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01" r:id="rId2"/>
    <p:sldId id="2342" r:id="rId3"/>
    <p:sldId id="2339" r:id="rId4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137"/>
    <a:srgbClr val="8C9A55"/>
    <a:srgbClr val="5B6B1F"/>
    <a:srgbClr val="E0E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94"/>
  </p:normalViewPr>
  <p:slideViewPr>
    <p:cSldViewPr snapToGrid="0">
      <p:cViewPr varScale="1">
        <p:scale>
          <a:sx n="76" d="100"/>
          <a:sy n="76" d="100"/>
        </p:scale>
        <p:origin x="2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0AC9C-3F87-427E-AE51-BBF82BC2DD7F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68781-0196-4F7E-91AA-22A72E360A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05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DDCCF-00D4-57C0-AB86-DD97CBF26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2717E-3498-D1DF-0749-E719A049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EF9F-8597-7B89-712F-614543F5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C8415-5616-E9EF-A04C-AB58C2E8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A398E-FCB8-1146-8DE5-39712756FA2F}" type="datetimeFigureOut">
              <a:rPr lang="en-BE" smtClean="0"/>
              <a:t>05/11/2026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D20A5B6-3707-41CE-AE6B-22783547300E}"/>
              </a:ext>
            </a:extLst>
          </p:cNvPr>
          <p:cNvSpPr txBox="1"/>
          <p:nvPr/>
        </p:nvSpPr>
        <p:spPr>
          <a:xfrm>
            <a:off x="9143251" y="760965"/>
            <a:ext cx="3048749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Instances</a:t>
            </a:r>
            <a:r>
              <a:rPr lang="en-GB" sz="1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(as formalised in the CA)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Governing Board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Advisory Board Chairs ex-officio members of Coordination panel to better the </a:t>
            </a:r>
            <a:r>
              <a:rPr lang="en-GB" sz="1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between instances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Advisory Board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reports back to the Coordination panel for yearly project meetings and upon ad hoc request as </a:t>
            </a:r>
            <a:r>
              <a:rPr lang="en-GB" sz="1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counsel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 panel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becomes Steering Committee every other meeting to allow for </a:t>
            </a:r>
            <a:r>
              <a:rPr lang="en-GB" sz="1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scientific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cross-coordination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between Coordination &amp; WP Leaders as well as between WPs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Industry Board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including WP Leaders to enable </a:t>
            </a:r>
            <a:r>
              <a:rPr lang="en-GB" sz="1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co-development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ED4E648-E700-42D0-AC1A-94E904B3B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7" y="1049499"/>
            <a:ext cx="9666331" cy="547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7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6235002" y="5051769"/>
            <a:ext cx="278126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Advisory Board </a:t>
            </a:r>
          </a:p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2B33816-9119-43F4-8DAF-082E8DF6B747}"/>
              </a:ext>
            </a:extLst>
          </p:cNvPr>
          <p:cNvSpPr txBox="1"/>
          <p:nvPr/>
        </p:nvSpPr>
        <p:spPr>
          <a:xfrm>
            <a:off x="6308748" y="5563619"/>
            <a:ext cx="4957011" cy="1200329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Mandated: 		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Frederick Bordry (Chairperson)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Eugenio Nappi (TIARA)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Maxim Titov (LDG)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Roberto Losito (CERN)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Wim Leemans (LEAPS) </a:t>
            </a: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46EE278F-3A72-4220-84E7-52BD0667E53F}"/>
              </a:ext>
            </a:extLst>
          </p:cNvPr>
          <p:cNvSpPr txBox="1"/>
          <p:nvPr/>
        </p:nvSpPr>
        <p:spPr>
          <a:xfrm>
            <a:off x="6235002" y="29556"/>
            <a:ext cx="278126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Governing Board </a:t>
            </a:r>
          </a:p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0DE4E160-1489-4F33-A97C-B6D15BC8DC7A}"/>
              </a:ext>
            </a:extLst>
          </p:cNvPr>
          <p:cNvSpPr txBox="1"/>
          <p:nvPr/>
        </p:nvSpPr>
        <p:spPr>
          <a:xfrm>
            <a:off x="372722" y="1278519"/>
            <a:ext cx="33866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 panel </a:t>
            </a:r>
          </a:p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AABE224-EECA-4D6D-8A3C-11DAA6C3807D}"/>
              </a:ext>
            </a:extLst>
          </p:cNvPr>
          <p:cNvSpPr txBox="1"/>
          <p:nvPr/>
        </p:nvSpPr>
        <p:spPr>
          <a:xfrm>
            <a:off x="455505" y="1901076"/>
            <a:ext cx="4957011" cy="1938992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Mandated: 		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Achille Stocchi (Chairperson)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Jorgen D'Hondt (Scientific Coordinator)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Cristian Pira (Deputy Scientific Coordinator)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Jens Knobloch (Deputy Scientific Coordinator)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Maud Baylac (External Relations)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Peter McIntosh (Ex-officio)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Frederick Bordry (Ex-officio)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Adèle de Valera (Ex-officio)</a:t>
            </a:r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046E2E82-37AE-4B83-A8F1-554D6760F66B}"/>
              </a:ext>
            </a:extLst>
          </p:cNvPr>
          <p:cNvSpPr txBox="1"/>
          <p:nvPr/>
        </p:nvSpPr>
        <p:spPr>
          <a:xfrm>
            <a:off x="372722" y="4106722"/>
            <a:ext cx="37552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Steering committee  </a:t>
            </a:r>
          </a:p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31C9665-128B-4EF2-BCF3-2F2AB12B0094}"/>
              </a:ext>
            </a:extLst>
          </p:cNvPr>
          <p:cNvSpPr txBox="1"/>
          <p:nvPr/>
        </p:nvSpPr>
        <p:spPr>
          <a:xfrm>
            <a:off x="455504" y="4715899"/>
            <a:ext cx="4957012" cy="1938992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Mandated: 		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 panel (Ex-officio)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packages:	Axel Neumann &amp; Alick MacPherson (WP1)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Julien Branlard &amp; Christian Schmidt (WP2)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Cristian Pira &amp; Oleg Malyshev (WP3)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Yolanda Gomez-Martinez &amp; Dario Giove (WP4)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Nuno Elias &amp; Vittorio Parma (WP5)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Guillaume Olry &amp; Stéphane Berry (WP6)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Oscar Azzolini &amp; Giorgio Keppel (WP7)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Adèle de Valera (WP8 &amp; WP9)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6329376-B36C-434C-B18E-4B07EA952FA1}"/>
              </a:ext>
            </a:extLst>
          </p:cNvPr>
          <p:cNvSpPr txBox="1"/>
          <p:nvPr/>
        </p:nvSpPr>
        <p:spPr>
          <a:xfrm>
            <a:off x="6308748" y="594673"/>
            <a:ext cx="4957011" cy="4339650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Mandated: 		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Peter McIntosh (Chairperson)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Adèle de Valera (Ex-officio)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Beneficiaries:		Jérôme Schwindling (CEA)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Vittorio Parma (CERN)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Achille Stocchi (CNRS)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Hans Weise (DESY)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Nuno Elias (ESS)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Jens Knobloch (HZB)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Attilio Sequi (INFN)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Michael Tytgat (VUB)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Associated partners:	Mike Seidel (EPFL)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Jorgen D'Hondt (Nikhef)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Oleg Malyshev (UKRI)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Graeme Burt (University of Lancaster)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Tomas Junquera (ACS)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Birger Nordmann (Cryoelectra)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Alexei Kanareykin (Euclid Techlabs)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Filippo Casazza (Plasmatherm)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Alexander Navitski (Research Instruments)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Ambra Gresele (Zanon)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20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346495" y="2230468"/>
            <a:ext cx="97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Industry Board</a:t>
            </a:r>
          </a:p>
          <a:p>
            <a:r>
              <a:rPr lang="en-GB" sz="16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Led by WP7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2B33816-9119-43F4-8DAF-082E8DF6B747}"/>
              </a:ext>
            </a:extLst>
          </p:cNvPr>
          <p:cNvSpPr txBox="1"/>
          <p:nvPr/>
        </p:nvSpPr>
        <p:spPr>
          <a:xfrm>
            <a:off x="1430385" y="3110638"/>
            <a:ext cx="6698548" cy="1754326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Mandated:  			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Oscar Azzolini (Chairperson)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academic partners		WP Leaders (Ex-officio)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industrial partners: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sz="1200" dirty="0"/>
              <a:t>Arthur Iziquel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1200" dirty="0"/>
              <a:t>Accelerators and Cryogenic Systems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Birger Nordmann (Cryoelectra)</a:t>
            </a:r>
          </a:p>
          <a:p>
            <a:r>
              <a:rPr lang="en-GB" sz="1200" dirty="0"/>
              <a:t>			Alexei Kanareykin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1200" dirty="0"/>
              <a:t>Euclid Techlabs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Alexander Navitski (Research Instruments)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en-GB" sz="1200" dirty="0"/>
              <a:t>Ambra Gresele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1200" dirty="0"/>
              <a:t>Zanon Research &amp; Innovation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25626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39615</TotalTime>
  <Words>510</Words>
  <Application>Microsoft Office PowerPoint</Application>
  <PresentationFormat>Grand écran</PresentationFormat>
  <Paragraphs>74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Wingdings</vt:lpstr>
      <vt:lpstr>Office Theme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adele de-valera</cp:lastModifiedBy>
  <cp:revision>696</cp:revision>
  <dcterms:created xsi:type="dcterms:W3CDTF">2024-02-23T11:31:04Z</dcterms:created>
  <dcterms:modified xsi:type="dcterms:W3CDTF">2026-05-11T13:23:56Z</dcterms:modified>
</cp:coreProperties>
</file>