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2BD"/>
    <a:srgbClr val="D953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778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9482B8-B503-4ECD-B1CC-68E0F624CB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629EDF-7EEA-49C2-B9F7-93ADA49022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9765B7-7860-4809-B28B-FAB3CCEFED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0A001-A320-47F8-97D8-127F504C99DF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F5CE11-47DA-436B-B4D1-BDAD724B01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F1F5A1-A5E5-4CF2-9E63-66A42915A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19E03-830D-4886-BABF-FA8C759570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048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60BC9A-478A-4233-BD84-4259D8EEE6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668091F-CA37-4B8E-B661-1BBD059A6E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E339FA-F0D9-4100-B72F-12DFBE3003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0A001-A320-47F8-97D8-127F504C99DF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2E1CF6-2D0F-497D-9AF7-DC39D45A78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E0FE04-7AC1-4C67-AC7E-713EBBA8B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19E03-830D-4886-BABF-FA8C759570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113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893ABDE-E06C-4A38-AD12-F6D1A8DBDB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3599A8-78D0-404B-91FE-AC0DF0CCB8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9EAD12-828C-4D99-BA4D-4CA540018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0A001-A320-47F8-97D8-127F504C99DF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23440C-A1A9-426F-BB11-571E815C4F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B81873-464E-480F-B3D2-ECA0BAF2C1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19E03-830D-4886-BABF-FA8C759570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502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E1A989-2F13-441B-9F98-55478B2249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8AA805-E1D6-460E-93D2-DADDC2A0F4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F9242C-416E-4418-BA43-FA069F7BBD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0A001-A320-47F8-97D8-127F504C99DF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9DD9BB-C16C-470C-8468-98C1EA359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CC11C8-94A5-4984-AAD8-90ABF66C60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19E03-830D-4886-BABF-FA8C759570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71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6F92E4-BF22-4934-8CE7-161E6F3143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7C443E-ABA6-4A3F-BC26-1E290724DA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0BAE3C-FC71-4892-A3FF-5B00B3E9D6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0A001-A320-47F8-97D8-127F504C99DF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0ACDF2-BC09-4045-9D29-A3A38FEB53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4FCC56-93AE-422B-B9A8-702614F8FC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19E03-830D-4886-BABF-FA8C759570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751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955974-9F59-4EE9-ACA6-3D09204E4E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2E913D-CA78-4AA3-BBFD-2CE579CA36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1B510A-2C60-4965-96F0-916E8535CD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34333C-9EE7-4F31-95FB-C79D7C5003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0A001-A320-47F8-97D8-127F504C99DF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1D79D6-BFB0-4E0D-9AFB-E7436C6CDA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546B1B-B852-429A-A7EF-9C73E4F419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19E03-830D-4886-BABF-FA8C759570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456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3F2EC8-A433-4D3B-89F0-A5388EB928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BA6746-1246-4115-8251-057FE31D6E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F8E3EF-168C-4E5F-840B-4E4268E18C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3FB68D5-E636-40EC-883E-567A462F50E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D301D91-C161-4250-B86D-548C0134F4C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70B10F-BD2C-4A61-86B0-6E244687CC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0A001-A320-47F8-97D8-127F504C99DF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C09F2EA-EDA9-4360-A6D6-5ACDFDCC9E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2226ED0-8A3B-40F7-AFDA-57FFB34948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19E03-830D-4886-BABF-FA8C759570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149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7B218E-F99B-4695-A8D8-FE2B5390AD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472E72C-0CBA-45CE-AC3D-FF9B6A0412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0A001-A320-47F8-97D8-127F504C99DF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DF4DFE6-3DA1-4DE2-A2D3-B9B646C524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69C2EAE-3B3F-4296-BF85-AF35D00AE9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19E03-830D-4886-BABF-FA8C759570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66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1D97429-EDB0-4192-BFFD-0F645AE25A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0A001-A320-47F8-97D8-127F504C99DF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CAF8680-FE3E-4B2E-BCEF-67DE3BD6A3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36187B-403E-4CC0-B7FF-5C33175CB2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19E03-830D-4886-BABF-FA8C759570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273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8E6E1A-1834-474B-BCA1-A66BB9CABE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EE3D21-6A03-4A0E-A794-1964DE41F6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3F3855-CA69-43E3-95C6-38CF7535A5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25F5CC-B964-4F16-B57E-4F9B56AF0C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0A001-A320-47F8-97D8-127F504C99DF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C0DBB1-2F25-4193-8518-4C1D9769B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E08D45-C4D7-4506-814D-DCA7555AD7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19E03-830D-4886-BABF-FA8C759570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587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E57B3B-B78E-46D2-907B-C2A4B5C936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09AAA44-191E-4A30-9F3F-0F22F5D11FB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EB2DD3-5184-470F-B3A5-396D219951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8BFF7B-B458-49AD-801A-DD16B72CC9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0A001-A320-47F8-97D8-127F504C99DF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2E9727-6278-43EB-B8E7-E5053C04E9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696C57-3EB2-47FA-87A9-811D1C0B3E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19E03-830D-4886-BABF-FA8C759570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911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8F25FA3-4947-47CF-A881-5D7A7F1664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CD0951-669C-4B06-A4FA-9F26E21A6B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BEC5C0-DC5E-4734-861F-E1ECBEF423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D0A001-A320-47F8-97D8-127F504C99DF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DD0119-4DED-4E9A-B9E3-D893A5E61E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C15932-F068-4298-A408-240EE93E23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19E03-830D-4886-BABF-FA8C759570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073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D87EE4-781E-4B89-B296-37EBC2DFFD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05146"/>
            <a:ext cx="10515600" cy="876402"/>
          </a:xfrm>
        </p:spPr>
        <p:txBody>
          <a:bodyPr/>
          <a:lstStyle/>
          <a:p>
            <a:pPr algn="ctr"/>
            <a:r>
              <a:rPr lang="en-US" dirty="0" err="1"/>
              <a:t>Cavité</a:t>
            </a:r>
            <a:r>
              <a:rPr lang="en-US" dirty="0"/>
              <a:t> FP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39BABF-FF05-4C02-9F94-2C1EE78736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022505"/>
            <a:ext cx="11582400" cy="4729316"/>
          </a:xfrm>
        </p:spPr>
        <p:txBody>
          <a:bodyPr>
            <a:normAutofit fontScale="92500" lnSpcReduction="10000"/>
          </a:bodyPr>
          <a:lstStyle/>
          <a:p>
            <a:pPr marL="457200" lvl="1" indent="0">
              <a:buNone/>
            </a:pPr>
            <a:r>
              <a:rPr lang="fr-FR" sz="1800" dirty="0"/>
              <a:t>Priorité 1 :</a:t>
            </a:r>
          </a:p>
          <a:p>
            <a:pPr lvl="1">
              <a:buFont typeface="Symbol" panose="05050102010706020507" pitchFamily="18" charset="2"/>
              <a:buChar char="Þ"/>
            </a:pPr>
            <a:r>
              <a:rPr lang="fr-FR" sz="1800" dirty="0"/>
              <a:t>Puissance stockée actuellement très faible : 5-8kW au lieu de 45kW que l’on a déjà réussi à avoir.</a:t>
            </a:r>
            <a:br>
              <a:rPr lang="fr-FR" sz="1800" dirty="0"/>
            </a:br>
            <a:r>
              <a:rPr lang="fr-FR" sz="1800" dirty="0"/>
              <a:t>confirmation de l’effet de CEP et de la BW qui chute : cf. figure =&gt; il faudra monitorer ces spectres pour comprendre l’origine des problèmes de lock.</a:t>
            </a:r>
            <a:br>
              <a:rPr lang="fr-FR" sz="1800" dirty="0"/>
            </a:br>
            <a:r>
              <a:rPr lang="fr-FR" sz="1800" dirty="0"/>
              <a:t>pistes d’amélioration : optimisation des paramètres actuels, changer la </a:t>
            </a:r>
            <a:r>
              <a:rPr lang="fr-FR" sz="1800" dirty="0" err="1"/>
              <a:t>FdT</a:t>
            </a:r>
            <a:r>
              <a:rPr lang="fr-FR" sz="1800" dirty="0"/>
              <a:t> sur l’EOM</a:t>
            </a:r>
            <a:br>
              <a:rPr lang="fr-FR" sz="1800" dirty="0"/>
            </a:br>
            <a:r>
              <a:rPr lang="fr-FR" sz="1800" dirty="0"/>
              <a:t>Demande de temps cette semaine si possible.</a:t>
            </a:r>
          </a:p>
          <a:p>
            <a:pPr lvl="1">
              <a:buFont typeface="Symbol" panose="05050102010706020507" pitchFamily="18" charset="2"/>
              <a:buChar char="Þ"/>
            </a:pPr>
            <a:endParaRPr lang="fr-FR" sz="1800" dirty="0"/>
          </a:p>
          <a:p>
            <a:pPr lvl="1">
              <a:buFont typeface="Symbol" panose="05050102010706020507" pitchFamily="18" charset="2"/>
              <a:buChar char="Þ"/>
            </a:pPr>
            <a:r>
              <a:rPr lang="fr-FR" sz="1800" dirty="0"/>
              <a:t> Installation du pilotage manuel du Peltier laser en attente:</a:t>
            </a:r>
            <a:br>
              <a:rPr lang="fr-FR" sz="1800" dirty="0"/>
            </a:br>
            <a:r>
              <a:rPr lang="fr-FR" sz="1800" dirty="0"/>
              <a:t>attente de réponse du CC (Sébastien </a:t>
            </a:r>
            <a:r>
              <a:rPr lang="fr-FR" sz="1800" dirty="0" err="1"/>
              <a:t>Pitrel</a:t>
            </a:r>
            <a:r>
              <a:rPr lang="fr-FR" sz="1800" dirty="0"/>
              <a:t>).</a:t>
            </a:r>
          </a:p>
          <a:p>
            <a:pPr lvl="1">
              <a:buFont typeface="Symbol" panose="05050102010706020507" pitchFamily="18" charset="2"/>
              <a:buChar char="Þ"/>
            </a:pPr>
            <a:endParaRPr lang="fr-FR" sz="1800" dirty="0"/>
          </a:p>
          <a:p>
            <a:pPr lvl="1">
              <a:buFont typeface="Symbol" panose="05050102010706020507" pitchFamily="18" charset="2"/>
              <a:buChar char="Þ"/>
            </a:pPr>
            <a:r>
              <a:rPr lang="fr-FR" sz="1800" dirty="0"/>
              <a:t> Prise de contact avec le fabricant (ISP) des moteurs de la cavité FP :</a:t>
            </a:r>
            <a:br>
              <a:rPr lang="fr-FR" sz="1800" dirty="0"/>
            </a:br>
            <a:r>
              <a:rPr lang="fr-FR" sz="1800" dirty="0"/>
              <a:t>Kevin a travaillé sur les </a:t>
            </a:r>
            <a:r>
              <a:rPr lang="fr-FR" sz="1800" dirty="0" err="1"/>
              <a:t>IcePap</a:t>
            </a:r>
            <a:r>
              <a:rPr lang="fr-FR" sz="1800" dirty="0"/>
              <a:t> =&gt; DS fonctionnel</a:t>
            </a:r>
            <a:br>
              <a:rPr lang="fr-FR" sz="1800" dirty="0"/>
            </a:br>
            <a:endParaRPr lang="fr-FR" sz="1800" dirty="0"/>
          </a:p>
          <a:p>
            <a:pPr lvl="1">
              <a:buFont typeface="Symbol" panose="05050102010706020507" pitchFamily="18" charset="2"/>
              <a:buChar char="Þ"/>
            </a:pPr>
            <a:r>
              <a:rPr lang="fr-FR" sz="1800" dirty="0"/>
              <a:t> Ingénieur optique arrivée au labo</a:t>
            </a:r>
            <a:br>
              <a:rPr lang="fr-FR" sz="1800" dirty="0"/>
            </a:br>
            <a:r>
              <a:rPr lang="fr-FR" sz="1800" dirty="0"/>
              <a:t>va travailler sur les premiers tests du télescope à focale variable, pour l’installer sur ThomX.</a:t>
            </a:r>
          </a:p>
          <a:p>
            <a:pPr lvl="1">
              <a:buFont typeface="Symbol" panose="05050102010706020507" pitchFamily="18" charset="2"/>
              <a:buChar char="Þ"/>
            </a:pPr>
            <a:endParaRPr lang="fr-FR" sz="1800" dirty="0"/>
          </a:p>
          <a:p>
            <a:pPr lvl="1">
              <a:buFont typeface="Symbol" panose="05050102010706020507" pitchFamily="18" charset="2"/>
              <a:buChar char="Þ"/>
            </a:pPr>
            <a:r>
              <a:rPr lang="fr-FR" sz="1800" dirty="0"/>
              <a:t> Synchro :</a:t>
            </a:r>
            <a:br>
              <a:rPr lang="fr-FR" sz="1800" dirty="0"/>
            </a:br>
            <a:r>
              <a:rPr lang="fr-FR" sz="1800" dirty="0"/>
              <a:t>apparemment, jitter trop élevé du trigger synchro à cause du 33MHz « laser »</a:t>
            </a:r>
            <a:br>
              <a:rPr lang="fr-FR" sz="1800" dirty="0"/>
            </a:br>
            <a:r>
              <a:rPr lang="fr-FR" sz="1800" dirty="0"/>
              <a:t>utilisation d’un </a:t>
            </a:r>
            <a:r>
              <a:rPr lang="fr-FR" sz="1800" dirty="0" err="1"/>
              <a:t>géné</a:t>
            </a:r>
            <a:r>
              <a:rPr lang="fr-FR" sz="1800" dirty="0"/>
              <a:t> 33MHz à resynchroniser à chaque perte de lock : DS automatique à tester.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BDE3076-D447-4A40-8708-D6D61BCA8D02}"/>
              </a:ext>
            </a:extLst>
          </p:cNvPr>
          <p:cNvSpPr/>
          <p:nvPr/>
        </p:nvSpPr>
        <p:spPr>
          <a:xfrm>
            <a:off x="7692691" y="106179"/>
            <a:ext cx="4499309" cy="224676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FF0000"/>
                </a:solidFill>
              </a:rPr>
              <a:t>Telescope à </a:t>
            </a:r>
            <a:r>
              <a:rPr lang="en-US" sz="1400" b="1" dirty="0" err="1">
                <a:solidFill>
                  <a:srgbClr val="FF0000"/>
                </a:solidFill>
              </a:rPr>
              <a:t>focale</a:t>
            </a:r>
            <a:r>
              <a:rPr lang="en-US" sz="1400" b="1" dirty="0">
                <a:solidFill>
                  <a:srgbClr val="FF0000"/>
                </a:solidFill>
              </a:rPr>
              <a:t> variable =&gt; </a:t>
            </a:r>
            <a:r>
              <a:rPr lang="en-US" sz="1400" b="1" dirty="0" err="1">
                <a:solidFill>
                  <a:srgbClr val="FF0000"/>
                </a:solidFill>
              </a:rPr>
              <a:t>en</a:t>
            </a:r>
            <a:r>
              <a:rPr lang="en-US" sz="1400" b="1" dirty="0">
                <a:solidFill>
                  <a:srgbClr val="FF0000"/>
                </a:solidFill>
              </a:rPr>
              <a:t> </a:t>
            </a:r>
            <a:r>
              <a:rPr lang="en-US" sz="1400" b="1" dirty="0" err="1">
                <a:solidFill>
                  <a:srgbClr val="FF0000"/>
                </a:solidFill>
              </a:rPr>
              <a:t>attente</a:t>
            </a:r>
            <a:r>
              <a:rPr lang="en-US" sz="1400" b="1" dirty="0">
                <a:solidFill>
                  <a:srgbClr val="FF0000"/>
                </a:solidFill>
              </a:rPr>
              <a:t> </a:t>
            </a:r>
            <a:r>
              <a:rPr lang="en-US" sz="1400" b="1" dirty="0" err="1">
                <a:solidFill>
                  <a:srgbClr val="FF0000"/>
                </a:solidFill>
              </a:rPr>
              <a:t>d’installation</a:t>
            </a:r>
            <a:endParaRPr lang="en-US" sz="1400" b="1" dirty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FF0000"/>
                </a:solidFill>
              </a:rPr>
              <a:t>Chiller =&gt; monitoring </a:t>
            </a:r>
            <a:r>
              <a:rPr lang="en-US" sz="1400" b="1" dirty="0" err="1">
                <a:solidFill>
                  <a:srgbClr val="FF0000"/>
                </a:solidFill>
              </a:rPr>
              <a:t>Etat</a:t>
            </a:r>
            <a:r>
              <a:rPr lang="en-US" sz="1400" b="1" dirty="0">
                <a:solidFill>
                  <a:srgbClr val="FF0000"/>
                </a:solidFill>
              </a:rPr>
              <a:t> à faire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b="1" dirty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chemeClr val="accent2"/>
                </a:solidFill>
              </a:rPr>
              <a:t>Pilotage Peltier =&gt; mode </a:t>
            </a:r>
            <a:r>
              <a:rPr lang="en-US" sz="1400" b="1" dirty="0" err="1">
                <a:solidFill>
                  <a:schemeClr val="accent2"/>
                </a:solidFill>
              </a:rPr>
              <a:t>manuel</a:t>
            </a:r>
            <a:r>
              <a:rPr lang="en-US" sz="1400" b="1" dirty="0">
                <a:solidFill>
                  <a:schemeClr val="accent2"/>
                </a:solidFill>
              </a:rPr>
              <a:t> </a:t>
            </a:r>
            <a:r>
              <a:rPr lang="en-US" sz="1400" b="1" dirty="0" err="1">
                <a:solidFill>
                  <a:schemeClr val="accent2"/>
                </a:solidFill>
              </a:rPr>
              <a:t>en</a:t>
            </a:r>
            <a:r>
              <a:rPr lang="en-US" sz="1400" b="1" dirty="0">
                <a:solidFill>
                  <a:schemeClr val="accent2"/>
                </a:solidFill>
              </a:rPr>
              <a:t> </a:t>
            </a:r>
            <a:r>
              <a:rPr lang="en-US" sz="1400" b="1" dirty="0" err="1">
                <a:solidFill>
                  <a:schemeClr val="accent2"/>
                </a:solidFill>
              </a:rPr>
              <a:t>cours</a:t>
            </a:r>
            <a:endParaRPr lang="en-US" sz="1400" b="1" dirty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b="1" dirty="0">
              <a:solidFill>
                <a:schemeClr val="accent6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chemeClr val="accent6"/>
                </a:solidFill>
              </a:rPr>
              <a:t>Laser et </a:t>
            </a:r>
            <a:r>
              <a:rPr lang="en-US" sz="1400" b="1" dirty="0" err="1">
                <a:solidFill>
                  <a:schemeClr val="accent6"/>
                </a:solidFill>
              </a:rPr>
              <a:t>cavité</a:t>
            </a:r>
            <a:r>
              <a:rPr lang="en-US" sz="1400" b="1" dirty="0">
                <a:solidFill>
                  <a:schemeClr val="accent6"/>
                </a:solidFill>
              </a:rPr>
              <a:t> FP à 500,25 MHz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chemeClr val="accent6"/>
                </a:solidFill>
              </a:rPr>
              <a:t>43kW avec 17W </a:t>
            </a:r>
            <a:r>
              <a:rPr lang="en-US" sz="1400" b="1" dirty="0" err="1">
                <a:solidFill>
                  <a:schemeClr val="accent6"/>
                </a:solidFill>
              </a:rPr>
              <a:t>en</a:t>
            </a:r>
            <a:r>
              <a:rPr lang="en-US" sz="1400" b="1" dirty="0">
                <a:solidFill>
                  <a:schemeClr val="accent6"/>
                </a:solidFill>
              </a:rPr>
              <a:t> entrée et 25%  de </a:t>
            </a:r>
            <a:r>
              <a:rPr lang="en-US" sz="1400" b="1" dirty="0" err="1">
                <a:solidFill>
                  <a:schemeClr val="accent6"/>
                </a:solidFill>
              </a:rPr>
              <a:t>couplage</a:t>
            </a:r>
            <a:endParaRPr lang="en-US" sz="1400" b="1" dirty="0">
              <a:solidFill>
                <a:schemeClr val="accent6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chemeClr val="accent6"/>
                </a:solidFill>
              </a:rPr>
              <a:t>L-shape </a:t>
            </a:r>
            <a:r>
              <a:rPr lang="en-US" sz="1400" b="1" dirty="0" err="1">
                <a:solidFill>
                  <a:schemeClr val="accent6"/>
                </a:solidFill>
              </a:rPr>
              <a:t>positionné</a:t>
            </a:r>
            <a:r>
              <a:rPr lang="en-US" sz="1400" b="1" dirty="0">
                <a:solidFill>
                  <a:schemeClr val="accent6"/>
                </a:solidFill>
              </a:rPr>
              <a:t> pour </a:t>
            </a:r>
            <a:r>
              <a:rPr lang="en-US" sz="1400" b="1" dirty="0" err="1">
                <a:solidFill>
                  <a:schemeClr val="accent6"/>
                </a:solidFill>
              </a:rPr>
              <a:t>couper</a:t>
            </a:r>
            <a:r>
              <a:rPr lang="en-US" sz="1400" b="1" dirty="0">
                <a:solidFill>
                  <a:schemeClr val="accent6"/>
                </a:solidFill>
              </a:rPr>
              <a:t> les HOM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chemeClr val="accent6"/>
                </a:solidFill>
              </a:rPr>
              <a:t>Synchro </a:t>
            </a:r>
            <a:r>
              <a:rPr lang="en-US" sz="1400" b="1" dirty="0" err="1">
                <a:solidFill>
                  <a:schemeClr val="accent6"/>
                </a:solidFill>
              </a:rPr>
              <a:t>Anneau</a:t>
            </a:r>
            <a:r>
              <a:rPr lang="en-US" sz="1400" b="1" dirty="0">
                <a:solidFill>
                  <a:schemeClr val="accent6"/>
                </a:solidFill>
              </a:rPr>
              <a:t> 500MHz avec 15 </a:t>
            </a:r>
            <a:r>
              <a:rPr lang="en-US" sz="1400" b="1" dirty="0" err="1">
                <a:solidFill>
                  <a:schemeClr val="accent6"/>
                </a:solidFill>
              </a:rPr>
              <a:t>ps</a:t>
            </a:r>
            <a:r>
              <a:rPr lang="en-US" sz="1400" b="1" dirty="0">
                <a:solidFill>
                  <a:schemeClr val="accent6"/>
                </a:solidFill>
              </a:rPr>
              <a:t> de jitter rms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40621172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3D21DED-68D7-448E-9519-3B00121BD8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408" y="447219"/>
            <a:ext cx="6666667" cy="5000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E3166BC-F7F5-4816-809B-BE8382FE0FF9}"/>
              </a:ext>
            </a:extLst>
          </p:cNvPr>
          <p:cNvSpPr txBox="1"/>
          <p:nvPr/>
        </p:nvSpPr>
        <p:spPr>
          <a:xfrm>
            <a:off x="5299586" y="1494504"/>
            <a:ext cx="1114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D95319"/>
                </a:solidFill>
              </a:rPr>
              <a:t>CEP</a:t>
            </a:r>
            <a:r>
              <a:rPr lang="en-US" b="1" dirty="0"/>
              <a:t> &lt; </a:t>
            </a:r>
            <a:r>
              <a:rPr lang="en-US" b="1" dirty="0">
                <a:solidFill>
                  <a:srgbClr val="0072BD"/>
                </a:solidFill>
              </a:rPr>
              <a:t>CEP</a:t>
            </a:r>
          </a:p>
        </p:txBody>
      </p:sp>
    </p:spTree>
    <p:extLst>
      <p:ext uri="{BB962C8B-B14F-4D97-AF65-F5344CB8AC3E}">
        <p14:creationId xmlns:p14="http://schemas.microsoft.com/office/powerpoint/2010/main" val="11695005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785</TotalTime>
  <Words>245</Words>
  <Application>Microsoft Office PowerPoint</Application>
  <PresentationFormat>Widescreen</PresentationFormat>
  <Paragraphs>20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Symbol</vt:lpstr>
      <vt:lpstr>Office Theme</vt:lpstr>
      <vt:lpstr>Cavité FP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Cavité FP</dc:title>
  <dc:creator>Ronic Chiche</dc:creator>
  <cp:lastModifiedBy>Ronic Chiche</cp:lastModifiedBy>
  <cp:revision>51</cp:revision>
  <dcterms:created xsi:type="dcterms:W3CDTF">2023-07-10T10:10:53Z</dcterms:created>
  <dcterms:modified xsi:type="dcterms:W3CDTF">2023-11-06T10:31:20Z</dcterms:modified>
</cp:coreProperties>
</file>