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BD"/>
    <a:srgbClr val="D9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49" y="2352948"/>
            <a:ext cx="11897032" cy="4156007"/>
          </a:xfrm>
        </p:spPr>
        <p:txBody>
          <a:bodyPr>
            <a:normAutofit/>
          </a:bodyPr>
          <a:lstStyle/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Puissance stockée nominale : ~50kW pour 16W en entrée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Pilotage manuel du Peltier laser : venue du CC (Sébastien </a:t>
            </a:r>
            <a:r>
              <a:rPr lang="fr-FR" sz="1800" dirty="0" err="1"/>
              <a:t>Pitrel</a:t>
            </a:r>
            <a:r>
              <a:rPr lang="fr-FR" sz="1800" dirty="0"/>
              <a:t>) mais pb pas encore résolu.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Ingénieur optique arrivée au labo</a:t>
            </a:r>
            <a:br>
              <a:rPr lang="fr-FR" sz="1800" dirty="0"/>
            </a:br>
            <a:r>
              <a:rPr lang="fr-FR" sz="1800" dirty="0"/>
              <a:t>réalisation du setup de test du télescope à focale variable pour optimiser le couplage CFP : en cours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Pilotage moteurs cavité par contrôleur </a:t>
            </a:r>
            <a:r>
              <a:rPr lang="fr-FR" sz="1800" dirty="0" err="1"/>
              <a:t>IcePap</a:t>
            </a:r>
            <a:r>
              <a:rPr lang="fr-FR" sz="1800" dirty="0"/>
              <a:t> =&gt; DS fonctionnel mais pas miraculeux…</a:t>
            </a:r>
            <a:br>
              <a:rPr lang="fr-FR" sz="1800" dirty="0"/>
            </a:br>
            <a:r>
              <a:rPr lang="fr-FR" sz="1800" dirty="0"/>
              <a:t>mais toujours très difficile de maintenir les 2 cavités (FP et laser) </a:t>
            </a:r>
            <a:r>
              <a:rPr lang="fr-FR" sz="1800" dirty="0" err="1"/>
              <a:t>lockées</a:t>
            </a:r>
            <a:r>
              <a:rPr lang="fr-FR" sz="1800" dirty="0"/>
              <a:t> lorsqu’on déplace un moteur</a:t>
            </a:r>
            <a:br>
              <a:rPr lang="fr-FR" sz="1800" dirty="0"/>
            </a:b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Resynchronisation « automatique » de la phase 33MHz : DS pas encore testé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Sonde de température </a:t>
            </a:r>
            <a:r>
              <a:rPr lang="fr-FR" sz="1800"/>
              <a:t>fonctionnelle : </a:t>
            </a:r>
            <a:r>
              <a:rPr lang="fr-FR" sz="1800" dirty="0"/>
              <a:t>important pour le comportement de toute notre optique !</a:t>
            </a:r>
            <a:br>
              <a:rPr lang="fr-FR" sz="1800" dirty="0"/>
            </a:br>
            <a:r>
              <a:rPr lang="fr-FR" sz="1800" dirty="0"/>
              <a:t>Pour l’instant la régulation fonctionne plutôt bien &lt; 1°C sur 2j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7692691" y="106179"/>
            <a:ext cx="4343690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Pilotage Peltier =&gt; mode </a:t>
            </a:r>
            <a:r>
              <a:rPr lang="en-US" sz="1400" b="1" dirty="0" err="1">
                <a:solidFill>
                  <a:schemeClr val="accent2"/>
                </a:solidFill>
              </a:rPr>
              <a:t>manuel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Telescope à </a:t>
            </a:r>
            <a:r>
              <a:rPr lang="en-US" sz="1400" b="1" dirty="0" err="1">
                <a:solidFill>
                  <a:schemeClr val="accent2"/>
                </a:solidFill>
              </a:rPr>
              <a:t>focale</a:t>
            </a:r>
            <a:r>
              <a:rPr lang="en-US" sz="1400" b="1" dirty="0">
                <a:solidFill>
                  <a:schemeClr val="accent2"/>
                </a:solidFill>
              </a:rPr>
              <a:t> variable =&gt; setup de test </a:t>
            </a:r>
            <a:r>
              <a:rPr lang="en-US" sz="1400" b="1" dirty="0" err="1">
                <a:solidFill>
                  <a:schemeClr val="accent2"/>
                </a:solidFill>
              </a:rPr>
              <a:t>en</a:t>
            </a:r>
            <a:r>
              <a:rPr lang="en-US" sz="1400" b="1" dirty="0">
                <a:solidFill>
                  <a:schemeClr val="accent2"/>
                </a:solidFill>
              </a:rPr>
              <a:t> </a:t>
            </a:r>
            <a:r>
              <a:rPr lang="en-US" sz="1400" b="1" dirty="0" err="1">
                <a:solidFill>
                  <a:schemeClr val="accent2"/>
                </a:solidFill>
              </a:rPr>
              <a:t>cours</a:t>
            </a:r>
            <a:endParaRPr lang="en-US" sz="14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50kW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 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chemeClr val="accent6"/>
                </a:solidFill>
              </a:rPr>
              <a:t>Sonde</a:t>
            </a:r>
            <a:r>
              <a:rPr lang="en-US" sz="1400" b="1" dirty="0">
                <a:solidFill>
                  <a:schemeClr val="accent6"/>
                </a:solidFill>
              </a:rPr>
              <a:t> de temperature </a:t>
            </a:r>
            <a:r>
              <a:rPr lang="en-US" sz="1400" b="1" dirty="0" err="1">
                <a:solidFill>
                  <a:schemeClr val="accent6"/>
                </a:solidFill>
              </a:rPr>
              <a:t>installée</a:t>
            </a:r>
            <a:endParaRPr lang="en-US" sz="1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195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61</cp:revision>
  <dcterms:created xsi:type="dcterms:W3CDTF">2023-07-10T10:10:53Z</dcterms:created>
  <dcterms:modified xsi:type="dcterms:W3CDTF">2023-11-13T10:47:31Z</dcterms:modified>
</cp:coreProperties>
</file>