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70" r:id="rId9"/>
    <p:sldId id="263" r:id="rId10"/>
    <p:sldId id="264" r:id="rId11"/>
    <p:sldId id="265" r:id="rId12"/>
    <p:sldId id="271" r:id="rId13"/>
    <p:sldId id="269" r:id="rId14"/>
    <p:sldId id="272" r:id="rId15"/>
    <p:sldId id="266" r:id="rId16"/>
    <p:sldId id="268" r:id="rId17"/>
    <p:sldId id="267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1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619119-D8E1-461E-A326-06430A18D8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2D1F300-B977-4C8F-A4BD-8E7B94685C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57AD31-4EA3-442A-965C-BDCCEEFC3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637C-359F-4446-8CB4-0DF0D555E748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9A08139-A9A1-484C-8475-6C28FF862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237DF3-CF7A-42C5-9AAB-47DF5E910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6E9CF-88AD-4F54-BA8B-3EE20B5D8B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753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22B1C8-EA2C-4FB5-B2F6-C9654D1BA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7AD5FA4-DFA8-4EBE-940A-6ED35AC7D0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DDCCF4-FFCF-43AC-BA97-D883FAC70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637C-359F-4446-8CB4-0DF0D555E748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7C56A0D-767E-4029-817E-1364EF386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96263A-2D9C-4F1A-A183-A3E35ED18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6E9CF-88AD-4F54-BA8B-3EE20B5D8B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3006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FC6D436-C674-4774-81CF-EFEF13ECCA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BBA1F6F-C5B7-492F-9354-7C510CB924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48A74E-4547-41A3-A732-18D1A4410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637C-359F-4446-8CB4-0DF0D555E748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2151E05-9103-4C2B-8615-AE50D78E1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4E2E2F-CC93-4E6F-BB1F-27ACE6F69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6E9CF-88AD-4F54-BA8B-3EE20B5D8B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4400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319F00-CC6A-4063-8C1A-F4E304553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232F91A-8381-4740-9B3F-F08CEDCBE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13A2D5F-7C01-489B-90CE-F40168AD3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637C-359F-4446-8CB4-0DF0D555E748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75E5C52-0F5F-4691-BE61-7E8AD4AB8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82A3026-DB9D-4CAE-9F4F-4749D7B89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6E9CF-88AD-4F54-BA8B-3EE20B5D8B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4911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64ACC5-CE79-4CCB-B399-F4CE121BF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ACDC740-E713-4F22-95CE-79E563647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5A1C9A-071B-4557-B3D8-DDDC1BD93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637C-359F-4446-8CB4-0DF0D555E748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BB91666-C418-4E17-84C2-F43218849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C8E781-7082-4329-8E14-08A264917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6E9CF-88AD-4F54-BA8B-3EE20B5D8B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8254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6934E0-F8D4-42D8-8B71-D311368DA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916624-2A8E-4959-9299-C734F910E1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07EA9D9-6A62-4C34-A441-D3D67DCEF9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2B18F53-0FAF-4A2F-8685-066669AF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637C-359F-4446-8CB4-0DF0D555E748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4798028-9CE8-48BB-8979-CA7640A26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CA4AA86-B116-49D2-B810-5D316F615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6E9CF-88AD-4F54-BA8B-3EE20B5D8B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6056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66B0C8-3A15-4B9F-9B57-5A4F9545F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EBA0375-292E-4719-B4B1-AD9983985F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686F127-FABE-4390-9C15-819614FC22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7F4D15F-3B51-49A9-B072-A734A0887F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880E123-7B73-4B70-9D1B-F8C6AD613D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8D16CD5-CEDB-48B3-8A04-537A2F594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637C-359F-4446-8CB4-0DF0D555E748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A8BACA8-9BB8-4EF6-A558-A179D0311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462E09D-5B11-42D2-BF0A-7E4966755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6E9CF-88AD-4F54-BA8B-3EE20B5D8B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854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8D395E-5349-4713-99AB-661F5D2C5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8002EB2-D165-461A-8E59-E2F5720CF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637C-359F-4446-8CB4-0DF0D555E748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852377E-4A2C-4502-B482-71FDBC276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1E86B2E-8F57-48D5-8090-CCC2B450E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6E9CF-88AD-4F54-BA8B-3EE20B5D8B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4606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62E2B47-7B89-4EE2-A659-77467C6E4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637C-359F-4446-8CB4-0DF0D555E748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59881BB-D50C-4CB6-9A5F-7989C1B89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16011EE-B786-4596-AD25-6FB22CE38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6E9CF-88AD-4F54-BA8B-3EE20B5D8B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8867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1C8907-AA26-4242-980E-FD5EEE0CB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CF04B33-1191-4574-84B5-2C55EA8BC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AB99A97-B870-4475-8F64-C6DC7C68AC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8145895-0DF8-4D03-B445-DD154A31C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637C-359F-4446-8CB4-0DF0D555E748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9BF5E50-5423-4BDC-AB0A-39989A182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B5CD6AE-8EDF-41BB-BF64-3C8A8C386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6E9CF-88AD-4F54-BA8B-3EE20B5D8B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9516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9B8591-3CA9-4AB3-A434-BDE24D8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ADE5F0E-7138-412B-9A4C-9A923A44A6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E18CBAB-0B70-4F9C-B269-BE0A98E2E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3F09552-2834-44FC-AFC5-43E4827D2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637C-359F-4446-8CB4-0DF0D555E748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8C4B786-209F-4674-B902-71746E916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B795A32-1813-489A-B5BC-FD3EE8BAC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6E9CF-88AD-4F54-BA8B-3EE20B5D8B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7181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F9B64DA-7669-4659-9D09-90ECF4285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A935B49-744F-43D2-9BD1-EFBBAC90E0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2E629D-ABA1-4281-B464-8BB2F58740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D637C-359F-4446-8CB4-0DF0D555E748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A14C61-10D4-4D12-9D00-11A476C479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68CF7D-F9DD-4B05-9416-B4FBDCFCAD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6E9CF-88AD-4F54-BA8B-3EE20B5D8B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6076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201A40-D899-4112-8D34-275CEEF034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Nuit de la Physique</a:t>
            </a:r>
            <a:br>
              <a:rPr lang="fr-FR" dirty="0"/>
            </a:br>
            <a:r>
              <a:rPr lang="fr-FR" dirty="0" err="1"/>
              <a:t>Physique</a:t>
            </a:r>
            <a:r>
              <a:rPr lang="fr-FR" dirty="0"/>
              <a:t> et sport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BA092F4-4B9D-4C93-8A6A-018172BDC3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29/11/2023</a:t>
            </a:r>
          </a:p>
        </p:txBody>
      </p:sp>
    </p:spTree>
    <p:extLst>
      <p:ext uri="{BB962C8B-B14F-4D97-AF65-F5344CB8AC3E}">
        <p14:creationId xmlns:p14="http://schemas.microsoft.com/office/powerpoint/2010/main" val="27494177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AEF6C7-E975-4330-BEE4-C1FBC6703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Lots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93DECCF-B1C3-483C-AE00-71D6B6977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6 places épreuves JO (ping </a:t>
            </a:r>
            <a:r>
              <a:rPr lang="fr-FR" dirty="0" err="1"/>
              <a:t>pong</a:t>
            </a:r>
            <a:r>
              <a:rPr lang="fr-FR" dirty="0"/>
              <a:t> rugby à 7)</a:t>
            </a:r>
          </a:p>
          <a:p>
            <a:r>
              <a:rPr lang="fr-FR" dirty="0"/>
              <a:t>Autres places ..</a:t>
            </a:r>
          </a:p>
          <a:p>
            <a:r>
              <a:rPr lang="fr-FR" dirty="0"/>
              <a:t>Lieux d’entrainement, d’épreuves… INSEP</a:t>
            </a:r>
          </a:p>
          <a:p>
            <a:r>
              <a:rPr lang="fr-FR" dirty="0"/>
              <a:t>Visites labos (Christophe </a:t>
            </a:r>
            <a:r>
              <a:rPr lang="fr-FR" dirty="0" err="1"/>
              <a:t>Clanet</a:t>
            </a:r>
            <a:r>
              <a:rPr lang="fr-FR" dirty="0"/>
              <a:t>)</a:t>
            </a:r>
          </a:p>
          <a:p>
            <a:r>
              <a:rPr lang="fr-FR" dirty="0"/>
              <a:t>Partenariats Sciences et Avenir? L’Equipe ? Autres? Canal Plus…</a:t>
            </a:r>
          </a:p>
          <a:p>
            <a:r>
              <a:rPr lang="fr-FR" dirty="0"/>
              <a:t>Abonnement club sportifs</a:t>
            </a:r>
          </a:p>
        </p:txBody>
      </p:sp>
    </p:spTree>
    <p:extLst>
      <p:ext uri="{BB962C8B-B14F-4D97-AF65-F5344CB8AC3E}">
        <p14:creationId xmlns:p14="http://schemas.microsoft.com/office/powerpoint/2010/main" val="1086998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56A07B-7059-4FAE-945C-D52416D4B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Soirée du 2 avril: programme général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B16A22-870E-4A1B-9806-569F41101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Horaire typique: validé</a:t>
            </a:r>
          </a:p>
          <a:p>
            <a:pPr lvl="1"/>
            <a:r>
              <a:rPr lang="fr-FR" dirty="0"/>
              <a:t>18h-20h conférence/débats/expos libre dans chaque site</a:t>
            </a:r>
          </a:p>
          <a:p>
            <a:pPr lvl="1"/>
            <a:r>
              <a:rPr lang="fr-FR" dirty="0"/>
              <a:t>20h/21H15 séquence commune : jeux/reportages/palmarès</a:t>
            </a:r>
          </a:p>
          <a:p>
            <a:pPr lvl="1"/>
            <a:r>
              <a:rPr lang="fr-FR" dirty="0"/>
              <a:t> 21h15-22h30 : film/table ronde/spectacle libre ou commun</a:t>
            </a:r>
          </a:p>
          <a:p>
            <a:r>
              <a:rPr lang="fr-FR" dirty="0"/>
              <a:t>Bourses de conférencier(e)s</a:t>
            </a:r>
          </a:p>
          <a:p>
            <a:r>
              <a:rPr lang="fr-FR" dirty="0"/>
              <a:t>Invitations sportif(</a:t>
            </a:r>
            <a:r>
              <a:rPr lang="fr-FR" dirty="0" err="1"/>
              <a:t>ve</a:t>
            </a:r>
            <a:r>
              <a:rPr lang="fr-FR" dirty="0"/>
              <a:t>)s haut niveau actifs et/ou dans organisation JO</a:t>
            </a:r>
          </a:p>
          <a:p>
            <a:r>
              <a:rPr lang="fr-FR" dirty="0"/>
              <a:t>Suggestion de films sportifs : Les chariots de feu, Rasta </a:t>
            </a:r>
            <a:r>
              <a:rPr lang="fr-FR" dirty="0" err="1"/>
              <a:t>Rockett,Eddie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4247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373E68-868B-4646-9A59-32424D961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L’Ecole E2Phy de 2008</a:t>
            </a:r>
            <a:br>
              <a:rPr lang="fr-FR" dirty="0"/>
            </a:br>
            <a:r>
              <a:rPr lang="fr-FR" sz="2000" dirty="0"/>
              <a:t>http://e2phy.in2p3.fr/2008/resumes-e2phy-2008.html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78DFD3D-7B34-4B0C-960E-0F99BA18D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5C103B41-A91C-460A-8A1B-D98DC99A41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7897" y="1825625"/>
            <a:ext cx="8125959" cy="4677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4929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59A0DA-E319-44A4-9868-232CF5AFB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Communication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B9C0B9-5FF6-4A19-963A-05C586202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Affiches – version centrale –versions locales</a:t>
            </a:r>
          </a:p>
          <a:p>
            <a:r>
              <a:rPr lang="fr-FR" dirty="0"/>
              <a:t>Invitation de classes</a:t>
            </a:r>
          </a:p>
          <a:p>
            <a:r>
              <a:rPr lang="fr-FR" dirty="0"/>
              <a:t>Site web Lien avec site Année de la Physique</a:t>
            </a:r>
          </a:p>
          <a:p>
            <a:pPr lvl="1"/>
            <a:r>
              <a:rPr lang="fr-FR" dirty="0"/>
              <a:t>Reportages/Vidéos</a:t>
            </a:r>
          </a:p>
          <a:p>
            <a:pPr lvl="1"/>
            <a:r>
              <a:rPr lang="fr-FR" dirty="0"/>
              <a:t>Ressources pédagogiques</a:t>
            </a:r>
          </a:p>
          <a:p>
            <a:pPr lvl="1"/>
            <a:r>
              <a:rPr lang="fr-FR" dirty="0"/>
              <a:t>…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118665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5832E2-751B-4C75-BF20-8BCB90317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719BA72-5AE7-405B-A410-FB447351A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5134D12-F242-43D4-AC13-B235133B54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8339" y="561575"/>
            <a:ext cx="3915321" cy="573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6523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5B786F-D65E-4717-BDAF-92247C04C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Aspects logistiques et financiers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DFD7890-9DB9-4911-BA4C-77D93E6F3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Finances : à la fois plus simple et plus compliqué d’habitude pour la partie centrale</a:t>
            </a:r>
          </a:p>
          <a:p>
            <a:pPr lvl="1"/>
            <a:r>
              <a:rPr lang="fr-FR" dirty="0"/>
              <a:t>Report disponible de crédits 2022</a:t>
            </a:r>
          </a:p>
          <a:p>
            <a:pPr lvl="1"/>
            <a:r>
              <a:rPr lang="fr-FR" dirty="0"/>
              <a:t>Mode de financement Année de la physique rend plus compliqué la participation des organismes CNRS et CEA</a:t>
            </a:r>
          </a:p>
          <a:p>
            <a:r>
              <a:rPr lang="fr-FR" dirty="0"/>
              <a:t>Equipe captation diffusion Grand Rex à réserver</a:t>
            </a:r>
          </a:p>
          <a:p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273988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F3BB01-C456-4742-9B31-47D3CFB7F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Personnalités à inviter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61E943C-EB84-403C-AB82-057E416F1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err="1"/>
              <a:t>Roxanna</a:t>
            </a:r>
            <a:r>
              <a:rPr lang="fr-FR" dirty="0"/>
              <a:t> </a:t>
            </a:r>
            <a:r>
              <a:rPr lang="fr-FR" dirty="0" err="1"/>
              <a:t>Maracineanu</a:t>
            </a:r>
            <a:endParaRPr lang="fr-FR" dirty="0"/>
          </a:p>
          <a:p>
            <a:r>
              <a:rPr lang="fr-FR" dirty="0"/>
              <a:t>Tony </a:t>
            </a:r>
            <a:r>
              <a:rPr lang="fr-FR" dirty="0" err="1"/>
              <a:t>Estanguet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Renaud Lavillenie</a:t>
            </a:r>
          </a:p>
          <a:p>
            <a:pPr marL="0" indent="0">
              <a:buNone/>
            </a:pPr>
            <a:r>
              <a:rPr lang="fr-FR" dirty="0"/>
              <a:t>Charles </a:t>
            </a:r>
            <a:r>
              <a:rPr lang="fr-FR" dirty="0" err="1"/>
              <a:t>Rozoy</a:t>
            </a:r>
            <a:endParaRPr lang="fr-FR" dirty="0"/>
          </a:p>
          <a:p>
            <a:pPr marL="0" indent="0">
              <a:buNone/>
            </a:pPr>
            <a:r>
              <a:rPr lang="fr-FR" dirty="0" err="1"/>
              <a:t>Athletes</a:t>
            </a:r>
            <a:r>
              <a:rPr lang="fr-FR" dirty="0"/>
              <a:t> paralympiques</a:t>
            </a:r>
          </a:p>
          <a:p>
            <a:pPr marL="0" indent="0">
              <a:buNone/>
            </a:pPr>
            <a:r>
              <a:rPr lang="fr-FR" dirty="0"/>
              <a:t>Christophe </a:t>
            </a:r>
            <a:r>
              <a:rPr lang="fr-FR" dirty="0" err="1"/>
              <a:t>Clanet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Fabien </a:t>
            </a:r>
            <a:r>
              <a:rPr lang="fr-FR" dirty="0" err="1"/>
              <a:t>canu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Astrid Guyard</a:t>
            </a:r>
          </a:p>
          <a:p>
            <a:pPr marL="0" indent="0">
              <a:buNone/>
            </a:pPr>
            <a:r>
              <a:rPr lang="fr-FR" dirty="0"/>
              <a:t>J-F </a:t>
            </a:r>
            <a:r>
              <a:rPr lang="fr-FR" dirty="0" err="1"/>
              <a:t>Peraud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94409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C27E6E-E1D4-4C39-8C2D-2E55EEA07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Points divers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58D571-2EDF-42A2-86E1-598EC92D0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Prochaine réunion début novembre</a:t>
            </a:r>
          </a:p>
        </p:txBody>
      </p:sp>
    </p:spTree>
    <p:extLst>
      <p:ext uri="{BB962C8B-B14F-4D97-AF65-F5344CB8AC3E}">
        <p14:creationId xmlns:p14="http://schemas.microsoft.com/office/powerpoint/2010/main" val="2303634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EA2A46-785B-49AF-8C0B-886DE9D6C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Ordre du jour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1EAFE1D-7D2E-4809-A39E-2C4DFC5C3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6E28D5B9-650E-4556-A360-603215DD62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178280"/>
            <a:ext cx="6589079" cy="5314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999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319FCB-7A1D-4A2A-91C5-B2FF48560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dirty="0"/>
              <a:t>Introduction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95DA66F-8797-48BF-8833-9FFF1B1C26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6920"/>
            <a:ext cx="10515600" cy="4351338"/>
          </a:xfrm>
        </p:spPr>
        <p:txBody>
          <a:bodyPr/>
          <a:lstStyle/>
          <a:p>
            <a:r>
              <a:rPr lang="fr-FR" dirty="0"/>
              <a:t>L’Année de la Physique a démarré avec la rentrée scolaire. Ouverture officielle le 3 octobre 2023 !</a:t>
            </a:r>
          </a:p>
          <a:p>
            <a:pPr lvl="1"/>
            <a:r>
              <a:rPr lang="fr-FR" dirty="0"/>
              <a:t>https://journeeaphy.sciencesconf.org/resource/page/id/2</a:t>
            </a:r>
          </a:p>
          <a:p>
            <a:r>
              <a:rPr lang="fr-FR" dirty="0"/>
              <a:t>Un des axes forts sera « Physique et Sport » , exposé de Christophe </a:t>
            </a:r>
            <a:r>
              <a:rPr lang="fr-FR" dirty="0" err="1"/>
              <a:t>Clanet</a:t>
            </a:r>
            <a:r>
              <a:rPr lang="fr-FR" dirty="0"/>
              <a:t> lors de la journée inaugurale, du fait des JO 2024 en France</a:t>
            </a:r>
          </a:p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A2082D3-C753-41B8-85CB-4699F755E7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7504" y="3142589"/>
            <a:ext cx="4691419" cy="3328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642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95DB5C-1F84-4DFC-B8DC-1F469BA51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Nuit de la Physique-Physique et Sport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8DE152-A860-440B-A83E-B9DFECE32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La Nuit de la Physique-Physique et Sport sera (à ma connaissance) l’évènement majeur de l’Année de la Physique sur ce thème</a:t>
            </a:r>
          </a:p>
          <a:p>
            <a:r>
              <a:rPr lang="fr-FR" dirty="0"/>
              <a:t>Les concours sont lancés : 74 inscriptions pour le moment (plus quelques unes pour classes multiples) . Satisfaisant</a:t>
            </a:r>
          </a:p>
          <a:p>
            <a:pPr lvl="1"/>
            <a:r>
              <a:rPr lang="fr-FR" dirty="0"/>
              <a:t>53 expérimentaux/10 artistique/11 littéraire</a:t>
            </a:r>
          </a:p>
          <a:p>
            <a:pPr lvl="1"/>
            <a:r>
              <a:rPr lang="fr-FR" dirty="0"/>
              <a:t>6 lycées/7 collèges/2 divers</a:t>
            </a:r>
          </a:p>
          <a:p>
            <a:r>
              <a:rPr lang="fr-FR" dirty="0"/>
              <a:t>Il faut recruter des personnalités/partenariats dans le monde sportifs pour les jurys et la soirée</a:t>
            </a:r>
          </a:p>
          <a:p>
            <a:r>
              <a:rPr lang="fr-FR" dirty="0"/>
              <a:t>Lots : quelques places pour des épreuves JO mais on doit pouvoir faire mieux!</a:t>
            </a:r>
          </a:p>
          <a:p>
            <a:r>
              <a:rPr lang="fr-FR" dirty="0"/>
              <a:t>Soirée : il faut accélérer la préparation. 13 sites inscrits pour l’instant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2593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B7DC16-A92A-401E-83F9-B3544C3DB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800" dirty="0"/>
              <a:t>Feuille partagée </a:t>
            </a:r>
            <a:br>
              <a:rPr lang="fr-FR" sz="1800" dirty="0"/>
            </a:br>
            <a:r>
              <a:rPr lang="fr-FR" sz="1800" dirty="0"/>
              <a:t>https://docs.google.com/spreadsheets/d/1gOV30w4uALSe_wxFFA3Jqn-oDqlmjEQV1O_pCUuuePY/edit#gid=0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F3BF1F3-B80C-467A-809F-ED254AD0B43B}"/>
              </a:ext>
            </a:extLst>
          </p:cNvPr>
          <p:cNvSpPr txBox="1"/>
          <p:nvPr/>
        </p:nvSpPr>
        <p:spPr>
          <a:xfrm>
            <a:off x="1090246" y="5679831"/>
            <a:ext cx="10814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Sites potentiels à contacter : Rennes/Lille/Strasbourg/Besançon/Rouen/Marseille/Lyon/Grenoble/Montpellier/Nancy/Villetaneuse/Nantes/…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C1B4CDF-3EF4-467C-AAB3-6DE189DA8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F50DD7C-93F8-428A-A9D3-755F939581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155" y="2238209"/>
            <a:ext cx="7640402" cy="3441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040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BF0176-34A0-4136-AC13-8DED550F5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Concours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F598D2-8D2D-48ED-A8A3-164AF6A67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092" y="1253331"/>
            <a:ext cx="10515600" cy="4351338"/>
          </a:xfrm>
        </p:spPr>
        <p:txBody>
          <a:bodyPr>
            <a:normAutofit/>
          </a:bodyPr>
          <a:lstStyle/>
          <a:p>
            <a:r>
              <a:rPr lang="fr-FR" dirty="0"/>
              <a:t>Diffusion via comité</a:t>
            </a:r>
          </a:p>
          <a:p>
            <a:r>
              <a:rPr lang="fr-FR" dirty="0"/>
              <a:t> pilotage Année de la Physique:</a:t>
            </a:r>
          </a:p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BC9CF4D9-827B-4A35-AA28-2F4ED17E37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0472" y="293584"/>
            <a:ext cx="4112759" cy="6199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315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931ABF-3F6C-4326-92CB-A89643A07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Autres moyens de diffusion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7208E6-EDB2-4017-A0C4-F7A257CA9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Sections locales</a:t>
            </a:r>
          </a:p>
          <a:p>
            <a:r>
              <a:rPr lang="fr-FR" dirty="0"/>
              <a:t>Réseaux sociaux</a:t>
            </a:r>
          </a:p>
          <a:p>
            <a:r>
              <a:rPr lang="fr-FR" dirty="0"/>
              <a:t>UDPPC</a:t>
            </a:r>
          </a:p>
          <a:p>
            <a:r>
              <a:rPr lang="fr-FR" dirty="0"/>
              <a:t>UPS</a:t>
            </a:r>
          </a:p>
          <a:p>
            <a:r>
              <a:rPr lang="fr-FR" dirty="0"/>
              <a:t>Réseau </a:t>
            </a:r>
            <a:r>
              <a:rPr lang="fr-FR" dirty="0" err="1"/>
              <a:t>Fizziq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Main à la Pâte</a:t>
            </a:r>
          </a:p>
          <a:p>
            <a:pPr marL="0" indent="0">
              <a:buNone/>
            </a:pPr>
            <a:r>
              <a:rPr lang="fr-FR" dirty="0" err="1"/>
              <a:t>Youtubers</a:t>
            </a:r>
            <a:r>
              <a:rPr lang="fr-FR" dirty="0"/>
              <a:t> David </a:t>
            </a:r>
            <a:r>
              <a:rPr lang="fr-FR" dirty="0" err="1"/>
              <a:t>Louapre</a:t>
            </a:r>
            <a:r>
              <a:rPr lang="fr-FR" dirty="0"/>
              <a:t>, Julien </a:t>
            </a:r>
            <a:r>
              <a:rPr lang="fr-FR" dirty="0" err="1"/>
              <a:t>Bobroff</a:t>
            </a:r>
            <a:r>
              <a:rPr lang="fr-FR" dirty="0"/>
              <a:t>,.</a:t>
            </a:r>
          </a:p>
          <a:p>
            <a:pPr marL="0" indent="0">
              <a:buNone/>
            </a:pPr>
            <a:r>
              <a:rPr lang="fr-FR" dirty="0"/>
              <a:t>Réseau CCSTI (</a:t>
            </a:r>
            <a:r>
              <a:rPr lang="fr-FR" dirty="0" err="1"/>
              <a:t>Echosciences</a:t>
            </a:r>
            <a:r>
              <a:rPr lang="fr-FR" dirty="0"/>
              <a:t>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94918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D13F32-E5C3-415E-AB1F-07D533928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/>
              <a:t>Concours expérimental : application FIZZIQ</a:t>
            </a:r>
            <a:br>
              <a:rPr lang="fr-FR" dirty="0"/>
            </a:br>
            <a:r>
              <a:rPr lang="fr-FR" dirty="0"/>
              <a:t>https://www.fizziq.org/</a:t>
            </a:r>
            <a:br>
              <a:rPr lang="fr-FR" dirty="0"/>
            </a:br>
            <a:r>
              <a:rPr lang="fr-FR" dirty="0"/>
              <a:t>Christophe Chazot (Ecole  Polytechnique)</a:t>
            </a:r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3257C5A9-A9B8-4E35-984F-266B5DFB6A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50691" y="1825625"/>
            <a:ext cx="8290617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786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104201-1F2A-43AB-87BB-730F1734A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Jurys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AD3954-6E54-4BBD-A9EC-218085933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Volontaires Physiciens</a:t>
            </a:r>
          </a:p>
          <a:p>
            <a:r>
              <a:rPr lang="fr-FR" dirty="0"/>
              <a:t>Recrutement sportifs</a:t>
            </a:r>
          </a:p>
          <a:p>
            <a:pPr lvl="1"/>
            <a:r>
              <a:rPr lang="fr-FR" dirty="0"/>
              <a:t>Cf Christophe </a:t>
            </a:r>
            <a:r>
              <a:rPr lang="fr-FR" dirty="0" err="1"/>
              <a:t>Clanet</a:t>
            </a:r>
            <a:endParaRPr lang="fr-FR" dirty="0"/>
          </a:p>
          <a:p>
            <a:r>
              <a:rPr lang="fr-FR" dirty="0"/>
              <a:t>Service des sports dans les Régions. </a:t>
            </a:r>
          </a:p>
          <a:p>
            <a:r>
              <a:rPr lang="fr-FR" dirty="0"/>
              <a:t>STAPS/CREPS</a:t>
            </a:r>
          </a:p>
          <a:p>
            <a:r>
              <a:rPr lang="fr-FR" dirty="0"/>
              <a:t>INSEP</a:t>
            </a:r>
          </a:p>
          <a:p>
            <a:r>
              <a:rPr lang="fr-FR" dirty="0"/>
              <a:t>L‘Equipe</a:t>
            </a:r>
          </a:p>
        </p:txBody>
      </p:sp>
    </p:spTree>
    <p:extLst>
      <p:ext uri="{BB962C8B-B14F-4D97-AF65-F5344CB8AC3E}">
        <p14:creationId xmlns:p14="http://schemas.microsoft.com/office/powerpoint/2010/main" val="41796935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1325</TotalTime>
  <Words>566</Words>
  <Application>Microsoft Office PowerPoint</Application>
  <PresentationFormat>Grand écran</PresentationFormat>
  <Paragraphs>80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Thème Office</vt:lpstr>
      <vt:lpstr>Nuit de la Physique Physique et sport</vt:lpstr>
      <vt:lpstr>Ordre du jour</vt:lpstr>
      <vt:lpstr>Introduction</vt:lpstr>
      <vt:lpstr>La Nuit de la Physique-Physique et Sport</vt:lpstr>
      <vt:lpstr>Feuille partagée  https://docs.google.com/spreadsheets/d/1gOV30w4uALSe_wxFFA3Jqn-oDqlmjEQV1O_pCUuuePY/edit#gid=0</vt:lpstr>
      <vt:lpstr>Concours</vt:lpstr>
      <vt:lpstr>Autres moyens de diffusion</vt:lpstr>
      <vt:lpstr>Concours expérimental : application FIZZIQ https://www.fizziq.org/ Christophe Chazot (Ecole  Polytechnique)</vt:lpstr>
      <vt:lpstr>Jurys</vt:lpstr>
      <vt:lpstr>Lots</vt:lpstr>
      <vt:lpstr>Soirée du 2 avril: programme général</vt:lpstr>
      <vt:lpstr>L’Ecole E2Phy de 2008 http://e2phy.in2p3.fr/2008/resumes-e2phy-2008.html</vt:lpstr>
      <vt:lpstr>Communication</vt:lpstr>
      <vt:lpstr>Présentation PowerPoint</vt:lpstr>
      <vt:lpstr>Aspects logistiques et financiers</vt:lpstr>
      <vt:lpstr>Personnalités à inviter</vt:lpstr>
      <vt:lpstr>Points divers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Nuit de la Physique Physique et sport</dc:title>
  <dc:creator>Guy Wormser</dc:creator>
  <cp:lastModifiedBy>Guy Wormser</cp:lastModifiedBy>
  <cp:revision>19</cp:revision>
  <dcterms:created xsi:type="dcterms:W3CDTF">2023-09-18T08:58:37Z</dcterms:created>
  <dcterms:modified xsi:type="dcterms:W3CDTF">2023-11-29T13:04:18Z</dcterms:modified>
</cp:coreProperties>
</file>