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2BD"/>
    <a:srgbClr val="D953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9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482B8-B503-4ECD-B1CC-68E0F624CB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629EDF-7EEA-49C2-B9F7-93ADA49022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F9765B7-7860-4809-B28B-FAB3CCEFED06}"/>
              </a:ext>
            </a:extLst>
          </p:cNvPr>
          <p:cNvSpPr>
            <a:spLocks noGrp="1"/>
          </p:cNvSpPr>
          <p:nvPr>
            <p:ph type="dt" sz="half" idx="10"/>
          </p:nvPr>
        </p:nvSpPr>
        <p:spPr/>
        <p:txBody>
          <a:bodyPr/>
          <a:lstStyle/>
          <a:p>
            <a:fld id="{A3D0A001-A320-47F8-97D8-127F504C99DF}" type="datetimeFigureOut">
              <a:rPr lang="en-US" smtClean="0"/>
              <a:t>11/20/2023</a:t>
            </a:fld>
            <a:endParaRPr lang="en-US"/>
          </a:p>
        </p:txBody>
      </p:sp>
      <p:sp>
        <p:nvSpPr>
          <p:cNvPr id="5" name="Footer Placeholder 4">
            <a:extLst>
              <a:ext uri="{FF2B5EF4-FFF2-40B4-BE49-F238E27FC236}">
                <a16:creationId xmlns:a16="http://schemas.microsoft.com/office/drawing/2014/main" id="{3FF5CE11-47DA-436B-B4D1-BDAD724B01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F1F5A1-A5E5-4CF2-9E63-66A42915AD57}"/>
              </a:ext>
            </a:extLst>
          </p:cNvPr>
          <p:cNvSpPr>
            <a:spLocks noGrp="1"/>
          </p:cNvSpPr>
          <p:nvPr>
            <p:ph type="sldNum" sz="quarter" idx="12"/>
          </p:nvPr>
        </p:nvSpPr>
        <p:spPr/>
        <p:txBody>
          <a:bodyPr/>
          <a:lstStyle/>
          <a:p>
            <a:fld id="{6D319E03-830D-4886-BABF-FA8C759570EA}" type="slidenum">
              <a:rPr lang="en-US" smtClean="0"/>
              <a:t>‹#›</a:t>
            </a:fld>
            <a:endParaRPr lang="en-US"/>
          </a:p>
        </p:txBody>
      </p:sp>
    </p:spTree>
    <p:extLst>
      <p:ext uri="{BB962C8B-B14F-4D97-AF65-F5344CB8AC3E}">
        <p14:creationId xmlns:p14="http://schemas.microsoft.com/office/powerpoint/2010/main" val="3917048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0BC9A-478A-4233-BD84-4259D8EEE6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68091F-CA37-4B8E-B661-1BBD059A6E3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E339FA-F0D9-4100-B72F-12DFBE300359}"/>
              </a:ext>
            </a:extLst>
          </p:cNvPr>
          <p:cNvSpPr>
            <a:spLocks noGrp="1"/>
          </p:cNvSpPr>
          <p:nvPr>
            <p:ph type="dt" sz="half" idx="10"/>
          </p:nvPr>
        </p:nvSpPr>
        <p:spPr/>
        <p:txBody>
          <a:bodyPr/>
          <a:lstStyle/>
          <a:p>
            <a:fld id="{A3D0A001-A320-47F8-97D8-127F504C99DF}" type="datetimeFigureOut">
              <a:rPr lang="en-US" smtClean="0"/>
              <a:t>11/20/2023</a:t>
            </a:fld>
            <a:endParaRPr lang="en-US"/>
          </a:p>
        </p:txBody>
      </p:sp>
      <p:sp>
        <p:nvSpPr>
          <p:cNvPr id="5" name="Footer Placeholder 4">
            <a:extLst>
              <a:ext uri="{FF2B5EF4-FFF2-40B4-BE49-F238E27FC236}">
                <a16:creationId xmlns:a16="http://schemas.microsoft.com/office/drawing/2014/main" id="{442E1CF6-2D0F-497D-9AF7-DC39D45A78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E0FE04-7AC1-4C67-AC7E-713EBBA8B1B9}"/>
              </a:ext>
            </a:extLst>
          </p:cNvPr>
          <p:cNvSpPr>
            <a:spLocks noGrp="1"/>
          </p:cNvSpPr>
          <p:nvPr>
            <p:ph type="sldNum" sz="quarter" idx="12"/>
          </p:nvPr>
        </p:nvSpPr>
        <p:spPr/>
        <p:txBody>
          <a:bodyPr/>
          <a:lstStyle/>
          <a:p>
            <a:fld id="{6D319E03-830D-4886-BABF-FA8C759570EA}" type="slidenum">
              <a:rPr lang="en-US" smtClean="0"/>
              <a:t>‹#›</a:t>
            </a:fld>
            <a:endParaRPr lang="en-US"/>
          </a:p>
        </p:txBody>
      </p:sp>
    </p:spTree>
    <p:extLst>
      <p:ext uri="{BB962C8B-B14F-4D97-AF65-F5344CB8AC3E}">
        <p14:creationId xmlns:p14="http://schemas.microsoft.com/office/powerpoint/2010/main" val="1320113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93ABDE-E06C-4A38-AD12-F6D1A8DBDB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C3599A8-78D0-404B-91FE-AC0DF0CCB8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9EAD12-828C-4D99-BA4D-4CA5400185DF}"/>
              </a:ext>
            </a:extLst>
          </p:cNvPr>
          <p:cNvSpPr>
            <a:spLocks noGrp="1"/>
          </p:cNvSpPr>
          <p:nvPr>
            <p:ph type="dt" sz="half" idx="10"/>
          </p:nvPr>
        </p:nvSpPr>
        <p:spPr/>
        <p:txBody>
          <a:bodyPr/>
          <a:lstStyle/>
          <a:p>
            <a:fld id="{A3D0A001-A320-47F8-97D8-127F504C99DF}" type="datetimeFigureOut">
              <a:rPr lang="en-US" smtClean="0"/>
              <a:t>11/20/2023</a:t>
            </a:fld>
            <a:endParaRPr lang="en-US"/>
          </a:p>
        </p:txBody>
      </p:sp>
      <p:sp>
        <p:nvSpPr>
          <p:cNvPr id="5" name="Footer Placeholder 4">
            <a:extLst>
              <a:ext uri="{FF2B5EF4-FFF2-40B4-BE49-F238E27FC236}">
                <a16:creationId xmlns:a16="http://schemas.microsoft.com/office/drawing/2014/main" id="{AD23440C-A1A9-426F-BB11-571E815C4F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B81873-464E-480F-B3D2-ECA0BAF2C179}"/>
              </a:ext>
            </a:extLst>
          </p:cNvPr>
          <p:cNvSpPr>
            <a:spLocks noGrp="1"/>
          </p:cNvSpPr>
          <p:nvPr>
            <p:ph type="sldNum" sz="quarter" idx="12"/>
          </p:nvPr>
        </p:nvSpPr>
        <p:spPr/>
        <p:txBody>
          <a:bodyPr/>
          <a:lstStyle/>
          <a:p>
            <a:fld id="{6D319E03-830D-4886-BABF-FA8C759570EA}" type="slidenum">
              <a:rPr lang="en-US" smtClean="0"/>
              <a:t>‹#›</a:t>
            </a:fld>
            <a:endParaRPr lang="en-US"/>
          </a:p>
        </p:txBody>
      </p:sp>
    </p:spTree>
    <p:extLst>
      <p:ext uri="{BB962C8B-B14F-4D97-AF65-F5344CB8AC3E}">
        <p14:creationId xmlns:p14="http://schemas.microsoft.com/office/powerpoint/2010/main" val="2358502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1A989-2F13-441B-9F98-55478B2249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8AA805-E1D6-460E-93D2-DADDC2A0F49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F9242C-416E-4418-BA43-FA069F7BBDC5}"/>
              </a:ext>
            </a:extLst>
          </p:cNvPr>
          <p:cNvSpPr>
            <a:spLocks noGrp="1"/>
          </p:cNvSpPr>
          <p:nvPr>
            <p:ph type="dt" sz="half" idx="10"/>
          </p:nvPr>
        </p:nvSpPr>
        <p:spPr/>
        <p:txBody>
          <a:bodyPr/>
          <a:lstStyle/>
          <a:p>
            <a:fld id="{A3D0A001-A320-47F8-97D8-127F504C99DF}" type="datetimeFigureOut">
              <a:rPr lang="en-US" smtClean="0"/>
              <a:t>11/20/2023</a:t>
            </a:fld>
            <a:endParaRPr lang="en-US"/>
          </a:p>
        </p:txBody>
      </p:sp>
      <p:sp>
        <p:nvSpPr>
          <p:cNvPr id="5" name="Footer Placeholder 4">
            <a:extLst>
              <a:ext uri="{FF2B5EF4-FFF2-40B4-BE49-F238E27FC236}">
                <a16:creationId xmlns:a16="http://schemas.microsoft.com/office/drawing/2014/main" id="{7D9DD9BB-C16C-470C-8468-98C1EA359D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CC11C8-94A5-4984-AAD8-90ABF66C6088}"/>
              </a:ext>
            </a:extLst>
          </p:cNvPr>
          <p:cNvSpPr>
            <a:spLocks noGrp="1"/>
          </p:cNvSpPr>
          <p:nvPr>
            <p:ph type="sldNum" sz="quarter" idx="12"/>
          </p:nvPr>
        </p:nvSpPr>
        <p:spPr/>
        <p:txBody>
          <a:bodyPr/>
          <a:lstStyle/>
          <a:p>
            <a:fld id="{6D319E03-830D-4886-BABF-FA8C759570EA}" type="slidenum">
              <a:rPr lang="en-US" smtClean="0"/>
              <a:t>‹#›</a:t>
            </a:fld>
            <a:endParaRPr lang="en-US"/>
          </a:p>
        </p:txBody>
      </p:sp>
    </p:spTree>
    <p:extLst>
      <p:ext uri="{BB962C8B-B14F-4D97-AF65-F5344CB8AC3E}">
        <p14:creationId xmlns:p14="http://schemas.microsoft.com/office/powerpoint/2010/main" val="320271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F92E4-BF22-4934-8CE7-161E6F3143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F7C443E-ABA6-4A3F-BC26-1E290724DA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F0BAE3C-FC71-4892-A3FF-5B00B3E9D6E3}"/>
              </a:ext>
            </a:extLst>
          </p:cNvPr>
          <p:cNvSpPr>
            <a:spLocks noGrp="1"/>
          </p:cNvSpPr>
          <p:nvPr>
            <p:ph type="dt" sz="half" idx="10"/>
          </p:nvPr>
        </p:nvSpPr>
        <p:spPr/>
        <p:txBody>
          <a:bodyPr/>
          <a:lstStyle/>
          <a:p>
            <a:fld id="{A3D0A001-A320-47F8-97D8-127F504C99DF}" type="datetimeFigureOut">
              <a:rPr lang="en-US" smtClean="0"/>
              <a:t>11/20/2023</a:t>
            </a:fld>
            <a:endParaRPr lang="en-US"/>
          </a:p>
        </p:txBody>
      </p:sp>
      <p:sp>
        <p:nvSpPr>
          <p:cNvPr id="5" name="Footer Placeholder 4">
            <a:extLst>
              <a:ext uri="{FF2B5EF4-FFF2-40B4-BE49-F238E27FC236}">
                <a16:creationId xmlns:a16="http://schemas.microsoft.com/office/drawing/2014/main" id="{3C0ACDF2-BC09-4045-9D29-A3A38FEB53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4FCC56-93AE-422B-B9A8-702614F8FCFC}"/>
              </a:ext>
            </a:extLst>
          </p:cNvPr>
          <p:cNvSpPr>
            <a:spLocks noGrp="1"/>
          </p:cNvSpPr>
          <p:nvPr>
            <p:ph type="sldNum" sz="quarter" idx="12"/>
          </p:nvPr>
        </p:nvSpPr>
        <p:spPr/>
        <p:txBody>
          <a:bodyPr/>
          <a:lstStyle/>
          <a:p>
            <a:fld id="{6D319E03-830D-4886-BABF-FA8C759570EA}" type="slidenum">
              <a:rPr lang="en-US" smtClean="0"/>
              <a:t>‹#›</a:t>
            </a:fld>
            <a:endParaRPr lang="en-US"/>
          </a:p>
        </p:txBody>
      </p:sp>
    </p:spTree>
    <p:extLst>
      <p:ext uri="{BB962C8B-B14F-4D97-AF65-F5344CB8AC3E}">
        <p14:creationId xmlns:p14="http://schemas.microsoft.com/office/powerpoint/2010/main" val="2190751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55974-9F59-4EE9-ACA6-3D09204E4E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2E913D-CA78-4AA3-BBFD-2CE579CA36D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1B510A-2C60-4965-96F0-916E8535CD5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34333C-9EE7-4F31-95FB-C79D7C5003B1}"/>
              </a:ext>
            </a:extLst>
          </p:cNvPr>
          <p:cNvSpPr>
            <a:spLocks noGrp="1"/>
          </p:cNvSpPr>
          <p:nvPr>
            <p:ph type="dt" sz="half" idx="10"/>
          </p:nvPr>
        </p:nvSpPr>
        <p:spPr/>
        <p:txBody>
          <a:bodyPr/>
          <a:lstStyle/>
          <a:p>
            <a:fld id="{A3D0A001-A320-47F8-97D8-127F504C99DF}" type="datetimeFigureOut">
              <a:rPr lang="en-US" smtClean="0"/>
              <a:t>11/20/2023</a:t>
            </a:fld>
            <a:endParaRPr lang="en-US"/>
          </a:p>
        </p:txBody>
      </p:sp>
      <p:sp>
        <p:nvSpPr>
          <p:cNvPr id="6" name="Footer Placeholder 5">
            <a:extLst>
              <a:ext uri="{FF2B5EF4-FFF2-40B4-BE49-F238E27FC236}">
                <a16:creationId xmlns:a16="http://schemas.microsoft.com/office/drawing/2014/main" id="{1C1D79D6-BFB0-4E0D-9AFB-E7436C6CDA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46B1B-B852-429A-A7EF-9C73E4F41916}"/>
              </a:ext>
            </a:extLst>
          </p:cNvPr>
          <p:cNvSpPr>
            <a:spLocks noGrp="1"/>
          </p:cNvSpPr>
          <p:nvPr>
            <p:ph type="sldNum" sz="quarter" idx="12"/>
          </p:nvPr>
        </p:nvSpPr>
        <p:spPr/>
        <p:txBody>
          <a:bodyPr/>
          <a:lstStyle/>
          <a:p>
            <a:fld id="{6D319E03-830D-4886-BABF-FA8C759570EA}" type="slidenum">
              <a:rPr lang="en-US" smtClean="0"/>
              <a:t>‹#›</a:t>
            </a:fld>
            <a:endParaRPr lang="en-US"/>
          </a:p>
        </p:txBody>
      </p:sp>
    </p:spTree>
    <p:extLst>
      <p:ext uri="{BB962C8B-B14F-4D97-AF65-F5344CB8AC3E}">
        <p14:creationId xmlns:p14="http://schemas.microsoft.com/office/powerpoint/2010/main" val="4188456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F2EC8-A433-4D3B-89F0-A5388EB928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BA6746-1246-4115-8251-057FE31D6E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6F8E3EF-168C-4E5F-840B-4E4268E18C0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3FB68D5-E636-40EC-883E-567A462F50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D301D91-C161-4250-B86D-548C0134F4C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170B10F-BD2C-4A61-86B0-6E244687CC88}"/>
              </a:ext>
            </a:extLst>
          </p:cNvPr>
          <p:cNvSpPr>
            <a:spLocks noGrp="1"/>
          </p:cNvSpPr>
          <p:nvPr>
            <p:ph type="dt" sz="half" idx="10"/>
          </p:nvPr>
        </p:nvSpPr>
        <p:spPr/>
        <p:txBody>
          <a:bodyPr/>
          <a:lstStyle/>
          <a:p>
            <a:fld id="{A3D0A001-A320-47F8-97D8-127F504C99DF}" type="datetimeFigureOut">
              <a:rPr lang="en-US" smtClean="0"/>
              <a:t>11/20/2023</a:t>
            </a:fld>
            <a:endParaRPr lang="en-US"/>
          </a:p>
        </p:txBody>
      </p:sp>
      <p:sp>
        <p:nvSpPr>
          <p:cNvPr id="8" name="Footer Placeholder 7">
            <a:extLst>
              <a:ext uri="{FF2B5EF4-FFF2-40B4-BE49-F238E27FC236}">
                <a16:creationId xmlns:a16="http://schemas.microsoft.com/office/drawing/2014/main" id="{5C09F2EA-EDA9-4360-A6D6-5ACDFDCC9E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226ED0-8A3B-40F7-AFDA-57FFB3494879}"/>
              </a:ext>
            </a:extLst>
          </p:cNvPr>
          <p:cNvSpPr>
            <a:spLocks noGrp="1"/>
          </p:cNvSpPr>
          <p:nvPr>
            <p:ph type="sldNum" sz="quarter" idx="12"/>
          </p:nvPr>
        </p:nvSpPr>
        <p:spPr/>
        <p:txBody>
          <a:bodyPr/>
          <a:lstStyle/>
          <a:p>
            <a:fld id="{6D319E03-830D-4886-BABF-FA8C759570EA}" type="slidenum">
              <a:rPr lang="en-US" smtClean="0"/>
              <a:t>‹#›</a:t>
            </a:fld>
            <a:endParaRPr lang="en-US"/>
          </a:p>
        </p:txBody>
      </p:sp>
    </p:spTree>
    <p:extLst>
      <p:ext uri="{BB962C8B-B14F-4D97-AF65-F5344CB8AC3E}">
        <p14:creationId xmlns:p14="http://schemas.microsoft.com/office/powerpoint/2010/main" val="2067149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B218E-F99B-4695-A8D8-FE2B5390AD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72E72C-0CBA-45CE-AC3D-FF9B6A041254}"/>
              </a:ext>
            </a:extLst>
          </p:cNvPr>
          <p:cNvSpPr>
            <a:spLocks noGrp="1"/>
          </p:cNvSpPr>
          <p:nvPr>
            <p:ph type="dt" sz="half" idx="10"/>
          </p:nvPr>
        </p:nvSpPr>
        <p:spPr/>
        <p:txBody>
          <a:bodyPr/>
          <a:lstStyle/>
          <a:p>
            <a:fld id="{A3D0A001-A320-47F8-97D8-127F504C99DF}" type="datetimeFigureOut">
              <a:rPr lang="en-US" smtClean="0"/>
              <a:t>11/20/2023</a:t>
            </a:fld>
            <a:endParaRPr lang="en-US"/>
          </a:p>
        </p:txBody>
      </p:sp>
      <p:sp>
        <p:nvSpPr>
          <p:cNvPr id="4" name="Footer Placeholder 3">
            <a:extLst>
              <a:ext uri="{FF2B5EF4-FFF2-40B4-BE49-F238E27FC236}">
                <a16:creationId xmlns:a16="http://schemas.microsoft.com/office/drawing/2014/main" id="{ADF4DFE6-3DA1-4DE2-A2D3-B9B646C5241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69C2EAE-3B3F-4296-BF85-AF35D00AE942}"/>
              </a:ext>
            </a:extLst>
          </p:cNvPr>
          <p:cNvSpPr>
            <a:spLocks noGrp="1"/>
          </p:cNvSpPr>
          <p:nvPr>
            <p:ph type="sldNum" sz="quarter" idx="12"/>
          </p:nvPr>
        </p:nvSpPr>
        <p:spPr/>
        <p:txBody>
          <a:bodyPr/>
          <a:lstStyle/>
          <a:p>
            <a:fld id="{6D319E03-830D-4886-BABF-FA8C759570EA}" type="slidenum">
              <a:rPr lang="en-US" smtClean="0"/>
              <a:t>‹#›</a:t>
            </a:fld>
            <a:endParaRPr lang="en-US"/>
          </a:p>
        </p:txBody>
      </p:sp>
    </p:spTree>
    <p:extLst>
      <p:ext uri="{BB962C8B-B14F-4D97-AF65-F5344CB8AC3E}">
        <p14:creationId xmlns:p14="http://schemas.microsoft.com/office/powerpoint/2010/main" val="314266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D97429-EDB0-4192-BFFD-0F645AE25A44}"/>
              </a:ext>
            </a:extLst>
          </p:cNvPr>
          <p:cNvSpPr>
            <a:spLocks noGrp="1"/>
          </p:cNvSpPr>
          <p:nvPr>
            <p:ph type="dt" sz="half" idx="10"/>
          </p:nvPr>
        </p:nvSpPr>
        <p:spPr/>
        <p:txBody>
          <a:bodyPr/>
          <a:lstStyle/>
          <a:p>
            <a:fld id="{A3D0A001-A320-47F8-97D8-127F504C99DF}" type="datetimeFigureOut">
              <a:rPr lang="en-US" smtClean="0"/>
              <a:t>11/20/2023</a:t>
            </a:fld>
            <a:endParaRPr lang="en-US"/>
          </a:p>
        </p:txBody>
      </p:sp>
      <p:sp>
        <p:nvSpPr>
          <p:cNvPr id="3" name="Footer Placeholder 2">
            <a:extLst>
              <a:ext uri="{FF2B5EF4-FFF2-40B4-BE49-F238E27FC236}">
                <a16:creationId xmlns:a16="http://schemas.microsoft.com/office/drawing/2014/main" id="{9CAF8680-FE3E-4B2E-BCEF-67DE3BD6A39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C36187B-403E-4CC0-B7FF-5C33175CB208}"/>
              </a:ext>
            </a:extLst>
          </p:cNvPr>
          <p:cNvSpPr>
            <a:spLocks noGrp="1"/>
          </p:cNvSpPr>
          <p:nvPr>
            <p:ph type="sldNum" sz="quarter" idx="12"/>
          </p:nvPr>
        </p:nvSpPr>
        <p:spPr/>
        <p:txBody>
          <a:bodyPr/>
          <a:lstStyle/>
          <a:p>
            <a:fld id="{6D319E03-830D-4886-BABF-FA8C759570EA}" type="slidenum">
              <a:rPr lang="en-US" smtClean="0"/>
              <a:t>‹#›</a:t>
            </a:fld>
            <a:endParaRPr lang="en-US"/>
          </a:p>
        </p:txBody>
      </p:sp>
    </p:spTree>
    <p:extLst>
      <p:ext uri="{BB962C8B-B14F-4D97-AF65-F5344CB8AC3E}">
        <p14:creationId xmlns:p14="http://schemas.microsoft.com/office/powerpoint/2010/main" val="2270273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E6E1A-1834-474B-BCA1-A66BB9CABE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2EE3D21-6A03-4A0E-A794-1964DE41F6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D3F3855-CA69-43E3-95C6-38CF7535A5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B25F5CC-B964-4F16-B57E-4F9B56AF0C1D}"/>
              </a:ext>
            </a:extLst>
          </p:cNvPr>
          <p:cNvSpPr>
            <a:spLocks noGrp="1"/>
          </p:cNvSpPr>
          <p:nvPr>
            <p:ph type="dt" sz="half" idx="10"/>
          </p:nvPr>
        </p:nvSpPr>
        <p:spPr/>
        <p:txBody>
          <a:bodyPr/>
          <a:lstStyle/>
          <a:p>
            <a:fld id="{A3D0A001-A320-47F8-97D8-127F504C99DF}" type="datetimeFigureOut">
              <a:rPr lang="en-US" smtClean="0"/>
              <a:t>11/20/2023</a:t>
            </a:fld>
            <a:endParaRPr lang="en-US"/>
          </a:p>
        </p:txBody>
      </p:sp>
      <p:sp>
        <p:nvSpPr>
          <p:cNvPr id="6" name="Footer Placeholder 5">
            <a:extLst>
              <a:ext uri="{FF2B5EF4-FFF2-40B4-BE49-F238E27FC236}">
                <a16:creationId xmlns:a16="http://schemas.microsoft.com/office/drawing/2014/main" id="{40C0DBB1-2F25-4193-8518-4C1D9769BC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E08D45-C4D7-4506-814D-DCA7555AD779}"/>
              </a:ext>
            </a:extLst>
          </p:cNvPr>
          <p:cNvSpPr>
            <a:spLocks noGrp="1"/>
          </p:cNvSpPr>
          <p:nvPr>
            <p:ph type="sldNum" sz="quarter" idx="12"/>
          </p:nvPr>
        </p:nvSpPr>
        <p:spPr/>
        <p:txBody>
          <a:bodyPr/>
          <a:lstStyle/>
          <a:p>
            <a:fld id="{6D319E03-830D-4886-BABF-FA8C759570EA}" type="slidenum">
              <a:rPr lang="en-US" smtClean="0"/>
              <a:t>‹#›</a:t>
            </a:fld>
            <a:endParaRPr lang="en-US"/>
          </a:p>
        </p:txBody>
      </p:sp>
    </p:spTree>
    <p:extLst>
      <p:ext uri="{BB962C8B-B14F-4D97-AF65-F5344CB8AC3E}">
        <p14:creationId xmlns:p14="http://schemas.microsoft.com/office/powerpoint/2010/main" val="2461587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57B3B-B78E-46D2-907B-C2A4B5C936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09AAA44-191E-4A30-9F3F-0F22F5D11F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EB2DD3-5184-470F-B3A5-396D219951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B8BFF7B-B458-49AD-801A-DD16B72CC974}"/>
              </a:ext>
            </a:extLst>
          </p:cNvPr>
          <p:cNvSpPr>
            <a:spLocks noGrp="1"/>
          </p:cNvSpPr>
          <p:nvPr>
            <p:ph type="dt" sz="half" idx="10"/>
          </p:nvPr>
        </p:nvSpPr>
        <p:spPr/>
        <p:txBody>
          <a:bodyPr/>
          <a:lstStyle/>
          <a:p>
            <a:fld id="{A3D0A001-A320-47F8-97D8-127F504C99DF}" type="datetimeFigureOut">
              <a:rPr lang="en-US" smtClean="0"/>
              <a:t>11/20/2023</a:t>
            </a:fld>
            <a:endParaRPr lang="en-US"/>
          </a:p>
        </p:txBody>
      </p:sp>
      <p:sp>
        <p:nvSpPr>
          <p:cNvPr id="6" name="Footer Placeholder 5">
            <a:extLst>
              <a:ext uri="{FF2B5EF4-FFF2-40B4-BE49-F238E27FC236}">
                <a16:creationId xmlns:a16="http://schemas.microsoft.com/office/drawing/2014/main" id="{742E9727-6278-43EB-B8E7-E5053C04E9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696C57-3EB2-47FA-87A9-811D1C0B3EA6}"/>
              </a:ext>
            </a:extLst>
          </p:cNvPr>
          <p:cNvSpPr>
            <a:spLocks noGrp="1"/>
          </p:cNvSpPr>
          <p:nvPr>
            <p:ph type="sldNum" sz="quarter" idx="12"/>
          </p:nvPr>
        </p:nvSpPr>
        <p:spPr/>
        <p:txBody>
          <a:bodyPr/>
          <a:lstStyle/>
          <a:p>
            <a:fld id="{6D319E03-830D-4886-BABF-FA8C759570EA}" type="slidenum">
              <a:rPr lang="en-US" smtClean="0"/>
              <a:t>‹#›</a:t>
            </a:fld>
            <a:endParaRPr lang="en-US"/>
          </a:p>
        </p:txBody>
      </p:sp>
    </p:spTree>
    <p:extLst>
      <p:ext uri="{BB962C8B-B14F-4D97-AF65-F5344CB8AC3E}">
        <p14:creationId xmlns:p14="http://schemas.microsoft.com/office/powerpoint/2010/main" val="3441911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F25FA3-4947-47CF-A881-5D7A7F1664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6CD0951-669C-4B06-A4FA-9F26E21A6B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BEC5C0-DC5E-4734-861F-E1ECBEF423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D0A001-A320-47F8-97D8-127F504C99DF}" type="datetimeFigureOut">
              <a:rPr lang="en-US" smtClean="0"/>
              <a:t>11/20/2023</a:t>
            </a:fld>
            <a:endParaRPr lang="en-US"/>
          </a:p>
        </p:txBody>
      </p:sp>
      <p:sp>
        <p:nvSpPr>
          <p:cNvPr id="5" name="Footer Placeholder 4">
            <a:extLst>
              <a:ext uri="{FF2B5EF4-FFF2-40B4-BE49-F238E27FC236}">
                <a16:creationId xmlns:a16="http://schemas.microsoft.com/office/drawing/2014/main" id="{3CDD0119-4DED-4E9A-B9E3-D893A5E61E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5C15932-F068-4298-A408-240EE93E23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19E03-830D-4886-BABF-FA8C759570EA}" type="slidenum">
              <a:rPr lang="en-US" smtClean="0"/>
              <a:t>‹#›</a:t>
            </a:fld>
            <a:endParaRPr lang="en-US"/>
          </a:p>
        </p:txBody>
      </p:sp>
    </p:spTree>
    <p:extLst>
      <p:ext uri="{BB962C8B-B14F-4D97-AF65-F5344CB8AC3E}">
        <p14:creationId xmlns:p14="http://schemas.microsoft.com/office/powerpoint/2010/main" val="2753073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87EE4-781E-4B89-B296-37EBC2DFFDCF}"/>
              </a:ext>
            </a:extLst>
          </p:cNvPr>
          <p:cNvSpPr>
            <a:spLocks noGrp="1"/>
          </p:cNvSpPr>
          <p:nvPr>
            <p:ph type="title"/>
          </p:nvPr>
        </p:nvSpPr>
        <p:spPr>
          <a:xfrm>
            <a:off x="501446" y="206586"/>
            <a:ext cx="10515600" cy="876402"/>
          </a:xfrm>
        </p:spPr>
        <p:txBody>
          <a:bodyPr/>
          <a:lstStyle/>
          <a:p>
            <a:pPr algn="ctr"/>
            <a:r>
              <a:rPr lang="en-US" dirty="0" err="1"/>
              <a:t>Cavité</a:t>
            </a:r>
            <a:r>
              <a:rPr lang="en-US" dirty="0"/>
              <a:t> FP</a:t>
            </a:r>
          </a:p>
        </p:txBody>
      </p:sp>
      <p:sp>
        <p:nvSpPr>
          <p:cNvPr id="3" name="Content Placeholder 2">
            <a:extLst>
              <a:ext uri="{FF2B5EF4-FFF2-40B4-BE49-F238E27FC236}">
                <a16:creationId xmlns:a16="http://schemas.microsoft.com/office/drawing/2014/main" id="{D939BABF-FF05-4C02-9F94-2C1EE7873690}"/>
              </a:ext>
            </a:extLst>
          </p:cNvPr>
          <p:cNvSpPr>
            <a:spLocks noGrp="1"/>
          </p:cNvSpPr>
          <p:nvPr>
            <p:ph idx="1"/>
          </p:nvPr>
        </p:nvSpPr>
        <p:spPr>
          <a:xfrm>
            <a:off x="139349" y="1981103"/>
            <a:ext cx="11897032" cy="4130977"/>
          </a:xfrm>
        </p:spPr>
        <p:txBody>
          <a:bodyPr>
            <a:noAutofit/>
          </a:bodyPr>
          <a:lstStyle/>
          <a:p>
            <a:pPr lvl="1"/>
            <a:r>
              <a:rPr lang="fr-FR" sz="1800" dirty="0"/>
              <a:t>Actuellement, le problème principal de la CFP est l’utilisation des moteurs Laser et CFP qui font délocker la cavité et/ou ne permettent pas de rester dans la plage des actionneurs PZT.</a:t>
            </a:r>
          </a:p>
          <a:p>
            <a:pPr lvl="1">
              <a:buFont typeface="Symbol" panose="05050102010706020507" pitchFamily="18" charset="2"/>
              <a:buChar char="Þ"/>
            </a:pPr>
            <a:endParaRPr lang="fr-FR" sz="1800" dirty="0"/>
          </a:p>
          <a:p>
            <a:pPr lvl="2">
              <a:buFont typeface="Symbol" panose="05050102010706020507" pitchFamily="18" charset="2"/>
              <a:buChar char="Þ"/>
            </a:pPr>
            <a:r>
              <a:rPr lang="fr-FR" sz="1800" dirty="0"/>
              <a:t> Coté Laser, le pilotage manuel du Peltier devrait totalement régler le problème en prenant la place de l’utilisation des moteurs : venue du CC (Sébastien </a:t>
            </a:r>
            <a:r>
              <a:rPr lang="fr-FR" sz="1800" dirty="0" err="1"/>
              <a:t>Pitrel</a:t>
            </a:r>
            <a:r>
              <a:rPr lang="fr-FR" sz="1800" dirty="0"/>
              <a:t>) prévue pour mercredi 22/11</a:t>
            </a:r>
          </a:p>
          <a:p>
            <a:pPr lvl="1">
              <a:buFont typeface="Symbol" panose="05050102010706020507" pitchFamily="18" charset="2"/>
              <a:buChar char="Þ"/>
            </a:pPr>
            <a:endParaRPr lang="fr-FR" sz="1800" dirty="0"/>
          </a:p>
          <a:p>
            <a:pPr lvl="2">
              <a:buFont typeface="Symbol" panose="05050102010706020507" pitchFamily="18" charset="2"/>
              <a:buChar char="Þ"/>
            </a:pPr>
            <a:r>
              <a:rPr lang="fr-FR" sz="1800" dirty="0"/>
              <a:t> Coté CFP, le pilotage des moteurs cavité par contrôleur </a:t>
            </a:r>
            <a:r>
              <a:rPr lang="fr-FR" sz="1800" dirty="0" err="1"/>
              <a:t>IcePap</a:t>
            </a:r>
            <a:r>
              <a:rPr lang="fr-FR" sz="1800" dirty="0"/>
              <a:t> permet de ne plus délocker mais l’existence d’un </a:t>
            </a:r>
            <a:r>
              <a:rPr lang="fr-FR" sz="1800" dirty="0" err="1"/>
              <a:t>backlash</a:t>
            </a:r>
            <a:r>
              <a:rPr lang="fr-FR" sz="1800" dirty="0"/>
              <a:t> difficile à compenser ne permet pas de rester dans la plage d’action du PZT lorsque la thermalisation de la cavité a atteint un point stationnaire : il faut corriger de lentes oscillations.</a:t>
            </a:r>
            <a:br>
              <a:rPr lang="fr-FR" sz="1800" dirty="0"/>
            </a:br>
            <a:br>
              <a:rPr lang="fr-FR" sz="1800" dirty="0"/>
            </a:br>
            <a:r>
              <a:rPr lang="fr-FR" sz="1800" dirty="0"/>
              <a:t>Idée possible : installer un mécanisme de chauffage de la CFP (table/enceintes) et tenter de réguler ces variations de longueur sans passer par le moteur ou bien créer une faible dérive thermique pour que la CFP dérive toujours dans le même sens et que les variations de longueur soient plus faciles à compenser par le moteur.</a:t>
            </a:r>
          </a:p>
          <a:p>
            <a:pPr lvl="2">
              <a:buFont typeface="Symbol" panose="05050102010706020507" pitchFamily="18" charset="2"/>
              <a:buChar char="Þ"/>
            </a:pPr>
            <a:endParaRPr lang="fr-FR" sz="1800" dirty="0"/>
          </a:p>
          <a:p>
            <a:pPr lvl="1"/>
            <a:r>
              <a:rPr lang="fr-FR" sz="1800" dirty="0"/>
              <a:t>Ingénieur optique travaille sur le setup de test du télescope à focale variable pour optimiser le couplage CFP</a:t>
            </a:r>
          </a:p>
        </p:txBody>
      </p:sp>
      <p:sp>
        <p:nvSpPr>
          <p:cNvPr id="4" name="Rectangle 3">
            <a:extLst>
              <a:ext uri="{FF2B5EF4-FFF2-40B4-BE49-F238E27FC236}">
                <a16:creationId xmlns:a16="http://schemas.microsoft.com/office/drawing/2014/main" id="{0BDE3076-D447-4A40-8708-D6D61BCA8D02}"/>
              </a:ext>
            </a:extLst>
          </p:cNvPr>
          <p:cNvSpPr/>
          <p:nvPr/>
        </p:nvSpPr>
        <p:spPr>
          <a:xfrm>
            <a:off x="8697197" y="111983"/>
            <a:ext cx="3339184" cy="1169551"/>
          </a:xfrm>
          <a:prstGeom prst="rect">
            <a:avLst/>
          </a:prstGeom>
        </p:spPr>
        <p:txBody>
          <a:bodyPr wrap="none">
            <a:spAutoFit/>
          </a:bodyPr>
          <a:lstStyle/>
          <a:p>
            <a:pPr marL="285750" indent="-285750">
              <a:buFont typeface="Arial" panose="020B0604020202020204" pitchFamily="34" charset="0"/>
              <a:buChar char="•"/>
            </a:pPr>
            <a:r>
              <a:rPr lang="en-US" sz="1400" b="1" dirty="0">
                <a:solidFill>
                  <a:srgbClr val="FF0000"/>
                </a:solidFill>
              </a:rPr>
              <a:t>Monitoring Chiller =&gt; à faire</a:t>
            </a:r>
          </a:p>
          <a:p>
            <a:pPr marL="285750" indent="-285750">
              <a:buFont typeface="Arial" panose="020B0604020202020204" pitchFamily="34" charset="0"/>
              <a:buChar char="•"/>
            </a:pPr>
            <a:r>
              <a:rPr lang="en-US" sz="1400" b="1" dirty="0" err="1">
                <a:solidFill>
                  <a:srgbClr val="FF0000"/>
                </a:solidFill>
              </a:rPr>
              <a:t>Chauffage</a:t>
            </a:r>
            <a:r>
              <a:rPr lang="en-US" sz="1400" b="1" dirty="0">
                <a:solidFill>
                  <a:srgbClr val="FF0000"/>
                </a:solidFill>
              </a:rPr>
              <a:t> de la CFP =&gt; à faire</a:t>
            </a:r>
          </a:p>
          <a:p>
            <a:pPr marL="285750" indent="-285750">
              <a:buFont typeface="Arial" panose="020B0604020202020204" pitchFamily="34" charset="0"/>
              <a:buChar char="•"/>
            </a:pPr>
            <a:endParaRPr lang="en-US" sz="1400" b="1" dirty="0">
              <a:solidFill>
                <a:srgbClr val="FF0000"/>
              </a:solidFill>
            </a:endParaRPr>
          </a:p>
          <a:p>
            <a:pPr marL="285750" indent="-285750">
              <a:buFont typeface="Arial" panose="020B0604020202020204" pitchFamily="34" charset="0"/>
              <a:buChar char="•"/>
            </a:pPr>
            <a:r>
              <a:rPr lang="en-US" sz="1400" b="1" dirty="0">
                <a:solidFill>
                  <a:schemeClr val="accent2"/>
                </a:solidFill>
              </a:rPr>
              <a:t>Pilotage </a:t>
            </a:r>
            <a:r>
              <a:rPr lang="en-US" sz="1400" b="1" dirty="0" err="1">
                <a:solidFill>
                  <a:schemeClr val="accent2"/>
                </a:solidFill>
              </a:rPr>
              <a:t>manuel</a:t>
            </a:r>
            <a:r>
              <a:rPr lang="en-US" sz="1400" b="1" dirty="0">
                <a:solidFill>
                  <a:schemeClr val="accent2"/>
                </a:solidFill>
              </a:rPr>
              <a:t> Peltier =&gt; </a:t>
            </a:r>
            <a:r>
              <a:rPr lang="en-US" sz="1400" b="1" dirty="0" err="1">
                <a:solidFill>
                  <a:schemeClr val="accent2"/>
                </a:solidFill>
              </a:rPr>
              <a:t>en</a:t>
            </a:r>
            <a:r>
              <a:rPr lang="en-US" sz="1400" b="1" dirty="0">
                <a:solidFill>
                  <a:schemeClr val="accent2"/>
                </a:solidFill>
              </a:rPr>
              <a:t> </a:t>
            </a:r>
            <a:r>
              <a:rPr lang="en-US" sz="1400" b="1" dirty="0" err="1">
                <a:solidFill>
                  <a:schemeClr val="accent2"/>
                </a:solidFill>
              </a:rPr>
              <a:t>cours</a:t>
            </a:r>
            <a:endParaRPr lang="en-US" sz="1400" b="1" dirty="0">
              <a:solidFill>
                <a:schemeClr val="accent2"/>
              </a:solidFill>
            </a:endParaRPr>
          </a:p>
          <a:p>
            <a:pPr marL="285750" indent="-285750">
              <a:buFont typeface="Arial" panose="020B0604020202020204" pitchFamily="34" charset="0"/>
              <a:buChar char="•"/>
            </a:pPr>
            <a:r>
              <a:rPr lang="en-US" sz="1400" b="1" dirty="0">
                <a:solidFill>
                  <a:schemeClr val="accent2"/>
                </a:solidFill>
              </a:rPr>
              <a:t>Telescope à </a:t>
            </a:r>
            <a:r>
              <a:rPr lang="en-US" sz="1400" b="1" dirty="0" err="1">
                <a:solidFill>
                  <a:schemeClr val="accent2"/>
                </a:solidFill>
              </a:rPr>
              <a:t>focale</a:t>
            </a:r>
            <a:r>
              <a:rPr lang="en-US" sz="1400" b="1" dirty="0">
                <a:solidFill>
                  <a:schemeClr val="accent2"/>
                </a:solidFill>
              </a:rPr>
              <a:t> variable =&gt; </a:t>
            </a:r>
            <a:r>
              <a:rPr lang="en-US" sz="1400" b="1" dirty="0" err="1">
                <a:solidFill>
                  <a:schemeClr val="accent2"/>
                </a:solidFill>
              </a:rPr>
              <a:t>en</a:t>
            </a:r>
            <a:r>
              <a:rPr lang="en-US" sz="1400" b="1" dirty="0">
                <a:solidFill>
                  <a:schemeClr val="accent2"/>
                </a:solidFill>
              </a:rPr>
              <a:t> </a:t>
            </a:r>
            <a:r>
              <a:rPr lang="en-US" sz="1400" b="1" dirty="0" err="1">
                <a:solidFill>
                  <a:schemeClr val="accent2"/>
                </a:solidFill>
              </a:rPr>
              <a:t>cours</a:t>
            </a:r>
            <a:endParaRPr lang="en-US" sz="1400" b="1" dirty="0">
              <a:solidFill>
                <a:schemeClr val="accent6"/>
              </a:solidFill>
            </a:endParaRPr>
          </a:p>
        </p:txBody>
      </p:sp>
      <p:sp>
        <p:nvSpPr>
          <p:cNvPr id="5" name="Rectangle 4">
            <a:extLst>
              <a:ext uri="{FF2B5EF4-FFF2-40B4-BE49-F238E27FC236}">
                <a16:creationId xmlns:a16="http://schemas.microsoft.com/office/drawing/2014/main" id="{99E81C31-90AC-45DB-BD26-E23F3DDF3FA2}"/>
              </a:ext>
            </a:extLst>
          </p:cNvPr>
          <p:cNvSpPr/>
          <p:nvPr/>
        </p:nvSpPr>
        <p:spPr>
          <a:xfrm>
            <a:off x="0" y="60012"/>
            <a:ext cx="4097853" cy="1169551"/>
          </a:xfrm>
          <a:prstGeom prst="rect">
            <a:avLst/>
          </a:prstGeom>
        </p:spPr>
        <p:txBody>
          <a:bodyPr wrap="none">
            <a:spAutoFit/>
          </a:bodyPr>
          <a:lstStyle/>
          <a:p>
            <a:pPr marL="285750" indent="-285750">
              <a:buFont typeface="Arial" panose="020B0604020202020204" pitchFamily="34" charset="0"/>
              <a:buChar char="•"/>
            </a:pPr>
            <a:r>
              <a:rPr lang="en-US" sz="1400" b="1" dirty="0">
                <a:solidFill>
                  <a:schemeClr val="accent6"/>
                </a:solidFill>
              </a:rPr>
              <a:t>Laser et </a:t>
            </a:r>
            <a:r>
              <a:rPr lang="en-US" sz="1400" b="1" dirty="0" err="1">
                <a:solidFill>
                  <a:schemeClr val="accent6"/>
                </a:solidFill>
              </a:rPr>
              <a:t>cavité</a:t>
            </a:r>
            <a:r>
              <a:rPr lang="en-US" sz="1400" b="1" dirty="0">
                <a:solidFill>
                  <a:schemeClr val="accent6"/>
                </a:solidFill>
              </a:rPr>
              <a:t> FP à 500,25 MHz</a:t>
            </a:r>
          </a:p>
          <a:p>
            <a:pPr marL="285750" indent="-285750">
              <a:buFont typeface="Arial" panose="020B0604020202020204" pitchFamily="34" charset="0"/>
              <a:buChar char="•"/>
            </a:pPr>
            <a:r>
              <a:rPr lang="en-US" sz="1400" b="1" dirty="0">
                <a:solidFill>
                  <a:schemeClr val="accent6"/>
                </a:solidFill>
              </a:rPr>
              <a:t>50kW avec 17W </a:t>
            </a:r>
            <a:r>
              <a:rPr lang="en-US" sz="1400" b="1" dirty="0" err="1">
                <a:solidFill>
                  <a:schemeClr val="accent6"/>
                </a:solidFill>
              </a:rPr>
              <a:t>en</a:t>
            </a:r>
            <a:r>
              <a:rPr lang="en-US" sz="1400" b="1" dirty="0">
                <a:solidFill>
                  <a:schemeClr val="accent6"/>
                </a:solidFill>
              </a:rPr>
              <a:t> entrée et 25%  de </a:t>
            </a:r>
            <a:r>
              <a:rPr lang="en-US" sz="1400" b="1" dirty="0" err="1">
                <a:solidFill>
                  <a:schemeClr val="accent6"/>
                </a:solidFill>
              </a:rPr>
              <a:t>couplage</a:t>
            </a:r>
            <a:endParaRPr lang="en-US" sz="1400" b="1" dirty="0">
              <a:solidFill>
                <a:schemeClr val="accent6"/>
              </a:solidFill>
            </a:endParaRPr>
          </a:p>
          <a:p>
            <a:pPr marL="285750" indent="-285750">
              <a:buFont typeface="Arial" panose="020B0604020202020204" pitchFamily="34" charset="0"/>
              <a:buChar char="•"/>
            </a:pPr>
            <a:r>
              <a:rPr lang="en-US" sz="1400" b="1" dirty="0">
                <a:solidFill>
                  <a:schemeClr val="accent6"/>
                </a:solidFill>
              </a:rPr>
              <a:t>L-shape </a:t>
            </a:r>
            <a:r>
              <a:rPr lang="en-US" sz="1400" b="1" dirty="0" err="1">
                <a:solidFill>
                  <a:schemeClr val="accent6"/>
                </a:solidFill>
              </a:rPr>
              <a:t>positionné</a:t>
            </a:r>
            <a:r>
              <a:rPr lang="en-US" sz="1400" b="1" dirty="0">
                <a:solidFill>
                  <a:schemeClr val="accent6"/>
                </a:solidFill>
              </a:rPr>
              <a:t> pour </a:t>
            </a:r>
            <a:r>
              <a:rPr lang="en-US" sz="1400" b="1" dirty="0" err="1">
                <a:solidFill>
                  <a:schemeClr val="accent6"/>
                </a:solidFill>
              </a:rPr>
              <a:t>couper</a:t>
            </a:r>
            <a:r>
              <a:rPr lang="en-US" sz="1400" b="1" dirty="0">
                <a:solidFill>
                  <a:schemeClr val="accent6"/>
                </a:solidFill>
              </a:rPr>
              <a:t> les HOM</a:t>
            </a:r>
          </a:p>
          <a:p>
            <a:pPr marL="285750" indent="-285750">
              <a:buFont typeface="Arial" panose="020B0604020202020204" pitchFamily="34" charset="0"/>
              <a:buChar char="•"/>
            </a:pPr>
            <a:r>
              <a:rPr lang="en-US" sz="1400" b="1" dirty="0">
                <a:solidFill>
                  <a:schemeClr val="accent6"/>
                </a:solidFill>
              </a:rPr>
              <a:t>Synchro </a:t>
            </a:r>
            <a:r>
              <a:rPr lang="en-US" sz="1400" b="1" dirty="0" err="1">
                <a:solidFill>
                  <a:schemeClr val="accent6"/>
                </a:solidFill>
              </a:rPr>
              <a:t>Anneau</a:t>
            </a:r>
            <a:r>
              <a:rPr lang="en-US" sz="1400" b="1" dirty="0">
                <a:solidFill>
                  <a:schemeClr val="accent6"/>
                </a:solidFill>
              </a:rPr>
              <a:t> 500MHz avec 15 </a:t>
            </a:r>
            <a:r>
              <a:rPr lang="en-US" sz="1400" b="1" dirty="0" err="1">
                <a:solidFill>
                  <a:schemeClr val="accent6"/>
                </a:solidFill>
              </a:rPr>
              <a:t>ps</a:t>
            </a:r>
            <a:r>
              <a:rPr lang="en-US" sz="1400" b="1" dirty="0">
                <a:solidFill>
                  <a:schemeClr val="accent6"/>
                </a:solidFill>
              </a:rPr>
              <a:t> de jitter rms</a:t>
            </a:r>
          </a:p>
          <a:p>
            <a:pPr marL="285750" indent="-285750">
              <a:buFont typeface="Arial" panose="020B0604020202020204" pitchFamily="34" charset="0"/>
              <a:buChar char="•"/>
            </a:pPr>
            <a:r>
              <a:rPr lang="en-US" sz="1400" b="1" dirty="0" err="1">
                <a:solidFill>
                  <a:schemeClr val="accent6"/>
                </a:solidFill>
              </a:rPr>
              <a:t>Sonde</a:t>
            </a:r>
            <a:r>
              <a:rPr lang="en-US" sz="1400" b="1" dirty="0">
                <a:solidFill>
                  <a:schemeClr val="accent6"/>
                </a:solidFill>
              </a:rPr>
              <a:t> de temperature </a:t>
            </a:r>
            <a:r>
              <a:rPr lang="en-US" sz="1400" b="1" dirty="0" err="1">
                <a:solidFill>
                  <a:schemeClr val="accent6"/>
                </a:solidFill>
              </a:rPr>
              <a:t>installée</a:t>
            </a:r>
            <a:endParaRPr lang="en-US" sz="1400" b="1" dirty="0">
              <a:solidFill>
                <a:schemeClr val="accent6"/>
              </a:solidFill>
            </a:endParaRPr>
          </a:p>
        </p:txBody>
      </p:sp>
    </p:spTree>
    <p:extLst>
      <p:ext uri="{BB962C8B-B14F-4D97-AF65-F5344CB8AC3E}">
        <p14:creationId xmlns:p14="http://schemas.microsoft.com/office/powerpoint/2010/main" val="40621172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921</TotalTime>
  <Words>267</Words>
  <Application>Microsoft Office PowerPoint</Application>
  <PresentationFormat>Widescreen</PresentationFormat>
  <Paragraphs>18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Symbol</vt:lpstr>
      <vt:lpstr>Office Theme</vt:lpstr>
      <vt:lpstr>Cavité FP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Cavité FP</dc:title>
  <dc:creator>Ronic Chiche</dc:creator>
  <cp:lastModifiedBy>Ronic Chiche</cp:lastModifiedBy>
  <cp:revision>64</cp:revision>
  <dcterms:created xsi:type="dcterms:W3CDTF">2023-07-10T10:10:53Z</dcterms:created>
  <dcterms:modified xsi:type="dcterms:W3CDTF">2023-11-20T08:57:54Z</dcterms:modified>
</cp:coreProperties>
</file>