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4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1">
                  <a:lumOff val="13543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solidFill>
            <a:srgbClr val="014D8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09D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61D836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27002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E3E5E8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-613784"/>
              <a:lumOff val="1275"/>
            </a:scheme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4">
                  <a:hueOff val="-613784"/>
                  <a:lumOff val="127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E3E5E8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E3E5E8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53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98195F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6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4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262727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42424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3" d="100"/>
          <a:sy n="33" d="100"/>
        </p:scale>
        <p:origin x="116" y="3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498" y="11839048"/>
            <a:ext cx="21971003" cy="636979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196865"/>
            <a:ext cx="21971000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7748" y="13080999"/>
            <a:ext cx="368504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10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10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11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27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935258"/>
            <a:ext cx="21971000" cy="7359063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80825" y="10675453"/>
            <a:ext cx="201492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3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 anchor="ctr"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lose-up of wild plants growing between rocks"/>
          <p:cNvSpPr>
            <a:spLocks noGrp="1"/>
          </p:cNvSpPr>
          <p:nvPr>
            <p:ph type="pic" sz="quarter" idx="21"/>
          </p:nvPr>
        </p:nvSpPr>
        <p:spPr>
          <a:xfrm>
            <a:off x="15430500" y="7085409"/>
            <a:ext cx="8128000" cy="54102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Large rock formation under dark clouds with a dirt road in the foreground"/>
          <p:cNvSpPr>
            <a:spLocks noGrp="1"/>
          </p:cNvSpPr>
          <p:nvPr>
            <p:ph type="pic" idx="22"/>
          </p:nvPr>
        </p:nvSpPr>
        <p:spPr>
          <a:xfrm>
            <a:off x="-2933700" y="1270000"/>
            <a:ext cx="22699133" cy="11277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Close-up of a wild plant growing between lava rocks"/>
          <p:cNvSpPr>
            <a:spLocks noGrp="1"/>
          </p:cNvSpPr>
          <p:nvPr>
            <p:ph type="pic" sz="quarter" idx="23"/>
          </p:nvPr>
        </p:nvSpPr>
        <p:spPr>
          <a:xfrm>
            <a:off x="15430500" y="1270000"/>
            <a:ext cx="8128000" cy="5410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waterfall surrounded by a green rocky landscape"/>
          <p:cNvSpPr>
            <a:spLocks noGrp="1"/>
          </p:cNvSpPr>
          <p:nvPr>
            <p:ph type="pic" idx="21"/>
          </p:nvPr>
        </p:nvSpPr>
        <p:spPr>
          <a:xfrm>
            <a:off x="-1511300" y="-3721100"/>
            <a:ext cx="28511500" cy="1903024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reen, hilly landscape"/>
          <p:cNvSpPr>
            <a:spLocks noGrp="1"/>
          </p:cNvSpPr>
          <p:nvPr>
            <p:ph type="pic" idx="21"/>
          </p:nvPr>
        </p:nvSpPr>
        <p:spPr>
          <a:xfrm>
            <a:off x="-431800" y="-4038600"/>
            <a:ext cx="29464000" cy="18034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4468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240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Moss-covered rocks"/>
          <p:cNvSpPr>
            <a:spLocks noGrp="1"/>
          </p:cNvSpPr>
          <p:nvPr>
            <p:ph type="pic" sz="half" idx="21"/>
          </p:nvPr>
        </p:nvSpPr>
        <p:spPr>
          <a:xfrm>
            <a:off x="12052303" y="1270000"/>
            <a:ext cx="11188406" cy="1120988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5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3" name="Large rock formation under dark clouds with a dirt road in the foreground"/>
          <p:cNvSpPr>
            <a:spLocks noGrp="1"/>
          </p:cNvSpPr>
          <p:nvPr>
            <p:ph type="pic" idx="22"/>
          </p:nvPr>
        </p:nvSpPr>
        <p:spPr>
          <a:xfrm>
            <a:off x="6380200" y="1263848"/>
            <a:ext cx="22529801" cy="1119347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72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5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2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5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3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Alviani"/>
          <p:cNvSpPr txBox="1">
            <a:spLocks noGrp="1"/>
          </p:cNvSpPr>
          <p:nvPr>
            <p:ph type="body" idx="21"/>
          </p:nvPr>
        </p:nvSpPr>
        <p:spPr>
          <a:xfrm>
            <a:off x="623566" y="11284442"/>
            <a:ext cx="21971003" cy="6369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rPr dirty="0"/>
              <a:t>Alviani</a:t>
            </a:r>
          </a:p>
        </p:txBody>
      </p:sp>
      <p:sp>
        <p:nvSpPr>
          <p:cNvPr id="172" name="Who am I?"/>
          <p:cNvSpPr txBox="1">
            <a:spLocks noGrp="1"/>
          </p:cNvSpPr>
          <p:nvPr>
            <p:ph type="ctrTitle"/>
          </p:nvPr>
        </p:nvSpPr>
        <p:spPr>
          <a:xfrm>
            <a:off x="623566" y="-835155"/>
            <a:ext cx="21971004" cy="4648201"/>
          </a:xfrm>
          <a:prstGeom prst="rect">
            <a:avLst/>
          </a:prstGeom>
        </p:spPr>
        <p:txBody>
          <a:bodyPr/>
          <a:lstStyle/>
          <a:p>
            <a:r>
              <a:rPr dirty="0"/>
              <a:t>Who am I?</a:t>
            </a:r>
          </a:p>
        </p:txBody>
      </p:sp>
      <p:sp>
        <p:nvSpPr>
          <p:cNvPr id="173" name="ED"/>
          <p:cNvSpPr txBox="1">
            <a:spLocks noGrp="1"/>
          </p:cNvSpPr>
          <p:nvPr>
            <p:ph type="subTitle" sz="quarter" idx="1"/>
          </p:nvPr>
        </p:nvSpPr>
        <p:spPr>
          <a:xfrm>
            <a:off x="-293457" y="4050099"/>
            <a:ext cx="7299157" cy="6089754"/>
          </a:xfrm>
          <a:prstGeom prst="rect">
            <a:avLst/>
          </a:prstGeom>
        </p:spPr>
        <p:txBody>
          <a:bodyPr/>
          <a:lstStyle>
            <a:lvl1pPr defTabSz="817244">
              <a:defRPr sz="39600"/>
            </a:lvl1pPr>
          </a:lstStyle>
          <a:p>
            <a:r>
              <a:rPr dirty="0"/>
              <a:t>ED</a:t>
            </a:r>
          </a:p>
        </p:txBody>
      </p:sp>
      <p:sp>
        <p:nvSpPr>
          <p:cNvPr id="174" name="ARDO"/>
          <p:cNvSpPr txBox="1"/>
          <p:nvPr/>
        </p:nvSpPr>
        <p:spPr>
          <a:xfrm>
            <a:off x="9737542" y="4050099"/>
            <a:ext cx="15214894" cy="6089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defTabSz="817244">
              <a:lnSpc>
                <a:spcPct val="100000"/>
              </a:lnSpc>
              <a:spcBef>
                <a:spcPts val="0"/>
              </a:spcBef>
              <a:defRPr sz="39600" b="1"/>
            </a:lvl1pPr>
          </a:lstStyle>
          <a:p>
            <a:r>
              <a:rPr dirty="0"/>
              <a:t>ARDO</a:t>
            </a:r>
          </a:p>
        </p:txBody>
      </p:sp>
      <p:sp>
        <p:nvSpPr>
          <p:cNvPr id="175" name="U"/>
          <p:cNvSpPr txBox="1"/>
          <p:nvPr/>
        </p:nvSpPr>
        <p:spPr>
          <a:xfrm>
            <a:off x="5191279" y="4300130"/>
            <a:ext cx="4928925" cy="6497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defTabSz="767715">
              <a:lnSpc>
                <a:spcPct val="100000"/>
              </a:lnSpc>
              <a:spcBef>
                <a:spcPts val="0"/>
              </a:spcBef>
              <a:defRPr sz="37200" b="1">
                <a:blipFill rotWithShape="1">
                  <a:blip r:embed="rId2"/>
                  <a:srcRect/>
                  <a:stretch>
                    <a:fillRect/>
                  </a:stretch>
                </a:blipFill>
              </a:defRPr>
            </a:lvl1pPr>
          </a:lstStyle>
          <a:p>
            <a:r>
              <a:rPr dirty="0"/>
              <a:t> U</a:t>
            </a:r>
          </a:p>
        </p:txBody>
      </p:sp>
      <p:sp>
        <p:nvSpPr>
          <p:cNvPr id="176" name="O"/>
          <p:cNvSpPr txBox="1"/>
          <p:nvPr/>
        </p:nvSpPr>
        <p:spPr>
          <a:xfrm>
            <a:off x="6425840" y="4050099"/>
            <a:ext cx="4304430" cy="6089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defTabSz="817244">
              <a:lnSpc>
                <a:spcPct val="100000"/>
              </a:lnSpc>
              <a:spcBef>
                <a:spcPts val="0"/>
              </a:spcBef>
              <a:defRPr sz="39600" b="1"/>
            </a:lvl1pPr>
          </a:lstStyle>
          <a:p>
            <a:r>
              <a:rPr dirty="0"/>
              <a:t>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3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4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24" dur="2500" fill="hold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9" presetClass="entr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3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1" animBg="1" advAuto="0"/>
      <p:bldP spid="173" grpId="3" animBg="1" advAuto="0"/>
      <p:bldP spid="174" grpId="4" animBg="1" advAuto="0"/>
      <p:bldP spid="175" grpId="2" animBg="1" advAuto="0"/>
      <p:bldP spid="175" grpId="5" animBg="1" advAuto="0"/>
      <p:bldP spid="176" grpId="6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IMG_0065.jpeg" descr="IMG_0065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5393" y="578629"/>
            <a:ext cx="8400482" cy="97445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IMG_0067.jpeg" descr="IMG_0067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8327" y="2608601"/>
            <a:ext cx="8806755" cy="68876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IMG_0066.jpeg" descr="IMG_0066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7139" y="4955038"/>
            <a:ext cx="7765439" cy="8326798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What I love"/>
          <p:cNvSpPr txBox="1"/>
          <p:nvPr/>
        </p:nvSpPr>
        <p:spPr>
          <a:xfrm>
            <a:off x="282360" y="472853"/>
            <a:ext cx="11293950" cy="157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0000"/>
            </a:lvl1pPr>
          </a:lstStyle>
          <a:p>
            <a:r>
              <a:t>What I love</a:t>
            </a:r>
          </a:p>
        </p:txBody>
      </p:sp>
      <p:sp>
        <p:nvSpPr>
          <p:cNvPr id="182" name="Chile, 2019"/>
          <p:cNvSpPr txBox="1"/>
          <p:nvPr/>
        </p:nvSpPr>
        <p:spPr>
          <a:xfrm>
            <a:off x="1086330" y="10054679"/>
            <a:ext cx="3186075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Chile, 2019</a:t>
            </a:r>
          </a:p>
        </p:txBody>
      </p:sp>
      <p:sp>
        <p:nvSpPr>
          <p:cNvPr id="183" name="Indonesia, 2023"/>
          <p:cNvSpPr txBox="1"/>
          <p:nvPr/>
        </p:nvSpPr>
        <p:spPr>
          <a:xfrm>
            <a:off x="9356697" y="3823477"/>
            <a:ext cx="4450996" cy="808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Indonesia, 2023</a:t>
            </a:r>
          </a:p>
        </p:txBody>
      </p:sp>
      <p:sp>
        <p:nvSpPr>
          <p:cNvPr id="184" name="Pisa, 2021"/>
          <p:cNvSpPr txBox="1"/>
          <p:nvPr/>
        </p:nvSpPr>
        <p:spPr>
          <a:xfrm>
            <a:off x="18404146" y="10761705"/>
            <a:ext cx="2971496" cy="808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Pisa, 2021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" grpId="6" animBg="1" advAuto="0"/>
      <p:bldP spid="179" grpId="1" animBg="1" advAuto="0"/>
      <p:bldP spid="180" grpId="3" animBg="1" advAuto="0"/>
      <p:bldP spid="182" grpId="2" animBg="1" advAuto="0"/>
      <p:bldP spid="183" grpId="4" animBg="1" advAuto="0"/>
      <p:bldP spid="184" grpId="5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Where I’m from"/>
          <p:cNvSpPr txBox="1"/>
          <p:nvPr/>
        </p:nvSpPr>
        <p:spPr>
          <a:xfrm>
            <a:off x="337143" y="715037"/>
            <a:ext cx="9877286" cy="157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0000"/>
            </a:lvl1pPr>
          </a:lstStyle>
          <a:p>
            <a:r>
              <a:t>Where I’m from</a:t>
            </a:r>
          </a:p>
        </p:txBody>
      </p:sp>
      <p:pic>
        <p:nvPicPr>
          <p:cNvPr id="187" name="IMG_0068.jpeg" descr="IMG_006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09" y="3663732"/>
            <a:ext cx="6388535" cy="6388536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Sapienza, Roma"/>
          <p:cNvSpPr txBox="1"/>
          <p:nvPr/>
        </p:nvSpPr>
        <p:spPr>
          <a:xfrm>
            <a:off x="1030114" y="10592593"/>
            <a:ext cx="4573525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Sapienza, Roma</a:t>
            </a:r>
          </a:p>
        </p:txBody>
      </p:sp>
      <p:pic>
        <p:nvPicPr>
          <p:cNvPr id="189" name="IMG_0070.jpeg" descr="IMG_0070.jpe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8026" y="4021191"/>
            <a:ext cx="8512611" cy="5673618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ETH, Zurich"/>
          <p:cNvSpPr txBox="1"/>
          <p:nvPr/>
        </p:nvSpPr>
        <p:spPr>
          <a:xfrm>
            <a:off x="9888446" y="10592593"/>
            <a:ext cx="3331770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ETH, Zurich</a:t>
            </a:r>
          </a:p>
        </p:txBody>
      </p:sp>
      <p:pic>
        <p:nvPicPr>
          <p:cNvPr id="191" name="IMG_0072.jpeg" descr="IMG_0072.jpe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4307" y="4041447"/>
            <a:ext cx="8440239" cy="5633106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École Polytechnique, Paris"/>
          <p:cNvSpPr txBox="1"/>
          <p:nvPr/>
        </p:nvSpPr>
        <p:spPr>
          <a:xfrm>
            <a:off x="16787717" y="10592593"/>
            <a:ext cx="7373418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École Polytechnique, Paris</a:t>
            </a:r>
          </a:p>
        </p:txBody>
      </p:sp>
      <p:pic>
        <p:nvPicPr>
          <p:cNvPr id="193" name="IMG_0073.png" descr="IMG_007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05125" y="3200400"/>
            <a:ext cx="7543801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C 0.022313 -0.022313 0.044625 -0.044625 0.071619 -0.061802 C 0.098613 -0.078979 0.130289 -0.091021 0.150112 -0.100583 C 0.169934 -0.110146 0.177903 -0.117229 0.183780 -0.122365 C 0.189657 -0.127500 0.193442 -0.130688 0.193541 -0.130511 C 0.193641 -0.130334 0.190055 -0.126792 0.187067 -0.122542 C 0.184078 -0.118292 0.181688 -0.113334 0.179297 -0.108375" pathEditMode="relative">
                                      <p:cBhvr>
                                        <p:cTn id="6" dur="8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-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C -0.029883 -0.010271 -0.059766 -0.020542 -0.088055 -0.038073 C -0.116344 -0.055604 -0.143039 -0.080396 -0.159674 -0.097750 C -0.176309 -0.115104 -0.182883 -0.125021 -0.189457 -0.134938" pathEditMode="relative">
                                      <p:cBhvr>
                                        <p:cTn id="8" dur="7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-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000 0.000000 C 0.026895 -0.019479 0.053789 -0.038958 0.077397 -0.065698 C 0.101004 -0.092438 0.121324 -0.126438 0.141246 -0.166636 C 0.161168 -0.206834 0.180692 -0.253230 0.200215 -0.299625" pathEditMode="relative">
                                      <p:cBhvr>
                                        <p:cTn id="10" dur="9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-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000 0.000000 C -0.027891 -0.019125 -0.055781 -0.038250 -0.080385 -0.068000 C -0.104988 -0.097750 -0.126305 -0.138125 -0.142043 -0.174782 C -0.157782 -0.211438 -0.167942 -0.244375 -0.178102 -0.277313" pathEditMode="relative">
                                      <p:cBhvr>
                                        <p:cTn id="12" dur="8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9" presetClass="exit" fill="hold" grpId="5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4" dur="1500" fill="hold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fill="hold" grpId="6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" dur="1500" fill="hold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fill="hold" grpId="7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1000" fill="hold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fill="hold" grpId="8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1000" fill="hold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9" presetClass="entr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3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" grpId="5" animBg="1" advAuto="0"/>
      <p:bldP spid="190" grpId="7" animBg="1" advAuto="0"/>
      <p:bldP spid="191" grpId="6" animBg="1" advAuto="0"/>
      <p:bldP spid="192" grpId="8" animBg="1" advAuto="0"/>
      <p:bldP spid="193" grpId="9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My research: Scattering Amplitudes"/>
          <p:cNvSpPr txBox="1">
            <a:spLocks noGrp="1"/>
          </p:cNvSpPr>
          <p:nvPr>
            <p:ph type="title"/>
          </p:nvPr>
        </p:nvSpPr>
        <p:spPr>
          <a:xfrm>
            <a:off x="186370" y="947249"/>
            <a:ext cx="21971001" cy="1434949"/>
          </a:xfrm>
          <a:prstGeom prst="rect">
            <a:avLst/>
          </a:prstGeom>
        </p:spPr>
        <p:txBody>
          <a:bodyPr/>
          <a:lstStyle/>
          <a:p>
            <a:r>
              <a:t>My research: Scattering Amplitudes</a:t>
            </a:r>
          </a:p>
        </p:txBody>
      </p:sp>
      <p:sp>
        <p:nvSpPr>
          <p:cNvPr id="196" name="On-Shell methods, Spinor-Helicity Formalism…"/>
          <p:cNvSpPr txBox="1"/>
          <p:nvPr/>
        </p:nvSpPr>
        <p:spPr>
          <a:xfrm>
            <a:off x="3632119" y="2795923"/>
            <a:ext cx="5643278" cy="5718303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6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On-Shell methods, Spinor-Helicity Formalism</a:t>
            </a: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6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&amp;</a:t>
            </a: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60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Unitarity cuts</a:t>
            </a:r>
          </a:p>
        </p:txBody>
      </p:sp>
      <p:pic>
        <p:nvPicPr>
          <p:cNvPr id="197" name="IMG_0075.png" descr="IMG_0075.png"/>
          <p:cNvPicPr>
            <a:picLocks/>
          </p:cNvPicPr>
          <p:nvPr/>
        </p:nvPicPr>
        <p:blipFill>
          <a:blip r:embed="rId2">
            <a:alphaModFix amt="37899"/>
          </a:blip>
          <a:stretch>
            <a:fillRect/>
          </a:stretch>
        </p:blipFill>
        <p:spPr>
          <a:xfrm>
            <a:off x="13900311" y="2880342"/>
            <a:ext cx="7881991" cy="10098441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Effective field theories for gravity"/>
          <p:cNvSpPr txBox="1"/>
          <p:nvPr/>
        </p:nvSpPr>
        <p:spPr>
          <a:xfrm>
            <a:off x="14671521" y="3419437"/>
            <a:ext cx="6339572" cy="1331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4000">
                <a:solidFill>
                  <a:srgbClr val="FFAB0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Effective field theories for gravity</a:t>
            </a:r>
          </a:p>
        </p:txBody>
      </p:sp>
      <p:sp>
        <p:nvSpPr>
          <p:cNvPr id="199" name="Renormalization group running"/>
          <p:cNvSpPr txBox="1"/>
          <p:nvPr/>
        </p:nvSpPr>
        <p:spPr>
          <a:xfrm>
            <a:off x="14671521" y="5596953"/>
            <a:ext cx="6339572" cy="1331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4000">
                <a:solidFill>
                  <a:srgbClr val="FFAB0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Renormalization group running</a:t>
            </a:r>
          </a:p>
        </p:txBody>
      </p:sp>
      <p:sp>
        <p:nvSpPr>
          <p:cNvPr id="200" name="Anomalies in quantum field theories"/>
          <p:cNvSpPr txBox="1"/>
          <p:nvPr/>
        </p:nvSpPr>
        <p:spPr>
          <a:xfrm>
            <a:off x="14671521" y="8180609"/>
            <a:ext cx="6339572" cy="1331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4000">
                <a:solidFill>
                  <a:srgbClr val="FFAB0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Anomalies in quantum field theories</a:t>
            </a:r>
          </a:p>
        </p:txBody>
      </p:sp>
      <p:sp>
        <p:nvSpPr>
          <p:cNvPr id="201" name="Higher spins, soft theorems, symmetry breaking, causality,…"/>
          <p:cNvSpPr txBox="1"/>
          <p:nvPr/>
        </p:nvSpPr>
        <p:spPr>
          <a:xfrm>
            <a:off x="14671495" y="10072115"/>
            <a:ext cx="6339571" cy="1953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4000">
                <a:solidFill>
                  <a:srgbClr val="FFAB0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Higher spins, soft theorems, symmetry breaking, causality,…</a:t>
            </a:r>
          </a:p>
        </p:txBody>
      </p:sp>
      <p:pic>
        <p:nvPicPr>
          <p:cNvPr id="202" name="IMG_0074.jpeg" descr="IMG_0074.jpeg"/>
          <p:cNvPicPr>
            <a:picLocks noChangeAspect="1"/>
          </p:cNvPicPr>
          <p:nvPr/>
        </p:nvPicPr>
        <p:blipFill>
          <a:blip r:embed="rId3"/>
          <a:srcRect l="1565" t="24969" r="5345" b="24675"/>
          <a:stretch>
            <a:fillRect/>
          </a:stretch>
        </p:blipFill>
        <p:spPr>
          <a:xfrm flipH="1">
            <a:off x="3518372" y="8927950"/>
            <a:ext cx="5320047" cy="28777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0" h="21566" extrusionOk="0">
                <a:moveTo>
                  <a:pt x="2496" y="2"/>
                </a:moveTo>
                <a:cubicBezTo>
                  <a:pt x="2467" y="11"/>
                  <a:pt x="2451" y="47"/>
                  <a:pt x="2427" y="91"/>
                </a:cubicBezTo>
                <a:cubicBezTo>
                  <a:pt x="2344" y="244"/>
                  <a:pt x="2357" y="323"/>
                  <a:pt x="2661" y="1453"/>
                </a:cubicBezTo>
                <a:cubicBezTo>
                  <a:pt x="2839" y="2113"/>
                  <a:pt x="2976" y="2667"/>
                  <a:pt x="2966" y="2685"/>
                </a:cubicBezTo>
                <a:cubicBezTo>
                  <a:pt x="2956" y="2703"/>
                  <a:pt x="2799" y="2678"/>
                  <a:pt x="2616" y="2628"/>
                </a:cubicBezTo>
                <a:cubicBezTo>
                  <a:pt x="1464" y="2317"/>
                  <a:pt x="510" y="2040"/>
                  <a:pt x="332" y="1965"/>
                </a:cubicBezTo>
                <a:cubicBezTo>
                  <a:pt x="87" y="1861"/>
                  <a:pt x="-66" y="2038"/>
                  <a:pt x="29" y="2316"/>
                </a:cubicBezTo>
                <a:cubicBezTo>
                  <a:pt x="58" y="2403"/>
                  <a:pt x="462" y="2914"/>
                  <a:pt x="927" y="3452"/>
                </a:cubicBezTo>
                <a:cubicBezTo>
                  <a:pt x="2359" y="5111"/>
                  <a:pt x="2462" y="5241"/>
                  <a:pt x="2398" y="5308"/>
                </a:cubicBezTo>
                <a:cubicBezTo>
                  <a:pt x="2331" y="5376"/>
                  <a:pt x="2093" y="5501"/>
                  <a:pt x="1031" y="6013"/>
                </a:cubicBezTo>
                <a:cubicBezTo>
                  <a:pt x="312" y="6359"/>
                  <a:pt x="192" y="6458"/>
                  <a:pt x="238" y="6676"/>
                </a:cubicBezTo>
                <a:cubicBezTo>
                  <a:pt x="267" y="6818"/>
                  <a:pt x="619" y="7055"/>
                  <a:pt x="949" y="7155"/>
                </a:cubicBezTo>
                <a:cubicBezTo>
                  <a:pt x="1062" y="7189"/>
                  <a:pt x="1485" y="7364"/>
                  <a:pt x="1889" y="7542"/>
                </a:cubicBezTo>
                <a:cubicBezTo>
                  <a:pt x="2293" y="7719"/>
                  <a:pt x="2663" y="7865"/>
                  <a:pt x="2711" y="7866"/>
                </a:cubicBezTo>
                <a:cubicBezTo>
                  <a:pt x="2759" y="7866"/>
                  <a:pt x="2886" y="7912"/>
                  <a:pt x="2994" y="7967"/>
                </a:cubicBezTo>
                <a:lnTo>
                  <a:pt x="3190" y="8065"/>
                </a:lnTo>
                <a:lnTo>
                  <a:pt x="2926" y="8684"/>
                </a:lnTo>
                <a:cubicBezTo>
                  <a:pt x="2646" y="9343"/>
                  <a:pt x="2620" y="9605"/>
                  <a:pt x="2825" y="9659"/>
                </a:cubicBezTo>
                <a:cubicBezTo>
                  <a:pt x="2929" y="9687"/>
                  <a:pt x="3794" y="9508"/>
                  <a:pt x="4370" y="9341"/>
                </a:cubicBezTo>
                <a:cubicBezTo>
                  <a:pt x="4487" y="9307"/>
                  <a:pt x="4516" y="9360"/>
                  <a:pt x="4609" y="9769"/>
                </a:cubicBezTo>
                <a:cubicBezTo>
                  <a:pt x="4735" y="10320"/>
                  <a:pt x="4914" y="10552"/>
                  <a:pt x="5343" y="10721"/>
                </a:cubicBezTo>
                <a:cubicBezTo>
                  <a:pt x="5728" y="10872"/>
                  <a:pt x="5863" y="10805"/>
                  <a:pt x="6116" y="10337"/>
                </a:cubicBezTo>
                <a:cubicBezTo>
                  <a:pt x="6228" y="10129"/>
                  <a:pt x="6341" y="9960"/>
                  <a:pt x="6366" y="9960"/>
                </a:cubicBezTo>
                <a:cubicBezTo>
                  <a:pt x="6429" y="9960"/>
                  <a:pt x="8122" y="11076"/>
                  <a:pt x="8157" y="11140"/>
                </a:cubicBezTo>
                <a:cubicBezTo>
                  <a:pt x="8172" y="11169"/>
                  <a:pt x="8217" y="11504"/>
                  <a:pt x="8255" y="11884"/>
                </a:cubicBezTo>
                <a:cubicBezTo>
                  <a:pt x="8335" y="12681"/>
                  <a:pt x="8487" y="13021"/>
                  <a:pt x="8837" y="13190"/>
                </a:cubicBezTo>
                <a:cubicBezTo>
                  <a:pt x="8951" y="13244"/>
                  <a:pt x="9139" y="13336"/>
                  <a:pt x="9254" y="13392"/>
                </a:cubicBezTo>
                <a:cubicBezTo>
                  <a:pt x="9420" y="13472"/>
                  <a:pt x="9456" y="13527"/>
                  <a:pt x="9429" y="13654"/>
                </a:cubicBezTo>
                <a:cubicBezTo>
                  <a:pt x="9358" y="13996"/>
                  <a:pt x="9340" y="15740"/>
                  <a:pt x="9400" y="16387"/>
                </a:cubicBezTo>
                <a:cubicBezTo>
                  <a:pt x="9589" y="18410"/>
                  <a:pt x="10500" y="20405"/>
                  <a:pt x="11665" y="21348"/>
                </a:cubicBezTo>
                <a:cubicBezTo>
                  <a:pt x="11934" y="21565"/>
                  <a:pt x="11987" y="21574"/>
                  <a:pt x="12770" y="21532"/>
                </a:cubicBezTo>
                <a:cubicBezTo>
                  <a:pt x="13726" y="21481"/>
                  <a:pt x="13905" y="21397"/>
                  <a:pt x="14440" y="20759"/>
                </a:cubicBezTo>
                <a:cubicBezTo>
                  <a:pt x="14921" y="20186"/>
                  <a:pt x="15175" y="19773"/>
                  <a:pt x="15455" y="19111"/>
                </a:cubicBezTo>
                <a:cubicBezTo>
                  <a:pt x="15650" y="18652"/>
                  <a:pt x="15965" y="17574"/>
                  <a:pt x="16058" y="17050"/>
                </a:cubicBezTo>
                <a:cubicBezTo>
                  <a:pt x="16097" y="16829"/>
                  <a:pt x="16071" y="16780"/>
                  <a:pt x="17111" y="19108"/>
                </a:cubicBezTo>
                <a:cubicBezTo>
                  <a:pt x="17477" y="19927"/>
                  <a:pt x="17857" y="20688"/>
                  <a:pt x="17954" y="20801"/>
                </a:cubicBezTo>
                <a:cubicBezTo>
                  <a:pt x="18052" y="20913"/>
                  <a:pt x="18301" y="21115"/>
                  <a:pt x="18509" y="21250"/>
                </a:cubicBezTo>
                <a:cubicBezTo>
                  <a:pt x="18843" y="21467"/>
                  <a:pt x="18990" y="21500"/>
                  <a:pt x="19814" y="21544"/>
                </a:cubicBezTo>
                <a:cubicBezTo>
                  <a:pt x="20081" y="21558"/>
                  <a:pt x="20282" y="21569"/>
                  <a:pt x="20438" y="21565"/>
                </a:cubicBezTo>
                <a:cubicBezTo>
                  <a:pt x="20905" y="21553"/>
                  <a:pt x="20973" y="21408"/>
                  <a:pt x="21239" y="20827"/>
                </a:cubicBezTo>
                <a:cubicBezTo>
                  <a:pt x="21492" y="20274"/>
                  <a:pt x="21534" y="20031"/>
                  <a:pt x="21530" y="19156"/>
                </a:cubicBezTo>
                <a:cubicBezTo>
                  <a:pt x="21526" y="18372"/>
                  <a:pt x="21441" y="17959"/>
                  <a:pt x="21229" y="17695"/>
                </a:cubicBezTo>
                <a:cubicBezTo>
                  <a:pt x="21062" y="17487"/>
                  <a:pt x="21013" y="17478"/>
                  <a:pt x="20004" y="17478"/>
                </a:cubicBezTo>
                <a:cubicBezTo>
                  <a:pt x="18805" y="17478"/>
                  <a:pt x="18897" y="17531"/>
                  <a:pt x="18457" y="16553"/>
                </a:cubicBezTo>
                <a:lnTo>
                  <a:pt x="18195" y="15970"/>
                </a:lnTo>
                <a:lnTo>
                  <a:pt x="18321" y="15819"/>
                </a:lnTo>
                <a:cubicBezTo>
                  <a:pt x="18389" y="15736"/>
                  <a:pt x="18513" y="15670"/>
                  <a:pt x="18595" y="15670"/>
                </a:cubicBezTo>
                <a:cubicBezTo>
                  <a:pt x="18787" y="15670"/>
                  <a:pt x="19134" y="15441"/>
                  <a:pt x="19321" y="15194"/>
                </a:cubicBezTo>
                <a:cubicBezTo>
                  <a:pt x="19401" y="15088"/>
                  <a:pt x="19535" y="15004"/>
                  <a:pt x="19618" y="15004"/>
                </a:cubicBezTo>
                <a:cubicBezTo>
                  <a:pt x="19811" y="15004"/>
                  <a:pt x="20092" y="14829"/>
                  <a:pt x="20217" y="14632"/>
                </a:cubicBezTo>
                <a:cubicBezTo>
                  <a:pt x="20395" y="14354"/>
                  <a:pt x="20518" y="13693"/>
                  <a:pt x="20481" y="13231"/>
                </a:cubicBezTo>
                <a:cubicBezTo>
                  <a:pt x="20444" y="12777"/>
                  <a:pt x="20251" y="12276"/>
                  <a:pt x="20062" y="12143"/>
                </a:cubicBezTo>
                <a:cubicBezTo>
                  <a:pt x="19989" y="12091"/>
                  <a:pt x="19901" y="11876"/>
                  <a:pt x="19832" y="11578"/>
                </a:cubicBezTo>
                <a:cubicBezTo>
                  <a:pt x="19766" y="11293"/>
                  <a:pt x="19621" y="10931"/>
                  <a:pt x="19480" y="10694"/>
                </a:cubicBezTo>
                <a:cubicBezTo>
                  <a:pt x="19348" y="10473"/>
                  <a:pt x="19167" y="10051"/>
                  <a:pt x="19077" y="9757"/>
                </a:cubicBezTo>
                <a:cubicBezTo>
                  <a:pt x="18906" y="9199"/>
                  <a:pt x="18549" y="8524"/>
                  <a:pt x="18244" y="8178"/>
                </a:cubicBezTo>
                <a:cubicBezTo>
                  <a:pt x="18005" y="7907"/>
                  <a:pt x="17376" y="7522"/>
                  <a:pt x="16946" y="7384"/>
                </a:cubicBezTo>
                <a:lnTo>
                  <a:pt x="16599" y="7274"/>
                </a:lnTo>
                <a:lnTo>
                  <a:pt x="16599" y="6956"/>
                </a:lnTo>
                <a:cubicBezTo>
                  <a:pt x="16599" y="6781"/>
                  <a:pt x="16573" y="6609"/>
                  <a:pt x="16541" y="6572"/>
                </a:cubicBezTo>
                <a:cubicBezTo>
                  <a:pt x="16427" y="6441"/>
                  <a:pt x="15352" y="5977"/>
                  <a:pt x="15280" y="6028"/>
                </a:cubicBezTo>
                <a:cubicBezTo>
                  <a:pt x="15240" y="6056"/>
                  <a:pt x="15175" y="6198"/>
                  <a:pt x="15134" y="6343"/>
                </a:cubicBezTo>
                <a:lnTo>
                  <a:pt x="15060" y="6605"/>
                </a:lnTo>
                <a:lnTo>
                  <a:pt x="14352" y="6289"/>
                </a:lnTo>
                <a:cubicBezTo>
                  <a:pt x="13498" y="5909"/>
                  <a:pt x="12390" y="5429"/>
                  <a:pt x="11280" y="4960"/>
                </a:cubicBezTo>
                <a:cubicBezTo>
                  <a:pt x="10055" y="4442"/>
                  <a:pt x="8743" y="3874"/>
                  <a:pt x="7990" y="3535"/>
                </a:cubicBezTo>
                <a:cubicBezTo>
                  <a:pt x="7376" y="3259"/>
                  <a:pt x="7324" y="3218"/>
                  <a:pt x="7338" y="3030"/>
                </a:cubicBezTo>
                <a:cubicBezTo>
                  <a:pt x="7365" y="2686"/>
                  <a:pt x="7165" y="1985"/>
                  <a:pt x="6980" y="1778"/>
                </a:cubicBezTo>
                <a:cubicBezTo>
                  <a:pt x="6556" y="1301"/>
                  <a:pt x="6076" y="1320"/>
                  <a:pt x="5782" y="1825"/>
                </a:cubicBezTo>
                <a:lnTo>
                  <a:pt x="5645" y="2060"/>
                </a:lnTo>
                <a:lnTo>
                  <a:pt x="5199" y="1424"/>
                </a:lnTo>
                <a:cubicBezTo>
                  <a:pt x="4953" y="1075"/>
                  <a:pt x="4688" y="689"/>
                  <a:pt x="4608" y="567"/>
                </a:cubicBezTo>
                <a:cubicBezTo>
                  <a:pt x="4333" y="148"/>
                  <a:pt x="4161" y="352"/>
                  <a:pt x="4161" y="1100"/>
                </a:cubicBezTo>
                <a:cubicBezTo>
                  <a:pt x="4161" y="1312"/>
                  <a:pt x="4147" y="1489"/>
                  <a:pt x="4131" y="1489"/>
                </a:cubicBezTo>
                <a:cubicBezTo>
                  <a:pt x="4114" y="1489"/>
                  <a:pt x="3900" y="1290"/>
                  <a:pt x="3655" y="1046"/>
                </a:cubicBezTo>
                <a:cubicBezTo>
                  <a:pt x="2781" y="177"/>
                  <a:pt x="2582" y="-26"/>
                  <a:pt x="2496" y="2"/>
                </a:cubicBezTo>
                <a:close/>
                <a:moveTo>
                  <a:pt x="10483" y="14031"/>
                </a:moveTo>
                <a:cubicBezTo>
                  <a:pt x="10693" y="14063"/>
                  <a:pt x="11457" y="14396"/>
                  <a:pt x="11500" y="14474"/>
                </a:cubicBezTo>
                <a:cubicBezTo>
                  <a:pt x="11515" y="14504"/>
                  <a:pt x="11245" y="14528"/>
                  <a:pt x="10899" y="14528"/>
                </a:cubicBezTo>
                <a:lnTo>
                  <a:pt x="10271" y="14528"/>
                </a:lnTo>
                <a:lnTo>
                  <a:pt x="10287" y="14266"/>
                </a:lnTo>
                <a:cubicBezTo>
                  <a:pt x="10302" y="14030"/>
                  <a:pt x="10321" y="14007"/>
                  <a:pt x="10483" y="14031"/>
                </a:cubicBezTo>
                <a:close/>
                <a:moveTo>
                  <a:pt x="10973" y="15860"/>
                </a:moveTo>
                <a:cubicBezTo>
                  <a:pt x="11561" y="15860"/>
                  <a:pt x="11672" y="15881"/>
                  <a:pt x="11699" y="16009"/>
                </a:cubicBezTo>
                <a:cubicBezTo>
                  <a:pt x="11720" y="16114"/>
                  <a:pt x="11584" y="16434"/>
                  <a:pt x="11249" y="17056"/>
                </a:cubicBezTo>
                <a:cubicBezTo>
                  <a:pt x="10984" y="17549"/>
                  <a:pt x="10753" y="17954"/>
                  <a:pt x="10737" y="17954"/>
                </a:cubicBezTo>
                <a:cubicBezTo>
                  <a:pt x="10686" y="17954"/>
                  <a:pt x="10462" y="17172"/>
                  <a:pt x="10369" y="16669"/>
                </a:cubicBezTo>
                <a:cubicBezTo>
                  <a:pt x="10211" y="15823"/>
                  <a:pt x="10183" y="15860"/>
                  <a:pt x="10973" y="15860"/>
                </a:cubicBezTo>
                <a:close/>
                <a:moveTo>
                  <a:pt x="14142" y="15860"/>
                </a:moveTo>
                <a:cubicBezTo>
                  <a:pt x="14317" y="15860"/>
                  <a:pt x="14630" y="15935"/>
                  <a:pt x="14839" y="16027"/>
                </a:cubicBezTo>
                <a:cubicBezTo>
                  <a:pt x="15203" y="16187"/>
                  <a:pt x="15217" y="16201"/>
                  <a:pt x="15192" y="16440"/>
                </a:cubicBezTo>
                <a:cubicBezTo>
                  <a:pt x="15178" y="16577"/>
                  <a:pt x="15105" y="16930"/>
                  <a:pt x="15030" y="17223"/>
                </a:cubicBezTo>
                <a:cubicBezTo>
                  <a:pt x="14955" y="17516"/>
                  <a:pt x="14865" y="17798"/>
                  <a:pt x="14831" y="17850"/>
                </a:cubicBezTo>
                <a:cubicBezTo>
                  <a:pt x="14754" y="17967"/>
                  <a:pt x="13824" y="16280"/>
                  <a:pt x="13824" y="16024"/>
                </a:cubicBezTo>
                <a:cubicBezTo>
                  <a:pt x="13824" y="15885"/>
                  <a:pt x="13874" y="15860"/>
                  <a:pt x="14142" y="15860"/>
                </a:cubicBezTo>
                <a:close/>
                <a:moveTo>
                  <a:pt x="12306" y="17130"/>
                </a:moveTo>
                <a:cubicBezTo>
                  <a:pt x="12371" y="17177"/>
                  <a:pt x="12385" y="17411"/>
                  <a:pt x="12385" y="18522"/>
                </a:cubicBezTo>
                <a:cubicBezTo>
                  <a:pt x="12385" y="19257"/>
                  <a:pt x="12379" y="19852"/>
                  <a:pt x="12372" y="19849"/>
                </a:cubicBezTo>
                <a:cubicBezTo>
                  <a:pt x="11929" y="19633"/>
                  <a:pt x="11753" y="19513"/>
                  <a:pt x="11528" y="19275"/>
                </a:cubicBezTo>
                <a:cubicBezTo>
                  <a:pt x="11378" y="19115"/>
                  <a:pt x="11255" y="18956"/>
                  <a:pt x="11255" y="18921"/>
                </a:cubicBezTo>
                <a:cubicBezTo>
                  <a:pt x="11256" y="18885"/>
                  <a:pt x="11475" y="18457"/>
                  <a:pt x="11742" y="17966"/>
                </a:cubicBezTo>
                <a:cubicBezTo>
                  <a:pt x="12068" y="17368"/>
                  <a:pt x="12253" y="17093"/>
                  <a:pt x="12306" y="17130"/>
                </a:cubicBezTo>
                <a:close/>
                <a:moveTo>
                  <a:pt x="13192" y="17157"/>
                </a:moveTo>
                <a:cubicBezTo>
                  <a:pt x="13277" y="17093"/>
                  <a:pt x="13440" y="17387"/>
                  <a:pt x="13763" y="17984"/>
                </a:cubicBezTo>
                <a:cubicBezTo>
                  <a:pt x="14071" y="18554"/>
                  <a:pt x="14233" y="18925"/>
                  <a:pt x="14209" y="18998"/>
                </a:cubicBezTo>
                <a:cubicBezTo>
                  <a:pt x="14188" y="19061"/>
                  <a:pt x="14007" y="19260"/>
                  <a:pt x="13806" y="19438"/>
                </a:cubicBezTo>
                <a:cubicBezTo>
                  <a:pt x="13605" y="19617"/>
                  <a:pt x="13365" y="19763"/>
                  <a:pt x="13273" y="19763"/>
                </a:cubicBezTo>
                <a:lnTo>
                  <a:pt x="13104" y="19763"/>
                </a:lnTo>
                <a:lnTo>
                  <a:pt x="13104" y="18487"/>
                </a:lnTo>
                <a:cubicBezTo>
                  <a:pt x="13104" y="17645"/>
                  <a:pt x="13108" y="17221"/>
                  <a:pt x="13192" y="17157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240" name="Drawing"/>
          <p:cNvGrpSpPr/>
          <p:nvPr/>
        </p:nvGrpSpPr>
        <p:grpSpPr>
          <a:xfrm>
            <a:off x="7510198" y="9663793"/>
            <a:ext cx="3410521" cy="571902"/>
            <a:chOff x="-2166785" y="2949213"/>
            <a:chExt cx="3410519" cy="571901"/>
          </a:xfrm>
        </p:grpSpPr>
        <p:sp>
          <p:nvSpPr>
            <p:cNvPr id="203" name="Line"/>
            <p:cNvSpPr/>
            <p:nvPr/>
          </p:nvSpPr>
          <p:spPr>
            <a:xfrm>
              <a:off x="-2166786" y="2953016"/>
              <a:ext cx="268599" cy="383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448" extrusionOk="0">
                  <a:moveTo>
                    <a:pt x="461" y="17926"/>
                  </a:moveTo>
                  <a:cubicBezTo>
                    <a:pt x="273" y="18189"/>
                    <a:pt x="85" y="18452"/>
                    <a:pt x="22" y="18474"/>
                  </a:cubicBezTo>
                  <a:cubicBezTo>
                    <a:pt x="-41" y="18496"/>
                    <a:pt x="22" y="18277"/>
                    <a:pt x="367" y="17488"/>
                  </a:cubicBezTo>
                  <a:cubicBezTo>
                    <a:pt x="712" y="16700"/>
                    <a:pt x="1340" y="15341"/>
                    <a:pt x="2000" y="13830"/>
                  </a:cubicBezTo>
                  <a:cubicBezTo>
                    <a:pt x="2659" y="12318"/>
                    <a:pt x="3350" y="10653"/>
                    <a:pt x="3978" y="9098"/>
                  </a:cubicBezTo>
                  <a:cubicBezTo>
                    <a:pt x="4606" y="7543"/>
                    <a:pt x="5171" y="6097"/>
                    <a:pt x="5610" y="5023"/>
                  </a:cubicBezTo>
                  <a:cubicBezTo>
                    <a:pt x="6050" y="3950"/>
                    <a:pt x="6364" y="3249"/>
                    <a:pt x="6615" y="2767"/>
                  </a:cubicBezTo>
                  <a:cubicBezTo>
                    <a:pt x="6866" y="2285"/>
                    <a:pt x="7054" y="2022"/>
                    <a:pt x="7149" y="2000"/>
                  </a:cubicBezTo>
                  <a:cubicBezTo>
                    <a:pt x="7243" y="1978"/>
                    <a:pt x="7243" y="2197"/>
                    <a:pt x="7180" y="2789"/>
                  </a:cubicBezTo>
                  <a:cubicBezTo>
                    <a:pt x="7117" y="3380"/>
                    <a:pt x="6992" y="4344"/>
                    <a:pt x="7054" y="5221"/>
                  </a:cubicBezTo>
                  <a:cubicBezTo>
                    <a:pt x="7117" y="6097"/>
                    <a:pt x="7368" y="6886"/>
                    <a:pt x="7808" y="7346"/>
                  </a:cubicBezTo>
                  <a:cubicBezTo>
                    <a:pt x="8247" y="7806"/>
                    <a:pt x="8875" y="7937"/>
                    <a:pt x="9849" y="7762"/>
                  </a:cubicBezTo>
                  <a:cubicBezTo>
                    <a:pt x="10822" y="7587"/>
                    <a:pt x="12140" y="7105"/>
                    <a:pt x="13522" y="6316"/>
                  </a:cubicBezTo>
                  <a:cubicBezTo>
                    <a:pt x="14903" y="5527"/>
                    <a:pt x="16347" y="4432"/>
                    <a:pt x="17603" y="3380"/>
                  </a:cubicBezTo>
                  <a:cubicBezTo>
                    <a:pt x="18859" y="2329"/>
                    <a:pt x="19926" y="1321"/>
                    <a:pt x="20586" y="730"/>
                  </a:cubicBezTo>
                  <a:cubicBezTo>
                    <a:pt x="21245" y="138"/>
                    <a:pt x="21496" y="-37"/>
                    <a:pt x="21528" y="7"/>
                  </a:cubicBezTo>
                  <a:cubicBezTo>
                    <a:pt x="21559" y="51"/>
                    <a:pt x="21371" y="314"/>
                    <a:pt x="20837" y="1080"/>
                  </a:cubicBezTo>
                  <a:cubicBezTo>
                    <a:pt x="20303" y="1847"/>
                    <a:pt x="19424" y="3118"/>
                    <a:pt x="18576" y="4366"/>
                  </a:cubicBezTo>
                  <a:cubicBezTo>
                    <a:pt x="17729" y="5615"/>
                    <a:pt x="16912" y="6842"/>
                    <a:pt x="16128" y="8222"/>
                  </a:cubicBezTo>
                  <a:cubicBezTo>
                    <a:pt x="15343" y="9602"/>
                    <a:pt x="14589" y="11135"/>
                    <a:pt x="13930" y="12691"/>
                  </a:cubicBezTo>
                  <a:cubicBezTo>
                    <a:pt x="13271" y="14246"/>
                    <a:pt x="12706" y="15823"/>
                    <a:pt x="12329" y="17204"/>
                  </a:cubicBezTo>
                  <a:cubicBezTo>
                    <a:pt x="11952" y="18584"/>
                    <a:pt x="11764" y="19767"/>
                    <a:pt x="11701" y="20511"/>
                  </a:cubicBezTo>
                  <a:cubicBezTo>
                    <a:pt x="11638" y="21256"/>
                    <a:pt x="11701" y="21563"/>
                    <a:pt x="12517" y="21410"/>
                  </a:cubicBezTo>
                  <a:cubicBezTo>
                    <a:pt x="13333" y="21256"/>
                    <a:pt x="14903" y="20643"/>
                    <a:pt x="16347" y="19745"/>
                  </a:cubicBezTo>
                  <a:cubicBezTo>
                    <a:pt x="17792" y="18847"/>
                    <a:pt x="19110" y="17664"/>
                    <a:pt x="20429" y="16481"/>
                  </a:cubicBezTo>
                </a:path>
              </a:pathLst>
            </a:custGeom>
            <a:noFill/>
            <a:ln w="18799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4" name="Line"/>
            <p:cNvSpPr/>
            <p:nvPr/>
          </p:nvSpPr>
          <p:spPr>
            <a:xfrm>
              <a:off x="-1806632" y="3109011"/>
              <a:ext cx="70944" cy="241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3" h="21489" extrusionOk="0">
                  <a:moveTo>
                    <a:pt x="7880" y="21321"/>
                  </a:moveTo>
                  <a:cubicBezTo>
                    <a:pt x="6237" y="21461"/>
                    <a:pt x="4593" y="21600"/>
                    <a:pt x="3302" y="21356"/>
                  </a:cubicBezTo>
                  <a:cubicBezTo>
                    <a:pt x="2011" y="21112"/>
                    <a:pt x="1072" y="20485"/>
                    <a:pt x="485" y="19022"/>
                  </a:cubicBezTo>
                  <a:cubicBezTo>
                    <a:pt x="-102" y="17559"/>
                    <a:pt x="-337" y="15259"/>
                    <a:pt x="837" y="12821"/>
                  </a:cubicBezTo>
                  <a:cubicBezTo>
                    <a:pt x="2011" y="10382"/>
                    <a:pt x="4593" y="7804"/>
                    <a:pt x="8233" y="5644"/>
                  </a:cubicBezTo>
                  <a:cubicBezTo>
                    <a:pt x="11872" y="3484"/>
                    <a:pt x="16567" y="1742"/>
                    <a:pt x="21263" y="0"/>
                  </a:cubicBezTo>
                </a:path>
              </a:pathLst>
            </a:custGeom>
            <a:noFill/>
            <a:ln w="18799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5" name="Line"/>
            <p:cNvSpPr/>
            <p:nvPr/>
          </p:nvSpPr>
          <p:spPr>
            <a:xfrm>
              <a:off x="-1721129" y="3143363"/>
              <a:ext cx="81752" cy="133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492" extrusionOk="0">
                  <a:moveTo>
                    <a:pt x="14415" y="20229"/>
                  </a:moveTo>
                  <a:cubicBezTo>
                    <a:pt x="13608" y="20860"/>
                    <a:pt x="12800" y="21492"/>
                    <a:pt x="12296" y="21492"/>
                  </a:cubicBezTo>
                  <a:cubicBezTo>
                    <a:pt x="11791" y="21492"/>
                    <a:pt x="11589" y="20860"/>
                    <a:pt x="11892" y="18713"/>
                  </a:cubicBezTo>
                  <a:cubicBezTo>
                    <a:pt x="12195" y="16566"/>
                    <a:pt x="13002" y="12903"/>
                    <a:pt x="14214" y="9681"/>
                  </a:cubicBezTo>
                  <a:cubicBezTo>
                    <a:pt x="15425" y="6460"/>
                    <a:pt x="17040" y="3681"/>
                    <a:pt x="18352" y="2039"/>
                  </a:cubicBezTo>
                  <a:cubicBezTo>
                    <a:pt x="19664" y="397"/>
                    <a:pt x="20673" y="-108"/>
                    <a:pt x="20976" y="18"/>
                  </a:cubicBezTo>
                  <a:cubicBezTo>
                    <a:pt x="21279" y="145"/>
                    <a:pt x="20875" y="903"/>
                    <a:pt x="19058" y="2671"/>
                  </a:cubicBezTo>
                  <a:cubicBezTo>
                    <a:pt x="17242" y="4439"/>
                    <a:pt x="14012" y="7218"/>
                    <a:pt x="11387" y="8987"/>
                  </a:cubicBezTo>
                  <a:cubicBezTo>
                    <a:pt x="8763" y="10755"/>
                    <a:pt x="6744" y="11513"/>
                    <a:pt x="4827" y="11892"/>
                  </a:cubicBezTo>
                  <a:cubicBezTo>
                    <a:pt x="2909" y="12271"/>
                    <a:pt x="1092" y="12271"/>
                    <a:pt x="386" y="11955"/>
                  </a:cubicBezTo>
                  <a:cubicBezTo>
                    <a:pt x="-321" y="11639"/>
                    <a:pt x="83" y="11008"/>
                    <a:pt x="486" y="10376"/>
                  </a:cubicBezTo>
                </a:path>
              </a:pathLst>
            </a:custGeom>
            <a:noFill/>
            <a:ln w="18799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6" name="Line"/>
            <p:cNvSpPr/>
            <p:nvPr/>
          </p:nvSpPr>
          <p:spPr>
            <a:xfrm>
              <a:off x="-1604874" y="3261760"/>
              <a:ext cx="41452" cy="82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7" h="21600" extrusionOk="0">
                  <a:moveTo>
                    <a:pt x="7600" y="0"/>
                  </a:moveTo>
                  <a:cubicBezTo>
                    <a:pt x="6400" y="2880"/>
                    <a:pt x="5200" y="5760"/>
                    <a:pt x="4200" y="8434"/>
                  </a:cubicBezTo>
                  <a:cubicBezTo>
                    <a:pt x="3200" y="11109"/>
                    <a:pt x="2400" y="13577"/>
                    <a:pt x="1600" y="15429"/>
                  </a:cubicBezTo>
                  <a:cubicBezTo>
                    <a:pt x="800" y="17280"/>
                    <a:pt x="0" y="18514"/>
                    <a:pt x="0" y="18617"/>
                  </a:cubicBezTo>
                  <a:cubicBezTo>
                    <a:pt x="0" y="18720"/>
                    <a:pt x="800" y="17691"/>
                    <a:pt x="3400" y="15531"/>
                  </a:cubicBezTo>
                  <a:cubicBezTo>
                    <a:pt x="6000" y="13371"/>
                    <a:pt x="10400" y="10080"/>
                    <a:pt x="13600" y="8229"/>
                  </a:cubicBezTo>
                  <a:cubicBezTo>
                    <a:pt x="16800" y="6377"/>
                    <a:pt x="18800" y="5966"/>
                    <a:pt x="20000" y="6377"/>
                  </a:cubicBezTo>
                  <a:cubicBezTo>
                    <a:pt x="21200" y="6789"/>
                    <a:pt x="21600" y="8023"/>
                    <a:pt x="20600" y="10697"/>
                  </a:cubicBezTo>
                  <a:cubicBezTo>
                    <a:pt x="19600" y="13371"/>
                    <a:pt x="17200" y="17486"/>
                    <a:pt x="14800" y="21600"/>
                  </a:cubicBezTo>
                </a:path>
              </a:pathLst>
            </a:custGeom>
            <a:noFill/>
            <a:ln w="18799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7" name="Line"/>
            <p:cNvSpPr/>
            <p:nvPr/>
          </p:nvSpPr>
          <p:spPr>
            <a:xfrm>
              <a:off x="-1552392" y="3153661"/>
              <a:ext cx="18801" cy="2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8799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8" name="Line"/>
            <p:cNvSpPr/>
            <p:nvPr/>
          </p:nvSpPr>
          <p:spPr>
            <a:xfrm>
              <a:off x="-1395800" y="3170619"/>
              <a:ext cx="123056" cy="126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514" extrusionOk="0">
                  <a:moveTo>
                    <a:pt x="3430" y="4314"/>
                  </a:moveTo>
                  <a:cubicBezTo>
                    <a:pt x="2884" y="4714"/>
                    <a:pt x="2337" y="5114"/>
                    <a:pt x="2337" y="4847"/>
                  </a:cubicBezTo>
                  <a:cubicBezTo>
                    <a:pt x="2337" y="4581"/>
                    <a:pt x="2884" y="3647"/>
                    <a:pt x="3909" y="2714"/>
                  </a:cubicBezTo>
                  <a:cubicBezTo>
                    <a:pt x="4934" y="1781"/>
                    <a:pt x="6438" y="847"/>
                    <a:pt x="7600" y="381"/>
                  </a:cubicBezTo>
                  <a:cubicBezTo>
                    <a:pt x="8762" y="-86"/>
                    <a:pt x="9582" y="-86"/>
                    <a:pt x="10198" y="181"/>
                  </a:cubicBezTo>
                  <a:cubicBezTo>
                    <a:pt x="10813" y="447"/>
                    <a:pt x="11223" y="981"/>
                    <a:pt x="11360" y="2981"/>
                  </a:cubicBezTo>
                  <a:cubicBezTo>
                    <a:pt x="11496" y="4981"/>
                    <a:pt x="11360" y="8447"/>
                    <a:pt x="10198" y="11447"/>
                  </a:cubicBezTo>
                  <a:cubicBezTo>
                    <a:pt x="9035" y="14447"/>
                    <a:pt x="6848" y="16981"/>
                    <a:pt x="5413" y="18447"/>
                  </a:cubicBezTo>
                  <a:cubicBezTo>
                    <a:pt x="3977" y="19914"/>
                    <a:pt x="3294" y="20314"/>
                    <a:pt x="2337" y="20714"/>
                  </a:cubicBezTo>
                  <a:cubicBezTo>
                    <a:pt x="1380" y="21114"/>
                    <a:pt x="149" y="21514"/>
                    <a:pt x="13" y="21514"/>
                  </a:cubicBezTo>
                  <a:cubicBezTo>
                    <a:pt x="-124" y="21514"/>
                    <a:pt x="833" y="21114"/>
                    <a:pt x="2952" y="20447"/>
                  </a:cubicBezTo>
                  <a:cubicBezTo>
                    <a:pt x="5071" y="19781"/>
                    <a:pt x="8352" y="18847"/>
                    <a:pt x="11154" y="18381"/>
                  </a:cubicBezTo>
                  <a:cubicBezTo>
                    <a:pt x="13957" y="17914"/>
                    <a:pt x="16281" y="17914"/>
                    <a:pt x="17922" y="18514"/>
                  </a:cubicBezTo>
                  <a:cubicBezTo>
                    <a:pt x="19562" y="19114"/>
                    <a:pt x="20519" y="20314"/>
                    <a:pt x="21476" y="21514"/>
                  </a:cubicBezTo>
                </a:path>
              </a:pathLst>
            </a:custGeom>
            <a:noFill/>
            <a:ln w="18799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9" name="Line"/>
            <p:cNvSpPr/>
            <p:nvPr/>
          </p:nvSpPr>
          <p:spPr>
            <a:xfrm>
              <a:off x="-1229179" y="3275860"/>
              <a:ext cx="53502" cy="79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5" h="21600" extrusionOk="0">
                  <a:moveTo>
                    <a:pt x="7833" y="0"/>
                  </a:moveTo>
                  <a:cubicBezTo>
                    <a:pt x="6599" y="847"/>
                    <a:pt x="5364" y="1694"/>
                    <a:pt x="4130" y="4659"/>
                  </a:cubicBezTo>
                  <a:cubicBezTo>
                    <a:pt x="2896" y="7624"/>
                    <a:pt x="1661" y="12706"/>
                    <a:pt x="890" y="15882"/>
                  </a:cubicBezTo>
                  <a:cubicBezTo>
                    <a:pt x="119" y="19059"/>
                    <a:pt x="-190" y="20329"/>
                    <a:pt x="119" y="20435"/>
                  </a:cubicBezTo>
                  <a:cubicBezTo>
                    <a:pt x="427" y="20541"/>
                    <a:pt x="1353" y="19482"/>
                    <a:pt x="3513" y="17365"/>
                  </a:cubicBezTo>
                  <a:cubicBezTo>
                    <a:pt x="5673" y="15247"/>
                    <a:pt x="9067" y="12071"/>
                    <a:pt x="11381" y="10059"/>
                  </a:cubicBezTo>
                  <a:cubicBezTo>
                    <a:pt x="13696" y="8047"/>
                    <a:pt x="14930" y="7200"/>
                    <a:pt x="16319" y="6671"/>
                  </a:cubicBezTo>
                  <a:cubicBezTo>
                    <a:pt x="17707" y="6141"/>
                    <a:pt x="19250" y="5929"/>
                    <a:pt x="20176" y="6353"/>
                  </a:cubicBezTo>
                  <a:cubicBezTo>
                    <a:pt x="21101" y="6776"/>
                    <a:pt x="21410" y="7835"/>
                    <a:pt x="20639" y="10482"/>
                  </a:cubicBezTo>
                  <a:cubicBezTo>
                    <a:pt x="19867" y="13129"/>
                    <a:pt x="18016" y="17365"/>
                    <a:pt x="16164" y="21600"/>
                  </a:cubicBezTo>
                </a:path>
              </a:pathLst>
            </a:custGeom>
            <a:noFill/>
            <a:ln w="18799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0" name="Line"/>
            <p:cNvSpPr/>
            <p:nvPr/>
          </p:nvSpPr>
          <p:spPr>
            <a:xfrm>
              <a:off x="-1214415" y="3146611"/>
              <a:ext cx="56820" cy="8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600" extrusionOk="0">
                  <a:moveTo>
                    <a:pt x="2821" y="0"/>
                  </a:moveTo>
                  <a:cubicBezTo>
                    <a:pt x="1341" y="5891"/>
                    <a:pt x="-138" y="11782"/>
                    <a:pt x="10" y="15709"/>
                  </a:cubicBezTo>
                  <a:cubicBezTo>
                    <a:pt x="158" y="19636"/>
                    <a:pt x="1933" y="21600"/>
                    <a:pt x="5780" y="21600"/>
                  </a:cubicBezTo>
                  <a:cubicBezTo>
                    <a:pt x="9626" y="21600"/>
                    <a:pt x="15544" y="19636"/>
                    <a:pt x="21462" y="17673"/>
                  </a:cubicBezTo>
                </a:path>
              </a:pathLst>
            </a:custGeom>
            <a:noFill/>
            <a:ln w="18799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1" name="Line"/>
            <p:cNvSpPr/>
            <p:nvPr/>
          </p:nvSpPr>
          <p:spPr>
            <a:xfrm>
              <a:off x="-1000103" y="3179511"/>
              <a:ext cx="84026" cy="150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290" extrusionOk="0">
                  <a:moveTo>
                    <a:pt x="2324" y="18609"/>
                  </a:moveTo>
                  <a:cubicBezTo>
                    <a:pt x="1351" y="18831"/>
                    <a:pt x="378" y="19052"/>
                    <a:pt x="86" y="19440"/>
                  </a:cubicBezTo>
                  <a:cubicBezTo>
                    <a:pt x="-206" y="19828"/>
                    <a:pt x="183" y="20382"/>
                    <a:pt x="2226" y="20825"/>
                  </a:cubicBezTo>
                  <a:cubicBezTo>
                    <a:pt x="4270" y="21268"/>
                    <a:pt x="7967" y="21600"/>
                    <a:pt x="11372" y="20825"/>
                  </a:cubicBezTo>
                  <a:cubicBezTo>
                    <a:pt x="14778" y="20049"/>
                    <a:pt x="17891" y="18166"/>
                    <a:pt x="19545" y="16782"/>
                  </a:cubicBezTo>
                  <a:cubicBezTo>
                    <a:pt x="21199" y="15397"/>
                    <a:pt x="21394" y="14511"/>
                    <a:pt x="19643" y="13846"/>
                  </a:cubicBezTo>
                  <a:cubicBezTo>
                    <a:pt x="17891" y="13182"/>
                    <a:pt x="14194" y="12738"/>
                    <a:pt x="11859" y="12517"/>
                  </a:cubicBezTo>
                  <a:cubicBezTo>
                    <a:pt x="9524" y="12295"/>
                    <a:pt x="8551" y="12295"/>
                    <a:pt x="8745" y="12129"/>
                  </a:cubicBezTo>
                  <a:cubicBezTo>
                    <a:pt x="8940" y="11963"/>
                    <a:pt x="10302" y="11631"/>
                    <a:pt x="11956" y="10578"/>
                  </a:cubicBezTo>
                  <a:cubicBezTo>
                    <a:pt x="13610" y="9526"/>
                    <a:pt x="15556" y="7754"/>
                    <a:pt x="16529" y="6092"/>
                  </a:cubicBezTo>
                  <a:cubicBezTo>
                    <a:pt x="17502" y="4431"/>
                    <a:pt x="17502" y="2880"/>
                    <a:pt x="16432" y="1772"/>
                  </a:cubicBezTo>
                  <a:cubicBezTo>
                    <a:pt x="15362" y="665"/>
                    <a:pt x="13221" y="0"/>
                    <a:pt x="10886" y="0"/>
                  </a:cubicBezTo>
                  <a:cubicBezTo>
                    <a:pt x="8551" y="0"/>
                    <a:pt x="6021" y="665"/>
                    <a:pt x="3491" y="1329"/>
                  </a:cubicBezTo>
                </a:path>
              </a:pathLst>
            </a:custGeom>
            <a:noFill/>
            <a:ln w="18799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2" name="Line"/>
            <p:cNvSpPr/>
            <p:nvPr/>
          </p:nvSpPr>
          <p:spPr>
            <a:xfrm>
              <a:off x="-870900" y="3292309"/>
              <a:ext cx="44115" cy="75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1" h="21600" extrusionOk="0">
                  <a:moveTo>
                    <a:pt x="0" y="0"/>
                  </a:moveTo>
                  <a:cubicBezTo>
                    <a:pt x="0" y="4950"/>
                    <a:pt x="0" y="9900"/>
                    <a:pt x="0" y="13163"/>
                  </a:cubicBezTo>
                  <a:cubicBezTo>
                    <a:pt x="0" y="16425"/>
                    <a:pt x="0" y="18000"/>
                    <a:pt x="758" y="18337"/>
                  </a:cubicBezTo>
                  <a:cubicBezTo>
                    <a:pt x="1516" y="18675"/>
                    <a:pt x="3032" y="17775"/>
                    <a:pt x="5684" y="15975"/>
                  </a:cubicBezTo>
                  <a:cubicBezTo>
                    <a:pt x="8337" y="14175"/>
                    <a:pt x="12126" y="11475"/>
                    <a:pt x="14968" y="10012"/>
                  </a:cubicBezTo>
                  <a:cubicBezTo>
                    <a:pt x="17811" y="8550"/>
                    <a:pt x="19705" y="8325"/>
                    <a:pt x="20653" y="8775"/>
                  </a:cubicBezTo>
                  <a:cubicBezTo>
                    <a:pt x="21600" y="9225"/>
                    <a:pt x="21600" y="10350"/>
                    <a:pt x="20463" y="12600"/>
                  </a:cubicBezTo>
                  <a:cubicBezTo>
                    <a:pt x="19326" y="14850"/>
                    <a:pt x="17053" y="18225"/>
                    <a:pt x="14779" y="21600"/>
                  </a:cubicBezTo>
                </a:path>
              </a:pathLst>
            </a:custGeom>
            <a:noFill/>
            <a:ln w="18799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3" name="Line"/>
            <p:cNvSpPr/>
            <p:nvPr/>
          </p:nvSpPr>
          <p:spPr>
            <a:xfrm>
              <a:off x="-825877" y="3127811"/>
              <a:ext cx="11377" cy="68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4" h="21360" extrusionOk="0">
                  <a:moveTo>
                    <a:pt x="20914" y="20618"/>
                  </a:moveTo>
                  <a:cubicBezTo>
                    <a:pt x="13714" y="21109"/>
                    <a:pt x="6514" y="21600"/>
                    <a:pt x="2914" y="21232"/>
                  </a:cubicBezTo>
                  <a:cubicBezTo>
                    <a:pt x="-686" y="20864"/>
                    <a:pt x="-686" y="19636"/>
                    <a:pt x="1474" y="15955"/>
                  </a:cubicBezTo>
                  <a:cubicBezTo>
                    <a:pt x="3634" y="12273"/>
                    <a:pt x="7954" y="6136"/>
                    <a:pt x="12274" y="0"/>
                  </a:cubicBezTo>
                </a:path>
              </a:pathLst>
            </a:custGeom>
            <a:noFill/>
            <a:ln w="18799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4" name="Line"/>
            <p:cNvSpPr/>
            <p:nvPr/>
          </p:nvSpPr>
          <p:spPr>
            <a:xfrm>
              <a:off x="-852100" y="3139561"/>
              <a:ext cx="51700" cy="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982" y="7200"/>
                    <a:pt x="1964" y="14400"/>
                    <a:pt x="5564" y="18000"/>
                  </a:cubicBezTo>
                  <a:cubicBezTo>
                    <a:pt x="9164" y="21600"/>
                    <a:pt x="15382" y="21600"/>
                    <a:pt x="21600" y="21600"/>
                  </a:cubicBezTo>
                </a:path>
              </a:pathLst>
            </a:custGeom>
            <a:noFill/>
            <a:ln w="18799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5" name="Line"/>
            <p:cNvSpPr/>
            <p:nvPr/>
          </p:nvSpPr>
          <p:spPr>
            <a:xfrm>
              <a:off x="-715802" y="3158361"/>
              <a:ext cx="32042" cy="218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6" h="21563" extrusionOk="0">
                  <a:moveTo>
                    <a:pt x="9257" y="20439"/>
                  </a:moveTo>
                  <a:cubicBezTo>
                    <a:pt x="8743" y="20981"/>
                    <a:pt x="8229" y="21523"/>
                    <a:pt x="8743" y="21561"/>
                  </a:cubicBezTo>
                  <a:cubicBezTo>
                    <a:pt x="9257" y="21600"/>
                    <a:pt x="10800" y="21135"/>
                    <a:pt x="13114" y="19665"/>
                  </a:cubicBezTo>
                  <a:cubicBezTo>
                    <a:pt x="15429" y="18194"/>
                    <a:pt x="18514" y="15716"/>
                    <a:pt x="20057" y="13084"/>
                  </a:cubicBezTo>
                  <a:cubicBezTo>
                    <a:pt x="21600" y="10452"/>
                    <a:pt x="21600" y="7665"/>
                    <a:pt x="18000" y="5458"/>
                  </a:cubicBezTo>
                  <a:cubicBezTo>
                    <a:pt x="14400" y="3252"/>
                    <a:pt x="7200" y="1626"/>
                    <a:pt x="0" y="0"/>
                  </a:cubicBezTo>
                </a:path>
              </a:pathLst>
            </a:custGeom>
            <a:noFill/>
            <a:ln w="18799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6" name="Line"/>
            <p:cNvSpPr/>
            <p:nvPr/>
          </p:nvSpPr>
          <p:spPr>
            <a:xfrm>
              <a:off x="-588903" y="3294659"/>
              <a:ext cx="75200" cy="18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8" extrusionOk="0">
                  <a:moveTo>
                    <a:pt x="0" y="14954"/>
                  </a:moveTo>
                  <a:cubicBezTo>
                    <a:pt x="675" y="18277"/>
                    <a:pt x="1350" y="21600"/>
                    <a:pt x="4950" y="19108"/>
                  </a:cubicBezTo>
                  <a:cubicBezTo>
                    <a:pt x="8550" y="16615"/>
                    <a:pt x="15075" y="8308"/>
                    <a:pt x="21600" y="0"/>
                  </a:cubicBezTo>
                </a:path>
              </a:pathLst>
            </a:custGeom>
            <a:noFill/>
            <a:ln w="18799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7" name="Line"/>
            <p:cNvSpPr/>
            <p:nvPr/>
          </p:nvSpPr>
          <p:spPr>
            <a:xfrm>
              <a:off x="-581853" y="3224160"/>
              <a:ext cx="63450" cy="14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8799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8" name="Line"/>
            <p:cNvSpPr/>
            <p:nvPr/>
          </p:nvSpPr>
          <p:spPr>
            <a:xfrm>
              <a:off x="-332756" y="3207710"/>
              <a:ext cx="51700" cy="8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5" extrusionOk="0">
                  <a:moveTo>
                    <a:pt x="0" y="0"/>
                  </a:moveTo>
                  <a:cubicBezTo>
                    <a:pt x="655" y="9000"/>
                    <a:pt x="1309" y="18000"/>
                    <a:pt x="4091" y="19800"/>
                  </a:cubicBezTo>
                  <a:cubicBezTo>
                    <a:pt x="6873" y="21600"/>
                    <a:pt x="11782" y="16200"/>
                    <a:pt x="15055" y="11700"/>
                  </a:cubicBezTo>
                  <a:cubicBezTo>
                    <a:pt x="18327" y="7200"/>
                    <a:pt x="19964" y="3600"/>
                    <a:pt x="21600" y="0"/>
                  </a:cubicBezTo>
                </a:path>
              </a:pathLst>
            </a:custGeom>
            <a:noFill/>
            <a:ln w="18799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9" name="Line"/>
            <p:cNvSpPr/>
            <p:nvPr/>
          </p:nvSpPr>
          <p:spPr>
            <a:xfrm>
              <a:off x="-100109" y="3069062"/>
              <a:ext cx="11751" cy="84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1440" y="18400"/>
                    <a:pt x="2880" y="15200"/>
                    <a:pt x="6480" y="11600"/>
                  </a:cubicBezTo>
                  <a:cubicBezTo>
                    <a:pt x="10080" y="8000"/>
                    <a:pt x="15840" y="4000"/>
                    <a:pt x="21600" y="0"/>
                  </a:cubicBezTo>
                </a:path>
              </a:pathLst>
            </a:custGeom>
            <a:noFill/>
            <a:ln w="18799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0" name="Line"/>
            <p:cNvSpPr/>
            <p:nvPr/>
          </p:nvSpPr>
          <p:spPr>
            <a:xfrm>
              <a:off x="-194127" y="3212410"/>
              <a:ext cx="258517" cy="16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1329" extrusionOk="0">
                  <a:moveTo>
                    <a:pt x="197" y="0"/>
                  </a:moveTo>
                  <a:cubicBezTo>
                    <a:pt x="67" y="6171"/>
                    <a:pt x="-64" y="12343"/>
                    <a:pt x="34" y="15943"/>
                  </a:cubicBezTo>
                  <a:cubicBezTo>
                    <a:pt x="132" y="19543"/>
                    <a:pt x="458" y="20571"/>
                    <a:pt x="1535" y="21086"/>
                  </a:cubicBezTo>
                  <a:cubicBezTo>
                    <a:pt x="2612" y="21600"/>
                    <a:pt x="4439" y="21600"/>
                    <a:pt x="6560" y="18000"/>
                  </a:cubicBezTo>
                  <a:cubicBezTo>
                    <a:pt x="8680" y="14400"/>
                    <a:pt x="11095" y="7200"/>
                    <a:pt x="13444" y="4629"/>
                  </a:cubicBezTo>
                  <a:cubicBezTo>
                    <a:pt x="15793" y="2057"/>
                    <a:pt x="18077" y="4114"/>
                    <a:pt x="19415" y="7200"/>
                  </a:cubicBezTo>
                  <a:cubicBezTo>
                    <a:pt x="20753" y="10286"/>
                    <a:pt x="21144" y="14400"/>
                    <a:pt x="21536" y="18514"/>
                  </a:cubicBezTo>
                </a:path>
              </a:pathLst>
            </a:custGeom>
            <a:noFill/>
            <a:ln w="18799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1" name="Line"/>
            <p:cNvSpPr/>
            <p:nvPr/>
          </p:nvSpPr>
          <p:spPr>
            <a:xfrm>
              <a:off x="-190329" y="3345458"/>
              <a:ext cx="112046" cy="141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499" extrusionOk="0">
                  <a:moveTo>
                    <a:pt x="1516" y="15802"/>
                  </a:moveTo>
                  <a:cubicBezTo>
                    <a:pt x="920" y="16633"/>
                    <a:pt x="324" y="17464"/>
                    <a:pt x="100" y="17523"/>
                  </a:cubicBezTo>
                  <a:cubicBezTo>
                    <a:pt x="-123" y="17583"/>
                    <a:pt x="26" y="16870"/>
                    <a:pt x="547" y="14497"/>
                  </a:cubicBezTo>
                  <a:cubicBezTo>
                    <a:pt x="1069" y="12123"/>
                    <a:pt x="1963" y="8088"/>
                    <a:pt x="2558" y="5714"/>
                  </a:cubicBezTo>
                  <a:cubicBezTo>
                    <a:pt x="3154" y="3341"/>
                    <a:pt x="3452" y="2629"/>
                    <a:pt x="3750" y="1917"/>
                  </a:cubicBezTo>
                  <a:cubicBezTo>
                    <a:pt x="4048" y="1204"/>
                    <a:pt x="4346" y="492"/>
                    <a:pt x="4346" y="730"/>
                  </a:cubicBezTo>
                  <a:cubicBezTo>
                    <a:pt x="4346" y="967"/>
                    <a:pt x="4048" y="2154"/>
                    <a:pt x="3825" y="3697"/>
                  </a:cubicBezTo>
                  <a:cubicBezTo>
                    <a:pt x="3601" y="5240"/>
                    <a:pt x="3452" y="7139"/>
                    <a:pt x="3527" y="8444"/>
                  </a:cubicBezTo>
                  <a:cubicBezTo>
                    <a:pt x="3601" y="9750"/>
                    <a:pt x="3899" y="10462"/>
                    <a:pt x="4495" y="10936"/>
                  </a:cubicBezTo>
                  <a:cubicBezTo>
                    <a:pt x="5091" y="11411"/>
                    <a:pt x="5985" y="11648"/>
                    <a:pt x="7623" y="10877"/>
                  </a:cubicBezTo>
                  <a:cubicBezTo>
                    <a:pt x="9262" y="10106"/>
                    <a:pt x="11645" y="8325"/>
                    <a:pt x="13656" y="6486"/>
                  </a:cubicBezTo>
                  <a:cubicBezTo>
                    <a:pt x="15667" y="4646"/>
                    <a:pt x="17306" y="2747"/>
                    <a:pt x="18572" y="1561"/>
                  </a:cubicBezTo>
                  <a:cubicBezTo>
                    <a:pt x="19838" y="374"/>
                    <a:pt x="20732" y="-101"/>
                    <a:pt x="21105" y="18"/>
                  </a:cubicBezTo>
                  <a:cubicBezTo>
                    <a:pt x="21477" y="136"/>
                    <a:pt x="21328" y="848"/>
                    <a:pt x="20732" y="2866"/>
                  </a:cubicBezTo>
                  <a:cubicBezTo>
                    <a:pt x="20136" y="4884"/>
                    <a:pt x="19094" y="8207"/>
                    <a:pt x="18200" y="11530"/>
                  </a:cubicBezTo>
                  <a:cubicBezTo>
                    <a:pt x="17306" y="14853"/>
                    <a:pt x="16561" y="18176"/>
                    <a:pt x="15816" y="21499"/>
                  </a:cubicBezTo>
                </a:path>
              </a:pathLst>
            </a:custGeom>
            <a:noFill/>
            <a:ln w="18799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2" name="Line"/>
            <p:cNvSpPr/>
            <p:nvPr/>
          </p:nvSpPr>
          <p:spPr>
            <a:xfrm>
              <a:off x="-57407" y="3452616"/>
              <a:ext cx="48518" cy="68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6" h="21223" extrusionOk="0">
                  <a:moveTo>
                    <a:pt x="2910" y="18045"/>
                  </a:moveTo>
                  <a:cubicBezTo>
                    <a:pt x="1881" y="19744"/>
                    <a:pt x="853" y="21443"/>
                    <a:pt x="338" y="21200"/>
                  </a:cubicBezTo>
                  <a:cubicBezTo>
                    <a:pt x="-176" y="20958"/>
                    <a:pt x="-176" y="18773"/>
                    <a:pt x="853" y="15740"/>
                  </a:cubicBezTo>
                  <a:cubicBezTo>
                    <a:pt x="1881" y="12706"/>
                    <a:pt x="3938" y="8823"/>
                    <a:pt x="6167" y="6032"/>
                  </a:cubicBezTo>
                  <a:cubicBezTo>
                    <a:pt x="8395" y="3241"/>
                    <a:pt x="10795" y="1542"/>
                    <a:pt x="12853" y="692"/>
                  </a:cubicBezTo>
                  <a:cubicBezTo>
                    <a:pt x="14910" y="-157"/>
                    <a:pt x="16624" y="-157"/>
                    <a:pt x="17995" y="328"/>
                  </a:cubicBezTo>
                  <a:cubicBezTo>
                    <a:pt x="19367" y="814"/>
                    <a:pt x="20395" y="1785"/>
                    <a:pt x="20910" y="3241"/>
                  </a:cubicBezTo>
                  <a:cubicBezTo>
                    <a:pt x="21424" y="4697"/>
                    <a:pt x="21424" y="6639"/>
                    <a:pt x="20224" y="7488"/>
                  </a:cubicBezTo>
                  <a:cubicBezTo>
                    <a:pt x="19024" y="8337"/>
                    <a:pt x="16624" y="8095"/>
                    <a:pt x="14224" y="7852"/>
                  </a:cubicBezTo>
                </a:path>
              </a:pathLst>
            </a:custGeom>
            <a:noFill/>
            <a:ln w="18799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3" name="Line"/>
            <p:cNvSpPr/>
            <p:nvPr/>
          </p:nvSpPr>
          <p:spPr>
            <a:xfrm>
              <a:off x="22089" y="3449797"/>
              <a:ext cx="27711" cy="70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350" extrusionOk="0">
                  <a:moveTo>
                    <a:pt x="0" y="12805"/>
                  </a:moveTo>
                  <a:cubicBezTo>
                    <a:pt x="1800" y="13754"/>
                    <a:pt x="3600" y="14704"/>
                    <a:pt x="5700" y="14704"/>
                  </a:cubicBezTo>
                  <a:cubicBezTo>
                    <a:pt x="7800" y="14704"/>
                    <a:pt x="10200" y="13754"/>
                    <a:pt x="12900" y="11618"/>
                  </a:cubicBezTo>
                  <a:cubicBezTo>
                    <a:pt x="15600" y="9482"/>
                    <a:pt x="18600" y="6159"/>
                    <a:pt x="20100" y="3904"/>
                  </a:cubicBezTo>
                  <a:cubicBezTo>
                    <a:pt x="21600" y="1649"/>
                    <a:pt x="21600" y="462"/>
                    <a:pt x="20100" y="106"/>
                  </a:cubicBezTo>
                  <a:cubicBezTo>
                    <a:pt x="18600" y="-250"/>
                    <a:pt x="15600" y="225"/>
                    <a:pt x="12300" y="2480"/>
                  </a:cubicBezTo>
                  <a:cubicBezTo>
                    <a:pt x="9000" y="4735"/>
                    <a:pt x="5400" y="8770"/>
                    <a:pt x="4200" y="12212"/>
                  </a:cubicBezTo>
                  <a:cubicBezTo>
                    <a:pt x="3000" y="15653"/>
                    <a:pt x="4200" y="18502"/>
                    <a:pt x="5400" y="21350"/>
                  </a:cubicBezTo>
                </a:path>
              </a:pathLst>
            </a:custGeom>
            <a:noFill/>
            <a:ln w="18799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4" name="Line"/>
            <p:cNvSpPr/>
            <p:nvPr/>
          </p:nvSpPr>
          <p:spPr>
            <a:xfrm>
              <a:off x="545350" y="2998563"/>
              <a:ext cx="78333" cy="110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1600" y="919"/>
                    <a:pt x="21600" y="1838"/>
                    <a:pt x="20952" y="2451"/>
                  </a:cubicBezTo>
                  <a:cubicBezTo>
                    <a:pt x="20304" y="3064"/>
                    <a:pt x="19008" y="3370"/>
                    <a:pt x="15768" y="4443"/>
                  </a:cubicBezTo>
                  <a:cubicBezTo>
                    <a:pt x="12528" y="5515"/>
                    <a:pt x="7344" y="7353"/>
                    <a:pt x="4212" y="8579"/>
                  </a:cubicBezTo>
                  <a:cubicBezTo>
                    <a:pt x="1080" y="9804"/>
                    <a:pt x="0" y="10417"/>
                    <a:pt x="0" y="11030"/>
                  </a:cubicBezTo>
                  <a:cubicBezTo>
                    <a:pt x="0" y="11643"/>
                    <a:pt x="1080" y="12255"/>
                    <a:pt x="3780" y="13634"/>
                  </a:cubicBezTo>
                  <a:cubicBezTo>
                    <a:pt x="6480" y="15013"/>
                    <a:pt x="10800" y="17157"/>
                    <a:pt x="13608" y="18613"/>
                  </a:cubicBezTo>
                  <a:cubicBezTo>
                    <a:pt x="16416" y="20068"/>
                    <a:pt x="17712" y="20834"/>
                    <a:pt x="19008" y="21600"/>
                  </a:cubicBezTo>
                </a:path>
              </a:pathLst>
            </a:custGeom>
            <a:noFill/>
            <a:ln w="18799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5" name="Line"/>
            <p:cNvSpPr/>
            <p:nvPr/>
          </p:nvSpPr>
          <p:spPr>
            <a:xfrm>
              <a:off x="677731" y="3022063"/>
              <a:ext cx="4701" cy="63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8799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6" name="Line"/>
            <p:cNvSpPr/>
            <p:nvPr/>
          </p:nvSpPr>
          <p:spPr>
            <a:xfrm>
              <a:off x="727269" y="3018943"/>
              <a:ext cx="56663" cy="80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4" h="21389" extrusionOk="0">
                  <a:moveTo>
                    <a:pt x="5184" y="5189"/>
                  </a:moveTo>
                  <a:cubicBezTo>
                    <a:pt x="8395" y="3527"/>
                    <a:pt x="11606" y="1866"/>
                    <a:pt x="14087" y="931"/>
                  </a:cubicBezTo>
                  <a:cubicBezTo>
                    <a:pt x="16568" y="-3"/>
                    <a:pt x="18319" y="-211"/>
                    <a:pt x="19487" y="204"/>
                  </a:cubicBezTo>
                  <a:cubicBezTo>
                    <a:pt x="20654" y="620"/>
                    <a:pt x="21238" y="1658"/>
                    <a:pt x="21092" y="3943"/>
                  </a:cubicBezTo>
                  <a:cubicBezTo>
                    <a:pt x="20946" y="6227"/>
                    <a:pt x="20070" y="9758"/>
                    <a:pt x="17297" y="12666"/>
                  </a:cubicBezTo>
                  <a:cubicBezTo>
                    <a:pt x="14524" y="15574"/>
                    <a:pt x="9854" y="17858"/>
                    <a:pt x="6352" y="19001"/>
                  </a:cubicBezTo>
                  <a:cubicBezTo>
                    <a:pt x="2849" y="20143"/>
                    <a:pt x="514" y="20143"/>
                    <a:pt x="76" y="20143"/>
                  </a:cubicBezTo>
                  <a:cubicBezTo>
                    <a:pt x="-362" y="20143"/>
                    <a:pt x="1097" y="20143"/>
                    <a:pt x="4454" y="20351"/>
                  </a:cubicBezTo>
                  <a:cubicBezTo>
                    <a:pt x="7811" y="20558"/>
                    <a:pt x="13065" y="20974"/>
                    <a:pt x="18319" y="21389"/>
                  </a:cubicBezTo>
                </a:path>
              </a:pathLst>
            </a:custGeom>
            <a:noFill/>
            <a:ln w="18799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7" name="Line"/>
            <p:cNvSpPr/>
            <p:nvPr/>
          </p:nvSpPr>
          <p:spPr>
            <a:xfrm>
              <a:off x="816380" y="3026763"/>
              <a:ext cx="72642" cy="108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600" extrusionOk="0">
                  <a:moveTo>
                    <a:pt x="0" y="21600"/>
                  </a:moveTo>
                  <a:cubicBezTo>
                    <a:pt x="5055" y="18626"/>
                    <a:pt x="10111" y="15652"/>
                    <a:pt x="13098" y="13852"/>
                  </a:cubicBezTo>
                  <a:cubicBezTo>
                    <a:pt x="16085" y="12052"/>
                    <a:pt x="17004" y="11426"/>
                    <a:pt x="18153" y="10957"/>
                  </a:cubicBezTo>
                  <a:cubicBezTo>
                    <a:pt x="19302" y="10487"/>
                    <a:pt x="20681" y="10174"/>
                    <a:pt x="21140" y="9626"/>
                  </a:cubicBezTo>
                  <a:cubicBezTo>
                    <a:pt x="21600" y="9078"/>
                    <a:pt x="21140" y="8296"/>
                    <a:pt x="19532" y="6652"/>
                  </a:cubicBezTo>
                  <a:cubicBezTo>
                    <a:pt x="17923" y="5009"/>
                    <a:pt x="15166" y="2504"/>
                    <a:pt x="12409" y="0"/>
                  </a:cubicBezTo>
                </a:path>
              </a:pathLst>
            </a:custGeom>
            <a:noFill/>
            <a:ln w="18799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8" name="Line"/>
            <p:cNvSpPr/>
            <p:nvPr/>
          </p:nvSpPr>
          <p:spPr>
            <a:xfrm>
              <a:off x="948198" y="2949213"/>
              <a:ext cx="20931" cy="65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275" extrusionOk="0">
                  <a:moveTo>
                    <a:pt x="21375" y="0"/>
                  </a:moveTo>
                  <a:cubicBezTo>
                    <a:pt x="14175" y="4574"/>
                    <a:pt x="6975" y="9148"/>
                    <a:pt x="3375" y="12071"/>
                  </a:cubicBezTo>
                  <a:cubicBezTo>
                    <a:pt x="-225" y="14993"/>
                    <a:pt x="-225" y="16264"/>
                    <a:pt x="175" y="17661"/>
                  </a:cubicBezTo>
                  <a:cubicBezTo>
                    <a:pt x="575" y="19059"/>
                    <a:pt x="1375" y="20584"/>
                    <a:pt x="4175" y="21092"/>
                  </a:cubicBezTo>
                  <a:cubicBezTo>
                    <a:pt x="6975" y="21600"/>
                    <a:pt x="11775" y="21092"/>
                    <a:pt x="14575" y="19059"/>
                  </a:cubicBezTo>
                  <a:cubicBezTo>
                    <a:pt x="17375" y="17026"/>
                    <a:pt x="18175" y="13468"/>
                    <a:pt x="18975" y="9911"/>
                  </a:cubicBezTo>
                </a:path>
              </a:pathLst>
            </a:custGeom>
            <a:noFill/>
            <a:ln w="18799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9" name="Line"/>
            <p:cNvSpPr/>
            <p:nvPr/>
          </p:nvSpPr>
          <p:spPr>
            <a:xfrm>
              <a:off x="254736" y="3195509"/>
              <a:ext cx="944690" cy="73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3" extrusionOk="0">
                  <a:moveTo>
                    <a:pt x="0" y="1512"/>
                  </a:moveTo>
                  <a:cubicBezTo>
                    <a:pt x="537" y="822"/>
                    <a:pt x="1075" y="133"/>
                    <a:pt x="1621" y="18"/>
                  </a:cubicBezTo>
                  <a:cubicBezTo>
                    <a:pt x="2167" y="-97"/>
                    <a:pt x="2722" y="363"/>
                    <a:pt x="3349" y="1052"/>
                  </a:cubicBezTo>
                  <a:cubicBezTo>
                    <a:pt x="3976" y="1741"/>
                    <a:pt x="4675" y="2660"/>
                    <a:pt x="5400" y="3120"/>
                  </a:cubicBezTo>
                  <a:cubicBezTo>
                    <a:pt x="6125" y="3580"/>
                    <a:pt x="6878" y="3580"/>
                    <a:pt x="7612" y="3580"/>
                  </a:cubicBezTo>
                  <a:cubicBezTo>
                    <a:pt x="8346" y="3580"/>
                    <a:pt x="9063" y="3580"/>
                    <a:pt x="9752" y="3465"/>
                  </a:cubicBezTo>
                  <a:cubicBezTo>
                    <a:pt x="10442" y="3350"/>
                    <a:pt x="11104" y="3120"/>
                    <a:pt x="11704" y="3350"/>
                  </a:cubicBezTo>
                  <a:cubicBezTo>
                    <a:pt x="12304" y="3580"/>
                    <a:pt x="12842" y="4269"/>
                    <a:pt x="13334" y="4958"/>
                  </a:cubicBezTo>
                  <a:cubicBezTo>
                    <a:pt x="13827" y="5648"/>
                    <a:pt x="14275" y="6337"/>
                    <a:pt x="14776" y="7486"/>
                  </a:cubicBezTo>
                  <a:cubicBezTo>
                    <a:pt x="15278" y="8635"/>
                    <a:pt x="15833" y="10243"/>
                    <a:pt x="16281" y="11737"/>
                  </a:cubicBezTo>
                  <a:cubicBezTo>
                    <a:pt x="16728" y="13231"/>
                    <a:pt x="17069" y="14609"/>
                    <a:pt x="17427" y="15529"/>
                  </a:cubicBezTo>
                  <a:cubicBezTo>
                    <a:pt x="17785" y="16448"/>
                    <a:pt x="18161" y="16907"/>
                    <a:pt x="18618" y="17826"/>
                  </a:cubicBezTo>
                  <a:cubicBezTo>
                    <a:pt x="19075" y="18746"/>
                    <a:pt x="19612" y="20124"/>
                    <a:pt x="20122" y="20814"/>
                  </a:cubicBezTo>
                  <a:cubicBezTo>
                    <a:pt x="20633" y="21503"/>
                    <a:pt x="21116" y="21503"/>
                    <a:pt x="21600" y="21503"/>
                  </a:cubicBezTo>
                </a:path>
              </a:pathLst>
            </a:custGeom>
            <a:noFill/>
            <a:ln w="18799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0" name="Line"/>
            <p:cNvSpPr/>
            <p:nvPr/>
          </p:nvSpPr>
          <p:spPr>
            <a:xfrm>
              <a:off x="302380" y="3336959"/>
              <a:ext cx="65156" cy="96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600" extrusionOk="0">
                  <a:moveTo>
                    <a:pt x="21388" y="0"/>
                  </a:moveTo>
                  <a:cubicBezTo>
                    <a:pt x="21388" y="878"/>
                    <a:pt x="21388" y="1756"/>
                    <a:pt x="20745" y="2283"/>
                  </a:cubicBezTo>
                  <a:cubicBezTo>
                    <a:pt x="20102" y="2810"/>
                    <a:pt x="18817" y="2985"/>
                    <a:pt x="15731" y="3249"/>
                  </a:cubicBezTo>
                  <a:cubicBezTo>
                    <a:pt x="12645" y="3512"/>
                    <a:pt x="7759" y="3863"/>
                    <a:pt x="4674" y="4478"/>
                  </a:cubicBezTo>
                  <a:cubicBezTo>
                    <a:pt x="1588" y="5093"/>
                    <a:pt x="302" y="5971"/>
                    <a:pt x="45" y="6849"/>
                  </a:cubicBezTo>
                  <a:cubicBezTo>
                    <a:pt x="-212" y="7727"/>
                    <a:pt x="559" y="8605"/>
                    <a:pt x="3902" y="11063"/>
                  </a:cubicBezTo>
                  <a:cubicBezTo>
                    <a:pt x="7245" y="13522"/>
                    <a:pt x="13159" y="17561"/>
                    <a:pt x="19074" y="21600"/>
                  </a:cubicBezTo>
                </a:path>
              </a:pathLst>
            </a:custGeom>
            <a:noFill/>
            <a:ln w="18799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1" name="Line"/>
            <p:cNvSpPr/>
            <p:nvPr/>
          </p:nvSpPr>
          <p:spPr>
            <a:xfrm>
              <a:off x="423151" y="3343426"/>
              <a:ext cx="52902" cy="85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353" extrusionOk="0">
                  <a:moveTo>
                    <a:pt x="3176" y="4858"/>
                  </a:moveTo>
                  <a:cubicBezTo>
                    <a:pt x="1588" y="5251"/>
                    <a:pt x="0" y="5644"/>
                    <a:pt x="0" y="5546"/>
                  </a:cubicBezTo>
                  <a:cubicBezTo>
                    <a:pt x="0" y="5448"/>
                    <a:pt x="1588" y="4858"/>
                    <a:pt x="3971" y="3877"/>
                  </a:cubicBezTo>
                  <a:cubicBezTo>
                    <a:pt x="6353" y="2895"/>
                    <a:pt x="9529" y="1520"/>
                    <a:pt x="11912" y="735"/>
                  </a:cubicBezTo>
                  <a:cubicBezTo>
                    <a:pt x="14294" y="-51"/>
                    <a:pt x="15882" y="-247"/>
                    <a:pt x="17629" y="342"/>
                  </a:cubicBezTo>
                  <a:cubicBezTo>
                    <a:pt x="19376" y="931"/>
                    <a:pt x="21282" y="2306"/>
                    <a:pt x="21441" y="5153"/>
                  </a:cubicBezTo>
                  <a:cubicBezTo>
                    <a:pt x="21600" y="8000"/>
                    <a:pt x="20012" y="12320"/>
                    <a:pt x="16676" y="14873"/>
                  </a:cubicBezTo>
                  <a:cubicBezTo>
                    <a:pt x="13341" y="17426"/>
                    <a:pt x="8259" y="18211"/>
                    <a:pt x="5082" y="18309"/>
                  </a:cubicBezTo>
                  <a:cubicBezTo>
                    <a:pt x="1906" y="18408"/>
                    <a:pt x="635" y="17818"/>
                    <a:pt x="1271" y="17622"/>
                  </a:cubicBezTo>
                  <a:cubicBezTo>
                    <a:pt x="1906" y="17426"/>
                    <a:pt x="4447" y="17622"/>
                    <a:pt x="7782" y="18309"/>
                  </a:cubicBezTo>
                  <a:cubicBezTo>
                    <a:pt x="11118" y="18997"/>
                    <a:pt x="15247" y="20175"/>
                    <a:pt x="19376" y="21353"/>
                  </a:cubicBezTo>
                </a:path>
              </a:pathLst>
            </a:custGeom>
            <a:noFill/>
            <a:ln w="18799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2" name="Line"/>
            <p:cNvSpPr/>
            <p:nvPr/>
          </p:nvSpPr>
          <p:spPr>
            <a:xfrm>
              <a:off x="532033" y="3339309"/>
              <a:ext cx="39227" cy="96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9" h="21385" extrusionOk="0">
                  <a:moveTo>
                    <a:pt x="0" y="21254"/>
                  </a:moveTo>
                  <a:cubicBezTo>
                    <a:pt x="2118" y="21427"/>
                    <a:pt x="4235" y="21600"/>
                    <a:pt x="7835" y="20563"/>
                  </a:cubicBezTo>
                  <a:cubicBezTo>
                    <a:pt x="11435" y="19526"/>
                    <a:pt x="16518" y="17280"/>
                    <a:pt x="19059" y="15725"/>
                  </a:cubicBezTo>
                  <a:cubicBezTo>
                    <a:pt x="21600" y="14170"/>
                    <a:pt x="21600" y="13306"/>
                    <a:pt x="20541" y="12787"/>
                  </a:cubicBezTo>
                  <a:cubicBezTo>
                    <a:pt x="19482" y="12269"/>
                    <a:pt x="17365" y="12096"/>
                    <a:pt x="15247" y="11923"/>
                  </a:cubicBezTo>
                  <a:cubicBezTo>
                    <a:pt x="13129" y="11750"/>
                    <a:pt x="11012" y="11578"/>
                    <a:pt x="10165" y="11059"/>
                  </a:cubicBezTo>
                  <a:cubicBezTo>
                    <a:pt x="9318" y="10541"/>
                    <a:pt x="9741" y="9677"/>
                    <a:pt x="11012" y="8294"/>
                  </a:cubicBezTo>
                  <a:cubicBezTo>
                    <a:pt x="12282" y="6912"/>
                    <a:pt x="14400" y="5011"/>
                    <a:pt x="15247" y="3629"/>
                  </a:cubicBezTo>
                  <a:cubicBezTo>
                    <a:pt x="16094" y="2246"/>
                    <a:pt x="15671" y="1382"/>
                    <a:pt x="13976" y="864"/>
                  </a:cubicBezTo>
                  <a:cubicBezTo>
                    <a:pt x="12282" y="346"/>
                    <a:pt x="9318" y="173"/>
                    <a:pt x="6353" y="0"/>
                  </a:cubicBezTo>
                </a:path>
              </a:pathLst>
            </a:custGeom>
            <a:noFill/>
            <a:ln w="18799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3" name="Line"/>
            <p:cNvSpPr/>
            <p:nvPr/>
          </p:nvSpPr>
          <p:spPr>
            <a:xfrm>
              <a:off x="593132" y="3341659"/>
              <a:ext cx="67345" cy="112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5" h="21600" extrusionOk="0">
                  <a:moveTo>
                    <a:pt x="0" y="21600"/>
                  </a:moveTo>
                  <a:cubicBezTo>
                    <a:pt x="5959" y="18300"/>
                    <a:pt x="11917" y="15000"/>
                    <a:pt x="15517" y="12975"/>
                  </a:cubicBezTo>
                  <a:cubicBezTo>
                    <a:pt x="19117" y="10950"/>
                    <a:pt x="20359" y="10200"/>
                    <a:pt x="20979" y="9450"/>
                  </a:cubicBezTo>
                  <a:cubicBezTo>
                    <a:pt x="21600" y="8700"/>
                    <a:pt x="21600" y="7950"/>
                    <a:pt x="19614" y="6375"/>
                  </a:cubicBezTo>
                  <a:cubicBezTo>
                    <a:pt x="17628" y="4800"/>
                    <a:pt x="13655" y="2400"/>
                    <a:pt x="9683" y="0"/>
                  </a:cubicBezTo>
                </a:path>
              </a:pathLst>
            </a:custGeom>
            <a:noFill/>
            <a:ln w="18799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4" name="Line"/>
            <p:cNvSpPr/>
            <p:nvPr/>
          </p:nvSpPr>
          <p:spPr>
            <a:xfrm>
              <a:off x="701231" y="3288243"/>
              <a:ext cx="35814" cy="65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2" h="21392" extrusionOk="0">
                  <a:moveTo>
                    <a:pt x="0" y="4421"/>
                  </a:moveTo>
                  <a:cubicBezTo>
                    <a:pt x="4596" y="2878"/>
                    <a:pt x="9191" y="1335"/>
                    <a:pt x="12638" y="563"/>
                  </a:cubicBezTo>
                  <a:cubicBezTo>
                    <a:pt x="16085" y="-208"/>
                    <a:pt x="18383" y="-208"/>
                    <a:pt x="19762" y="692"/>
                  </a:cubicBezTo>
                  <a:cubicBezTo>
                    <a:pt x="21140" y="1592"/>
                    <a:pt x="21600" y="3392"/>
                    <a:pt x="19991" y="5578"/>
                  </a:cubicBezTo>
                  <a:cubicBezTo>
                    <a:pt x="18383" y="7763"/>
                    <a:pt x="14706" y="10335"/>
                    <a:pt x="11489" y="12392"/>
                  </a:cubicBezTo>
                  <a:cubicBezTo>
                    <a:pt x="8272" y="14449"/>
                    <a:pt x="5515" y="15992"/>
                    <a:pt x="3677" y="17406"/>
                  </a:cubicBezTo>
                  <a:cubicBezTo>
                    <a:pt x="1838" y="18821"/>
                    <a:pt x="919" y="20106"/>
                    <a:pt x="1838" y="20749"/>
                  </a:cubicBezTo>
                  <a:cubicBezTo>
                    <a:pt x="2757" y="21392"/>
                    <a:pt x="5515" y="21392"/>
                    <a:pt x="8272" y="21392"/>
                  </a:cubicBezTo>
                </a:path>
              </a:pathLst>
            </a:custGeom>
            <a:noFill/>
            <a:ln w="18799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5" name="Line"/>
            <p:cNvSpPr/>
            <p:nvPr/>
          </p:nvSpPr>
          <p:spPr>
            <a:xfrm>
              <a:off x="793229" y="3353409"/>
              <a:ext cx="79551" cy="112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6" h="21600" extrusionOk="0">
                  <a:moveTo>
                    <a:pt x="21506" y="0"/>
                  </a:moveTo>
                  <a:cubicBezTo>
                    <a:pt x="20871" y="750"/>
                    <a:pt x="20235" y="1500"/>
                    <a:pt x="17694" y="2400"/>
                  </a:cubicBezTo>
                  <a:cubicBezTo>
                    <a:pt x="15153" y="3300"/>
                    <a:pt x="10706" y="4350"/>
                    <a:pt x="7635" y="4950"/>
                  </a:cubicBezTo>
                  <a:cubicBezTo>
                    <a:pt x="4565" y="5550"/>
                    <a:pt x="2871" y="5700"/>
                    <a:pt x="1706" y="6075"/>
                  </a:cubicBezTo>
                  <a:cubicBezTo>
                    <a:pt x="541" y="6450"/>
                    <a:pt x="-94" y="7050"/>
                    <a:pt x="12" y="7725"/>
                  </a:cubicBezTo>
                  <a:cubicBezTo>
                    <a:pt x="118" y="8400"/>
                    <a:pt x="965" y="9150"/>
                    <a:pt x="4459" y="11475"/>
                  </a:cubicBezTo>
                  <a:cubicBezTo>
                    <a:pt x="7953" y="13800"/>
                    <a:pt x="14094" y="17700"/>
                    <a:pt x="20235" y="21600"/>
                  </a:cubicBezTo>
                </a:path>
              </a:pathLst>
            </a:custGeom>
            <a:noFill/>
            <a:ln w="18799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6" name="Line"/>
            <p:cNvSpPr/>
            <p:nvPr/>
          </p:nvSpPr>
          <p:spPr>
            <a:xfrm>
              <a:off x="925923" y="3360458"/>
              <a:ext cx="47762" cy="107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5" h="21368" extrusionOk="0">
                  <a:moveTo>
                    <a:pt x="2453" y="19580"/>
                  </a:moveTo>
                  <a:cubicBezTo>
                    <a:pt x="1081" y="20046"/>
                    <a:pt x="-290" y="20512"/>
                    <a:pt x="53" y="20901"/>
                  </a:cubicBezTo>
                  <a:cubicBezTo>
                    <a:pt x="396" y="21289"/>
                    <a:pt x="2453" y="21600"/>
                    <a:pt x="5539" y="21134"/>
                  </a:cubicBezTo>
                  <a:cubicBezTo>
                    <a:pt x="8624" y="20668"/>
                    <a:pt x="12739" y="19424"/>
                    <a:pt x="15310" y="18492"/>
                  </a:cubicBezTo>
                  <a:cubicBezTo>
                    <a:pt x="17881" y="17560"/>
                    <a:pt x="18910" y="16938"/>
                    <a:pt x="19767" y="16239"/>
                  </a:cubicBezTo>
                  <a:cubicBezTo>
                    <a:pt x="20624" y="15540"/>
                    <a:pt x="21310" y="14763"/>
                    <a:pt x="20624" y="14219"/>
                  </a:cubicBezTo>
                  <a:cubicBezTo>
                    <a:pt x="19939" y="13675"/>
                    <a:pt x="17881" y="13364"/>
                    <a:pt x="15996" y="13053"/>
                  </a:cubicBezTo>
                  <a:cubicBezTo>
                    <a:pt x="14110" y="12742"/>
                    <a:pt x="12396" y="12432"/>
                    <a:pt x="11539" y="11888"/>
                  </a:cubicBezTo>
                  <a:cubicBezTo>
                    <a:pt x="10681" y="11344"/>
                    <a:pt x="10681" y="10567"/>
                    <a:pt x="11710" y="9168"/>
                  </a:cubicBezTo>
                  <a:cubicBezTo>
                    <a:pt x="12739" y="7770"/>
                    <a:pt x="14796" y="5750"/>
                    <a:pt x="15996" y="4273"/>
                  </a:cubicBezTo>
                  <a:cubicBezTo>
                    <a:pt x="17196" y="2797"/>
                    <a:pt x="17539" y="1865"/>
                    <a:pt x="16681" y="1243"/>
                  </a:cubicBezTo>
                  <a:cubicBezTo>
                    <a:pt x="15824" y="622"/>
                    <a:pt x="13767" y="311"/>
                    <a:pt x="12224" y="155"/>
                  </a:cubicBezTo>
                  <a:cubicBezTo>
                    <a:pt x="10681" y="0"/>
                    <a:pt x="9653" y="0"/>
                    <a:pt x="8624" y="0"/>
                  </a:cubicBezTo>
                </a:path>
              </a:pathLst>
            </a:custGeom>
            <a:noFill/>
            <a:ln w="18799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7" name="Line"/>
            <p:cNvSpPr/>
            <p:nvPr/>
          </p:nvSpPr>
          <p:spPr>
            <a:xfrm>
              <a:off x="1016478" y="3369408"/>
              <a:ext cx="65449" cy="102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367" extrusionOk="0">
                  <a:moveTo>
                    <a:pt x="9142" y="19731"/>
                  </a:moveTo>
                  <a:cubicBezTo>
                    <a:pt x="9399" y="20549"/>
                    <a:pt x="9656" y="21367"/>
                    <a:pt x="9785" y="21367"/>
                  </a:cubicBezTo>
                  <a:cubicBezTo>
                    <a:pt x="9914" y="21367"/>
                    <a:pt x="9914" y="20549"/>
                    <a:pt x="11071" y="17767"/>
                  </a:cubicBezTo>
                  <a:cubicBezTo>
                    <a:pt x="12228" y="14985"/>
                    <a:pt x="14542" y="10240"/>
                    <a:pt x="15956" y="7458"/>
                  </a:cubicBezTo>
                  <a:cubicBezTo>
                    <a:pt x="17371" y="4676"/>
                    <a:pt x="17885" y="3858"/>
                    <a:pt x="18399" y="2876"/>
                  </a:cubicBezTo>
                  <a:cubicBezTo>
                    <a:pt x="18914" y="1894"/>
                    <a:pt x="19428" y="749"/>
                    <a:pt x="18914" y="258"/>
                  </a:cubicBezTo>
                  <a:cubicBezTo>
                    <a:pt x="18399" y="-233"/>
                    <a:pt x="16856" y="-69"/>
                    <a:pt x="13899" y="1158"/>
                  </a:cubicBezTo>
                  <a:cubicBezTo>
                    <a:pt x="10942" y="2385"/>
                    <a:pt x="6571" y="4676"/>
                    <a:pt x="3871" y="6312"/>
                  </a:cubicBezTo>
                  <a:cubicBezTo>
                    <a:pt x="1171" y="7949"/>
                    <a:pt x="142" y="8931"/>
                    <a:pt x="14" y="9749"/>
                  </a:cubicBezTo>
                  <a:cubicBezTo>
                    <a:pt x="-115" y="10567"/>
                    <a:pt x="656" y="11222"/>
                    <a:pt x="3356" y="11712"/>
                  </a:cubicBezTo>
                  <a:cubicBezTo>
                    <a:pt x="6056" y="12203"/>
                    <a:pt x="10685" y="12531"/>
                    <a:pt x="14028" y="12449"/>
                  </a:cubicBezTo>
                  <a:cubicBezTo>
                    <a:pt x="17371" y="12367"/>
                    <a:pt x="19428" y="11876"/>
                    <a:pt x="21485" y="11385"/>
                  </a:cubicBezTo>
                </a:path>
              </a:pathLst>
            </a:custGeom>
            <a:noFill/>
            <a:ln w="18799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8" name="Line"/>
            <p:cNvSpPr/>
            <p:nvPr/>
          </p:nvSpPr>
          <p:spPr>
            <a:xfrm>
              <a:off x="1103425" y="3376908"/>
              <a:ext cx="79520" cy="119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9" h="21478" extrusionOk="0">
                  <a:moveTo>
                    <a:pt x="1165" y="20197"/>
                  </a:moveTo>
                  <a:cubicBezTo>
                    <a:pt x="536" y="20899"/>
                    <a:pt x="-93" y="21600"/>
                    <a:pt x="12" y="21460"/>
                  </a:cubicBezTo>
                  <a:cubicBezTo>
                    <a:pt x="117" y="21319"/>
                    <a:pt x="956" y="20338"/>
                    <a:pt x="3682" y="18725"/>
                  </a:cubicBezTo>
                  <a:cubicBezTo>
                    <a:pt x="6408" y="17112"/>
                    <a:pt x="11022" y="14868"/>
                    <a:pt x="13853" y="13535"/>
                  </a:cubicBezTo>
                  <a:cubicBezTo>
                    <a:pt x="16684" y="12203"/>
                    <a:pt x="17732" y="11782"/>
                    <a:pt x="18781" y="11291"/>
                  </a:cubicBezTo>
                  <a:cubicBezTo>
                    <a:pt x="19829" y="10800"/>
                    <a:pt x="20878" y="10239"/>
                    <a:pt x="21192" y="9608"/>
                  </a:cubicBezTo>
                  <a:cubicBezTo>
                    <a:pt x="21507" y="8977"/>
                    <a:pt x="21088" y="8275"/>
                    <a:pt x="19410" y="6662"/>
                  </a:cubicBezTo>
                  <a:cubicBezTo>
                    <a:pt x="17732" y="5049"/>
                    <a:pt x="14796" y="2525"/>
                    <a:pt x="11860" y="0"/>
                  </a:cubicBezTo>
                </a:path>
              </a:pathLst>
            </a:custGeom>
            <a:noFill/>
            <a:ln w="18799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9" name="Line"/>
            <p:cNvSpPr/>
            <p:nvPr/>
          </p:nvSpPr>
          <p:spPr>
            <a:xfrm>
              <a:off x="1206475" y="3348896"/>
              <a:ext cx="37259" cy="53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7" h="21525" extrusionOk="0">
                  <a:moveTo>
                    <a:pt x="0" y="864"/>
                  </a:moveTo>
                  <a:cubicBezTo>
                    <a:pt x="4408" y="551"/>
                    <a:pt x="8816" y="238"/>
                    <a:pt x="12563" y="82"/>
                  </a:cubicBezTo>
                  <a:cubicBezTo>
                    <a:pt x="16310" y="-75"/>
                    <a:pt x="19396" y="-75"/>
                    <a:pt x="20498" y="708"/>
                  </a:cubicBezTo>
                  <a:cubicBezTo>
                    <a:pt x="21600" y="1490"/>
                    <a:pt x="20718" y="3055"/>
                    <a:pt x="18294" y="4934"/>
                  </a:cubicBezTo>
                  <a:cubicBezTo>
                    <a:pt x="15869" y="6812"/>
                    <a:pt x="11902" y="9003"/>
                    <a:pt x="9037" y="11038"/>
                  </a:cubicBezTo>
                  <a:cubicBezTo>
                    <a:pt x="6171" y="13073"/>
                    <a:pt x="4408" y="14951"/>
                    <a:pt x="3527" y="16673"/>
                  </a:cubicBezTo>
                  <a:cubicBezTo>
                    <a:pt x="2645" y="18395"/>
                    <a:pt x="2645" y="19960"/>
                    <a:pt x="5069" y="20742"/>
                  </a:cubicBezTo>
                  <a:cubicBezTo>
                    <a:pt x="7494" y="21525"/>
                    <a:pt x="12343" y="21525"/>
                    <a:pt x="17192" y="21525"/>
                  </a:cubicBezTo>
                </a:path>
              </a:pathLst>
            </a:custGeom>
            <a:noFill/>
            <a:ln w="18799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grpSp>
        <p:nvGrpSpPr>
          <p:cNvPr id="257" name="Drawing"/>
          <p:cNvGrpSpPr/>
          <p:nvPr/>
        </p:nvGrpSpPr>
        <p:grpSpPr>
          <a:xfrm>
            <a:off x="7616085" y="9509103"/>
            <a:ext cx="3010499" cy="663485"/>
            <a:chOff x="0" y="0"/>
            <a:chExt cx="3010497" cy="663484"/>
          </a:xfrm>
        </p:grpSpPr>
        <p:sp>
          <p:nvSpPr>
            <p:cNvPr id="241" name="Line"/>
            <p:cNvSpPr/>
            <p:nvPr/>
          </p:nvSpPr>
          <p:spPr>
            <a:xfrm>
              <a:off x="0" y="2589"/>
              <a:ext cx="352612" cy="543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5" h="21521" extrusionOk="0">
                  <a:moveTo>
                    <a:pt x="328" y="20477"/>
                  </a:moveTo>
                  <a:cubicBezTo>
                    <a:pt x="127" y="20939"/>
                    <a:pt x="-74" y="21402"/>
                    <a:pt x="26" y="21501"/>
                  </a:cubicBezTo>
                  <a:cubicBezTo>
                    <a:pt x="127" y="21600"/>
                    <a:pt x="529" y="21336"/>
                    <a:pt x="880" y="20576"/>
                  </a:cubicBezTo>
                  <a:cubicBezTo>
                    <a:pt x="1232" y="19817"/>
                    <a:pt x="1533" y="18561"/>
                    <a:pt x="1885" y="16910"/>
                  </a:cubicBezTo>
                  <a:cubicBezTo>
                    <a:pt x="2237" y="15259"/>
                    <a:pt x="2639" y="13211"/>
                    <a:pt x="2890" y="10965"/>
                  </a:cubicBezTo>
                  <a:cubicBezTo>
                    <a:pt x="3141" y="8719"/>
                    <a:pt x="3241" y="6275"/>
                    <a:pt x="3191" y="4525"/>
                  </a:cubicBezTo>
                  <a:cubicBezTo>
                    <a:pt x="3141" y="2774"/>
                    <a:pt x="2940" y="1717"/>
                    <a:pt x="2639" y="1024"/>
                  </a:cubicBezTo>
                  <a:cubicBezTo>
                    <a:pt x="2337" y="330"/>
                    <a:pt x="1935" y="0"/>
                    <a:pt x="1684" y="0"/>
                  </a:cubicBezTo>
                  <a:cubicBezTo>
                    <a:pt x="1433" y="0"/>
                    <a:pt x="1333" y="330"/>
                    <a:pt x="1433" y="628"/>
                  </a:cubicBezTo>
                  <a:cubicBezTo>
                    <a:pt x="1533" y="925"/>
                    <a:pt x="1835" y="1189"/>
                    <a:pt x="3543" y="1717"/>
                  </a:cubicBezTo>
                  <a:cubicBezTo>
                    <a:pt x="5251" y="2246"/>
                    <a:pt x="8365" y="3039"/>
                    <a:pt x="11429" y="3699"/>
                  </a:cubicBezTo>
                  <a:cubicBezTo>
                    <a:pt x="14493" y="4360"/>
                    <a:pt x="17507" y="4888"/>
                    <a:pt x="19266" y="5615"/>
                  </a:cubicBezTo>
                  <a:cubicBezTo>
                    <a:pt x="21024" y="6341"/>
                    <a:pt x="21526" y="7266"/>
                    <a:pt x="21124" y="8455"/>
                  </a:cubicBezTo>
                  <a:cubicBezTo>
                    <a:pt x="20722" y="9644"/>
                    <a:pt x="19416" y="11097"/>
                    <a:pt x="17558" y="11857"/>
                  </a:cubicBezTo>
                  <a:cubicBezTo>
                    <a:pt x="15699" y="12617"/>
                    <a:pt x="13288" y="12683"/>
                    <a:pt x="11128" y="12055"/>
                  </a:cubicBezTo>
                  <a:cubicBezTo>
                    <a:pt x="8968" y="11428"/>
                    <a:pt x="7059" y="10106"/>
                    <a:pt x="5150" y="8785"/>
                  </a:cubicBezTo>
                </a:path>
              </a:pathLst>
            </a:custGeom>
            <a:noFill/>
            <a:ln w="400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2" name="Line"/>
            <p:cNvSpPr/>
            <p:nvPr/>
          </p:nvSpPr>
          <p:spPr>
            <a:xfrm>
              <a:off x="356075" y="439264"/>
              <a:ext cx="199379" cy="218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286" extrusionOk="0">
                  <a:moveTo>
                    <a:pt x="19372" y="0"/>
                  </a:moveTo>
                  <a:cubicBezTo>
                    <a:pt x="18472" y="2598"/>
                    <a:pt x="17572" y="5197"/>
                    <a:pt x="15502" y="7389"/>
                  </a:cubicBezTo>
                  <a:cubicBezTo>
                    <a:pt x="13432" y="9582"/>
                    <a:pt x="10192" y="11368"/>
                    <a:pt x="7582" y="12018"/>
                  </a:cubicBezTo>
                  <a:cubicBezTo>
                    <a:pt x="4972" y="12668"/>
                    <a:pt x="2992" y="12180"/>
                    <a:pt x="1822" y="11531"/>
                  </a:cubicBezTo>
                  <a:cubicBezTo>
                    <a:pt x="652" y="10881"/>
                    <a:pt x="292" y="10069"/>
                    <a:pt x="112" y="9257"/>
                  </a:cubicBezTo>
                  <a:cubicBezTo>
                    <a:pt x="-68" y="8445"/>
                    <a:pt x="-68" y="7633"/>
                    <a:pt x="382" y="6983"/>
                  </a:cubicBezTo>
                  <a:cubicBezTo>
                    <a:pt x="832" y="6334"/>
                    <a:pt x="1732" y="5847"/>
                    <a:pt x="3172" y="5847"/>
                  </a:cubicBezTo>
                  <a:cubicBezTo>
                    <a:pt x="4612" y="5847"/>
                    <a:pt x="6592" y="6334"/>
                    <a:pt x="8392" y="8039"/>
                  </a:cubicBezTo>
                  <a:cubicBezTo>
                    <a:pt x="10192" y="9744"/>
                    <a:pt x="11812" y="12668"/>
                    <a:pt x="13342" y="15185"/>
                  </a:cubicBezTo>
                  <a:cubicBezTo>
                    <a:pt x="14872" y="17702"/>
                    <a:pt x="16312" y="19814"/>
                    <a:pt x="17662" y="20707"/>
                  </a:cubicBezTo>
                  <a:cubicBezTo>
                    <a:pt x="19012" y="21600"/>
                    <a:pt x="20272" y="21275"/>
                    <a:pt x="21532" y="20950"/>
                  </a:cubicBezTo>
                </a:path>
              </a:pathLst>
            </a:custGeom>
            <a:noFill/>
            <a:ln w="400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3" name="Line"/>
            <p:cNvSpPr/>
            <p:nvPr/>
          </p:nvSpPr>
          <p:spPr>
            <a:xfrm>
              <a:off x="736314" y="459317"/>
              <a:ext cx="174146" cy="196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0872" extrusionOk="0">
                  <a:moveTo>
                    <a:pt x="15323" y="3181"/>
                  </a:moveTo>
                  <a:cubicBezTo>
                    <a:pt x="15323" y="4066"/>
                    <a:pt x="15323" y="4951"/>
                    <a:pt x="13883" y="6545"/>
                  </a:cubicBezTo>
                  <a:cubicBezTo>
                    <a:pt x="12443" y="8138"/>
                    <a:pt x="9563" y="10440"/>
                    <a:pt x="7608" y="11768"/>
                  </a:cubicBezTo>
                  <a:cubicBezTo>
                    <a:pt x="5654" y="13096"/>
                    <a:pt x="4625" y="13450"/>
                    <a:pt x="3494" y="12830"/>
                  </a:cubicBezTo>
                  <a:cubicBezTo>
                    <a:pt x="2363" y="12210"/>
                    <a:pt x="1128" y="10617"/>
                    <a:pt x="511" y="8669"/>
                  </a:cubicBezTo>
                  <a:cubicBezTo>
                    <a:pt x="-106" y="6722"/>
                    <a:pt x="-106" y="4420"/>
                    <a:pt x="203" y="2827"/>
                  </a:cubicBezTo>
                  <a:cubicBezTo>
                    <a:pt x="511" y="1233"/>
                    <a:pt x="1128" y="348"/>
                    <a:pt x="1951" y="83"/>
                  </a:cubicBezTo>
                  <a:cubicBezTo>
                    <a:pt x="2774" y="-183"/>
                    <a:pt x="3803" y="171"/>
                    <a:pt x="4831" y="1410"/>
                  </a:cubicBezTo>
                  <a:cubicBezTo>
                    <a:pt x="5860" y="2650"/>
                    <a:pt x="6888" y="4774"/>
                    <a:pt x="8225" y="8138"/>
                  </a:cubicBezTo>
                  <a:cubicBezTo>
                    <a:pt x="9563" y="11502"/>
                    <a:pt x="11208" y="16106"/>
                    <a:pt x="12648" y="18584"/>
                  </a:cubicBezTo>
                  <a:cubicBezTo>
                    <a:pt x="14088" y="21063"/>
                    <a:pt x="15323" y="21417"/>
                    <a:pt x="16763" y="20178"/>
                  </a:cubicBezTo>
                  <a:cubicBezTo>
                    <a:pt x="18203" y="18938"/>
                    <a:pt x="19848" y="16106"/>
                    <a:pt x="21494" y="13273"/>
                  </a:cubicBezTo>
                </a:path>
              </a:pathLst>
            </a:custGeom>
            <a:noFill/>
            <a:ln w="400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4" name="Line"/>
            <p:cNvSpPr/>
            <p:nvPr/>
          </p:nvSpPr>
          <p:spPr>
            <a:xfrm>
              <a:off x="870458" y="309261"/>
              <a:ext cx="5002" cy="10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400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5" name="Line"/>
            <p:cNvSpPr/>
            <p:nvPr/>
          </p:nvSpPr>
          <p:spPr>
            <a:xfrm>
              <a:off x="1115463" y="494265"/>
              <a:ext cx="10001" cy="15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400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6" name="Line"/>
            <p:cNvSpPr/>
            <p:nvPr/>
          </p:nvSpPr>
          <p:spPr>
            <a:xfrm>
              <a:off x="1125463" y="309261"/>
              <a:ext cx="25002" cy="5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400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7" name="Line"/>
            <p:cNvSpPr/>
            <p:nvPr/>
          </p:nvSpPr>
          <p:spPr>
            <a:xfrm>
              <a:off x="1330467" y="469264"/>
              <a:ext cx="225005" cy="15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4640" y="21600"/>
                    <a:pt x="9280" y="21600"/>
                    <a:pt x="12880" y="18000"/>
                  </a:cubicBezTo>
                  <a:cubicBezTo>
                    <a:pt x="16480" y="14400"/>
                    <a:pt x="19040" y="7200"/>
                    <a:pt x="21600" y="0"/>
                  </a:cubicBezTo>
                </a:path>
              </a:pathLst>
            </a:custGeom>
            <a:noFill/>
            <a:ln w="400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8" name="Line"/>
            <p:cNvSpPr/>
            <p:nvPr/>
          </p:nvSpPr>
          <p:spPr>
            <a:xfrm>
              <a:off x="1360467" y="339262"/>
              <a:ext cx="240006" cy="5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5100" y="7200"/>
                    <a:pt x="10200" y="14400"/>
                    <a:pt x="13800" y="18000"/>
                  </a:cubicBezTo>
                  <a:cubicBezTo>
                    <a:pt x="17400" y="21600"/>
                    <a:pt x="19500" y="21600"/>
                    <a:pt x="21600" y="21600"/>
                  </a:cubicBezTo>
                </a:path>
              </a:pathLst>
            </a:custGeom>
            <a:noFill/>
            <a:ln w="400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9" name="Line"/>
            <p:cNvSpPr/>
            <p:nvPr/>
          </p:nvSpPr>
          <p:spPr>
            <a:xfrm>
              <a:off x="1838368" y="339262"/>
              <a:ext cx="132111" cy="22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316" extrusionOk="0">
                  <a:moveTo>
                    <a:pt x="342" y="17974"/>
                  </a:moveTo>
                  <a:cubicBezTo>
                    <a:pt x="72" y="19393"/>
                    <a:pt x="-198" y="20812"/>
                    <a:pt x="207" y="21206"/>
                  </a:cubicBezTo>
                  <a:cubicBezTo>
                    <a:pt x="612" y="21600"/>
                    <a:pt x="1692" y="20969"/>
                    <a:pt x="3987" y="18762"/>
                  </a:cubicBezTo>
                  <a:cubicBezTo>
                    <a:pt x="6282" y="16555"/>
                    <a:pt x="9792" y="12771"/>
                    <a:pt x="12897" y="9381"/>
                  </a:cubicBezTo>
                  <a:cubicBezTo>
                    <a:pt x="16002" y="5991"/>
                    <a:pt x="18702" y="2996"/>
                    <a:pt x="21402" y="0"/>
                  </a:cubicBezTo>
                </a:path>
              </a:pathLst>
            </a:custGeom>
            <a:noFill/>
            <a:ln w="400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50" name="Line"/>
            <p:cNvSpPr/>
            <p:nvPr/>
          </p:nvSpPr>
          <p:spPr>
            <a:xfrm>
              <a:off x="1885477" y="160301"/>
              <a:ext cx="170004" cy="367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3" extrusionOk="0">
                  <a:moveTo>
                    <a:pt x="0" y="3734"/>
                  </a:moveTo>
                  <a:cubicBezTo>
                    <a:pt x="1271" y="2955"/>
                    <a:pt x="2541" y="2177"/>
                    <a:pt x="4341" y="1544"/>
                  </a:cubicBezTo>
                  <a:cubicBezTo>
                    <a:pt x="6141" y="912"/>
                    <a:pt x="8471" y="425"/>
                    <a:pt x="10165" y="182"/>
                  </a:cubicBezTo>
                  <a:cubicBezTo>
                    <a:pt x="11859" y="-61"/>
                    <a:pt x="12918" y="-61"/>
                    <a:pt x="13765" y="182"/>
                  </a:cubicBezTo>
                  <a:cubicBezTo>
                    <a:pt x="14612" y="425"/>
                    <a:pt x="15247" y="912"/>
                    <a:pt x="15353" y="2663"/>
                  </a:cubicBezTo>
                  <a:cubicBezTo>
                    <a:pt x="15459" y="4415"/>
                    <a:pt x="15035" y="7431"/>
                    <a:pt x="14612" y="10496"/>
                  </a:cubicBezTo>
                  <a:cubicBezTo>
                    <a:pt x="14188" y="13561"/>
                    <a:pt x="13765" y="16674"/>
                    <a:pt x="13976" y="18523"/>
                  </a:cubicBezTo>
                  <a:cubicBezTo>
                    <a:pt x="14188" y="20371"/>
                    <a:pt x="15035" y="20955"/>
                    <a:pt x="15988" y="21247"/>
                  </a:cubicBezTo>
                  <a:cubicBezTo>
                    <a:pt x="16941" y="21539"/>
                    <a:pt x="18000" y="21539"/>
                    <a:pt x="18953" y="21296"/>
                  </a:cubicBezTo>
                  <a:cubicBezTo>
                    <a:pt x="19906" y="21053"/>
                    <a:pt x="20753" y="20566"/>
                    <a:pt x="21600" y="20080"/>
                  </a:cubicBezTo>
                </a:path>
              </a:pathLst>
            </a:custGeom>
            <a:noFill/>
            <a:ln w="400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51" name="Line"/>
            <p:cNvSpPr/>
            <p:nvPr/>
          </p:nvSpPr>
          <p:spPr>
            <a:xfrm>
              <a:off x="2182777" y="469264"/>
              <a:ext cx="127708" cy="194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331" extrusionOk="0">
                  <a:moveTo>
                    <a:pt x="21494" y="0"/>
                  </a:moveTo>
                  <a:cubicBezTo>
                    <a:pt x="19811" y="3661"/>
                    <a:pt x="18128" y="7322"/>
                    <a:pt x="15323" y="10159"/>
                  </a:cubicBezTo>
                  <a:cubicBezTo>
                    <a:pt x="12517" y="12997"/>
                    <a:pt x="8590" y="15010"/>
                    <a:pt x="5925" y="15925"/>
                  </a:cubicBezTo>
                  <a:cubicBezTo>
                    <a:pt x="3260" y="16841"/>
                    <a:pt x="1858" y="16658"/>
                    <a:pt x="1016" y="16017"/>
                  </a:cubicBezTo>
                  <a:cubicBezTo>
                    <a:pt x="175" y="15376"/>
                    <a:pt x="-106" y="14278"/>
                    <a:pt x="34" y="12814"/>
                  </a:cubicBezTo>
                  <a:cubicBezTo>
                    <a:pt x="175" y="11349"/>
                    <a:pt x="736" y="9519"/>
                    <a:pt x="1717" y="8512"/>
                  </a:cubicBezTo>
                  <a:cubicBezTo>
                    <a:pt x="2699" y="7505"/>
                    <a:pt x="4102" y="7322"/>
                    <a:pt x="5224" y="7963"/>
                  </a:cubicBezTo>
                  <a:cubicBezTo>
                    <a:pt x="6346" y="8603"/>
                    <a:pt x="7188" y="10068"/>
                    <a:pt x="7889" y="11807"/>
                  </a:cubicBezTo>
                  <a:cubicBezTo>
                    <a:pt x="8590" y="13546"/>
                    <a:pt x="9151" y="15559"/>
                    <a:pt x="10554" y="17298"/>
                  </a:cubicBezTo>
                  <a:cubicBezTo>
                    <a:pt x="11956" y="19037"/>
                    <a:pt x="14200" y="20502"/>
                    <a:pt x="16164" y="21051"/>
                  </a:cubicBezTo>
                  <a:cubicBezTo>
                    <a:pt x="18128" y="21600"/>
                    <a:pt x="19811" y="21234"/>
                    <a:pt x="21494" y="20868"/>
                  </a:cubicBezTo>
                </a:path>
              </a:pathLst>
            </a:custGeom>
            <a:noFill/>
            <a:ln w="400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52" name="Line"/>
            <p:cNvSpPr/>
            <p:nvPr/>
          </p:nvSpPr>
          <p:spPr>
            <a:xfrm>
              <a:off x="2485044" y="354262"/>
              <a:ext cx="150447" cy="267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6" h="21405" extrusionOk="0">
                  <a:moveTo>
                    <a:pt x="775" y="19200"/>
                  </a:moveTo>
                  <a:cubicBezTo>
                    <a:pt x="301" y="20133"/>
                    <a:pt x="-174" y="21067"/>
                    <a:pt x="63" y="21333"/>
                  </a:cubicBezTo>
                  <a:cubicBezTo>
                    <a:pt x="301" y="21600"/>
                    <a:pt x="1250" y="21200"/>
                    <a:pt x="3624" y="18867"/>
                  </a:cubicBezTo>
                  <a:cubicBezTo>
                    <a:pt x="5997" y="16533"/>
                    <a:pt x="9795" y="12267"/>
                    <a:pt x="13000" y="8800"/>
                  </a:cubicBezTo>
                  <a:cubicBezTo>
                    <a:pt x="16204" y="5333"/>
                    <a:pt x="18815" y="2667"/>
                    <a:pt x="21426" y="0"/>
                  </a:cubicBezTo>
                </a:path>
              </a:pathLst>
            </a:custGeom>
            <a:noFill/>
            <a:ln w="400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53" name="Line"/>
            <p:cNvSpPr/>
            <p:nvPr/>
          </p:nvSpPr>
          <p:spPr>
            <a:xfrm>
              <a:off x="2527919" y="209658"/>
              <a:ext cx="217574" cy="346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1410" extrusionOk="0">
                  <a:moveTo>
                    <a:pt x="1738" y="3678"/>
                  </a:moveTo>
                  <a:cubicBezTo>
                    <a:pt x="913" y="3986"/>
                    <a:pt x="89" y="4295"/>
                    <a:pt x="6" y="4295"/>
                  </a:cubicBezTo>
                  <a:cubicBezTo>
                    <a:pt x="-76" y="4295"/>
                    <a:pt x="584" y="3986"/>
                    <a:pt x="2232" y="3266"/>
                  </a:cubicBezTo>
                  <a:cubicBezTo>
                    <a:pt x="3881" y="2546"/>
                    <a:pt x="6519" y="1415"/>
                    <a:pt x="8251" y="798"/>
                  </a:cubicBezTo>
                  <a:cubicBezTo>
                    <a:pt x="9982" y="181"/>
                    <a:pt x="10806" y="78"/>
                    <a:pt x="11631" y="26"/>
                  </a:cubicBezTo>
                  <a:cubicBezTo>
                    <a:pt x="12455" y="-25"/>
                    <a:pt x="13280" y="-25"/>
                    <a:pt x="13774" y="232"/>
                  </a:cubicBezTo>
                  <a:cubicBezTo>
                    <a:pt x="14269" y="489"/>
                    <a:pt x="14434" y="1004"/>
                    <a:pt x="14269" y="2906"/>
                  </a:cubicBezTo>
                  <a:cubicBezTo>
                    <a:pt x="14104" y="4809"/>
                    <a:pt x="13609" y="8101"/>
                    <a:pt x="13197" y="11032"/>
                  </a:cubicBezTo>
                  <a:cubicBezTo>
                    <a:pt x="12785" y="13964"/>
                    <a:pt x="12455" y="16535"/>
                    <a:pt x="12703" y="18335"/>
                  </a:cubicBezTo>
                  <a:cubicBezTo>
                    <a:pt x="12950" y="20135"/>
                    <a:pt x="13774" y="21164"/>
                    <a:pt x="15341" y="21369"/>
                  </a:cubicBezTo>
                  <a:cubicBezTo>
                    <a:pt x="16907" y="21575"/>
                    <a:pt x="19216" y="20958"/>
                    <a:pt x="21524" y="20341"/>
                  </a:cubicBezTo>
                </a:path>
              </a:pathLst>
            </a:custGeom>
            <a:noFill/>
            <a:ln w="400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54" name="Line"/>
            <p:cNvSpPr/>
            <p:nvPr/>
          </p:nvSpPr>
          <p:spPr>
            <a:xfrm>
              <a:off x="2570060" y="-1"/>
              <a:ext cx="160433" cy="72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0857" extrusionOk="0">
                  <a:moveTo>
                    <a:pt x="2062" y="18506"/>
                  </a:moveTo>
                  <a:cubicBezTo>
                    <a:pt x="1171" y="19946"/>
                    <a:pt x="280" y="21386"/>
                    <a:pt x="58" y="20666"/>
                  </a:cubicBezTo>
                  <a:cubicBezTo>
                    <a:pt x="-165" y="19946"/>
                    <a:pt x="280" y="17066"/>
                    <a:pt x="1060" y="13706"/>
                  </a:cubicBezTo>
                  <a:cubicBezTo>
                    <a:pt x="1839" y="10346"/>
                    <a:pt x="2953" y="6506"/>
                    <a:pt x="4177" y="3866"/>
                  </a:cubicBezTo>
                  <a:cubicBezTo>
                    <a:pt x="5402" y="1226"/>
                    <a:pt x="6738" y="-214"/>
                    <a:pt x="7740" y="26"/>
                  </a:cubicBezTo>
                  <a:cubicBezTo>
                    <a:pt x="8742" y="266"/>
                    <a:pt x="9410" y="2186"/>
                    <a:pt x="10301" y="5306"/>
                  </a:cubicBezTo>
                  <a:cubicBezTo>
                    <a:pt x="11192" y="8426"/>
                    <a:pt x="12305" y="12746"/>
                    <a:pt x="14198" y="13706"/>
                  </a:cubicBezTo>
                  <a:cubicBezTo>
                    <a:pt x="16091" y="14666"/>
                    <a:pt x="18763" y="12266"/>
                    <a:pt x="21435" y="9866"/>
                  </a:cubicBezTo>
                </a:path>
              </a:pathLst>
            </a:custGeom>
            <a:noFill/>
            <a:ln w="400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55" name="Line"/>
            <p:cNvSpPr/>
            <p:nvPr/>
          </p:nvSpPr>
          <p:spPr>
            <a:xfrm>
              <a:off x="2890495" y="489265"/>
              <a:ext cx="120003" cy="160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8600" y="4725"/>
                    <a:pt x="15600" y="9450"/>
                    <a:pt x="13350" y="12262"/>
                  </a:cubicBezTo>
                  <a:cubicBezTo>
                    <a:pt x="11100" y="15075"/>
                    <a:pt x="9600" y="15975"/>
                    <a:pt x="7500" y="16200"/>
                  </a:cubicBezTo>
                  <a:cubicBezTo>
                    <a:pt x="5400" y="16425"/>
                    <a:pt x="2700" y="15975"/>
                    <a:pt x="1350" y="15187"/>
                  </a:cubicBezTo>
                  <a:cubicBezTo>
                    <a:pt x="0" y="14400"/>
                    <a:pt x="0" y="13275"/>
                    <a:pt x="0" y="12150"/>
                  </a:cubicBezTo>
                  <a:cubicBezTo>
                    <a:pt x="0" y="11025"/>
                    <a:pt x="0" y="9900"/>
                    <a:pt x="450" y="8888"/>
                  </a:cubicBezTo>
                  <a:cubicBezTo>
                    <a:pt x="900" y="7875"/>
                    <a:pt x="1800" y="6975"/>
                    <a:pt x="2700" y="7312"/>
                  </a:cubicBezTo>
                  <a:cubicBezTo>
                    <a:pt x="3600" y="7650"/>
                    <a:pt x="4500" y="9225"/>
                    <a:pt x="5250" y="11250"/>
                  </a:cubicBezTo>
                  <a:cubicBezTo>
                    <a:pt x="6000" y="13275"/>
                    <a:pt x="6600" y="15750"/>
                    <a:pt x="8850" y="17550"/>
                  </a:cubicBezTo>
                  <a:cubicBezTo>
                    <a:pt x="11100" y="19350"/>
                    <a:pt x="15000" y="20475"/>
                    <a:pt x="18900" y="21600"/>
                  </a:cubicBezTo>
                </a:path>
              </a:pathLst>
            </a:custGeom>
            <a:noFill/>
            <a:ln w="400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56" name="Line"/>
            <p:cNvSpPr/>
            <p:nvPr/>
          </p:nvSpPr>
          <p:spPr>
            <a:xfrm>
              <a:off x="2980497" y="384262"/>
              <a:ext cx="5001" cy="15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400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grpSp>
        <p:nvGrpSpPr>
          <p:cNvPr id="282" name="Drawing"/>
          <p:cNvGrpSpPr/>
          <p:nvPr/>
        </p:nvGrpSpPr>
        <p:grpSpPr>
          <a:xfrm>
            <a:off x="7685880" y="9023108"/>
            <a:ext cx="3354538" cy="612482"/>
            <a:chOff x="0" y="0"/>
            <a:chExt cx="3354536" cy="612480"/>
          </a:xfrm>
        </p:grpSpPr>
        <p:sp>
          <p:nvSpPr>
            <p:cNvPr id="258" name="Line"/>
            <p:cNvSpPr/>
            <p:nvPr/>
          </p:nvSpPr>
          <p:spPr>
            <a:xfrm>
              <a:off x="196503" y="150572"/>
              <a:ext cx="254972" cy="339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3" h="21461" extrusionOk="0">
                  <a:moveTo>
                    <a:pt x="13970" y="3541"/>
                  </a:moveTo>
                  <a:cubicBezTo>
                    <a:pt x="13361" y="2453"/>
                    <a:pt x="12753" y="1366"/>
                    <a:pt x="12195" y="744"/>
                  </a:cubicBezTo>
                  <a:cubicBezTo>
                    <a:pt x="11637" y="122"/>
                    <a:pt x="11130" y="-33"/>
                    <a:pt x="10167" y="6"/>
                  </a:cubicBezTo>
                  <a:cubicBezTo>
                    <a:pt x="9204" y="45"/>
                    <a:pt x="7784" y="278"/>
                    <a:pt x="6161" y="1288"/>
                  </a:cubicBezTo>
                  <a:cubicBezTo>
                    <a:pt x="4539" y="2298"/>
                    <a:pt x="2713" y="4085"/>
                    <a:pt x="1547" y="5989"/>
                  </a:cubicBezTo>
                  <a:cubicBezTo>
                    <a:pt x="381" y="7892"/>
                    <a:pt x="-126" y="9912"/>
                    <a:pt x="26" y="12127"/>
                  </a:cubicBezTo>
                  <a:cubicBezTo>
                    <a:pt x="178" y="14341"/>
                    <a:pt x="990" y="16750"/>
                    <a:pt x="2308" y="18498"/>
                  </a:cubicBezTo>
                  <a:cubicBezTo>
                    <a:pt x="3626" y="20246"/>
                    <a:pt x="5452" y="21334"/>
                    <a:pt x="7378" y="21450"/>
                  </a:cubicBezTo>
                  <a:cubicBezTo>
                    <a:pt x="9305" y="21567"/>
                    <a:pt x="11333" y="20712"/>
                    <a:pt x="13564" y="19158"/>
                  </a:cubicBezTo>
                  <a:cubicBezTo>
                    <a:pt x="15795" y="17604"/>
                    <a:pt x="18229" y="15351"/>
                    <a:pt x="19649" y="12904"/>
                  </a:cubicBezTo>
                  <a:cubicBezTo>
                    <a:pt x="21068" y="10456"/>
                    <a:pt x="21474" y="7814"/>
                    <a:pt x="20460" y="5794"/>
                  </a:cubicBezTo>
                  <a:cubicBezTo>
                    <a:pt x="19446" y="3774"/>
                    <a:pt x="17012" y="2376"/>
                    <a:pt x="14223" y="1871"/>
                  </a:cubicBezTo>
                  <a:cubicBezTo>
                    <a:pt x="11435" y="1366"/>
                    <a:pt x="8291" y="1754"/>
                    <a:pt x="6161" y="2414"/>
                  </a:cubicBezTo>
                  <a:cubicBezTo>
                    <a:pt x="4032" y="3075"/>
                    <a:pt x="2916" y="4007"/>
                    <a:pt x="1801" y="4940"/>
                  </a:cubicBezTo>
                </a:path>
              </a:pathLst>
            </a:custGeom>
            <a:noFill/>
            <a:ln w="23424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59" name="Line"/>
            <p:cNvSpPr/>
            <p:nvPr/>
          </p:nvSpPr>
          <p:spPr>
            <a:xfrm>
              <a:off x="222034" y="243516"/>
              <a:ext cx="88553" cy="177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3300" y="3600"/>
                    <a:pt x="6600" y="7200"/>
                    <a:pt x="10200" y="10800"/>
                  </a:cubicBezTo>
                  <a:cubicBezTo>
                    <a:pt x="13800" y="14400"/>
                    <a:pt x="17700" y="18000"/>
                    <a:pt x="21600" y="21600"/>
                  </a:cubicBezTo>
                </a:path>
              </a:pathLst>
            </a:custGeom>
            <a:noFill/>
            <a:ln w="23424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0" name="Line"/>
            <p:cNvSpPr/>
            <p:nvPr/>
          </p:nvSpPr>
          <p:spPr>
            <a:xfrm>
              <a:off x="277379" y="228757"/>
              <a:ext cx="77483" cy="166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371" y="3680"/>
                    <a:pt x="2743" y="7360"/>
                    <a:pt x="4628" y="10400"/>
                  </a:cubicBezTo>
                  <a:cubicBezTo>
                    <a:pt x="6514" y="13440"/>
                    <a:pt x="8914" y="15840"/>
                    <a:pt x="11828" y="17600"/>
                  </a:cubicBezTo>
                  <a:cubicBezTo>
                    <a:pt x="14743" y="19360"/>
                    <a:pt x="18171" y="20480"/>
                    <a:pt x="21600" y="21600"/>
                  </a:cubicBezTo>
                </a:path>
              </a:pathLst>
            </a:custGeom>
            <a:noFill/>
            <a:ln w="23424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1" name="Line"/>
            <p:cNvSpPr/>
            <p:nvPr/>
          </p:nvSpPr>
          <p:spPr>
            <a:xfrm>
              <a:off x="329034" y="217689"/>
              <a:ext cx="70104" cy="184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3032" y="3456"/>
                    <a:pt x="6063" y="6912"/>
                    <a:pt x="9663" y="10512"/>
                  </a:cubicBezTo>
                  <a:cubicBezTo>
                    <a:pt x="13263" y="14112"/>
                    <a:pt x="17432" y="17856"/>
                    <a:pt x="21600" y="21600"/>
                  </a:cubicBezTo>
                </a:path>
              </a:pathLst>
            </a:custGeom>
            <a:noFill/>
            <a:ln w="23424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2" name="Line"/>
            <p:cNvSpPr/>
            <p:nvPr/>
          </p:nvSpPr>
          <p:spPr>
            <a:xfrm>
              <a:off x="656" y="0"/>
              <a:ext cx="202932" cy="247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749" y="2472"/>
                    <a:pt x="5498" y="4943"/>
                    <a:pt x="8378" y="7576"/>
                  </a:cubicBezTo>
                  <a:cubicBezTo>
                    <a:pt x="11258" y="10209"/>
                    <a:pt x="14269" y="13003"/>
                    <a:pt x="16494" y="15367"/>
                  </a:cubicBezTo>
                  <a:cubicBezTo>
                    <a:pt x="18720" y="17731"/>
                    <a:pt x="20160" y="19666"/>
                    <a:pt x="21600" y="21600"/>
                  </a:cubicBezTo>
                </a:path>
              </a:pathLst>
            </a:custGeom>
            <a:noFill/>
            <a:ln w="23424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3" name="Line"/>
            <p:cNvSpPr/>
            <p:nvPr/>
          </p:nvSpPr>
          <p:spPr>
            <a:xfrm>
              <a:off x="-1" y="468584"/>
              <a:ext cx="144554" cy="116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342" extrusionOk="0">
                  <a:moveTo>
                    <a:pt x="5040" y="16875"/>
                  </a:moveTo>
                  <a:cubicBezTo>
                    <a:pt x="4125" y="17325"/>
                    <a:pt x="3210" y="17775"/>
                    <a:pt x="2203" y="18675"/>
                  </a:cubicBezTo>
                  <a:cubicBezTo>
                    <a:pt x="1196" y="19575"/>
                    <a:pt x="98" y="20925"/>
                    <a:pt x="7" y="21263"/>
                  </a:cubicBezTo>
                  <a:cubicBezTo>
                    <a:pt x="-85" y="21600"/>
                    <a:pt x="830" y="20925"/>
                    <a:pt x="3851" y="18000"/>
                  </a:cubicBezTo>
                  <a:cubicBezTo>
                    <a:pt x="6871" y="15075"/>
                    <a:pt x="11996" y="9900"/>
                    <a:pt x="15291" y="6525"/>
                  </a:cubicBezTo>
                  <a:cubicBezTo>
                    <a:pt x="18586" y="3150"/>
                    <a:pt x="20051" y="1575"/>
                    <a:pt x="21515" y="0"/>
                  </a:cubicBezTo>
                </a:path>
              </a:pathLst>
            </a:custGeom>
            <a:noFill/>
            <a:ln w="23424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4" name="Line"/>
            <p:cNvSpPr/>
            <p:nvPr/>
          </p:nvSpPr>
          <p:spPr>
            <a:xfrm>
              <a:off x="406517" y="446447"/>
              <a:ext cx="180792" cy="166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351" y="3360"/>
                    <a:pt x="4702" y="6720"/>
                    <a:pt x="7861" y="10080"/>
                  </a:cubicBezTo>
                  <a:cubicBezTo>
                    <a:pt x="11020" y="13440"/>
                    <a:pt x="14988" y="16800"/>
                    <a:pt x="17412" y="18720"/>
                  </a:cubicBezTo>
                  <a:cubicBezTo>
                    <a:pt x="19837" y="20640"/>
                    <a:pt x="20718" y="21120"/>
                    <a:pt x="21600" y="21600"/>
                  </a:cubicBezTo>
                </a:path>
              </a:pathLst>
            </a:custGeom>
            <a:noFill/>
            <a:ln w="23424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5" name="Line"/>
            <p:cNvSpPr/>
            <p:nvPr/>
          </p:nvSpPr>
          <p:spPr>
            <a:xfrm>
              <a:off x="480308" y="47965"/>
              <a:ext cx="151277" cy="180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176" y="20865"/>
                    <a:pt x="351" y="20131"/>
                    <a:pt x="1142" y="19249"/>
                  </a:cubicBezTo>
                  <a:cubicBezTo>
                    <a:pt x="1932" y="18367"/>
                    <a:pt x="3337" y="17339"/>
                    <a:pt x="6059" y="14988"/>
                  </a:cubicBezTo>
                  <a:cubicBezTo>
                    <a:pt x="8781" y="12637"/>
                    <a:pt x="12819" y="8963"/>
                    <a:pt x="15629" y="6245"/>
                  </a:cubicBezTo>
                  <a:cubicBezTo>
                    <a:pt x="18439" y="3527"/>
                    <a:pt x="20019" y="1763"/>
                    <a:pt x="21600" y="0"/>
                  </a:cubicBezTo>
                </a:path>
              </a:pathLst>
            </a:custGeom>
            <a:noFill/>
            <a:ln w="23424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6" name="Line"/>
            <p:cNvSpPr/>
            <p:nvPr/>
          </p:nvSpPr>
          <p:spPr>
            <a:xfrm>
              <a:off x="155621" y="416929"/>
              <a:ext cx="51655" cy="40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3424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7" name="Line"/>
            <p:cNvSpPr/>
            <p:nvPr/>
          </p:nvSpPr>
          <p:spPr>
            <a:xfrm>
              <a:off x="764410" y="354206"/>
              <a:ext cx="103312" cy="11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extrusionOk="0">
                  <a:moveTo>
                    <a:pt x="0" y="0"/>
                  </a:moveTo>
                  <a:cubicBezTo>
                    <a:pt x="772" y="8640"/>
                    <a:pt x="1543" y="17280"/>
                    <a:pt x="5143" y="19440"/>
                  </a:cubicBezTo>
                  <a:cubicBezTo>
                    <a:pt x="8743" y="21600"/>
                    <a:pt x="15172" y="17280"/>
                    <a:pt x="21600" y="12960"/>
                  </a:cubicBezTo>
                </a:path>
              </a:pathLst>
            </a:custGeom>
            <a:noFill/>
            <a:ln w="23424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8" name="Line"/>
            <p:cNvSpPr/>
            <p:nvPr/>
          </p:nvSpPr>
          <p:spPr>
            <a:xfrm>
              <a:off x="782859" y="269344"/>
              <a:ext cx="77483" cy="36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3424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9" name="Line"/>
            <p:cNvSpPr/>
            <p:nvPr/>
          </p:nvSpPr>
          <p:spPr>
            <a:xfrm>
              <a:off x="1105992" y="228709"/>
              <a:ext cx="158517" cy="161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5" h="21339" extrusionOk="0">
                  <a:moveTo>
                    <a:pt x="1706" y="17546"/>
                  </a:moveTo>
                  <a:cubicBezTo>
                    <a:pt x="1041" y="17059"/>
                    <a:pt x="376" y="16572"/>
                    <a:pt x="127" y="15191"/>
                  </a:cubicBezTo>
                  <a:cubicBezTo>
                    <a:pt x="-122" y="13811"/>
                    <a:pt x="44" y="11537"/>
                    <a:pt x="210" y="9182"/>
                  </a:cubicBezTo>
                  <a:cubicBezTo>
                    <a:pt x="376" y="6827"/>
                    <a:pt x="543" y="4391"/>
                    <a:pt x="626" y="2767"/>
                  </a:cubicBezTo>
                  <a:cubicBezTo>
                    <a:pt x="709" y="1143"/>
                    <a:pt x="709" y="331"/>
                    <a:pt x="1124" y="88"/>
                  </a:cubicBezTo>
                  <a:cubicBezTo>
                    <a:pt x="1539" y="-156"/>
                    <a:pt x="2370" y="169"/>
                    <a:pt x="4530" y="331"/>
                  </a:cubicBezTo>
                  <a:cubicBezTo>
                    <a:pt x="6690" y="494"/>
                    <a:pt x="10180" y="494"/>
                    <a:pt x="12755" y="412"/>
                  </a:cubicBezTo>
                  <a:cubicBezTo>
                    <a:pt x="15330" y="331"/>
                    <a:pt x="16992" y="169"/>
                    <a:pt x="18238" y="88"/>
                  </a:cubicBezTo>
                  <a:cubicBezTo>
                    <a:pt x="19484" y="6"/>
                    <a:pt x="20315" y="6"/>
                    <a:pt x="20813" y="412"/>
                  </a:cubicBezTo>
                  <a:cubicBezTo>
                    <a:pt x="21312" y="818"/>
                    <a:pt x="21478" y="1631"/>
                    <a:pt x="21395" y="4067"/>
                  </a:cubicBezTo>
                  <a:cubicBezTo>
                    <a:pt x="21312" y="6503"/>
                    <a:pt x="20980" y="10563"/>
                    <a:pt x="20813" y="12999"/>
                  </a:cubicBezTo>
                  <a:cubicBezTo>
                    <a:pt x="20647" y="15435"/>
                    <a:pt x="20647" y="16247"/>
                    <a:pt x="20564" y="17059"/>
                  </a:cubicBezTo>
                  <a:cubicBezTo>
                    <a:pt x="20481" y="17871"/>
                    <a:pt x="20315" y="18683"/>
                    <a:pt x="19983" y="19414"/>
                  </a:cubicBezTo>
                  <a:cubicBezTo>
                    <a:pt x="19650" y="20145"/>
                    <a:pt x="19152" y="20794"/>
                    <a:pt x="18487" y="21119"/>
                  </a:cubicBezTo>
                  <a:cubicBezTo>
                    <a:pt x="17823" y="21444"/>
                    <a:pt x="16992" y="21444"/>
                    <a:pt x="14666" y="20876"/>
                  </a:cubicBezTo>
                  <a:cubicBezTo>
                    <a:pt x="12340" y="20307"/>
                    <a:pt x="8518" y="19170"/>
                    <a:pt x="6192" y="18602"/>
                  </a:cubicBezTo>
                  <a:cubicBezTo>
                    <a:pt x="3866" y="18034"/>
                    <a:pt x="3035" y="18034"/>
                    <a:pt x="2204" y="18034"/>
                  </a:cubicBezTo>
                </a:path>
              </a:pathLst>
            </a:custGeom>
            <a:noFill/>
            <a:ln w="23424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0" name="Line"/>
            <p:cNvSpPr/>
            <p:nvPr/>
          </p:nvSpPr>
          <p:spPr>
            <a:xfrm>
              <a:off x="1458063" y="247207"/>
              <a:ext cx="18448" cy="113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3" extrusionOk="0">
                  <a:moveTo>
                    <a:pt x="21600" y="20206"/>
                  </a:moveTo>
                  <a:cubicBezTo>
                    <a:pt x="15840" y="20903"/>
                    <a:pt x="10080" y="21600"/>
                    <a:pt x="6480" y="21368"/>
                  </a:cubicBezTo>
                  <a:cubicBezTo>
                    <a:pt x="2880" y="21135"/>
                    <a:pt x="1440" y="19974"/>
                    <a:pt x="720" y="16258"/>
                  </a:cubicBezTo>
                  <a:cubicBezTo>
                    <a:pt x="0" y="12542"/>
                    <a:pt x="0" y="6271"/>
                    <a:pt x="0" y="0"/>
                  </a:cubicBezTo>
                </a:path>
              </a:pathLst>
            </a:custGeom>
            <a:noFill/>
            <a:ln w="23424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1" name="Line"/>
            <p:cNvSpPr/>
            <p:nvPr/>
          </p:nvSpPr>
          <p:spPr>
            <a:xfrm>
              <a:off x="1424856" y="276723"/>
              <a:ext cx="118070" cy="20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06" extrusionOk="0">
                  <a:moveTo>
                    <a:pt x="0" y="0"/>
                  </a:moveTo>
                  <a:cubicBezTo>
                    <a:pt x="450" y="6353"/>
                    <a:pt x="900" y="12706"/>
                    <a:pt x="2812" y="16518"/>
                  </a:cubicBezTo>
                  <a:cubicBezTo>
                    <a:pt x="4725" y="20330"/>
                    <a:pt x="8100" y="21600"/>
                    <a:pt x="11475" y="20329"/>
                  </a:cubicBezTo>
                  <a:cubicBezTo>
                    <a:pt x="14850" y="19059"/>
                    <a:pt x="18225" y="15247"/>
                    <a:pt x="21600" y="11435"/>
                  </a:cubicBezTo>
                </a:path>
              </a:pathLst>
            </a:custGeom>
            <a:noFill/>
            <a:ln w="23424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2" name="Line"/>
            <p:cNvSpPr/>
            <p:nvPr/>
          </p:nvSpPr>
          <p:spPr>
            <a:xfrm>
              <a:off x="1641887" y="199819"/>
              <a:ext cx="156280" cy="202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538" extrusionOk="0">
                  <a:moveTo>
                    <a:pt x="5658" y="17218"/>
                  </a:moveTo>
                  <a:cubicBezTo>
                    <a:pt x="4983" y="17611"/>
                    <a:pt x="4308" y="18003"/>
                    <a:pt x="4224" y="17611"/>
                  </a:cubicBezTo>
                  <a:cubicBezTo>
                    <a:pt x="4140" y="17218"/>
                    <a:pt x="4646" y="16040"/>
                    <a:pt x="5996" y="13618"/>
                  </a:cubicBezTo>
                  <a:cubicBezTo>
                    <a:pt x="7346" y="11196"/>
                    <a:pt x="9540" y="7531"/>
                    <a:pt x="10890" y="5305"/>
                  </a:cubicBezTo>
                  <a:cubicBezTo>
                    <a:pt x="12240" y="3080"/>
                    <a:pt x="12746" y="2294"/>
                    <a:pt x="13590" y="1509"/>
                  </a:cubicBezTo>
                  <a:cubicBezTo>
                    <a:pt x="14433" y="723"/>
                    <a:pt x="15615" y="-62"/>
                    <a:pt x="16205" y="3"/>
                  </a:cubicBezTo>
                  <a:cubicBezTo>
                    <a:pt x="16796" y="69"/>
                    <a:pt x="16796" y="985"/>
                    <a:pt x="16965" y="3080"/>
                  </a:cubicBezTo>
                  <a:cubicBezTo>
                    <a:pt x="17133" y="5174"/>
                    <a:pt x="17471" y="8447"/>
                    <a:pt x="17893" y="10803"/>
                  </a:cubicBezTo>
                  <a:cubicBezTo>
                    <a:pt x="18315" y="13160"/>
                    <a:pt x="18821" y="14600"/>
                    <a:pt x="19580" y="16040"/>
                  </a:cubicBezTo>
                  <a:cubicBezTo>
                    <a:pt x="20340" y="17480"/>
                    <a:pt x="21352" y="18920"/>
                    <a:pt x="21437" y="19640"/>
                  </a:cubicBezTo>
                  <a:cubicBezTo>
                    <a:pt x="21521" y="20360"/>
                    <a:pt x="20677" y="20360"/>
                    <a:pt x="17893" y="20163"/>
                  </a:cubicBezTo>
                  <a:cubicBezTo>
                    <a:pt x="15108" y="19967"/>
                    <a:pt x="10383" y="19574"/>
                    <a:pt x="7346" y="19378"/>
                  </a:cubicBezTo>
                  <a:cubicBezTo>
                    <a:pt x="4309" y="19182"/>
                    <a:pt x="2959" y="19182"/>
                    <a:pt x="1862" y="19247"/>
                  </a:cubicBezTo>
                  <a:cubicBezTo>
                    <a:pt x="765" y="19312"/>
                    <a:pt x="-79" y="19443"/>
                    <a:pt x="5" y="19836"/>
                  </a:cubicBezTo>
                  <a:cubicBezTo>
                    <a:pt x="90" y="20229"/>
                    <a:pt x="1102" y="20883"/>
                    <a:pt x="2115" y="21538"/>
                  </a:cubicBezTo>
                </a:path>
              </a:pathLst>
            </a:custGeom>
            <a:noFill/>
            <a:ln w="23424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3" name="Line"/>
            <p:cNvSpPr/>
            <p:nvPr/>
          </p:nvSpPr>
          <p:spPr>
            <a:xfrm>
              <a:off x="1975357" y="236138"/>
              <a:ext cx="25083" cy="142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7" h="21397" extrusionOk="0">
                  <a:moveTo>
                    <a:pt x="11720" y="20492"/>
                  </a:moveTo>
                  <a:cubicBezTo>
                    <a:pt x="7606" y="21046"/>
                    <a:pt x="3491" y="21600"/>
                    <a:pt x="1434" y="21323"/>
                  </a:cubicBezTo>
                  <a:cubicBezTo>
                    <a:pt x="-623" y="21046"/>
                    <a:pt x="-623" y="19938"/>
                    <a:pt x="2463" y="16708"/>
                  </a:cubicBezTo>
                  <a:cubicBezTo>
                    <a:pt x="5549" y="13477"/>
                    <a:pt x="11720" y="8123"/>
                    <a:pt x="15320" y="4985"/>
                  </a:cubicBezTo>
                  <a:cubicBezTo>
                    <a:pt x="18920" y="1846"/>
                    <a:pt x="19949" y="923"/>
                    <a:pt x="20977" y="0"/>
                  </a:cubicBezTo>
                </a:path>
              </a:pathLst>
            </a:custGeom>
            <a:noFill/>
            <a:ln w="23424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4" name="Line"/>
            <p:cNvSpPr/>
            <p:nvPr/>
          </p:nvSpPr>
          <p:spPr>
            <a:xfrm>
              <a:off x="1952474" y="324688"/>
              <a:ext cx="95932" cy="105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extrusionOk="0">
                  <a:moveTo>
                    <a:pt x="0" y="7201"/>
                  </a:moveTo>
                  <a:cubicBezTo>
                    <a:pt x="3323" y="14400"/>
                    <a:pt x="6646" y="21600"/>
                    <a:pt x="10246" y="20400"/>
                  </a:cubicBezTo>
                  <a:cubicBezTo>
                    <a:pt x="13846" y="19200"/>
                    <a:pt x="17723" y="9600"/>
                    <a:pt x="21600" y="0"/>
                  </a:cubicBezTo>
                </a:path>
              </a:pathLst>
            </a:custGeom>
            <a:noFill/>
            <a:ln w="23424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5" name="Line"/>
            <p:cNvSpPr/>
            <p:nvPr/>
          </p:nvSpPr>
          <p:spPr>
            <a:xfrm>
              <a:off x="2198372" y="274130"/>
              <a:ext cx="112791" cy="134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2" h="20878" extrusionOk="0">
                  <a:moveTo>
                    <a:pt x="14934" y="2697"/>
                  </a:moveTo>
                  <a:cubicBezTo>
                    <a:pt x="14489" y="1742"/>
                    <a:pt x="14043" y="786"/>
                    <a:pt x="13152" y="308"/>
                  </a:cubicBezTo>
                  <a:cubicBezTo>
                    <a:pt x="12262" y="-170"/>
                    <a:pt x="10926" y="-170"/>
                    <a:pt x="8587" y="881"/>
                  </a:cubicBezTo>
                  <a:cubicBezTo>
                    <a:pt x="6249" y="1933"/>
                    <a:pt x="2909" y="4035"/>
                    <a:pt x="1239" y="7189"/>
                  </a:cubicBezTo>
                  <a:cubicBezTo>
                    <a:pt x="-431" y="10343"/>
                    <a:pt x="-431" y="14549"/>
                    <a:pt x="1350" y="17320"/>
                  </a:cubicBezTo>
                  <a:cubicBezTo>
                    <a:pt x="3132" y="20092"/>
                    <a:pt x="6695" y="21430"/>
                    <a:pt x="10146" y="20665"/>
                  </a:cubicBezTo>
                  <a:cubicBezTo>
                    <a:pt x="13598" y="19901"/>
                    <a:pt x="16938" y="17034"/>
                    <a:pt x="18831" y="13975"/>
                  </a:cubicBezTo>
                  <a:cubicBezTo>
                    <a:pt x="20724" y="10917"/>
                    <a:pt x="21169" y="7667"/>
                    <a:pt x="18831" y="5565"/>
                  </a:cubicBezTo>
                  <a:cubicBezTo>
                    <a:pt x="16493" y="3462"/>
                    <a:pt x="11371" y="2506"/>
                    <a:pt x="6249" y="1551"/>
                  </a:cubicBezTo>
                </a:path>
              </a:pathLst>
            </a:custGeom>
            <a:noFill/>
            <a:ln w="23424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6" name="Line"/>
            <p:cNvSpPr/>
            <p:nvPr/>
          </p:nvSpPr>
          <p:spPr>
            <a:xfrm>
              <a:off x="2516989" y="276723"/>
              <a:ext cx="14760" cy="1180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5525"/>
                    <a:pt x="14400" y="9450"/>
                    <a:pt x="18000" y="5850"/>
                  </a:cubicBezTo>
                  <a:cubicBezTo>
                    <a:pt x="21600" y="2250"/>
                    <a:pt x="21600" y="1125"/>
                    <a:pt x="21600" y="0"/>
                  </a:cubicBezTo>
                </a:path>
              </a:pathLst>
            </a:custGeom>
            <a:noFill/>
            <a:ln w="23424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7" name="Line"/>
            <p:cNvSpPr/>
            <p:nvPr/>
          </p:nvSpPr>
          <p:spPr>
            <a:xfrm>
              <a:off x="2465334" y="332067"/>
              <a:ext cx="129138" cy="3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3424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8" name="Line"/>
            <p:cNvSpPr/>
            <p:nvPr/>
          </p:nvSpPr>
          <p:spPr>
            <a:xfrm>
              <a:off x="2752672" y="296163"/>
              <a:ext cx="77033" cy="79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4" h="20763" extrusionOk="0">
                  <a:moveTo>
                    <a:pt x="17071" y="6510"/>
                  </a:moveTo>
                  <a:cubicBezTo>
                    <a:pt x="17071" y="4898"/>
                    <a:pt x="17071" y="3286"/>
                    <a:pt x="15907" y="1997"/>
                  </a:cubicBezTo>
                  <a:cubicBezTo>
                    <a:pt x="14744" y="707"/>
                    <a:pt x="12418" y="-260"/>
                    <a:pt x="10590" y="62"/>
                  </a:cubicBezTo>
                  <a:cubicBezTo>
                    <a:pt x="8763" y="385"/>
                    <a:pt x="7433" y="1997"/>
                    <a:pt x="6270" y="4576"/>
                  </a:cubicBezTo>
                  <a:cubicBezTo>
                    <a:pt x="5107" y="7155"/>
                    <a:pt x="4110" y="10701"/>
                    <a:pt x="3778" y="13280"/>
                  </a:cubicBezTo>
                  <a:cubicBezTo>
                    <a:pt x="3446" y="15859"/>
                    <a:pt x="3778" y="17471"/>
                    <a:pt x="4775" y="18439"/>
                  </a:cubicBezTo>
                  <a:cubicBezTo>
                    <a:pt x="5772" y="19406"/>
                    <a:pt x="7433" y="19728"/>
                    <a:pt x="9760" y="18600"/>
                  </a:cubicBezTo>
                  <a:cubicBezTo>
                    <a:pt x="12086" y="17471"/>
                    <a:pt x="15076" y="14892"/>
                    <a:pt x="16738" y="12797"/>
                  </a:cubicBezTo>
                  <a:cubicBezTo>
                    <a:pt x="18400" y="10701"/>
                    <a:pt x="18732" y="9089"/>
                    <a:pt x="18898" y="7155"/>
                  </a:cubicBezTo>
                  <a:cubicBezTo>
                    <a:pt x="19064" y="5221"/>
                    <a:pt x="19064" y="2964"/>
                    <a:pt x="17237" y="1997"/>
                  </a:cubicBezTo>
                  <a:cubicBezTo>
                    <a:pt x="15409" y="1029"/>
                    <a:pt x="11753" y="1352"/>
                    <a:pt x="8430" y="3609"/>
                  </a:cubicBezTo>
                  <a:cubicBezTo>
                    <a:pt x="5107" y="5865"/>
                    <a:pt x="2116" y="10056"/>
                    <a:pt x="787" y="12958"/>
                  </a:cubicBezTo>
                  <a:cubicBezTo>
                    <a:pt x="-542" y="15859"/>
                    <a:pt x="-210" y="17471"/>
                    <a:pt x="1950" y="18600"/>
                  </a:cubicBezTo>
                  <a:cubicBezTo>
                    <a:pt x="4110" y="19728"/>
                    <a:pt x="8098" y="20373"/>
                    <a:pt x="10757" y="20212"/>
                  </a:cubicBezTo>
                  <a:cubicBezTo>
                    <a:pt x="13415" y="20051"/>
                    <a:pt x="14744" y="19083"/>
                    <a:pt x="15907" y="17149"/>
                  </a:cubicBezTo>
                  <a:cubicBezTo>
                    <a:pt x="17070" y="15215"/>
                    <a:pt x="18067" y="12313"/>
                    <a:pt x="18234" y="9895"/>
                  </a:cubicBezTo>
                  <a:cubicBezTo>
                    <a:pt x="18400" y="7477"/>
                    <a:pt x="17735" y="5543"/>
                    <a:pt x="15575" y="4898"/>
                  </a:cubicBezTo>
                  <a:cubicBezTo>
                    <a:pt x="13415" y="4253"/>
                    <a:pt x="9760" y="4898"/>
                    <a:pt x="7433" y="6833"/>
                  </a:cubicBezTo>
                  <a:cubicBezTo>
                    <a:pt x="5107" y="8767"/>
                    <a:pt x="4110" y="11991"/>
                    <a:pt x="3778" y="14409"/>
                  </a:cubicBezTo>
                  <a:cubicBezTo>
                    <a:pt x="3446" y="16827"/>
                    <a:pt x="3778" y="18439"/>
                    <a:pt x="5606" y="19567"/>
                  </a:cubicBezTo>
                  <a:cubicBezTo>
                    <a:pt x="7434" y="20695"/>
                    <a:pt x="10757" y="21340"/>
                    <a:pt x="13581" y="20050"/>
                  </a:cubicBezTo>
                  <a:cubicBezTo>
                    <a:pt x="16406" y="18761"/>
                    <a:pt x="18732" y="15537"/>
                    <a:pt x="19895" y="13119"/>
                  </a:cubicBezTo>
                  <a:cubicBezTo>
                    <a:pt x="21058" y="10701"/>
                    <a:pt x="21058" y="9089"/>
                    <a:pt x="20227" y="7961"/>
                  </a:cubicBezTo>
                  <a:cubicBezTo>
                    <a:pt x="19397" y="6833"/>
                    <a:pt x="17735" y="6188"/>
                    <a:pt x="16073" y="5865"/>
                  </a:cubicBezTo>
                  <a:cubicBezTo>
                    <a:pt x="14412" y="5543"/>
                    <a:pt x="12750" y="5543"/>
                    <a:pt x="11089" y="6994"/>
                  </a:cubicBezTo>
                  <a:cubicBezTo>
                    <a:pt x="9427" y="8445"/>
                    <a:pt x="7766" y="11346"/>
                    <a:pt x="7101" y="13603"/>
                  </a:cubicBezTo>
                  <a:cubicBezTo>
                    <a:pt x="6437" y="15859"/>
                    <a:pt x="6769" y="17471"/>
                    <a:pt x="7766" y="18600"/>
                  </a:cubicBezTo>
                  <a:cubicBezTo>
                    <a:pt x="8763" y="19728"/>
                    <a:pt x="10424" y="20373"/>
                    <a:pt x="12086" y="20534"/>
                  </a:cubicBezTo>
                  <a:cubicBezTo>
                    <a:pt x="13747" y="20695"/>
                    <a:pt x="15409" y="20373"/>
                    <a:pt x="16738" y="19245"/>
                  </a:cubicBezTo>
                  <a:cubicBezTo>
                    <a:pt x="18067" y="18116"/>
                    <a:pt x="19064" y="16182"/>
                    <a:pt x="19729" y="14409"/>
                  </a:cubicBezTo>
                  <a:cubicBezTo>
                    <a:pt x="20394" y="12636"/>
                    <a:pt x="20726" y="11024"/>
                    <a:pt x="20061" y="10218"/>
                  </a:cubicBezTo>
                  <a:cubicBezTo>
                    <a:pt x="19397" y="9411"/>
                    <a:pt x="17735" y="9411"/>
                    <a:pt x="16406" y="10056"/>
                  </a:cubicBezTo>
                  <a:cubicBezTo>
                    <a:pt x="15077" y="10701"/>
                    <a:pt x="14080" y="11991"/>
                    <a:pt x="13581" y="13441"/>
                  </a:cubicBezTo>
                  <a:cubicBezTo>
                    <a:pt x="13083" y="14892"/>
                    <a:pt x="13083" y="16504"/>
                    <a:pt x="13914" y="16988"/>
                  </a:cubicBezTo>
                  <a:cubicBezTo>
                    <a:pt x="14744" y="17471"/>
                    <a:pt x="16406" y="16827"/>
                    <a:pt x="17569" y="15698"/>
                  </a:cubicBezTo>
                  <a:cubicBezTo>
                    <a:pt x="18732" y="14570"/>
                    <a:pt x="19397" y="12958"/>
                    <a:pt x="19231" y="11507"/>
                  </a:cubicBezTo>
                  <a:cubicBezTo>
                    <a:pt x="19064" y="10056"/>
                    <a:pt x="18067" y="8767"/>
                    <a:pt x="17237" y="9250"/>
                  </a:cubicBezTo>
                  <a:cubicBezTo>
                    <a:pt x="16406" y="9734"/>
                    <a:pt x="15741" y="11991"/>
                    <a:pt x="15076" y="14248"/>
                  </a:cubicBezTo>
                </a:path>
              </a:pathLst>
            </a:custGeom>
            <a:noFill/>
            <a:ln w="23424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9" name="Line"/>
            <p:cNvSpPr/>
            <p:nvPr/>
          </p:nvSpPr>
          <p:spPr>
            <a:xfrm>
              <a:off x="3001995" y="309929"/>
              <a:ext cx="20475" cy="92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7" h="21600" extrusionOk="0">
                  <a:moveTo>
                    <a:pt x="5577" y="21600"/>
                  </a:moveTo>
                  <a:cubicBezTo>
                    <a:pt x="1977" y="20448"/>
                    <a:pt x="-1623" y="19296"/>
                    <a:pt x="777" y="15696"/>
                  </a:cubicBezTo>
                  <a:cubicBezTo>
                    <a:pt x="3177" y="12096"/>
                    <a:pt x="11577" y="6048"/>
                    <a:pt x="19977" y="0"/>
                  </a:cubicBezTo>
                </a:path>
              </a:pathLst>
            </a:custGeom>
            <a:noFill/>
            <a:ln w="23424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80" name="Line"/>
            <p:cNvSpPr/>
            <p:nvPr/>
          </p:nvSpPr>
          <p:spPr>
            <a:xfrm>
              <a:off x="2952367" y="354206"/>
              <a:ext cx="121759" cy="36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3424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81" name="Line"/>
            <p:cNvSpPr/>
            <p:nvPr/>
          </p:nvSpPr>
          <p:spPr>
            <a:xfrm>
              <a:off x="3189425" y="304020"/>
              <a:ext cx="165112" cy="183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286" extrusionOk="0">
                  <a:moveTo>
                    <a:pt x="2760" y="16566"/>
                  </a:moveTo>
                  <a:cubicBezTo>
                    <a:pt x="1800" y="16709"/>
                    <a:pt x="840" y="16852"/>
                    <a:pt x="360" y="16566"/>
                  </a:cubicBezTo>
                  <a:cubicBezTo>
                    <a:pt x="-120" y="16279"/>
                    <a:pt x="-120" y="15564"/>
                    <a:pt x="360" y="13490"/>
                  </a:cubicBezTo>
                  <a:cubicBezTo>
                    <a:pt x="840" y="11416"/>
                    <a:pt x="1800" y="7983"/>
                    <a:pt x="3400" y="5408"/>
                  </a:cubicBezTo>
                  <a:cubicBezTo>
                    <a:pt x="5000" y="2833"/>
                    <a:pt x="7240" y="1116"/>
                    <a:pt x="9240" y="401"/>
                  </a:cubicBezTo>
                  <a:cubicBezTo>
                    <a:pt x="11240" y="-314"/>
                    <a:pt x="13000" y="-28"/>
                    <a:pt x="14200" y="902"/>
                  </a:cubicBezTo>
                  <a:cubicBezTo>
                    <a:pt x="15400" y="1832"/>
                    <a:pt x="16040" y="3405"/>
                    <a:pt x="16280" y="4621"/>
                  </a:cubicBezTo>
                  <a:cubicBezTo>
                    <a:pt x="16520" y="5837"/>
                    <a:pt x="16360" y="6695"/>
                    <a:pt x="14920" y="7625"/>
                  </a:cubicBezTo>
                  <a:cubicBezTo>
                    <a:pt x="13480" y="8555"/>
                    <a:pt x="10760" y="9556"/>
                    <a:pt x="9000" y="9985"/>
                  </a:cubicBezTo>
                  <a:cubicBezTo>
                    <a:pt x="7240" y="10414"/>
                    <a:pt x="6440" y="10271"/>
                    <a:pt x="5560" y="9842"/>
                  </a:cubicBezTo>
                  <a:cubicBezTo>
                    <a:pt x="4680" y="9413"/>
                    <a:pt x="3720" y="8698"/>
                    <a:pt x="3720" y="8626"/>
                  </a:cubicBezTo>
                  <a:cubicBezTo>
                    <a:pt x="3720" y="8555"/>
                    <a:pt x="4680" y="9127"/>
                    <a:pt x="7400" y="11130"/>
                  </a:cubicBezTo>
                  <a:cubicBezTo>
                    <a:pt x="10120" y="13132"/>
                    <a:pt x="14600" y="16565"/>
                    <a:pt x="17240" y="18497"/>
                  </a:cubicBezTo>
                  <a:cubicBezTo>
                    <a:pt x="19880" y="20428"/>
                    <a:pt x="20680" y="20857"/>
                    <a:pt x="21480" y="21286"/>
                  </a:cubicBezTo>
                </a:path>
              </a:pathLst>
            </a:custGeom>
            <a:noFill/>
            <a:ln w="23424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grpSp>
        <p:nvGrpSpPr>
          <p:cNvPr id="317" name="Drawing"/>
          <p:cNvGrpSpPr/>
          <p:nvPr/>
        </p:nvGrpSpPr>
        <p:grpSpPr>
          <a:xfrm>
            <a:off x="7228234" y="9238301"/>
            <a:ext cx="2333378" cy="1503260"/>
            <a:chOff x="0" y="0"/>
            <a:chExt cx="2333376" cy="1503258"/>
          </a:xfrm>
        </p:grpSpPr>
        <p:sp>
          <p:nvSpPr>
            <p:cNvPr id="283" name="Line"/>
            <p:cNvSpPr/>
            <p:nvPr/>
          </p:nvSpPr>
          <p:spPr>
            <a:xfrm>
              <a:off x="473593" y="290009"/>
              <a:ext cx="440779" cy="986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9" extrusionOk="0">
                  <a:moveTo>
                    <a:pt x="11734" y="407"/>
                  </a:moveTo>
                  <a:cubicBezTo>
                    <a:pt x="10604" y="407"/>
                    <a:pt x="9474" y="407"/>
                    <a:pt x="8627" y="485"/>
                  </a:cubicBezTo>
                  <a:cubicBezTo>
                    <a:pt x="7779" y="562"/>
                    <a:pt x="7214" y="717"/>
                    <a:pt x="6606" y="1057"/>
                  </a:cubicBezTo>
                  <a:cubicBezTo>
                    <a:pt x="5998" y="1396"/>
                    <a:pt x="5346" y="1920"/>
                    <a:pt x="4715" y="2453"/>
                  </a:cubicBezTo>
                  <a:cubicBezTo>
                    <a:pt x="4085" y="2986"/>
                    <a:pt x="3477" y="3529"/>
                    <a:pt x="2955" y="4082"/>
                  </a:cubicBezTo>
                  <a:cubicBezTo>
                    <a:pt x="2434" y="4634"/>
                    <a:pt x="1999" y="5196"/>
                    <a:pt x="1630" y="5797"/>
                  </a:cubicBezTo>
                  <a:cubicBezTo>
                    <a:pt x="1260" y="6399"/>
                    <a:pt x="956" y="7038"/>
                    <a:pt x="695" y="7707"/>
                  </a:cubicBezTo>
                  <a:cubicBezTo>
                    <a:pt x="435" y="8376"/>
                    <a:pt x="217" y="9074"/>
                    <a:pt x="109" y="9840"/>
                  </a:cubicBezTo>
                  <a:cubicBezTo>
                    <a:pt x="0" y="10606"/>
                    <a:pt x="0" y="11440"/>
                    <a:pt x="0" y="12157"/>
                  </a:cubicBezTo>
                  <a:cubicBezTo>
                    <a:pt x="0" y="12875"/>
                    <a:pt x="0" y="13476"/>
                    <a:pt x="87" y="14087"/>
                  </a:cubicBezTo>
                  <a:cubicBezTo>
                    <a:pt x="174" y="14697"/>
                    <a:pt x="348" y="15318"/>
                    <a:pt x="587" y="15958"/>
                  </a:cubicBezTo>
                  <a:cubicBezTo>
                    <a:pt x="826" y="16597"/>
                    <a:pt x="1130" y="17257"/>
                    <a:pt x="1608" y="17819"/>
                  </a:cubicBezTo>
                  <a:cubicBezTo>
                    <a:pt x="2086" y="18381"/>
                    <a:pt x="2738" y="18847"/>
                    <a:pt x="3368" y="19254"/>
                  </a:cubicBezTo>
                  <a:cubicBezTo>
                    <a:pt x="3998" y="19661"/>
                    <a:pt x="4607" y="20010"/>
                    <a:pt x="5194" y="20291"/>
                  </a:cubicBezTo>
                  <a:cubicBezTo>
                    <a:pt x="5780" y="20572"/>
                    <a:pt x="6345" y="20786"/>
                    <a:pt x="7128" y="20999"/>
                  </a:cubicBezTo>
                  <a:cubicBezTo>
                    <a:pt x="7910" y="21212"/>
                    <a:pt x="8909" y="21425"/>
                    <a:pt x="9909" y="21513"/>
                  </a:cubicBezTo>
                  <a:cubicBezTo>
                    <a:pt x="10909" y="21600"/>
                    <a:pt x="11908" y="21561"/>
                    <a:pt x="12908" y="21425"/>
                  </a:cubicBezTo>
                  <a:cubicBezTo>
                    <a:pt x="13907" y="21290"/>
                    <a:pt x="14907" y="21057"/>
                    <a:pt x="15776" y="20727"/>
                  </a:cubicBezTo>
                  <a:cubicBezTo>
                    <a:pt x="16645" y="20398"/>
                    <a:pt x="17384" y="19971"/>
                    <a:pt x="17971" y="19545"/>
                  </a:cubicBezTo>
                  <a:cubicBezTo>
                    <a:pt x="18558" y="19118"/>
                    <a:pt x="18992" y="18692"/>
                    <a:pt x="19427" y="18226"/>
                  </a:cubicBezTo>
                  <a:cubicBezTo>
                    <a:pt x="19862" y="17761"/>
                    <a:pt x="20296" y="17257"/>
                    <a:pt x="20600" y="16762"/>
                  </a:cubicBezTo>
                  <a:cubicBezTo>
                    <a:pt x="20905" y="16268"/>
                    <a:pt x="21078" y="15783"/>
                    <a:pt x="21209" y="15337"/>
                  </a:cubicBezTo>
                  <a:cubicBezTo>
                    <a:pt x="21339" y="14891"/>
                    <a:pt x="21426" y="14484"/>
                    <a:pt x="21491" y="13941"/>
                  </a:cubicBezTo>
                  <a:cubicBezTo>
                    <a:pt x="21557" y="13398"/>
                    <a:pt x="21600" y="12720"/>
                    <a:pt x="21600" y="12070"/>
                  </a:cubicBezTo>
                  <a:cubicBezTo>
                    <a:pt x="21600" y="11420"/>
                    <a:pt x="21557" y="10800"/>
                    <a:pt x="21491" y="10209"/>
                  </a:cubicBezTo>
                  <a:cubicBezTo>
                    <a:pt x="21426" y="9617"/>
                    <a:pt x="21339" y="9055"/>
                    <a:pt x="21187" y="8483"/>
                  </a:cubicBezTo>
                  <a:cubicBezTo>
                    <a:pt x="21035" y="7911"/>
                    <a:pt x="20818" y="7329"/>
                    <a:pt x="20579" y="6786"/>
                  </a:cubicBezTo>
                  <a:cubicBezTo>
                    <a:pt x="20340" y="6243"/>
                    <a:pt x="20079" y="5739"/>
                    <a:pt x="19753" y="5206"/>
                  </a:cubicBezTo>
                  <a:cubicBezTo>
                    <a:pt x="19427" y="4673"/>
                    <a:pt x="19036" y="4111"/>
                    <a:pt x="18514" y="3519"/>
                  </a:cubicBezTo>
                  <a:cubicBezTo>
                    <a:pt x="17993" y="2928"/>
                    <a:pt x="17341" y="2307"/>
                    <a:pt x="16559" y="1784"/>
                  </a:cubicBezTo>
                  <a:cubicBezTo>
                    <a:pt x="15776" y="1260"/>
                    <a:pt x="14864" y="834"/>
                    <a:pt x="13929" y="553"/>
                  </a:cubicBezTo>
                  <a:cubicBezTo>
                    <a:pt x="12995" y="271"/>
                    <a:pt x="12039" y="136"/>
                    <a:pt x="11082" y="0"/>
                  </a:cubicBezTo>
                </a:path>
              </a:pathLst>
            </a:custGeom>
            <a:noFill/>
            <a:ln w="2128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84" name="Line"/>
            <p:cNvSpPr/>
            <p:nvPr/>
          </p:nvSpPr>
          <p:spPr>
            <a:xfrm>
              <a:off x="537448" y="1013701"/>
              <a:ext cx="162299" cy="194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652" y="2071"/>
                    <a:pt x="3305" y="4142"/>
                    <a:pt x="5134" y="6362"/>
                  </a:cubicBezTo>
                  <a:cubicBezTo>
                    <a:pt x="6964" y="8581"/>
                    <a:pt x="8970" y="10948"/>
                    <a:pt x="11449" y="13463"/>
                  </a:cubicBezTo>
                  <a:cubicBezTo>
                    <a:pt x="13928" y="15978"/>
                    <a:pt x="16879" y="18641"/>
                    <a:pt x="18649" y="20022"/>
                  </a:cubicBezTo>
                  <a:cubicBezTo>
                    <a:pt x="20420" y="21403"/>
                    <a:pt x="21010" y="21501"/>
                    <a:pt x="21600" y="21600"/>
                  </a:cubicBezTo>
                </a:path>
              </a:pathLst>
            </a:custGeom>
            <a:noFill/>
            <a:ln w="2128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85" name="Line"/>
            <p:cNvSpPr/>
            <p:nvPr/>
          </p:nvSpPr>
          <p:spPr>
            <a:xfrm>
              <a:off x="534787" y="819475"/>
              <a:ext cx="234137" cy="311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36" y="1477"/>
                    <a:pt x="1473" y="2954"/>
                    <a:pt x="2741" y="4523"/>
                  </a:cubicBezTo>
                  <a:cubicBezTo>
                    <a:pt x="4009" y="6092"/>
                    <a:pt x="5809" y="7754"/>
                    <a:pt x="7691" y="9415"/>
                  </a:cubicBezTo>
                  <a:cubicBezTo>
                    <a:pt x="9573" y="11077"/>
                    <a:pt x="11536" y="12738"/>
                    <a:pt x="13295" y="14462"/>
                  </a:cubicBezTo>
                  <a:cubicBezTo>
                    <a:pt x="15055" y="16185"/>
                    <a:pt x="16609" y="17969"/>
                    <a:pt x="17959" y="19169"/>
                  </a:cubicBezTo>
                  <a:cubicBezTo>
                    <a:pt x="19309" y="20369"/>
                    <a:pt x="20455" y="20985"/>
                    <a:pt x="21600" y="21600"/>
                  </a:cubicBezTo>
                </a:path>
              </a:pathLst>
            </a:custGeom>
            <a:noFill/>
            <a:ln w="2128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86" name="Line"/>
            <p:cNvSpPr/>
            <p:nvPr/>
          </p:nvSpPr>
          <p:spPr>
            <a:xfrm>
              <a:off x="566715" y="683783"/>
              <a:ext cx="234137" cy="311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900" y="1477"/>
                    <a:pt x="1800" y="2954"/>
                    <a:pt x="3273" y="4615"/>
                  </a:cubicBezTo>
                  <a:cubicBezTo>
                    <a:pt x="4745" y="6277"/>
                    <a:pt x="6791" y="8123"/>
                    <a:pt x="8836" y="10000"/>
                  </a:cubicBezTo>
                  <a:cubicBezTo>
                    <a:pt x="10882" y="11877"/>
                    <a:pt x="12927" y="13785"/>
                    <a:pt x="14768" y="15538"/>
                  </a:cubicBezTo>
                  <a:cubicBezTo>
                    <a:pt x="16609" y="17292"/>
                    <a:pt x="18245" y="18892"/>
                    <a:pt x="19350" y="19877"/>
                  </a:cubicBezTo>
                  <a:cubicBezTo>
                    <a:pt x="20455" y="20862"/>
                    <a:pt x="21027" y="21231"/>
                    <a:pt x="21600" y="21600"/>
                  </a:cubicBezTo>
                </a:path>
              </a:pathLst>
            </a:custGeom>
            <a:noFill/>
            <a:ln w="2128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87" name="Line"/>
            <p:cNvSpPr/>
            <p:nvPr/>
          </p:nvSpPr>
          <p:spPr>
            <a:xfrm>
              <a:off x="609285" y="558733"/>
              <a:ext cx="212852" cy="228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620" y="2344"/>
                    <a:pt x="3240" y="4688"/>
                    <a:pt x="5265" y="7033"/>
                  </a:cubicBezTo>
                  <a:cubicBezTo>
                    <a:pt x="7290" y="9377"/>
                    <a:pt x="9720" y="11721"/>
                    <a:pt x="11970" y="13898"/>
                  </a:cubicBezTo>
                  <a:cubicBezTo>
                    <a:pt x="14220" y="16074"/>
                    <a:pt x="16290" y="18084"/>
                    <a:pt x="17865" y="19340"/>
                  </a:cubicBezTo>
                  <a:cubicBezTo>
                    <a:pt x="19440" y="20595"/>
                    <a:pt x="20520" y="21098"/>
                    <a:pt x="21600" y="21600"/>
                  </a:cubicBezTo>
                </a:path>
              </a:pathLst>
            </a:custGeom>
            <a:noFill/>
            <a:ln w="2128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88" name="Line"/>
            <p:cNvSpPr/>
            <p:nvPr/>
          </p:nvSpPr>
          <p:spPr>
            <a:xfrm>
              <a:off x="657176" y="404416"/>
              <a:ext cx="162300" cy="202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007" y="2274"/>
                    <a:pt x="4013" y="4547"/>
                    <a:pt x="6315" y="7105"/>
                  </a:cubicBezTo>
                  <a:cubicBezTo>
                    <a:pt x="8616" y="9663"/>
                    <a:pt x="11213" y="12505"/>
                    <a:pt x="13810" y="14968"/>
                  </a:cubicBezTo>
                  <a:cubicBezTo>
                    <a:pt x="16407" y="17432"/>
                    <a:pt x="19003" y="19516"/>
                    <a:pt x="21600" y="21600"/>
                  </a:cubicBezTo>
                </a:path>
              </a:pathLst>
            </a:custGeom>
            <a:noFill/>
            <a:ln w="2128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89" name="Line"/>
            <p:cNvSpPr/>
            <p:nvPr/>
          </p:nvSpPr>
          <p:spPr>
            <a:xfrm>
              <a:off x="61194" y="0"/>
              <a:ext cx="470934" cy="361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529" y="371"/>
                    <a:pt x="1058" y="741"/>
                    <a:pt x="1769" y="1588"/>
                  </a:cubicBezTo>
                  <a:cubicBezTo>
                    <a:pt x="2481" y="2435"/>
                    <a:pt x="3376" y="3759"/>
                    <a:pt x="4292" y="4844"/>
                  </a:cubicBezTo>
                  <a:cubicBezTo>
                    <a:pt x="5207" y="5929"/>
                    <a:pt x="6142" y="6776"/>
                    <a:pt x="7078" y="7756"/>
                  </a:cubicBezTo>
                  <a:cubicBezTo>
                    <a:pt x="8014" y="8735"/>
                    <a:pt x="8949" y="9847"/>
                    <a:pt x="10007" y="10853"/>
                  </a:cubicBezTo>
                  <a:cubicBezTo>
                    <a:pt x="11064" y="11859"/>
                    <a:pt x="12244" y="12759"/>
                    <a:pt x="13200" y="13712"/>
                  </a:cubicBezTo>
                  <a:cubicBezTo>
                    <a:pt x="14156" y="14665"/>
                    <a:pt x="14888" y="15671"/>
                    <a:pt x="15498" y="16438"/>
                  </a:cubicBezTo>
                  <a:cubicBezTo>
                    <a:pt x="16108" y="17206"/>
                    <a:pt x="16597" y="17735"/>
                    <a:pt x="17268" y="18344"/>
                  </a:cubicBezTo>
                  <a:cubicBezTo>
                    <a:pt x="17939" y="18953"/>
                    <a:pt x="18793" y="19641"/>
                    <a:pt x="19546" y="20197"/>
                  </a:cubicBezTo>
                  <a:cubicBezTo>
                    <a:pt x="20298" y="20753"/>
                    <a:pt x="20949" y="21176"/>
                    <a:pt x="21600" y="21600"/>
                  </a:cubicBezTo>
                </a:path>
              </a:pathLst>
            </a:custGeom>
            <a:noFill/>
            <a:ln w="2128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0" name="Line"/>
            <p:cNvSpPr/>
            <p:nvPr/>
          </p:nvSpPr>
          <p:spPr>
            <a:xfrm>
              <a:off x="0" y="1216205"/>
              <a:ext cx="454969" cy="236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3" extrusionOk="0">
                  <a:moveTo>
                    <a:pt x="0" y="21493"/>
                  </a:moveTo>
                  <a:cubicBezTo>
                    <a:pt x="842" y="20606"/>
                    <a:pt x="1684" y="19720"/>
                    <a:pt x="2611" y="18672"/>
                  </a:cubicBezTo>
                  <a:cubicBezTo>
                    <a:pt x="3537" y="17624"/>
                    <a:pt x="4547" y="16415"/>
                    <a:pt x="5726" y="15166"/>
                  </a:cubicBezTo>
                  <a:cubicBezTo>
                    <a:pt x="6905" y="13917"/>
                    <a:pt x="8253" y="12627"/>
                    <a:pt x="9495" y="11459"/>
                  </a:cubicBezTo>
                  <a:cubicBezTo>
                    <a:pt x="10737" y="10290"/>
                    <a:pt x="11874" y="9242"/>
                    <a:pt x="12905" y="8114"/>
                  </a:cubicBezTo>
                  <a:cubicBezTo>
                    <a:pt x="13937" y="6986"/>
                    <a:pt x="14863" y="5777"/>
                    <a:pt x="15895" y="4648"/>
                  </a:cubicBezTo>
                  <a:cubicBezTo>
                    <a:pt x="16926" y="3520"/>
                    <a:pt x="18063" y="2472"/>
                    <a:pt x="19011" y="1666"/>
                  </a:cubicBezTo>
                  <a:cubicBezTo>
                    <a:pt x="19958" y="860"/>
                    <a:pt x="20716" y="296"/>
                    <a:pt x="21116" y="94"/>
                  </a:cubicBezTo>
                  <a:cubicBezTo>
                    <a:pt x="21516" y="-107"/>
                    <a:pt x="21558" y="54"/>
                    <a:pt x="21600" y="215"/>
                  </a:cubicBezTo>
                </a:path>
              </a:pathLst>
            </a:custGeom>
            <a:noFill/>
            <a:ln w="2128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1" name="Line"/>
            <p:cNvSpPr/>
            <p:nvPr/>
          </p:nvSpPr>
          <p:spPr>
            <a:xfrm>
              <a:off x="470932" y="1189303"/>
              <a:ext cx="47892" cy="26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128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2" name="Line"/>
            <p:cNvSpPr/>
            <p:nvPr/>
          </p:nvSpPr>
          <p:spPr>
            <a:xfrm>
              <a:off x="885991" y="1168018"/>
              <a:ext cx="305974" cy="18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50" y="3086"/>
                    <a:pt x="501" y="6171"/>
                    <a:pt x="1096" y="7714"/>
                  </a:cubicBezTo>
                  <a:cubicBezTo>
                    <a:pt x="1690" y="9257"/>
                    <a:pt x="2630" y="9257"/>
                    <a:pt x="4226" y="10286"/>
                  </a:cubicBezTo>
                  <a:cubicBezTo>
                    <a:pt x="5823" y="11314"/>
                    <a:pt x="8077" y="13371"/>
                    <a:pt x="9923" y="14400"/>
                  </a:cubicBezTo>
                  <a:cubicBezTo>
                    <a:pt x="11770" y="15429"/>
                    <a:pt x="13210" y="15429"/>
                    <a:pt x="14400" y="16971"/>
                  </a:cubicBezTo>
                  <a:cubicBezTo>
                    <a:pt x="15590" y="18514"/>
                    <a:pt x="16529" y="21600"/>
                    <a:pt x="17530" y="21600"/>
                  </a:cubicBezTo>
                  <a:cubicBezTo>
                    <a:pt x="18532" y="21600"/>
                    <a:pt x="19597" y="18514"/>
                    <a:pt x="20285" y="15943"/>
                  </a:cubicBezTo>
                  <a:cubicBezTo>
                    <a:pt x="20974" y="13371"/>
                    <a:pt x="21287" y="11314"/>
                    <a:pt x="21600" y="9257"/>
                  </a:cubicBezTo>
                </a:path>
              </a:pathLst>
            </a:custGeom>
            <a:noFill/>
            <a:ln w="2128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3" name="Line"/>
            <p:cNvSpPr/>
            <p:nvPr/>
          </p:nvSpPr>
          <p:spPr>
            <a:xfrm>
              <a:off x="846081" y="356525"/>
              <a:ext cx="300653" cy="22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529" y="2592"/>
                    <a:pt x="3058" y="5184"/>
                    <a:pt x="4619" y="8640"/>
                  </a:cubicBezTo>
                  <a:cubicBezTo>
                    <a:pt x="6181" y="12096"/>
                    <a:pt x="7773" y="16416"/>
                    <a:pt x="9494" y="17712"/>
                  </a:cubicBezTo>
                  <a:cubicBezTo>
                    <a:pt x="11214" y="19008"/>
                    <a:pt x="13062" y="17280"/>
                    <a:pt x="14464" y="16848"/>
                  </a:cubicBezTo>
                  <a:cubicBezTo>
                    <a:pt x="15865" y="16416"/>
                    <a:pt x="16821" y="17280"/>
                    <a:pt x="17777" y="18576"/>
                  </a:cubicBezTo>
                  <a:cubicBezTo>
                    <a:pt x="18733" y="19872"/>
                    <a:pt x="19688" y="21600"/>
                    <a:pt x="20326" y="21600"/>
                  </a:cubicBezTo>
                  <a:cubicBezTo>
                    <a:pt x="20963" y="21600"/>
                    <a:pt x="21281" y="19872"/>
                    <a:pt x="21600" y="18144"/>
                  </a:cubicBezTo>
                </a:path>
              </a:pathLst>
            </a:custGeom>
            <a:noFill/>
            <a:ln w="2128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4" name="Line"/>
            <p:cNvSpPr/>
            <p:nvPr/>
          </p:nvSpPr>
          <p:spPr>
            <a:xfrm>
              <a:off x="1311692" y="372488"/>
              <a:ext cx="367169" cy="21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409" y="3600"/>
                    <a:pt x="2817" y="7200"/>
                    <a:pt x="4070" y="10350"/>
                  </a:cubicBezTo>
                  <a:cubicBezTo>
                    <a:pt x="5322" y="13500"/>
                    <a:pt x="6417" y="16200"/>
                    <a:pt x="7696" y="17550"/>
                  </a:cubicBezTo>
                  <a:cubicBezTo>
                    <a:pt x="8974" y="18900"/>
                    <a:pt x="10435" y="18900"/>
                    <a:pt x="11713" y="18000"/>
                  </a:cubicBezTo>
                  <a:cubicBezTo>
                    <a:pt x="12991" y="17100"/>
                    <a:pt x="14087" y="15300"/>
                    <a:pt x="15470" y="14400"/>
                  </a:cubicBezTo>
                  <a:cubicBezTo>
                    <a:pt x="16852" y="13500"/>
                    <a:pt x="18522" y="13500"/>
                    <a:pt x="19591" y="14850"/>
                  </a:cubicBezTo>
                  <a:cubicBezTo>
                    <a:pt x="20661" y="16200"/>
                    <a:pt x="21130" y="18900"/>
                    <a:pt x="21600" y="21600"/>
                  </a:cubicBezTo>
                </a:path>
              </a:pathLst>
            </a:custGeom>
            <a:noFill/>
            <a:ln w="2128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5" name="Line"/>
            <p:cNvSpPr/>
            <p:nvPr/>
          </p:nvSpPr>
          <p:spPr>
            <a:xfrm>
              <a:off x="1322335" y="1178661"/>
              <a:ext cx="305974" cy="14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200"/>
                  </a:moveTo>
                  <a:cubicBezTo>
                    <a:pt x="1690" y="18900"/>
                    <a:pt x="3381" y="21600"/>
                    <a:pt x="5165" y="21600"/>
                  </a:cubicBezTo>
                  <a:cubicBezTo>
                    <a:pt x="6950" y="21600"/>
                    <a:pt x="8828" y="18900"/>
                    <a:pt x="10550" y="16875"/>
                  </a:cubicBezTo>
                  <a:cubicBezTo>
                    <a:pt x="12271" y="14850"/>
                    <a:pt x="13837" y="13500"/>
                    <a:pt x="15402" y="12825"/>
                  </a:cubicBezTo>
                  <a:cubicBezTo>
                    <a:pt x="16967" y="12150"/>
                    <a:pt x="18532" y="12150"/>
                    <a:pt x="19565" y="10125"/>
                  </a:cubicBezTo>
                  <a:cubicBezTo>
                    <a:pt x="20598" y="8100"/>
                    <a:pt x="21099" y="4050"/>
                    <a:pt x="21600" y="0"/>
                  </a:cubicBezTo>
                </a:path>
              </a:pathLst>
            </a:custGeom>
            <a:noFill/>
            <a:ln w="2128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6" name="Line"/>
            <p:cNvSpPr/>
            <p:nvPr/>
          </p:nvSpPr>
          <p:spPr>
            <a:xfrm>
              <a:off x="1631856" y="332579"/>
              <a:ext cx="330806" cy="920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9" extrusionOk="0">
                  <a:moveTo>
                    <a:pt x="9845" y="312"/>
                  </a:moveTo>
                  <a:cubicBezTo>
                    <a:pt x="9265" y="333"/>
                    <a:pt x="8686" y="353"/>
                    <a:pt x="8252" y="374"/>
                  </a:cubicBezTo>
                  <a:cubicBezTo>
                    <a:pt x="7818" y="395"/>
                    <a:pt x="7528" y="416"/>
                    <a:pt x="7181" y="551"/>
                  </a:cubicBezTo>
                  <a:cubicBezTo>
                    <a:pt x="6833" y="686"/>
                    <a:pt x="6428" y="936"/>
                    <a:pt x="5849" y="1393"/>
                  </a:cubicBezTo>
                  <a:cubicBezTo>
                    <a:pt x="5270" y="1850"/>
                    <a:pt x="4517" y="2515"/>
                    <a:pt x="3967" y="3108"/>
                  </a:cubicBezTo>
                  <a:cubicBezTo>
                    <a:pt x="3417" y="3700"/>
                    <a:pt x="3069" y="4220"/>
                    <a:pt x="2635" y="4782"/>
                  </a:cubicBezTo>
                  <a:cubicBezTo>
                    <a:pt x="2201" y="5343"/>
                    <a:pt x="1679" y="5946"/>
                    <a:pt x="1303" y="6590"/>
                  </a:cubicBezTo>
                  <a:cubicBezTo>
                    <a:pt x="927" y="7235"/>
                    <a:pt x="695" y="7921"/>
                    <a:pt x="521" y="8492"/>
                  </a:cubicBezTo>
                  <a:cubicBezTo>
                    <a:pt x="347" y="9064"/>
                    <a:pt x="232" y="9521"/>
                    <a:pt x="145" y="10031"/>
                  </a:cubicBezTo>
                  <a:cubicBezTo>
                    <a:pt x="58" y="10540"/>
                    <a:pt x="0" y="11101"/>
                    <a:pt x="0" y="11736"/>
                  </a:cubicBezTo>
                  <a:cubicBezTo>
                    <a:pt x="0" y="12370"/>
                    <a:pt x="58" y="13076"/>
                    <a:pt x="116" y="13731"/>
                  </a:cubicBezTo>
                  <a:cubicBezTo>
                    <a:pt x="174" y="14386"/>
                    <a:pt x="232" y="14989"/>
                    <a:pt x="347" y="15592"/>
                  </a:cubicBezTo>
                  <a:cubicBezTo>
                    <a:pt x="463" y="16195"/>
                    <a:pt x="637" y="16798"/>
                    <a:pt x="811" y="17307"/>
                  </a:cubicBezTo>
                  <a:cubicBezTo>
                    <a:pt x="984" y="17816"/>
                    <a:pt x="1158" y="18232"/>
                    <a:pt x="1419" y="18690"/>
                  </a:cubicBezTo>
                  <a:cubicBezTo>
                    <a:pt x="1679" y="19147"/>
                    <a:pt x="2027" y="19646"/>
                    <a:pt x="2345" y="19999"/>
                  </a:cubicBezTo>
                  <a:cubicBezTo>
                    <a:pt x="2664" y="20353"/>
                    <a:pt x="2953" y="20561"/>
                    <a:pt x="3532" y="20758"/>
                  </a:cubicBezTo>
                  <a:cubicBezTo>
                    <a:pt x="4112" y="20956"/>
                    <a:pt x="4980" y="21143"/>
                    <a:pt x="5907" y="21267"/>
                  </a:cubicBezTo>
                  <a:cubicBezTo>
                    <a:pt x="6833" y="21392"/>
                    <a:pt x="7818" y="21454"/>
                    <a:pt x="8918" y="21506"/>
                  </a:cubicBezTo>
                  <a:cubicBezTo>
                    <a:pt x="10018" y="21558"/>
                    <a:pt x="11234" y="21600"/>
                    <a:pt x="12335" y="21538"/>
                  </a:cubicBezTo>
                  <a:cubicBezTo>
                    <a:pt x="13435" y="21475"/>
                    <a:pt x="14419" y="21309"/>
                    <a:pt x="15375" y="21018"/>
                  </a:cubicBezTo>
                  <a:cubicBezTo>
                    <a:pt x="16330" y="20727"/>
                    <a:pt x="17257" y="20311"/>
                    <a:pt x="18068" y="19843"/>
                  </a:cubicBezTo>
                  <a:cubicBezTo>
                    <a:pt x="18878" y="19376"/>
                    <a:pt x="19573" y="18856"/>
                    <a:pt x="20036" y="18357"/>
                  </a:cubicBezTo>
                  <a:cubicBezTo>
                    <a:pt x="20500" y="17858"/>
                    <a:pt x="20731" y="17380"/>
                    <a:pt x="20905" y="16902"/>
                  </a:cubicBezTo>
                  <a:cubicBezTo>
                    <a:pt x="21079" y="16423"/>
                    <a:pt x="21195" y="15945"/>
                    <a:pt x="21282" y="15363"/>
                  </a:cubicBezTo>
                  <a:cubicBezTo>
                    <a:pt x="21368" y="14781"/>
                    <a:pt x="21426" y="14095"/>
                    <a:pt x="21484" y="13461"/>
                  </a:cubicBezTo>
                  <a:cubicBezTo>
                    <a:pt x="21542" y="12827"/>
                    <a:pt x="21600" y="12245"/>
                    <a:pt x="21600" y="11673"/>
                  </a:cubicBezTo>
                  <a:cubicBezTo>
                    <a:pt x="21600" y="11101"/>
                    <a:pt x="21542" y="10540"/>
                    <a:pt x="21455" y="9989"/>
                  </a:cubicBezTo>
                  <a:cubicBezTo>
                    <a:pt x="21368" y="9438"/>
                    <a:pt x="21253" y="8898"/>
                    <a:pt x="21195" y="8191"/>
                  </a:cubicBezTo>
                  <a:cubicBezTo>
                    <a:pt x="21137" y="7484"/>
                    <a:pt x="21137" y="6611"/>
                    <a:pt x="21079" y="5935"/>
                  </a:cubicBezTo>
                  <a:cubicBezTo>
                    <a:pt x="21021" y="5260"/>
                    <a:pt x="20905" y="4782"/>
                    <a:pt x="20702" y="4314"/>
                  </a:cubicBezTo>
                  <a:cubicBezTo>
                    <a:pt x="20500" y="3846"/>
                    <a:pt x="20210" y="3389"/>
                    <a:pt x="19544" y="2910"/>
                  </a:cubicBezTo>
                  <a:cubicBezTo>
                    <a:pt x="18878" y="2432"/>
                    <a:pt x="17836" y="1933"/>
                    <a:pt x="16851" y="1455"/>
                  </a:cubicBezTo>
                  <a:cubicBezTo>
                    <a:pt x="15867" y="977"/>
                    <a:pt x="14940" y="520"/>
                    <a:pt x="14072" y="281"/>
                  </a:cubicBezTo>
                  <a:cubicBezTo>
                    <a:pt x="13203" y="42"/>
                    <a:pt x="12392" y="21"/>
                    <a:pt x="11582" y="0"/>
                  </a:cubicBezTo>
                </a:path>
              </a:pathLst>
            </a:custGeom>
            <a:noFill/>
            <a:ln w="2128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7" name="Line"/>
            <p:cNvSpPr/>
            <p:nvPr/>
          </p:nvSpPr>
          <p:spPr>
            <a:xfrm>
              <a:off x="1681521" y="1088199"/>
              <a:ext cx="114408" cy="95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847" y="3200"/>
                    <a:pt x="5693" y="6400"/>
                    <a:pt x="8623" y="9600"/>
                  </a:cubicBezTo>
                  <a:cubicBezTo>
                    <a:pt x="11553" y="12800"/>
                    <a:pt x="14567" y="16000"/>
                    <a:pt x="16744" y="18000"/>
                  </a:cubicBezTo>
                  <a:cubicBezTo>
                    <a:pt x="18921" y="20000"/>
                    <a:pt x="20260" y="20800"/>
                    <a:pt x="21600" y="21600"/>
                  </a:cubicBezTo>
                </a:path>
              </a:pathLst>
            </a:custGeom>
            <a:noFill/>
            <a:ln w="2128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8" name="Line"/>
            <p:cNvSpPr/>
            <p:nvPr/>
          </p:nvSpPr>
          <p:spPr>
            <a:xfrm>
              <a:off x="1690810" y="990955"/>
              <a:ext cx="139707" cy="113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374" extrusionOk="0">
                  <a:moveTo>
                    <a:pt x="1849" y="779"/>
                  </a:moveTo>
                  <a:cubicBezTo>
                    <a:pt x="892" y="276"/>
                    <a:pt x="-65" y="-226"/>
                    <a:pt x="3" y="109"/>
                  </a:cubicBezTo>
                  <a:cubicBezTo>
                    <a:pt x="72" y="444"/>
                    <a:pt x="1165" y="1616"/>
                    <a:pt x="3284" y="3960"/>
                  </a:cubicBezTo>
                  <a:cubicBezTo>
                    <a:pt x="5403" y="6304"/>
                    <a:pt x="8548" y="9821"/>
                    <a:pt x="11145" y="12751"/>
                  </a:cubicBezTo>
                  <a:cubicBezTo>
                    <a:pt x="13743" y="15681"/>
                    <a:pt x="15793" y="18025"/>
                    <a:pt x="17160" y="19448"/>
                  </a:cubicBezTo>
                  <a:cubicBezTo>
                    <a:pt x="18527" y="20872"/>
                    <a:pt x="19211" y="21374"/>
                    <a:pt x="19826" y="21374"/>
                  </a:cubicBezTo>
                  <a:cubicBezTo>
                    <a:pt x="20441" y="21374"/>
                    <a:pt x="20988" y="20872"/>
                    <a:pt x="21535" y="20369"/>
                  </a:cubicBezTo>
                </a:path>
              </a:pathLst>
            </a:custGeom>
            <a:noFill/>
            <a:ln w="2128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9" name="Line"/>
            <p:cNvSpPr/>
            <p:nvPr/>
          </p:nvSpPr>
          <p:spPr>
            <a:xfrm>
              <a:off x="1694350" y="850050"/>
              <a:ext cx="154792" cy="134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346" extrusionOk="0">
                  <a:moveTo>
                    <a:pt x="1177" y="2333"/>
                  </a:moveTo>
                  <a:cubicBezTo>
                    <a:pt x="560" y="1204"/>
                    <a:pt x="-57" y="74"/>
                    <a:pt x="5" y="4"/>
                  </a:cubicBezTo>
                  <a:cubicBezTo>
                    <a:pt x="66" y="-67"/>
                    <a:pt x="807" y="921"/>
                    <a:pt x="2720" y="3039"/>
                  </a:cubicBezTo>
                  <a:cubicBezTo>
                    <a:pt x="4633" y="5157"/>
                    <a:pt x="7719" y="8404"/>
                    <a:pt x="10743" y="11580"/>
                  </a:cubicBezTo>
                  <a:cubicBezTo>
                    <a:pt x="13767" y="14757"/>
                    <a:pt x="16729" y="17862"/>
                    <a:pt x="18519" y="19557"/>
                  </a:cubicBezTo>
                  <a:cubicBezTo>
                    <a:pt x="20309" y="21251"/>
                    <a:pt x="20926" y="21533"/>
                    <a:pt x="21234" y="21251"/>
                  </a:cubicBezTo>
                  <a:cubicBezTo>
                    <a:pt x="21543" y="20968"/>
                    <a:pt x="21543" y="20121"/>
                    <a:pt x="21543" y="19274"/>
                  </a:cubicBezTo>
                </a:path>
              </a:pathLst>
            </a:custGeom>
            <a:noFill/>
            <a:ln w="2128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0" name="Line"/>
            <p:cNvSpPr/>
            <p:nvPr/>
          </p:nvSpPr>
          <p:spPr>
            <a:xfrm>
              <a:off x="1737394" y="715710"/>
              <a:ext cx="133033" cy="13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4" extrusionOk="0">
                  <a:moveTo>
                    <a:pt x="0" y="0"/>
                  </a:moveTo>
                  <a:cubicBezTo>
                    <a:pt x="1008" y="2187"/>
                    <a:pt x="2016" y="4375"/>
                    <a:pt x="4392" y="7177"/>
                  </a:cubicBezTo>
                  <a:cubicBezTo>
                    <a:pt x="6768" y="9980"/>
                    <a:pt x="10512" y="13397"/>
                    <a:pt x="13176" y="15927"/>
                  </a:cubicBezTo>
                  <a:cubicBezTo>
                    <a:pt x="15840" y="18456"/>
                    <a:pt x="17424" y="20096"/>
                    <a:pt x="18648" y="20848"/>
                  </a:cubicBezTo>
                  <a:cubicBezTo>
                    <a:pt x="19872" y="21600"/>
                    <a:pt x="20736" y="21463"/>
                    <a:pt x="21600" y="21327"/>
                  </a:cubicBezTo>
                </a:path>
              </a:pathLst>
            </a:custGeom>
            <a:noFill/>
            <a:ln w="2128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1" name="Line"/>
            <p:cNvSpPr/>
            <p:nvPr/>
          </p:nvSpPr>
          <p:spPr>
            <a:xfrm>
              <a:off x="1758679" y="630570"/>
              <a:ext cx="125051" cy="118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1" extrusionOk="0">
                  <a:moveTo>
                    <a:pt x="0" y="0"/>
                  </a:moveTo>
                  <a:cubicBezTo>
                    <a:pt x="3830" y="3520"/>
                    <a:pt x="7660" y="7040"/>
                    <a:pt x="10877" y="10480"/>
                  </a:cubicBezTo>
                  <a:cubicBezTo>
                    <a:pt x="14094" y="13920"/>
                    <a:pt x="16698" y="17280"/>
                    <a:pt x="18383" y="19200"/>
                  </a:cubicBezTo>
                  <a:cubicBezTo>
                    <a:pt x="20068" y="21120"/>
                    <a:pt x="20834" y="21600"/>
                    <a:pt x="21217" y="21280"/>
                  </a:cubicBezTo>
                  <a:cubicBezTo>
                    <a:pt x="21600" y="20960"/>
                    <a:pt x="21600" y="19840"/>
                    <a:pt x="21600" y="18720"/>
                  </a:cubicBezTo>
                </a:path>
              </a:pathLst>
            </a:custGeom>
            <a:noFill/>
            <a:ln w="2128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2" name="Line"/>
            <p:cNvSpPr/>
            <p:nvPr/>
          </p:nvSpPr>
          <p:spPr>
            <a:xfrm>
              <a:off x="1762053" y="481466"/>
              <a:ext cx="121677" cy="102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4" h="21087" extrusionOk="0">
                  <a:moveTo>
                    <a:pt x="813" y="2768"/>
                  </a:moveTo>
                  <a:cubicBezTo>
                    <a:pt x="344" y="1486"/>
                    <a:pt x="-126" y="205"/>
                    <a:pt x="31" y="22"/>
                  </a:cubicBezTo>
                  <a:cubicBezTo>
                    <a:pt x="187" y="-161"/>
                    <a:pt x="970" y="754"/>
                    <a:pt x="3317" y="3683"/>
                  </a:cubicBezTo>
                  <a:cubicBezTo>
                    <a:pt x="5665" y="6612"/>
                    <a:pt x="9578" y="11554"/>
                    <a:pt x="12552" y="14941"/>
                  </a:cubicBezTo>
                  <a:cubicBezTo>
                    <a:pt x="15526" y="18327"/>
                    <a:pt x="17561" y="20158"/>
                    <a:pt x="18891" y="20798"/>
                  </a:cubicBezTo>
                  <a:cubicBezTo>
                    <a:pt x="20222" y="21439"/>
                    <a:pt x="20848" y="20890"/>
                    <a:pt x="21474" y="20341"/>
                  </a:cubicBezTo>
                </a:path>
              </a:pathLst>
            </a:custGeom>
            <a:noFill/>
            <a:ln w="2128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3" name="Line"/>
            <p:cNvSpPr/>
            <p:nvPr/>
          </p:nvSpPr>
          <p:spPr>
            <a:xfrm>
              <a:off x="1806571" y="367167"/>
              <a:ext cx="82480" cy="74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858" y="3086"/>
                    <a:pt x="3716" y="6171"/>
                    <a:pt x="7316" y="9771"/>
                  </a:cubicBezTo>
                  <a:cubicBezTo>
                    <a:pt x="10916" y="13371"/>
                    <a:pt x="16258" y="17486"/>
                    <a:pt x="21600" y="21600"/>
                  </a:cubicBezTo>
                </a:path>
              </a:pathLst>
            </a:custGeom>
            <a:noFill/>
            <a:ln w="2128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4" name="Line"/>
            <p:cNvSpPr/>
            <p:nvPr/>
          </p:nvSpPr>
          <p:spPr>
            <a:xfrm>
              <a:off x="1941376" y="127710"/>
              <a:ext cx="392001" cy="269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0" extrusionOk="0">
                  <a:moveTo>
                    <a:pt x="489" y="21316"/>
                  </a:moveTo>
                  <a:cubicBezTo>
                    <a:pt x="244" y="21458"/>
                    <a:pt x="0" y="21600"/>
                    <a:pt x="0" y="21564"/>
                  </a:cubicBezTo>
                  <a:cubicBezTo>
                    <a:pt x="0" y="21529"/>
                    <a:pt x="244" y="21316"/>
                    <a:pt x="831" y="20605"/>
                  </a:cubicBezTo>
                  <a:cubicBezTo>
                    <a:pt x="1417" y="19895"/>
                    <a:pt x="2346" y="18687"/>
                    <a:pt x="3567" y="17372"/>
                  </a:cubicBezTo>
                  <a:cubicBezTo>
                    <a:pt x="4789" y="16058"/>
                    <a:pt x="6304" y="14637"/>
                    <a:pt x="7697" y="13216"/>
                  </a:cubicBezTo>
                  <a:cubicBezTo>
                    <a:pt x="9090" y="11795"/>
                    <a:pt x="10360" y="10374"/>
                    <a:pt x="11704" y="9095"/>
                  </a:cubicBezTo>
                  <a:cubicBezTo>
                    <a:pt x="13048" y="7816"/>
                    <a:pt x="14465" y="6679"/>
                    <a:pt x="15858" y="5507"/>
                  </a:cubicBezTo>
                  <a:cubicBezTo>
                    <a:pt x="17251" y="4334"/>
                    <a:pt x="18619" y="3126"/>
                    <a:pt x="19474" y="2345"/>
                  </a:cubicBezTo>
                  <a:cubicBezTo>
                    <a:pt x="20329" y="1563"/>
                    <a:pt x="20671" y="1208"/>
                    <a:pt x="20940" y="888"/>
                  </a:cubicBezTo>
                  <a:cubicBezTo>
                    <a:pt x="21209" y="568"/>
                    <a:pt x="21405" y="284"/>
                    <a:pt x="21502" y="142"/>
                  </a:cubicBezTo>
                  <a:cubicBezTo>
                    <a:pt x="21600" y="0"/>
                    <a:pt x="21600" y="0"/>
                    <a:pt x="21600" y="0"/>
                  </a:cubicBezTo>
                </a:path>
              </a:pathLst>
            </a:custGeom>
            <a:noFill/>
            <a:ln w="2128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5" name="Line"/>
            <p:cNvSpPr/>
            <p:nvPr/>
          </p:nvSpPr>
          <p:spPr>
            <a:xfrm>
              <a:off x="1912996" y="1223891"/>
              <a:ext cx="290010" cy="279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321" y="1371"/>
                    <a:pt x="2642" y="2743"/>
                    <a:pt x="3963" y="4114"/>
                  </a:cubicBezTo>
                  <a:cubicBezTo>
                    <a:pt x="5284" y="5486"/>
                    <a:pt x="6606" y="6857"/>
                    <a:pt x="8026" y="8126"/>
                  </a:cubicBezTo>
                  <a:cubicBezTo>
                    <a:pt x="9446" y="9394"/>
                    <a:pt x="10965" y="10560"/>
                    <a:pt x="12583" y="12206"/>
                  </a:cubicBezTo>
                  <a:cubicBezTo>
                    <a:pt x="14202" y="13851"/>
                    <a:pt x="15919" y="15977"/>
                    <a:pt x="17439" y="17623"/>
                  </a:cubicBezTo>
                  <a:cubicBezTo>
                    <a:pt x="18958" y="19269"/>
                    <a:pt x="20279" y="20434"/>
                    <a:pt x="21600" y="21600"/>
                  </a:cubicBezTo>
                </a:path>
              </a:pathLst>
            </a:custGeom>
            <a:noFill/>
            <a:ln w="2128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6" name="Line"/>
            <p:cNvSpPr/>
            <p:nvPr/>
          </p:nvSpPr>
          <p:spPr>
            <a:xfrm>
              <a:off x="1266462" y="1418118"/>
              <a:ext cx="5322" cy="15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128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7" name="Line"/>
            <p:cNvSpPr/>
            <p:nvPr/>
          </p:nvSpPr>
          <p:spPr>
            <a:xfrm>
              <a:off x="1265438" y="1263801"/>
              <a:ext cx="11667" cy="58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600" extrusionOk="0">
                  <a:moveTo>
                    <a:pt x="20296" y="21600"/>
                  </a:moveTo>
                  <a:cubicBezTo>
                    <a:pt x="12582" y="20291"/>
                    <a:pt x="4867" y="18982"/>
                    <a:pt x="1782" y="15382"/>
                  </a:cubicBezTo>
                  <a:cubicBezTo>
                    <a:pt x="-1304" y="11782"/>
                    <a:pt x="239" y="5891"/>
                    <a:pt x="1782" y="0"/>
                  </a:cubicBezTo>
                </a:path>
              </a:pathLst>
            </a:custGeom>
            <a:noFill/>
            <a:ln w="2128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8" name="Line"/>
            <p:cNvSpPr/>
            <p:nvPr/>
          </p:nvSpPr>
          <p:spPr>
            <a:xfrm>
              <a:off x="1265438" y="1130769"/>
              <a:ext cx="11667" cy="66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600" extrusionOk="0">
                  <a:moveTo>
                    <a:pt x="20296" y="21600"/>
                  </a:moveTo>
                  <a:cubicBezTo>
                    <a:pt x="12582" y="17280"/>
                    <a:pt x="4867" y="12960"/>
                    <a:pt x="1782" y="9360"/>
                  </a:cubicBezTo>
                  <a:cubicBezTo>
                    <a:pt x="-1304" y="5760"/>
                    <a:pt x="239" y="2880"/>
                    <a:pt x="1782" y="0"/>
                  </a:cubicBezTo>
                </a:path>
              </a:pathLst>
            </a:custGeom>
            <a:noFill/>
            <a:ln w="2128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9" name="Line"/>
            <p:cNvSpPr/>
            <p:nvPr/>
          </p:nvSpPr>
          <p:spPr>
            <a:xfrm>
              <a:off x="1266462" y="1013701"/>
              <a:ext cx="7983" cy="58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128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0" name="Line"/>
            <p:cNvSpPr/>
            <p:nvPr/>
          </p:nvSpPr>
          <p:spPr>
            <a:xfrm>
              <a:off x="1266462" y="888652"/>
              <a:ext cx="7983" cy="53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128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1" name="Line"/>
            <p:cNvSpPr/>
            <p:nvPr/>
          </p:nvSpPr>
          <p:spPr>
            <a:xfrm>
              <a:off x="1263801" y="766262"/>
              <a:ext cx="2662" cy="45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128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2" name="Line"/>
            <p:cNvSpPr/>
            <p:nvPr/>
          </p:nvSpPr>
          <p:spPr>
            <a:xfrm>
              <a:off x="1258480" y="646534"/>
              <a:ext cx="10643" cy="39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4400" y="20160"/>
                    <a:pt x="7200" y="18720"/>
                    <a:pt x="3600" y="15120"/>
                  </a:cubicBezTo>
                  <a:cubicBezTo>
                    <a:pt x="0" y="11520"/>
                    <a:pt x="0" y="5760"/>
                    <a:pt x="0" y="0"/>
                  </a:cubicBezTo>
                </a:path>
              </a:pathLst>
            </a:custGeom>
            <a:noFill/>
            <a:ln w="2128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3" name="Line"/>
            <p:cNvSpPr/>
            <p:nvPr/>
          </p:nvSpPr>
          <p:spPr>
            <a:xfrm>
              <a:off x="1254795" y="486896"/>
              <a:ext cx="11668" cy="71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600" extrusionOk="0">
                  <a:moveTo>
                    <a:pt x="20296" y="21600"/>
                  </a:moveTo>
                  <a:cubicBezTo>
                    <a:pt x="12582" y="19200"/>
                    <a:pt x="4867" y="16800"/>
                    <a:pt x="1782" y="13200"/>
                  </a:cubicBezTo>
                  <a:cubicBezTo>
                    <a:pt x="-1304" y="9600"/>
                    <a:pt x="239" y="4800"/>
                    <a:pt x="1782" y="0"/>
                  </a:cubicBezTo>
                </a:path>
              </a:pathLst>
            </a:custGeom>
            <a:noFill/>
            <a:ln w="2128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4" name="Line"/>
            <p:cNvSpPr/>
            <p:nvPr/>
          </p:nvSpPr>
          <p:spPr>
            <a:xfrm>
              <a:off x="1255583" y="343221"/>
              <a:ext cx="8219" cy="82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extrusionOk="0">
                  <a:moveTo>
                    <a:pt x="20015" y="21600"/>
                  </a:moveTo>
                  <a:cubicBezTo>
                    <a:pt x="11375" y="19045"/>
                    <a:pt x="2735" y="16490"/>
                    <a:pt x="575" y="12890"/>
                  </a:cubicBezTo>
                  <a:cubicBezTo>
                    <a:pt x="-1585" y="9290"/>
                    <a:pt x="2735" y="4645"/>
                    <a:pt x="7055" y="0"/>
                  </a:cubicBezTo>
                </a:path>
              </a:pathLst>
            </a:custGeom>
            <a:noFill/>
            <a:ln w="2128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5" name="Line"/>
            <p:cNvSpPr/>
            <p:nvPr/>
          </p:nvSpPr>
          <p:spPr>
            <a:xfrm>
              <a:off x="1261140" y="239457"/>
              <a:ext cx="7983" cy="71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4400" y="17067"/>
                    <a:pt x="7200" y="12533"/>
                    <a:pt x="3600" y="8933"/>
                  </a:cubicBezTo>
                  <a:cubicBezTo>
                    <a:pt x="0" y="5333"/>
                    <a:pt x="0" y="2667"/>
                    <a:pt x="0" y="0"/>
                  </a:cubicBezTo>
                </a:path>
              </a:pathLst>
            </a:custGeom>
            <a:noFill/>
            <a:ln w="2128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6" name="Line"/>
            <p:cNvSpPr/>
            <p:nvPr/>
          </p:nvSpPr>
          <p:spPr>
            <a:xfrm>
              <a:off x="1265949" y="79819"/>
              <a:ext cx="5835" cy="101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extrusionOk="0">
                  <a:moveTo>
                    <a:pt x="20297" y="21600"/>
                  </a:moveTo>
                  <a:cubicBezTo>
                    <a:pt x="11040" y="17053"/>
                    <a:pt x="1783" y="12505"/>
                    <a:pt x="240" y="8905"/>
                  </a:cubicBezTo>
                  <a:cubicBezTo>
                    <a:pt x="-1303" y="5305"/>
                    <a:pt x="4868" y="2653"/>
                    <a:pt x="11040" y="0"/>
                  </a:cubicBezTo>
                </a:path>
              </a:pathLst>
            </a:custGeom>
            <a:noFill/>
            <a:ln w="2128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-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C 0.009957 -0.008760 0.019915 -0.017520 0.029257 -0.028013 C 0.038598 -0.038507 0.047324 -0.050734 0.055023 -0.063326 C 0.062722 -0.075919 0.069394 -0.088876 0.075656 -0.100830 C 0.081918 -0.112783 0.087770 -0.123733 0.094391 -0.136051 C 0.101012 -0.148370 0.108403 -0.162057 0.115846 -0.175653 C 0.123288 -0.189249 0.130782 -0.202754 0.138738 -0.216624 C 0.146693 -0.230494 0.155111 -0.244728 0.163426 -0.258416 C 0.171741 -0.272103 0.179953 -0.285243 0.187858 -0.297744 C 0.195762 -0.310245 0.203359 -0.322107 0.211622 -0.333057 C 0.219886 -0.344007 0.228817 -0.354044 0.238518 -0.363078 C 0.248219 -0.372111 0.258689 -0.380141 0.268749 -0.387350 C 0.278810 -0.394558 0.288459 -0.400946 0.297852 -0.406421 C 0.307245 -0.411895 0.316381 -0.416458 0.326133 -0.421385 C 0.335885 -0.426313 0.346254 -0.431605 0.352515 -0.434069 C 0.358777 -0.436533 0.360933 -0.436168 0.363089 -0.435803" pathEditMode="relative">
                                      <p:cBhvr>
                                        <p:cTn id="20" dur="14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-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000 -0.000000 C 0.019523 -0.012750 0.039047 -0.025500 0.058670 -0.041438 C 0.078293 -0.057375 0.098016 -0.076500 0.117141 -0.093677 C 0.136266 -0.110854 0.154793 -0.126084 0.174615 -0.142729 C 0.194438 -0.159375 0.215555 -0.177438 0.235776 -0.194438 C 0.255996 -0.211438 0.275321 -0.227375 0.295541 -0.242605 C 0.315762 -0.257834 0.336879 -0.272355 0.352917 -0.282448 C 0.368954 -0.292542 0.379911 -0.298209 0.390868 -0.303875" pathEditMode="relative">
                                      <p:cBhvr>
                                        <p:cTn id="22" dur="14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-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C 0.019324 -0.016646 0.038649 -0.033292 0.058371 -0.048167 C 0.078094 -0.063042 0.098215 -0.076146 0.118635 -0.088365 C 0.139055 -0.100584 0.159774 -0.111917 0.180293 -0.117761 C 0.200813 -0.123604 0.221133 -0.123959 0.241553 -0.122011 C 0.261973 -0.120063 0.282493 -0.115813 0.299625 -0.112625 C 0.316758 -0.109438 0.330504 -0.107313 0.348235 -0.102000 C 0.365965 -0.096688 0.387680 -0.088188 0.401526 -0.079688 C 0.415372 -0.071188 0.421348 -0.062688 0.427325 -0.054188" pathEditMode="relative">
                                      <p:cBhvr>
                                        <p:cTn id="24" dur="14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-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000 0.000000 C 0.017930 -0.023729 0.035859 -0.047458 0.055383 -0.067469 C 0.074906 -0.087479 0.096024 -0.103771 0.117340 -0.117938 C 0.138656 -0.132104 0.160172 -0.144146 0.180492 -0.156719 C 0.200813 -0.169292 0.219938 -0.182396 0.238764 -0.189834 C 0.257590 -0.197271 0.276118 -0.199042 0.294844 -0.199750 C 0.313571 -0.200459 0.332497 -0.200104 0.353016 -0.199042 C 0.373536 -0.197979 0.395649 -0.196209 0.412882 -0.191073 C 0.430114 -0.185938 0.442466 -0.177438 0.454817 -0.168938" pathEditMode="relative">
                                      <p:cBhvr>
                                        <p:cTn id="26" dur="16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600"/>
                            </p:stCondLst>
                            <p:childTnLst>
                              <p:par>
                                <p:cTn id="28" presetID="8" presetClass="emph" presetSubtype="0" accel="50000" decel="5000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29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600"/>
                            </p:stCondLst>
                            <p:childTnLst>
                              <p:par>
                                <p:cTn id="31" presetID="22" presetClass="exit" presetSubtype="8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32" dur="2000" fill="hold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xit" presetSubtype="8" fill="hold" grpId="1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35" dur="2000" fill="hold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xit" presetSubtype="8" fill="hold" grpId="13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38" dur="2000" fill="hold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xit" presetSubtype="8" fill="hold" grpId="14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41" dur="2000" fill="hold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fill="hold" grpId="15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44" dur="1500" fill="hold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" grpId="15" animBg="1" advAuto="0"/>
      <p:bldP spid="202" grpId="1" animBg="1" advAuto="0"/>
      <p:bldP spid="240" grpId="3" animBg="1" advAuto="0"/>
      <p:bldP spid="240" grpId="10" animBg="1" advAuto="0"/>
      <p:bldP spid="240" grpId="13" animBg="1" advAuto="0"/>
      <p:bldP spid="257" grpId="4" animBg="1" advAuto="0"/>
      <p:bldP spid="257" grpId="14" animBg="1" advAuto="0"/>
      <p:bldP spid="282" grpId="5" animBg="1" advAuto="0"/>
      <p:bldP spid="282" grpId="11" animBg="1" advAuto="0"/>
      <p:bldP spid="317" grpId="2" animBg="1" advAuto="0"/>
      <p:bldP spid="317" grpId="12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More in detai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More in detail</a:t>
            </a:r>
          </a:p>
        </p:txBody>
      </p:sp>
      <p:grpSp>
        <p:nvGrpSpPr>
          <p:cNvPr id="395" name="Drawing"/>
          <p:cNvGrpSpPr/>
          <p:nvPr/>
        </p:nvGrpSpPr>
        <p:grpSpPr>
          <a:xfrm>
            <a:off x="1129912" y="3047708"/>
            <a:ext cx="15470740" cy="1782060"/>
            <a:chOff x="-884939" y="-694968"/>
            <a:chExt cx="15470740" cy="1782058"/>
          </a:xfrm>
        </p:grpSpPr>
        <p:sp>
          <p:nvSpPr>
            <p:cNvPr id="320" name="Line"/>
            <p:cNvSpPr/>
            <p:nvPr/>
          </p:nvSpPr>
          <p:spPr>
            <a:xfrm>
              <a:off x="-316651" y="-69300"/>
              <a:ext cx="595758" cy="626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1473" extrusionOk="0">
                  <a:moveTo>
                    <a:pt x="11443" y="2375"/>
                  </a:moveTo>
                  <a:cubicBezTo>
                    <a:pt x="11368" y="2197"/>
                    <a:pt x="11294" y="2020"/>
                    <a:pt x="10995" y="1860"/>
                  </a:cubicBezTo>
                  <a:cubicBezTo>
                    <a:pt x="10696" y="1700"/>
                    <a:pt x="10172" y="1558"/>
                    <a:pt x="9313" y="1558"/>
                  </a:cubicBezTo>
                  <a:cubicBezTo>
                    <a:pt x="8453" y="1558"/>
                    <a:pt x="7258" y="1700"/>
                    <a:pt x="6174" y="2091"/>
                  </a:cubicBezTo>
                  <a:cubicBezTo>
                    <a:pt x="5090" y="2481"/>
                    <a:pt x="4118" y="3121"/>
                    <a:pt x="3278" y="3885"/>
                  </a:cubicBezTo>
                  <a:cubicBezTo>
                    <a:pt x="2437" y="4648"/>
                    <a:pt x="1727" y="5537"/>
                    <a:pt x="1185" y="6549"/>
                  </a:cubicBezTo>
                  <a:cubicBezTo>
                    <a:pt x="643" y="7562"/>
                    <a:pt x="269" y="8698"/>
                    <a:pt x="101" y="9871"/>
                  </a:cubicBezTo>
                  <a:cubicBezTo>
                    <a:pt x="-67" y="11043"/>
                    <a:pt x="-30" y="12251"/>
                    <a:pt x="251" y="13495"/>
                  </a:cubicBezTo>
                  <a:cubicBezTo>
                    <a:pt x="531" y="14738"/>
                    <a:pt x="1054" y="16017"/>
                    <a:pt x="1671" y="17083"/>
                  </a:cubicBezTo>
                  <a:cubicBezTo>
                    <a:pt x="2287" y="18148"/>
                    <a:pt x="2997" y="19001"/>
                    <a:pt x="3988" y="19676"/>
                  </a:cubicBezTo>
                  <a:cubicBezTo>
                    <a:pt x="4978" y="20351"/>
                    <a:pt x="6249" y="20848"/>
                    <a:pt x="7538" y="21150"/>
                  </a:cubicBezTo>
                  <a:cubicBezTo>
                    <a:pt x="8827" y="21452"/>
                    <a:pt x="10135" y="21559"/>
                    <a:pt x="11331" y="21399"/>
                  </a:cubicBezTo>
                  <a:cubicBezTo>
                    <a:pt x="12527" y="21239"/>
                    <a:pt x="13611" y="20813"/>
                    <a:pt x="14713" y="20227"/>
                  </a:cubicBezTo>
                  <a:cubicBezTo>
                    <a:pt x="15815" y="19641"/>
                    <a:pt x="16936" y="18895"/>
                    <a:pt x="17908" y="17935"/>
                  </a:cubicBezTo>
                  <a:cubicBezTo>
                    <a:pt x="18880" y="16976"/>
                    <a:pt x="19702" y="15804"/>
                    <a:pt x="20281" y="14596"/>
                  </a:cubicBezTo>
                  <a:cubicBezTo>
                    <a:pt x="20860" y="13388"/>
                    <a:pt x="21197" y="12145"/>
                    <a:pt x="21365" y="10883"/>
                  </a:cubicBezTo>
                  <a:cubicBezTo>
                    <a:pt x="21533" y="9622"/>
                    <a:pt x="21533" y="8343"/>
                    <a:pt x="21234" y="7082"/>
                  </a:cubicBezTo>
                  <a:cubicBezTo>
                    <a:pt x="20935" y="5821"/>
                    <a:pt x="20337" y="4577"/>
                    <a:pt x="19590" y="3565"/>
                  </a:cubicBezTo>
                  <a:cubicBezTo>
                    <a:pt x="18842" y="2552"/>
                    <a:pt x="17945" y="1771"/>
                    <a:pt x="16768" y="1202"/>
                  </a:cubicBezTo>
                  <a:cubicBezTo>
                    <a:pt x="15591" y="634"/>
                    <a:pt x="14134" y="279"/>
                    <a:pt x="13031" y="119"/>
                  </a:cubicBezTo>
                  <a:cubicBezTo>
                    <a:pt x="11929" y="-41"/>
                    <a:pt x="11181" y="-5"/>
                    <a:pt x="10434" y="30"/>
                  </a:cubicBezTo>
                </a:path>
              </a:pathLst>
            </a:custGeom>
            <a:noFill/>
            <a:ln w="45024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1" name="Line"/>
            <p:cNvSpPr/>
            <p:nvPr/>
          </p:nvSpPr>
          <p:spPr>
            <a:xfrm>
              <a:off x="-517520" y="-319869"/>
              <a:ext cx="974963" cy="1134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5" h="21585" extrusionOk="0">
                  <a:moveTo>
                    <a:pt x="5404" y="2720"/>
                  </a:moveTo>
                  <a:cubicBezTo>
                    <a:pt x="4856" y="2974"/>
                    <a:pt x="4307" y="3228"/>
                    <a:pt x="3875" y="3500"/>
                  </a:cubicBezTo>
                  <a:cubicBezTo>
                    <a:pt x="3442" y="3772"/>
                    <a:pt x="3126" y="4062"/>
                    <a:pt x="2810" y="4371"/>
                  </a:cubicBezTo>
                  <a:cubicBezTo>
                    <a:pt x="2493" y="4679"/>
                    <a:pt x="2177" y="5006"/>
                    <a:pt x="1881" y="5432"/>
                  </a:cubicBezTo>
                  <a:cubicBezTo>
                    <a:pt x="1586" y="5858"/>
                    <a:pt x="1312" y="6384"/>
                    <a:pt x="1038" y="6883"/>
                  </a:cubicBezTo>
                  <a:cubicBezTo>
                    <a:pt x="763" y="7381"/>
                    <a:pt x="489" y="7853"/>
                    <a:pt x="310" y="8352"/>
                  </a:cubicBezTo>
                  <a:cubicBezTo>
                    <a:pt x="131" y="8850"/>
                    <a:pt x="46" y="9376"/>
                    <a:pt x="15" y="9984"/>
                  </a:cubicBezTo>
                  <a:cubicBezTo>
                    <a:pt x="-17" y="10591"/>
                    <a:pt x="4" y="11281"/>
                    <a:pt x="78" y="11915"/>
                  </a:cubicBezTo>
                  <a:cubicBezTo>
                    <a:pt x="152" y="12550"/>
                    <a:pt x="278" y="13130"/>
                    <a:pt x="468" y="13684"/>
                  </a:cubicBezTo>
                  <a:cubicBezTo>
                    <a:pt x="658" y="14237"/>
                    <a:pt x="911" y="14763"/>
                    <a:pt x="1154" y="15225"/>
                  </a:cubicBezTo>
                  <a:cubicBezTo>
                    <a:pt x="1396" y="15688"/>
                    <a:pt x="1628" y="16087"/>
                    <a:pt x="1934" y="16549"/>
                  </a:cubicBezTo>
                  <a:cubicBezTo>
                    <a:pt x="2240" y="17012"/>
                    <a:pt x="2620" y="17538"/>
                    <a:pt x="3042" y="17973"/>
                  </a:cubicBezTo>
                  <a:cubicBezTo>
                    <a:pt x="3463" y="18408"/>
                    <a:pt x="3928" y="18753"/>
                    <a:pt x="4413" y="19124"/>
                  </a:cubicBezTo>
                  <a:cubicBezTo>
                    <a:pt x="4898" y="19496"/>
                    <a:pt x="5404" y="19895"/>
                    <a:pt x="5974" y="20185"/>
                  </a:cubicBezTo>
                  <a:cubicBezTo>
                    <a:pt x="6543" y="20476"/>
                    <a:pt x="7176" y="20657"/>
                    <a:pt x="7777" y="20838"/>
                  </a:cubicBezTo>
                  <a:cubicBezTo>
                    <a:pt x="8378" y="21020"/>
                    <a:pt x="8948" y="21201"/>
                    <a:pt x="9581" y="21337"/>
                  </a:cubicBezTo>
                  <a:cubicBezTo>
                    <a:pt x="10213" y="21473"/>
                    <a:pt x="10910" y="21564"/>
                    <a:pt x="11585" y="21582"/>
                  </a:cubicBezTo>
                  <a:cubicBezTo>
                    <a:pt x="12260" y="21600"/>
                    <a:pt x="12913" y="21546"/>
                    <a:pt x="13546" y="21437"/>
                  </a:cubicBezTo>
                  <a:cubicBezTo>
                    <a:pt x="14179" y="21328"/>
                    <a:pt x="14791" y="21165"/>
                    <a:pt x="15350" y="21020"/>
                  </a:cubicBezTo>
                  <a:cubicBezTo>
                    <a:pt x="15909" y="20875"/>
                    <a:pt x="16415" y="20748"/>
                    <a:pt x="16900" y="20530"/>
                  </a:cubicBezTo>
                  <a:cubicBezTo>
                    <a:pt x="17385" y="20312"/>
                    <a:pt x="17849" y="20004"/>
                    <a:pt x="18250" y="19659"/>
                  </a:cubicBezTo>
                  <a:cubicBezTo>
                    <a:pt x="18651" y="19315"/>
                    <a:pt x="18988" y="18934"/>
                    <a:pt x="19305" y="18598"/>
                  </a:cubicBezTo>
                  <a:cubicBezTo>
                    <a:pt x="19621" y="18263"/>
                    <a:pt x="19917" y="17973"/>
                    <a:pt x="20170" y="17556"/>
                  </a:cubicBezTo>
                  <a:cubicBezTo>
                    <a:pt x="20423" y="17139"/>
                    <a:pt x="20634" y="16594"/>
                    <a:pt x="20781" y="16141"/>
                  </a:cubicBezTo>
                  <a:cubicBezTo>
                    <a:pt x="20929" y="15688"/>
                    <a:pt x="21013" y="15325"/>
                    <a:pt x="21087" y="14872"/>
                  </a:cubicBezTo>
                  <a:cubicBezTo>
                    <a:pt x="21161" y="14418"/>
                    <a:pt x="21224" y="13874"/>
                    <a:pt x="21277" y="13321"/>
                  </a:cubicBezTo>
                  <a:cubicBezTo>
                    <a:pt x="21330" y="12768"/>
                    <a:pt x="21372" y="12206"/>
                    <a:pt x="21414" y="11671"/>
                  </a:cubicBezTo>
                  <a:cubicBezTo>
                    <a:pt x="21456" y="11136"/>
                    <a:pt x="21499" y="10628"/>
                    <a:pt x="21530" y="9993"/>
                  </a:cubicBezTo>
                  <a:cubicBezTo>
                    <a:pt x="21562" y="9358"/>
                    <a:pt x="21583" y="8596"/>
                    <a:pt x="21572" y="7907"/>
                  </a:cubicBezTo>
                  <a:cubicBezTo>
                    <a:pt x="21562" y="7218"/>
                    <a:pt x="21520" y="6602"/>
                    <a:pt x="21446" y="6039"/>
                  </a:cubicBezTo>
                  <a:cubicBezTo>
                    <a:pt x="21372" y="5477"/>
                    <a:pt x="21267" y="4969"/>
                    <a:pt x="21045" y="4434"/>
                  </a:cubicBezTo>
                  <a:cubicBezTo>
                    <a:pt x="20824" y="3899"/>
                    <a:pt x="20486" y="3337"/>
                    <a:pt x="20117" y="2929"/>
                  </a:cubicBezTo>
                  <a:cubicBezTo>
                    <a:pt x="19748" y="2521"/>
                    <a:pt x="19347" y="2267"/>
                    <a:pt x="18862" y="2013"/>
                  </a:cubicBezTo>
                  <a:cubicBezTo>
                    <a:pt x="18377" y="1759"/>
                    <a:pt x="17807" y="1505"/>
                    <a:pt x="17195" y="1270"/>
                  </a:cubicBezTo>
                  <a:cubicBezTo>
                    <a:pt x="16584" y="1034"/>
                    <a:pt x="15930" y="816"/>
                    <a:pt x="15234" y="626"/>
                  </a:cubicBezTo>
                  <a:cubicBezTo>
                    <a:pt x="14538" y="435"/>
                    <a:pt x="13799" y="272"/>
                    <a:pt x="13114" y="163"/>
                  </a:cubicBezTo>
                  <a:cubicBezTo>
                    <a:pt x="12428" y="54"/>
                    <a:pt x="11795" y="0"/>
                    <a:pt x="11110" y="0"/>
                  </a:cubicBezTo>
                  <a:cubicBezTo>
                    <a:pt x="10424" y="0"/>
                    <a:pt x="9686" y="54"/>
                    <a:pt x="9022" y="172"/>
                  </a:cubicBezTo>
                  <a:cubicBezTo>
                    <a:pt x="8357" y="290"/>
                    <a:pt x="7767" y="472"/>
                    <a:pt x="7155" y="698"/>
                  </a:cubicBezTo>
                  <a:cubicBezTo>
                    <a:pt x="6543" y="925"/>
                    <a:pt x="5910" y="1197"/>
                    <a:pt x="5246" y="1469"/>
                  </a:cubicBezTo>
                  <a:cubicBezTo>
                    <a:pt x="4581" y="1741"/>
                    <a:pt x="3885" y="2013"/>
                    <a:pt x="3337" y="2285"/>
                  </a:cubicBezTo>
                  <a:cubicBezTo>
                    <a:pt x="2788" y="2557"/>
                    <a:pt x="2388" y="2829"/>
                    <a:pt x="2187" y="3029"/>
                  </a:cubicBezTo>
                  <a:cubicBezTo>
                    <a:pt x="1987" y="3228"/>
                    <a:pt x="1987" y="3355"/>
                    <a:pt x="1987" y="3482"/>
                  </a:cubicBezTo>
                </a:path>
              </a:pathLst>
            </a:custGeom>
            <a:noFill/>
            <a:ln w="45024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2" name="Line"/>
            <p:cNvSpPr/>
            <p:nvPr/>
          </p:nvSpPr>
          <p:spPr>
            <a:xfrm>
              <a:off x="-839547" y="603805"/>
              <a:ext cx="363183" cy="349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4" h="21547" extrusionOk="0">
                  <a:moveTo>
                    <a:pt x="1018" y="20602"/>
                  </a:moveTo>
                  <a:cubicBezTo>
                    <a:pt x="736" y="20661"/>
                    <a:pt x="453" y="20720"/>
                    <a:pt x="255" y="20602"/>
                  </a:cubicBezTo>
                  <a:cubicBezTo>
                    <a:pt x="57" y="20485"/>
                    <a:pt x="-56" y="20191"/>
                    <a:pt x="29" y="20133"/>
                  </a:cubicBezTo>
                  <a:cubicBezTo>
                    <a:pt x="114" y="20074"/>
                    <a:pt x="396" y="20250"/>
                    <a:pt x="1216" y="20602"/>
                  </a:cubicBezTo>
                  <a:cubicBezTo>
                    <a:pt x="2036" y="20954"/>
                    <a:pt x="3393" y="21483"/>
                    <a:pt x="4524" y="21541"/>
                  </a:cubicBezTo>
                  <a:cubicBezTo>
                    <a:pt x="5655" y="21600"/>
                    <a:pt x="6560" y="21189"/>
                    <a:pt x="7125" y="20221"/>
                  </a:cubicBezTo>
                  <a:cubicBezTo>
                    <a:pt x="7691" y="19252"/>
                    <a:pt x="7917" y="17726"/>
                    <a:pt x="7973" y="16053"/>
                  </a:cubicBezTo>
                  <a:cubicBezTo>
                    <a:pt x="8030" y="14380"/>
                    <a:pt x="7917" y="12561"/>
                    <a:pt x="7889" y="11475"/>
                  </a:cubicBezTo>
                  <a:cubicBezTo>
                    <a:pt x="7860" y="10389"/>
                    <a:pt x="7917" y="10037"/>
                    <a:pt x="8086" y="9920"/>
                  </a:cubicBezTo>
                  <a:cubicBezTo>
                    <a:pt x="8256" y="9802"/>
                    <a:pt x="8539" y="9920"/>
                    <a:pt x="9132" y="10330"/>
                  </a:cubicBezTo>
                  <a:cubicBezTo>
                    <a:pt x="9726" y="10741"/>
                    <a:pt x="10631" y="11446"/>
                    <a:pt x="11536" y="11915"/>
                  </a:cubicBezTo>
                  <a:cubicBezTo>
                    <a:pt x="12440" y="12385"/>
                    <a:pt x="13345" y="12620"/>
                    <a:pt x="14080" y="12590"/>
                  </a:cubicBezTo>
                  <a:cubicBezTo>
                    <a:pt x="14815" y="12561"/>
                    <a:pt x="15381" y="12267"/>
                    <a:pt x="15805" y="11358"/>
                  </a:cubicBezTo>
                  <a:cubicBezTo>
                    <a:pt x="16229" y="10448"/>
                    <a:pt x="16512" y="8922"/>
                    <a:pt x="16483" y="7513"/>
                  </a:cubicBezTo>
                  <a:cubicBezTo>
                    <a:pt x="16455" y="6104"/>
                    <a:pt x="16116" y="4813"/>
                    <a:pt x="15918" y="4021"/>
                  </a:cubicBezTo>
                  <a:cubicBezTo>
                    <a:pt x="15720" y="3228"/>
                    <a:pt x="15663" y="2935"/>
                    <a:pt x="15805" y="2935"/>
                  </a:cubicBezTo>
                  <a:cubicBezTo>
                    <a:pt x="15946" y="2935"/>
                    <a:pt x="16285" y="3228"/>
                    <a:pt x="16879" y="3698"/>
                  </a:cubicBezTo>
                  <a:cubicBezTo>
                    <a:pt x="17473" y="4167"/>
                    <a:pt x="18321" y="4813"/>
                    <a:pt x="18886" y="5136"/>
                  </a:cubicBezTo>
                  <a:cubicBezTo>
                    <a:pt x="19452" y="5459"/>
                    <a:pt x="19735" y="5459"/>
                    <a:pt x="20017" y="5429"/>
                  </a:cubicBezTo>
                  <a:cubicBezTo>
                    <a:pt x="20300" y="5400"/>
                    <a:pt x="20583" y="5341"/>
                    <a:pt x="20837" y="4960"/>
                  </a:cubicBezTo>
                  <a:cubicBezTo>
                    <a:pt x="21092" y="4578"/>
                    <a:pt x="21318" y="3874"/>
                    <a:pt x="21374" y="3140"/>
                  </a:cubicBezTo>
                  <a:cubicBezTo>
                    <a:pt x="21431" y="2407"/>
                    <a:pt x="21318" y="1643"/>
                    <a:pt x="21318" y="1115"/>
                  </a:cubicBezTo>
                  <a:cubicBezTo>
                    <a:pt x="21318" y="587"/>
                    <a:pt x="21431" y="293"/>
                    <a:pt x="21544" y="0"/>
                  </a:cubicBezTo>
                </a:path>
              </a:pathLst>
            </a:custGeom>
            <a:noFill/>
            <a:ln w="45024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3" name="Line"/>
            <p:cNvSpPr/>
            <p:nvPr/>
          </p:nvSpPr>
          <p:spPr>
            <a:xfrm>
              <a:off x="-884940" y="-627324"/>
              <a:ext cx="542981" cy="53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6" h="21582" extrusionOk="0">
                  <a:moveTo>
                    <a:pt x="213" y="3201"/>
                  </a:moveTo>
                  <a:cubicBezTo>
                    <a:pt x="138" y="2425"/>
                    <a:pt x="62" y="1650"/>
                    <a:pt x="62" y="1165"/>
                  </a:cubicBezTo>
                  <a:cubicBezTo>
                    <a:pt x="62" y="680"/>
                    <a:pt x="138" y="486"/>
                    <a:pt x="232" y="312"/>
                  </a:cubicBezTo>
                  <a:cubicBezTo>
                    <a:pt x="327" y="137"/>
                    <a:pt x="441" y="-18"/>
                    <a:pt x="498" y="1"/>
                  </a:cubicBezTo>
                  <a:cubicBezTo>
                    <a:pt x="554" y="21"/>
                    <a:pt x="554" y="215"/>
                    <a:pt x="498" y="893"/>
                  </a:cubicBezTo>
                  <a:cubicBezTo>
                    <a:pt x="441" y="1572"/>
                    <a:pt x="327" y="2735"/>
                    <a:pt x="232" y="3860"/>
                  </a:cubicBezTo>
                  <a:cubicBezTo>
                    <a:pt x="138" y="4985"/>
                    <a:pt x="62" y="6070"/>
                    <a:pt x="24" y="6710"/>
                  </a:cubicBezTo>
                  <a:cubicBezTo>
                    <a:pt x="-14" y="7350"/>
                    <a:pt x="-14" y="7544"/>
                    <a:pt x="81" y="7699"/>
                  </a:cubicBezTo>
                  <a:cubicBezTo>
                    <a:pt x="175" y="7854"/>
                    <a:pt x="365" y="7971"/>
                    <a:pt x="782" y="7893"/>
                  </a:cubicBezTo>
                  <a:cubicBezTo>
                    <a:pt x="1199" y="7815"/>
                    <a:pt x="1843" y="7544"/>
                    <a:pt x="2677" y="7040"/>
                  </a:cubicBezTo>
                  <a:cubicBezTo>
                    <a:pt x="3510" y="6536"/>
                    <a:pt x="4533" y="5799"/>
                    <a:pt x="5500" y="5256"/>
                  </a:cubicBezTo>
                  <a:cubicBezTo>
                    <a:pt x="6466" y="4713"/>
                    <a:pt x="7375" y="4364"/>
                    <a:pt x="7925" y="4209"/>
                  </a:cubicBezTo>
                  <a:cubicBezTo>
                    <a:pt x="8474" y="4054"/>
                    <a:pt x="8664" y="4093"/>
                    <a:pt x="8815" y="4306"/>
                  </a:cubicBezTo>
                  <a:cubicBezTo>
                    <a:pt x="8967" y="4519"/>
                    <a:pt x="9081" y="4907"/>
                    <a:pt x="9119" y="5779"/>
                  </a:cubicBezTo>
                  <a:cubicBezTo>
                    <a:pt x="9157" y="6652"/>
                    <a:pt x="9119" y="8009"/>
                    <a:pt x="9100" y="8979"/>
                  </a:cubicBezTo>
                  <a:cubicBezTo>
                    <a:pt x="9081" y="9948"/>
                    <a:pt x="9081" y="10530"/>
                    <a:pt x="9100" y="10918"/>
                  </a:cubicBezTo>
                  <a:cubicBezTo>
                    <a:pt x="9119" y="11306"/>
                    <a:pt x="9157" y="11499"/>
                    <a:pt x="9308" y="11596"/>
                  </a:cubicBezTo>
                  <a:cubicBezTo>
                    <a:pt x="9460" y="11693"/>
                    <a:pt x="9725" y="11693"/>
                    <a:pt x="10369" y="11325"/>
                  </a:cubicBezTo>
                  <a:cubicBezTo>
                    <a:pt x="11013" y="10957"/>
                    <a:pt x="12037" y="10220"/>
                    <a:pt x="12908" y="9580"/>
                  </a:cubicBezTo>
                  <a:cubicBezTo>
                    <a:pt x="13780" y="8940"/>
                    <a:pt x="14500" y="8397"/>
                    <a:pt x="14973" y="8126"/>
                  </a:cubicBezTo>
                  <a:cubicBezTo>
                    <a:pt x="15447" y="7854"/>
                    <a:pt x="15674" y="7854"/>
                    <a:pt x="15845" y="7951"/>
                  </a:cubicBezTo>
                  <a:cubicBezTo>
                    <a:pt x="16015" y="8048"/>
                    <a:pt x="16129" y="8242"/>
                    <a:pt x="16129" y="8843"/>
                  </a:cubicBezTo>
                  <a:cubicBezTo>
                    <a:pt x="16129" y="9444"/>
                    <a:pt x="16015" y="10452"/>
                    <a:pt x="15750" y="11674"/>
                  </a:cubicBezTo>
                  <a:cubicBezTo>
                    <a:pt x="15485" y="12895"/>
                    <a:pt x="15068" y="14330"/>
                    <a:pt x="14860" y="15145"/>
                  </a:cubicBezTo>
                  <a:cubicBezTo>
                    <a:pt x="14651" y="15959"/>
                    <a:pt x="14651" y="16153"/>
                    <a:pt x="14670" y="16386"/>
                  </a:cubicBezTo>
                  <a:cubicBezTo>
                    <a:pt x="14689" y="16618"/>
                    <a:pt x="14727" y="16890"/>
                    <a:pt x="14841" y="17025"/>
                  </a:cubicBezTo>
                  <a:cubicBezTo>
                    <a:pt x="14954" y="17161"/>
                    <a:pt x="15144" y="17161"/>
                    <a:pt x="15637" y="16967"/>
                  </a:cubicBezTo>
                  <a:cubicBezTo>
                    <a:pt x="16129" y="16773"/>
                    <a:pt x="16925" y="16386"/>
                    <a:pt x="17607" y="16056"/>
                  </a:cubicBezTo>
                  <a:cubicBezTo>
                    <a:pt x="18289" y="15726"/>
                    <a:pt x="18858" y="15455"/>
                    <a:pt x="19274" y="15319"/>
                  </a:cubicBezTo>
                  <a:cubicBezTo>
                    <a:pt x="19691" y="15183"/>
                    <a:pt x="19957" y="15183"/>
                    <a:pt x="20146" y="15261"/>
                  </a:cubicBezTo>
                  <a:cubicBezTo>
                    <a:pt x="20335" y="15339"/>
                    <a:pt x="20449" y="15494"/>
                    <a:pt x="20449" y="16114"/>
                  </a:cubicBezTo>
                  <a:cubicBezTo>
                    <a:pt x="20449" y="16735"/>
                    <a:pt x="20335" y="17820"/>
                    <a:pt x="20260" y="18790"/>
                  </a:cubicBezTo>
                  <a:cubicBezTo>
                    <a:pt x="20184" y="19759"/>
                    <a:pt x="20146" y="20613"/>
                    <a:pt x="20373" y="21058"/>
                  </a:cubicBezTo>
                  <a:cubicBezTo>
                    <a:pt x="20601" y="21504"/>
                    <a:pt x="21093" y="21543"/>
                    <a:pt x="21586" y="21582"/>
                  </a:cubicBezTo>
                </a:path>
              </a:pathLst>
            </a:custGeom>
            <a:noFill/>
            <a:ln w="45024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4" name="Line"/>
            <p:cNvSpPr/>
            <p:nvPr/>
          </p:nvSpPr>
          <p:spPr>
            <a:xfrm>
              <a:off x="430924" y="-626332"/>
              <a:ext cx="425320" cy="465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1" h="21390" extrusionOk="0">
                  <a:moveTo>
                    <a:pt x="1556" y="20527"/>
                  </a:moveTo>
                  <a:cubicBezTo>
                    <a:pt x="1121" y="20308"/>
                    <a:pt x="686" y="20089"/>
                    <a:pt x="396" y="19848"/>
                  </a:cubicBezTo>
                  <a:cubicBezTo>
                    <a:pt x="106" y="19607"/>
                    <a:pt x="-39" y="19344"/>
                    <a:pt x="9" y="19257"/>
                  </a:cubicBezTo>
                  <a:cubicBezTo>
                    <a:pt x="58" y="19169"/>
                    <a:pt x="299" y="19257"/>
                    <a:pt x="976" y="19629"/>
                  </a:cubicBezTo>
                  <a:cubicBezTo>
                    <a:pt x="1652" y="20001"/>
                    <a:pt x="2764" y="20659"/>
                    <a:pt x="3609" y="21031"/>
                  </a:cubicBezTo>
                  <a:cubicBezTo>
                    <a:pt x="4455" y="21403"/>
                    <a:pt x="5035" y="21491"/>
                    <a:pt x="5542" y="21272"/>
                  </a:cubicBezTo>
                  <a:cubicBezTo>
                    <a:pt x="6050" y="21053"/>
                    <a:pt x="6484" y="20527"/>
                    <a:pt x="6702" y="19738"/>
                  </a:cubicBezTo>
                  <a:cubicBezTo>
                    <a:pt x="6919" y="18950"/>
                    <a:pt x="6919" y="17898"/>
                    <a:pt x="6871" y="17088"/>
                  </a:cubicBezTo>
                  <a:cubicBezTo>
                    <a:pt x="6823" y="16277"/>
                    <a:pt x="6726" y="15708"/>
                    <a:pt x="6678" y="15270"/>
                  </a:cubicBezTo>
                  <a:cubicBezTo>
                    <a:pt x="6629" y="14831"/>
                    <a:pt x="6629" y="14525"/>
                    <a:pt x="6750" y="14415"/>
                  </a:cubicBezTo>
                  <a:cubicBezTo>
                    <a:pt x="6871" y="14306"/>
                    <a:pt x="7113" y="14393"/>
                    <a:pt x="7717" y="14656"/>
                  </a:cubicBezTo>
                  <a:cubicBezTo>
                    <a:pt x="8321" y="14919"/>
                    <a:pt x="9287" y="15357"/>
                    <a:pt x="10133" y="15489"/>
                  </a:cubicBezTo>
                  <a:cubicBezTo>
                    <a:pt x="10978" y="15620"/>
                    <a:pt x="11703" y="15445"/>
                    <a:pt x="12283" y="14722"/>
                  </a:cubicBezTo>
                  <a:cubicBezTo>
                    <a:pt x="12863" y="13999"/>
                    <a:pt x="13298" y="12728"/>
                    <a:pt x="13491" y="11436"/>
                  </a:cubicBezTo>
                  <a:cubicBezTo>
                    <a:pt x="13684" y="10143"/>
                    <a:pt x="13636" y="8829"/>
                    <a:pt x="13564" y="8062"/>
                  </a:cubicBezTo>
                  <a:cubicBezTo>
                    <a:pt x="13491" y="7295"/>
                    <a:pt x="13395" y="7076"/>
                    <a:pt x="13322" y="6857"/>
                  </a:cubicBezTo>
                  <a:cubicBezTo>
                    <a:pt x="13250" y="6638"/>
                    <a:pt x="13201" y="6419"/>
                    <a:pt x="13395" y="6419"/>
                  </a:cubicBezTo>
                  <a:cubicBezTo>
                    <a:pt x="13588" y="6419"/>
                    <a:pt x="14023" y="6638"/>
                    <a:pt x="14482" y="6835"/>
                  </a:cubicBezTo>
                  <a:cubicBezTo>
                    <a:pt x="14941" y="7033"/>
                    <a:pt x="15424" y="7208"/>
                    <a:pt x="15956" y="7230"/>
                  </a:cubicBezTo>
                  <a:cubicBezTo>
                    <a:pt x="16487" y="7252"/>
                    <a:pt x="17067" y="7120"/>
                    <a:pt x="17478" y="6638"/>
                  </a:cubicBezTo>
                  <a:cubicBezTo>
                    <a:pt x="17889" y="6156"/>
                    <a:pt x="18130" y="5324"/>
                    <a:pt x="18154" y="4491"/>
                  </a:cubicBezTo>
                  <a:cubicBezTo>
                    <a:pt x="18178" y="3659"/>
                    <a:pt x="17985" y="2826"/>
                    <a:pt x="17792" y="2213"/>
                  </a:cubicBezTo>
                  <a:cubicBezTo>
                    <a:pt x="17599" y="1600"/>
                    <a:pt x="17405" y="1205"/>
                    <a:pt x="17260" y="899"/>
                  </a:cubicBezTo>
                  <a:cubicBezTo>
                    <a:pt x="17115" y="592"/>
                    <a:pt x="17019" y="373"/>
                    <a:pt x="17067" y="198"/>
                  </a:cubicBezTo>
                  <a:cubicBezTo>
                    <a:pt x="17115" y="22"/>
                    <a:pt x="17309" y="-109"/>
                    <a:pt x="17889" y="132"/>
                  </a:cubicBezTo>
                  <a:cubicBezTo>
                    <a:pt x="18468" y="373"/>
                    <a:pt x="19435" y="986"/>
                    <a:pt x="20111" y="1381"/>
                  </a:cubicBezTo>
                  <a:cubicBezTo>
                    <a:pt x="20788" y="1775"/>
                    <a:pt x="21174" y="1950"/>
                    <a:pt x="21561" y="2125"/>
                  </a:cubicBezTo>
                </a:path>
              </a:pathLst>
            </a:custGeom>
            <a:noFill/>
            <a:ln w="45024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5" name="Line"/>
            <p:cNvSpPr/>
            <p:nvPr/>
          </p:nvSpPr>
          <p:spPr>
            <a:xfrm>
              <a:off x="419203" y="640864"/>
              <a:ext cx="476305" cy="446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560" extrusionOk="0">
                  <a:moveTo>
                    <a:pt x="237" y="697"/>
                  </a:moveTo>
                  <a:cubicBezTo>
                    <a:pt x="366" y="374"/>
                    <a:pt x="495" y="52"/>
                    <a:pt x="603" y="6"/>
                  </a:cubicBezTo>
                  <a:cubicBezTo>
                    <a:pt x="711" y="-40"/>
                    <a:pt x="797" y="190"/>
                    <a:pt x="754" y="858"/>
                  </a:cubicBezTo>
                  <a:cubicBezTo>
                    <a:pt x="711" y="1526"/>
                    <a:pt x="538" y="2631"/>
                    <a:pt x="388" y="3737"/>
                  </a:cubicBezTo>
                  <a:cubicBezTo>
                    <a:pt x="237" y="4842"/>
                    <a:pt x="107" y="5947"/>
                    <a:pt x="43" y="6638"/>
                  </a:cubicBezTo>
                  <a:cubicBezTo>
                    <a:pt x="-22" y="7329"/>
                    <a:pt x="-22" y="7605"/>
                    <a:pt x="107" y="7743"/>
                  </a:cubicBezTo>
                  <a:cubicBezTo>
                    <a:pt x="237" y="7882"/>
                    <a:pt x="495" y="7882"/>
                    <a:pt x="1142" y="7513"/>
                  </a:cubicBezTo>
                  <a:cubicBezTo>
                    <a:pt x="1789" y="7145"/>
                    <a:pt x="2824" y="6408"/>
                    <a:pt x="3750" y="5809"/>
                  </a:cubicBezTo>
                  <a:cubicBezTo>
                    <a:pt x="4677" y="5210"/>
                    <a:pt x="5497" y="4750"/>
                    <a:pt x="6014" y="4496"/>
                  </a:cubicBezTo>
                  <a:cubicBezTo>
                    <a:pt x="6531" y="4243"/>
                    <a:pt x="6747" y="4197"/>
                    <a:pt x="6876" y="4312"/>
                  </a:cubicBezTo>
                  <a:cubicBezTo>
                    <a:pt x="7006" y="4427"/>
                    <a:pt x="7049" y="4704"/>
                    <a:pt x="6898" y="5556"/>
                  </a:cubicBezTo>
                  <a:cubicBezTo>
                    <a:pt x="6747" y="6408"/>
                    <a:pt x="6402" y="7835"/>
                    <a:pt x="6122" y="9079"/>
                  </a:cubicBezTo>
                  <a:cubicBezTo>
                    <a:pt x="5841" y="10322"/>
                    <a:pt x="5626" y="11382"/>
                    <a:pt x="5518" y="12027"/>
                  </a:cubicBezTo>
                  <a:cubicBezTo>
                    <a:pt x="5410" y="12671"/>
                    <a:pt x="5410" y="12902"/>
                    <a:pt x="5604" y="13040"/>
                  </a:cubicBezTo>
                  <a:cubicBezTo>
                    <a:pt x="5798" y="13178"/>
                    <a:pt x="6186" y="13224"/>
                    <a:pt x="6984" y="12971"/>
                  </a:cubicBezTo>
                  <a:cubicBezTo>
                    <a:pt x="7782" y="12717"/>
                    <a:pt x="8989" y="12165"/>
                    <a:pt x="10088" y="11612"/>
                  </a:cubicBezTo>
                  <a:cubicBezTo>
                    <a:pt x="11188" y="11059"/>
                    <a:pt x="12179" y="10507"/>
                    <a:pt x="12804" y="10207"/>
                  </a:cubicBezTo>
                  <a:cubicBezTo>
                    <a:pt x="13430" y="9908"/>
                    <a:pt x="13688" y="9862"/>
                    <a:pt x="13882" y="9931"/>
                  </a:cubicBezTo>
                  <a:cubicBezTo>
                    <a:pt x="14076" y="10000"/>
                    <a:pt x="14206" y="10184"/>
                    <a:pt x="14227" y="10737"/>
                  </a:cubicBezTo>
                  <a:cubicBezTo>
                    <a:pt x="14249" y="11290"/>
                    <a:pt x="14162" y="12211"/>
                    <a:pt x="14012" y="13362"/>
                  </a:cubicBezTo>
                  <a:cubicBezTo>
                    <a:pt x="13861" y="14514"/>
                    <a:pt x="13645" y="15895"/>
                    <a:pt x="13537" y="16701"/>
                  </a:cubicBezTo>
                  <a:cubicBezTo>
                    <a:pt x="13429" y="17507"/>
                    <a:pt x="13429" y="17737"/>
                    <a:pt x="13559" y="17876"/>
                  </a:cubicBezTo>
                  <a:cubicBezTo>
                    <a:pt x="13688" y="18014"/>
                    <a:pt x="13947" y="18060"/>
                    <a:pt x="14615" y="17714"/>
                  </a:cubicBezTo>
                  <a:cubicBezTo>
                    <a:pt x="15283" y="17369"/>
                    <a:pt x="16361" y="16632"/>
                    <a:pt x="17439" y="15826"/>
                  </a:cubicBezTo>
                  <a:cubicBezTo>
                    <a:pt x="18517" y="15020"/>
                    <a:pt x="19595" y="14145"/>
                    <a:pt x="20285" y="13685"/>
                  </a:cubicBezTo>
                  <a:cubicBezTo>
                    <a:pt x="20974" y="13224"/>
                    <a:pt x="21276" y="13178"/>
                    <a:pt x="21427" y="13293"/>
                  </a:cubicBezTo>
                  <a:cubicBezTo>
                    <a:pt x="21578" y="13408"/>
                    <a:pt x="21578" y="13685"/>
                    <a:pt x="21449" y="14675"/>
                  </a:cubicBezTo>
                  <a:cubicBezTo>
                    <a:pt x="21319" y="15665"/>
                    <a:pt x="21061" y="17369"/>
                    <a:pt x="21018" y="18635"/>
                  </a:cubicBezTo>
                  <a:cubicBezTo>
                    <a:pt x="20974" y="19902"/>
                    <a:pt x="21147" y="20731"/>
                    <a:pt x="21319" y="21560"/>
                  </a:cubicBezTo>
                </a:path>
              </a:pathLst>
            </a:custGeom>
            <a:noFill/>
            <a:ln w="45024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6" name="Line"/>
            <p:cNvSpPr/>
            <p:nvPr/>
          </p:nvSpPr>
          <p:spPr>
            <a:xfrm>
              <a:off x="-415544" y="415494"/>
              <a:ext cx="142217" cy="111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4" h="21517" extrusionOk="0">
                  <a:moveTo>
                    <a:pt x="2476" y="3240"/>
                  </a:moveTo>
                  <a:cubicBezTo>
                    <a:pt x="1900" y="2686"/>
                    <a:pt x="1324" y="2132"/>
                    <a:pt x="820" y="1486"/>
                  </a:cubicBezTo>
                  <a:cubicBezTo>
                    <a:pt x="316" y="840"/>
                    <a:pt x="-116" y="102"/>
                    <a:pt x="28" y="9"/>
                  </a:cubicBezTo>
                  <a:cubicBezTo>
                    <a:pt x="172" y="-83"/>
                    <a:pt x="892" y="471"/>
                    <a:pt x="2980" y="2779"/>
                  </a:cubicBezTo>
                  <a:cubicBezTo>
                    <a:pt x="5068" y="5086"/>
                    <a:pt x="8524" y="9148"/>
                    <a:pt x="11836" y="12563"/>
                  </a:cubicBezTo>
                  <a:cubicBezTo>
                    <a:pt x="15148" y="15979"/>
                    <a:pt x="18316" y="18748"/>
                    <a:pt x="21484" y="21517"/>
                  </a:cubicBezTo>
                </a:path>
              </a:pathLst>
            </a:custGeom>
            <a:noFill/>
            <a:ln w="45024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7" name="Line"/>
            <p:cNvSpPr/>
            <p:nvPr/>
          </p:nvSpPr>
          <p:spPr>
            <a:xfrm>
              <a:off x="-450333" y="223469"/>
              <a:ext cx="134111" cy="102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600" extrusionOk="0">
                  <a:moveTo>
                    <a:pt x="3604" y="4800"/>
                  </a:moveTo>
                  <a:cubicBezTo>
                    <a:pt x="3147" y="4000"/>
                    <a:pt x="2691" y="3200"/>
                    <a:pt x="2007" y="2200"/>
                  </a:cubicBezTo>
                  <a:cubicBezTo>
                    <a:pt x="1322" y="1200"/>
                    <a:pt x="409" y="0"/>
                    <a:pt x="105" y="0"/>
                  </a:cubicBezTo>
                  <a:cubicBezTo>
                    <a:pt x="-199" y="0"/>
                    <a:pt x="105" y="1200"/>
                    <a:pt x="1702" y="3700"/>
                  </a:cubicBezTo>
                  <a:cubicBezTo>
                    <a:pt x="3300" y="6200"/>
                    <a:pt x="6190" y="10000"/>
                    <a:pt x="9688" y="13200"/>
                  </a:cubicBezTo>
                  <a:cubicBezTo>
                    <a:pt x="13187" y="16400"/>
                    <a:pt x="17294" y="19000"/>
                    <a:pt x="21401" y="21600"/>
                  </a:cubicBezTo>
                </a:path>
              </a:pathLst>
            </a:custGeom>
            <a:noFill/>
            <a:ln w="45024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8" name="Line"/>
            <p:cNvSpPr/>
            <p:nvPr/>
          </p:nvSpPr>
          <p:spPr>
            <a:xfrm>
              <a:off x="-445026" y="39201"/>
              <a:ext cx="114506" cy="95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242" extrusionOk="0">
                  <a:moveTo>
                    <a:pt x="2700" y="4089"/>
                  </a:moveTo>
                  <a:cubicBezTo>
                    <a:pt x="1451" y="2395"/>
                    <a:pt x="201" y="701"/>
                    <a:pt x="23" y="171"/>
                  </a:cubicBezTo>
                  <a:cubicBezTo>
                    <a:pt x="-156" y="-358"/>
                    <a:pt x="737" y="277"/>
                    <a:pt x="3146" y="2924"/>
                  </a:cubicBezTo>
                  <a:cubicBezTo>
                    <a:pt x="5556" y="5571"/>
                    <a:pt x="9484" y="10230"/>
                    <a:pt x="12786" y="13618"/>
                  </a:cubicBezTo>
                  <a:cubicBezTo>
                    <a:pt x="16089" y="17007"/>
                    <a:pt x="18766" y="19124"/>
                    <a:pt x="21444" y="21242"/>
                  </a:cubicBezTo>
                </a:path>
              </a:pathLst>
            </a:custGeom>
            <a:noFill/>
            <a:ln w="45024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9" name="Line"/>
            <p:cNvSpPr/>
            <p:nvPr/>
          </p:nvSpPr>
          <p:spPr>
            <a:xfrm>
              <a:off x="-327662" y="-88235"/>
              <a:ext cx="71493" cy="65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440" y="3443"/>
                    <a:pt x="2880" y="6887"/>
                    <a:pt x="6480" y="10487"/>
                  </a:cubicBezTo>
                  <a:cubicBezTo>
                    <a:pt x="10080" y="14087"/>
                    <a:pt x="15840" y="17843"/>
                    <a:pt x="21600" y="21600"/>
                  </a:cubicBezTo>
                </a:path>
              </a:pathLst>
            </a:custGeom>
            <a:noFill/>
            <a:ln w="45024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0" name="Line"/>
            <p:cNvSpPr/>
            <p:nvPr/>
          </p:nvSpPr>
          <p:spPr>
            <a:xfrm>
              <a:off x="-224287" y="-185464"/>
              <a:ext cx="91084" cy="82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600" extrusionOk="0">
                  <a:moveTo>
                    <a:pt x="1924" y="0"/>
                  </a:moveTo>
                  <a:cubicBezTo>
                    <a:pt x="1024" y="745"/>
                    <a:pt x="124" y="1490"/>
                    <a:pt x="11" y="2359"/>
                  </a:cubicBezTo>
                  <a:cubicBezTo>
                    <a:pt x="-101" y="3228"/>
                    <a:pt x="574" y="4221"/>
                    <a:pt x="2824" y="6828"/>
                  </a:cubicBezTo>
                  <a:cubicBezTo>
                    <a:pt x="5074" y="9434"/>
                    <a:pt x="8899" y="13655"/>
                    <a:pt x="12274" y="16386"/>
                  </a:cubicBezTo>
                  <a:cubicBezTo>
                    <a:pt x="15649" y="19117"/>
                    <a:pt x="18574" y="20359"/>
                    <a:pt x="21499" y="21600"/>
                  </a:cubicBezTo>
                </a:path>
              </a:pathLst>
            </a:custGeom>
            <a:noFill/>
            <a:ln w="45024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1" name="Line"/>
            <p:cNvSpPr/>
            <p:nvPr/>
          </p:nvSpPr>
          <p:spPr>
            <a:xfrm>
              <a:off x="-121765" y="-242658"/>
              <a:ext cx="111528" cy="131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769" y="2817"/>
                    <a:pt x="5538" y="5635"/>
                    <a:pt x="9138" y="9235"/>
                  </a:cubicBezTo>
                  <a:cubicBezTo>
                    <a:pt x="12738" y="12835"/>
                    <a:pt x="17169" y="17217"/>
                    <a:pt x="21600" y="21600"/>
                  </a:cubicBezTo>
                </a:path>
              </a:pathLst>
            </a:custGeom>
            <a:noFill/>
            <a:ln w="45024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2" name="Line"/>
            <p:cNvSpPr/>
            <p:nvPr/>
          </p:nvSpPr>
          <p:spPr>
            <a:xfrm>
              <a:off x="27891" y="-231219"/>
              <a:ext cx="122014" cy="122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50" y="0"/>
                  </a:moveTo>
                  <a:cubicBezTo>
                    <a:pt x="675" y="502"/>
                    <a:pt x="0" y="1005"/>
                    <a:pt x="0" y="1674"/>
                  </a:cubicBezTo>
                  <a:cubicBezTo>
                    <a:pt x="0" y="2344"/>
                    <a:pt x="675" y="3181"/>
                    <a:pt x="3291" y="5609"/>
                  </a:cubicBezTo>
                  <a:cubicBezTo>
                    <a:pt x="5906" y="8037"/>
                    <a:pt x="10463" y="12056"/>
                    <a:pt x="13838" y="14986"/>
                  </a:cubicBezTo>
                  <a:cubicBezTo>
                    <a:pt x="17213" y="17916"/>
                    <a:pt x="19406" y="19758"/>
                    <a:pt x="21600" y="21600"/>
                  </a:cubicBezTo>
                </a:path>
              </a:pathLst>
            </a:custGeom>
            <a:noFill/>
            <a:ln w="45024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3" name="Line"/>
            <p:cNvSpPr/>
            <p:nvPr/>
          </p:nvSpPr>
          <p:spPr>
            <a:xfrm>
              <a:off x="164202" y="-228359"/>
              <a:ext cx="148704" cy="174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708"/>
                    <a:pt x="0" y="1416"/>
                    <a:pt x="1177" y="2656"/>
                  </a:cubicBezTo>
                  <a:cubicBezTo>
                    <a:pt x="2354" y="3895"/>
                    <a:pt x="4708" y="5666"/>
                    <a:pt x="7131" y="7908"/>
                  </a:cubicBezTo>
                  <a:cubicBezTo>
                    <a:pt x="9554" y="10151"/>
                    <a:pt x="12046" y="12866"/>
                    <a:pt x="14469" y="15226"/>
                  </a:cubicBezTo>
                  <a:cubicBezTo>
                    <a:pt x="16892" y="17587"/>
                    <a:pt x="19246" y="19593"/>
                    <a:pt x="21600" y="21600"/>
                  </a:cubicBezTo>
                </a:path>
              </a:pathLst>
            </a:custGeom>
            <a:noFill/>
            <a:ln w="45024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4" name="Line"/>
            <p:cNvSpPr/>
            <p:nvPr/>
          </p:nvSpPr>
          <p:spPr>
            <a:xfrm>
              <a:off x="274945" y="-151148"/>
              <a:ext cx="118032" cy="197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7" h="21600" extrusionOk="0">
                  <a:moveTo>
                    <a:pt x="1179" y="0"/>
                  </a:moveTo>
                  <a:cubicBezTo>
                    <a:pt x="488" y="313"/>
                    <a:pt x="-203" y="626"/>
                    <a:pt x="56" y="1461"/>
                  </a:cubicBezTo>
                  <a:cubicBezTo>
                    <a:pt x="315" y="2296"/>
                    <a:pt x="1525" y="3652"/>
                    <a:pt x="4117" y="6104"/>
                  </a:cubicBezTo>
                  <a:cubicBezTo>
                    <a:pt x="6709" y="8557"/>
                    <a:pt x="10683" y="12104"/>
                    <a:pt x="13794" y="14870"/>
                  </a:cubicBezTo>
                  <a:cubicBezTo>
                    <a:pt x="16904" y="17635"/>
                    <a:pt x="19151" y="19617"/>
                    <a:pt x="21397" y="21600"/>
                  </a:cubicBezTo>
                </a:path>
              </a:pathLst>
            </a:custGeom>
            <a:noFill/>
            <a:ln w="45024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5" name="Line"/>
            <p:cNvSpPr/>
            <p:nvPr/>
          </p:nvSpPr>
          <p:spPr>
            <a:xfrm>
              <a:off x="338288" y="89064"/>
              <a:ext cx="100444" cy="191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4" h="21600" extrusionOk="0">
                  <a:moveTo>
                    <a:pt x="674" y="0"/>
                  </a:moveTo>
                  <a:cubicBezTo>
                    <a:pt x="74" y="1827"/>
                    <a:pt x="-526" y="3654"/>
                    <a:pt x="774" y="5803"/>
                  </a:cubicBezTo>
                  <a:cubicBezTo>
                    <a:pt x="2074" y="7952"/>
                    <a:pt x="5274" y="10424"/>
                    <a:pt x="8974" y="13110"/>
                  </a:cubicBezTo>
                  <a:cubicBezTo>
                    <a:pt x="12674" y="15797"/>
                    <a:pt x="16874" y="18699"/>
                    <a:pt x="21074" y="21600"/>
                  </a:cubicBezTo>
                </a:path>
              </a:pathLst>
            </a:custGeom>
            <a:noFill/>
            <a:ln w="45024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6" name="Line"/>
            <p:cNvSpPr/>
            <p:nvPr/>
          </p:nvSpPr>
          <p:spPr>
            <a:xfrm>
              <a:off x="334157" y="292101"/>
              <a:ext cx="81697" cy="183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7" h="21600" extrusionOk="0">
                  <a:moveTo>
                    <a:pt x="419" y="0"/>
                  </a:moveTo>
                  <a:cubicBezTo>
                    <a:pt x="-72" y="2475"/>
                    <a:pt x="-563" y="4950"/>
                    <a:pt x="1646" y="7650"/>
                  </a:cubicBezTo>
                  <a:cubicBezTo>
                    <a:pt x="3855" y="10350"/>
                    <a:pt x="8764" y="13275"/>
                    <a:pt x="12446" y="15638"/>
                  </a:cubicBezTo>
                  <a:cubicBezTo>
                    <a:pt x="16128" y="18000"/>
                    <a:pt x="18582" y="19800"/>
                    <a:pt x="21037" y="21600"/>
                  </a:cubicBezTo>
                </a:path>
              </a:pathLst>
            </a:custGeom>
            <a:noFill/>
            <a:ln w="45024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7" name="Line"/>
            <p:cNvSpPr/>
            <p:nvPr/>
          </p:nvSpPr>
          <p:spPr>
            <a:xfrm>
              <a:off x="294726" y="489418"/>
              <a:ext cx="52496" cy="157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9" h="21600" extrusionOk="0">
                  <a:moveTo>
                    <a:pt x="2633" y="0"/>
                  </a:moveTo>
                  <a:cubicBezTo>
                    <a:pt x="771" y="2618"/>
                    <a:pt x="-1091" y="5236"/>
                    <a:pt x="771" y="8378"/>
                  </a:cubicBezTo>
                  <a:cubicBezTo>
                    <a:pt x="2633" y="11520"/>
                    <a:pt x="8219" y="15185"/>
                    <a:pt x="12130" y="17476"/>
                  </a:cubicBezTo>
                  <a:cubicBezTo>
                    <a:pt x="16040" y="19767"/>
                    <a:pt x="18275" y="20684"/>
                    <a:pt x="20509" y="21600"/>
                  </a:cubicBezTo>
                </a:path>
              </a:pathLst>
            </a:custGeom>
            <a:noFill/>
            <a:ln w="45024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8" name="Line"/>
            <p:cNvSpPr/>
            <p:nvPr/>
          </p:nvSpPr>
          <p:spPr>
            <a:xfrm>
              <a:off x="168074" y="589507"/>
              <a:ext cx="76200" cy="165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3" h="21600" extrusionOk="0">
                  <a:moveTo>
                    <a:pt x="1285" y="0"/>
                  </a:moveTo>
                  <a:cubicBezTo>
                    <a:pt x="244" y="2359"/>
                    <a:pt x="-797" y="4717"/>
                    <a:pt x="895" y="7510"/>
                  </a:cubicBezTo>
                  <a:cubicBezTo>
                    <a:pt x="2586" y="10303"/>
                    <a:pt x="7010" y="13531"/>
                    <a:pt x="10784" y="15952"/>
                  </a:cubicBezTo>
                  <a:cubicBezTo>
                    <a:pt x="14557" y="18372"/>
                    <a:pt x="17680" y="19986"/>
                    <a:pt x="20803" y="21600"/>
                  </a:cubicBezTo>
                </a:path>
              </a:pathLst>
            </a:custGeom>
            <a:noFill/>
            <a:ln w="45024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9" name="Line"/>
            <p:cNvSpPr/>
            <p:nvPr/>
          </p:nvSpPr>
          <p:spPr>
            <a:xfrm>
              <a:off x="21764" y="620963"/>
              <a:ext cx="65228" cy="137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600" extrusionOk="0">
                  <a:moveTo>
                    <a:pt x="6304" y="0"/>
                  </a:moveTo>
                  <a:cubicBezTo>
                    <a:pt x="3526" y="1050"/>
                    <a:pt x="749" y="2100"/>
                    <a:pt x="132" y="3750"/>
                  </a:cubicBezTo>
                  <a:cubicBezTo>
                    <a:pt x="-485" y="5400"/>
                    <a:pt x="1058" y="7650"/>
                    <a:pt x="4915" y="10725"/>
                  </a:cubicBezTo>
                  <a:cubicBezTo>
                    <a:pt x="8772" y="13800"/>
                    <a:pt x="14944" y="17700"/>
                    <a:pt x="21115" y="21600"/>
                  </a:cubicBezTo>
                </a:path>
              </a:pathLst>
            </a:custGeom>
            <a:noFill/>
            <a:ln w="45024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0" name="Line"/>
            <p:cNvSpPr/>
            <p:nvPr/>
          </p:nvSpPr>
          <p:spPr>
            <a:xfrm>
              <a:off x="-142580" y="609524"/>
              <a:ext cx="89448" cy="111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3" h="21600" extrusionOk="0">
                  <a:moveTo>
                    <a:pt x="5588" y="0"/>
                  </a:moveTo>
                  <a:cubicBezTo>
                    <a:pt x="3338" y="923"/>
                    <a:pt x="1088" y="1846"/>
                    <a:pt x="300" y="3415"/>
                  </a:cubicBezTo>
                  <a:cubicBezTo>
                    <a:pt x="-487" y="4985"/>
                    <a:pt x="188" y="7200"/>
                    <a:pt x="3338" y="10154"/>
                  </a:cubicBezTo>
                  <a:cubicBezTo>
                    <a:pt x="6488" y="13108"/>
                    <a:pt x="12113" y="16800"/>
                    <a:pt x="15488" y="18831"/>
                  </a:cubicBezTo>
                  <a:cubicBezTo>
                    <a:pt x="18863" y="20862"/>
                    <a:pt x="19988" y="21231"/>
                    <a:pt x="21113" y="21600"/>
                  </a:cubicBezTo>
                </a:path>
              </a:pathLst>
            </a:custGeom>
            <a:noFill/>
            <a:ln w="45024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1" name="Line"/>
            <p:cNvSpPr/>
            <p:nvPr/>
          </p:nvSpPr>
          <p:spPr>
            <a:xfrm>
              <a:off x="-227573" y="586647"/>
              <a:ext cx="94370" cy="108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400" y="4737"/>
                    <a:pt x="4800" y="9474"/>
                    <a:pt x="8400" y="13074"/>
                  </a:cubicBezTo>
                  <a:cubicBezTo>
                    <a:pt x="12000" y="16674"/>
                    <a:pt x="16800" y="19137"/>
                    <a:pt x="21600" y="21600"/>
                  </a:cubicBezTo>
                </a:path>
              </a:pathLst>
            </a:custGeom>
            <a:noFill/>
            <a:ln w="45024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2" name="Line"/>
            <p:cNvSpPr/>
            <p:nvPr/>
          </p:nvSpPr>
          <p:spPr>
            <a:xfrm>
              <a:off x="1250877" y="303540"/>
              <a:ext cx="183021" cy="5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3487" y="14400"/>
                    <a:pt x="6975" y="7200"/>
                    <a:pt x="10575" y="3600"/>
                  </a:cubicBezTo>
                  <a:cubicBezTo>
                    <a:pt x="14175" y="0"/>
                    <a:pt x="17887" y="0"/>
                    <a:pt x="21600" y="0"/>
                  </a:cubicBezTo>
                </a:path>
              </a:pathLst>
            </a:custGeom>
            <a:noFill/>
            <a:ln w="45024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3" name="Line"/>
            <p:cNvSpPr/>
            <p:nvPr/>
          </p:nvSpPr>
          <p:spPr>
            <a:xfrm>
              <a:off x="1228000" y="146258"/>
              <a:ext cx="211617" cy="11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98" extrusionOk="0">
                  <a:moveTo>
                    <a:pt x="0" y="14954"/>
                  </a:moveTo>
                  <a:cubicBezTo>
                    <a:pt x="2724" y="18277"/>
                    <a:pt x="5449" y="21600"/>
                    <a:pt x="8270" y="20769"/>
                  </a:cubicBezTo>
                  <a:cubicBezTo>
                    <a:pt x="11092" y="19938"/>
                    <a:pt x="14011" y="14954"/>
                    <a:pt x="16249" y="10800"/>
                  </a:cubicBezTo>
                  <a:cubicBezTo>
                    <a:pt x="18486" y="6646"/>
                    <a:pt x="20043" y="3323"/>
                    <a:pt x="21600" y="0"/>
                  </a:cubicBezTo>
                </a:path>
              </a:pathLst>
            </a:custGeom>
            <a:noFill/>
            <a:ln w="45024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4" name="Line"/>
            <p:cNvSpPr/>
            <p:nvPr/>
          </p:nvSpPr>
          <p:spPr>
            <a:xfrm>
              <a:off x="1783226" y="-302711"/>
              <a:ext cx="560047" cy="7017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3" h="21547" extrusionOk="0">
                  <a:moveTo>
                    <a:pt x="19489" y="0"/>
                  </a:moveTo>
                  <a:cubicBezTo>
                    <a:pt x="19746" y="0"/>
                    <a:pt x="20003" y="0"/>
                    <a:pt x="20003" y="15"/>
                  </a:cubicBezTo>
                  <a:cubicBezTo>
                    <a:pt x="20003" y="29"/>
                    <a:pt x="19746" y="59"/>
                    <a:pt x="18901" y="205"/>
                  </a:cubicBezTo>
                  <a:cubicBezTo>
                    <a:pt x="18056" y="351"/>
                    <a:pt x="16624" y="615"/>
                    <a:pt x="15191" y="805"/>
                  </a:cubicBezTo>
                  <a:cubicBezTo>
                    <a:pt x="13759" y="995"/>
                    <a:pt x="12326" y="1112"/>
                    <a:pt x="10912" y="1229"/>
                  </a:cubicBezTo>
                  <a:cubicBezTo>
                    <a:pt x="9497" y="1346"/>
                    <a:pt x="8101" y="1463"/>
                    <a:pt x="6779" y="1580"/>
                  </a:cubicBezTo>
                  <a:cubicBezTo>
                    <a:pt x="5456" y="1698"/>
                    <a:pt x="4207" y="1815"/>
                    <a:pt x="3179" y="1917"/>
                  </a:cubicBezTo>
                  <a:cubicBezTo>
                    <a:pt x="2150" y="2020"/>
                    <a:pt x="1342" y="2107"/>
                    <a:pt x="810" y="2180"/>
                  </a:cubicBezTo>
                  <a:cubicBezTo>
                    <a:pt x="277" y="2254"/>
                    <a:pt x="20" y="2312"/>
                    <a:pt x="1" y="2385"/>
                  </a:cubicBezTo>
                  <a:cubicBezTo>
                    <a:pt x="-17" y="2459"/>
                    <a:pt x="203" y="2546"/>
                    <a:pt x="828" y="2824"/>
                  </a:cubicBezTo>
                  <a:cubicBezTo>
                    <a:pt x="1452" y="3102"/>
                    <a:pt x="2481" y="3571"/>
                    <a:pt x="3638" y="3995"/>
                  </a:cubicBezTo>
                  <a:cubicBezTo>
                    <a:pt x="4795" y="4420"/>
                    <a:pt x="6081" y="4800"/>
                    <a:pt x="7367" y="5151"/>
                  </a:cubicBezTo>
                  <a:cubicBezTo>
                    <a:pt x="8652" y="5502"/>
                    <a:pt x="9938" y="5824"/>
                    <a:pt x="11095" y="6102"/>
                  </a:cubicBezTo>
                  <a:cubicBezTo>
                    <a:pt x="12252" y="6380"/>
                    <a:pt x="13281" y="6615"/>
                    <a:pt x="14034" y="6878"/>
                  </a:cubicBezTo>
                  <a:cubicBezTo>
                    <a:pt x="14787" y="7141"/>
                    <a:pt x="15265" y="7434"/>
                    <a:pt x="15522" y="7727"/>
                  </a:cubicBezTo>
                  <a:cubicBezTo>
                    <a:pt x="15779" y="8020"/>
                    <a:pt x="15816" y="8312"/>
                    <a:pt x="15503" y="8839"/>
                  </a:cubicBezTo>
                  <a:cubicBezTo>
                    <a:pt x="15191" y="9366"/>
                    <a:pt x="14530" y="10127"/>
                    <a:pt x="13722" y="10829"/>
                  </a:cubicBezTo>
                  <a:cubicBezTo>
                    <a:pt x="12914" y="11532"/>
                    <a:pt x="11959" y="12176"/>
                    <a:pt x="10948" y="12878"/>
                  </a:cubicBezTo>
                  <a:cubicBezTo>
                    <a:pt x="9938" y="13580"/>
                    <a:pt x="8873" y="14341"/>
                    <a:pt x="7789" y="15102"/>
                  </a:cubicBezTo>
                  <a:cubicBezTo>
                    <a:pt x="6705" y="15863"/>
                    <a:pt x="5603" y="16624"/>
                    <a:pt x="4667" y="17356"/>
                  </a:cubicBezTo>
                  <a:cubicBezTo>
                    <a:pt x="3730" y="18088"/>
                    <a:pt x="2959" y="18790"/>
                    <a:pt x="2444" y="19376"/>
                  </a:cubicBezTo>
                  <a:cubicBezTo>
                    <a:pt x="1930" y="19961"/>
                    <a:pt x="1673" y="20429"/>
                    <a:pt x="1875" y="20795"/>
                  </a:cubicBezTo>
                  <a:cubicBezTo>
                    <a:pt x="2077" y="21161"/>
                    <a:pt x="2738" y="21424"/>
                    <a:pt x="3675" y="21512"/>
                  </a:cubicBezTo>
                  <a:cubicBezTo>
                    <a:pt x="4612" y="21600"/>
                    <a:pt x="5824" y="21512"/>
                    <a:pt x="7073" y="21366"/>
                  </a:cubicBezTo>
                  <a:cubicBezTo>
                    <a:pt x="8322" y="21220"/>
                    <a:pt x="9607" y="21015"/>
                    <a:pt x="10912" y="20810"/>
                  </a:cubicBezTo>
                  <a:cubicBezTo>
                    <a:pt x="12216" y="20605"/>
                    <a:pt x="13538" y="20400"/>
                    <a:pt x="14989" y="20283"/>
                  </a:cubicBezTo>
                  <a:cubicBezTo>
                    <a:pt x="16440" y="20166"/>
                    <a:pt x="18020" y="20137"/>
                    <a:pt x="19140" y="20107"/>
                  </a:cubicBezTo>
                  <a:cubicBezTo>
                    <a:pt x="20261" y="20078"/>
                    <a:pt x="20922" y="20049"/>
                    <a:pt x="21583" y="20020"/>
                  </a:cubicBezTo>
                </a:path>
              </a:pathLst>
            </a:custGeom>
            <a:noFill/>
            <a:ln w="45024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5" name="Line"/>
            <p:cNvSpPr/>
            <p:nvPr/>
          </p:nvSpPr>
          <p:spPr>
            <a:xfrm>
              <a:off x="2594742" y="-142569"/>
              <a:ext cx="274711" cy="281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348" extrusionOk="0">
                  <a:moveTo>
                    <a:pt x="21318" y="867"/>
                  </a:moveTo>
                  <a:cubicBezTo>
                    <a:pt x="20356" y="433"/>
                    <a:pt x="19395" y="0"/>
                    <a:pt x="17545" y="0"/>
                  </a:cubicBezTo>
                  <a:cubicBezTo>
                    <a:pt x="15696" y="0"/>
                    <a:pt x="12959" y="433"/>
                    <a:pt x="10592" y="1445"/>
                  </a:cubicBezTo>
                  <a:cubicBezTo>
                    <a:pt x="8225" y="2456"/>
                    <a:pt x="6228" y="4045"/>
                    <a:pt x="4452" y="5852"/>
                  </a:cubicBezTo>
                  <a:cubicBezTo>
                    <a:pt x="2677" y="7658"/>
                    <a:pt x="1123" y="9680"/>
                    <a:pt x="421" y="11775"/>
                  </a:cubicBezTo>
                  <a:cubicBezTo>
                    <a:pt x="-282" y="13870"/>
                    <a:pt x="-134" y="16037"/>
                    <a:pt x="1086" y="17771"/>
                  </a:cubicBezTo>
                  <a:cubicBezTo>
                    <a:pt x="2307" y="19505"/>
                    <a:pt x="4600" y="20805"/>
                    <a:pt x="7004" y="21203"/>
                  </a:cubicBezTo>
                  <a:cubicBezTo>
                    <a:pt x="9408" y="21600"/>
                    <a:pt x="11923" y="21094"/>
                    <a:pt x="13366" y="20733"/>
                  </a:cubicBezTo>
                  <a:cubicBezTo>
                    <a:pt x="14808" y="20372"/>
                    <a:pt x="15178" y="20155"/>
                    <a:pt x="15548" y="19938"/>
                  </a:cubicBezTo>
                </a:path>
              </a:pathLst>
            </a:custGeom>
            <a:noFill/>
            <a:ln w="45024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6" name="Line"/>
            <p:cNvSpPr/>
            <p:nvPr/>
          </p:nvSpPr>
          <p:spPr>
            <a:xfrm>
              <a:off x="2936539" y="19883"/>
              <a:ext cx="143915" cy="177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4" h="21551" extrusionOk="0">
                  <a:moveTo>
                    <a:pt x="652" y="13581"/>
                  </a:moveTo>
                  <a:cubicBezTo>
                    <a:pt x="370" y="14274"/>
                    <a:pt x="87" y="14967"/>
                    <a:pt x="17" y="15025"/>
                  </a:cubicBezTo>
                  <a:cubicBezTo>
                    <a:pt x="-54" y="15083"/>
                    <a:pt x="87" y="14505"/>
                    <a:pt x="581" y="12715"/>
                  </a:cubicBezTo>
                  <a:cubicBezTo>
                    <a:pt x="1075" y="10924"/>
                    <a:pt x="1922" y="7921"/>
                    <a:pt x="2417" y="6131"/>
                  </a:cubicBezTo>
                  <a:cubicBezTo>
                    <a:pt x="2911" y="4340"/>
                    <a:pt x="3052" y="3763"/>
                    <a:pt x="3687" y="3474"/>
                  </a:cubicBezTo>
                  <a:cubicBezTo>
                    <a:pt x="4322" y="3185"/>
                    <a:pt x="5452" y="3185"/>
                    <a:pt x="7146" y="2954"/>
                  </a:cubicBezTo>
                  <a:cubicBezTo>
                    <a:pt x="8840" y="2723"/>
                    <a:pt x="11099" y="2261"/>
                    <a:pt x="12723" y="1799"/>
                  </a:cubicBezTo>
                  <a:cubicBezTo>
                    <a:pt x="14346" y="1337"/>
                    <a:pt x="15334" y="875"/>
                    <a:pt x="16181" y="529"/>
                  </a:cubicBezTo>
                  <a:cubicBezTo>
                    <a:pt x="17028" y="182"/>
                    <a:pt x="17734" y="-49"/>
                    <a:pt x="18370" y="9"/>
                  </a:cubicBezTo>
                  <a:cubicBezTo>
                    <a:pt x="19005" y="66"/>
                    <a:pt x="19570" y="413"/>
                    <a:pt x="19852" y="875"/>
                  </a:cubicBezTo>
                  <a:cubicBezTo>
                    <a:pt x="20134" y="1337"/>
                    <a:pt x="20134" y="1915"/>
                    <a:pt x="19993" y="3878"/>
                  </a:cubicBezTo>
                  <a:cubicBezTo>
                    <a:pt x="19852" y="5842"/>
                    <a:pt x="19570" y="9192"/>
                    <a:pt x="19711" y="11733"/>
                  </a:cubicBezTo>
                  <a:cubicBezTo>
                    <a:pt x="19852" y="14274"/>
                    <a:pt x="20417" y="16007"/>
                    <a:pt x="20840" y="17162"/>
                  </a:cubicBezTo>
                  <a:cubicBezTo>
                    <a:pt x="21264" y="18317"/>
                    <a:pt x="21546" y="18894"/>
                    <a:pt x="21052" y="19183"/>
                  </a:cubicBezTo>
                  <a:cubicBezTo>
                    <a:pt x="20558" y="19472"/>
                    <a:pt x="19287" y="19472"/>
                    <a:pt x="16746" y="19472"/>
                  </a:cubicBezTo>
                  <a:cubicBezTo>
                    <a:pt x="14205" y="19472"/>
                    <a:pt x="10393" y="19472"/>
                    <a:pt x="7922" y="19587"/>
                  </a:cubicBezTo>
                  <a:cubicBezTo>
                    <a:pt x="5452" y="19703"/>
                    <a:pt x="4322" y="19934"/>
                    <a:pt x="3193" y="20280"/>
                  </a:cubicBezTo>
                  <a:cubicBezTo>
                    <a:pt x="2064" y="20627"/>
                    <a:pt x="934" y="21089"/>
                    <a:pt x="1005" y="21320"/>
                  </a:cubicBezTo>
                  <a:cubicBezTo>
                    <a:pt x="1075" y="21551"/>
                    <a:pt x="2346" y="21551"/>
                    <a:pt x="3617" y="21551"/>
                  </a:cubicBezTo>
                </a:path>
              </a:pathLst>
            </a:custGeom>
            <a:noFill/>
            <a:ln w="45024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7" name="Line"/>
            <p:cNvSpPr/>
            <p:nvPr/>
          </p:nvSpPr>
          <p:spPr>
            <a:xfrm>
              <a:off x="3598669" y="-202173"/>
              <a:ext cx="31457" cy="357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3" extrusionOk="0">
                  <a:moveTo>
                    <a:pt x="21600" y="21573"/>
                  </a:moveTo>
                  <a:cubicBezTo>
                    <a:pt x="21600" y="19154"/>
                    <a:pt x="21600" y="16735"/>
                    <a:pt x="21600" y="14402"/>
                  </a:cubicBezTo>
                  <a:cubicBezTo>
                    <a:pt x="21600" y="12069"/>
                    <a:pt x="21600" y="9823"/>
                    <a:pt x="19636" y="7576"/>
                  </a:cubicBezTo>
                  <a:cubicBezTo>
                    <a:pt x="17673" y="5330"/>
                    <a:pt x="13745" y="3083"/>
                    <a:pt x="10800" y="1759"/>
                  </a:cubicBezTo>
                  <a:cubicBezTo>
                    <a:pt x="7854" y="434"/>
                    <a:pt x="5891" y="31"/>
                    <a:pt x="4254" y="2"/>
                  </a:cubicBezTo>
                  <a:cubicBezTo>
                    <a:pt x="2618" y="-27"/>
                    <a:pt x="1309" y="319"/>
                    <a:pt x="0" y="664"/>
                  </a:cubicBezTo>
                </a:path>
              </a:pathLst>
            </a:custGeom>
            <a:noFill/>
            <a:ln w="45024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8" name="Line"/>
            <p:cNvSpPr/>
            <p:nvPr/>
          </p:nvSpPr>
          <p:spPr>
            <a:xfrm>
              <a:off x="3613186" y="-236819"/>
              <a:ext cx="405856" cy="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8" h="21150" extrusionOk="0">
                  <a:moveTo>
                    <a:pt x="444" y="21150"/>
                  </a:moveTo>
                  <a:cubicBezTo>
                    <a:pt x="191" y="21150"/>
                    <a:pt x="-62" y="21150"/>
                    <a:pt x="14" y="19350"/>
                  </a:cubicBezTo>
                  <a:cubicBezTo>
                    <a:pt x="90" y="17550"/>
                    <a:pt x="494" y="13949"/>
                    <a:pt x="1734" y="12149"/>
                  </a:cubicBezTo>
                  <a:cubicBezTo>
                    <a:pt x="2973" y="10349"/>
                    <a:pt x="5047" y="10349"/>
                    <a:pt x="7121" y="8549"/>
                  </a:cubicBezTo>
                  <a:cubicBezTo>
                    <a:pt x="9195" y="6749"/>
                    <a:pt x="11269" y="3150"/>
                    <a:pt x="13343" y="1350"/>
                  </a:cubicBezTo>
                  <a:cubicBezTo>
                    <a:pt x="15417" y="-450"/>
                    <a:pt x="17491" y="-450"/>
                    <a:pt x="18857" y="1350"/>
                  </a:cubicBezTo>
                  <a:cubicBezTo>
                    <a:pt x="20223" y="3150"/>
                    <a:pt x="20880" y="6749"/>
                    <a:pt x="21538" y="10349"/>
                  </a:cubicBezTo>
                </a:path>
              </a:pathLst>
            </a:custGeom>
            <a:noFill/>
            <a:ln w="45024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9" name="Line"/>
            <p:cNvSpPr/>
            <p:nvPr/>
          </p:nvSpPr>
          <p:spPr>
            <a:xfrm>
              <a:off x="3659488" y="166275"/>
              <a:ext cx="393870" cy="33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600" extrusionOk="0">
                  <a:moveTo>
                    <a:pt x="271" y="9257"/>
                  </a:moveTo>
                  <a:cubicBezTo>
                    <a:pt x="115" y="12960"/>
                    <a:pt x="-42" y="16663"/>
                    <a:pt x="10" y="18823"/>
                  </a:cubicBezTo>
                  <a:cubicBezTo>
                    <a:pt x="62" y="20983"/>
                    <a:pt x="323" y="21600"/>
                    <a:pt x="1445" y="21600"/>
                  </a:cubicBezTo>
                  <a:cubicBezTo>
                    <a:pt x="2567" y="21600"/>
                    <a:pt x="4549" y="20983"/>
                    <a:pt x="6532" y="19131"/>
                  </a:cubicBezTo>
                  <a:cubicBezTo>
                    <a:pt x="8515" y="17280"/>
                    <a:pt x="10497" y="14194"/>
                    <a:pt x="12480" y="12034"/>
                  </a:cubicBezTo>
                  <a:cubicBezTo>
                    <a:pt x="14462" y="9874"/>
                    <a:pt x="16445" y="8640"/>
                    <a:pt x="17880" y="8023"/>
                  </a:cubicBezTo>
                  <a:cubicBezTo>
                    <a:pt x="19315" y="7406"/>
                    <a:pt x="20201" y="7406"/>
                    <a:pt x="20723" y="6171"/>
                  </a:cubicBezTo>
                  <a:cubicBezTo>
                    <a:pt x="21245" y="4937"/>
                    <a:pt x="21401" y="2469"/>
                    <a:pt x="21558" y="0"/>
                  </a:cubicBezTo>
                </a:path>
              </a:pathLst>
            </a:custGeom>
            <a:noFill/>
            <a:ln w="45024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50" name="Line"/>
            <p:cNvSpPr/>
            <p:nvPr/>
          </p:nvSpPr>
          <p:spPr>
            <a:xfrm>
              <a:off x="4044777" y="-268395"/>
              <a:ext cx="45756" cy="455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9" extrusionOk="0">
                  <a:moveTo>
                    <a:pt x="21600" y="20698"/>
                  </a:moveTo>
                  <a:cubicBezTo>
                    <a:pt x="19800" y="21104"/>
                    <a:pt x="18000" y="21510"/>
                    <a:pt x="17100" y="21555"/>
                  </a:cubicBezTo>
                  <a:cubicBezTo>
                    <a:pt x="16200" y="21600"/>
                    <a:pt x="16200" y="21284"/>
                    <a:pt x="16200" y="20180"/>
                  </a:cubicBezTo>
                  <a:cubicBezTo>
                    <a:pt x="16200" y="19075"/>
                    <a:pt x="16200" y="17181"/>
                    <a:pt x="15525" y="15287"/>
                  </a:cubicBezTo>
                  <a:cubicBezTo>
                    <a:pt x="14850" y="13393"/>
                    <a:pt x="13500" y="11499"/>
                    <a:pt x="11700" y="9763"/>
                  </a:cubicBezTo>
                  <a:cubicBezTo>
                    <a:pt x="9900" y="8027"/>
                    <a:pt x="7650" y="6448"/>
                    <a:pt x="6300" y="4960"/>
                  </a:cubicBezTo>
                  <a:cubicBezTo>
                    <a:pt x="4950" y="3472"/>
                    <a:pt x="4500" y="2074"/>
                    <a:pt x="3600" y="1263"/>
                  </a:cubicBezTo>
                  <a:cubicBezTo>
                    <a:pt x="2700" y="451"/>
                    <a:pt x="1350" y="225"/>
                    <a:pt x="0" y="0"/>
                  </a:cubicBezTo>
                </a:path>
              </a:pathLst>
            </a:custGeom>
            <a:noFill/>
            <a:ln w="45024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51" name="Line"/>
            <p:cNvSpPr/>
            <p:nvPr/>
          </p:nvSpPr>
          <p:spPr>
            <a:xfrm>
              <a:off x="3322586" y="-531485"/>
              <a:ext cx="327558" cy="355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7" h="21525" extrusionOk="0">
                  <a:moveTo>
                    <a:pt x="291" y="0"/>
                  </a:moveTo>
                  <a:cubicBezTo>
                    <a:pt x="165" y="1155"/>
                    <a:pt x="40" y="2310"/>
                    <a:pt x="8" y="3407"/>
                  </a:cubicBezTo>
                  <a:cubicBezTo>
                    <a:pt x="-23" y="4505"/>
                    <a:pt x="40" y="5544"/>
                    <a:pt x="134" y="6295"/>
                  </a:cubicBezTo>
                  <a:cubicBezTo>
                    <a:pt x="228" y="7046"/>
                    <a:pt x="354" y="7508"/>
                    <a:pt x="573" y="7797"/>
                  </a:cubicBezTo>
                  <a:cubicBezTo>
                    <a:pt x="793" y="8086"/>
                    <a:pt x="1107" y="8201"/>
                    <a:pt x="1515" y="8028"/>
                  </a:cubicBezTo>
                  <a:cubicBezTo>
                    <a:pt x="1924" y="7855"/>
                    <a:pt x="2426" y="7393"/>
                    <a:pt x="3179" y="6757"/>
                  </a:cubicBezTo>
                  <a:cubicBezTo>
                    <a:pt x="3933" y="6122"/>
                    <a:pt x="4937" y="5313"/>
                    <a:pt x="5597" y="4880"/>
                  </a:cubicBezTo>
                  <a:cubicBezTo>
                    <a:pt x="6256" y="4447"/>
                    <a:pt x="6570" y="4389"/>
                    <a:pt x="6758" y="4534"/>
                  </a:cubicBezTo>
                  <a:cubicBezTo>
                    <a:pt x="6947" y="4678"/>
                    <a:pt x="7010" y="5025"/>
                    <a:pt x="6978" y="6006"/>
                  </a:cubicBezTo>
                  <a:cubicBezTo>
                    <a:pt x="6947" y="6988"/>
                    <a:pt x="6821" y="8605"/>
                    <a:pt x="6758" y="9905"/>
                  </a:cubicBezTo>
                  <a:cubicBezTo>
                    <a:pt x="6696" y="11204"/>
                    <a:pt x="6696" y="12186"/>
                    <a:pt x="6727" y="12821"/>
                  </a:cubicBezTo>
                  <a:cubicBezTo>
                    <a:pt x="6758" y="13457"/>
                    <a:pt x="6821" y="13745"/>
                    <a:pt x="6978" y="14005"/>
                  </a:cubicBezTo>
                  <a:cubicBezTo>
                    <a:pt x="7135" y="14265"/>
                    <a:pt x="7386" y="14496"/>
                    <a:pt x="7669" y="14612"/>
                  </a:cubicBezTo>
                  <a:cubicBezTo>
                    <a:pt x="7951" y="14727"/>
                    <a:pt x="8265" y="14727"/>
                    <a:pt x="9082" y="14352"/>
                  </a:cubicBezTo>
                  <a:cubicBezTo>
                    <a:pt x="9898" y="13976"/>
                    <a:pt x="11217" y="13226"/>
                    <a:pt x="12221" y="12764"/>
                  </a:cubicBezTo>
                  <a:cubicBezTo>
                    <a:pt x="13226" y="12302"/>
                    <a:pt x="13917" y="12128"/>
                    <a:pt x="14450" y="12042"/>
                  </a:cubicBezTo>
                  <a:cubicBezTo>
                    <a:pt x="14984" y="11955"/>
                    <a:pt x="15361" y="11955"/>
                    <a:pt x="15643" y="12128"/>
                  </a:cubicBezTo>
                  <a:cubicBezTo>
                    <a:pt x="15926" y="12302"/>
                    <a:pt x="16114" y="12648"/>
                    <a:pt x="16083" y="13601"/>
                  </a:cubicBezTo>
                  <a:cubicBezTo>
                    <a:pt x="16051" y="14554"/>
                    <a:pt x="15800" y="16113"/>
                    <a:pt x="15549" y="17384"/>
                  </a:cubicBezTo>
                  <a:cubicBezTo>
                    <a:pt x="15298" y="18655"/>
                    <a:pt x="15047" y="19636"/>
                    <a:pt x="14921" y="20301"/>
                  </a:cubicBezTo>
                  <a:cubicBezTo>
                    <a:pt x="14796" y="20965"/>
                    <a:pt x="14796" y="21311"/>
                    <a:pt x="14953" y="21456"/>
                  </a:cubicBezTo>
                  <a:cubicBezTo>
                    <a:pt x="15110" y="21600"/>
                    <a:pt x="15424" y="21542"/>
                    <a:pt x="16334" y="21051"/>
                  </a:cubicBezTo>
                  <a:cubicBezTo>
                    <a:pt x="17244" y="20560"/>
                    <a:pt x="18751" y="19636"/>
                    <a:pt x="19725" y="19088"/>
                  </a:cubicBezTo>
                  <a:cubicBezTo>
                    <a:pt x="20698" y="18539"/>
                    <a:pt x="21137" y="18366"/>
                    <a:pt x="21577" y="18193"/>
                  </a:cubicBezTo>
                </a:path>
              </a:pathLst>
            </a:custGeom>
            <a:noFill/>
            <a:ln w="45024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52" name="Line"/>
            <p:cNvSpPr/>
            <p:nvPr/>
          </p:nvSpPr>
          <p:spPr>
            <a:xfrm>
              <a:off x="3389913" y="220609"/>
              <a:ext cx="280249" cy="288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8" extrusionOk="0">
                  <a:moveTo>
                    <a:pt x="0" y="21172"/>
                  </a:moveTo>
                  <a:cubicBezTo>
                    <a:pt x="1176" y="21386"/>
                    <a:pt x="2351" y="21600"/>
                    <a:pt x="3306" y="21564"/>
                  </a:cubicBezTo>
                  <a:cubicBezTo>
                    <a:pt x="4261" y="21529"/>
                    <a:pt x="4996" y="21244"/>
                    <a:pt x="5437" y="20281"/>
                  </a:cubicBezTo>
                  <a:cubicBezTo>
                    <a:pt x="5878" y="19319"/>
                    <a:pt x="6024" y="17679"/>
                    <a:pt x="5914" y="15968"/>
                  </a:cubicBezTo>
                  <a:cubicBezTo>
                    <a:pt x="5804" y="14257"/>
                    <a:pt x="5437" y="12475"/>
                    <a:pt x="5216" y="11406"/>
                  </a:cubicBezTo>
                  <a:cubicBezTo>
                    <a:pt x="4996" y="10337"/>
                    <a:pt x="4922" y="9980"/>
                    <a:pt x="5180" y="9766"/>
                  </a:cubicBezTo>
                  <a:cubicBezTo>
                    <a:pt x="5437" y="9552"/>
                    <a:pt x="6024" y="9481"/>
                    <a:pt x="6980" y="9695"/>
                  </a:cubicBezTo>
                  <a:cubicBezTo>
                    <a:pt x="7935" y="9909"/>
                    <a:pt x="9257" y="10408"/>
                    <a:pt x="10249" y="10657"/>
                  </a:cubicBezTo>
                  <a:cubicBezTo>
                    <a:pt x="11241" y="10907"/>
                    <a:pt x="11902" y="10907"/>
                    <a:pt x="12306" y="10729"/>
                  </a:cubicBezTo>
                  <a:cubicBezTo>
                    <a:pt x="12710" y="10550"/>
                    <a:pt x="12857" y="10194"/>
                    <a:pt x="12967" y="9125"/>
                  </a:cubicBezTo>
                  <a:cubicBezTo>
                    <a:pt x="13078" y="8055"/>
                    <a:pt x="13151" y="6273"/>
                    <a:pt x="13151" y="5061"/>
                  </a:cubicBezTo>
                  <a:cubicBezTo>
                    <a:pt x="13151" y="3849"/>
                    <a:pt x="13078" y="3208"/>
                    <a:pt x="12894" y="2745"/>
                  </a:cubicBezTo>
                  <a:cubicBezTo>
                    <a:pt x="12710" y="2281"/>
                    <a:pt x="12416" y="1996"/>
                    <a:pt x="12527" y="1925"/>
                  </a:cubicBezTo>
                  <a:cubicBezTo>
                    <a:pt x="12637" y="1853"/>
                    <a:pt x="13151" y="1996"/>
                    <a:pt x="14180" y="2139"/>
                  </a:cubicBezTo>
                  <a:cubicBezTo>
                    <a:pt x="15208" y="2281"/>
                    <a:pt x="16751" y="2424"/>
                    <a:pt x="18073" y="2067"/>
                  </a:cubicBezTo>
                  <a:cubicBezTo>
                    <a:pt x="19396" y="1711"/>
                    <a:pt x="20498" y="855"/>
                    <a:pt x="21600" y="0"/>
                  </a:cubicBezTo>
                </a:path>
              </a:pathLst>
            </a:custGeom>
            <a:noFill/>
            <a:ln w="45024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53" name="Line"/>
            <p:cNvSpPr/>
            <p:nvPr/>
          </p:nvSpPr>
          <p:spPr>
            <a:xfrm>
              <a:off x="4100064" y="165322"/>
              <a:ext cx="199225" cy="318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" y="3363"/>
                  </a:moveTo>
                  <a:cubicBezTo>
                    <a:pt x="103" y="2457"/>
                    <a:pt x="0" y="1552"/>
                    <a:pt x="0" y="938"/>
                  </a:cubicBezTo>
                  <a:cubicBezTo>
                    <a:pt x="0" y="323"/>
                    <a:pt x="103" y="0"/>
                    <a:pt x="258" y="0"/>
                  </a:cubicBezTo>
                  <a:cubicBezTo>
                    <a:pt x="413" y="0"/>
                    <a:pt x="620" y="323"/>
                    <a:pt x="827" y="1358"/>
                  </a:cubicBezTo>
                  <a:cubicBezTo>
                    <a:pt x="1033" y="2393"/>
                    <a:pt x="1240" y="4139"/>
                    <a:pt x="1344" y="5723"/>
                  </a:cubicBezTo>
                  <a:cubicBezTo>
                    <a:pt x="1447" y="7308"/>
                    <a:pt x="1447" y="8731"/>
                    <a:pt x="1602" y="9571"/>
                  </a:cubicBezTo>
                  <a:cubicBezTo>
                    <a:pt x="1757" y="10412"/>
                    <a:pt x="2067" y="10671"/>
                    <a:pt x="2480" y="10703"/>
                  </a:cubicBezTo>
                  <a:cubicBezTo>
                    <a:pt x="2894" y="10735"/>
                    <a:pt x="3411" y="10541"/>
                    <a:pt x="4651" y="9830"/>
                  </a:cubicBezTo>
                  <a:cubicBezTo>
                    <a:pt x="5891" y="9119"/>
                    <a:pt x="7855" y="7890"/>
                    <a:pt x="9095" y="7178"/>
                  </a:cubicBezTo>
                  <a:cubicBezTo>
                    <a:pt x="10335" y="6467"/>
                    <a:pt x="10852" y="6273"/>
                    <a:pt x="11317" y="6273"/>
                  </a:cubicBezTo>
                  <a:cubicBezTo>
                    <a:pt x="11782" y="6273"/>
                    <a:pt x="12195" y="6467"/>
                    <a:pt x="12299" y="6984"/>
                  </a:cubicBezTo>
                  <a:cubicBezTo>
                    <a:pt x="12402" y="7502"/>
                    <a:pt x="12195" y="8343"/>
                    <a:pt x="11885" y="9539"/>
                  </a:cubicBezTo>
                  <a:cubicBezTo>
                    <a:pt x="11575" y="10735"/>
                    <a:pt x="11162" y="12287"/>
                    <a:pt x="11007" y="13257"/>
                  </a:cubicBezTo>
                  <a:cubicBezTo>
                    <a:pt x="10852" y="14228"/>
                    <a:pt x="10955" y="14616"/>
                    <a:pt x="11317" y="14810"/>
                  </a:cubicBezTo>
                  <a:cubicBezTo>
                    <a:pt x="11678" y="15004"/>
                    <a:pt x="12299" y="15004"/>
                    <a:pt x="13332" y="14713"/>
                  </a:cubicBezTo>
                  <a:cubicBezTo>
                    <a:pt x="14366" y="14422"/>
                    <a:pt x="15812" y="13840"/>
                    <a:pt x="16846" y="13387"/>
                  </a:cubicBezTo>
                  <a:cubicBezTo>
                    <a:pt x="17879" y="12934"/>
                    <a:pt x="18500" y="12611"/>
                    <a:pt x="19068" y="12384"/>
                  </a:cubicBezTo>
                  <a:cubicBezTo>
                    <a:pt x="19636" y="12158"/>
                    <a:pt x="20153" y="12029"/>
                    <a:pt x="20515" y="12126"/>
                  </a:cubicBezTo>
                  <a:cubicBezTo>
                    <a:pt x="20877" y="12223"/>
                    <a:pt x="21083" y="12546"/>
                    <a:pt x="21083" y="13775"/>
                  </a:cubicBezTo>
                  <a:cubicBezTo>
                    <a:pt x="21083" y="15004"/>
                    <a:pt x="20877" y="17138"/>
                    <a:pt x="20928" y="18593"/>
                  </a:cubicBezTo>
                  <a:cubicBezTo>
                    <a:pt x="20980" y="20048"/>
                    <a:pt x="21290" y="20824"/>
                    <a:pt x="21600" y="21600"/>
                  </a:cubicBezTo>
                </a:path>
              </a:pathLst>
            </a:custGeom>
            <a:noFill/>
            <a:ln w="45024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54" name="Line"/>
            <p:cNvSpPr/>
            <p:nvPr/>
          </p:nvSpPr>
          <p:spPr>
            <a:xfrm>
              <a:off x="4041918" y="-522906"/>
              <a:ext cx="251652" cy="2813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0" extrusionOk="0">
                  <a:moveTo>
                    <a:pt x="0" y="20359"/>
                  </a:moveTo>
                  <a:cubicBezTo>
                    <a:pt x="900" y="20505"/>
                    <a:pt x="1800" y="20651"/>
                    <a:pt x="3150" y="20870"/>
                  </a:cubicBezTo>
                  <a:cubicBezTo>
                    <a:pt x="4500" y="21089"/>
                    <a:pt x="6300" y="21381"/>
                    <a:pt x="7405" y="21491"/>
                  </a:cubicBezTo>
                  <a:cubicBezTo>
                    <a:pt x="8509" y="21600"/>
                    <a:pt x="8918" y="21527"/>
                    <a:pt x="9123" y="21272"/>
                  </a:cubicBezTo>
                  <a:cubicBezTo>
                    <a:pt x="9327" y="21016"/>
                    <a:pt x="9327" y="20578"/>
                    <a:pt x="9082" y="19484"/>
                  </a:cubicBezTo>
                  <a:cubicBezTo>
                    <a:pt x="8836" y="18389"/>
                    <a:pt x="8345" y="16638"/>
                    <a:pt x="8018" y="15580"/>
                  </a:cubicBezTo>
                  <a:cubicBezTo>
                    <a:pt x="7691" y="14522"/>
                    <a:pt x="7527" y="14157"/>
                    <a:pt x="7364" y="13755"/>
                  </a:cubicBezTo>
                  <a:cubicBezTo>
                    <a:pt x="7200" y="13354"/>
                    <a:pt x="7036" y="12916"/>
                    <a:pt x="7200" y="12770"/>
                  </a:cubicBezTo>
                  <a:cubicBezTo>
                    <a:pt x="7364" y="12624"/>
                    <a:pt x="7855" y="12770"/>
                    <a:pt x="8714" y="12953"/>
                  </a:cubicBezTo>
                  <a:cubicBezTo>
                    <a:pt x="9573" y="13135"/>
                    <a:pt x="10800" y="13354"/>
                    <a:pt x="11618" y="13427"/>
                  </a:cubicBezTo>
                  <a:cubicBezTo>
                    <a:pt x="12436" y="13500"/>
                    <a:pt x="12845" y="13427"/>
                    <a:pt x="13173" y="13208"/>
                  </a:cubicBezTo>
                  <a:cubicBezTo>
                    <a:pt x="13500" y="12989"/>
                    <a:pt x="13745" y="12624"/>
                    <a:pt x="13786" y="11639"/>
                  </a:cubicBezTo>
                  <a:cubicBezTo>
                    <a:pt x="13827" y="10654"/>
                    <a:pt x="13664" y="9049"/>
                    <a:pt x="13377" y="7699"/>
                  </a:cubicBezTo>
                  <a:cubicBezTo>
                    <a:pt x="13091" y="6349"/>
                    <a:pt x="12682" y="5254"/>
                    <a:pt x="12477" y="4488"/>
                  </a:cubicBezTo>
                  <a:cubicBezTo>
                    <a:pt x="12273" y="3722"/>
                    <a:pt x="12273" y="3284"/>
                    <a:pt x="12518" y="3174"/>
                  </a:cubicBezTo>
                  <a:cubicBezTo>
                    <a:pt x="12764" y="3065"/>
                    <a:pt x="13255" y="3284"/>
                    <a:pt x="14277" y="3612"/>
                  </a:cubicBezTo>
                  <a:cubicBezTo>
                    <a:pt x="15300" y="3941"/>
                    <a:pt x="16855" y="4378"/>
                    <a:pt x="18082" y="4415"/>
                  </a:cubicBezTo>
                  <a:cubicBezTo>
                    <a:pt x="19309" y="4451"/>
                    <a:pt x="20209" y="4086"/>
                    <a:pt x="20741" y="3284"/>
                  </a:cubicBezTo>
                  <a:cubicBezTo>
                    <a:pt x="21273" y="2481"/>
                    <a:pt x="21436" y="1241"/>
                    <a:pt x="21600" y="0"/>
                  </a:cubicBezTo>
                </a:path>
              </a:pathLst>
            </a:custGeom>
            <a:noFill/>
            <a:ln w="45024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55" name="Line"/>
            <p:cNvSpPr/>
            <p:nvPr/>
          </p:nvSpPr>
          <p:spPr>
            <a:xfrm>
              <a:off x="1804441" y="537428"/>
              <a:ext cx="98900" cy="149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401" extrusionOk="0">
                  <a:moveTo>
                    <a:pt x="1196" y="13254"/>
                  </a:moveTo>
                  <a:cubicBezTo>
                    <a:pt x="788" y="13613"/>
                    <a:pt x="381" y="13971"/>
                    <a:pt x="177" y="13658"/>
                  </a:cubicBezTo>
                  <a:cubicBezTo>
                    <a:pt x="-27" y="13344"/>
                    <a:pt x="-27" y="12358"/>
                    <a:pt x="41" y="10297"/>
                  </a:cubicBezTo>
                  <a:cubicBezTo>
                    <a:pt x="109" y="8235"/>
                    <a:pt x="245" y="5098"/>
                    <a:pt x="313" y="3306"/>
                  </a:cubicBezTo>
                  <a:cubicBezTo>
                    <a:pt x="381" y="1513"/>
                    <a:pt x="381" y="1065"/>
                    <a:pt x="584" y="1020"/>
                  </a:cubicBezTo>
                  <a:cubicBezTo>
                    <a:pt x="788" y="976"/>
                    <a:pt x="1196" y="1334"/>
                    <a:pt x="2622" y="1513"/>
                  </a:cubicBezTo>
                  <a:cubicBezTo>
                    <a:pt x="4048" y="1693"/>
                    <a:pt x="6494" y="1693"/>
                    <a:pt x="9347" y="1424"/>
                  </a:cubicBezTo>
                  <a:cubicBezTo>
                    <a:pt x="12199" y="1155"/>
                    <a:pt x="15460" y="617"/>
                    <a:pt x="17565" y="303"/>
                  </a:cubicBezTo>
                  <a:cubicBezTo>
                    <a:pt x="19671" y="-10"/>
                    <a:pt x="20622" y="-100"/>
                    <a:pt x="21098" y="124"/>
                  </a:cubicBezTo>
                  <a:cubicBezTo>
                    <a:pt x="21573" y="348"/>
                    <a:pt x="21573" y="886"/>
                    <a:pt x="21301" y="2410"/>
                  </a:cubicBezTo>
                  <a:cubicBezTo>
                    <a:pt x="21030" y="3933"/>
                    <a:pt x="20486" y="6443"/>
                    <a:pt x="20282" y="8907"/>
                  </a:cubicBezTo>
                  <a:cubicBezTo>
                    <a:pt x="20079" y="11372"/>
                    <a:pt x="20215" y="13792"/>
                    <a:pt x="20350" y="15585"/>
                  </a:cubicBezTo>
                  <a:cubicBezTo>
                    <a:pt x="20486" y="17377"/>
                    <a:pt x="20622" y="18542"/>
                    <a:pt x="20622" y="19394"/>
                  </a:cubicBezTo>
                  <a:cubicBezTo>
                    <a:pt x="20622" y="20245"/>
                    <a:pt x="20486" y="20783"/>
                    <a:pt x="20079" y="21097"/>
                  </a:cubicBezTo>
                  <a:cubicBezTo>
                    <a:pt x="19671" y="21410"/>
                    <a:pt x="18992" y="21500"/>
                    <a:pt x="16954" y="21276"/>
                  </a:cubicBezTo>
                  <a:cubicBezTo>
                    <a:pt x="14916" y="21052"/>
                    <a:pt x="11520" y="20514"/>
                    <a:pt x="9415" y="20156"/>
                  </a:cubicBezTo>
                  <a:cubicBezTo>
                    <a:pt x="7309" y="19797"/>
                    <a:pt x="6494" y="19618"/>
                    <a:pt x="5679" y="19483"/>
                  </a:cubicBezTo>
                  <a:cubicBezTo>
                    <a:pt x="4864" y="19349"/>
                    <a:pt x="4048" y="19259"/>
                    <a:pt x="3845" y="19125"/>
                  </a:cubicBezTo>
                  <a:cubicBezTo>
                    <a:pt x="3641" y="18990"/>
                    <a:pt x="4048" y="18811"/>
                    <a:pt x="4456" y="18632"/>
                  </a:cubicBezTo>
                </a:path>
              </a:pathLst>
            </a:custGeom>
            <a:noFill/>
            <a:ln w="45024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56" name="Line"/>
            <p:cNvSpPr/>
            <p:nvPr/>
          </p:nvSpPr>
          <p:spPr>
            <a:xfrm>
              <a:off x="1954399" y="703076"/>
              <a:ext cx="11257" cy="26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45024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57" name="Line"/>
            <p:cNvSpPr/>
            <p:nvPr/>
          </p:nvSpPr>
          <p:spPr>
            <a:xfrm>
              <a:off x="2047316" y="533268"/>
              <a:ext cx="144131" cy="179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21565" extrusionOk="0">
                  <a:moveTo>
                    <a:pt x="131" y="16372"/>
                  </a:moveTo>
                  <a:cubicBezTo>
                    <a:pt x="38" y="16748"/>
                    <a:pt x="-55" y="17125"/>
                    <a:pt x="38" y="17049"/>
                  </a:cubicBezTo>
                  <a:cubicBezTo>
                    <a:pt x="131" y="16974"/>
                    <a:pt x="411" y="16447"/>
                    <a:pt x="1062" y="14980"/>
                  </a:cubicBezTo>
                  <a:cubicBezTo>
                    <a:pt x="1714" y="13512"/>
                    <a:pt x="2738" y="11104"/>
                    <a:pt x="3855" y="8808"/>
                  </a:cubicBezTo>
                  <a:cubicBezTo>
                    <a:pt x="4973" y="6513"/>
                    <a:pt x="6183" y="4330"/>
                    <a:pt x="6928" y="3013"/>
                  </a:cubicBezTo>
                  <a:cubicBezTo>
                    <a:pt x="7673" y="1696"/>
                    <a:pt x="7952" y="1244"/>
                    <a:pt x="8185" y="831"/>
                  </a:cubicBezTo>
                  <a:cubicBezTo>
                    <a:pt x="8417" y="417"/>
                    <a:pt x="8604" y="40"/>
                    <a:pt x="8836" y="3"/>
                  </a:cubicBezTo>
                  <a:cubicBezTo>
                    <a:pt x="9069" y="-35"/>
                    <a:pt x="9348" y="266"/>
                    <a:pt x="9628" y="1056"/>
                  </a:cubicBezTo>
                  <a:cubicBezTo>
                    <a:pt x="9907" y="1847"/>
                    <a:pt x="10186" y="3126"/>
                    <a:pt x="10978" y="4857"/>
                  </a:cubicBezTo>
                  <a:cubicBezTo>
                    <a:pt x="11769" y="6588"/>
                    <a:pt x="13073" y="8771"/>
                    <a:pt x="14748" y="10652"/>
                  </a:cubicBezTo>
                  <a:cubicBezTo>
                    <a:pt x="16424" y="12534"/>
                    <a:pt x="18473" y="14114"/>
                    <a:pt x="19683" y="15281"/>
                  </a:cubicBezTo>
                  <a:cubicBezTo>
                    <a:pt x="20893" y="16447"/>
                    <a:pt x="21266" y="17200"/>
                    <a:pt x="21405" y="17764"/>
                  </a:cubicBezTo>
                  <a:cubicBezTo>
                    <a:pt x="21545" y="18329"/>
                    <a:pt x="21452" y="18705"/>
                    <a:pt x="20567" y="19157"/>
                  </a:cubicBezTo>
                  <a:cubicBezTo>
                    <a:pt x="19683" y="19608"/>
                    <a:pt x="18007" y="20135"/>
                    <a:pt x="15586" y="20398"/>
                  </a:cubicBezTo>
                  <a:cubicBezTo>
                    <a:pt x="13166" y="20662"/>
                    <a:pt x="10000" y="20662"/>
                    <a:pt x="7579" y="20624"/>
                  </a:cubicBezTo>
                  <a:cubicBezTo>
                    <a:pt x="5159" y="20587"/>
                    <a:pt x="3483" y="20511"/>
                    <a:pt x="2412" y="20511"/>
                  </a:cubicBezTo>
                  <a:cubicBezTo>
                    <a:pt x="1342" y="20511"/>
                    <a:pt x="876" y="20587"/>
                    <a:pt x="876" y="20737"/>
                  </a:cubicBezTo>
                  <a:cubicBezTo>
                    <a:pt x="876" y="20888"/>
                    <a:pt x="1342" y="21113"/>
                    <a:pt x="1854" y="21264"/>
                  </a:cubicBezTo>
                  <a:cubicBezTo>
                    <a:pt x="2366" y="21414"/>
                    <a:pt x="2924" y="21490"/>
                    <a:pt x="3483" y="21565"/>
                  </a:cubicBezTo>
                </a:path>
              </a:pathLst>
            </a:custGeom>
            <a:noFill/>
            <a:ln w="45024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58" name="Line"/>
            <p:cNvSpPr/>
            <p:nvPr/>
          </p:nvSpPr>
          <p:spPr>
            <a:xfrm>
              <a:off x="2254565" y="678687"/>
              <a:ext cx="24390" cy="67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45024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59" name="Line"/>
            <p:cNvSpPr/>
            <p:nvPr/>
          </p:nvSpPr>
          <p:spPr>
            <a:xfrm>
              <a:off x="2336672" y="539137"/>
              <a:ext cx="98554" cy="135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3" h="21268" extrusionOk="0">
                  <a:moveTo>
                    <a:pt x="12169" y="702"/>
                  </a:moveTo>
                  <a:cubicBezTo>
                    <a:pt x="10961" y="310"/>
                    <a:pt x="9754" y="-83"/>
                    <a:pt x="8211" y="15"/>
                  </a:cubicBezTo>
                  <a:cubicBezTo>
                    <a:pt x="6668" y="113"/>
                    <a:pt x="4790" y="702"/>
                    <a:pt x="3180" y="2322"/>
                  </a:cubicBezTo>
                  <a:cubicBezTo>
                    <a:pt x="1570" y="3942"/>
                    <a:pt x="228" y="6593"/>
                    <a:pt x="27" y="9441"/>
                  </a:cubicBezTo>
                  <a:cubicBezTo>
                    <a:pt x="-174" y="12288"/>
                    <a:pt x="765" y="15332"/>
                    <a:pt x="2107" y="17442"/>
                  </a:cubicBezTo>
                  <a:cubicBezTo>
                    <a:pt x="3448" y="19553"/>
                    <a:pt x="5192" y="20732"/>
                    <a:pt x="7138" y="21124"/>
                  </a:cubicBezTo>
                  <a:cubicBezTo>
                    <a:pt x="9083" y="21517"/>
                    <a:pt x="11230" y="21124"/>
                    <a:pt x="13510" y="19701"/>
                  </a:cubicBezTo>
                  <a:cubicBezTo>
                    <a:pt x="15791" y="18277"/>
                    <a:pt x="18206" y="15822"/>
                    <a:pt x="19615" y="13221"/>
                  </a:cubicBezTo>
                  <a:cubicBezTo>
                    <a:pt x="21024" y="10619"/>
                    <a:pt x="21426" y="7870"/>
                    <a:pt x="20956" y="5857"/>
                  </a:cubicBezTo>
                  <a:cubicBezTo>
                    <a:pt x="20487" y="3844"/>
                    <a:pt x="19145" y="2568"/>
                    <a:pt x="16999" y="1979"/>
                  </a:cubicBezTo>
                  <a:cubicBezTo>
                    <a:pt x="14852" y="1390"/>
                    <a:pt x="11901" y="1488"/>
                    <a:pt x="8949" y="1586"/>
                  </a:cubicBezTo>
                </a:path>
              </a:pathLst>
            </a:custGeom>
            <a:noFill/>
            <a:ln w="45024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60" name="Line"/>
            <p:cNvSpPr/>
            <p:nvPr/>
          </p:nvSpPr>
          <p:spPr>
            <a:xfrm>
              <a:off x="4658757" y="-126135"/>
              <a:ext cx="4646" cy="148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55" h="21600" extrusionOk="0">
                  <a:moveTo>
                    <a:pt x="20055" y="21600"/>
                  </a:moveTo>
                  <a:cubicBezTo>
                    <a:pt x="11955" y="20780"/>
                    <a:pt x="3855" y="19959"/>
                    <a:pt x="1155" y="17681"/>
                  </a:cubicBezTo>
                  <a:cubicBezTo>
                    <a:pt x="-1545" y="15403"/>
                    <a:pt x="1155" y="11666"/>
                    <a:pt x="2505" y="8476"/>
                  </a:cubicBezTo>
                  <a:cubicBezTo>
                    <a:pt x="3855" y="5286"/>
                    <a:pt x="3855" y="2643"/>
                    <a:pt x="3855" y="0"/>
                  </a:cubicBezTo>
                </a:path>
              </a:pathLst>
            </a:custGeom>
            <a:noFill/>
            <a:ln w="45024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61" name="Line"/>
            <p:cNvSpPr/>
            <p:nvPr/>
          </p:nvSpPr>
          <p:spPr>
            <a:xfrm>
              <a:off x="4605245" y="-69853"/>
              <a:ext cx="176349" cy="24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2681" y="19938"/>
                    <a:pt x="5362" y="18277"/>
                    <a:pt x="8540" y="15508"/>
                  </a:cubicBezTo>
                  <a:cubicBezTo>
                    <a:pt x="11719" y="12738"/>
                    <a:pt x="15396" y="8862"/>
                    <a:pt x="17655" y="6092"/>
                  </a:cubicBezTo>
                  <a:cubicBezTo>
                    <a:pt x="19915" y="3323"/>
                    <a:pt x="20757" y="1662"/>
                    <a:pt x="21600" y="0"/>
                  </a:cubicBezTo>
                </a:path>
              </a:pathLst>
            </a:custGeom>
            <a:noFill/>
            <a:ln w="45024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62" name="Line"/>
            <p:cNvSpPr/>
            <p:nvPr/>
          </p:nvSpPr>
          <p:spPr>
            <a:xfrm>
              <a:off x="5083450" y="-318961"/>
              <a:ext cx="234691" cy="338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465" extrusionOk="0">
                  <a:moveTo>
                    <a:pt x="21502" y="450"/>
                  </a:moveTo>
                  <a:cubicBezTo>
                    <a:pt x="21330" y="291"/>
                    <a:pt x="21158" y="133"/>
                    <a:pt x="20385" y="53"/>
                  </a:cubicBezTo>
                  <a:cubicBezTo>
                    <a:pt x="19611" y="-26"/>
                    <a:pt x="18236" y="-26"/>
                    <a:pt x="16632" y="113"/>
                  </a:cubicBezTo>
                  <a:cubicBezTo>
                    <a:pt x="15028" y="251"/>
                    <a:pt x="13194" y="529"/>
                    <a:pt x="11361" y="1024"/>
                  </a:cubicBezTo>
                  <a:cubicBezTo>
                    <a:pt x="9527" y="1520"/>
                    <a:pt x="7694" y="2233"/>
                    <a:pt x="6118" y="3204"/>
                  </a:cubicBezTo>
                  <a:cubicBezTo>
                    <a:pt x="4543" y="4175"/>
                    <a:pt x="3225" y="5404"/>
                    <a:pt x="2251" y="6613"/>
                  </a:cubicBezTo>
                  <a:cubicBezTo>
                    <a:pt x="1277" y="7821"/>
                    <a:pt x="647" y="9010"/>
                    <a:pt x="303" y="10358"/>
                  </a:cubicBezTo>
                  <a:cubicBezTo>
                    <a:pt x="-41" y="11705"/>
                    <a:pt x="-98" y="13211"/>
                    <a:pt x="160" y="14618"/>
                  </a:cubicBezTo>
                  <a:cubicBezTo>
                    <a:pt x="418" y="16025"/>
                    <a:pt x="991" y="17333"/>
                    <a:pt x="1936" y="18463"/>
                  </a:cubicBezTo>
                  <a:cubicBezTo>
                    <a:pt x="2881" y="19592"/>
                    <a:pt x="4199" y="20544"/>
                    <a:pt x="6090" y="21039"/>
                  </a:cubicBezTo>
                  <a:cubicBezTo>
                    <a:pt x="7981" y="21534"/>
                    <a:pt x="10444" y="21574"/>
                    <a:pt x="12765" y="21277"/>
                  </a:cubicBezTo>
                  <a:cubicBezTo>
                    <a:pt x="15085" y="20980"/>
                    <a:pt x="17262" y="20345"/>
                    <a:pt x="19439" y="19711"/>
                  </a:cubicBezTo>
                </a:path>
              </a:pathLst>
            </a:custGeom>
            <a:noFill/>
            <a:ln w="45024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63" name="Line"/>
            <p:cNvSpPr/>
            <p:nvPr/>
          </p:nvSpPr>
          <p:spPr>
            <a:xfrm>
              <a:off x="5364077" y="-57953"/>
              <a:ext cx="168333" cy="171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482" extrusionOk="0">
                  <a:moveTo>
                    <a:pt x="1558" y="16119"/>
                  </a:moveTo>
                  <a:cubicBezTo>
                    <a:pt x="1239" y="16354"/>
                    <a:pt x="920" y="16589"/>
                    <a:pt x="602" y="16862"/>
                  </a:cubicBezTo>
                  <a:cubicBezTo>
                    <a:pt x="283" y="17136"/>
                    <a:pt x="-36" y="17449"/>
                    <a:pt x="4" y="17332"/>
                  </a:cubicBezTo>
                  <a:cubicBezTo>
                    <a:pt x="44" y="17215"/>
                    <a:pt x="442" y="16667"/>
                    <a:pt x="1359" y="15219"/>
                  </a:cubicBezTo>
                  <a:cubicBezTo>
                    <a:pt x="2275" y="13771"/>
                    <a:pt x="3710" y="11423"/>
                    <a:pt x="5185" y="9193"/>
                  </a:cubicBezTo>
                  <a:cubicBezTo>
                    <a:pt x="6659" y="6962"/>
                    <a:pt x="8174" y="4849"/>
                    <a:pt x="9409" y="3323"/>
                  </a:cubicBezTo>
                  <a:cubicBezTo>
                    <a:pt x="10644" y="1797"/>
                    <a:pt x="11601" y="858"/>
                    <a:pt x="12278" y="389"/>
                  </a:cubicBezTo>
                  <a:cubicBezTo>
                    <a:pt x="12956" y="-81"/>
                    <a:pt x="13354" y="-81"/>
                    <a:pt x="13594" y="154"/>
                  </a:cubicBezTo>
                  <a:cubicBezTo>
                    <a:pt x="13833" y="389"/>
                    <a:pt x="13912" y="858"/>
                    <a:pt x="14311" y="2619"/>
                  </a:cubicBezTo>
                  <a:cubicBezTo>
                    <a:pt x="14709" y="4380"/>
                    <a:pt x="15427" y="7432"/>
                    <a:pt x="16383" y="10015"/>
                  </a:cubicBezTo>
                  <a:cubicBezTo>
                    <a:pt x="17340" y="12597"/>
                    <a:pt x="18535" y="14710"/>
                    <a:pt x="19412" y="16354"/>
                  </a:cubicBezTo>
                  <a:cubicBezTo>
                    <a:pt x="20289" y="17997"/>
                    <a:pt x="20847" y="19171"/>
                    <a:pt x="21165" y="19954"/>
                  </a:cubicBezTo>
                  <a:cubicBezTo>
                    <a:pt x="21484" y="20736"/>
                    <a:pt x="21564" y="21128"/>
                    <a:pt x="21285" y="21323"/>
                  </a:cubicBezTo>
                  <a:cubicBezTo>
                    <a:pt x="21006" y="21519"/>
                    <a:pt x="20368" y="21519"/>
                    <a:pt x="18615" y="21402"/>
                  </a:cubicBezTo>
                  <a:cubicBezTo>
                    <a:pt x="16861" y="21284"/>
                    <a:pt x="13992" y="21049"/>
                    <a:pt x="11123" y="20893"/>
                  </a:cubicBezTo>
                  <a:cubicBezTo>
                    <a:pt x="8253" y="20736"/>
                    <a:pt x="5384" y="20658"/>
                    <a:pt x="3630" y="20619"/>
                  </a:cubicBezTo>
                  <a:cubicBezTo>
                    <a:pt x="1877" y="20580"/>
                    <a:pt x="1239" y="20580"/>
                    <a:pt x="1120" y="20541"/>
                  </a:cubicBezTo>
                  <a:cubicBezTo>
                    <a:pt x="1000" y="20502"/>
                    <a:pt x="1399" y="20423"/>
                    <a:pt x="1797" y="20345"/>
                  </a:cubicBezTo>
                </a:path>
              </a:pathLst>
            </a:custGeom>
            <a:noFill/>
            <a:ln w="45024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64" name="Line"/>
            <p:cNvSpPr/>
            <p:nvPr/>
          </p:nvSpPr>
          <p:spPr>
            <a:xfrm>
              <a:off x="6061690" y="171762"/>
              <a:ext cx="542176" cy="39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847" y="18171"/>
                    <a:pt x="1694" y="14743"/>
                    <a:pt x="2641" y="12857"/>
                  </a:cubicBezTo>
                  <a:cubicBezTo>
                    <a:pt x="3588" y="10971"/>
                    <a:pt x="4634" y="10629"/>
                    <a:pt x="5606" y="10629"/>
                  </a:cubicBezTo>
                  <a:cubicBezTo>
                    <a:pt x="6577" y="10629"/>
                    <a:pt x="7474" y="10971"/>
                    <a:pt x="8408" y="11314"/>
                  </a:cubicBezTo>
                  <a:cubicBezTo>
                    <a:pt x="9343" y="11657"/>
                    <a:pt x="10314" y="12000"/>
                    <a:pt x="11361" y="12171"/>
                  </a:cubicBezTo>
                  <a:cubicBezTo>
                    <a:pt x="12407" y="12343"/>
                    <a:pt x="13528" y="12343"/>
                    <a:pt x="14599" y="12343"/>
                  </a:cubicBezTo>
                  <a:cubicBezTo>
                    <a:pt x="15671" y="12343"/>
                    <a:pt x="16692" y="12343"/>
                    <a:pt x="17651" y="11657"/>
                  </a:cubicBezTo>
                  <a:cubicBezTo>
                    <a:pt x="18610" y="10971"/>
                    <a:pt x="19507" y="9600"/>
                    <a:pt x="20155" y="7543"/>
                  </a:cubicBezTo>
                  <a:cubicBezTo>
                    <a:pt x="20803" y="5486"/>
                    <a:pt x="21201" y="2743"/>
                    <a:pt x="21600" y="0"/>
                  </a:cubicBezTo>
                </a:path>
              </a:pathLst>
            </a:custGeom>
            <a:noFill/>
            <a:ln w="45024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65" name="Line"/>
            <p:cNvSpPr/>
            <p:nvPr/>
          </p:nvSpPr>
          <p:spPr>
            <a:xfrm>
              <a:off x="6009161" y="-398554"/>
              <a:ext cx="292663" cy="598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692" y="21081"/>
                    <a:pt x="1385" y="20562"/>
                    <a:pt x="2123" y="19930"/>
                  </a:cubicBezTo>
                  <a:cubicBezTo>
                    <a:pt x="2862" y="19298"/>
                    <a:pt x="3646" y="18553"/>
                    <a:pt x="4454" y="17786"/>
                  </a:cubicBezTo>
                  <a:cubicBezTo>
                    <a:pt x="5262" y="17018"/>
                    <a:pt x="6092" y="16228"/>
                    <a:pt x="6900" y="15461"/>
                  </a:cubicBezTo>
                  <a:cubicBezTo>
                    <a:pt x="7708" y="14693"/>
                    <a:pt x="8492" y="13949"/>
                    <a:pt x="9300" y="13181"/>
                  </a:cubicBezTo>
                  <a:cubicBezTo>
                    <a:pt x="10108" y="12414"/>
                    <a:pt x="10938" y="11624"/>
                    <a:pt x="11654" y="10834"/>
                  </a:cubicBezTo>
                  <a:cubicBezTo>
                    <a:pt x="12369" y="10044"/>
                    <a:pt x="12969" y="9254"/>
                    <a:pt x="13592" y="8509"/>
                  </a:cubicBezTo>
                  <a:cubicBezTo>
                    <a:pt x="14215" y="7764"/>
                    <a:pt x="14862" y="7065"/>
                    <a:pt x="15577" y="6331"/>
                  </a:cubicBezTo>
                  <a:cubicBezTo>
                    <a:pt x="16292" y="5597"/>
                    <a:pt x="17077" y="4830"/>
                    <a:pt x="17838" y="4085"/>
                  </a:cubicBezTo>
                  <a:cubicBezTo>
                    <a:pt x="18600" y="3340"/>
                    <a:pt x="19338" y="2618"/>
                    <a:pt x="19938" y="1997"/>
                  </a:cubicBezTo>
                  <a:cubicBezTo>
                    <a:pt x="20538" y="1377"/>
                    <a:pt x="21000" y="858"/>
                    <a:pt x="21254" y="542"/>
                  </a:cubicBezTo>
                  <a:cubicBezTo>
                    <a:pt x="21508" y="226"/>
                    <a:pt x="21554" y="113"/>
                    <a:pt x="21577" y="56"/>
                  </a:cubicBezTo>
                  <a:cubicBezTo>
                    <a:pt x="21600" y="0"/>
                    <a:pt x="21600" y="0"/>
                    <a:pt x="21600" y="0"/>
                  </a:cubicBezTo>
                </a:path>
              </a:pathLst>
            </a:custGeom>
            <a:noFill/>
            <a:ln w="45024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66" name="Line"/>
            <p:cNvSpPr/>
            <p:nvPr/>
          </p:nvSpPr>
          <p:spPr>
            <a:xfrm>
              <a:off x="6313079" y="-398554"/>
              <a:ext cx="330185" cy="549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50" y="467"/>
                    <a:pt x="900" y="934"/>
                    <a:pt x="1473" y="1548"/>
                  </a:cubicBezTo>
                  <a:cubicBezTo>
                    <a:pt x="2045" y="2162"/>
                    <a:pt x="2741" y="2924"/>
                    <a:pt x="3477" y="3711"/>
                  </a:cubicBezTo>
                  <a:cubicBezTo>
                    <a:pt x="4214" y="4497"/>
                    <a:pt x="4991" y="5308"/>
                    <a:pt x="5768" y="6131"/>
                  </a:cubicBezTo>
                  <a:cubicBezTo>
                    <a:pt x="6545" y="6954"/>
                    <a:pt x="7323" y="7790"/>
                    <a:pt x="8161" y="8576"/>
                  </a:cubicBezTo>
                  <a:cubicBezTo>
                    <a:pt x="9000" y="9362"/>
                    <a:pt x="9900" y="10100"/>
                    <a:pt x="10800" y="10911"/>
                  </a:cubicBezTo>
                  <a:cubicBezTo>
                    <a:pt x="11700" y="11722"/>
                    <a:pt x="12600" y="12606"/>
                    <a:pt x="13357" y="13368"/>
                  </a:cubicBezTo>
                  <a:cubicBezTo>
                    <a:pt x="14114" y="14130"/>
                    <a:pt x="14727" y="14769"/>
                    <a:pt x="15361" y="15518"/>
                  </a:cubicBezTo>
                  <a:cubicBezTo>
                    <a:pt x="15995" y="16268"/>
                    <a:pt x="16650" y="17128"/>
                    <a:pt x="17284" y="17939"/>
                  </a:cubicBezTo>
                  <a:cubicBezTo>
                    <a:pt x="17918" y="18749"/>
                    <a:pt x="18532" y="19511"/>
                    <a:pt x="19145" y="20089"/>
                  </a:cubicBezTo>
                  <a:cubicBezTo>
                    <a:pt x="19759" y="20666"/>
                    <a:pt x="20373" y="21059"/>
                    <a:pt x="20782" y="21281"/>
                  </a:cubicBezTo>
                  <a:cubicBezTo>
                    <a:pt x="21191" y="21502"/>
                    <a:pt x="21395" y="21551"/>
                    <a:pt x="21498" y="21575"/>
                  </a:cubicBezTo>
                  <a:cubicBezTo>
                    <a:pt x="21600" y="21600"/>
                    <a:pt x="21600" y="21600"/>
                    <a:pt x="21600" y="21600"/>
                  </a:cubicBezTo>
                </a:path>
              </a:pathLst>
            </a:custGeom>
            <a:noFill/>
            <a:ln w="45024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67" name="Line"/>
            <p:cNvSpPr/>
            <p:nvPr/>
          </p:nvSpPr>
          <p:spPr>
            <a:xfrm>
              <a:off x="6635606" y="169886"/>
              <a:ext cx="298444" cy="339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600" extrusionOk="0">
                  <a:moveTo>
                    <a:pt x="418" y="0"/>
                  </a:moveTo>
                  <a:cubicBezTo>
                    <a:pt x="237" y="119"/>
                    <a:pt x="56" y="239"/>
                    <a:pt x="11" y="557"/>
                  </a:cubicBezTo>
                  <a:cubicBezTo>
                    <a:pt x="-34" y="875"/>
                    <a:pt x="56" y="1392"/>
                    <a:pt x="350" y="2387"/>
                  </a:cubicBezTo>
                  <a:cubicBezTo>
                    <a:pt x="644" y="3381"/>
                    <a:pt x="1141" y="4853"/>
                    <a:pt x="1457" y="5728"/>
                  </a:cubicBezTo>
                  <a:cubicBezTo>
                    <a:pt x="1774" y="6603"/>
                    <a:pt x="1909" y="6882"/>
                    <a:pt x="2067" y="7081"/>
                  </a:cubicBezTo>
                  <a:cubicBezTo>
                    <a:pt x="2225" y="7280"/>
                    <a:pt x="2406" y="7399"/>
                    <a:pt x="2610" y="7439"/>
                  </a:cubicBezTo>
                  <a:cubicBezTo>
                    <a:pt x="2813" y="7478"/>
                    <a:pt x="3039" y="7439"/>
                    <a:pt x="3536" y="7061"/>
                  </a:cubicBezTo>
                  <a:cubicBezTo>
                    <a:pt x="4033" y="6683"/>
                    <a:pt x="4801" y="5967"/>
                    <a:pt x="5502" y="5370"/>
                  </a:cubicBezTo>
                  <a:cubicBezTo>
                    <a:pt x="6202" y="4773"/>
                    <a:pt x="6835" y="4296"/>
                    <a:pt x="7287" y="4018"/>
                  </a:cubicBezTo>
                  <a:cubicBezTo>
                    <a:pt x="7738" y="3739"/>
                    <a:pt x="8010" y="3660"/>
                    <a:pt x="8213" y="3699"/>
                  </a:cubicBezTo>
                  <a:cubicBezTo>
                    <a:pt x="8416" y="3739"/>
                    <a:pt x="8552" y="3898"/>
                    <a:pt x="8642" y="4594"/>
                  </a:cubicBezTo>
                  <a:cubicBezTo>
                    <a:pt x="8733" y="5291"/>
                    <a:pt x="8778" y="6524"/>
                    <a:pt x="8800" y="7777"/>
                  </a:cubicBezTo>
                  <a:cubicBezTo>
                    <a:pt x="8823" y="9030"/>
                    <a:pt x="8823" y="10303"/>
                    <a:pt x="9004" y="11218"/>
                  </a:cubicBezTo>
                  <a:cubicBezTo>
                    <a:pt x="9184" y="12133"/>
                    <a:pt x="9546" y="12690"/>
                    <a:pt x="9975" y="12908"/>
                  </a:cubicBezTo>
                  <a:cubicBezTo>
                    <a:pt x="10404" y="13127"/>
                    <a:pt x="10902" y="13008"/>
                    <a:pt x="11534" y="12570"/>
                  </a:cubicBezTo>
                  <a:cubicBezTo>
                    <a:pt x="12167" y="12133"/>
                    <a:pt x="12935" y="11377"/>
                    <a:pt x="13613" y="10880"/>
                  </a:cubicBezTo>
                  <a:cubicBezTo>
                    <a:pt x="14291" y="10382"/>
                    <a:pt x="14878" y="10144"/>
                    <a:pt x="15285" y="10044"/>
                  </a:cubicBezTo>
                  <a:cubicBezTo>
                    <a:pt x="15692" y="9945"/>
                    <a:pt x="15917" y="9985"/>
                    <a:pt x="16098" y="10223"/>
                  </a:cubicBezTo>
                  <a:cubicBezTo>
                    <a:pt x="16279" y="10462"/>
                    <a:pt x="16415" y="10899"/>
                    <a:pt x="16415" y="11814"/>
                  </a:cubicBezTo>
                  <a:cubicBezTo>
                    <a:pt x="16415" y="12729"/>
                    <a:pt x="16279" y="14122"/>
                    <a:pt x="16211" y="15235"/>
                  </a:cubicBezTo>
                  <a:cubicBezTo>
                    <a:pt x="16143" y="16349"/>
                    <a:pt x="16143" y="17185"/>
                    <a:pt x="16256" y="17682"/>
                  </a:cubicBezTo>
                  <a:cubicBezTo>
                    <a:pt x="16369" y="18179"/>
                    <a:pt x="16595" y="18338"/>
                    <a:pt x="16979" y="18338"/>
                  </a:cubicBezTo>
                  <a:cubicBezTo>
                    <a:pt x="17363" y="18338"/>
                    <a:pt x="17906" y="18179"/>
                    <a:pt x="18425" y="17960"/>
                  </a:cubicBezTo>
                  <a:cubicBezTo>
                    <a:pt x="18945" y="17741"/>
                    <a:pt x="19442" y="17463"/>
                    <a:pt x="19804" y="17324"/>
                  </a:cubicBezTo>
                  <a:cubicBezTo>
                    <a:pt x="20165" y="17185"/>
                    <a:pt x="20391" y="17185"/>
                    <a:pt x="20572" y="17582"/>
                  </a:cubicBezTo>
                  <a:cubicBezTo>
                    <a:pt x="20753" y="17980"/>
                    <a:pt x="20888" y="18776"/>
                    <a:pt x="21046" y="19512"/>
                  </a:cubicBezTo>
                  <a:cubicBezTo>
                    <a:pt x="21204" y="20248"/>
                    <a:pt x="21385" y="20924"/>
                    <a:pt x="21566" y="21600"/>
                  </a:cubicBezTo>
                </a:path>
              </a:pathLst>
            </a:custGeom>
            <a:noFill/>
            <a:ln w="45024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68" name="Line"/>
            <p:cNvSpPr/>
            <p:nvPr/>
          </p:nvSpPr>
          <p:spPr>
            <a:xfrm>
              <a:off x="5889094" y="-609406"/>
              <a:ext cx="365829" cy="217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1" extrusionOk="0">
                  <a:moveTo>
                    <a:pt x="0" y="1183"/>
                  </a:moveTo>
                  <a:cubicBezTo>
                    <a:pt x="74" y="813"/>
                    <a:pt x="148" y="443"/>
                    <a:pt x="277" y="227"/>
                  </a:cubicBezTo>
                  <a:cubicBezTo>
                    <a:pt x="406" y="11"/>
                    <a:pt x="591" y="-51"/>
                    <a:pt x="738" y="42"/>
                  </a:cubicBezTo>
                  <a:cubicBezTo>
                    <a:pt x="886" y="134"/>
                    <a:pt x="997" y="381"/>
                    <a:pt x="1108" y="1214"/>
                  </a:cubicBezTo>
                  <a:cubicBezTo>
                    <a:pt x="1218" y="2047"/>
                    <a:pt x="1329" y="3467"/>
                    <a:pt x="1385" y="4639"/>
                  </a:cubicBezTo>
                  <a:cubicBezTo>
                    <a:pt x="1440" y="5812"/>
                    <a:pt x="1440" y="6738"/>
                    <a:pt x="1477" y="7386"/>
                  </a:cubicBezTo>
                  <a:cubicBezTo>
                    <a:pt x="1514" y="8034"/>
                    <a:pt x="1588" y="8404"/>
                    <a:pt x="1717" y="8527"/>
                  </a:cubicBezTo>
                  <a:cubicBezTo>
                    <a:pt x="1846" y="8651"/>
                    <a:pt x="2031" y="8527"/>
                    <a:pt x="2511" y="7694"/>
                  </a:cubicBezTo>
                  <a:cubicBezTo>
                    <a:pt x="2991" y="6861"/>
                    <a:pt x="3766" y="5318"/>
                    <a:pt x="4302" y="4331"/>
                  </a:cubicBezTo>
                  <a:cubicBezTo>
                    <a:pt x="4837" y="3343"/>
                    <a:pt x="5132" y="2911"/>
                    <a:pt x="5409" y="2664"/>
                  </a:cubicBezTo>
                  <a:cubicBezTo>
                    <a:pt x="5686" y="2418"/>
                    <a:pt x="5945" y="2356"/>
                    <a:pt x="6111" y="2479"/>
                  </a:cubicBezTo>
                  <a:cubicBezTo>
                    <a:pt x="6277" y="2603"/>
                    <a:pt x="6351" y="2911"/>
                    <a:pt x="6388" y="4146"/>
                  </a:cubicBezTo>
                  <a:cubicBezTo>
                    <a:pt x="6425" y="5380"/>
                    <a:pt x="6425" y="7540"/>
                    <a:pt x="6480" y="9206"/>
                  </a:cubicBezTo>
                  <a:cubicBezTo>
                    <a:pt x="6535" y="10872"/>
                    <a:pt x="6646" y="12045"/>
                    <a:pt x="6775" y="12724"/>
                  </a:cubicBezTo>
                  <a:cubicBezTo>
                    <a:pt x="6905" y="13403"/>
                    <a:pt x="7052" y="13588"/>
                    <a:pt x="7237" y="13680"/>
                  </a:cubicBezTo>
                  <a:cubicBezTo>
                    <a:pt x="7422" y="13773"/>
                    <a:pt x="7643" y="13773"/>
                    <a:pt x="8215" y="13125"/>
                  </a:cubicBezTo>
                  <a:cubicBezTo>
                    <a:pt x="8788" y="12477"/>
                    <a:pt x="9711" y="11181"/>
                    <a:pt x="10523" y="10008"/>
                  </a:cubicBezTo>
                  <a:cubicBezTo>
                    <a:pt x="11335" y="8836"/>
                    <a:pt x="12037" y="7787"/>
                    <a:pt x="12498" y="7231"/>
                  </a:cubicBezTo>
                  <a:cubicBezTo>
                    <a:pt x="12960" y="6676"/>
                    <a:pt x="13182" y="6614"/>
                    <a:pt x="13329" y="6738"/>
                  </a:cubicBezTo>
                  <a:cubicBezTo>
                    <a:pt x="13477" y="6861"/>
                    <a:pt x="13551" y="7170"/>
                    <a:pt x="13551" y="8435"/>
                  </a:cubicBezTo>
                  <a:cubicBezTo>
                    <a:pt x="13551" y="9700"/>
                    <a:pt x="13477" y="11922"/>
                    <a:pt x="13422" y="13403"/>
                  </a:cubicBezTo>
                  <a:cubicBezTo>
                    <a:pt x="13366" y="14884"/>
                    <a:pt x="13329" y="15624"/>
                    <a:pt x="13385" y="16149"/>
                  </a:cubicBezTo>
                  <a:cubicBezTo>
                    <a:pt x="13440" y="16674"/>
                    <a:pt x="13588" y="16982"/>
                    <a:pt x="13754" y="17106"/>
                  </a:cubicBezTo>
                  <a:cubicBezTo>
                    <a:pt x="13920" y="17229"/>
                    <a:pt x="14105" y="17167"/>
                    <a:pt x="14658" y="16581"/>
                  </a:cubicBezTo>
                  <a:cubicBezTo>
                    <a:pt x="15212" y="15995"/>
                    <a:pt x="16135" y="14884"/>
                    <a:pt x="16855" y="14051"/>
                  </a:cubicBezTo>
                  <a:cubicBezTo>
                    <a:pt x="17575" y="13218"/>
                    <a:pt x="18092" y="12662"/>
                    <a:pt x="18462" y="12384"/>
                  </a:cubicBezTo>
                  <a:cubicBezTo>
                    <a:pt x="18831" y="12107"/>
                    <a:pt x="19052" y="12107"/>
                    <a:pt x="19218" y="12415"/>
                  </a:cubicBezTo>
                  <a:cubicBezTo>
                    <a:pt x="19385" y="12724"/>
                    <a:pt x="19495" y="13341"/>
                    <a:pt x="19551" y="14699"/>
                  </a:cubicBezTo>
                  <a:cubicBezTo>
                    <a:pt x="19606" y="16056"/>
                    <a:pt x="19606" y="18155"/>
                    <a:pt x="19662" y="19420"/>
                  </a:cubicBezTo>
                  <a:cubicBezTo>
                    <a:pt x="19717" y="20685"/>
                    <a:pt x="19828" y="21117"/>
                    <a:pt x="19975" y="21333"/>
                  </a:cubicBezTo>
                  <a:cubicBezTo>
                    <a:pt x="20123" y="21549"/>
                    <a:pt x="20308" y="21549"/>
                    <a:pt x="20585" y="21302"/>
                  </a:cubicBezTo>
                  <a:cubicBezTo>
                    <a:pt x="20862" y="21055"/>
                    <a:pt x="21231" y="20562"/>
                    <a:pt x="21600" y="20068"/>
                  </a:cubicBezTo>
                </a:path>
              </a:pathLst>
            </a:custGeom>
            <a:noFill/>
            <a:ln w="45024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69" name="Line"/>
            <p:cNvSpPr/>
            <p:nvPr/>
          </p:nvSpPr>
          <p:spPr>
            <a:xfrm>
              <a:off x="6333182" y="-694969"/>
              <a:ext cx="439528" cy="331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590" extrusionOk="0">
                  <a:moveTo>
                    <a:pt x="26" y="18183"/>
                  </a:moveTo>
                  <a:cubicBezTo>
                    <a:pt x="-4" y="18386"/>
                    <a:pt x="-35" y="18590"/>
                    <a:pt x="103" y="18854"/>
                  </a:cubicBezTo>
                  <a:cubicBezTo>
                    <a:pt x="241" y="19119"/>
                    <a:pt x="548" y="19444"/>
                    <a:pt x="1070" y="19892"/>
                  </a:cubicBezTo>
                  <a:cubicBezTo>
                    <a:pt x="1591" y="20339"/>
                    <a:pt x="2327" y="20908"/>
                    <a:pt x="2772" y="21214"/>
                  </a:cubicBezTo>
                  <a:cubicBezTo>
                    <a:pt x="3217" y="21519"/>
                    <a:pt x="3371" y="21559"/>
                    <a:pt x="3524" y="21580"/>
                  </a:cubicBezTo>
                  <a:cubicBezTo>
                    <a:pt x="3677" y="21600"/>
                    <a:pt x="3831" y="21600"/>
                    <a:pt x="3923" y="21498"/>
                  </a:cubicBezTo>
                  <a:cubicBezTo>
                    <a:pt x="4015" y="21397"/>
                    <a:pt x="4046" y="21193"/>
                    <a:pt x="3938" y="20583"/>
                  </a:cubicBezTo>
                  <a:cubicBezTo>
                    <a:pt x="3831" y="19973"/>
                    <a:pt x="3585" y="18956"/>
                    <a:pt x="3401" y="18203"/>
                  </a:cubicBezTo>
                  <a:cubicBezTo>
                    <a:pt x="3217" y="17451"/>
                    <a:pt x="3095" y="16963"/>
                    <a:pt x="3002" y="16454"/>
                  </a:cubicBezTo>
                  <a:cubicBezTo>
                    <a:pt x="2910" y="15946"/>
                    <a:pt x="2849" y="15417"/>
                    <a:pt x="2895" y="15153"/>
                  </a:cubicBezTo>
                  <a:cubicBezTo>
                    <a:pt x="2941" y="14888"/>
                    <a:pt x="3095" y="14888"/>
                    <a:pt x="3417" y="15234"/>
                  </a:cubicBezTo>
                  <a:cubicBezTo>
                    <a:pt x="3739" y="15580"/>
                    <a:pt x="4230" y="16271"/>
                    <a:pt x="4767" y="16841"/>
                  </a:cubicBezTo>
                  <a:cubicBezTo>
                    <a:pt x="5304" y="17410"/>
                    <a:pt x="5887" y="17858"/>
                    <a:pt x="6285" y="18102"/>
                  </a:cubicBezTo>
                  <a:cubicBezTo>
                    <a:pt x="6684" y="18346"/>
                    <a:pt x="6899" y="18386"/>
                    <a:pt x="7068" y="18346"/>
                  </a:cubicBezTo>
                  <a:cubicBezTo>
                    <a:pt x="7237" y="18305"/>
                    <a:pt x="7359" y="18183"/>
                    <a:pt x="7436" y="17756"/>
                  </a:cubicBezTo>
                  <a:cubicBezTo>
                    <a:pt x="7513" y="17329"/>
                    <a:pt x="7543" y="16597"/>
                    <a:pt x="7344" y="15702"/>
                  </a:cubicBezTo>
                  <a:cubicBezTo>
                    <a:pt x="7145" y="14807"/>
                    <a:pt x="6715" y="13749"/>
                    <a:pt x="6454" y="13078"/>
                  </a:cubicBezTo>
                  <a:cubicBezTo>
                    <a:pt x="6193" y="12407"/>
                    <a:pt x="6101" y="12122"/>
                    <a:pt x="6025" y="11878"/>
                  </a:cubicBezTo>
                  <a:cubicBezTo>
                    <a:pt x="5948" y="11634"/>
                    <a:pt x="5887" y="11431"/>
                    <a:pt x="5933" y="11369"/>
                  </a:cubicBezTo>
                  <a:cubicBezTo>
                    <a:pt x="5979" y="11308"/>
                    <a:pt x="6132" y="11390"/>
                    <a:pt x="6562" y="11715"/>
                  </a:cubicBezTo>
                  <a:cubicBezTo>
                    <a:pt x="6991" y="12041"/>
                    <a:pt x="7697" y="12610"/>
                    <a:pt x="8280" y="12936"/>
                  </a:cubicBezTo>
                  <a:cubicBezTo>
                    <a:pt x="8863" y="13261"/>
                    <a:pt x="9323" y="13342"/>
                    <a:pt x="9660" y="13220"/>
                  </a:cubicBezTo>
                  <a:cubicBezTo>
                    <a:pt x="9998" y="13098"/>
                    <a:pt x="10213" y="12773"/>
                    <a:pt x="10305" y="12224"/>
                  </a:cubicBezTo>
                  <a:cubicBezTo>
                    <a:pt x="10397" y="11675"/>
                    <a:pt x="10366" y="10902"/>
                    <a:pt x="10228" y="10251"/>
                  </a:cubicBezTo>
                  <a:cubicBezTo>
                    <a:pt x="10090" y="9600"/>
                    <a:pt x="9845" y="9071"/>
                    <a:pt x="9691" y="8685"/>
                  </a:cubicBezTo>
                  <a:cubicBezTo>
                    <a:pt x="9538" y="8298"/>
                    <a:pt x="9476" y="8054"/>
                    <a:pt x="9553" y="8014"/>
                  </a:cubicBezTo>
                  <a:cubicBezTo>
                    <a:pt x="9630" y="7973"/>
                    <a:pt x="9845" y="8136"/>
                    <a:pt x="10289" y="8420"/>
                  </a:cubicBezTo>
                  <a:cubicBezTo>
                    <a:pt x="10734" y="8705"/>
                    <a:pt x="11409" y="9112"/>
                    <a:pt x="12038" y="9356"/>
                  </a:cubicBezTo>
                  <a:cubicBezTo>
                    <a:pt x="12667" y="9600"/>
                    <a:pt x="13250" y="9681"/>
                    <a:pt x="13772" y="9458"/>
                  </a:cubicBezTo>
                  <a:cubicBezTo>
                    <a:pt x="14293" y="9234"/>
                    <a:pt x="14754" y="8705"/>
                    <a:pt x="14922" y="7912"/>
                  </a:cubicBezTo>
                  <a:cubicBezTo>
                    <a:pt x="15091" y="7119"/>
                    <a:pt x="14968" y="6061"/>
                    <a:pt x="14800" y="5125"/>
                  </a:cubicBezTo>
                  <a:cubicBezTo>
                    <a:pt x="14631" y="4190"/>
                    <a:pt x="14416" y="3376"/>
                    <a:pt x="14324" y="2868"/>
                  </a:cubicBezTo>
                  <a:cubicBezTo>
                    <a:pt x="14232" y="2359"/>
                    <a:pt x="14263" y="2156"/>
                    <a:pt x="14370" y="2075"/>
                  </a:cubicBezTo>
                  <a:cubicBezTo>
                    <a:pt x="14478" y="1993"/>
                    <a:pt x="14662" y="2034"/>
                    <a:pt x="15260" y="2156"/>
                  </a:cubicBezTo>
                  <a:cubicBezTo>
                    <a:pt x="15858" y="2278"/>
                    <a:pt x="16871" y="2481"/>
                    <a:pt x="17822" y="2339"/>
                  </a:cubicBezTo>
                  <a:cubicBezTo>
                    <a:pt x="18773" y="2197"/>
                    <a:pt x="19663" y="1708"/>
                    <a:pt x="20276" y="1261"/>
                  </a:cubicBezTo>
                  <a:cubicBezTo>
                    <a:pt x="20890" y="814"/>
                    <a:pt x="21227" y="407"/>
                    <a:pt x="21565" y="0"/>
                  </a:cubicBezTo>
                </a:path>
              </a:pathLst>
            </a:custGeom>
            <a:noFill/>
            <a:ln w="45024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70" name="Line"/>
            <p:cNvSpPr/>
            <p:nvPr/>
          </p:nvSpPr>
          <p:spPr>
            <a:xfrm>
              <a:off x="7355977" y="-119418"/>
              <a:ext cx="3742" cy="224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18120"/>
                    <a:pt x="0" y="14640"/>
                    <a:pt x="3600" y="11040"/>
                  </a:cubicBezTo>
                  <a:cubicBezTo>
                    <a:pt x="7200" y="7440"/>
                    <a:pt x="14400" y="3720"/>
                    <a:pt x="21600" y="0"/>
                  </a:cubicBezTo>
                </a:path>
              </a:pathLst>
            </a:custGeom>
            <a:noFill/>
            <a:ln w="45024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71" name="Line"/>
            <p:cNvSpPr/>
            <p:nvPr/>
          </p:nvSpPr>
          <p:spPr>
            <a:xfrm>
              <a:off x="7262455" y="-8440"/>
              <a:ext cx="258119" cy="16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3130" y="16615"/>
                    <a:pt x="6261" y="11631"/>
                    <a:pt x="9496" y="7477"/>
                  </a:cubicBezTo>
                  <a:cubicBezTo>
                    <a:pt x="12730" y="3323"/>
                    <a:pt x="16070" y="0"/>
                    <a:pt x="18104" y="0"/>
                  </a:cubicBezTo>
                  <a:cubicBezTo>
                    <a:pt x="20139" y="0"/>
                    <a:pt x="20870" y="3323"/>
                    <a:pt x="21600" y="6646"/>
                  </a:cubicBezTo>
                </a:path>
              </a:pathLst>
            </a:custGeom>
            <a:noFill/>
            <a:ln w="45024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72" name="Line"/>
            <p:cNvSpPr/>
            <p:nvPr/>
          </p:nvSpPr>
          <p:spPr>
            <a:xfrm>
              <a:off x="7776105" y="-158988"/>
              <a:ext cx="317864" cy="347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344" extrusionOk="0">
                  <a:moveTo>
                    <a:pt x="20345" y="1971"/>
                  </a:moveTo>
                  <a:cubicBezTo>
                    <a:pt x="20766" y="1971"/>
                    <a:pt x="21186" y="1971"/>
                    <a:pt x="21354" y="1780"/>
                  </a:cubicBezTo>
                  <a:cubicBezTo>
                    <a:pt x="21522" y="1588"/>
                    <a:pt x="21438" y="1205"/>
                    <a:pt x="20555" y="784"/>
                  </a:cubicBezTo>
                  <a:cubicBezTo>
                    <a:pt x="19673" y="363"/>
                    <a:pt x="17992" y="-97"/>
                    <a:pt x="15639" y="18"/>
                  </a:cubicBezTo>
                  <a:cubicBezTo>
                    <a:pt x="13285" y="133"/>
                    <a:pt x="10260" y="822"/>
                    <a:pt x="7780" y="1894"/>
                  </a:cubicBezTo>
                  <a:cubicBezTo>
                    <a:pt x="5301" y="2967"/>
                    <a:pt x="3368" y="4422"/>
                    <a:pt x="2023" y="6337"/>
                  </a:cubicBezTo>
                  <a:cubicBezTo>
                    <a:pt x="678" y="8252"/>
                    <a:pt x="-78" y="10626"/>
                    <a:pt x="6" y="12809"/>
                  </a:cubicBezTo>
                  <a:cubicBezTo>
                    <a:pt x="90" y="14992"/>
                    <a:pt x="1015" y="16984"/>
                    <a:pt x="2696" y="18516"/>
                  </a:cubicBezTo>
                  <a:cubicBezTo>
                    <a:pt x="4376" y="20048"/>
                    <a:pt x="6814" y="21120"/>
                    <a:pt x="9251" y="21312"/>
                  </a:cubicBezTo>
                  <a:cubicBezTo>
                    <a:pt x="11689" y="21503"/>
                    <a:pt x="14126" y="20814"/>
                    <a:pt x="15891" y="20124"/>
                  </a:cubicBezTo>
                  <a:cubicBezTo>
                    <a:pt x="17656" y="19435"/>
                    <a:pt x="18748" y="18746"/>
                    <a:pt x="19841" y="18056"/>
                  </a:cubicBezTo>
                </a:path>
              </a:pathLst>
            </a:custGeom>
            <a:noFill/>
            <a:ln w="45024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73" name="Line"/>
            <p:cNvSpPr/>
            <p:nvPr/>
          </p:nvSpPr>
          <p:spPr>
            <a:xfrm>
              <a:off x="8201000" y="75106"/>
              <a:ext cx="138212" cy="119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9" h="20889" extrusionOk="0">
                  <a:moveTo>
                    <a:pt x="13468" y="0"/>
                  </a:moveTo>
                  <a:cubicBezTo>
                    <a:pt x="9371" y="873"/>
                    <a:pt x="5275" y="1745"/>
                    <a:pt x="2761" y="3818"/>
                  </a:cubicBezTo>
                  <a:cubicBezTo>
                    <a:pt x="247" y="5891"/>
                    <a:pt x="-684" y="9164"/>
                    <a:pt x="526" y="12545"/>
                  </a:cubicBezTo>
                  <a:cubicBezTo>
                    <a:pt x="1737" y="15927"/>
                    <a:pt x="5088" y="19418"/>
                    <a:pt x="8254" y="20509"/>
                  </a:cubicBezTo>
                  <a:cubicBezTo>
                    <a:pt x="11419" y="21600"/>
                    <a:pt x="14399" y="20291"/>
                    <a:pt x="16540" y="17236"/>
                  </a:cubicBezTo>
                  <a:cubicBezTo>
                    <a:pt x="18682" y="14182"/>
                    <a:pt x="19985" y="9382"/>
                    <a:pt x="20450" y="6436"/>
                  </a:cubicBezTo>
                  <a:cubicBezTo>
                    <a:pt x="20916" y="3491"/>
                    <a:pt x="20544" y="2400"/>
                    <a:pt x="19054" y="1855"/>
                  </a:cubicBezTo>
                  <a:cubicBezTo>
                    <a:pt x="17564" y="1309"/>
                    <a:pt x="14957" y="1309"/>
                    <a:pt x="12351" y="1309"/>
                  </a:cubicBezTo>
                </a:path>
              </a:pathLst>
            </a:custGeom>
            <a:noFill/>
            <a:ln w="45024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74" name="Line"/>
            <p:cNvSpPr/>
            <p:nvPr/>
          </p:nvSpPr>
          <p:spPr>
            <a:xfrm>
              <a:off x="8608707" y="-53031"/>
              <a:ext cx="385347" cy="432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47" extrusionOk="0">
                  <a:moveTo>
                    <a:pt x="0" y="20110"/>
                  </a:moveTo>
                  <a:cubicBezTo>
                    <a:pt x="1045" y="20607"/>
                    <a:pt x="2090" y="21103"/>
                    <a:pt x="2926" y="21352"/>
                  </a:cubicBezTo>
                  <a:cubicBezTo>
                    <a:pt x="3763" y="21600"/>
                    <a:pt x="4390" y="21600"/>
                    <a:pt x="4808" y="21414"/>
                  </a:cubicBezTo>
                  <a:cubicBezTo>
                    <a:pt x="5226" y="21228"/>
                    <a:pt x="5435" y="20855"/>
                    <a:pt x="5574" y="19707"/>
                  </a:cubicBezTo>
                  <a:cubicBezTo>
                    <a:pt x="5714" y="18559"/>
                    <a:pt x="5783" y="16634"/>
                    <a:pt x="5818" y="15486"/>
                  </a:cubicBezTo>
                  <a:cubicBezTo>
                    <a:pt x="5853" y="14338"/>
                    <a:pt x="5853" y="13966"/>
                    <a:pt x="5853" y="13624"/>
                  </a:cubicBezTo>
                  <a:cubicBezTo>
                    <a:pt x="5853" y="13283"/>
                    <a:pt x="5853" y="12972"/>
                    <a:pt x="6027" y="12879"/>
                  </a:cubicBezTo>
                  <a:cubicBezTo>
                    <a:pt x="6201" y="12786"/>
                    <a:pt x="6550" y="12910"/>
                    <a:pt x="7421" y="13314"/>
                  </a:cubicBezTo>
                  <a:cubicBezTo>
                    <a:pt x="8292" y="13717"/>
                    <a:pt x="9685" y="14400"/>
                    <a:pt x="10730" y="14803"/>
                  </a:cubicBezTo>
                  <a:cubicBezTo>
                    <a:pt x="11775" y="15207"/>
                    <a:pt x="12472" y="15331"/>
                    <a:pt x="13065" y="15176"/>
                  </a:cubicBezTo>
                  <a:cubicBezTo>
                    <a:pt x="13657" y="15021"/>
                    <a:pt x="14145" y="14586"/>
                    <a:pt x="14423" y="13562"/>
                  </a:cubicBezTo>
                  <a:cubicBezTo>
                    <a:pt x="14702" y="12538"/>
                    <a:pt x="14772" y="10924"/>
                    <a:pt x="14737" y="9745"/>
                  </a:cubicBezTo>
                  <a:cubicBezTo>
                    <a:pt x="14702" y="8566"/>
                    <a:pt x="14563" y="7821"/>
                    <a:pt x="14423" y="7293"/>
                  </a:cubicBezTo>
                  <a:cubicBezTo>
                    <a:pt x="14284" y="6766"/>
                    <a:pt x="14145" y="6455"/>
                    <a:pt x="14249" y="6331"/>
                  </a:cubicBezTo>
                  <a:cubicBezTo>
                    <a:pt x="14354" y="6207"/>
                    <a:pt x="14702" y="6269"/>
                    <a:pt x="15364" y="6641"/>
                  </a:cubicBezTo>
                  <a:cubicBezTo>
                    <a:pt x="16026" y="7014"/>
                    <a:pt x="17001" y="7697"/>
                    <a:pt x="17768" y="8162"/>
                  </a:cubicBezTo>
                  <a:cubicBezTo>
                    <a:pt x="18534" y="8628"/>
                    <a:pt x="19092" y="8876"/>
                    <a:pt x="19545" y="9000"/>
                  </a:cubicBezTo>
                  <a:cubicBezTo>
                    <a:pt x="19997" y="9124"/>
                    <a:pt x="20346" y="9124"/>
                    <a:pt x="20694" y="8845"/>
                  </a:cubicBezTo>
                  <a:cubicBezTo>
                    <a:pt x="21043" y="8566"/>
                    <a:pt x="21391" y="8007"/>
                    <a:pt x="21495" y="6766"/>
                  </a:cubicBezTo>
                  <a:cubicBezTo>
                    <a:pt x="21600" y="5524"/>
                    <a:pt x="21461" y="3600"/>
                    <a:pt x="21356" y="2359"/>
                  </a:cubicBezTo>
                  <a:cubicBezTo>
                    <a:pt x="21252" y="1117"/>
                    <a:pt x="21182" y="559"/>
                    <a:pt x="21112" y="0"/>
                  </a:cubicBezTo>
                </a:path>
              </a:pathLst>
            </a:custGeom>
            <a:noFill/>
            <a:ln w="45024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75" name="Line"/>
            <p:cNvSpPr/>
            <p:nvPr/>
          </p:nvSpPr>
          <p:spPr>
            <a:xfrm>
              <a:off x="8612448" y="-326113"/>
              <a:ext cx="389049" cy="3206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6" extrusionOk="0">
                  <a:moveTo>
                    <a:pt x="0" y="0"/>
                  </a:moveTo>
                  <a:cubicBezTo>
                    <a:pt x="0" y="1412"/>
                    <a:pt x="0" y="2825"/>
                    <a:pt x="0" y="3738"/>
                  </a:cubicBezTo>
                  <a:cubicBezTo>
                    <a:pt x="0" y="4652"/>
                    <a:pt x="0" y="5068"/>
                    <a:pt x="104" y="5442"/>
                  </a:cubicBezTo>
                  <a:cubicBezTo>
                    <a:pt x="208" y="5815"/>
                    <a:pt x="415" y="6148"/>
                    <a:pt x="658" y="6189"/>
                  </a:cubicBezTo>
                  <a:cubicBezTo>
                    <a:pt x="900" y="6231"/>
                    <a:pt x="1177" y="5982"/>
                    <a:pt x="1973" y="5192"/>
                  </a:cubicBezTo>
                  <a:cubicBezTo>
                    <a:pt x="2769" y="4403"/>
                    <a:pt x="4085" y="3074"/>
                    <a:pt x="4915" y="2326"/>
                  </a:cubicBezTo>
                  <a:cubicBezTo>
                    <a:pt x="5746" y="1578"/>
                    <a:pt x="6092" y="1412"/>
                    <a:pt x="6369" y="1578"/>
                  </a:cubicBezTo>
                  <a:cubicBezTo>
                    <a:pt x="6646" y="1745"/>
                    <a:pt x="6854" y="2243"/>
                    <a:pt x="6888" y="3655"/>
                  </a:cubicBezTo>
                  <a:cubicBezTo>
                    <a:pt x="6923" y="5068"/>
                    <a:pt x="6785" y="7394"/>
                    <a:pt x="6715" y="9055"/>
                  </a:cubicBezTo>
                  <a:cubicBezTo>
                    <a:pt x="6646" y="10717"/>
                    <a:pt x="6646" y="11714"/>
                    <a:pt x="6819" y="12420"/>
                  </a:cubicBezTo>
                  <a:cubicBezTo>
                    <a:pt x="6992" y="13126"/>
                    <a:pt x="7338" y="13542"/>
                    <a:pt x="7892" y="13625"/>
                  </a:cubicBezTo>
                  <a:cubicBezTo>
                    <a:pt x="8446" y="13708"/>
                    <a:pt x="9208" y="13458"/>
                    <a:pt x="10350" y="12835"/>
                  </a:cubicBezTo>
                  <a:cubicBezTo>
                    <a:pt x="11492" y="12212"/>
                    <a:pt x="13015" y="11215"/>
                    <a:pt x="13985" y="10634"/>
                  </a:cubicBezTo>
                  <a:cubicBezTo>
                    <a:pt x="14954" y="10052"/>
                    <a:pt x="15369" y="9886"/>
                    <a:pt x="15750" y="9803"/>
                  </a:cubicBezTo>
                  <a:cubicBezTo>
                    <a:pt x="16131" y="9720"/>
                    <a:pt x="16477" y="9720"/>
                    <a:pt x="16685" y="9969"/>
                  </a:cubicBezTo>
                  <a:cubicBezTo>
                    <a:pt x="16892" y="10218"/>
                    <a:pt x="16962" y="10717"/>
                    <a:pt x="16892" y="12005"/>
                  </a:cubicBezTo>
                  <a:cubicBezTo>
                    <a:pt x="16823" y="13292"/>
                    <a:pt x="16615" y="15369"/>
                    <a:pt x="16477" y="16989"/>
                  </a:cubicBezTo>
                  <a:cubicBezTo>
                    <a:pt x="16338" y="18609"/>
                    <a:pt x="16269" y="19772"/>
                    <a:pt x="16338" y="20520"/>
                  </a:cubicBezTo>
                  <a:cubicBezTo>
                    <a:pt x="16408" y="21268"/>
                    <a:pt x="16615" y="21600"/>
                    <a:pt x="17515" y="21185"/>
                  </a:cubicBezTo>
                  <a:cubicBezTo>
                    <a:pt x="18415" y="20769"/>
                    <a:pt x="20008" y="19606"/>
                    <a:pt x="21600" y="18443"/>
                  </a:cubicBezTo>
                </a:path>
              </a:pathLst>
            </a:custGeom>
            <a:noFill/>
            <a:ln w="45024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76" name="Line"/>
            <p:cNvSpPr/>
            <p:nvPr/>
          </p:nvSpPr>
          <p:spPr>
            <a:xfrm>
              <a:off x="9079341" y="-359941"/>
              <a:ext cx="659428" cy="712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515" extrusionOk="0">
                  <a:moveTo>
                    <a:pt x="10843" y="2940"/>
                  </a:moveTo>
                  <a:cubicBezTo>
                    <a:pt x="10843" y="2752"/>
                    <a:pt x="10843" y="2564"/>
                    <a:pt x="10742" y="2413"/>
                  </a:cubicBezTo>
                  <a:cubicBezTo>
                    <a:pt x="10641" y="2262"/>
                    <a:pt x="10438" y="2150"/>
                    <a:pt x="9810" y="2018"/>
                  </a:cubicBezTo>
                  <a:cubicBezTo>
                    <a:pt x="9182" y="1886"/>
                    <a:pt x="8128" y="1736"/>
                    <a:pt x="7014" y="1867"/>
                  </a:cubicBezTo>
                  <a:cubicBezTo>
                    <a:pt x="5899" y="1999"/>
                    <a:pt x="4724" y="2413"/>
                    <a:pt x="3731" y="3015"/>
                  </a:cubicBezTo>
                  <a:cubicBezTo>
                    <a:pt x="2738" y="3617"/>
                    <a:pt x="1928" y="4407"/>
                    <a:pt x="1340" y="5348"/>
                  </a:cubicBezTo>
                  <a:cubicBezTo>
                    <a:pt x="752" y="6289"/>
                    <a:pt x="388" y="7380"/>
                    <a:pt x="185" y="8547"/>
                  </a:cubicBezTo>
                  <a:cubicBezTo>
                    <a:pt x="-17" y="9713"/>
                    <a:pt x="-58" y="10955"/>
                    <a:pt x="84" y="12122"/>
                  </a:cubicBezTo>
                  <a:cubicBezTo>
                    <a:pt x="226" y="13288"/>
                    <a:pt x="550" y="14380"/>
                    <a:pt x="1077" y="15414"/>
                  </a:cubicBezTo>
                  <a:cubicBezTo>
                    <a:pt x="1604" y="16449"/>
                    <a:pt x="2333" y="17428"/>
                    <a:pt x="3265" y="18331"/>
                  </a:cubicBezTo>
                  <a:cubicBezTo>
                    <a:pt x="4197" y="19234"/>
                    <a:pt x="5332" y="20062"/>
                    <a:pt x="6467" y="20607"/>
                  </a:cubicBezTo>
                  <a:cubicBezTo>
                    <a:pt x="7601" y="21153"/>
                    <a:pt x="8736" y="21416"/>
                    <a:pt x="9931" y="21492"/>
                  </a:cubicBezTo>
                  <a:cubicBezTo>
                    <a:pt x="11127" y="21567"/>
                    <a:pt x="12383" y="21454"/>
                    <a:pt x="13477" y="21153"/>
                  </a:cubicBezTo>
                  <a:cubicBezTo>
                    <a:pt x="14572" y="20852"/>
                    <a:pt x="15504" y="20363"/>
                    <a:pt x="16476" y="19685"/>
                  </a:cubicBezTo>
                  <a:cubicBezTo>
                    <a:pt x="17449" y="19008"/>
                    <a:pt x="18462" y="18143"/>
                    <a:pt x="19273" y="17108"/>
                  </a:cubicBezTo>
                  <a:cubicBezTo>
                    <a:pt x="20083" y="16073"/>
                    <a:pt x="20691" y="14869"/>
                    <a:pt x="21056" y="13608"/>
                  </a:cubicBezTo>
                  <a:cubicBezTo>
                    <a:pt x="21420" y="12347"/>
                    <a:pt x="21542" y="11030"/>
                    <a:pt x="21319" y="9732"/>
                  </a:cubicBezTo>
                  <a:cubicBezTo>
                    <a:pt x="21096" y="8434"/>
                    <a:pt x="20529" y="7154"/>
                    <a:pt x="19658" y="5988"/>
                  </a:cubicBezTo>
                  <a:cubicBezTo>
                    <a:pt x="18786" y="4821"/>
                    <a:pt x="17611" y="3768"/>
                    <a:pt x="16314" y="2883"/>
                  </a:cubicBezTo>
                  <a:cubicBezTo>
                    <a:pt x="15017" y="1999"/>
                    <a:pt x="13599" y="1284"/>
                    <a:pt x="12160" y="795"/>
                  </a:cubicBezTo>
                  <a:cubicBezTo>
                    <a:pt x="10722" y="306"/>
                    <a:pt x="9263" y="42"/>
                    <a:pt x="8128" y="5"/>
                  </a:cubicBezTo>
                  <a:cubicBezTo>
                    <a:pt x="6993" y="-33"/>
                    <a:pt x="6183" y="155"/>
                    <a:pt x="5372" y="343"/>
                  </a:cubicBezTo>
                </a:path>
              </a:pathLst>
            </a:custGeom>
            <a:noFill/>
            <a:ln w="45024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77" name="Line"/>
            <p:cNvSpPr/>
            <p:nvPr/>
          </p:nvSpPr>
          <p:spPr>
            <a:xfrm>
              <a:off x="9738443" y="-563688"/>
              <a:ext cx="366604" cy="508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1" extrusionOk="0">
                  <a:moveTo>
                    <a:pt x="0" y="20360"/>
                  </a:moveTo>
                  <a:cubicBezTo>
                    <a:pt x="147" y="20624"/>
                    <a:pt x="294" y="20888"/>
                    <a:pt x="845" y="21126"/>
                  </a:cubicBezTo>
                  <a:cubicBezTo>
                    <a:pt x="1396" y="21364"/>
                    <a:pt x="2351" y="21575"/>
                    <a:pt x="2902" y="21549"/>
                  </a:cubicBezTo>
                  <a:cubicBezTo>
                    <a:pt x="3453" y="21522"/>
                    <a:pt x="3600" y="21258"/>
                    <a:pt x="3563" y="20466"/>
                  </a:cubicBezTo>
                  <a:cubicBezTo>
                    <a:pt x="3527" y="19674"/>
                    <a:pt x="3306" y="18353"/>
                    <a:pt x="2976" y="17112"/>
                  </a:cubicBezTo>
                  <a:cubicBezTo>
                    <a:pt x="2645" y="15871"/>
                    <a:pt x="2204" y="14709"/>
                    <a:pt x="1947" y="13944"/>
                  </a:cubicBezTo>
                  <a:cubicBezTo>
                    <a:pt x="1690" y="13178"/>
                    <a:pt x="1616" y="12808"/>
                    <a:pt x="1800" y="12703"/>
                  </a:cubicBezTo>
                  <a:cubicBezTo>
                    <a:pt x="1984" y="12597"/>
                    <a:pt x="2425" y="12755"/>
                    <a:pt x="3637" y="13284"/>
                  </a:cubicBezTo>
                  <a:cubicBezTo>
                    <a:pt x="4849" y="13812"/>
                    <a:pt x="6833" y="14709"/>
                    <a:pt x="8082" y="15185"/>
                  </a:cubicBezTo>
                  <a:cubicBezTo>
                    <a:pt x="9331" y="15660"/>
                    <a:pt x="9845" y="15713"/>
                    <a:pt x="10322" y="15475"/>
                  </a:cubicBezTo>
                  <a:cubicBezTo>
                    <a:pt x="10800" y="15238"/>
                    <a:pt x="11241" y="14709"/>
                    <a:pt x="11498" y="13706"/>
                  </a:cubicBezTo>
                  <a:cubicBezTo>
                    <a:pt x="11755" y="12703"/>
                    <a:pt x="11829" y="11224"/>
                    <a:pt x="11755" y="10220"/>
                  </a:cubicBezTo>
                  <a:cubicBezTo>
                    <a:pt x="11682" y="9217"/>
                    <a:pt x="11461" y="8689"/>
                    <a:pt x="11278" y="8134"/>
                  </a:cubicBezTo>
                  <a:cubicBezTo>
                    <a:pt x="11094" y="7580"/>
                    <a:pt x="10947" y="6999"/>
                    <a:pt x="11057" y="6788"/>
                  </a:cubicBezTo>
                  <a:cubicBezTo>
                    <a:pt x="11167" y="6576"/>
                    <a:pt x="11535" y="6735"/>
                    <a:pt x="12343" y="7105"/>
                  </a:cubicBezTo>
                  <a:cubicBezTo>
                    <a:pt x="13151" y="7474"/>
                    <a:pt x="14400" y="8055"/>
                    <a:pt x="15502" y="8293"/>
                  </a:cubicBezTo>
                  <a:cubicBezTo>
                    <a:pt x="16604" y="8531"/>
                    <a:pt x="17559" y="8425"/>
                    <a:pt x="18331" y="7923"/>
                  </a:cubicBezTo>
                  <a:cubicBezTo>
                    <a:pt x="19102" y="7421"/>
                    <a:pt x="19690" y="6524"/>
                    <a:pt x="19947" y="5283"/>
                  </a:cubicBezTo>
                  <a:cubicBezTo>
                    <a:pt x="20204" y="4042"/>
                    <a:pt x="20131" y="2457"/>
                    <a:pt x="19947" y="1454"/>
                  </a:cubicBezTo>
                  <a:cubicBezTo>
                    <a:pt x="19763" y="450"/>
                    <a:pt x="19469" y="28"/>
                    <a:pt x="19359" y="1"/>
                  </a:cubicBezTo>
                  <a:cubicBezTo>
                    <a:pt x="19249" y="-25"/>
                    <a:pt x="19322" y="345"/>
                    <a:pt x="19727" y="899"/>
                  </a:cubicBezTo>
                  <a:cubicBezTo>
                    <a:pt x="20131" y="1454"/>
                    <a:pt x="20865" y="2193"/>
                    <a:pt x="21600" y="2932"/>
                  </a:cubicBezTo>
                </a:path>
              </a:pathLst>
            </a:custGeom>
            <a:noFill/>
            <a:ln w="45024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78" name="Line"/>
            <p:cNvSpPr/>
            <p:nvPr/>
          </p:nvSpPr>
          <p:spPr>
            <a:xfrm>
              <a:off x="9764628" y="-60512"/>
              <a:ext cx="392791" cy="400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2153"/>
                    <a:pt x="0" y="4307"/>
                    <a:pt x="34" y="5585"/>
                  </a:cubicBezTo>
                  <a:cubicBezTo>
                    <a:pt x="69" y="6864"/>
                    <a:pt x="137" y="7267"/>
                    <a:pt x="274" y="7604"/>
                  </a:cubicBezTo>
                  <a:cubicBezTo>
                    <a:pt x="411" y="7940"/>
                    <a:pt x="617" y="8209"/>
                    <a:pt x="994" y="8344"/>
                  </a:cubicBezTo>
                  <a:cubicBezTo>
                    <a:pt x="1371" y="8478"/>
                    <a:pt x="1920" y="8478"/>
                    <a:pt x="2811" y="8007"/>
                  </a:cubicBezTo>
                  <a:cubicBezTo>
                    <a:pt x="3703" y="7536"/>
                    <a:pt x="4937" y="6594"/>
                    <a:pt x="5726" y="5989"/>
                  </a:cubicBezTo>
                  <a:cubicBezTo>
                    <a:pt x="6514" y="5383"/>
                    <a:pt x="6857" y="5114"/>
                    <a:pt x="7200" y="4912"/>
                  </a:cubicBezTo>
                  <a:cubicBezTo>
                    <a:pt x="7543" y="4710"/>
                    <a:pt x="7886" y="4576"/>
                    <a:pt x="8091" y="4677"/>
                  </a:cubicBezTo>
                  <a:cubicBezTo>
                    <a:pt x="8297" y="4778"/>
                    <a:pt x="8366" y="5114"/>
                    <a:pt x="8229" y="6258"/>
                  </a:cubicBezTo>
                  <a:cubicBezTo>
                    <a:pt x="8091" y="7402"/>
                    <a:pt x="7749" y="9353"/>
                    <a:pt x="7577" y="10733"/>
                  </a:cubicBezTo>
                  <a:cubicBezTo>
                    <a:pt x="7406" y="12112"/>
                    <a:pt x="7406" y="12920"/>
                    <a:pt x="7406" y="13593"/>
                  </a:cubicBezTo>
                  <a:cubicBezTo>
                    <a:pt x="7406" y="14265"/>
                    <a:pt x="7406" y="14804"/>
                    <a:pt x="7611" y="15174"/>
                  </a:cubicBezTo>
                  <a:cubicBezTo>
                    <a:pt x="7817" y="15544"/>
                    <a:pt x="8229" y="15746"/>
                    <a:pt x="9017" y="15611"/>
                  </a:cubicBezTo>
                  <a:cubicBezTo>
                    <a:pt x="9806" y="15477"/>
                    <a:pt x="10971" y="15006"/>
                    <a:pt x="12309" y="14164"/>
                  </a:cubicBezTo>
                  <a:cubicBezTo>
                    <a:pt x="13646" y="13323"/>
                    <a:pt x="15154" y="12112"/>
                    <a:pt x="16114" y="11473"/>
                  </a:cubicBezTo>
                  <a:cubicBezTo>
                    <a:pt x="17074" y="10834"/>
                    <a:pt x="17486" y="10766"/>
                    <a:pt x="17726" y="10935"/>
                  </a:cubicBezTo>
                  <a:cubicBezTo>
                    <a:pt x="17966" y="11103"/>
                    <a:pt x="18034" y="11507"/>
                    <a:pt x="17966" y="12516"/>
                  </a:cubicBezTo>
                  <a:cubicBezTo>
                    <a:pt x="17897" y="13525"/>
                    <a:pt x="17691" y="15140"/>
                    <a:pt x="17486" y="16318"/>
                  </a:cubicBezTo>
                  <a:cubicBezTo>
                    <a:pt x="17280" y="17495"/>
                    <a:pt x="17074" y="18236"/>
                    <a:pt x="16971" y="18774"/>
                  </a:cubicBezTo>
                  <a:cubicBezTo>
                    <a:pt x="16869" y="19312"/>
                    <a:pt x="16869" y="19649"/>
                    <a:pt x="17211" y="19985"/>
                  </a:cubicBezTo>
                  <a:cubicBezTo>
                    <a:pt x="17554" y="20321"/>
                    <a:pt x="18240" y="20658"/>
                    <a:pt x="19029" y="20927"/>
                  </a:cubicBezTo>
                  <a:cubicBezTo>
                    <a:pt x="19817" y="21196"/>
                    <a:pt x="20709" y="21398"/>
                    <a:pt x="21600" y="21600"/>
                  </a:cubicBezTo>
                </a:path>
              </a:pathLst>
            </a:custGeom>
            <a:noFill/>
            <a:ln w="45024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79" name="Line"/>
            <p:cNvSpPr/>
            <p:nvPr/>
          </p:nvSpPr>
          <p:spPr>
            <a:xfrm>
              <a:off x="5741733" y="216503"/>
              <a:ext cx="255006" cy="316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2" extrusionOk="0">
                  <a:moveTo>
                    <a:pt x="0" y="19899"/>
                  </a:moveTo>
                  <a:cubicBezTo>
                    <a:pt x="0" y="20308"/>
                    <a:pt x="0" y="20717"/>
                    <a:pt x="113" y="20990"/>
                  </a:cubicBezTo>
                  <a:cubicBezTo>
                    <a:pt x="227" y="21263"/>
                    <a:pt x="454" y="21400"/>
                    <a:pt x="765" y="21468"/>
                  </a:cubicBezTo>
                  <a:cubicBezTo>
                    <a:pt x="1077" y="21536"/>
                    <a:pt x="1474" y="21536"/>
                    <a:pt x="1956" y="21172"/>
                  </a:cubicBezTo>
                  <a:cubicBezTo>
                    <a:pt x="2438" y="20808"/>
                    <a:pt x="3005" y="20081"/>
                    <a:pt x="3430" y="19012"/>
                  </a:cubicBezTo>
                  <a:cubicBezTo>
                    <a:pt x="3855" y="17944"/>
                    <a:pt x="4139" y="16534"/>
                    <a:pt x="4252" y="15261"/>
                  </a:cubicBezTo>
                  <a:cubicBezTo>
                    <a:pt x="4365" y="13987"/>
                    <a:pt x="4309" y="12851"/>
                    <a:pt x="4280" y="12168"/>
                  </a:cubicBezTo>
                  <a:cubicBezTo>
                    <a:pt x="4252" y="11486"/>
                    <a:pt x="4252" y="11259"/>
                    <a:pt x="4394" y="11236"/>
                  </a:cubicBezTo>
                  <a:cubicBezTo>
                    <a:pt x="4535" y="11213"/>
                    <a:pt x="4819" y="11395"/>
                    <a:pt x="5528" y="11759"/>
                  </a:cubicBezTo>
                  <a:cubicBezTo>
                    <a:pt x="6236" y="12123"/>
                    <a:pt x="7370" y="12669"/>
                    <a:pt x="8277" y="12941"/>
                  </a:cubicBezTo>
                  <a:cubicBezTo>
                    <a:pt x="9184" y="13214"/>
                    <a:pt x="9865" y="13214"/>
                    <a:pt x="10431" y="12851"/>
                  </a:cubicBezTo>
                  <a:cubicBezTo>
                    <a:pt x="10998" y="12487"/>
                    <a:pt x="11452" y="11759"/>
                    <a:pt x="11622" y="10622"/>
                  </a:cubicBezTo>
                  <a:cubicBezTo>
                    <a:pt x="11792" y="9485"/>
                    <a:pt x="11679" y="7939"/>
                    <a:pt x="11565" y="7053"/>
                  </a:cubicBezTo>
                  <a:cubicBezTo>
                    <a:pt x="11452" y="6166"/>
                    <a:pt x="11339" y="5939"/>
                    <a:pt x="11225" y="5620"/>
                  </a:cubicBezTo>
                  <a:cubicBezTo>
                    <a:pt x="11112" y="5302"/>
                    <a:pt x="10998" y="4893"/>
                    <a:pt x="11083" y="4756"/>
                  </a:cubicBezTo>
                  <a:cubicBezTo>
                    <a:pt x="11168" y="4620"/>
                    <a:pt x="11452" y="4756"/>
                    <a:pt x="12161" y="5165"/>
                  </a:cubicBezTo>
                  <a:cubicBezTo>
                    <a:pt x="12869" y="5575"/>
                    <a:pt x="14003" y="6257"/>
                    <a:pt x="14995" y="6621"/>
                  </a:cubicBezTo>
                  <a:cubicBezTo>
                    <a:pt x="15987" y="6984"/>
                    <a:pt x="16838" y="7030"/>
                    <a:pt x="17461" y="6825"/>
                  </a:cubicBezTo>
                  <a:cubicBezTo>
                    <a:pt x="18085" y="6621"/>
                    <a:pt x="18482" y="6166"/>
                    <a:pt x="18624" y="5302"/>
                  </a:cubicBezTo>
                  <a:cubicBezTo>
                    <a:pt x="18765" y="4438"/>
                    <a:pt x="18652" y="3165"/>
                    <a:pt x="18539" y="2369"/>
                  </a:cubicBezTo>
                  <a:cubicBezTo>
                    <a:pt x="18425" y="1573"/>
                    <a:pt x="18312" y="1255"/>
                    <a:pt x="18227" y="914"/>
                  </a:cubicBezTo>
                  <a:cubicBezTo>
                    <a:pt x="18142" y="573"/>
                    <a:pt x="18085" y="209"/>
                    <a:pt x="18482" y="72"/>
                  </a:cubicBezTo>
                  <a:cubicBezTo>
                    <a:pt x="18879" y="-64"/>
                    <a:pt x="19729" y="27"/>
                    <a:pt x="20324" y="72"/>
                  </a:cubicBezTo>
                  <a:cubicBezTo>
                    <a:pt x="20920" y="118"/>
                    <a:pt x="21260" y="118"/>
                    <a:pt x="21600" y="118"/>
                  </a:cubicBezTo>
                </a:path>
              </a:pathLst>
            </a:custGeom>
            <a:noFill/>
            <a:ln w="45024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80" name="Line"/>
            <p:cNvSpPr/>
            <p:nvPr/>
          </p:nvSpPr>
          <p:spPr>
            <a:xfrm>
              <a:off x="10687913" y="-154526"/>
              <a:ext cx="9598" cy="298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1" h="21600" extrusionOk="0">
                  <a:moveTo>
                    <a:pt x="0" y="21600"/>
                  </a:moveTo>
                  <a:cubicBezTo>
                    <a:pt x="5400" y="18319"/>
                    <a:pt x="10800" y="15038"/>
                    <a:pt x="14850" y="11848"/>
                  </a:cubicBezTo>
                  <a:cubicBezTo>
                    <a:pt x="18900" y="8658"/>
                    <a:pt x="21600" y="5559"/>
                    <a:pt x="20250" y="3600"/>
                  </a:cubicBezTo>
                  <a:cubicBezTo>
                    <a:pt x="18900" y="1640"/>
                    <a:pt x="13499" y="820"/>
                    <a:pt x="8099" y="0"/>
                  </a:cubicBezTo>
                </a:path>
              </a:pathLst>
            </a:custGeom>
            <a:noFill/>
            <a:ln w="45024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81" name="Line"/>
            <p:cNvSpPr/>
            <p:nvPr/>
          </p:nvSpPr>
          <p:spPr>
            <a:xfrm>
              <a:off x="10570929" y="-22448"/>
              <a:ext cx="294345" cy="26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3323" y="17486"/>
                    <a:pt x="6646" y="13371"/>
                    <a:pt x="10246" y="9771"/>
                  </a:cubicBezTo>
                  <a:cubicBezTo>
                    <a:pt x="13846" y="6171"/>
                    <a:pt x="17723" y="3086"/>
                    <a:pt x="21600" y="0"/>
                  </a:cubicBezTo>
                </a:path>
              </a:pathLst>
            </a:custGeom>
            <a:noFill/>
            <a:ln w="45024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82" name="Line"/>
            <p:cNvSpPr/>
            <p:nvPr/>
          </p:nvSpPr>
          <p:spPr>
            <a:xfrm>
              <a:off x="11179055" y="-180730"/>
              <a:ext cx="221226" cy="330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487" extrusionOk="0">
                  <a:moveTo>
                    <a:pt x="20996" y="1536"/>
                  </a:moveTo>
                  <a:cubicBezTo>
                    <a:pt x="21250" y="1281"/>
                    <a:pt x="21504" y="1026"/>
                    <a:pt x="21504" y="835"/>
                  </a:cubicBezTo>
                  <a:cubicBezTo>
                    <a:pt x="21504" y="643"/>
                    <a:pt x="21250" y="516"/>
                    <a:pt x="20170" y="346"/>
                  </a:cubicBezTo>
                  <a:cubicBezTo>
                    <a:pt x="19090" y="176"/>
                    <a:pt x="17184" y="-37"/>
                    <a:pt x="15183" y="6"/>
                  </a:cubicBezTo>
                  <a:cubicBezTo>
                    <a:pt x="13182" y="48"/>
                    <a:pt x="11085" y="346"/>
                    <a:pt x="9306" y="877"/>
                  </a:cubicBezTo>
                  <a:cubicBezTo>
                    <a:pt x="7528" y="1409"/>
                    <a:pt x="6066" y="2174"/>
                    <a:pt x="4764" y="3343"/>
                  </a:cubicBezTo>
                  <a:cubicBezTo>
                    <a:pt x="3462" y="4513"/>
                    <a:pt x="2318" y="6086"/>
                    <a:pt x="1524" y="7638"/>
                  </a:cubicBezTo>
                  <a:cubicBezTo>
                    <a:pt x="730" y="9190"/>
                    <a:pt x="285" y="10720"/>
                    <a:pt x="95" y="12251"/>
                  </a:cubicBezTo>
                  <a:cubicBezTo>
                    <a:pt x="-96" y="13782"/>
                    <a:pt x="-32" y="15313"/>
                    <a:pt x="603" y="16694"/>
                  </a:cubicBezTo>
                  <a:cubicBezTo>
                    <a:pt x="1238" y="18076"/>
                    <a:pt x="2445" y="19309"/>
                    <a:pt x="4256" y="20181"/>
                  </a:cubicBezTo>
                  <a:cubicBezTo>
                    <a:pt x="6066" y="21053"/>
                    <a:pt x="8480" y="21563"/>
                    <a:pt x="10958" y="21478"/>
                  </a:cubicBezTo>
                  <a:cubicBezTo>
                    <a:pt x="13436" y="21393"/>
                    <a:pt x="15977" y="20713"/>
                    <a:pt x="18518" y="20032"/>
                  </a:cubicBezTo>
                </a:path>
              </a:pathLst>
            </a:custGeom>
            <a:noFill/>
            <a:ln w="45024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83" name="Line"/>
            <p:cNvSpPr/>
            <p:nvPr/>
          </p:nvSpPr>
          <p:spPr>
            <a:xfrm>
              <a:off x="11486092" y="86733"/>
              <a:ext cx="97341" cy="79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5" h="20990" extrusionOk="0">
                  <a:moveTo>
                    <a:pt x="13031" y="4993"/>
                  </a:moveTo>
                  <a:cubicBezTo>
                    <a:pt x="13599" y="4475"/>
                    <a:pt x="14168" y="3956"/>
                    <a:pt x="14310" y="3265"/>
                  </a:cubicBezTo>
                  <a:cubicBezTo>
                    <a:pt x="14452" y="2574"/>
                    <a:pt x="14168" y="1710"/>
                    <a:pt x="12818" y="1019"/>
                  </a:cubicBezTo>
                  <a:cubicBezTo>
                    <a:pt x="11468" y="327"/>
                    <a:pt x="9052" y="-191"/>
                    <a:pt x="6778" y="68"/>
                  </a:cubicBezTo>
                  <a:cubicBezTo>
                    <a:pt x="4505" y="327"/>
                    <a:pt x="2373" y="1364"/>
                    <a:pt x="1165" y="3870"/>
                  </a:cubicBezTo>
                  <a:cubicBezTo>
                    <a:pt x="-43" y="6375"/>
                    <a:pt x="-327" y="10350"/>
                    <a:pt x="384" y="13547"/>
                  </a:cubicBezTo>
                  <a:cubicBezTo>
                    <a:pt x="1094" y="16743"/>
                    <a:pt x="2799" y="19163"/>
                    <a:pt x="5286" y="20286"/>
                  </a:cubicBezTo>
                  <a:cubicBezTo>
                    <a:pt x="7773" y="21409"/>
                    <a:pt x="11041" y="21236"/>
                    <a:pt x="13741" y="19422"/>
                  </a:cubicBezTo>
                  <a:cubicBezTo>
                    <a:pt x="16441" y="17607"/>
                    <a:pt x="18573" y="14151"/>
                    <a:pt x="19781" y="11127"/>
                  </a:cubicBezTo>
                  <a:cubicBezTo>
                    <a:pt x="20989" y="8103"/>
                    <a:pt x="21273" y="5511"/>
                    <a:pt x="21131" y="3956"/>
                  </a:cubicBezTo>
                  <a:cubicBezTo>
                    <a:pt x="20989" y="2401"/>
                    <a:pt x="20420" y="1883"/>
                    <a:pt x="18502" y="1451"/>
                  </a:cubicBezTo>
                  <a:cubicBezTo>
                    <a:pt x="16584" y="1019"/>
                    <a:pt x="13315" y="673"/>
                    <a:pt x="10757" y="1278"/>
                  </a:cubicBezTo>
                  <a:cubicBezTo>
                    <a:pt x="8199" y="1883"/>
                    <a:pt x="6352" y="3438"/>
                    <a:pt x="5215" y="5425"/>
                  </a:cubicBezTo>
                  <a:cubicBezTo>
                    <a:pt x="4078" y="7412"/>
                    <a:pt x="3652" y="9831"/>
                    <a:pt x="4363" y="11905"/>
                  </a:cubicBezTo>
                  <a:cubicBezTo>
                    <a:pt x="5073" y="13979"/>
                    <a:pt x="6920" y="15707"/>
                    <a:pt x="9123" y="16139"/>
                  </a:cubicBezTo>
                  <a:cubicBezTo>
                    <a:pt x="11326" y="16571"/>
                    <a:pt x="13883" y="15707"/>
                    <a:pt x="15802" y="14238"/>
                  </a:cubicBezTo>
                  <a:cubicBezTo>
                    <a:pt x="17720" y="12769"/>
                    <a:pt x="18999" y="10695"/>
                    <a:pt x="19781" y="9227"/>
                  </a:cubicBezTo>
                  <a:cubicBezTo>
                    <a:pt x="20562" y="7758"/>
                    <a:pt x="20847" y="6894"/>
                    <a:pt x="20705" y="6116"/>
                  </a:cubicBezTo>
                  <a:cubicBezTo>
                    <a:pt x="20562" y="5339"/>
                    <a:pt x="19994" y="4647"/>
                    <a:pt x="18857" y="4215"/>
                  </a:cubicBezTo>
                  <a:cubicBezTo>
                    <a:pt x="17720" y="3783"/>
                    <a:pt x="16015" y="3611"/>
                    <a:pt x="14807" y="3524"/>
                  </a:cubicBezTo>
                  <a:cubicBezTo>
                    <a:pt x="13599" y="3438"/>
                    <a:pt x="12889" y="3438"/>
                    <a:pt x="12249" y="3697"/>
                  </a:cubicBezTo>
                  <a:cubicBezTo>
                    <a:pt x="11610" y="3956"/>
                    <a:pt x="11041" y="4475"/>
                    <a:pt x="10615" y="5166"/>
                  </a:cubicBezTo>
                  <a:cubicBezTo>
                    <a:pt x="10189" y="5857"/>
                    <a:pt x="9905" y="6721"/>
                    <a:pt x="9834" y="7585"/>
                  </a:cubicBezTo>
                  <a:cubicBezTo>
                    <a:pt x="9762" y="8449"/>
                    <a:pt x="9905" y="9313"/>
                    <a:pt x="10260" y="10004"/>
                  </a:cubicBezTo>
                  <a:cubicBezTo>
                    <a:pt x="10615" y="10695"/>
                    <a:pt x="11184" y="11214"/>
                    <a:pt x="12320" y="11127"/>
                  </a:cubicBezTo>
                  <a:cubicBezTo>
                    <a:pt x="13457" y="11041"/>
                    <a:pt x="15163" y="10350"/>
                    <a:pt x="16157" y="8881"/>
                  </a:cubicBezTo>
                  <a:cubicBezTo>
                    <a:pt x="17152" y="7412"/>
                    <a:pt x="17436" y="5166"/>
                    <a:pt x="17720" y="2919"/>
                  </a:cubicBezTo>
                </a:path>
              </a:pathLst>
            </a:custGeom>
            <a:noFill/>
            <a:ln w="45024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84" name="Line"/>
            <p:cNvSpPr/>
            <p:nvPr/>
          </p:nvSpPr>
          <p:spPr>
            <a:xfrm>
              <a:off x="11930322" y="-388828"/>
              <a:ext cx="309966" cy="296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7" h="21578" extrusionOk="0">
                  <a:moveTo>
                    <a:pt x="1091" y="597"/>
                  </a:moveTo>
                  <a:cubicBezTo>
                    <a:pt x="818" y="311"/>
                    <a:pt x="546" y="26"/>
                    <a:pt x="409" y="2"/>
                  </a:cubicBezTo>
                  <a:cubicBezTo>
                    <a:pt x="273" y="-22"/>
                    <a:pt x="273" y="216"/>
                    <a:pt x="205" y="1001"/>
                  </a:cubicBezTo>
                  <a:cubicBezTo>
                    <a:pt x="136" y="1786"/>
                    <a:pt x="0" y="3118"/>
                    <a:pt x="0" y="4331"/>
                  </a:cubicBezTo>
                  <a:cubicBezTo>
                    <a:pt x="0" y="5545"/>
                    <a:pt x="136" y="6639"/>
                    <a:pt x="296" y="7257"/>
                  </a:cubicBezTo>
                  <a:cubicBezTo>
                    <a:pt x="455" y="7876"/>
                    <a:pt x="637" y="8019"/>
                    <a:pt x="1023" y="7947"/>
                  </a:cubicBezTo>
                  <a:cubicBezTo>
                    <a:pt x="1410" y="7876"/>
                    <a:pt x="2001" y="7590"/>
                    <a:pt x="2819" y="6924"/>
                  </a:cubicBezTo>
                  <a:cubicBezTo>
                    <a:pt x="3638" y="6258"/>
                    <a:pt x="4684" y="5211"/>
                    <a:pt x="5502" y="4426"/>
                  </a:cubicBezTo>
                  <a:cubicBezTo>
                    <a:pt x="6321" y="3641"/>
                    <a:pt x="6912" y="3118"/>
                    <a:pt x="7321" y="2809"/>
                  </a:cubicBezTo>
                  <a:cubicBezTo>
                    <a:pt x="7730" y="2500"/>
                    <a:pt x="7958" y="2404"/>
                    <a:pt x="8072" y="2476"/>
                  </a:cubicBezTo>
                  <a:cubicBezTo>
                    <a:pt x="8185" y="2547"/>
                    <a:pt x="8185" y="2785"/>
                    <a:pt x="8072" y="3546"/>
                  </a:cubicBezTo>
                  <a:cubicBezTo>
                    <a:pt x="7958" y="4308"/>
                    <a:pt x="7730" y="5592"/>
                    <a:pt x="7503" y="6972"/>
                  </a:cubicBezTo>
                  <a:cubicBezTo>
                    <a:pt x="7276" y="8352"/>
                    <a:pt x="7048" y="9826"/>
                    <a:pt x="6912" y="10945"/>
                  </a:cubicBezTo>
                  <a:cubicBezTo>
                    <a:pt x="6776" y="12063"/>
                    <a:pt x="6730" y="12824"/>
                    <a:pt x="6776" y="13300"/>
                  </a:cubicBezTo>
                  <a:cubicBezTo>
                    <a:pt x="6821" y="13775"/>
                    <a:pt x="6957" y="13966"/>
                    <a:pt x="7139" y="14061"/>
                  </a:cubicBezTo>
                  <a:cubicBezTo>
                    <a:pt x="7321" y="14156"/>
                    <a:pt x="7549" y="14156"/>
                    <a:pt x="8003" y="13775"/>
                  </a:cubicBezTo>
                  <a:cubicBezTo>
                    <a:pt x="8458" y="13395"/>
                    <a:pt x="9140" y="12634"/>
                    <a:pt x="10004" y="11872"/>
                  </a:cubicBezTo>
                  <a:cubicBezTo>
                    <a:pt x="10868" y="11111"/>
                    <a:pt x="11914" y="10350"/>
                    <a:pt x="12574" y="9922"/>
                  </a:cubicBezTo>
                  <a:cubicBezTo>
                    <a:pt x="13233" y="9493"/>
                    <a:pt x="13506" y="9398"/>
                    <a:pt x="13756" y="9327"/>
                  </a:cubicBezTo>
                  <a:cubicBezTo>
                    <a:pt x="14006" y="9256"/>
                    <a:pt x="14233" y="9208"/>
                    <a:pt x="14392" y="9303"/>
                  </a:cubicBezTo>
                  <a:cubicBezTo>
                    <a:pt x="14552" y="9398"/>
                    <a:pt x="14643" y="9636"/>
                    <a:pt x="14620" y="10445"/>
                  </a:cubicBezTo>
                  <a:cubicBezTo>
                    <a:pt x="14597" y="11254"/>
                    <a:pt x="14461" y="12634"/>
                    <a:pt x="14324" y="13799"/>
                  </a:cubicBezTo>
                  <a:cubicBezTo>
                    <a:pt x="14188" y="14965"/>
                    <a:pt x="14051" y="15916"/>
                    <a:pt x="13983" y="16559"/>
                  </a:cubicBezTo>
                  <a:cubicBezTo>
                    <a:pt x="13915" y="17201"/>
                    <a:pt x="13915" y="17534"/>
                    <a:pt x="14074" y="17724"/>
                  </a:cubicBezTo>
                  <a:cubicBezTo>
                    <a:pt x="14233" y="17915"/>
                    <a:pt x="14552" y="17962"/>
                    <a:pt x="15256" y="17605"/>
                  </a:cubicBezTo>
                  <a:cubicBezTo>
                    <a:pt x="15961" y="17248"/>
                    <a:pt x="17053" y="16487"/>
                    <a:pt x="17985" y="15845"/>
                  </a:cubicBezTo>
                  <a:cubicBezTo>
                    <a:pt x="18917" y="15203"/>
                    <a:pt x="19690" y="14679"/>
                    <a:pt x="20190" y="14394"/>
                  </a:cubicBezTo>
                  <a:cubicBezTo>
                    <a:pt x="20691" y="14108"/>
                    <a:pt x="20918" y="14061"/>
                    <a:pt x="21123" y="14132"/>
                  </a:cubicBezTo>
                  <a:cubicBezTo>
                    <a:pt x="21327" y="14204"/>
                    <a:pt x="21509" y="14394"/>
                    <a:pt x="21555" y="15203"/>
                  </a:cubicBezTo>
                  <a:cubicBezTo>
                    <a:pt x="21600" y="16011"/>
                    <a:pt x="21509" y="17439"/>
                    <a:pt x="21441" y="18604"/>
                  </a:cubicBezTo>
                  <a:cubicBezTo>
                    <a:pt x="21373" y="19770"/>
                    <a:pt x="21327" y="20674"/>
                    <a:pt x="21282" y="21578"/>
                  </a:cubicBezTo>
                </a:path>
              </a:pathLst>
            </a:custGeom>
            <a:noFill/>
            <a:ln w="45024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85" name="Line"/>
            <p:cNvSpPr/>
            <p:nvPr/>
          </p:nvSpPr>
          <p:spPr>
            <a:xfrm>
              <a:off x="11861999" y="-80097"/>
              <a:ext cx="422430" cy="458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579" extrusionOk="0">
                  <a:moveTo>
                    <a:pt x="0" y="19917"/>
                  </a:moveTo>
                  <a:cubicBezTo>
                    <a:pt x="862" y="20338"/>
                    <a:pt x="1724" y="20758"/>
                    <a:pt x="2383" y="21062"/>
                  </a:cubicBezTo>
                  <a:cubicBezTo>
                    <a:pt x="3042" y="21366"/>
                    <a:pt x="3499" y="21553"/>
                    <a:pt x="3828" y="21577"/>
                  </a:cubicBezTo>
                  <a:cubicBezTo>
                    <a:pt x="4158" y="21600"/>
                    <a:pt x="4361" y="21460"/>
                    <a:pt x="4462" y="21156"/>
                  </a:cubicBezTo>
                  <a:cubicBezTo>
                    <a:pt x="4563" y="20852"/>
                    <a:pt x="4563" y="20384"/>
                    <a:pt x="4310" y="19496"/>
                  </a:cubicBezTo>
                  <a:cubicBezTo>
                    <a:pt x="4056" y="18608"/>
                    <a:pt x="3549" y="17299"/>
                    <a:pt x="3220" y="16294"/>
                  </a:cubicBezTo>
                  <a:cubicBezTo>
                    <a:pt x="2890" y="15288"/>
                    <a:pt x="2738" y="14587"/>
                    <a:pt x="2687" y="14096"/>
                  </a:cubicBezTo>
                  <a:cubicBezTo>
                    <a:pt x="2637" y="13605"/>
                    <a:pt x="2687" y="13325"/>
                    <a:pt x="2865" y="13184"/>
                  </a:cubicBezTo>
                  <a:cubicBezTo>
                    <a:pt x="3042" y="13044"/>
                    <a:pt x="3346" y="13044"/>
                    <a:pt x="3955" y="13465"/>
                  </a:cubicBezTo>
                  <a:cubicBezTo>
                    <a:pt x="4563" y="13886"/>
                    <a:pt x="5476" y="14727"/>
                    <a:pt x="6414" y="15639"/>
                  </a:cubicBezTo>
                  <a:cubicBezTo>
                    <a:pt x="7352" y="16551"/>
                    <a:pt x="8315" y="17532"/>
                    <a:pt x="8924" y="18117"/>
                  </a:cubicBezTo>
                  <a:cubicBezTo>
                    <a:pt x="9532" y="18701"/>
                    <a:pt x="9786" y="18888"/>
                    <a:pt x="10039" y="19005"/>
                  </a:cubicBezTo>
                  <a:cubicBezTo>
                    <a:pt x="10293" y="19122"/>
                    <a:pt x="10546" y="19169"/>
                    <a:pt x="10749" y="19099"/>
                  </a:cubicBezTo>
                  <a:cubicBezTo>
                    <a:pt x="10952" y="19029"/>
                    <a:pt x="11104" y="18842"/>
                    <a:pt x="11155" y="18257"/>
                  </a:cubicBezTo>
                  <a:cubicBezTo>
                    <a:pt x="11206" y="17673"/>
                    <a:pt x="11155" y="16691"/>
                    <a:pt x="10876" y="15429"/>
                  </a:cubicBezTo>
                  <a:cubicBezTo>
                    <a:pt x="10597" y="14166"/>
                    <a:pt x="10090" y="12623"/>
                    <a:pt x="9811" y="11735"/>
                  </a:cubicBezTo>
                  <a:cubicBezTo>
                    <a:pt x="9532" y="10847"/>
                    <a:pt x="9482" y="10613"/>
                    <a:pt x="9558" y="10426"/>
                  </a:cubicBezTo>
                  <a:cubicBezTo>
                    <a:pt x="9634" y="10239"/>
                    <a:pt x="9837" y="10099"/>
                    <a:pt x="10065" y="10075"/>
                  </a:cubicBezTo>
                  <a:cubicBezTo>
                    <a:pt x="10293" y="10052"/>
                    <a:pt x="10546" y="10145"/>
                    <a:pt x="11231" y="10519"/>
                  </a:cubicBezTo>
                  <a:cubicBezTo>
                    <a:pt x="11915" y="10894"/>
                    <a:pt x="13031" y="11548"/>
                    <a:pt x="13918" y="11899"/>
                  </a:cubicBezTo>
                  <a:cubicBezTo>
                    <a:pt x="14806" y="12249"/>
                    <a:pt x="15465" y="12296"/>
                    <a:pt x="16023" y="11922"/>
                  </a:cubicBezTo>
                  <a:cubicBezTo>
                    <a:pt x="16580" y="11548"/>
                    <a:pt x="17037" y="10753"/>
                    <a:pt x="17189" y="9701"/>
                  </a:cubicBezTo>
                  <a:cubicBezTo>
                    <a:pt x="17341" y="8649"/>
                    <a:pt x="17189" y="7340"/>
                    <a:pt x="17011" y="6475"/>
                  </a:cubicBezTo>
                  <a:cubicBezTo>
                    <a:pt x="16834" y="5610"/>
                    <a:pt x="16631" y="5190"/>
                    <a:pt x="16479" y="4839"/>
                  </a:cubicBezTo>
                  <a:cubicBezTo>
                    <a:pt x="16327" y="4488"/>
                    <a:pt x="16225" y="4208"/>
                    <a:pt x="16327" y="4114"/>
                  </a:cubicBezTo>
                  <a:cubicBezTo>
                    <a:pt x="16428" y="4021"/>
                    <a:pt x="16732" y="4114"/>
                    <a:pt x="17392" y="4418"/>
                  </a:cubicBezTo>
                  <a:cubicBezTo>
                    <a:pt x="18051" y="4722"/>
                    <a:pt x="19065" y="5236"/>
                    <a:pt x="19724" y="5494"/>
                  </a:cubicBezTo>
                  <a:cubicBezTo>
                    <a:pt x="20383" y="5751"/>
                    <a:pt x="20687" y="5751"/>
                    <a:pt x="20941" y="5610"/>
                  </a:cubicBezTo>
                  <a:cubicBezTo>
                    <a:pt x="21194" y="5470"/>
                    <a:pt x="21397" y="5190"/>
                    <a:pt x="21499" y="4605"/>
                  </a:cubicBezTo>
                  <a:cubicBezTo>
                    <a:pt x="21600" y="4021"/>
                    <a:pt x="21600" y="3132"/>
                    <a:pt x="21397" y="2314"/>
                  </a:cubicBezTo>
                  <a:cubicBezTo>
                    <a:pt x="21194" y="1496"/>
                    <a:pt x="20789" y="748"/>
                    <a:pt x="20383" y="0"/>
                  </a:cubicBezTo>
                </a:path>
              </a:pathLst>
            </a:custGeom>
            <a:noFill/>
            <a:ln w="45024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86" name="Line"/>
            <p:cNvSpPr/>
            <p:nvPr/>
          </p:nvSpPr>
          <p:spPr>
            <a:xfrm>
              <a:off x="12303362" y="-143088"/>
              <a:ext cx="592924" cy="157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2" extrusionOk="0">
                  <a:moveTo>
                    <a:pt x="0" y="11623"/>
                  </a:moveTo>
                  <a:cubicBezTo>
                    <a:pt x="557" y="14392"/>
                    <a:pt x="1113" y="17162"/>
                    <a:pt x="1485" y="18685"/>
                  </a:cubicBezTo>
                  <a:cubicBezTo>
                    <a:pt x="1856" y="20208"/>
                    <a:pt x="2041" y="20485"/>
                    <a:pt x="2208" y="20416"/>
                  </a:cubicBezTo>
                  <a:cubicBezTo>
                    <a:pt x="2375" y="20346"/>
                    <a:pt x="2524" y="19931"/>
                    <a:pt x="2746" y="17992"/>
                  </a:cubicBezTo>
                  <a:cubicBezTo>
                    <a:pt x="2969" y="16054"/>
                    <a:pt x="3266" y="12592"/>
                    <a:pt x="3581" y="9546"/>
                  </a:cubicBezTo>
                  <a:cubicBezTo>
                    <a:pt x="3897" y="6500"/>
                    <a:pt x="4231" y="3869"/>
                    <a:pt x="4491" y="2346"/>
                  </a:cubicBezTo>
                  <a:cubicBezTo>
                    <a:pt x="4751" y="823"/>
                    <a:pt x="4936" y="408"/>
                    <a:pt x="5085" y="546"/>
                  </a:cubicBezTo>
                  <a:cubicBezTo>
                    <a:pt x="5233" y="685"/>
                    <a:pt x="5344" y="1377"/>
                    <a:pt x="5586" y="3939"/>
                  </a:cubicBezTo>
                  <a:cubicBezTo>
                    <a:pt x="5827" y="6500"/>
                    <a:pt x="6198" y="10931"/>
                    <a:pt x="6551" y="13977"/>
                  </a:cubicBezTo>
                  <a:cubicBezTo>
                    <a:pt x="6903" y="17023"/>
                    <a:pt x="7237" y="18685"/>
                    <a:pt x="7553" y="19585"/>
                  </a:cubicBezTo>
                  <a:cubicBezTo>
                    <a:pt x="7868" y="20485"/>
                    <a:pt x="8165" y="20623"/>
                    <a:pt x="8480" y="20000"/>
                  </a:cubicBezTo>
                  <a:cubicBezTo>
                    <a:pt x="8796" y="19377"/>
                    <a:pt x="9130" y="17992"/>
                    <a:pt x="9557" y="15362"/>
                  </a:cubicBezTo>
                  <a:cubicBezTo>
                    <a:pt x="9984" y="12731"/>
                    <a:pt x="10503" y="8854"/>
                    <a:pt x="10819" y="6431"/>
                  </a:cubicBezTo>
                  <a:cubicBezTo>
                    <a:pt x="11134" y="4008"/>
                    <a:pt x="11245" y="3039"/>
                    <a:pt x="11375" y="2346"/>
                  </a:cubicBezTo>
                  <a:cubicBezTo>
                    <a:pt x="11505" y="1654"/>
                    <a:pt x="11654" y="1239"/>
                    <a:pt x="11802" y="1239"/>
                  </a:cubicBezTo>
                  <a:cubicBezTo>
                    <a:pt x="11951" y="1239"/>
                    <a:pt x="12099" y="1654"/>
                    <a:pt x="12303" y="3523"/>
                  </a:cubicBezTo>
                  <a:cubicBezTo>
                    <a:pt x="12507" y="5392"/>
                    <a:pt x="12767" y="8716"/>
                    <a:pt x="13008" y="11554"/>
                  </a:cubicBezTo>
                  <a:cubicBezTo>
                    <a:pt x="13250" y="14392"/>
                    <a:pt x="13472" y="16746"/>
                    <a:pt x="13639" y="18269"/>
                  </a:cubicBezTo>
                  <a:cubicBezTo>
                    <a:pt x="13806" y="19792"/>
                    <a:pt x="13918" y="20485"/>
                    <a:pt x="14066" y="20900"/>
                  </a:cubicBezTo>
                  <a:cubicBezTo>
                    <a:pt x="14214" y="21316"/>
                    <a:pt x="14400" y="21454"/>
                    <a:pt x="14548" y="21246"/>
                  </a:cubicBezTo>
                  <a:cubicBezTo>
                    <a:pt x="14697" y="21039"/>
                    <a:pt x="14808" y="20485"/>
                    <a:pt x="15142" y="18131"/>
                  </a:cubicBezTo>
                  <a:cubicBezTo>
                    <a:pt x="15476" y="15777"/>
                    <a:pt x="16033" y="11623"/>
                    <a:pt x="16460" y="8369"/>
                  </a:cubicBezTo>
                  <a:cubicBezTo>
                    <a:pt x="16887" y="5116"/>
                    <a:pt x="17184" y="2762"/>
                    <a:pt x="17425" y="1446"/>
                  </a:cubicBezTo>
                  <a:cubicBezTo>
                    <a:pt x="17666" y="131"/>
                    <a:pt x="17852" y="-146"/>
                    <a:pt x="18000" y="62"/>
                  </a:cubicBezTo>
                  <a:cubicBezTo>
                    <a:pt x="18148" y="269"/>
                    <a:pt x="18260" y="962"/>
                    <a:pt x="18427" y="3246"/>
                  </a:cubicBezTo>
                  <a:cubicBezTo>
                    <a:pt x="18594" y="5531"/>
                    <a:pt x="18817" y="9408"/>
                    <a:pt x="18984" y="11623"/>
                  </a:cubicBezTo>
                  <a:cubicBezTo>
                    <a:pt x="19151" y="13839"/>
                    <a:pt x="19262" y="14392"/>
                    <a:pt x="19392" y="14462"/>
                  </a:cubicBezTo>
                  <a:cubicBezTo>
                    <a:pt x="19522" y="14531"/>
                    <a:pt x="19670" y="14116"/>
                    <a:pt x="20041" y="12108"/>
                  </a:cubicBezTo>
                  <a:cubicBezTo>
                    <a:pt x="20412" y="10100"/>
                    <a:pt x="21006" y="6500"/>
                    <a:pt x="21600" y="2900"/>
                  </a:cubicBezTo>
                </a:path>
              </a:pathLst>
            </a:custGeom>
            <a:noFill/>
            <a:ln w="45024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87" name="Line"/>
            <p:cNvSpPr/>
            <p:nvPr/>
          </p:nvSpPr>
          <p:spPr>
            <a:xfrm>
              <a:off x="12920147" y="-491176"/>
              <a:ext cx="242038" cy="416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2" h="21545" extrusionOk="0">
                  <a:moveTo>
                    <a:pt x="325" y="20210"/>
                  </a:moveTo>
                  <a:cubicBezTo>
                    <a:pt x="143" y="19841"/>
                    <a:pt x="-38" y="19473"/>
                    <a:pt x="7" y="19394"/>
                  </a:cubicBezTo>
                  <a:cubicBezTo>
                    <a:pt x="53" y="19315"/>
                    <a:pt x="325" y="19525"/>
                    <a:pt x="1051" y="19920"/>
                  </a:cubicBezTo>
                  <a:cubicBezTo>
                    <a:pt x="1777" y="20316"/>
                    <a:pt x="2957" y="20895"/>
                    <a:pt x="3819" y="21211"/>
                  </a:cubicBezTo>
                  <a:cubicBezTo>
                    <a:pt x="4681" y="21527"/>
                    <a:pt x="5226" y="21580"/>
                    <a:pt x="5680" y="21527"/>
                  </a:cubicBezTo>
                  <a:cubicBezTo>
                    <a:pt x="6133" y="21475"/>
                    <a:pt x="6496" y="21317"/>
                    <a:pt x="6723" y="20895"/>
                  </a:cubicBezTo>
                  <a:cubicBezTo>
                    <a:pt x="6950" y="20474"/>
                    <a:pt x="7041" y="19789"/>
                    <a:pt x="6496" y="18761"/>
                  </a:cubicBezTo>
                  <a:cubicBezTo>
                    <a:pt x="5952" y="17734"/>
                    <a:pt x="4772" y="16364"/>
                    <a:pt x="3955" y="15416"/>
                  </a:cubicBezTo>
                  <a:cubicBezTo>
                    <a:pt x="3138" y="14468"/>
                    <a:pt x="2685" y="13941"/>
                    <a:pt x="2412" y="13546"/>
                  </a:cubicBezTo>
                  <a:cubicBezTo>
                    <a:pt x="2140" y="13151"/>
                    <a:pt x="2049" y="12887"/>
                    <a:pt x="2231" y="12782"/>
                  </a:cubicBezTo>
                  <a:cubicBezTo>
                    <a:pt x="2412" y="12677"/>
                    <a:pt x="2866" y="12729"/>
                    <a:pt x="4409" y="12993"/>
                  </a:cubicBezTo>
                  <a:cubicBezTo>
                    <a:pt x="5952" y="13256"/>
                    <a:pt x="8584" y="13730"/>
                    <a:pt x="10399" y="13941"/>
                  </a:cubicBezTo>
                  <a:cubicBezTo>
                    <a:pt x="12214" y="14152"/>
                    <a:pt x="13212" y="14099"/>
                    <a:pt x="13893" y="13730"/>
                  </a:cubicBezTo>
                  <a:cubicBezTo>
                    <a:pt x="14574" y="13361"/>
                    <a:pt x="14937" y="12677"/>
                    <a:pt x="14755" y="11965"/>
                  </a:cubicBezTo>
                  <a:cubicBezTo>
                    <a:pt x="14574" y="11254"/>
                    <a:pt x="13848" y="10517"/>
                    <a:pt x="12759" y="9726"/>
                  </a:cubicBezTo>
                  <a:cubicBezTo>
                    <a:pt x="11670" y="8936"/>
                    <a:pt x="10217" y="8093"/>
                    <a:pt x="9264" y="7461"/>
                  </a:cubicBezTo>
                  <a:cubicBezTo>
                    <a:pt x="8312" y="6829"/>
                    <a:pt x="7858" y="6407"/>
                    <a:pt x="7949" y="6276"/>
                  </a:cubicBezTo>
                  <a:cubicBezTo>
                    <a:pt x="8039" y="6144"/>
                    <a:pt x="8675" y="6302"/>
                    <a:pt x="9718" y="6539"/>
                  </a:cubicBezTo>
                  <a:cubicBezTo>
                    <a:pt x="10762" y="6776"/>
                    <a:pt x="12214" y="7092"/>
                    <a:pt x="13394" y="7250"/>
                  </a:cubicBezTo>
                  <a:cubicBezTo>
                    <a:pt x="14574" y="7408"/>
                    <a:pt x="15481" y="7408"/>
                    <a:pt x="16117" y="7303"/>
                  </a:cubicBezTo>
                  <a:cubicBezTo>
                    <a:pt x="16752" y="7198"/>
                    <a:pt x="17115" y="6987"/>
                    <a:pt x="17296" y="6407"/>
                  </a:cubicBezTo>
                  <a:cubicBezTo>
                    <a:pt x="17478" y="5828"/>
                    <a:pt x="17478" y="4880"/>
                    <a:pt x="17024" y="4010"/>
                  </a:cubicBezTo>
                  <a:cubicBezTo>
                    <a:pt x="16570" y="3141"/>
                    <a:pt x="15663" y="2351"/>
                    <a:pt x="15027" y="1824"/>
                  </a:cubicBezTo>
                  <a:cubicBezTo>
                    <a:pt x="14392" y="1297"/>
                    <a:pt x="14029" y="1034"/>
                    <a:pt x="13802" y="770"/>
                  </a:cubicBezTo>
                  <a:cubicBezTo>
                    <a:pt x="13575" y="507"/>
                    <a:pt x="13485" y="243"/>
                    <a:pt x="13666" y="112"/>
                  </a:cubicBezTo>
                  <a:cubicBezTo>
                    <a:pt x="13848" y="-20"/>
                    <a:pt x="14301" y="-20"/>
                    <a:pt x="15663" y="33"/>
                  </a:cubicBezTo>
                  <a:cubicBezTo>
                    <a:pt x="17024" y="85"/>
                    <a:pt x="19293" y="191"/>
                    <a:pt x="21562" y="296"/>
                  </a:cubicBezTo>
                </a:path>
              </a:pathLst>
            </a:custGeom>
            <a:noFill/>
            <a:ln w="45024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88" name="Line"/>
            <p:cNvSpPr/>
            <p:nvPr/>
          </p:nvSpPr>
          <p:spPr>
            <a:xfrm>
              <a:off x="12942306" y="-63676"/>
              <a:ext cx="281005" cy="320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7" h="21600" extrusionOk="0">
                  <a:moveTo>
                    <a:pt x="1865" y="0"/>
                  </a:moveTo>
                  <a:cubicBezTo>
                    <a:pt x="1396" y="617"/>
                    <a:pt x="926" y="1234"/>
                    <a:pt x="613" y="2160"/>
                  </a:cubicBezTo>
                  <a:cubicBezTo>
                    <a:pt x="300" y="3086"/>
                    <a:pt x="144" y="4320"/>
                    <a:pt x="65" y="5143"/>
                  </a:cubicBezTo>
                  <a:cubicBezTo>
                    <a:pt x="-13" y="5966"/>
                    <a:pt x="-13" y="6377"/>
                    <a:pt x="26" y="6789"/>
                  </a:cubicBezTo>
                  <a:cubicBezTo>
                    <a:pt x="65" y="7200"/>
                    <a:pt x="144" y="7611"/>
                    <a:pt x="378" y="7714"/>
                  </a:cubicBezTo>
                  <a:cubicBezTo>
                    <a:pt x="613" y="7817"/>
                    <a:pt x="1004" y="7611"/>
                    <a:pt x="1826" y="6926"/>
                  </a:cubicBezTo>
                  <a:cubicBezTo>
                    <a:pt x="2648" y="6240"/>
                    <a:pt x="3900" y="5074"/>
                    <a:pt x="4683" y="4354"/>
                  </a:cubicBezTo>
                  <a:cubicBezTo>
                    <a:pt x="5465" y="3634"/>
                    <a:pt x="5778" y="3360"/>
                    <a:pt x="6248" y="3086"/>
                  </a:cubicBezTo>
                  <a:cubicBezTo>
                    <a:pt x="6717" y="2811"/>
                    <a:pt x="7343" y="2537"/>
                    <a:pt x="7696" y="2571"/>
                  </a:cubicBezTo>
                  <a:cubicBezTo>
                    <a:pt x="8048" y="2606"/>
                    <a:pt x="8126" y="2949"/>
                    <a:pt x="7774" y="4217"/>
                  </a:cubicBezTo>
                  <a:cubicBezTo>
                    <a:pt x="7422" y="5486"/>
                    <a:pt x="6639" y="7680"/>
                    <a:pt x="5974" y="9737"/>
                  </a:cubicBezTo>
                  <a:cubicBezTo>
                    <a:pt x="5309" y="11794"/>
                    <a:pt x="4761" y="13714"/>
                    <a:pt x="4487" y="14880"/>
                  </a:cubicBezTo>
                  <a:cubicBezTo>
                    <a:pt x="4213" y="16046"/>
                    <a:pt x="4213" y="16457"/>
                    <a:pt x="4409" y="16731"/>
                  </a:cubicBezTo>
                  <a:cubicBezTo>
                    <a:pt x="4604" y="17006"/>
                    <a:pt x="4996" y="17143"/>
                    <a:pt x="5739" y="16869"/>
                  </a:cubicBezTo>
                  <a:cubicBezTo>
                    <a:pt x="6483" y="16594"/>
                    <a:pt x="7578" y="15909"/>
                    <a:pt x="8987" y="15086"/>
                  </a:cubicBezTo>
                  <a:cubicBezTo>
                    <a:pt x="10396" y="14263"/>
                    <a:pt x="12117" y="13303"/>
                    <a:pt x="13213" y="12789"/>
                  </a:cubicBezTo>
                  <a:cubicBezTo>
                    <a:pt x="14309" y="12274"/>
                    <a:pt x="14778" y="12206"/>
                    <a:pt x="15130" y="12309"/>
                  </a:cubicBezTo>
                  <a:cubicBezTo>
                    <a:pt x="15483" y="12411"/>
                    <a:pt x="15717" y="12686"/>
                    <a:pt x="15796" y="13474"/>
                  </a:cubicBezTo>
                  <a:cubicBezTo>
                    <a:pt x="15874" y="14263"/>
                    <a:pt x="15796" y="15566"/>
                    <a:pt x="15600" y="16697"/>
                  </a:cubicBezTo>
                  <a:cubicBezTo>
                    <a:pt x="15404" y="17829"/>
                    <a:pt x="15091" y="18789"/>
                    <a:pt x="14778" y="19611"/>
                  </a:cubicBezTo>
                  <a:cubicBezTo>
                    <a:pt x="14465" y="20434"/>
                    <a:pt x="14152" y="21120"/>
                    <a:pt x="14152" y="21360"/>
                  </a:cubicBezTo>
                  <a:cubicBezTo>
                    <a:pt x="14152" y="21600"/>
                    <a:pt x="14465" y="21394"/>
                    <a:pt x="15170" y="20914"/>
                  </a:cubicBezTo>
                  <a:cubicBezTo>
                    <a:pt x="15874" y="20434"/>
                    <a:pt x="16970" y="19680"/>
                    <a:pt x="17948" y="19406"/>
                  </a:cubicBezTo>
                  <a:cubicBezTo>
                    <a:pt x="18926" y="19131"/>
                    <a:pt x="19787" y="19337"/>
                    <a:pt x="20374" y="19783"/>
                  </a:cubicBezTo>
                  <a:cubicBezTo>
                    <a:pt x="20961" y="20229"/>
                    <a:pt x="21274" y="20914"/>
                    <a:pt x="21587" y="21600"/>
                  </a:cubicBezTo>
                </a:path>
              </a:pathLst>
            </a:custGeom>
            <a:noFill/>
            <a:ln w="45024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89" name="Line"/>
            <p:cNvSpPr/>
            <p:nvPr/>
          </p:nvSpPr>
          <p:spPr>
            <a:xfrm>
              <a:off x="12576783" y="-363194"/>
              <a:ext cx="79964" cy="268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1" h="21600" extrusionOk="0">
                  <a:moveTo>
                    <a:pt x="10831" y="21600"/>
                  </a:moveTo>
                  <a:cubicBezTo>
                    <a:pt x="10298" y="21191"/>
                    <a:pt x="9764" y="20782"/>
                    <a:pt x="10164" y="20495"/>
                  </a:cubicBezTo>
                  <a:cubicBezTo>
                    <a:pt x="10564" y="20209"/>
                    <a:pt x="11898" y="20045"/>
                    <a:pt x="13231" y="19841"/>
                  </a:cubicBezTo>
                  <a:cubicBezTo>
                    <a:pt x="14564" y="19636"/>
                    <a:pt x="15898" y="19391"/>
                    <a:pt x="17364" y="19105"/>
                  </a:cubicBezTo>
                  <a:cubicBezTo>
                    <a:pt x="18831" y="18818"/>
                    <a:pt x="20431" y="18491"/>
                    <a:pt x="20831" y="18164"/>
                  </a:cubicBezTo>
                  <a:cubicBezTo>
                    <a:pt x="21231" y="17836"/>
                    <a:pt x="20431" y="17509"/>
                    <a:pt x="18298" y="17100"/>
                  </a:cubicBezTo>
                  <a:cubicBezTo>
                    <a:pt x="16165" y="16691"/>
                    <a:pt x="12698" y="16200"/>
                    <a:pt x="10298" y="15545"/>
                  </a:cubicBezTo>
                  <a:cubicBezTo>
                    <a:pt x="7898" y="14891"/>
                    <a:pt x="6565" y="14073"/>
                    <a:pt x="6431" y="13500"/>
                  </a:cubicBezTo>
                  <a:cubicBezTo>
                    <a:pt x="6298" y="12927"/>
                    <a:pt x="7364" y="12600"/>
                    <a:pt x="9098" y="12150"/>
                  </a:cubicBezTo>
                  <a:cubicBezTo>
                    <a:pt x="10831" y="11700"/>
                    <a:pt x="13231" y="11127"/>
                    <a:pt x="14831" y="10677"/>
                  </a:cubicBezTo>
                  <a:cubicBezTo>
                    <a:pt x="16431" y="10227"/>
                    <a:pt x="17231" y="9900"/>
                    <a:pt x="17498" y="9532"/>
                  </a:cubicBezTo>
                  <a:cubicBezTo>
                    <a:pt x="17764" y="9164"/>
                    <a:pt x="17498" y="8755"/>
                    <a:pt x="15898" y="8345"/>
                  </a:cubicBezTo>
                  <a:cubicBezTo>
                    <a:pt x="14298" y="7936"/>
                    <a:pt x="11364" y="7527"/>
                    <a:pt x="8697" y="7036"/>
                  </a:cubicBezTo>
                  <a:cubicBezTo>
                    <a:pt x="6031" y="6545"/>
                    <a:pt x="3631" y="5973"/>
                    <a:pt x="2031" y="5523"/>
                  </a:cubicBezTo>
                  <a:cubicBezTo>
                    <a:pt x="431" y="5073"/>
                    <a:pt x="-369" y="4745"/>
                    <a:pt x="164" y="4500"/>
                  </a:cubicBezTo>
                  <a:cubicBezTo>
                    <a:pt x="698" y="4255"/>
                    <a:pt x="2564" y="4091"/>
                    <a:pt x="5231" y="3723"/>
                  </a:cubicBezTo>
                  <a:cubicBezTo>
                    <a:pt x="7898" y="3355"/>
                    <a:pt x="11364" y="2782"/>
                    <a:pt x="13364" y="2291"/>
                  </a:cubicBezTo>
                  <a:cubicBezTo>
                    <a:pt x="15364" y="1800"/>
                    <a:pt x="15898" y="1391"/>
                    <a:pt x="15231" y="1023"/>
                  </a:cubicBezTo>
                  <a:cubicBezTo>
                    <a:pt x="14564" y="655"/>
                    <a:pt x="12698" y="327"/>
                    <a:pt x="10831" y="0"/>
                  </a:cubicBezTo>
                </a:path>
              </a:pathLst>
            </a:custGeom>
            <a:noFill/>
            <a:ln w="45024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90" name="Line"/>
            <p:cNvSpPr/>
            <p:nvPr/>
          </p:nvSpPr>
          <p:spPr>
            <a:xfrm>
              <a:off x="12502023" y="-694157"/>
              <a:ext cx="320649" cy="314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9" h="21188" extrusionOk="0">
                  <a:moveTo>
                    <a:pt x="9374" y="4585"/>
                  </a:moveTo>
                  <a:cubicBezTo>
                    <a:pt x="9306" y="4242"/>
                    <a:pt x="9238" y="3899"/>
                    <a:pt x="9068" y="3625"/>
                  </a:cubicBezTo>
                  <a:cubicBezTo>
                    <a:pt x="8898" y="3351"/>
                    <a:pt x="8626" y="3145"/>
                    <a:pt x="7811" y="3282"/>
                  </a:cubicBezTo>
                  <a:cubicBezTo>
                    <a:pt x="6996" y="3419"/>
                    <a:pt x="5638" y="3899"/>
                    <a:pt x="4415" y="4756"/>
                  </a:cubicBezTo>
                  <a:cubicBezTo>
                    <a:pt x="3192" y="5614"/>
                    <a:pt x="2106" y="6848"/>
                    <a:pt x="1426" y="8391"/>
                  </a:cubicBezTo>
                  <a:cubicBezTo>
                    <a:pt x="747" y="9934"/>
                    <a:pt x="475" y="11785"/>
                    <a:pt x="815" y="13568"/>
                  </a:cubicBezTo>
                  <a:cubicBezTo>
                    <a:pt x="1155" y="15351"/>
                    <a:pt x="2106" y="17065"/>
                    <a:pt x="3362" y="18402"/>
                  </a:cubicBezTo>
                  <a:cubicBezTo>
                    <a:pt x="4619" y="19739"/>
                    <a:pt x="6181" y="20699"/>
                    <a:pt x="8015" y="21042"/>
                  </a:cubicBezTo>
                  <a:cubicBezTo>
                    <a:pt x="9849" y="21385"/>
                    <a:pt x="11955" y="21111"/>
                    <a:pt x="13755" y="20356"/>
                  </a:cubicBezTo>
                  <a:cubicBezTo>
                    <a:pt x="15555" y="19602"/>
                    <a:pt x="17049" y="18368"/>
                    <a:pt x="18340" y="16619"/>
                  </a:cubicBezTo>
                  <a:cubicBezTo>
                    <a:pt x="19630" y="14871"/>
                    <a:pt x="20717" y="12608"/>
                    <a:pt x="21158" y="10448"/>
                  </a:cubicBezTo>
                  <a:cubicBezTo>
                    <a:pt x="21600" y="8288"/>
                    <a:pt x="21396" y="6231"/>
                    <a:pt x="20377" y="4516"/>
                  </a:cubicBezTo>
                  <a:cubicBezTo>
                    <a:pt x="19359" y="2802"/>
                    <a:pt x="17525" y="1431"/>
                    <a:pt x="15521" y="676"/>
                  </a:cubicBezTo>
                  <a:cubicBezTo>
                    <a:pt x="13517" y="-78"/>
                    <a:pt x="11343" y="-215"/>
                    <a:pt x="9238" y="334"/>
                  </a:cubicBezTo>
                  <a:cubicBezTo>
                    <a:pt x="7132" y="882"/>
                    <a:pt x="5094" y="2116"/>
                    <a:pt x="3566" y="3762"/>
                  </a:cubicBezTo>
                  <a:cubicBezTo>
                    <a:pt x="2038" y="5408"/>
                    <a:pt x="1019" y="7465"/>
                    <a:pt x="509" y="8974"/>
                  </a:cubicBezTo>
                  <a:cubicBezTo>
                    <a:pt x="0" y="10482"/>
                    <a:pt x="0" y="11442"/>
                    <a:pt x="0" y="12402"/>
                  </a:cubicBezTo>
                </a:path>
              </a:pathLst>
            </a:custGeom>
            <a:noFill/>
            <a:ln w="45024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91" name="Line"/>
            <p:cNvSpPr/>
            <p:nvPr/>
          </p:nvSpPr>
          <p:spPr>
            <a:xfrm>
              <a:off x="13201907" y="269755"/>
              <a:ext cx="73268" cy="121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4" h="21421" extrusionOk="0">
                  <a:moveTo>
                    <a:pt x="3534" y="0"/>
                  </a:moveTo>
                  <a:cubicBezTo>
                    <a:pt x="5154" y="327"/>
                    <a:pt x="6774" y="655"/>
                    <a:pt x="7719" y="1227"/>
                  </a:cubicBezTo>
                  <a:cubicBezTo>
                    <a:pt x="8664" y="1800"/>
                    <a:pt x="8934" y="2618"/>
                    <a:pt x="7989" y="4991"/>
                  </a:cubicBezTo>
                  <a:cubicBezTo>
                    <a:pt x="7044" y="7364"/>
                    <a:pt x="4884" y="11291"/>
                    <a:pt x="3399" y="13827"/>
                  </a:cubicBezTo>
                  <a:cubicBezTo>
                    <a:pt x="1914" y="16364"/>
                    <a:pt x="1104" y="17509"/>
                    <a:pt x="564" y="18573"/>
                  </a:cubicBezTo>
                  <a:cubicBezTo>
                    <a:pt x="24" y="19636"/>
                    <a:pt x="-246" y="20618"/>
                    <a:pt x="294" y="21109"/>
                  </a:cubicBezTo>
                  <a:cubicBezTo>
                    <a:pt x="834" y="21600"/>
                    <a:pt x="2184" y="21600"/>
                    <a:pt x="5829" y="20455"/>
                  </a:cubicBezTo>
                  <a:cubicBezTo>
                    <a:pt x="9474" y="19309"/>
                    <a:pt x="15414" y="17018"/>
                    <a:pt x="21354" y="14727"/>
                  </a:cubicBezTo>
                </a:path>
              </a:pathLst>
            </a:custGeom>
            <a:noFill/>
            <a:ln w="45024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92" name="Line"/>
            <p:cNvSpPr/>
            <p:nvPr/>
          </p:nvSpPr>
          <p:spPr>
            <a:xfrm>
              <a:off x="13746213" y="-201224"/>
              <a:ext cx="31912" cy="222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7" h="21071" extrusionOk="0">
                  <a:moveTo>
                    <a:pt x="2333" y="20481"/>
                  </a:moveTo>
                  <a:cubicBezTo>
                    <a:pt x="790" y="21040"/>
                    <a:pt x="-753" y="21600"/>
                    <a:pt x="404" y="20145"/>
                  </a:cubicBezTo>
                  <a:cubicBezTo>
                    <a:pt x="1561" y="18690"/>
                    <a:pt x="5418" y="15221"/>
                    <a:pt x="9276" y="11527"/>
                  </a:cubicBezTo>
                  <a:cubicBezTo>
                    <a:pt x="13133" y="7834"/>
                    <a:pt x="16990" y="3917"/>
                    <a:pt x="20847" y="0"/>
                  </a:cubicBezTo>
                </a:path>
              </a:pathLst>
            </a:custGeom>
            <a:noFill/>
            <a:ln w="45024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93" name="Line"/>
            <p:cNvSpPr/>
            <p:nvPr/>
          </p:nvSpPr>
          <p:spPr>
            <a:xfrm>
              <a:off x="13668308" y="-119748"/>
              <a:ext cx="223175" cy="26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extrusionOk="0">
                  <a:moveTo>
                    <a:pt x="0" y="16200"/>
                  </a:moveTo>
                  <a:cubicBezTo>
                    <a:pt x="1486" y="18900"/>
                    <a:pt x="2971" y="21600"/>
                    <a:pt x="6114" y="18900"/>
                  </a:cubicBezTo>
                  <a:cubicBezTo>
                    <a:pt x="9257" y="16200"/>
                    <a:pt x="14057" y="8100"/>
                    <a:pt x="16914" y="4050"/>
                  </a:cubicBezTo>
                  <a:cubicBezTo>
                    <a:pt x="19771" y="0"/>
                    <a:pt x="20686" y="0"/>
                    <a:pt x="21600" y="0"/>
                  </a:cubicBezTo>
                </a:path>
              </a:pathLst>
            </a:custGeom>
            <a:noFill/>
            <a:ln w="45024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94" name="Line"/>
            <p:cNvSpPr/>
            <p:nvPr/>
          </p:nvSpPr>
          <p:spPr>
            <a:xfrm>
              <a:off x="14204185" y="-290329"/>
              <a:ext cx="381616" cy="404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441" extrusionOk="0">
                  <a:moveTo>
                    <a:pt x="1745" y="19187"/>
                  </a:moveTo>
                  <a:cubicBezTo>
                    <a:pt x="1545" y="19438"/>
                    <a:pt x="1345" y="19688"/>
                    <a:pt x="1178" y="19657"/>
                  </a:cubicBezTo>
                  <a:cubicBezTo>
                    <a:pt x="1012" y="19625"/>
                    <a:pt x="878" y="19312"/>
                    <a:pt x="645" y="18217"/>
                  </a:cubicBezTo>
                  <a:cubicBezTo>
                    <a:pt x="412" y="17121"/>
                    <a:pt x="78" y="15243"/>
                    <a:pt x="12" y="13364"/>
                  </a:cubicBezTo>
                  <a:cubicBezTo>
                    <a:pt x="-55" y="11486"/>
                    <a:pt x="145" y="9608"/>
                    <a:pt x="912" y="7698"/>
                  </a:cubicBezTo>
                  <a:cubicBezTo>
                    <a:pt x="1678" y="5789"/>
                    <a:pt x="3012" y="3848"/>
                    <a:pt x="4745" y="2471"/>
                  </a:cubicBezTo>
                  <a:cubicBezTo>
                    <a:pt x="6478" y="1093"/>
                    <a:pt x="8612" y="279"/>
                    <a:pt x="10512" y="60"/>
                  </a:cubicBezTo>
                  <a:cubicBezTo>
                    <a:pt x="12412" y="-159"/>
                    <a:pt x="14078" y="217"/>
                    <a:pt x="15345" y="1250"/>
                  </a:cubicBezTo>
                  <a:cubicBezTo>
                    <a:pt x="16612" y="2283"/>
                    <a:pt x="17478" y="3973"/>
                    <a:pt x="17678" y="5444"/>
                  </a:cubicBezTo>
                  <a:cubicBezTo>
                    <a:pt x="17878" y="6916"/>
                    <a:pt x="17412" y="8168"/>
                    <a:pt x="16312" y="9170"/>
                  </a:cubicBezTo>
                  <a:cubicBezTo>
                    <a:pt x="15212" y="10171"/>
                    <a:pt x="13478" y="10923"/>
                    <a:pt x="11612" y="11017"/>
                  </a:cubicBezTo>
                  <a:cubicBezTo>
                    <a:pt x="9745" y="11111"/>
                    <a:pt x="7745" y="10547"/>
                    <a:pt x="6478" y="10078"/>
                  </a:cubicBezTo>
                  <a:cubicBezTo>
                    <a:pt x="5212" y="9608"/>
                    <a:pt x="4678" y="9232"/>
                    <a:pt x="4645" y="9107"/>
                  </a:cubicBezTo>
                  <a:cubicBezTo>
                    <a:pt x="4612" y="8982"/>
                    <a:pt x="5078" y="9107"/>
                    <a:pt x="6345" y="9858"/>
                  </a:cubicBezTo>
                  <a:cubicBezTo>
                    <a:pt x="7612" y="10610"/>
                    <a:pt x="9678" y="11987"/>
                    <a:pt x="11678" y="13490"/>
                  </a:cubicBezTo>
                  <a:cubicBezTo>
                    <a:pt x="13678" y="14992"/>
                    <a:pt x="15612" y="16620"/>
                    <a:pt x="17245" y="17966"/>
                  </a:cubicBezTo>
                  <a:cubicBezTo>
                    <a:pt x="18878" y="19312"/>
                    <a:pt x="20212" y="20377"/>
                    <a:pt x="21545" y="21441"/>
                  </a:cubicBezTo>
                </a:path>
              </a:pathLst>
            </a:custGeom>
            <a:noFill/>
            <a:ln w="45024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grpSp>
        <p:nvGrpSpPr>
          <p:cNvPr id="465" name="Drawing"/>
          <p:cNvGrpSpPr/>
          <p:nvPr/>
        </p:nvGrpSpPr>
        <p:grpSpPr>
          <a:xfrm>
            <a:off x="1182051" y="6324919"/>
            <a:ext cx="10205351" cy="1802683"/>
            <a:chOff x="252134" y="-2003791"/>
            <a:chExt cx="10205350" cy="1802681"/>
          </a:xfrm>
        </p:grpSpPr>
        <p:sp>
          <p:nvSpPr>
            <p:cNvPr id="396" name="Line"/>
            <p:cNvSpPr/>
            <p:nvPr/>
          </p:nvSpPr>
          <p:spPr>
            <a:xfrm>
              <a:off x="252134" y="-1464994"/>
              <a:ext cx="692742" cy="859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472" extrusionOk="0">
                  <a:moveTo>
                    <a:pt x="2522" y="16244"/>
                  </a:moveTo>
                  <a:cubicBezTo>
                    <a:pt x="2778" y="15292"/>
                    <a:pt x="3034" y="14341"/>
                    <a:pt x="3213" y="13161"/>
                  </a:cubicBezTo>
                  <a:cubicBezTo>
                    <a:pt x="3393" y="11982"/>
                    <a:pt x="3495" y="10575"/>
                    <a:pt x="3521" y="9065"/>
                  </a:cubicBezTo>
                  <a:cubicBezTo>
                    <a:pt x="3546" y="7554"/>
                    <a:pt x="3495" y="5941"/>
                    <a:pt x="3188" y="4472"/>
                  </a:cubicBezTo>
                  <a:cubicBezTo>
                    <a:pt x="2881" y="3003"/>
                    <a:pt x="2318" y="1679"/>
                    <a:pt x="1908" y="954"/>
                  </a:cubicBezTo>
                  <a:cubicBezTo>
                    <a:pt x="1499" y="230"/>
                    <a:pt x="1243" y="106"/>
                    <a:pt x="910" y="44"/>
                  </a:cubicBezTo>
                  <a:cubicBezTo>
                    <a:pt x="577" y="-18"/>
                    <a:pt x="168" y="-18"/>
                    <a:pt x="40" y="65"/>
                  </a:cubicBezTo>
                  <a:cubicBezTo>
                    <a:pt x="-88" y="148"/>
                    <a:pt x="66" y="313"/>
                    <a:pt x="910" y="810"/>
                  </a:cubicBezTo>
                  <a:cubicBezTo>
                    <a:pt x="1755" y="1306"/>
                    <a:pt x="3290" y="2134"/>
                    <a:pt x="4954" y="2858"/>
                  </a:cubicBezTo>
                  <a:cubicBezTo>
                    <a:pt x="6617" y="3582"/>
                    <a:pt x="8409" y="4203"/>
                    <a:pt x="10175" y="4761"/>
                  </a:cubicBezTo>
                  <a:cubicBezTo>
                    <a:pt x="11940" y="5320"/>
                    <a:pt x="13681" y="5816"/>
                    <a:pt x="15216" y="6603"/>
                  </a:cubicBezTo>
                  <a:cubicBezTo>
                    <a:pt x="16752" y="7389"/>
                    <a:pt x="18083" y="8465"/>
                    <a:pt x="19106" y="9748"/>
                  </a:cubicBezTo>
                  <a:cubicBezTo>
                    <a:pt x="20130" y="11030"/>
                    <a:pt x="20847" y="12520"/>
                    <a:pt x="21179" y="14072"/>
                  </a:cubicBezTo>
                  <a:cubicBezTo>
                    <a:pt x="21512" y="15623"/>
                    <a:pt x="21461" y="17237"/>
                    <a:pt x="21026" y="18458"/>
                  </a:cubicBezTo>
                  <a:cubicBezTo>
                    <a:pt x="20591" y="19679"/>
                    <a:pt x="19772" y="20506"/>
                    <a:pt x="18415" y="20982"/>
                  </a:cubicBezTo>
                  <a:cubicBezTo>
                    <a:pt x="17059" y="21458"/>
                    <a:pt x="15165" y="21582"/>
                    <a:pt x="13246" y="21375"/>
                  </a:cubicBezTo>
                  <a:cubicBezTo>
                    <a:pt x="11326" y="21168"/>
                    <a:pt x="9381" y="20630"/>
                    <a:pt x="7820" y="20092"/>
                  </a:cubicBezTo>
                  <a:cubicBezTo>
                    <a:pt x="6259" y="19554"/>
                    <a:pt x="5082" y="19016"/>
                    <a:pt x="4493" y="18623"/>
                  </a:cubicBezTo>
                  <a:cubicBezTo>
                    <a:pt x="3904" y="18230"/>
                    <a:pt x="3904" y="17982"/>
                    <a:pt x="3904" y="17734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97" name="Line"/>
            <p:cNvSpPr/>
            <p:nvPr/>
          </p:nvSpPr>
          <p:spPr>
            <a:xfrm>
              <a:off x="1013279" y="-957620"/>
              <a:ext cx="260193" cy="243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88" extrusionOk="0">
                  <a:moveTo>
                    <a:pt x="1376" y="13649"/>
                  </a:moveTo>
                  <a:cubicBezTo>
                    <a:pt x="688" y="14651"/>
                    <a:pt x="0" y="15652"/>
                    <a:pt x="0" y="16296"/>
                  </a:cubicBezTo>
                  <a:cubicBezTo>
                    <a:pt x="0" y="16940"/>
                    <a:pt x="688" y="17226"/>
                    <a:pt x="1789" y="16510"/>
                  </a:cubicBezTo>
                  <a:cubicBezTo>
                    <a:pt x="2889" y="15795"/>
                    <a:pt x="4403" y="14079"/>
                    <a:pt x="6397" y="11361"/>
                  </a:cubicBezTo>
                  <a:cubicBezTo>
                    <a:pt x="8392" y="8643"/>
                    <a:pt x="10869" y="4924"/>
                    <a:pt x="12382" y="2706"/>
                  </a:cubicBezTo>
                  <a:cubicBezTo>
                    <a:pt x="13896" y="489"/>
                    <a:pt x="14446" y="-226"/>
                    <a:pt x="14652" y="60"/>
                  </a:cubicBezTo>
                  <a:cubicBezTo>
                    <a:pt x="14859" y="346"/>
                    <a:pt x="14721" y="1634"/>
                    <a:pt x="14033" y="4280"/>
                  </a:cubicBezTo>
                  <a:cubicBezTo>
                    <a:pt x="13345" y="6926"/>
                    <a:pt x="12107" y="10932"/>
                    <a:pt x="11350" y="13864"/>
                  </a:cubicBezTo>
                  <a:cubicBezTo>
                    <a:pt x="10594" y="16796"/>
                    <a:pt x="10318" y="18656"/>
                    <a:pt x="10525" y="19800"/>
                  </a:cubicBezTo>
                  <a:cubicBezTo>
                    <a:pt x="10731" y="20945"/>
                    <a:pt x="11419" y="21374"/>
                    <a:pt x="12932" y="20587"/>
                  </a:cubicBezTo>
                  <a:cubicBezTo>
                    <a:pt x="14446" y="19800"/>
                    <a:pt x="16785" y="17798"/>
                    <a:pt x="18367" y="15938"/>
                  </a:cubicBezTo>
                  <a:cubicBezTo>
                    <a:pt x="19949" y="14079"/>
                    <a:pt x="20775" y="12362"/>
                    <a:pt x="21600" y="10646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98" name="Line"/>
            <p:cNvSpPr/>
            <p:nvPr/>
          </p:nvSpPr>
          <p:spPr>
            <a:xfrm>
              <a:off x="1158662" y="-1162427"/>
              <a:ext cx="35261" cy="14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81" h="20532" extrusionOk="0">
                  <a:moveTo>
                    <a:pt x="5894" y="0"/>
                  </a:moveTo>
                  <a:cubicBezTo>
                    <a:pt x="2138" y="9600"/>
                    <a:pt x="-1619" y="19200"/>
                    <a:pt x="729" y="20400"/>
                  </a:cubicBezTo>
                  <a:cubicBezTo>
                    <a:pt x="3077" y="21600"/>
                    <a:pt x="11529" y="14400"/>
                    <a:pt x="19981" y="7200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99" name="Line"/>
            <p:cNvSpPr/>
            <p:nvPr/>
          </p:nvSpPr>
          <p:spPr>
            <a:xfrm>
              <a:off x="1333230" y="-1056534"/>
              <a:ext cx="193804" cy="341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6" h="21268" extrusionOk="0">
                  <a:moveTo>
                    <a:pt x="3801" y="7348"/>
                  </a:moveTo>
                  <a:cubicBezTo>
                    <a:pt x="3619" y="7865"/>
                    <a:pt x="3438" y="8382"/>
                    <a:pt x="3347" y="9002"/>
                  </a:cubicBezTo>
                  <a:cubicBezTo>
                    <a:pt x="3256" y="9622"/>
                    <a:pt x="3256" y="10346"/>
                    <a:pt x="4164" y="10552"/>
                  </a:cubicBezTo>
                  <a:cubicBezTo>
                    <a:pt x="5071" y="10759"/>
                    <a:pt x="6887" y="10449"/>
                    <a:pt x="9155" y="8744"/>
                  </a:cubicBezTo>
                  <a:cubicBezTo>
                    <a:pt x="11424" y="7038"/>
                    <a:pt x="14147" y="3938"/>
                    <a:pt x="15599" y="2129"/>
                  </a:cubicBezTo>
                  <a:cubicBezTo>
                    <a:pt x="17051" y="321"/>
                    <a:pt x="17233" y="-196"/>
                    <a:pt x="17142" y="62"/>
                  </a:cubicBezTo>
                  <a:cubicBezTo>
                    <a:pt x="17051" y="321"/>
                    <a:pt x="16688" y="1354"/>
                    <a:pt x="16325" y="3886"/>
                  </a:cubicBezTo>
                  <a:cubicBezTo>
                    <a:pt x="15962" y="6418"/>
                    <a:pt x="15599" y="10449"/>
                    <a:pt x="14510" y="13549"/>
                  </a:cubicBezTo>
                  <a:cubicBezTo>
                    <a:pt x="13421" y="16650"/>
                    <a:pt x="11606" y="18820"/>
                    <a:pt x="9700" y="20009"/>
                  </a:cubicBezTo>
                  <a:cubicBezTo>
                    <a:pt x="7794" y="21197"/>
                    <a:pt x="5797" y="21404"/>
                    <a:pt x="4164" y="21197"/>
                  </a:cubicBezTo>
                  <a:cubicBezTo>
                    <a:pt x="2530" y="20991"/>
                    <a:pt x="1260" y="20370"/>
                    <a:pt x="534" y="19647"/>
                  </a:cubicBezTo>
                  <a:cubicBezTo>
                    <a:pt x="-192" y="18924"/>
                    <a:pt x="-374" y="18097"/>
                    <a:pt x="1260" y="17063"/>
                  </a:cubicBezTo>
                  <a:cubicBezTo>
                    <a:pt x="2893" y="16030"/>
                    <a:pt x="6342" y="14790"/>
                    <a:pt x="9972" y="13859"/>
                  </a:cubicBezTo>
                  <a:cubicBezTo>
                    <a:pt x="13602" y="12929"/>
                    <a:pt x="17414" y="12309"/>
                    <a:pt x="21226" y="11689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00" name="Line"/>
            <p:cNvSpPr/>
            <p:nvPr/>
          </p:nvSpPr>
          <p:spPr>
            <a:xfrm>
              <a:off x="1581304" y="-1030937"/>
              <a:ext cx="363363" cy="283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0898" extrusionOk="0">
                  <a:moveTo>
                    <a:pt x="17910" y="2765"/>
                  </a:moveTo>
                  <a:cubicBezTo>
                    <a:pt x="17226" y="1911"/>
                    <a:pt x="16542" y="1056"/>
                    <a:pt x="15076" y="507"/>
                  </a:cubicBezTo>
                  <a:cubicBezTo>
                    <a:pt x="13610" y="-42"/>
                    <a:pt x="11362" y="-286"/>
                    <a:pt x="9016" y="507"/>
                  </a:cubicBezTo>
                  <a:cubicBezTo>
                    <a:pt x="6671" y="1300"/>
                    <a:pt x="4227" y="3131"/>
                    <a:pt x="2517" y="5877"/>
                  </a:cubicBezTo>
                  <a:cubicBezTo>
                    <a:pt x="806" y="8622"/>
                    <a:pt x="-171" y="12283"/>
                    <a:pt x="24" y="15151"/>
                  </a:cubicBezTo>
                  <a:cubicBezTo>
                    <a:pt x="220" y="18019"/>
                    <a:pt x="1588" y="20094"/>
                    <a:pt x="4129" y="20704"/>
                  </a:cubicBezTo>
                  <a:cubicBezTo>
                    <a:pt x="6671" y="21314"/>
                    <a:pt x="10385" y="20460"/>
                    <a:pt x="13463" y="18507"/>
                  </a:cubicBezTo>
                  <a:cubicBezTo>
                    <a:pt x="16542" y="16555"/>
                    <a:pt x="18986" y="13504"/>
                    <a:pt x="21429" y="10453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01" name="Line"/>
            <p:cNvSpPr/>
            <p:nvPr/>
          </p:nvSpPr>
          <p:spPr>
            <a:xfrm>
              <a:off x="1975542" y="-841778"/>
              <a:ext cx="131558" cy="182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5" extrusionOk="0">
                  <a:moveTo>
                    <a:pt x="0" y="18860"/>
                  </a:moveTo>
                  <a:cubicBezTo>
                    <a:pt x="225" y="19666"/>
                    <a:pt x="450" y="20472"/>
                    <a:pt x="1125" y="20955"/>
                  </a:cubicBezTo>
                  <a:cubicBezTo>
                    <a:pt x="1800" y="21439"/>
                    <a:pt x="2925" y="21600"/>
                    <a:pt x="5738" y="21197"/>
                  </a:cubicBezTo>
                  <a:cubicBezTo>
                    <a:pt x="8550" y="20794"/>
                    <a:pt x="13050" y="19827"/>
                    <a:pt x="15638" y="19021"/>
                  </a:cubicBezTo>
                  <a:cubicBezTo>
                    <a:pt x="18225" y="18215"/>
                    <a:pt x="18900" y="17570"/>
                    <a:pt x="19463" y="16845"/>
                  </a:cubicBezTo>
                  <a:cubicBezTo>
                    <a:pt x="20025" y="16119"/>
                    <a:pt x="20475" y="15313"/>
                    <a:pt x="20137" y="14749"/>
                  </a:cubicBezTo>
                  <a:cubicBezTo>
                    <a:pt x="19800" y="14185"/>
                    <a:pt x="18675" y="13863"/>
                    <a:pt x="16200" y="13299"/>
                  </a:cubicBezTo>
                  <a:cubicBezTo>
                    <a:pt x="13725" y="12734"/>
                    <a:pt x="9900" y="11928"/>
                    <a:pt x="7425" y="11203"/>
                  </a:cubicBezTo>
                  <a:cubicBezTo>
                    <a:pt x="4950" y="10478"/>
                    <a:pt x="3825" y="9833"/>
                    <a:pt x="4050" y="8543"/>
                  </a:cubicBezTo>
                  <a:cubicBezTo>
                    <a:pt x="4275" y="7254"/>
                    <a:pt x="5850" y="5319"/>
                    <a:pt x="9000" y="3788"/>
                  </a:cubicBezTo>
                  <a:cubicBezTo>
                    <a:pt x="12150" y="2257"/>
                    <a:pt x="16875" y="1128"/>
                    <a:pt x="21600" y="0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02" name="Line"/>
            <p:cNvSpPr/>
            <p:nvPr/>
          </p:nvSpPr>
          <p:spPr>
            <a:xfrm>
              <a:off x="2306867" y="-685135"/>
              <a:ext cx="410285" cy="484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6" h="21491" extrusionOk="0">
                  <a:moveTo>
                    <a:pt x="0" y="20444"/>
                  </a:moveTo>
                  <a:cubicBezTo>
                    <a:pt x="360" y="20322"/>
                    <a:pt x="720" y="20201"/>
                    <a:pt x="1548" y="20414"/>
                  </a:cubicBezTo>
                  <a:cubicBezTo>
                    <a:pt x="2376" y="20626"/>
                    <a:pt x="3672" y="21174"/>
                    <a:pt x="4752" y="21387"/>
                  </a:cubicBezTo>
                  <a:cubicBezTo>
                    <a:pt x="5832" y="21600"/>
                    <a:pt x="6696" y="21478"/>
                    <a:pt x="7164" y="21083"/>
                  </a:cubicBezTo>
                  <a:cubicBezTo>
                    <a:pt x="7632" y="20687"/>
                    <a:pt x="7704" y="20018"/>
                    <a:pt x="7416" y="18801"/>
                  </a:cubicBezTo>
                  <a:cubicBezTo>
                    <a:pt x="7128" y="17584"/>
                    <a:pt x="6480" y="15820"/>
                    <a:pt x="6120" y="14785"/>
                  </a:cubicBezTo>
                  <a:cubicBezTo>
                    <a:pt x="5760" y="13751"/>
                    <a:pt x="5688" y="13447"/>
                    <a:pt x="5652" y="13112"/>
                  </a:cubicBezTo>
                  <a:cubicBezTo>
                    <a:pt x="5616" y="12777"/>
                    <a:pt x="5616" y="12412"/>
                    <a:pt x="5832" y="12230"/>
                  </a:cubicBezTo>
                  <a:cubicBezTo>
                    <a:pt x="6048" y="12047"/>
                    <a:pt x="6480" y="12047"/>
                    <a:pt x="7488" y="12412"/>
                  </a:cubicBezTo>
                  <a:cubicBezTo>
                    <a:pt x="8496" y="12777"/>
                    <a:pt x="10080" y="13508"/>
                    <a:pt x="11340" y="14086"/>
                  </a:cubicBezTo>
                  <a:cubicBezTo>
                    <a:pt x="12600" y="14664"/>
                    <a:pt x="13536" y="15090"/>
                    <a:pt x="14220" y="15303"/>
                  </a:cubicBezTo>
                  <a:cubicBezTo>
                    <a:pt x="14904" y="15515"/>
                    <a:pt x="15336" y="15515"/>
                    <a:pt x="15624" y="15363"/>
                  </a:cubicBezTo>
                  <a:cubicBezTo>
                    <a:pt x="15912" y="15211"/>
                    <a:pt x="16056" y="14907"/>
                    <a:pt x="16056" y="14086"/>
                  </a:cubicBezTo>
                  <a:cubicBezTo>
                    <a:pt x="16056" y="13264"/>
                    <a:pt x="15912" y="11926"/>
                    <a:pt x="15444" y="10465"/>
                  </a:cubicBezTo>
                  <a:cubicBezTo>
                    <a:pt x="14976" y="9005"/>
                    <a:pt x="14184" y="7423"/>
                    <a:pt x="13716" y="6480"/>
                  </a:cubicBezTo>
                  <a:cubicBezTo>
                    <a:pt x="13248" y="5537"/>
                    <a:pt x="13104" y="5233"/>
                    <a:pt x="13248" y="5111"/>
                  </a:cubicBezTo>
                  <a:cubicBezTo>
                    <a:pt x="13392" y="4989"/>
                    <a:pt x="13824" y="5050"/>
                    <a:pt x="14904" y="5385"/>
                  </a:cubicBezTo>
                  <a:cubicBezTo>
                    <a:pt x="15984" y="5719"/>
                    <a:pt x="17712" y="6328"/>
                    <a:pt x="18792" y="6632"/>
                  </a:cubicBezTo>
                  <a:cubicBezTo>
                    <a:pt x="19872" y="6936"/>
                    <a:pt x="20304" y="6936"/>
                    <a:pt x="20664" y="6845"/>
                  </a:cubicBezTo>
                  <a:cubicBezTo>
                    <a:pt x="21024" y="6754"/>
                    <a:pt x="21312" y="6571"/>
                    <a:pt x="21456" y="5993"/>
                  </a:cubicBezTo>
                  <a:cubicBezTo>
                    <a:pt x="21600" y="5415"/>
                    <a:pt x="21600" y="4442"/>
                    <a:pt x="21384" y="3377"/>
                  </a:cubicBezTo>
                  <a:cubicBezTo>
                    <a:pt x="21168" y="2312"/>
                    <a:pt x="20736" y="1156"/>
                    <a:pt x="20304" y="0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03" name="Line"/>
            <p:cNvSpPr/>
            <p:nvPr/>
          </p:nvSpPr>
          <p:spPr>
            <a:xfrm>
              <a:off x="2300642" y="-1657480"/>
              <a:ext cx="400896" cy="507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462" extrusionOk="0">
                  <a:moveTo>
                    <a:pt x="556" y="958"/>
                  </a:moveTo>
                  <a:cubicBezTo>
                    <a:pt x="261" y="785"/>
                    <a:pt x="-34" y="611"/>
                    <a:pt x="3" y="408"/>
                  </a:cubicBezTo>
                  <a:cubicBezTo>
                    <a:pt x="40" y="206"/>
                    <a:pt x="408" y="-26"/>
                    <a:pt x="666" y="3"/>
                  </a:cubicBezTo>
                  <a:cubicBezTo>
                    <a:pt x="924" y="32"/>
                    <a:pt x="1072" y="321"/>
                    <a:pt x="1219" y="1480"/>
                  </a:cubicBezTo>
                  <a:cubicBezTo>
                    <a:pt x="1367" y="2638"/>
                    <a:pt x="1514" y="4665"/>
                    <a:pt x="1588" y="5823"/>
                  </a:cubicBezTo>
                  <a:cubicBezTo>
                    <a:pt x="1662" y="6981"/>
                    <a:pt x="1662" y="7271"/>
                    <a:pt x="1698" y="7589"/>
                  </a:cubicBezTo>
                  <a:cubicBezTo>
                    <a:pt x="1735" y="7908"/>
                    <a:pt x="1809" y="8255"/>
                    <a:pt x="2030" y="8342"/>
                  </a:cubicBezTo>
                  <a:cubicBezTo>
                    <a:pt x="2251" y="8429"/>
                    <a:pt x="2620" y="8255"/>
                    <a:pt x="3394" y="7705"/>
                  </a:cubicBezTo>
                  <a:cubicBezTo>
                    <a:pt x="4168" y="7155"/>
                    <a:pt x="5348" y="6228"/>
                    <a:pt x="6158" y="5591"/>
                  </a:cubicBezTo>
                  <a:cubicBezTo>
                    <a:pt x="6969" y="4954"/>
                    <a:pt x="7412" y="4607"/>
                    <a:pt x="7854" y="4375"/>
                  </a:cubicBezTo>
                  <a:cubicBezTo>
                    <a:pt x="8296" y="4143"/>
                    <a:pt x="8739" y="4028"/>
                    <a:pt x="8960" y="4114"/>
                  </a:cubicBezTo>
                  <a:cubicBezTo>
                    <a:pt x="9181" y="4201"/>
                    <a:pt x="9181" y="4491"/>
                    <a:pt x="8997" y="5475"/>
                  </a:cubicBezTo>
                  <a:cubicBezTo>
                    <a:pt x="8812" y="6460"/>
                    <a:pt x="8444" y="8139"/>
                    <a:pt x="8149" y="9732"/>
                  </a:cubicBezTo>
                  <a:cubicBezTo>
                    <a:pt x="7854" y="11324"/>
                    <a:pt x="7633" y="12830"/>
                    <a:pt x="7522" y="13756"/>
                  </a:cubicBezTo>
                  <a:cubicBezTo>
                    <a:pt x="7412" y="14683"/>
                    <a:pt x="7412" y="15030"/>
                    <a:pt x="7633" y="15262"/>
                  </a:cubicBezTo>
                  <a:cubicBezTo>
                    <a:pt x="7854" y="15494"/>
                    <a:pt x="8296" y="15609"/>
                    <a:pt x="9107" y="15407"/>
                  </a:cubicBezTo>
                  <a:cubicBezTo>
                    <a:pt x="9918" y="15204"/>
                    <a:pt x="11098" y="14683"/>
                    <a:pt x="12240" y="13959"/>
                  </a:cubicBezTo>
                  <a:cubicBezTo>
                    <a:pt x="13383" y="13235"/>
                    <a:pt x="14489" y="12309"/>
                    <a:pt x="15263" y="11845"/>
                  </a:cubicBezTo>
                  <a:cubicBezTo>
                    <a:pt x="16037" y="11382"/>
                    <a:pt x="16479" y="11382"/>
                    <a:pt x="16700" y="11556"/>
                  </a:cubicBezTo>
                  <a:cubicBezTo>
                    <a:pt x="16922" y="11730"/>
                    <a:pt x="16922" y="12077"/>
                    <a:pt x="16664" y="13003"/>
                  </a:cubicBezTo>
                  <a:cubicBezTo>
                    <a:pt x="16406" y="13930"/>
                    <a:pt x="15890" y="15436"/>
                    <a:pt x="15521" y="16768"/>
                  </a:cubicBezTo>
                  <a:cubicBezTo>
                    <a:pt x="15152" y="18099"/>
                    <a:pt x="14931" y="19258"/>
                    <a:pt x="14821" y="20010"/>
                  </a:cubicBezTo>
                  <a:cubicBezTo>
                    <a:pt x="14710" y="20763"/>
                    <a:pt x="14710" y="21111"/>
                    <a:pt x="14931" y="21313"/>
                  </a:cubicBezTo>
                  <a:cubicBezTo>
                    <a:pt x="15152" y="21516"/>
                    <a:pt x="15595" y="21574"/>
                    <a:pt x="16737" y="21082"/>
                  </a:cubicBezTo>
                  <a:cubicBezTo>
                    <a:pt x="17880" y="20590"/>
                    <a:pt x="19723" y="19547"/>
                    <a:pt x="21566" y="18505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04" name="Line"/>
            <p:cNvSpPr/>
            <p:nvPr/>
          </p:nvSpPr>
          <p:spPr>
            <a:xfrm>
              <a:off x="4297999" y="-1034611"/>
              <a:ext cx="330240" cy="23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82" extrusionOk="0">
                  <a:moveTo>
                    <a:pt x="0" y="16200"/>
                  </a:moveTo>
                  <a:cubicBezTo>
                    <a:pt x="2839" y="18900"/>
                    <a:pt x="5679" y="21600"/>
                    <a:pt x="8823" y="19575"/>
                  </a:cubicBezTo>
                  <a:cubicBezTo>
                    <a:pt x="11966" y="17550"/>
                    <a:pt x="15414" y="10800"/>
                    <a:pt x="17594" y="6750"/>
                  </a:cubicBezTo>
                  <a:cubicBezTo>
                    <a:pt x="19775" y="2700"/>
                    <a:pt x="20687" y="1350"/>
                    <a:pt x="21600" y="0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05" name="Line"/>
            <p:cNvSpPr/>
            <p:nvPr/>
          </p:nvSpPr>
          <p:spPr>
            <a:xfrm>
              <a:off x="4311953" y="-1225313"/>
              <a:ext cx="334891" cy="41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3200" y="21600"/>
                    <a:pt x="6400" y="21600"/>
                    <a:pt x="10000" y="18000"/>
                  </a:cubicBezTo>
                  <a:cubicBezTo>
                    <a:pt x="13600" y="14400"/>
                    <a:pt x="17600" y="7200"/>
                    <a:pt x="21600" y="0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06" name="Line"/>
            <p:cNvSpPr/>
            <p:nvPr/>
          </p:nvSpPr>
          <p:spPr>
            <a:xfrm>
              <a:off x="5894931" y="-1946258"/>
              <a:ext cx="258921" cy="1599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4" extrusionOk="0">
                  <a:moveTo>
                    <a:pt x="259" y="20909"/>
                  </a:moveTo>
                  <a:cubicBezTo>
                    <a:pt x="129" y="21014"/>
                    <a:pt x="0" y="21119"/>
                    <a:pt x="0" y="21223"/>
                  </a:cubicBezTo>
                  <a:cubicBezTo>
                    <a:pt x="0" y="21328"/>
                    <a:pt x="129" y="21433"/>
                    <a:pt x="517" y="21495"/>
                  </a:cubicBezTo>
                  <a:cubicBezTo>
                    <a:pt x="905" y="21558"/>
                    <a:pt x="1552" y="21579"/>
                    <a:pt x="2263" y="21590"/>
                  </a:cubicBezTo>
                  <a:cubicBezTo>
                    <a:pt x="2975" y="21600"/>
                    <a:pt x="3751" y="21600"/>
                    <a:pt x="4592" y="21506"/>
                  </a:cubicBezTo>
                  <a:cubicBezTo>
                    <a:pt x="5432" y="21412"/>
                    <a:pt x="6338" y="21223"/>
                    <a:pt x="7308" y="20805"/>
                  </a:cubicBezTo>
                  <a:cubicBezTo>
                    <a:pt x="8278" y="20386"/>
                    <a:pt x="9313" y="19737"/>
                    <a:pt x="9959" y="19047"/>
                  </a:cubicBezTo>
                  <a:cubicBezTo>
                    <a:pt x="10606" y="18356"/>
                    <a:pt x="10865" y="17623"/>
                    <a:pt x="10994" y="16870"/>
                  </a:cubicBezTo>
                  <a:cubicBezTo>
                    <a:pt x="11123" y="16116"/>
                    <a:pt x="11123" y="15342"/>
                    <a:pt x="10929" y="14588"/>
                  </a:cubicBezTo>
                  <a:cubicBezTo>
                    <a:pt x="10735" y="13835"/>
                    <a:pt x="10347" y="13102"/>
                    <a:pt x="9830" y="12338"/>
                  </a:cubicBezTo>
                  <a:cubicBezTo>
                    <a:pt x="9313" y="11574"/>
                    <a:pt x="8666" y="10779"/>
                    <a:pt x="8213" y="10005"/>
                  </a:cubicBezTo>
                  <a:cubicBezTo>
                    <a:pt x="7760" y="9230"/>
                    <a:pt x="7502" y="8477"/>
                    <a:pt x="7372" y="7671"/>
                  </a:cubicBezTo>
                  <a:cubicBezTo>
                    <a:pt x="7243" y="6865"/>
                    <a:pt x="7243" y="6007"/>
                    <a:pt x="7437" y="5191"/>
                  </a:cubicBezTo>
                  <a:cubicBezTo>
                    <a:pt x="7631" y="4374"/>
                    <a:pt x="8019" y="3600"/>
                    <a:pt x="8925" y="2878"/>
                  </a:cubicBezTo>
                  <a:cubicBezTo>
                    <a:pt x="9830" y="2156"/>
                    <a:pt x="11253" y="1486"/>
                    <a:pt x="12740" y="1015"/>
                  </a:cubicBezTo>
                  <a:cubicBezTo>
                    <a:pt x="14228" y="544"/>
                    <a:pt x="15780" y="272"/>
                    <a:pt x="16879" y="136"/>
                  </a:cubicBezTo>
                  <a:cubicBezTo>
                    <a:pt x="17978" y="0"/>
                    <a:pt x="18625" y="0"/>
                    <a:pt x="19272" y="0"/>
                  </a:cubicBezTo>
                  <a:cubicBezTo>
                    <a:pt x="19919" y="0"/>
                    <a:pt x="20565" y="0"/>
                    <a:pt x="20953" y="73"/>
                  </a:cubicBezTo>
                  <a:cubicBezTo>
                    <a:pt x="21341" y="147"/>
                    <a:pt x="21471" y="293"/>
                    <a:pt x="21600" y="440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07" name="Line"/>
            <p:cNvSpPr/>
            <p:nvPr/>
          </p:nvSpPr>
          <p:spPr>
            <a:xfrm>
              <a:off x="6202534" y="-1579076"/>
              <a:ext cx="351327" cy="591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412" extrusionOk="0">
                  <a:moveTo>
                    <a:pt x="6972" y="13642"/>
                  </a:moveTo>
                  <a:cubicBezTo>
                    <a:pt x="6025" y="13586"/>
                    <a:pt x="5078" y="13530"/>
                    <a:pt x="3988" y="13839"/>
                  </a:cubicBezTo>
                  <a:cubicBezTo>
                    <a:pt x="2899" y="14147"/>
                    <a:pt x="1667" y="14821"/>
                    <a:pt x="909" y="15971"/>
                  </a:cubicBezTo>
                  <a:cubicBezTo>
                    <a:pt x="151" y="17121"/>
                    <a:pt x="-133" y="18748"/>
                    <a:pt x="56" y="19786"/>
                  </a:cubicBezTo>
                  <a:cubicBezTo>
                    <a:pt x="246" y="20824"/>
                    <a:pt x="909" y="21273"/>
                    <a:pt x="2046" y="21385"/>
                  </a:cubicBezTo>
                  <a:cubicBezTo>
                    <a:pt x="3183" y="21497"/>
                    <a:pt x="4793" y="21273"/>
                    <a:pt x="6309" y="20375"/>
                  </a:cubicBezTo>
                  <a:cubicBezTo>
                    <a:pt x="7825" y="19477"/>
                    <a:pt x="9246" y="17906"/>
                    <a:pt x="10430" y="16139"/>
                  </a:cubicBezTo>
                  <a:cubicBezTo>
                    <a:pt x="11614" y="14372"/>
                    <a:pt x="12562" y="12408"/>
                    <a:pt x="13414" y="10360"/>
                  </a:cubicBezTo>
                  <a:cubicBezTo>
                    <a:pt x="14267" y="8313"/>
                    <a:pt x="15025" y="6181"/>
                    <a:pt x="15593" y="4638"/>
                  </a:cubicBezTo>
                  <a:cubicBezTo>
                    <a:pt x="16162" y="3095"/>
                    <a:pt x="16541" y="2141"/>
                    <a:pt x="16778" y="1412"/>
                  </a:cubicBezTo>
                  <a:cubicBezTo>
                    <a:pt x="17014" y="682"/>
                    <a:pt x="17109" y="178"/>
                    <a:pt x="17014" y="37"/>
                  </a:cubicBezTo>
                  <a:cubicBezTo>
                    <a:pt x="16920" y="-103"/>
                    <a:pt x="16635" y="121"/>
                    <a:pt x="15878" y="1159"/>
                  </a:cubicBezTo>
                  <a:cubicBezTo>
                    <a:pt x="15120" y="2197"/>
                    <a:pt x="13888" y="4049"/>
                    <a:pt x="12893" y="6040"/>
                  </a:cubicBezTo>
                  <a:cubicBezTo>
                    <a:pt x="11899" y="8032"/>
                    <a:pt x="11141" y="10164"/>
                    <a:pt x="10714" y="12352"/>
                  </a:cubicBezTo>
                  <a:cubicBezTo>
                    <a:pt x="10288" y="14540"/>
                    <a:pt x="10193" y="16784"/>
                    <a:pt x="10667" y="18327"/>
                  </a:cubicBezTo>
                  <a:cubicBezTo>
                    <a:pt x="11141" y="19870"/>
                    <a:pt x="12183" y="20712"/>
                    <a:pt x="13699" y="20768"/>
                  </a:cubicBezTo>
                  <a:cubicBezTo>
                    <a:pt x="15214" y="20824"/>
                    <a:pt x="17204" y="20094"/>
                    <a:pt x="18578" y="19337"/>
                  </a:cubicBezTo>
                  <a:cubicBezTo>
                    <a:pt x="19951" y="18580"/>
                    <a:pt x="20709" y="17794"/>
                    <a:pt x="21467" y="17009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08" name="Line"/>
            <p:cNvSpPr/>
            <p:nvPr/>
          </p:nvSpPr>
          <p:spPr>
            <a:xfrm>
              <a:off x="6701460" y="-1320470"/>
              <a:ext cx="214606" cy="216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4" h="21504" extrusionOk="0">
                  <a:moveTo>
                    <a:pt x="3799" y="21504"/>
                  </a:moveTo>
                  <a:cubicBezTo>
                    <a:pt x="3952" y="17184"/>
                    <a:pt x="4105" y="12864"/>
                    <a:pt x="4105" y="9701"/>
                  </a:cubicBezTo>
                  <a:cubicBezTo>
                    <a:pt x="4105" y="6538"/>
                    <a:pt x="3952" y="4533"/>
                    <a:pt x="3646" y="3144"/>
                  </a:cubicBezTo>
                  <a:cubicBezTo>
                    <a:pt x="3339" y="1755"/>
                    <a:pt x="2880" y="984"/>
                    <a:pt x="2114" y="521"/>
                  </a:cubicBezTo>
                  <a:cubicBezTo>
                    <a:pt x="1348" y="58"/>
                    <a:pt x="276" y="-96"/>
                    <a:pt x="46" y="58"/>
                  </a:cubicBezTo>
                  <a:cubicBezTo>
                    <a:pt x="-184" y="213"/>
                    <a:pt x="429" y="675"/>
                    <a:pt x="2344" y="1293"/>
                  </a:cubicBezTo>
                  <a:cubicBezTo>
                    <a:pt x="4259" y="1910"/>
                    <a:pt x="7476" y="2681"/>
                    <a:pt x="10386" y="3298"/>
                  </a:cubicBezTo>
                  <a:cubicBezTo>
                    <a:pt x="13297" y="3915"/>
                    <a:pt x="15901" y="4378"/>
                    <a:pt x="17586" y="4764"/>
                  </a:cubicBezTo>
                  <a:cubicBezTo>
                    <a:pt x="19271" y="5150"/>
                    <a:pt x="20037" y="5458"/>
                    <a:pt x="20573" y="6153"/>
                  </a:cubicBezTo>
                  <a:cubicBezTo>
                    <a:pt x="21110" y="6847"/>
                    <a:pt x="21416" y="7927"/>
                    <a:pt x="21033" y="8853"/>
                  </a:cubicBezTo>
                  <a:cubicBezTo>
                    <a:pt x="20650" y="9778"/>
                    <a:pt x="19578" y="10550"/>
                    <a:pt x="17510" y="11167"/>
                  </a:cubicBezTo>
                  <a:cubicBezTo>
                    <a:pt x="15442" y="11784"/>
                    <a:pt x="12378" y="12247"/>
                    <a:pt x="10463" y="12478"/>
                  </a:cubicBezTo>
                  <a:cubicBezTo>
                    <a:pt x="8548" y="12710"/>
                    <a:pt x="7782" y="12710"/>
                    <a:pt x="7016" y="12555"/>
                  </a:cubicBezTo>
                  <a:cubicBezTo>
                    <a:pt x="6250" y="12401"/>
                    <a:pt x="5484" y="12093"/>
                    <a:pt x="5254" y="11553"/>
                  </a:cubicBezTo>
                  <a:cubicBezTo>
                    <a:pt x="5025" y="11013"/>
                    <a:pt x="5331" y="10241"/>
                    <a:pt x="6097" y="9701"/>
                  </a:cubicBezTo>
                  <a:cubicBezTo>
                    <a:pt x="6863" y="9161"/>
                    <a:pt x="8088" y="8853"/>
                    <a:pt x="9314" y="8544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09" name="Line"/>
            <p:cNvSpPr/>
            <p:nvPr/>
          </p:nvSpPr>
          <p:spPr>
            <a:xfrm>
              <a:off x="6952457" y="-1309860"/>
              <a:ext cx="207519" cy="230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8" h="21221" extrusionOk="0">
                  <a:moveTo>
                    <a:pt x="3956" y="19816"/>
                  </a:moveTo>
                  <a:cubicBezTo>
                    <a:pt x="3003" y="20246"/>
                    <a:pt x="2051" y="20675"/>
                    <a:pt x="2051" y="20961"/>
                  </a:cubicBezTo>
                  <a:cubicBezTo>
                    <a:pt x="2051" y="21247"/>
                    <a:pt x="3003" y="21390"/>
                    <a:pt x="5465" y="20889"/>
                  </a:cubicBezTo>
                  <a:cubicBezTo>
                    <a:pt x="7927" y="20389"/>
                    <a:pt x="11898" y="19244"/>
                    <a:pt x="14756" y="18028"/>
                  </a:cubicBezTo>
                  <a:cubicBezTo>
                    <a:pt x="17615" y="16813"/>
                    <a:pt x="19362" y="15525"/>
                    <a:pt x="20315" y="14524"/>
                  </a:cubicBezTo>
                  <a:cubicBezTo>
                    <a:pt x="21268" y="13522"/>
                    <a:pt x="21427" y="12807"/>
                    <a:pt x="21109" y="12307"/>
                  </a:cubicBezTo>
                  <a:cubicBezTo>
                    <a:pt x="20792" y="11806"/>
                    <a:pt x="19998" y="11520"/>
                    <a:pt x="17695" y="11162"/>
                  </a:cubicBezTo>
                  <a:cubicBezTo>
                    <a:pt x="15392" y="10805"/>
                    <a:pt x="11580" y="10375"/>
                    <a:pt x="8721" y="10018"/>
                  </a:cubicBezTo>
                  <a:cubicBezTo>
                    <a:pt x="5862" y="9660"/>
                    <a:pt x="3956" y="9374"/>
                    <a:pt x="2606" y="9088"/>
                  </a:cubicBezTo>
                  <a:cubicBezTo>
                    <a:pt x="1256" y="8802"/>
                    <a:pt x="462" y="8516"/>
                    <a:pt x="145" y="8015"/>
                  </a:cubicBezTo>
                  <a:cubicBezTo>
                    <a:pt x="-173" y="7515"/>
                    <a:pt x="-14" y="6799"/>
                    <a:pt x="1098" y="5869"/>
                  </a:cubicBezTo>
                  <a:cubicBezTo>
                    <a:pt x="2209" y="4940"/>
                    <a:pt x="4274" y="3795"/>
                    <a:pt x="6895" y="2651"/>
                  </a:cubicBezTo>
                  <a:cubicBezTo>
                    <a:pt x="9515" y="1507"/>
                    <a:pt x="12692" y="362"/>
                    <a:pt x="15153" y="76"/>
                  </a:cubicBezTo>
                  <a:cubicBezTo>
                    <a:pt x="17615" y="-210"/>
                    <a:pt x="19362" y="362"/>
                    <a:pt x="21109" y="934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10" name="Line"/>
            <p:cNvSpPr/>
            <p:nvPr/>
          </p:nvSpPr>
          <p:spPr>
            <a:xfrm>
              <a:off x="7186431" y="-1090426"/>
              <a:ext cx="9304" cy="13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11" name="Line"/>
            <p:cNvSpPr/>
            <p:nvPr/>
          </p:nvSpPr>
          <p:spPr>
            <a:xfrm>
              <a:off x="6925960" y="-1034611"/>
              <a:ext cx="9304" cy="4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12" name="Line"/>
            <p:cNvSpPr/>
            <p:nvPr/>
          </p:nvSpPr>
          <p:spPr>
            <a:xfrm>
              <a:off x="7865515" y="-987141"/>
              <a:ext cx="339543" cy="425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0" extrusionOk="0">
                  <a:moveTo>
                    <a:pt x="0" y="19135"/>
                  </a:moveTo>
                  <a:cubicBezTo>
                    <a:pt x="1677" y="19914"/>
                    <a:pt x="3353" y="20694"/>
                    <a:pt x="4636" y="21084"/>
                  </a:cubicBezTo>
                  <a:cubicBezTo>
                    <a:pt x="5918" y="21474"/>
                    <a:pt x="6805" y="21474"/>
                    <a:pt x="7249" y="21240"/>
                  </a:cubicBezTo>
                  <a:cubicBezTo>
                    <a:pt x="7693" y="21006"/>
                    <a:pt x="7693" y="20538"/>
                    <a:pt x="7249" y="18979"/>
                  </a:cubicBezTo>
                  <a:cubicBezTo>
                    <a:pt x="6805" y="17419"/>
                    <a:pt x="5918" y="14768"/>
                    <a:pt x="5326" y="13169"/>
                  </a:cubicBezTo>
                  <a:cubicBezTo>
                    <a:pt x="4734" y="11571"/>
                    <a:pt x="4438" y="11025"/>
                    <a:pt x="4290" y="10518"/>
                  </a:cubicBezTo>
                  <a:cubicBezTo>
                    <a:pt x="4142" y="10011"/>
                    <a:pt x="4142" y="9543"/>
                    <a:pt x="4438" y="9270"/>
                  </a:cubicBezTo>
                  <a:cubicBezTo>
                    <a:pt x="4734" y="8997"/>
                    <a:pt x="5326" y="8919"/>
                    <a:pt x="6411" y="9153"/>
                  </a:cubicBezTo>
                  <a:cubicBezTo>
                    <a:pt x="7496" y="9387"/>
                    <a:pt x="9074" y="9933"/>
                    <a:pt x="10159" y="10323"/>
                  </a:cubicBezTo>
                  <a:cubicBezTo>
                    <a:pt x="11244" y="10713"/>
                    <a:pt x="11836" y="10947"/>
                    <a:pt x="12526" y="11103"/>
                  </a:cubicBezTo>
                  <a:cubicBezTo>
                    <a:pt x="13216" y="11259"/>
                    <a:pt x="14005" y="11337"/>
                    <a:pt x="14499" y="11181"/>
                  </a:cubicBezTo>
                  <a:cubicBezTo>
                    <a:pt x="14992" y="11025"/>
                    <a:pt x="15189" y="10635"/>
                    <a:pt x="15041" y="9504"/>
                  </a:cubicBezTo>
                  <a:cubicBezTo>
                    <a:pt x="14893" y="8374"/>
                    <a:pt x="14400" y="6502"/>
                    <a:pt x="13956" y="5099"/>
                  </a:cubicBezTo>
                  <a:cubicBezTo>
                    <a:pt x="13512" y="3695"/>
                    <a:pt x="13118" y="2759"/>
                    <a:pt x="12921" y="1940"/>
                  </a:cubicBezTo>
                  <a:cubicBezTo>
                    <a:pt x="12723" y="1122"/>
                    <a:pt x="12723" y="420"/>
                    <a:pt x="13167" y="147"/>
                  </a:cubicBezTo>
                  <a:cubicBezTo>
                    <a:pt x="13611" y="-126"/>
                    <a:pt x="14499" y="30"/>
                    <a:pt x="15978" y="225"/>
                  </a:cubicBezTo>
                  <a:cubicBezTo>
                    <a:pt x="17458" y="420"/>
                    <a:pt x="19529" y="654"/>
                    <a:pt x="21600" y="888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13" name="Line"/>
            <p:cNvSpPr/>
            <p:nvPr/>
          </p:nvSpPr>
          <p:spPr>
            <a:xfrm>
              <a:off x="7884120" y="-1964133"/>
              <a:ext cx="334892" cy="397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9" extrusionOk="0">
                  <a:moveTo>
                    <a:pt x="0" y="3742"/>
                  </a:moveTo>
                  <a:cubicBezTo>
                    <a:pt x="100" y="2902"/>
                    <a:pt x="200" y="2061"/>
                    <a:pt x="300" y="1347"/>
                  </a:cubicBezTo>
                  <a:cubicBezTo>
                    <a:pt x="400" y="632"/>
                    <a:pt x="500" y="44"/>
                    <a:pt x="550" y="2"/>
                  </a:cubicBezTo>
                  <a:cubicBezTo>
                    <a:pt x="600" y="-40"/>
                    <a:pt x="600" y="464"/>
                    <a:pt x="600" y="1599"/>
                  </a:cubicBezTo>
                  <a:cubicBezTo>
                    <a:pt x="600" y="2734"/>
                    <a:pt x="600" y="4499"/>
                    <a:pt x="700" y="5591"/>
                  </a:cubicBezTo>
                  <a:cubicBezTo>
                    <a:pt x="800" y="6684"/>
                    <a:pt x="1000" y="7104"/>
                    <a:pt x="1350" y="7314"/>
                  </a:cubicBezTo>
                  <a:cubicBezTo>
                    <a:pt x="1700" y="7524"/>
                    <a:pt x="2200" y="7524"/>
                    <a:pt x="3300" y="6936"/>
                  </a:cubicBezTo>
                  <a:cubicBezTo>
                    <a:pt x="4400" y="6348"/>
                    <a:pt x="6100" y="5171"/>
                    <a:pt x="7250" y="4457"/>
                  </a:cubicBezTo>
                  <a:cubicBezTo>
                    <a:pt x="8400" y="3742"/>
                    <a:pt x="9000" y="3490"/>
                    <a:pt x="9300" y="3616"/>
                  </a:cubicBezTo>
                  <a:cubicBezTo>
                    <a:pt x="9600" y="3742"/>
                    <a:pt x="9600" y="4246"/>
                    <a:pt x="9400" y="5675"/>
                  </a:cubicBezTo>
                  <a:cubicBezTo>
                    <a:pt x="9200" y="7104"/>
                    <a:pt x="8800" y="9457"/>
                    <a:pt x="8600" y="10844"/>
                  </a:cubicBezTo>
                  <a:cubicBezTo>
                    <a:pt x="8400" y="12231"/>
                    <a:pt x="8400" y="12651"/>
                    <a:pt x="8450" y="13239"/>
                  </a:cubicBezTo>
                  <a:cubicBezTo>
                    <a:pt x="8500" y="13828"/>
                    <a:pt x="8600" y="14584"/>
                    <a:pt x="8900" y="14962"/>
                  </a:cubicBezTo>
                  <a:cubicBezTo>
                    <a:pt x="9200" y="15341"/>
                    <a:pt x="9700" y="15341"/>
                    <a:pt x="10900" y="14794"/>
                  </a:cubicBezTo>
                  <a:cubicBezTo>
                    <a:pt x="12100" y="14248"/>
                    <a:pt x="14000" y="13155"/>
                    <a:pt x="15250" y="12483"/>
                  </a:cubicBezTo>
                  <a:cubicBezTo>
                    <a:pt x="16500" y="11811"/>
                    <a:pt x="17100" y="11558"/>
                    <a:pt x="17750" y="11348"/>
                  </a:cubicBezTo>
                  <a:cubicBezTo>
                    <a:pt x="18400" y="11138"/>
                    <a:pt x="19100" y="10970"/>
                    <a:pt x="19450" y="11138"/>
                  </a:cubicBezTo>
                  <a:cubicBezTo>
                    <a:pt x="19800" y="11306"/>
                    <a:pt x="19800" y="11811"/>
                    <a:pt x="19400" y="13029"/>
                  </a:cubicBezTo>
                  <a:cubicBezTo>
                    <a:pt x="19000" y="14248"/>
                    <a:pt x="18200" y="16181"/>
                    <a:pt x="17650" y="17484"/>
                  </a:cubicBezTo>
                  <a:cubicBezTo>
                    <a:pt x="17100" y="18786"/>
                    <a:pt x="16800" y="19459"/>
                    <a:pt x="16650" y="20005"/>
                  </a:cubicBezTo>
                  <a:cubicBezTo>
                    <a:pt x="16500" y="20551"/>
                    <a:pt x="16500" y="20972"/>
                    <a:pt x="16750" y="21224"/>
                  </a:cubicBezTo>
                  <a:cubicBezTo>
                    <a:pt x="17000" y="21476"/>
                    <a:pt x="17500" y="21560"/>
                    <a:pt x="18350" y="21518"/>
                  </a:cubicBezTo>
                  <a:cubicBezTo>
                    <a:pt x="19200" y="21476"/>
                    <a:pt x="20400" y="21308"/>
                    <a:pt x="21600" y="21140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14" name="Line"/>
            <p:cNvSpPr/>
            <p:nvPr/>
          </p:nvSpPr>
          <p:spPr>
            <a:xfrm>
              <a:off x="5005485" y="-1667182"/>
              <a:ext cx="659985" cy="815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560" extrusionOk="0">
                  <a:moveTo>
                    <a:pt x="15578" y="0"/>
                  </a:moveTo>
                  <a:cubicBezTo>
                    <a:pt x="13762" y="123"/>
                    <a:pt x="11945" y="246"/>
                    <a:pt x="10153" y="410"/>
                  </a:cubicBezTo>
                  <a:cubicBezTo>
                    <a:pt x="8361" y="574"/>
                    <a:pt x="6595" y="779"/>
                    <a:pt x="5157" y="943"/>
                  </a:cubicBezTo>
                  <a:cubicBezTo>
                    <a:pt x="3719" y="1107"/>
                    <a:pt x="2608" y="1230"/>
                    <a:pt x="1851" y="1353"/>
                  </a:cubicBezTo>
                  <a:cubicBezTo>
                    <a:pt x="1094" y="1476"/>
                    <a:pt x="690" y="1598"/>
                    <a:pt x="564" y="1742"/>
                  </a:cubicBezTo>
                  <a:cubicBezTo>
                    <a:pt x="438" y="1885"/>
                    <a:pt x="590" y="2049"/>
                    <a:pt x="1372" y="2418"/>
                  </a:cubicBezTo>
                  <a:cubicBezTo>
                    <a:pt x="2154" y="2787"/>
                    <a:pt x="3567" y="3361"/>
                    <a:pt x="5157" y="3976"/>
                  </a:cubicBezTo>
                  <a:cubicBezTo>
                    <a:pt x="6747" y="4591"/>
                    <a:pt x="8513" y="5246"/>
                    <a:pt x="10052" y="5738"/>
                  </a:cubicBezTo>
                  <a:cubicBezTo>
                    <a:pt x="11591" y="6230"/>
                    <a:pt x="12904" y="6558"/>
                    <a:pt x="13862" y="6947"/>
                  </a:cubicBezTo>
                  <a:cubicBezTo>
                    <a:pt x="14821" y="7337"/>
                    <a:pt x="15427" y="7787"/>
                    <a:pt x="15730" y="8115"/>
                  </a:cubicBezTo>
                  <a:cubicBezTo>
                    <a:pt x="16033" y="8443"/>
                    <a:pt x="16033" y="8648"/>
                    <a:pt x="15679" y="9017"/>
                  </a:cubicBezTo>
                  <a:cubicBezTo>
                    <a:pt x="15326" y="9386"/>
                    <a:pt x="14619" y="9919"/>
                    <a:pt x="13635" y="10513"/>
                  </a:cubicBezTo>
                  <a:cubicBezTo>
                    <a:pt x="12651" y="11107"/>
                    <a:pt x="11390" y="11763"/>
                    <a:pt x="10002" y="12542"/>
                  </a:cubicBezTo>
                  <a:cubicBezTo>
                    <a:pt x="8614" y="13321"/>
                    <a:pt x="7100" y="14222"/>
                    <a:pt x="5762" y="14981"/>
                  </a:cubicBezTo>
                  <a:cubicBezTo>
                    <a:pt x="4425" y="15739"/>
                    <a:pt x="3264" y="16354"/>
                    <a:pt x="2305" y="17091"/>
                  </a:cubicBezTo>
                  <a:cubicBezTo>
                    <a:pt x="1347" y="17829"/>
                    <a:pt x="590" y="18690"/>
                    <a:pt x="236" y="19366"/>
                  </a:cubicBezTo>
                  <a:cubicBezTo>
                    <a:pt x="-117" y="20043"/>
                    <a:pt x="-67" y="20534"/>
                    <a:pt x="337" y="20883"/>
                  </a:cubicBezTo>
                  <a:cubicBezTo>
                    <a:pt x="741" y="21231"/>
                    <a:pt x="1498" y="21436"/>
                    <a:pt x="2760" y="21518"/>
                  </a:cubicBezTo>
                  <a:cubicBezTo>
                    <a:pt x="4021" y="21600"/>
                    <a:pt x="5788" y="21559"/>
                    <a:pt x="7579" y="21416"/>
                  </a:cubicBezTo>
                  <a:cubicBezTo>
                    <a:pt x="9371" y="21272"/>
                    <a:pt x="11188" y="21026"/>
                    <a:pt x="13080" y="20821"/>
                  </a:cubicBezTo>
                  <a:cubicBezTo>
                    <a:pt x="14973" y="20616"/>
                    <a:pt x="16941" y="20452"/>
                    <a:pt x="18354" y="20452"/>
                  </a:cubicBezTo>
                  <a:cubicBezTo>
                    <a:pt x="19767" y="20452"/>
                    <a:pt x="20625" y="20616"/>
                    <a:pt x="21483" y="20780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15" name="Line"/>
            <p:cNvSpPr/>
            <p:nvPr/>
          </p:nvSpPr>
          <p:spPr>
            <a:xfrm>
              <a:off x="5065457" y="-667162"/>
              <a:ext cx="153492" cy="130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3273" y="19029"/>
                    <a:pt x="6545" y="16457"/>
                    <a:pt x="10145" y="12857"/>
                  </a:cubicBezTo>
                  <a:cubicBezTo>
                    <a:pt x="13745" y="9257"/>
                    <a:pt x="17673" y="4629"/>
                    <a:pt x="21600" y="0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16" name="Line"/>
            <p:cNvSpPr/>
            <p:nvPr/>
          </p:nvSpPr>
          <p:spPr>
            <a:xfrm>
              <a:off x="5065457" y="-662510"/>
              <a:ext cx="167446" cy="1395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200" y="1920"/>
                    <a:pt x="2400" y="3840"/>
                    <a:pt x="5700" y="6960"/>
                  </a:cubicBezTo>
                  <a:cubicBezTo>
                    <a:pt x="9000" y="10080"/>
                    <a:pt x="14400" y="14400"/>
                    <a:pt x="17400" y="17040"/>
                  </a:cubicBezTo>
                  <a:cubicBezTo>
                    <a:pt x="20400" y="19680"/>
                    <a:pt x="21000" y="20640"/>
                    <a:pt x="21600" y="21600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17" name="Line"/>
            <p:cNvSpPr/>
            <p:nvPr/>
          </p:nvSpPr>
          <p:spPr>
            <a:xfrm>
              <a:off x="5307322" y="-490414"/>
              <a:ext cx="32560" cy="51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18" name="Line"/>
            <p:cNvSpPr/>
            <p:nvPr/>
          </p:nvSpPr>
          <p:spPr>
            <a:xfrm>
              <a:off x="5414301" y="-662510"/>
              <a:ext cx="174994" cy="167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600" extrusionOk="0">
                  <a:moveTo>
                    <a:pt x="5684" y="21600"/>
                  </a:moveTo>
                  <a:cubicBezTo>
                    <a:pt x="7389" y="18000"/>
                    <a:pt x="9095" y="14400"/>
                    <a:pt x="10895" y="11500"/>
                  </a:cubicBezTo>
                  <a:cubicBezTo>
                    <a:pt x="12695" y="8600"/>
                    <a:pt x="14590" y="6400"/>
                    <a:pt x="15916" y="5000"/>
                  </a:cubicBezTo>
                  <a:cubicBezTo>
                    <a:pt x="17242" y="3600"/>
                    <a:pt x="18000" y="3000"/>
                    <a:pt x="18947" y="2500"/>
                  </a:cubicBezTo>
                  <a:cubicBezTo>
                    <a:pt x="19895" y="2000"/>
                    <a:pt x="21032" y="1600"/>
                    <a:pt x="21316" y="1900"/>
                  </a:cubicBezTo>
                  <a:cubicBezTo>
                    <a:pt x="21600" y="2200"/>
                    <a:pt x="21032" y="3200"/>
                    <a:pt x="19326" y="4500"/>
                  </a:cubicBezTo>
                  <a:cubicBezTo>
                    <a:pt x="17621" y="5800"/>
                    <a:pt x="14779" y="7400"/>
                    <a:pt x="11747" y="7900"/>
                  </a:cubicBezTo>
                  <a:cubicBezTo>
                    <a:pt x="8716" y="8400"/>
                    <a:pt x="5495" y="7800"/>
                    <a:pt x="3505" y="6300"/>
                  </a:cubicBezTo>
                  <a:cubicBezTo>
                    <a:pt x="1516" y="4800"/>
                    <a:pt x="758" y="2400"/>
                    <a:pt x="0" y="0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19" name="Line"/>
            <p:cNvSpPr/>
            <p:nvPr/>
          </p:nvSpPr>
          <p:spPr>
            <a:xfrm>
              <a:off x="8184548" y="-1548571"/>
              <a:ext cx="364954" cy="476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5" h="21222" extrusionOk="0">
                  <a:moveTo>
                    <a:pt x="11451" y="1345"/>
                  </a:moveTo>
                  <a:cubicBezTo>
                    <a:pt x="10641" y="793"/>
                    <a:pt x="9831" y="241"/>
                    <a:pt x="8796" y="69"/>
                  </a:cubicBezTo>
                  <a:cubicBezTo>
                    <a:pt x="7761" y="-104"/>
                    <a:pt x="6501" y="103"/>
                    <a:pt x="5016" y="966"/>
                  </a:cubicBezTo>
                  <a:cubicBezTo>
                    <a:pt x="3531" y="1828"/>
                    <a:pt x="1821" y="3346"/>
                    <a:pt x="876" y="5106"/>
                  </a:cubicBezTo>
                  <a:cubicBezTo>
                    <a:pt x="-69" y="6866"/>
                    <a:pt x="-249" y="8867"/>
                    <a:pt x="336" y="10869"/>
                  </a:cubicBezTo>
                  <a:cubicBezTo>
                    <a:pt x="921" y="12870"/>
                    <a:pt x="2271" y="14871"/>
                    <a:pt x="3666" y="16562"/>
                  </a:cubicBezTo>
                  <a:cubicBezTo>
                    <a:pt x="5061" y="18253"/>
                    <a:pt x="6501" y="19633"/>
                    <a:pt x="8031" y="20426"/>
                  </a:cubicBezTo>
                  <a:cubicBezTo>
                    <a:pt x="9561" y="21220"/>
                    <a:pt x="11181" y="21427"/>
                    <a:pt x="12846" y="21013"/>
                  </a:cubicBezTo>
                  <a:cubicBezTo>
                    <a:pt x="14511" y="20599"/>
                    <a:pt x="16221" y="19564"/>
                    <a:pt x="17616" y="18149"/>
                  </a:cubicBezTo>
                  <a:cubicBezTo>
                    <a:pt x="19011" y="16734"/>
                    <a:pt x="20091" y="14940"/>
                    <a:pt x="20676" y="13111"/>
                  </a:cubicBezTo>
                  <a:cubicBezTo>
                    <a:pt x="21261" y="11283"/>
                    <a:pt x="21351" y="9419"/>
                    <a:pt x="20901" y="7660"/>
                  </a:cubicBezTo>
                  <a:cubicBezTo>
                    <a:pt x="20451" y="5900"/>
                    <a:pt x="19461" y="4244"/>
                    <a:pt x="17706" y="2829"/>
                  </a:cubicBezTo>
                  <a:cubicBezTo>
                    <a:pt x="15951" y="1414"/>
                    <a:pt x="13431" y="241"/>
                    <a:pt x="11001" y="34"/>
                  </a:cubicBezTo>
                  <a:cubicBezTo>
                    <a:pt x="8571" y="-173"/>
                    <a:pt x="6231" y="586"/>
                    <a:pt x="4431" y="1518"/>
                  </a:cubicBezTo>
                  <a:cubicBezTo>
                    <a:pt x="2631" y="2449"/>
                    <a:pt x="1371" y="3554"/>
                    <a:pt x="111" y="4658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20" name="Line"/>
            <p:cNvSpPr/>
            <p:nvPr/>
          </p:nvSpPr>
          <p:spPr>
            <a:xfrm>
              <a:off x="8305946" y="-1243918"/>
              <a:ext cx="140977" cy="113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9" h="21298" extrusionOk="0">
                  <a:moveTo>
                    <a:pt x="913" y="0"/>
                  </a:moveTo>
                  <a:cubicBezTo>
                    <a:pt x="216" y="1168"/>
                    <a:pt x="-481" y="2335"/>
                    <a:pt x="448" y="4524"/>
                  </a:cubicBezTo>
                  <a:cubicBezTo>
                    <a:pt x="1377" y="6714"/>
                    <a:pt x="3932" y="9924"/>
                    <a:pt x="6835" y="12843"/>
                  </a:cubicBezTo>
                  <a:cubicBezTo>
                    <a:pt x="9738" y="15762"/>
                    <a:pt x="12990" y="18389"/>
                    <a:pt x="15313" y="19849"/>
                  </a:cubicBezTo>
                  <a:cubicBezTo>
                    <a:pt x="17635" y="21308"/>
                    <a:pt x="19029" y="21600"/>
                    <a:pt x="19842" y="21016"/>
                  </a:cubicBezTo>
                  <a:cubicBezTo>
                    <a:pt x="20655" y="20432"/>
                    <a:pt x="20887" y="18973"/>
                    <a:pt x="21119" y="17513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21" name="Line"/>
            <p:cNvSpPr/>
            <p:nvPr/>
          </p:nvSpPr>
          <p:spPr>
            <a:xfrm>
              <a:off x="8284128" y="-1364850"/>
              <a:ext cx="200005" cy="131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2" extrusionOk="0">
                  <a:moveTo>
                    <a:pt x="0" y="0"/>
                  </a:moveTo>
                  <a:cubicBezTo>
                    <a:pt x="3014" y="5023"/>
                    <a:pt x="6028" y="10047"/>
                    <a:pt x="9126" y="13688"/>
                  </a:cubicBezTo>
                  <a:cubicBezTo>
                    <a:pt x="12223" y="17330"/>
                    <a:pt x="15405" y="19591"/>
                    <a:pt x="17498" y="20595"/>
                  </a:cubicBezTo>
                  <a:cubicBezTo>
                    <a:pt x="19591" y="21600"/>
                    <a:pt x="20595" y="21349"/>
                    <a:pt x="21600" y="21098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22" name="Line"/>
            <p:cNvSpPr/>
            <p:nvPr/>
          </p:nvSpPr>
          <p:spPr>
            <a:xfrm>
              <a:off x="8302733" y="-1434620"/>
              <a:ext cx="223262" cy="134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800" y="4966"/>
                    <a:pt x="9600" y="9931"/>
                    <a:pt x="13200" y="13531"/>
                  </a:cubicBezTo>
                  <a:cubicBezTo>
                    <a:pt x="16800" y="17131"/>
                    <a:pt x="19200" y="19366"/>
                    <a:pt x="21600" y="21600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23" name="Line"/>
            <p:cNvSpPr/>
            <p:nvPr/>
          </p:nvSpPr>
          <p:spPr>
            <a:xfrm>
              <a:off x="8474327" y="-1552691"/>
              <a:ext cx="317816" cy="12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0900" extrusionOk="0">
                  <a:moveTo>
                    <a:pt x="401" y="10931"/>
                  </a:moveTo>
                  <a:cubicBezTo>
                    <a:pt x="136" y="15915"/>
                    <a:pt x="-129" y="20900"/>
                    <a:pt x="70" y="20900"/>
                  </a:cubicBezTo>
                  <a:cubicBezTo>
                    <a:pt x="269" y="20900"/>
                    <a:pt x="931" y="15915"/>
                    <a:pt x="2389" y="12592"/>
                  </a:cubicBezTo>
                  <a:cubicBezTo>
                    <a:pt x="3846" y="9269"/>
                    <a:pt x="6099" y="7607"/>
                    <a:pt x="8418" y="6777"/>
                  </a:cubicBezTo>
                  <a:cubicBezTo>
                    <a:pt x="10737" y="5946"/>
                    <a:pt x="13123" y="5946"/>
                    <a:pt x="14945" y="4284"/>
                  </a:cubicBezTo>
                  <a:cubicBezTo>
                    <a:pt x="16767" y="2623"/>
                    <a:pt x="18026" y="-700"/>
                    <a:pt x="19019" y="131"/>
                  </a:cubicBezTo>
                  <a:cubicBezTo>
                    <a:pt x="20013" y="962"/>
                    <a:pt x="20742" y="5946"/>
                    <a:pt x="21471" y="10931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24" name="Line"/>
            <p:cNvSpPr/>
            <p:nvPr/>
          </p:nvSpPr>
          <p:spPr>
            <a:xfrm>
              <a:off x="8460195" y="-1146086"/>
              <a:ext cx="393737" cy="3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0774" extrusionOk="0">
                  <a:moveTo>
                    <a:pt x="1579" y="0"/>
                  </a:moveTo>
                  <a:cubicBezTo>
                    <a:pt x="1311" y="0"/>
                    <a:pt x="1043" y="0"/>
                    <a:pt x="855" y="1459"/>
                  </a:cubicBezTo>
                  <a:cubicBezTo>
                    <a:pt x="667" y="2919"/>
                    <a:pt x="560" y="5838"/>
                    <a:pt x="373" y="9632"/>
                  </a:cubicBezTo>
                  <a:cubicBezTo>
                    <a:pt x="185" y="13427"/>
                    <a:pt x="-83" y="18097"/>
                    <a:pt x="24" y="19849"/>
                  </a:cubicBezTo>
                  <a:cubicBezTo>
                    <a:pt x="131" y="21600"/>
                    <a:pt x="614" y="20432"/>
                    <a:pt x="1820" y="19849"/>
                  </a:cubicBezTo>
                  <a:cubicBezTo>
                    <a:pt x="3026" y="19265"/>
                    <a:pt x="4955" y="19265"/>
                    <a:pt x="6885" y="18681"/>
                  </a:cubicBezTo>
                  <a:cubicBezTo>
                    <a:pt x="8814" y="18097"/>
                    <a:pt x="10744" y="16930"/>
                    <a:pt x="12593" y="15762"/>
                  </a:cubicBezTo>
                  <a:cubicBezTo>
                    <a:pt x="14442" y="14594"/>
                    <a:pt x="16211" y="13427"/>
                    <a:pt x="17685" y="13135"/>
                  </a:cubicBezTo>
                  <a:cubicBezTo>
                    <a:pt x="19159" y="12843"/>
                    <a:pt x="20338" y="13427"/>
                    <a:pt x="21517" y="14011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25" name="Line"/>
            <p:cNvSpPr/>
            <p:nvPr/>
          </p:nvSpPr>
          <p:spPr>
            <a:xfrm>
              <a:off x="9077981" y="-1346162"/>
              <a:ext cx="8392" cy="11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4" h="21600" extrusionOk="0">
                  <a:moveTo>
                    <a:pt x="20534" y="21600"/>
                  </a:moveTo>
                  <a:cubicBezTo>
                    <a:pt x="10934" y="16200"/>
                    <a:pt x="1334" y="10799"/>
                    <a:pt x="134" y="11699"/>
                  </a:cubicBezTo>
                  <a:cubicBezTo>
                    <a:pt x="-1066" y="12599"/>
                    <a:pt x="6134" y="19800"/>
                    <a:pt x="8534" y="18900"/>
                  </a:cubicBezTo>
                  <a:cubicBezTo>
                    <a:pt x="10933" y="18000"/>
                    <a:pt x="8533" y="9000"/>
                    <a:pt x="6133" y="0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26" name="Line"/>
            <p:cNvSpPr/>
            <p:nvPr/>
          </p:nvSpPr>
          <p:spPr>
            <a:xfrm>
              <a:off x="9271737" y="-1134317"/>
              <a:ext cx="464885" cy="45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0" extrusionOk="0">
                  <a:moveTo>
                    <a:pt x="0" y="20681"/>
                  </a:moveTo>
                  <a:cubicBezTo>
                    <a:pt x="1549" y="21140"/>
                    <a:pt x="3099" y="21600"/>
                    <a:pt x="4808" y="20221"/>
                  </a:cubicBezTo>
                  <a:cubicBezTo>
                    <a:pt x="6516" y="18843"/>
                    <a:pt x="8385" y="15626"/>
                    <a:pt x="10253" y="13098"/>
                  </a:cubicBezTo>
                  <a:cubicBezTo>
                    <a:pt x="12122" y="10570"/>
                    <a:pt x="13990" y="8732"/>
                    <a:pt x="15653" y="8272"/>
                  </a:cubicBezTo>
                  <a:cubicBezTo>
                    <a:pt x="17316" y="7813"/>
                    <a:pt x="18775" y="8732"/>
                    <a:pt x="19732" y="7583"/>
                  </a:cubicBezTo>
                  <a:cubicBezTo>
                    <a:pt x="20689" y="6434"/>
                    <a:pt x="21144" y="3217"/>
                    <a:pt x="21600" y="0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27" name="Line"/>
            <p:cNvSpPr/>
            <p:nvPr/>
          </p:nvSpPr>
          <p:spPr>
            <a:xfrm>
              <a:off x="9268795" y="-1602708"/>
              <a:ext cx="367789" cy="15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28" extrusionOk="0">
                  <a:moveTo>
                    <a:pt x="0" y="21028"/>
                  </a:moveTo>
                  <a:cubicBezTo>
                    <a:pt x="2419" y="21028"/>
                    <a:pt x="4838" y="21028"/>
                    <a:pt x="7171" y="18328"/>
                  </a:cubicBezTo>
                  <a:cubicBezTo>
                    <a:pt x="9504" y="15628"/>
                    <a:pt x="11750" y="10228"/>
                    <a:pt x="13766" y="6178"/>
                  </a:cubicBezTo>
                  <a:cubicBezTo>
                    <a:pt x="15782" y="2128"/>
                    <a:pt x="17568" y="-572"/>
                    <a:pt x="18835" y="103"/>
                  </a:cubicBezTo>
                  <a:cubicBezTo>
                    <a:pt x="20102" y="778"/>
                    <a:pt x="20851" y="4828"/>
                    <a:pt x="21600" y="8877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28" name="Line"/>
            <p:cNvSpPr/>
            <p:nvPr/>
          </p:nvSpPr>
          <p:spPr>
            <a:xfrm>
              <a:off x="9679591" y="-1652352"/>
              <a:ext cx="335072" cy="464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309" extrusionOk="0">
                  <a:moveTo>
                    <a:pt x="11752" y="954"/>
                  </a:moveTo>
                  <a:cubicBezTo>
                    <a:pt x="10433" y="819"/>
                    <a:pt x="9114" y="684"/>
                    <a:pt x="7984" y="774"/>
                  </a:cubicBezTo>
                  <a:cubicBezTo>
                    <a:pt x="6854" y="864"/>
                    <a:pt x="5912" y="1179"/>
                    <a:pt x="4750" y="1944"/>
                  </a:cubicBezTo>
                  <a:cubicBezTo>
                    <a:pt x="3589" y="2709"/>
                    <a:pt x="2207" y="3924"/>
                    <a:pt x="1328" y="5387"/>
                  </a:cubicBezTo>
                  <a:cubicBezTo>
                    <a:pt x="449" y="6849"/>
                    <a:pt x="73" y="8559"/>
                    <a:pt x="10" y="10201"/>
                  </a:cubicBezTo>
                  <a:cubicBezTo>
                    <a:pt x="-53" y="11844"/>
                    <a:pt x="198" y="13419"/>
                    <a:pt x="826" y="14926"/>
                  </a:cubicBezTo>
                  <a:cubicBezTo>
                    <a:pt x="1454" y="16434"/>
                    <a:pt x="2459" y="17874"/>
                    <a:pt x="3652" y="18954"/>
                  </a:cubicBezTo>
                  <a:cubicBezTo>
                    <a:pt x="4845" y="20034"/>
                    <a:pt x="6226" y="20754"/>
                    <a:pt x="7764" y="21092"/>
                  </a:cubicBezTo>
                  <a:cubicBezTo>
                    <a:pt x="9303" y="21429"/>
                    <a:pt x="10998" y="21384"/>
                    <a:pt x="12537" y="20889"/>
                  </a:cubicBezTo>
                  <a:cubicBezTo>
                    <a:pt x="14075" y="20394"/>
                    <a:pt x="15456" y="19449"/>
                    <a:pt x="16649" y="18324"/>
                  </a:cubicBezTo>
                  <a:cubicBezTo>
                    <a:pt x="17842" y="17199"/>
                    <a:pt x="18847" y="15894"/>
                    <a:pt x="19632" y="14499"/>
                  </a:cubicBezTo>
                  <a:cubicBezTo>
                    <a:pt x="20417" y="13104"/>
                    <a:pt x="20982" y="11619"/>
                    <a:pt x="21264" y="9999"/>
                  </a:cubicBezTo>
                  <a:cubicBezTo>
                    <a:pt x="21547" y="8379"/>
                    <a:pt x="21547" y="6624"/>
                    <a:pt x="21013" y="5026"/>
                  </a:cubicBezTo>
                  <a:cubicBezTo>
                    <a:pt x="20480" y="3429"/>
                    <a:pt x="19412" y="1989"/>
                    <a:pt x="18031" y="1089"/>
                  </a:cubicBezTo>
                  <a:cubicBezTo>
                    <a:pt x="16649" y="189"/>
                    <a:pt x="14954" y="-171"/>
                    <a:pt x="13039" y="77"/>
                  </a:cubicBezTo>
                  <a:cubicBezTo>
                    <a:pt x="11124" y="324"/>
                    <a:pt x="8989" y="1179"/>
                    <a:pt x="7293" y="2191"/>
                  </a:cubicBezTo>
                  <a:cubicBezTo>
                    <a:pt x="5598" y="3204"/>
                    <a:pt x="4342" y="4374"/>
                    <a:pt x="3087" y="5544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29" name="Line"/>
            <p:cNvSpPr/>
            <p:nvPr/>
          </p:nvSpPr>
          <p:spPr>
            <a:xfrm>
              <a:off x="9744669" y="-1378528"/>
              <a:ext cx="136127" cy="150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1600" extrusionOk="0">
                  <a:moveTo>
                    <a:pt x="581" y="0"/>
                  </a:moveTo>
                  <a:cubicBezTo>
                    <a:pt x="122" y="565"/>
                    <a:pt x="-338" y="1129"/>
                    <a:pt x="351" y="2541"/>
                  </a:cubicBezTo>
                  <a:cubicBezTo>
                    <a:pt x="1041" y="3953"/>
                    <a:pt x="2879" y="6212"/>
                    <a:pt x="5790" y="9176"/>
                  </a:cubicBezTo>
                  <a:cubicBezTo>
                    <a:pt x="8700" y="12141"/>
                    <a:pt x="12683" y="15812"/>
                    <a:pt x="15441" y="18000"/>
                  </a:cubicBezTo>
                  <a:cubicBezTo>
                    <a:pt x="18198" y="20188"/>
                    <a:pt x="19730" y="20894"/>
                    <a:pt x="21262" y="21600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30" name="Line"/>
            <p:cNvSpPr/>
            <p:nvPr/>
          </p:nvSpPr>
          <p:spPr>
            <a:xfrm>
              <a:off x="9777152" y="-1457970"/>
              <a:ext cx="121298" cy="144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1" h="21600" extrusionOk="0">
                  <a:moveTo>
                    <a:pt x="630" y="0"/>
                  </a:moveTo>
                  <a:cubicBezTo>
                    <a:pt x="115" y="588"/>
                    <a:pt x="-399" y="1175"/>
                    <a:pt x="458" y="2939"/>
                  </a:cubicBezTo>
                  <a:cubicBezTo>
                    <a:pt x="1315" y="4702"/>
                    <a:pt x="3544" y="7641"/>
                    <a:pt x="6201" y="10580"/>
                  </a:cubicBezTo>
                  <a:cubicBezTo>
                    <a:pt x="8858" y="13518"/>
                    <a:pt x="11944" y="16457"/>
                    <a:pt x="14515" y="18294"/>
                  </a:cubicBezTo>
                  <a:cubicBezTo>
                    <a:pt x="17087" y="20131"/>
                    <a:pt x="19144" y="20865"/>
                    <a:pt x="21201" y="21600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31" name="Line"/>
            <p:cNvSpPr/>
            <p:nvPr/>
          </p:nvSpPr>
          <p:spPr>
            <a:xfrm>
              <a:off x="9805082" y="-1541867"/>
              <a:ext cx="137502" cy="13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529" extrusionOk="0">
                  <a:moveTo>
                    <a:pt x="2175" y="3478"/>
                  </a:moveTo>
                  <a:cubicBezTo>
                    <a:pt x="1715" y="2706"/>
                    <a:pt x="1256" y="1935"/>
                    <a:pt x="796" y="1240"/>
                  </a:cubicBezTo>
                  <a:cubicBezTo>
                    <a:pt x="337" y="546"/>
                    <a:pt x="-123" y="-71"/>
                    <a:pt x="30" y="6"/>
                  </a:cubicBezTo>
                  <a:cubicBezTo>
                    <a:pt x="183" y="83"/>
                    <a:pt x="949" y="855"/>
                    <a:pt x="2941" y="3246"/>
                  </a:cubicBezTo>
                  <a:cubicBezTo>
                    <a:pt x="4932" y="5638"/>
                    <a:pt x="8149" y="9649"/>
                    <a:pt x="11443" y="12966"/>
                  </a:cubicBezTo>
                  <a:cubicBezTo>
                    <a:pt x="14737" y="16283"/>
                    <a:pt x="18107" y="18906"/>
                    <a:pt x="21477" y="21529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32" name="Line"/>
            <p:cNvSpPr/>
            <p:nvPr/>
          </p:nvSpPr>
          <p:spPr>
            <a:xfrm>
              <a:off x="9871951" y="-1610642"/>
              <a:ext cx="100056" cy="85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1273" extrusionOk="0">
                  <a:moveTo>
                    <a:pt x="2520" y="8018"/>
                  </a:moveTo>
                  <a:cubicBezTo>
                    <a:pt x="1891" y="6546"/>
                    <a:pt x="1262" y="5073"/>
                    <a:pt x="738" y="3600"/>
                  </a:cubicBezTo>
                  <a:cubicBezTo>
                    <a:pt x="213" y="2127"/>
                    <a:pt x="-206" y="655"/>
                    <a:pt x="109" y="164"/>
                  </a:cubicBezTo>
                  <a:cubicBezTo>
                    <a:pt x="423" y="-327"/>
                    <a:pt x="1472" y="164"/>
                    <a:pt x="4617" y="3355"/>
                  </a:cubicBezTo>
                  <a:cubicBezTo>
                    <a:pt x="7763" y="6546"/>
                    <a:pt x="13006" y="12437"/>
                    <a:pt x="16151" y="15873"/>
                  </a:cubicBezTo>
                  <a:cubicBezTo>
                    <a:pt x="19297" y="19309"/>
                    <a:pt x="20345" y="20291"/>
                    <a:pt x="21394" y="21273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33" name="Line"/>
            <p:cNvSpPr/>
            <p:nvPr/>
          </p:nvSpPr>
          <p:spPr>
            <a:xfrm>
              <a:off x="10016140" y="-2003792"/>
              <a:ext cx="347192" cy="423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2" extrusionOk="0">
                  <a:moveTo>
                    <a:pt x="0" y="19143"/>
                  </a:moveTo>
                  <a:cubicBezTo>
                    <a:pt x="0" y="19391"/>
                    <a:pt x="0" y="19639"/>
                    <a:pt x="732" y="20062"/>
                  </a:cubicBezTo>
                  <a:cubicBezTo>
                    <a:pt x="1464" y="20484"/>
                    <a:pt x="2929" y="21079"/>
                    <a:pt x="3814" y="21328"/>
                  </a:cubicBezTo>
                  <a:cubicBezTo>
                    <a:pt x="4698" y="21576"/>
                    <a:pt x="5003" y="21477"/>
                    <a:pt x="5217" y="21055"/>
                  </a:cubicBezTo>
                  <a:cubicBezTo>
                    <a:pt x="5431" y="20633"/>
                    <a:pt x="5553" y="19888"/>
                    <a:pt x="5431" y="18622"/>
                  </a:cubicBezTo>
                  <a:cubicBezTo>
                    <a:pt x="5308" y="17355"/>
                    <a:pt x="4942" y="15568"/>
                    <a:pt x="4668" y="14525"/>
                  </a:cubicBezTo>
                  <a:cubicBezTo>
                    <a:pt x="4393" y="13482"/>
                    <a:pt x="4210" y="13184"/>
                    <a:pt x="4058" y="12787"/>
                  </a:cubicBezTo>
                  <a:cubicBezTo>
                    <a:pt x="3905" y="12390"/>
                    <a:pt x="3783" y="11893"/>
                    <a:pt x="3905" y="11670"/>
                  </a:cubicBezTo>
                  <a:cubicBezTo>
                    <a:pt x="4027" y="11446"/>
                    <a:pt x="4393" y="11496"/>
                    <a:pt x="5217" y="12067"/>
                  </a:cubicBezTo>
                  <a:cubicBezTo>
                    <a:pt x="6041" y="12638"/>
                    <a:pt x="7322" y="13730"/>
                    <a:pt x="8481" y="14475"/>
                  </a:cubicBezTo>
                  <a:cubicBezTo>
                    <a:pt x="9641" y="15220"/>
                    <a:pt x="10678" y="15617"/>
                    <a:pt x="11471" y="15617"/>
                  </a:cubicBezTo>
                  <a:cubicBezTo>
                    <a:pt x="12264" y="15617"/>
                    <a:pt x="12814" y="15220"/>
                    <a:pt x="13119" y="14277"/>
                  </a:cubicBezTo>
                  <a:cubicBezTo>
                    <a:pt x="13424" y="13333"/>
                    <a:pt x="13485" y="11844"/>
                    <a:pt x="13149" y="10304"/>
                  </a:cubicBezTo>
                  <a:cubicBezTo>
                    <a:pt x="12814" y="8765"/>
                    <a:pt x="12081" y="7176"/>
                    <a:pt x="11685" y="6208"/>
                  </a:cubicBezTo>
                  <a:cubicBezTo>
                    <a:pt x="11288" y="5239"/>
                    <a:pt x="11227" y="4892"/>
                    <a:pt x="11410" y="4793"/>
                  </a:cubicBezTo>
                  <a:cubicBezTo>
                    <a:pt x="11593" y="4693"/>
                    <a:pt x="12020" y="4842"/>
                    <a:pt x="12844" y="5438"/>
                  </a:cubicBezTo>
                  <a:cubicBezTo>
                    <a:pt x="13668" y="6034"/>
                    <a:pt x="14888" y="7077"/>
                    <a:pt x="15864" y="7697"/>
                  </a:cubicBezTo>
                  <a:cubicBezTo>
                    <a:pt x="16841" y="8318"/>
                    <a:pt x="17573" y="8517"/>
                    <a:pt x="18122" y="8368"/>
                  </a:cubicBezTo>
                  <a:cubicBezTo>
                    <a:pt x="18671" y="8219"/>
                    <a:pt x="19037" y="7722"/>
                    <a:pt x="19281" y="6580"/>
                  </a:cubicBezTo>
                  <a:cubicBezTo>
                    <a:pt x="19525" y="5438"/>
                    <a:pt x="19647" y="3650"/>
                    <a:pt x="19678" y="2583"/>
                  </a:cubicBezTo>
                  <a:cubicBezTo>
                    <a:pt x="19708" y="1515"/>
                    <a:pt x="19647" y="1168"/>
                    <a:pt x="19617" y="795"/>
                  </a:cubicBezTo>
                  <a:cubicBezTo>
                    <a:pt x="19586" y="423"/>
                    <a:pt x="19586" y="26"/>
                    <a:pt x="19739" y="1"/>
                  </a:cubicBezTo>
                  <a:cubicBezTo>
                    <a:pt x="19892" y="-24"/>
                    <a:pt x="20197" y="324"/>
                    <a:pt x="20532" y="721"/>
                  </a:cubicBezTo>
                  <a:cubicBezTo>
                    <a:pt x="20868" y="1118"/>
                    <a:pt x="21234" y="1565"/>
                    <a:pt x="21600" y="2012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34" name="Line"/>
            <p:cNvSpPr/>
            <p:nvPr/>
          </p:nvSpPr>
          <p:spPr>
            <a:xfrm>
              <a:off x="9974947" y="-1243182"/>
              <a:ext cx="482539" cy="464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95" y="0"/>
                  </a:moveTo>
                  <a:cubicBezTo>
                    <a:pt x="527" y="501"/>
                    <a:pt x="659" y="1003"/>
                    <a:pt x="593" y="1959"/>
                  </a:cubicBezTo>
                  <a:cubicBezTo>
                    <a:pt x="527" y="2916"/>
                    <a:pt x="263" y="4329"/>
                    <a:pt x="132" y="5263"/>
                  </a:cubicBezTo>
                  <a:cubicBezTo>
                    <a:pt x="0" y="6197"/>
                    <a:pt x="0" y="6653"/>
                    <a:pt x="0" y="6995"/>
                  </a:cubicBezTo>
                  <a:cubicBezTo>
                    <a:pt x="0" y="7337"/>
                    <a:pt x="0" y="7565"/>
                    <a:pt x="132" y="7724"/>
                  </a:cubicBezTo>
                  <a:cubicBezTo>
                    <a:pt x="263" y="7884"/>
                    <a:pt x="527" y="7975"/>
                    <a:pt x="1120" y="7724"/>
                  </a:cubicBezTo>
                  <a:cubicBezTo>
                    <a:pt x="1712" y="7473"/>
                    <a:pt x="2634" y="6881"/>
                    <a:pt x="3534" y="6106"/>
                  </a:cubicBezTo>
                  <a:cubicBezTo>
                    <a:pt x="4434" y="5332"/>
                    <a:pt x="5312" y="4375"/>
                    <a:pt x="5861" y="3851"/>
                  </a:cubicBezTo>
                  <a:cubicBezTo>
                    <a:pt x="6410" y="3327"/>
                    <a:pt x="6629" y="3235"/>
                    <a:pt x="6849" y="3167"/>
                  </a:cubicBezTo>
                  <a:cubicBezTo>
                    <a:pt x="7068" y="3099"/>
                    <a:pt x="7288" y="3053"/>
                    <a:pt x="7420" y="3144"/>
                  </a:cubicBezTo>
                  <a:cubicBezTo>
                    <a:pt x="7551" y="3235"/>
                    <a:pt x="7595" y="3463"/>
                    <a:pt x="7507" y="4170"/>
                  </a:cubicBezTo>
                  <a:cubicBezTo>
                    <a:pt x="7420" y="4876"/>
                    <a:pt x="7200" y="6061"/>
                    <a:pt x="6893" y="7359"/>
                  </a:cubicBezTo>
                  <a:cubicBezTo>
                    <a:pt x="6585" y="8658"/>
                    <a:pt x="6190" y="10071"/>
                    <a:pt x="6015" y="11210"/>
                  </a:cubicBezTo>
                  <a:cubicBezTo>
                    <a:pt x="5839" y="12349"/>
                    <a:pt x="5883" y="13215"/>
                    <a:pt x="5993" y="13716"/>
                  </a:cubicBezTo>
                  <a:cubicBezTo>
                    <a:pt x="6102" y="14218"/>
                    <a:pt x="6278" y="14354"/>
                    <a:pt x="6739" y="14309"/>
                  </a:cubicBezTo>
                  <a:cubicBezTo>
                    <a:pt x="7200" y="14263"/>
                    <a:pt x="7946" y="14035"/>
                    <a:pt x="8956" y="13329"/>
                  </a:cubicBezTo>
                  <a:cubicBezTo>
                    <a:pt x="9966" y="12623"/>
                    <a:pt x="11239" y="11438"/>
                    <a:pt x="12139" y="10641"/>
                  </a:cubicBezTo>
                  <a:cubicBezTo>
                    <a:pt x="13039" y="9843"/>
                    <a:pt x="13566" y="9433"/>
                    <a:pt x="13939" y="9182"/>
                  </a:cubicBezTo>
                  <a:cubicBezTo>
                    <a:pt x="14312" y="8932"/>
                    <a:pt x="14532" y="8841"/>
                    <a:pt x="14663" y="8909"/>
                  </a:cubicBezTo>
                  <a:cubicBezTo>
                    <a:pt x="14795" y="8977"/>
                    <a:pt x="14839" y="9205"/>
                    <a:pt x="14707" y="10094"/>
                  </a:cubicBezTo>
                  <a:cubicBezTo>
                    <a:pt x="14576" y="10982"/>
                    <a:pt x="14268" y="12532"/>
                    <a:pt x="13851" y="14127"/>
                  </a:cubicBezTo>
                  <a:cubicBezTo>
                    <a:pt x="13434" y="15722"/>
                    <a:pt x="12907" y="17362"/>
                    <a:pt x="12600" y="18342"/>
                  </a:cubicBezTo>
                  <a:cubicBezTo>
                    <a:pt x="12293" y="19322"/>
                    <a:pt x="12205" y="19641"/>
                    <a:pt x="12183" y="19937"/>
                  </a:cubicBezTo>
                  <a:cubicBezTo>
                    <a:pt x="12161" y="20233"/>
                    <a:pt x="12205" y="20506"/>
                    <a:pt x="12380" y="20643"/>
                  </a:cubicBezTo>
                  <a:cubicBezTo>
                    <a:pt x="12556" y="20780"/>
                    <a:pt x="12863" y="20780"/>
                    <a:pt x="13544" y="20438"/>
                  </a:cubicBezTo>
                  <a:cubicBezTo>
                    <a:pt x="14224" y="20096"/>
                    <a:pt x="15278" y="19413"/>
                    <a:pt x="16288" y="18752"/>
                  </a:cubicBezTo>
                  <a:cubicBezTo>
                    <a:pt x="17298" y="18091"/>
                    <a:pt x="18263" y="17453"/>
                    <a:pt x="19032" y="17203"/>
                  </a:cubicBezTo>
                  <a:cubicBezTo>
                    <a:pt x="19800" y="16952"/>
                    <a:pt x="20371" y="17089"/>
                    <a:pt x="20744" y="17749"/>
                  </a:cubicBezTo>
                  <a:cubicBezTo>
                    <a:pt x="21117" y="18410"/>
                    <a:pt x="21293" y="19595"/>
                    <a:pt x="21402" y="20324"/>
                  </a:cubicBezTo>
                  <a:cubicBezTo>
                    <a:pt x="21512" y="21053"/>
                    <a:pt x="21556" y="21327"/>
                    <a:pt x="21600" y="21600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35" name="Line"/>
            <p:cNvSpPr/>
            <p:nvPr/>
          </p:nvSpPr>
          <p:spPr>
            <a:xfrm>
              <a:off x="8599794" y="-1681902"/>
              <a:ext cx="51935" cy="3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36" name="Line"/>
            <p:cNvSpPr/>
            <p:nvPr/>
          </p:nvSpPr>
          <p:spPr>
            <a:xfrm>
              <a:off x="8709227" y="-1752384"/>
              <a:ext cx="85321" cy="87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2504" y="19915"/>
                    <a:pt x="5009" y="18230"/>
                    <a:pt x="8217" y="15166"/>
                  </a:cubicBezTo>
                  <a:cubicBezTo>
                    <a:pt x="11426" y="12102"/>
                    <a:pt x="15339" y="7660"/>
                    <a:pt x="17687" y="4902"/>
                  </a:cubicBezTo>
                  <a:cubicBezTo>
                    <a:pt x="20035" y="2145"/>
                    <a:pt x="20817" y="1072"/>
                    <a:pt x="21600" y="0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37" name="Line"/>
            <p:cNvSpPr/>
            <p:nvPr/>
          </p:nvSpPr>
          <p:spPr>
            <a:xfrm>
              <a:off x="8720356" y="-1750529"/>
              <a:ext cx="83466" cy="116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920" y="3314"/>
                    <a:pt x="3840" y="6629"/>
                    <a:pt x="6960" y="9886"/>
                  </a:cubicBezTo>
                  <a:cubicBezTo>
                    <a:pt x="10080" y="13143"/>
                    <a:pt x="14400" y="16343"/>
                    <a:pt x="17040" y="18286"/>
                  </a:cubicBezTo>
                  <a:cubicBezTo>
                    <a:pt x="19680" y="20229"/>
                    <a:pt x="20640" y="20914"/>
                    <a:pt x="21600" y="21600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38" name="Line"/>
            <p:cNvSpPr/>
            <p:nvPr/>
          </p:nvSpPr>
          <p:spPr>
            <a:xfrm>
              <a:off x="8605649" y="-943697"/>
              <a:ext cx="96159" cy="12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8" h="21071" extrusionOk="0">
                  <a:moveTo>
                    <a:pt x="348" y="3086"/>
                  </a:moveTo>
                  <a:cubicBezTo>
                    <a:pt x="73" y="9257"/>
                    <a:pt x="-202" y="15429"/>
                    <a:pt x="211" y="18514"/>
                  </a:cubicBezTo>
                  <a:cubicBezTo>
                    <a:pt x="623" y="21600"/>
                    <a:pt x="1724" y="21600"/>
                    <a:pt x="4338" y="20057"/>
                  </a:cubicBezTo>
                  <a:cubicBezTo>
                    <a:pt x="6952" y="18515"/>
                    <a:pt x="11080" y="15429"/>
                    <a:pt x="14175" y="11829"/>
                  </a:cubicBezTo>
                  <a:cubicBezTo>
                    <a:pt x="17271" y="8229"/>
                    <a:pt x="19334" y="4115"/>
                    <a:pt x="21398" y="0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39" name="Line"/>
            <p:cNvSpPr/>
            <p:nvPr/>
          </p:nvSpPr>
          <p:spPr>
            <a:xfrm>
              <a:off x="8752952" y="-967809"/>
              <a:ext cx="86441" cy="91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353" extrusionOk="0">
                  <a:moveTo>
                    <a:pt x="3365" y="18576"/>
                  </a:moveTo>
                  <a:cubicBezTo>
                    <a:pt x="3214" y="19728"/>
                    <a:pt x="3063" y="20880"/>
                    <a:pt x="3290" y="21240"/>
                  </a:cubicBezTo>
                  <a:cubicBezTo>
                    <a:pt x="3516" y="21600"/>
                    <a:pt x="4120" y="21168"/>
                    <a:pt x="6009" y="19008"/>
                  </a:cubicBezTo>
                  <a:cubicBezTo>
                    <a:pt x="7897" y="16848"/>
                    <a:pt x="11069" y="12960"/>
                    <a:pt x="13486" y="10296"/>
                  </a:cubicBezTo>
                  <a:cubicBezTo>
                    <a:pt x="15902" y="7632"/>
                    <a:pt x="17564" y="6192"/>
                    <a:pt x="18848" y="5328"/>
                  </a:cubicBezTo>
                  <a:cubicBezTo>
                    <a:pt x="20132" y="4464"/>
                    <a:pt x="21038" y="4176"/>
                    <a:pt x="21113" y="4320"/>
                  </a:cubicBezTo>
                  <a:cubicBezTo>
                    <a:pt x="21189" y="4464"/>
                    <a:pt x="20434" y="5040"/>
                    <a:pt x="18319" y="6336"/>
                  </a:cubicBezTo>
                  <a:cubicBezTo>
                    <a:pt x="16204" y="7632"/>
                    <a:pt x="12730" y="9648"/>
                    <a:pt x="9332" y="10224"/>
                  </a:cubicBezTo>
                  <a:cubicBezTo>
                    <a:pt x="5933" y="10800"/>
                    <a:pt x="2610" y="9936"/>
                    <a:pt x="1100" y="8352"/>
                  </a:cubicBezTo>
                  <a:cubicBezTo>
                    <a:pt x="-411" y="6768"/>
                    <a:pt x="-109" y="4464"/>
                    <a:pt x="495" y="2952"/>
                  </a:cubicBezTo>
                  <a:cubicBezTo>
                    <a:pt x="1099" y="1440"/>
                    <a:pt x="2006" y="720"/>
                    <a:pt x="2912" y="0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40" name="Line"/>
            <p:cNvSpPr/>
            <p:nvPr/>
          </p:nvSpPr>
          <p:spPr>
            <a:xfrm>
              <a:off x="8768580" y="-1019743"/>
              <a:ext cx="66773" cy="1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41" name="Line"/>
            <p:cNvSpPr/>
            <p:nvPr/>
          </p:nvSpPr>
          <p:spPr>
            <a:xfrm>
              <a:off x="8723986" y="-1839559"/>
              <a:ext cx="103948" cy="4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600" extrusionOk="0">
                  <a:moveTo>
                    <a:pt x="1167" y="0"/>
                  </a:moveTo>
                  <a:cubicBezTo>
                    <a:pt x="528" y="0"/>
                    <a:pt x="-111" y="0"/>
                    <a:pt x="17" y="2700"/>
                  </a:cubicBezTo>
                  <a:cubicBezTo>
                    <a:pt x="145" y="5400"/>
                    <a:pt x="1039" y="10799"/>
                    <a:pt x="3915" y="14850"/>
                  </a:cubicBezTo>
                  <a:cubicBezTo>
                    <a:pt x="6791" y="18900"/>
                    <a:pt x="11648" y="21600"/>
                    <a:pt x="14907" y="21600"/>
                  </a:cubicBezTo>
                  <a:cubicBezTo>
                    <a:pt x="18166" y="21600"/>
                    <a:pt x="19827" y="18900"/>
                    <a:pt x="21489" y="16199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42" name="Line"/>
            <p:cNvSpPr/>
            <p:nvPr/>
          </p:nvSpPr>
          <p:spPr>
            <a:xfrm>
              <a:off x="9427030" y="-1835849"/>
              <a:ext cx="139109" cy="113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2112" y="19357"/>
                    <a:pt x="4224" y="17115"/>
                    <a:pt x="6720" y="14459"/>
                  </a:cubicBezTo>
                  <a:cubicBezTo>
                    <a:pt x="9216" y="11803"/>
                    <a:pt x="12096" y="8734"/>
                    <a:pt x="14640" y="6256"/>
                  </a:cubicBezTo>
                  <a:cubicBezTo>
                    <a:pt x="17184" y="3777"/>
                    <a:pt x="19392" y="1889"/>
                    <a:pt x="21600" y="0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43" name="Line"/>
            <p:cNvSpPr/>
            <p:nvPr/>
          </p:nvSpPr>
          <p:spPr>
            <a:xfrm>
              <a:off x="9452319" y="-1832140"/>
              <a:ext cx="121240" cy="111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1" h="21600" extrusionOk="0">
                  <a:moveTo>
                    <a:pt x="1436" y="0"/>
                  </a:moveTo>
                  <a:cubicBezTo>
                    <a:pt x="668" y="0"/>
                    <a:pt x="-99" y="0"/>
                    <a:pt x="11" y="360"/>
                  </a:cubicBezTo>
                  <a:cubicBezTo>
                    <a:pt x="120" y="720"/>
                    <a:pt x="1107" y="1440"/>
                    <a:pt x="3081" y="3240"/>
                  </a:cubicBezTo>
                  <a:cubicBezTo>
                    <a:pt x="5054" y="5040"/>
                    <a:pt x="8015" y="7920"/>
                    <a:pt x="11249" y="11160"/>
                  </a:cubicBezTo>
                  <a:cubicBezTo>
                    <a:pt x="14484" y="14400"/>
                    <a:pt x="17992" y="18000"/>
                    <a:pt x="21501" y="21600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44" name="Line"/>
            <p:cNvSpPr/>
            <p:nvPr/>
          </p:nvSpPr>
          <p:spPr>
            <a:xfrm>
              <a:off x="9516484" y="-956680"/>
              <a:ext cx="137976" cy="136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0" h="21476" extrusionOk="0">
                  <a:moveTo>
                    <a:pt x="3614" y="19557"/>
                  </a:moveTo>
                  <a:cubicBezTo>
                    <a:pt x="3048" y="20432"/>
                    <a:pt x="2482" y="21308"/>
                    <a:pt x="2388" y="21454"/>
                  </a:cubicBezTo>
                  <a:cubicBezTo>
                    <a:pt x="2293" y="21600"/>
                    <a:pt x="2671" y="21016"/>
                    <a:pt x="3991" y="19362"/>
                  </a:cubicBezTo>
                  <a:cubicBezTo>
                    <a:pt x="5312" y="17708"/>
                    <a:pt x="7575" y="14984"/>
                    <a:pt x="10169" y="12259"/>
                  </a:cubicBezTo>
                  <a:cubicBezTo>
                    <a:pt x="12763" y="9535"/>
                    <a:pt x="15687" y="6811"/>
                    <a:pt x="17338" y="5254"/>
                  </a:cubicBezTo>
                  <a:cubicBezTo>
                    <a:pt x="18989" y="3697"/>
                    <a:pt x="19366" y="3308"/>
                    <a:pt x="19838" y="2968"/>
                  </a:cubicBezTo>
                  <a:cubicBezTo>
                    <a:pt x="20309" y="2627"/>
                    <a:pt x="20875" y="2335"/>
                    <a:pt x="21017" y="2481"/>
                  </a:cubicBezTo>
                  <a:cubicBezTo>
                    <a:pt x="21158" y="2627"/>
                    <a:pt x="20875" y="3211"/>
                    <a:pt x="19649" y="4476"/>
                  </a:cubicBezTo>
                  <a:cubicBezTo>
                    <a:pt x="18423" y="5740"/>
                    <a:pt x="16253" y="7686"/>
                    <a:pt x="13754" y="9195"/>
                  </a:cubicBezTo>
                  <a:cubicBezTo>
                    <a:pt x="11254" y="10703"/>
                    <a:pt x="8424" y="11773"/>
                    <a:pt x="5878" y="11578"/>
                  </a:cubicBezTo>
                  <a:cubicBezTo>
                    <a:pt x="3331" y="11384"/>
                    <a:pt x="1067" y="9924"/>
                    <a:pt x="313" y="7784"/>
                  </a:cubicBezTo>
                  <a:cubicBezTo>
                    <a:pt x="-442" y="5643"/>
                    <a:pt x="313" y="2822"/>
                    <a:pt x="1067" y="0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45" name="Line"/>
            <p:cNvSpPr/>
            <p:nvPr/>
          </p:nvSpPr>
          <p:spPr>
            <a:xfrm>
              <a:off x="2701738" y="-1351220"/>
              <a:ext cx="1026953" cy="1035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8" h="21592" extrusionOk="0">
                  <a:moveTo>
                    <a:pt x="6745" y="0"/>
                  </a:moveTo>
                  <a:cubicBezTo>
                    <a:pt x="6320" y="84"/>
                    <a:pt x="5895" y="169"/>
                    <a:pt x="5428" y="316"/>
                  </a:cubicBezTo>
                  <a:cubicBezTo>
                    <a:pt x="4961" y="464"/>
                    <a:pt x="4451" y="674"/>
                    <a:pt x="4069" y="906"/>
                  </a:cubicBezTo>
                  <a:cubicBezTo>
                    <a:pt x="3687" y="1138"/>
                    <a:pt x="3432" y="1391"/>
                    <a:pt x="3124" y="1728"/>
                  </a:cubicBezTo>
                  <a:cubicBezTo>
                    <a:pt x="2816" y="2065"/>
                    <a:pt x="2455" y="2487"/>
                    <a:pt x="2115" y="2887"/>
                  </a:cubicBezTo>
                  <a:cubicBezTo>
                    <a:pt x="1775" y="3287"/>
                    <a:pt x="1456" y="3667"/>
                    <a:pt x="1212" y="4067"/>
                  </a:cubicBezTo>
                  <a:cubicBezTo>
                    <a:pt x="968" y="4468"/>
                    <a:pt x="798" y="4889"/>
                    <a:pt x="649" y="5363"/>
                  </a:cubicBezTo>
                  <a:cubicBezTo>
                    <a:pt x="501" y="5837"/>
                    <a:pt x="373" y="6364"/>
                    <a:pt x="288" y="6954"/>
                  </a:cubicBezTo>
                  <a:cubicBezTo>
                    <a:pt x="203" y="7544"/>
                    <a:pt x="161" y="8197"/>
                    <a:pt x="118" y="8809"/>
                  </a:cubicBezTo>
                  <a:cubicBezTo>
                    <a:pt x="76" y="9420"/>
                    <a:pt x="33" y="9989"/>
                    <a:pt x="12" y="10494"/>
                  </a:cubicBezTo>
                  <a:cubicBezTo>
                    <a:pt x="-9" y="11000"/>
                    <a:pt x="-9" y="11443"/>
                    <a:pt x="76" y="11917"/>
                  </a:cubicBezTo>
                  <a:cubicBezTo>
                    <a:pt x="161" y="12391"/>
                    <a:pt x="331" y="12897"/>
                    <a:pt x="543" y="13434"/>
                  </a:cubicBezTo>
                  <a:cubicBezTo>
                    <a:pt x="756" y="13972"/>
                    <a:pt x="1010" y="14540"/>
                    <a:pt x="1276" y="15067"/>
                  </a:cubicBezTo>
                  <a:cubicBezTo>
                    <a:pt x="1541" y="15594"/>
                    <a:pt x="1818" y="16079"/>
                    <a:pt x="2115" y="16532"/>
                  </a:cubicBezTo>
                  <a:cubicBezTo>
                    <a:pt x="2412" y="16985"/>
                    <a:pt x="2731" y="17406"/>
                    <a:pt x="3124" y="17860"/>
                  </a:cubicBezTo>
                  <a:cubicBezTo>
                    <a:pt x="3517" y="18313"/>
                    <a:pt x="3984" y="18797"/>
                    <a:pt x="4462" y="19208"/>
                  </a:cubicBezTo>
                  <a:cubicBezTo>
                    <a:pt x="4940" y="19619"/>
                    <a:pt x="5428" y="19956"/>
                    <a:pt x="5917" y="20230"/>
                  </a:cubicBezTo>
                  <a:cubicBezTo>
                    <a:pt x="6405" y="20504"/>
                    <a:pt x="6894" y="20715"/>
                    <a:pt x="7446" y="20894"/>
                  </a:cubicBezTo>
                  <a:cubicBezTo>
                    <a:pt x="7998" y="21073"/>
                    <a:pt x="8614" y="21221"/>
                    <a:pt x="9219" y="21326"/>
                  </a:cubicBezTo>
                  <a:cubicBezTo>
                    <a:pt x="9825" y="21431"/>
                    <a:pt x="10419" y="21495"/>
                    <a:pt x="11046" y="21537"/>
                  </a:cubicBezTo>
                  <a:cubicBezTo>
                    <a:pt x="11672" y="21579"/>
                    <a:pt x="12331" y="21600"/>
                    <a:pt x="12968" y="21589"/>
                  </a:cubicBezTo>
                  <a:cubicBezTo>
                    <a:pt x="13605" y="21579"/>
                    <a:pt x="14221" y="21537"/>
                    <a:pt x="14720" y="21474"/>
                  </a:cubicBezTo>
                  <a:cubicBezTo>
                    <a:pt x="15219" y="21410"/>
                    <a:pt x="15602" y="21326"/>
                    <a:pt x="16016" y="21179"/>
                  </a:cubicBezTo>
                  <a:cubicBezTo>
                    <a:pt x="16430" y="21031"/>
                    <a:pt x="16876" y="20820"/>
                    <a:pt x="17237" y="20599"/>
                  </a:cubicBezTo>
                  <a:cubicBezTo>
                    <a:pt x="17598" y="20378"/>
                    <a:pt x="17874" y="20146"/>
                    <a:pt x="18182" y="19893"/>
                  </a:cubicBezTo>
                  <a:cubicBezTo>
                    <a:pt x="18490" y="19640"/>
                    <a:pt x="18830" y="19366"/>
                    <a:pt x="19149" y="19040"/>
                  </a:cubicBezTo>
                  <a:cubicBezTo>
                    <a:pt x="19467" y="18713"/>
                    <a:pt x="19764" y="18334"/>
                    <a:pt x="20019" y="17933"/>
                  </a:cubicBezTo>
                  <a:cubicBezTo>
                    <a:pt x="20274" y="17533"/>
                    <a:pt x="20487" y="17111"/>
                    <a:pt x="20678" y="16722"/>
                  </a:cubicBezTo>
                  <a:cubicBezTo>
                    <a:pt x="20869" y="16332"/>
                    <a:pt x="21039" y="15973"/>
                    <a:pt x="21177" y="15531"/>
                  </a:cubicBezTo>
                  <a:cubicBezTo>
                    <a:pt x="21315" y="15088"/>
                    <a:pt x="21421" y="14562"/>
                    <a:pt x="21485" y="14077"/>
                  </a:cubicBezTo>
                  <a:cubicBezTo>
                    <a:pt x="21549" y="13592"/>
                    <a:pt x="21570" y="13150"/>
                    <a:pt x="21580" y="12539"/>
                  </a:cubicBezTo>
                  <a:cubicBezTo>
                    <a:pt x="21591" y="11927"/>
                    <a:pt x="21591" y="11148"/>
                    <a:pt x="21580" y="10442"/>
                  </a:cubicBezTo>
                  <a:cubicBezTo>
                    <a:pt x="21570" y="9736"/>
                    <a:pt x="21549" y="9104"/>
                    <a:pt x="21464" y="8577"/>
                  </a:cubicBezTo>
                  <a:cubicBezTo>
                    <a:pt x="21379" y="8050"/>
                    <a:pt x="21230" y="7628"/>
                    <a:pt x="21049" y="7175"/>
                  </a:cubicBezTo>
                  <a:cubicBezTo>
                    <a:pt x="20869" y="6722"/>
                    <a:pt x="20656" y="6238"/>
                    <a:pt x="20380" y="5764"/>
                  </a:cubicBezTo>
                  <a:cubicBezTo>
                    <a:pt x="20104" y="5289"/>
                    <a:pt x="19764" y="4826"/>
                    <a:pt x="19350" y="4352"/>
                  </a:cubicBezTo>
                  <a:cubicBezTo>
                    <a:pt x="18936" y="3877"/>
                    <a:pt x="18448" y="3393"/>
                    <a:pt x="17970" y="2929"/>
                  </a:cubicBezTo>
                  <a:cubicBezTo>
                    <a:pt x="17492" y="2466"/>
                    <a:pt x="17025" y="2023"/>
                    <a:pt x="16589" y="1633"/>
                  </a:cubicBezTo>
                  <a:cubicBezTo>
                    <a:pt x="16154" y="1243"/>
                    <a:pt x="15750" y="906"/>
                    <a:pt x="15198" y="695"/>
                  </a:cubicBezTo>
                  <a:cubicBezTo>
                    <a:pt x="14646" y="485"/>
                    <a:pt x="13945" y="400"/>
                    <a:pt x="13212" y="348"/>
                  </a:cubicBezTo>
                  <a:cubicBezTo>
                    <a:pt x="12479" y="295"/>
                    <a:pt x="11715" y="274"/>
                    <a:pt x="10972" y="242"/>
                  </a:cubicBezTo>
                  <a:cubicBezTo>
                    <a:pt x="10228" y="211"/>
                    <a:pt x="9506" y="169"/>
                    <a:pt x="8805" y="148"/>
                  </a:cubicBezTo>
                  <a:cubicBezTo>
                    <a:pt x="8104" y="126"/>
                    <a:pt x="7425" y="126"/>
                    <a:pt x="6745" y="158"/>
                  </a:cubicBezTo>
                  <a:cubicBezTo>
                    <a:pt x="6065" y="190"/>
                    <a:pt x="5386" y="253"/>
                    <a:pt x="4887" y="443"/>
                  </a:cubicBezTo>
                  <a:cubicBezTo>
                    <a:pt x="4387" y="632"/>
                    <a:pt x="4069" y="948"/>
                    <a:pt x="3750" y="1264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46" name="Line"/>
            <p:cNvSpPr/>
            <p:nvPr/>
          </p:nvSpPr>
          <p:spPr>
            <a:xfrm>
              <a:off x="3544750" y="-1651420"/>
              <a:ext cx="375024" cy="447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2" h="21518" extrusionOk="0">
                  <a:moveTo>
                    <a:pt x="1520" y="20101"/>
                  </a:moveTo>
                  <a:cubicBezTo>
                    <a:pt x="1229" y="20052"/>
                    <a:pt x="939" y="20004"/>
                    <a:pt x="649" y="19931"/>
                  </a:cubicBezTo>
                  <a:cubicBezTo>
                    <a:pt x="358" y="19858"/>
                    <a:pt x="68" y="19761"/>
                    <a:pt x="10" y="19810"/>
                  </a:cubicBezTo>
                  <a:cubicBezTo>
                    <a:pt x="-48" y="19858"/>
                    <a:pt x="126" y="20052"/>
                    <a:pt x="765" y="20368"/>
                  </a:cubicBezTo>
                  <a:cubicBezTo>
                    <a:pt x="1404" y="20683"/>
                    <a:pt x="2507" y="21120"/>
                    <a:pt x="3291" y="21339"/>
                  </a:cubicBezTo>
                  <a:cubicBezTo>
                    <a:pt x="4075" y="21557"/>
                    <a:pt x="4539" y="21557"/>
                    <a:pt x="4829" y="21436"/>
                  </a:cubicBezTo>
                  <a:cubicBezTo>
                    <a:pt x="5120" y="21314"/>
                    <a:pt x="5236" y="21072"/>
                    <a:pt x="5207" y="20392"/>
                  </a:cubicBezTo>
                  <a:cubicBezTo>
                    <a:pt x="5178" y="19713"/>
                    <a:pt x="5004" y="18596"/>
                    <a:pt x="4713" y="17601"/>
                  </a:cubicBezTo>
                  <a:cubicBezTo>
                    <a:pt x="4423" y="16606"/>
                    <a:pt x="4017" y="15732"/>
                    <a:pt x="3639" y="14907"/>
                  </a:cubicBezTo>
                  <a:cubicBezTo>
                    <a:pt x="3262" y="14082"/>
                    <a:pt x="2913" y="13305"/>
                    <a:pt x="2913" y="13014"/>
                  </a:cubicBezTo>
                  <a:cubicBezTo>
                    <a:pt x="2913" y="12723"/>
                    <a:pt x="3262" y="12917"/>
                    <a:pt x="4133" y="13378"/>
                  </a:cubicBezTo>
                  <a:cubicBezTo>
                    <a:pt x="5004" y="13839"/>
                    <a:pt x="6397" y="14567"/>
                    <a:pt x="7675" y="15004"/>
                  </a:cubicBezTo>
                  <a:cubicBezTo>
                    <a:pt x="8952" y="15441"/>
                    <a:pt x="10113" y="15587"/>
                    <a:pt x="10984" y="15441"/>
                  </a:cubicBezTo>
                  <a:cubicBezTo>
                    <a:pt x="11855" y="15295"/>
                    <a:pt x="12436" y="14859"/>
                    <a:pt x="12813" y="14130"/>
                  </a:cubicBezTo>
                  <a:cubicBezTo>
                    <a:pt x="13191" y="13402"/>
                    <a:pt x="13365" y="12383"/>
                    <a:pt x="13249" y="11218"/>
                  </a:cubicBezTo>
                  <a:cubicBezTo>
                    <a:pt x="13133" y="10053"/>
                    <a:pt x="12726" y="8743"/>
                    <a:pt x="12407" y="7917"/>
                  </a:cubicBezTo>
                  <a:cubicBezTo>
                    <a:pt x="12087" y="7092"/>
                    <a:pt x="11855" y="6753"/>
                    <a:pt x="11884" y="6680"/>
                  </a:cubicBezTo>
                  <a:cubicBezTo>
                    <a:pt x="11913" y="6607"/>
                    <a:pt x="12204" y="6801"/>
                    <a:pt x="12987" y="7238"/>
                  </a:cubicBezTo>
                  <a:cubicBezTo>
                    <a:pt x="13771" y="7675"/>
                    <a:pt x="15049" y="8354"/>
                    <a:pt x="16065" y="8743"/>
                  </a:cubicBezTo>
                  <a:cubicBezTo>
                    <a:pt x="17081" y="9131"/>
                    <a:pt x="17836" y="9228"/>
                    <a:pt x="18358" y="9252"/>
                  </a:cubicBezTo>
                  <a:cubicBezTo>
                    <a:pt x="18881" y="9277"/>
                    <a:pt x="19171" y="9228"/>
                    <a:pt x="19375" y="9034"/>
                  </a:cubicBezTo>
                  <a:cubicBezTo>
                    <a:pt x="19578" y="8840"/>
                    <a:pt x="19694" y="8500"/>
                    <a:pt x="19636" y="7529"/>
                  </a:cubicBezTo>
                  <a:cubicBezTo>
                    <a:pt x="19578" y="6558"/>
                    <a:pt x="19346" y="4957"/>
                    <a:pt x="19113" y="3670"/>
                  </a:cubicBezTo>
                  <a:cubicBezTo>
                    <a:pt x="18881" y="2384"/>
                    <a:pt x="18649" y="1413"/>
                    <a:pt x="18591" y="806"/>
                  </a:cubicBezTo>
                  <a:cubicBezTo>
                    <a:pt x="18533" y="200"/>
                    <a:pt x="18649" y="-43"/>
                    <a:pt x="19171" y="6"/>
                  </a:cubicBezTo>
                  <a:cubicBezTo>
                    <a:pt x="19694" y="54"/>
                    <a:pt x="20623" y="394"/>
                    <a:pt x="21552" y="734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47" name="Line"/>
            <p:cNvSpPr/>
            <p:nvPr/>
          </p:nvSpPr>
          <p:spPr>
            <a:xfrm>
              <a:off x="3704568" y="-516867"/>
              <a:ext cx="342511" cy="232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4" extrusionOk="0">
                  <a:moveTo>
                    <a:pt x="0" y="481"/>
                  </a:moveTo>
                  <a:cubicBezTo>
                    <a:pt x="510" y="203"/>
                    <a:pt x="1019" y="-75"/>
                    <a:pt x="1274" y="18"/>
                  </a:cubicBezTo>
                  <a:cubicBezTo>
                    <a:pt x="1529" y="110"/>
                    <a:pt x="1529" y="574"/>
                    <a:pt x="1497" y="2196"/>
                  </a:cubicBezTo>
                  <a:cubicBezTo>
                    <a:pt x="1465" y="3819"/>
                    <a:pt x="1402" y="6600"/>
                    <a:pt x="1402" y="8268"/>
                  </a:cubicBezTo>
                  <a:cubicBezTo>
                    <a:pt x="1402" y="9937"/>
                    <a:pt x="1465" y="10493"/>
                    <a:pt x="1657" y="10818"/>
                  </a:cubicBezTo>
                  <a:cubicBezTo>
                    <a:pt x="1848" y="11142"/>
                    <a:pt x="2166" y="11235"/>
                    <a:pt x="2740" y="10725"/>
                  </a:cubicBezTo>
                  <a:cubicBezTo>
                    <a:pt x="3313" y="10215"/>
                    <a:pt x="4142" y="9103"/>
                    <a:pt x="5257" y="7805"/>
                  </a:cubicBezTo>
                  <a:cubicBezTo>
                    <a:pt x="6372" y="6507"/>
                    <a:pt x="7773" y="5024"/>
                    <a:pt x="8665" y="4189"/>
                  </a:cubicBezTo>
                  <a:cubicBezTo>
                    <a:pt x="9558" y="3355"/>
                    <a:pt x="9940" y="3170"/>
                    <a:pt x="10163" y="3355"/>
                  </a:cubicBezTo>
                  <a:cubicBezTo>
                    <a:pt x="10386" y="3540"/>
                    <a:pt x="10450" y="4097"/>
                    <a:pt x="10322" y="5858"/>
                  </a:cubicBezTo>
                  <a:cubicBezTo>
                    <a:pt x="10195" y="7619"/>
                    <a:pt x="9876" y="10586"/>
                    <a:pt x="9653" y="13089"/>
                  </a:cubicBezTo>
                  <a:cubicBezTo>
                    <a:pt x="9430" y="15592"/>
                    <a:pt x="9303" y="17631"/>
                    <a:pt x="9335" y="18837"/>
                  </a:cubicBezTo>
                  <a:cubicBezTo>
                    <a:pt x="9366" y="20042"/>
                    <a:pt x="9558" y="20413"/>
                    <a:pt x="9844" y="20598"/>
                  </a:cubicBezTo>
                  <a:cubicBezTo>
                    <a:pt x="10131" y="20783"/>
                    <a:pt x="10513" y="20783"/>
                    <a:pt x="11310" y="20088"/>
                  </a:cubicBezTo>
                  <a:cubicBezTo>
                    <a:pt x="12106" y="19393"/>
                    <a:pt x="13317" y="18002"/>
                    <a:pt x="14304" y="16704"/>
                  </a:cubicBezTo>
                  <a:cubicBezTo>
                    <a:pt x="15292" y="15407"/>
                    <a:pt x="16057" y="14201"/>
                    <a:pt x="16630" y="13460"/>
                  </a:cubicBezTo>
                  <a:cubicBezTo>
                    <a:pt x="17204" y="12718"/>
                    <a:pt x="17586" y="12440"/>
                    <a:pt x="17809" y="12579"/>
                  </a:cubicBezTo>
                  <a:cubicBezTo>
                    <a:pt x="18032" y="12718"/>
                    <a:pt x="18096" y="13274"/>
                    <a:pt x="18159" y="14711"/>
                  </a:cubicBezTo>
                  <a:cubicBezTo>
                    <a:pt x="18223" y="16148"/>
                    <a:pt x="18287" y="18466"/>
                    <a:pt x="18414" y="19810"/>
                  </a:cubicBezTo>
                  <a:cubicBezTo>
                    <a:pt x="18542" y="21154"/>
                    <a:pt x="18733" y="21525"/>
                    <a:pt x="19211" y="21247"/>
                  </a:cubicBezTo>
                  <a:cubicBezTo>
                    <a:pt x="19689" y="20969"/>
                    <a:pt x="20453" y="20042"/>
                    <a:pt x="20899" y="19346"/>
                  </a:cubicBezTo>
                  <a:cubicBezTo>
                    <a:pt x="21345" y="18651"/>
                    <a:pt x="21473" y="18188"/>
                    <a:pt x="21600" y="17724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48" name="Line"/>
            <p:cNvSpPr/>
            <p:nvPr/>
          </p:nvSpPr>
          <p:spPr>
            <a:xfrm>
              <a:off x="2931514" y="-1106244"/>
              <a:ext cx="569069" cy="509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561" extrusionOk="0">
                  <a:moveTo>
                    <a:pt x="11662" y="793"/>
                  </a:moveTo>
                  <a:cubicBezTo>
                    <a:pt x="10748" y="579"/>
                    <a:pt x="9834" y="365"/>
                    <a:pt x="8824" y="301"/>
                  </a:cubicBezTo>
                  <a:cubicBezTo>
                    <a:pt x="7815" y="237"/>
                    <a:pt x="6710" y="322"/>
                    <a:pt x="5758" y="707"/>
                  </a:cubicBezTo>
                  <a:cubicBezTo>
                    <a:pt x="4805" y="1092"/>
                    <a:pt x="4005" y="1776"/>
                    <a:pt x="3205" y="2696"/>
                  </a:cubicBezTo>
                  <a:cubicBezTo>
                    <a:pt x="2405" y="3616"/>
                    <a:pt x="1605" y="4770"/>
                    <a:pt x="1072" y="5647"/>
                  </a:cubicBezTo>
                  <a:cubicBezTo>
                    <a:pt x="539" y="6524"/>
                    <a:pt x="272" y="7123"/>
                    <a:pt x="119" y="7914"/>
                  </a:cubicBezTo>
                  <a:cubicBezTo>
                    <a:pt x="-33" y="8706"/>
                    <a:pt x="-71" y="9689"/>
                    <a:pt x="196" y="10673"/>
                  </a:cubicBezTo>
                  <a:cubicBezTo>
                    <a:pt x="462" y="11657"/>
                    <a:pt x="1034" y="12641"/>
                    <a:pt x="1567" y="13582"/>
                  </a:cubicBezTo>
                  <a:cubicBezTo>
                    <a:pt x="2100" y="14523"/>
                    <a:pt x="2596" y="15421"/>
                    <a:pt x="3224" y="16169"/>
                  </a:cubicBezTo>
                  <a:cubicBezTo>
                    <a:pt x="3853" y="16918"/>
                    <a:pt x="4615" y="17517"/>
                    <a:pt x="5262" y="18030"/>
                  </a:cubicBezTo>
                  <a:cubicBezTo>
                    <a:pt x="5910" y="18543"/>
                    <a:pt x="6443" y="18971"/>
                    <a:pt x="7015" y="19484"/>
                  </a:cubicBezTo>
                  <a:cubicBezTo>
                    <a:pt x="7586" y="19997"/>
                    <a:pt x="8196" y="20596"/>
                    <a:pt x="9053" y="20981"/>
                  </a:cubicBezTo>
                  <a:cubicBezTo>
                    <a:pt x="9910" y="21366"/>
                    <a:pt x="11015" y="21537"/>
                    <a:pt x="12005" y="21559"/>
                  </a:cubicBezTo>
                  <a:cubicBezTo>
                    <a:pt x="12996" y="21580"/>
                    <a:pt x="13872" y="21452"/>
                    <a:pt x="14672" y="21174"/>
                  </a:cubicBezTo>
                  <a:cubicBezTo>
                    <a:pt x="15472" y="20896"/>
                    <a:pt x="16196" y="20468"/>
                    <a:pt x="16767" y="19976"/>
                  </a:cubicBezTo>
                  <a:cubicBezTo>
                    <a:pt x="17339" y="19484"/>
                    <a:pt x="17758" y="18928"/>
                    <a:pt x="18329" y="18222"/>
                  </a:cubicBezTo>
                  <a:cubicBezTo>
                    <a:pt x="18900" y="17517"/>
                    <a:pt x="19624" y="16661"/>
                    <a:pt x="20158" y="15677"/>
                  </a:cubicBezTo>
                  <a:cubicBezTo>
                    <a:pt x="20691" y="14694"/>
                    <a:pt x="21034" y="13582"/>
                    <a:pt x="21243" y="12469"/>
                  </a:cubicBezTo>
                  <a:cubicBezTo>
                    <a:pt x="21453" y="11357"/>
                    <a:pt x="21529" y="10245"/>
                    <a:pt x="21377" y="9133"/>
                  </a:cubicBezTo>
                  <a:cubicBezTo>
                    <a:pt x="21224" y="8021"/>
                    <a:pt x="20843" y="6909"/>
                    <a:pt x="20348" y="5861"/>
                  </a:cubicBezTo>
                  <a:cubicBezTo>
                    <a:pt x="19853" y="4813"/>
                    <a:pt x="19243" y="3829"/>
                    <a:pt x="18481" y="2931"/>
                  </a:cubicBezTo>
                  <a:cubicBezTo>
                    <a:pt x="17719" y="2033"/>
                    <a:pt x="16805" y="1220"/>
                    <a:pt x="15777" y="707"/>
                  </a:cubicBezTo>
                  <a:cubicBezTo>
                    <a:pt x="14748" y="194"/>
                    <a:pt x="13605" y="-20"/>
                    <a:pt x="12367" y="1"/>
                  </a:cubicBezTo>
                  <a:cubicBezTo>
                    <a:pt x="11129" y="23"/>
                    <a:pt x="9796" y="279"/>
                    <a:pt x="8977" y="515"/>
                  </a:cubicBezTo>
                  <a:cubicBezTo>
                    <a:pt x="8158" y="750"/>
                    <a:pt x="7853" y="964"/>
                    <a:pt x="7548" y="1178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49" name="Line"/>
            <p:cNvSpPr/>
            <p:nvPr/>
          </p:nvSpPr>
          <p:spPr>
            <a:xfrm>
              <a:off x="2854594" y="-1205853"/>
              <a:ext cx="101304" cy="103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416" extrusionOk="0">
                  <a:moveTo>
                    <a:pt x="271" y="3171"/>
                  </a:moveTo>
                  <a:cubicBezTo>
                    <a:pt x="57" y="1703"/>
                    <a:pt x="-157" y="235"/>
                    <a:pt x="164" y="26"/>
                  </a:cubicBezTo>
                  <a:cubicBezTo>
                    <a:pt x="485" y="-184"/>
                    <a:pt x="1340" y="865"/>
                    <a:pt x="3799" y="4115"/>
                  </a:cubicBezTo>
                  <a:cubicBezTo>
                    <a:pt x="6259" y="7366"/>
                    <a:pt x="10322" y="12818"/>
                    <a:pt x="13530" y="16068"/>
                  </a:cubicBezTo>
                  <a:cubicBezTo>
                    <a:pt x="16738" y="19319"/>
                    <a:pt x="19091" y="20367"/>
                    <a:pt x="21443" y="21416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50" name="Line"/>
            <p:cNvSpPr/>
            <p:nvPr/>
          </p:nvSpPr>
          <p:spPr>
            <a:xfrm>
              <a:off x="2964129" y="-1272413"/>
              <a:ext cx="125136" cy="109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600" extrusionOk="0">
                  <a:moveTo>
                    <a:pt x="148" y="0"/>
                  </a:moveTo>
                  <a:cubicBezTo>
                    <a:pt x="-25" y="1200"/>
                    <a:pt x="-198" y="2400"/>
                    <a:pt x="580" y="3900"/>
                  </a:cubicBezTo>
                  <a:cubicBezTo>
                    <a:pt x="1357" y="5400"/>
                    <a:pt x="3085" y="7200"/>
                    <a:pt x="6714" y="10200"/>
                  </a:cubicBezTo>
                  <a:cubicBezTo>
                    <a:pt x="10343" y="13200"/>
                    <a:pt x="15872" y="17400"/>
                    <a:pt x="21402" y="21600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51" name="Line"/>
            <p:cNvSpPr/>
            <p:nvPr/>
          </p:nvSpPr>
          <p:spPr>
            <a:xfrm>
              <a:off x="3128668" y="-1284537"/>
              <a:ext cx="139429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035" y="3181"/>
                    <a:pt x="4070" y="6363"/>
                    <a:pt x="6887" y="9293"/>
                  </a:cubicBezTo>
                  <a:cubicBezTo>
                    <a:pt x="9704" y="12223"/>
                    <a:pt x="13304" y="14902"/>
                    <a:pt x="15887" y="16912"/>
                  </a:cubicBezTo>
                  <a:cubicBezTo>
                    <a:pt x="18470" y="18921"/>
                    <a:pt x="20035" y="20260"/>
                    <a:pt x="21600" y="21600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52" name="Line"/>
            <p:cNvSpPr/>
            <p:nvPr/>
          </p:nvSpPr>
          <p:spPr>
            <a:xfrm>
              <a:off x="3283251" y="-1269382"/>
              <a:ext cx="145492" cy="1485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250" y="2204"/>
                    <a:pt x="4500" y="4408"/>
                    <a:pt x="7725" y="7641"/>
                  </a:cubicBezTo>
                  <a:cubicBezTo>
                    <a:pt x="10950" y="10874"/>
                    <a:pt x="15150" y="15135"/>
                    <a:pt x="17625" y="17633"/>
                  </a:cubicBezTo>
                  <a:cubicBezTo>
                    <a:pt x="20100" y="20131"/>
                    <a:pt x="20850" y="20865"/>
                    <a:pt x="21600" y="21600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53" name="Line"/>
            <p:cNvSpPr/>
            <p:nvPr/>
          </p:nvSpPr>
          <p:spPr>
            <a:xfrm>
              <a:off x="3465115" y="-1214823"/>
              <a:ext cx="148523" cy="178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35" y="1586"/>
                    <a:pt x="1469" y="3173"/>
                    <a:pt x="3380" y="5492"/>
                  </a:cubicBezTo>
                  <a:cubicBezTo>
                    <a:pt x="5290" y="7810"/>
                    <a:pt x="8376" y="10861"/>
                    <a:pt x="11608" y="13668"/>
                  </a:cubicBezTo>
                  <a:cubicBezTo>
                    <a:pt x="14841" y="16475"/>
                    <a:pt x="18220" y="19037"/>
                    <a:pt x="21600" y="21600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54" name="Line"/>
            <p:cNvSpPr/>
            <p:nvPr/>
          </p:nvSpPr>
          <p:spPr>
            <a:xfrm>
              <a:off x="3562109" y="-1111767"/>
              <a:ext cx="130336" cy="178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3516" y="2807"/>
                    <a:pt x="7033" y="5614"/>
                    <a:pt x="10298" y="8969"/>
                  </a:cubicBezTo>
                  <a:cubicBezTo>
                    <a:pt x="13563" y="12325"/>
                    <a:pt x="16577" y="16231"/>
                    <a:pt x="18419" y="18427"/>
                  </a:cubicBezTo>
                  <a:cubicBezTo>
                    <a:pt x="20260" y="20624"/>
                    <a:pt x="20930" y="21112"/>
                    <a:pt x="21600" y="21600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55" name="Line"/>
            <p:cNvSpPr/>
            <p:nvPr/>
          </p:nvSpPr>
          <p:spPr>
            <a:xfrm>
              <a:off x="3601513" y="-954152"/>
              <a:ext cx="90932" cy="227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200" y="2496"/>
                    <a:pt x="2400" y="4992"/>
                    <a:pt x="5400" y="7584"/>
                  </a:cubicBezTo>
                  <a:cubicBezTo>
                    <a:pt x="8400" y="10176"/>
                    <a:pt x="13200" y="12864"/>
                    <a:pt x="16200" y="15216"/>
                  </a:cubicBezTo>
                  <a:cubicBezTo>
                    <a:pt x="19200" y="17568"/>
                    <a:pt x="20400" y="19584"/>
                    <a:pt x="21600" y="21600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56" name="Line"/>
            <p:cNvSpPr/>
            <p:nvPr/>
          </p:nvSpPr>
          <p:spPr>
            <a:xfrm>
              <a:off x="3604543" y="-793506"/>
              <a:ext cx="48498" cy="184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350" y="3305"/>
                    <a:pt x="2700" y="6610"/>
                    <a:pt x="6300" y="10210"/>
                  </a:cubicBezTo>
                  <a:cubicBezTo>
                    <a:pt x="9900" y="13810"/>
                    <a:pt x="15750" y="17705"/>
                    <a:pt x="21600" y="21600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57" name="Line"/>
            <p:cNvSpPr/>
            <p:nvPr/>
          </p:nvSpPr>
          <p:spPr>
            <a:xfrm>
              <a:off x="3516643" y="-711667"/>
              <a:ext cx="100026" cy="236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873" y="2769"/>
                    <a:pt x="1745" y="5538"/>
                    <a:pt x="4582" y="8262"/>
                  </a:cubicBezTo>
                  <a:cubicBezTo>
                    <a:pt x="7418" y="10985"/>
                    <a:pt x="12218" y="13662"/>
                    <a:pt x="15382" y="15877"/>
                  </a:cubicBezTo>
                  <a:cubicBezTo>
                    <a:pt x="18545" y="18092"/>
                    <a:pt x="20073" y="19846"/>
                    <a:pt x="21600" y="21600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58" name="Line"/>
            <p:cNvSpPr/>
            <p:nvPr/>
          </p:nvSpPr>
          <p:spPr>
            <a:xfrm>
              <a:off x="3449959" y="-560115"/>
              <a:ext cx="39405" cy="154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3529"/>
                    <a:pt x="0" y="7059"/>
                    <a:pt x="3046" y="10235"/>
                  </a:cubicBezTo>
                  <a:cubicBezTo>
                    <a:pt x="6092" y="13412"/>
                    <a:pt x="12185" y="16235"/>
                    <a:pt x="15785" y="18071"/>
                  </a:cubicBezTo>
                  <a:cubicBezTo>
                    <a:pt x="19385" y="19906"/>
                    <a:pt x="20492" y="20753"/>
                    <a:pt x="21600" y="21600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59" name="Line"/>
            <p:cNvSpPr/>
            <p:nvPr/>
          </p:nvSpPr>
          <p:spPr>
            <a:xfrm>
              <a:off x="3280221" y="-541928"/>
              <a:ext cx="78808" cy="197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77" y="2658"/>
                    <a:pt x="554" y="5317"/>
                    <a:pt x="3185" y="7920"/>
                  </a:cubicBezTo>
                  <a:cubicBezTo>
                    <a:pt x="5815" y="10523"/>
                    <a:pt x="10800" y="13071"/>
                    <a:pt x="14262" y="15342"/>
                  </a:cubicBezTo>
                  <a:cubicBezTo>
                    <a:pt x="17723" y="17612"/>
                    <a:pt x="19662" y="19606"/>
                    <a:pt x="21600" y="21600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60" name="Line"/>
            <p:cNvSpPr/>
            <p:nvPr/>
          </p:nvSpPr>
          <p:spPr>
            <a:xfrm>
              <a:off x="3125796" y="-551021"/>
              <a:ext cx="39245" cy="157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3" h="21600" extrusionOk="0">
                  <a:moveTo>
                    <a:pt x="3078" y="0"/>
                  </a:moveTo>
                  <a:cubicBezTo>
                    <a:pt x="970" y="1662"/>
                    <a:pt x="-1137" y="3323"/>
                    <a:pt x="707" y="6162"/>
                  </a:cubicBezTo>
                  <a:cubicBezTo>
                    <a:pt x="2551" y="9000"/>
                    <a:pt x="8346" y="13015"/>
                    <a:pt x="12297" y="15785"/>
                  </a:cubicBezTo>
                  <a:cubicBezTo>
                    <a:pt x="16248" y="18554"/>
                    <a:pt x="18356" y="20077"/>
                    <a:pt x="20463" y="21600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61" name="Line"/>
            <p:cNvSpPr/>
            <p:nvPr/>
          </p:nvSpPr>
          <p:spPr>
            <a:xfrm>
              <a:off x="2943647" y="-625431"/>
              <a:ext cx="91059" cy="186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0" h="21443" extrusionOk="0">
                  <a:moveTo>
                    <a:pt x="5664" y="540"/>
                  </a:moveTo>
                  <a:cubicBezTo>
                    <a:pt x="3786" y="191"/>
                    <a:pt x="1908" y="-157"/>
                    <a:pt x="851" y="75"/>
                  </a:cubicBezTo>
                  <a:cubicBezTo>
                    <a:pt x="-205" y="308"/>
                    <a:pt x="-440" y="1120"/>
                    <a:pt x="1086" y="2920"/>
                  </a:cubicBezTo>
                  <a:cubicBezTo>
                    <a:pt x="2612" y="4720"/>
                    <a:pt x="5899" y="7507"/>
                    <a:pt x="9538" y="10759"/>
                  </a:cubicBezTo>
                  <a:cubicBezTo>
                    <a:pt x="13177" y="14011"/>
                    <a:pt x="17169" y="17727"/>
                    <a:pt x="21160" y="21443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62" name="Line"/>
            <p:cNvSpPr/>
            <p:nvPr/>
          </p:nvSpPr>
          <p:spPr>
            <a:xfrm>
              <a:off x="2799593" y="-808107"/>
              <a:ext cx="110839" cy="232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8" h="21456" extrusionOk="0">
                  <a:moveTo>
                    <a:pt x="4418" y="787"/>
                  </a:moveTo>
                  <a:cubicBezTo>
                    <a:pt x="2862" y="322"/>
                    <a:pt x="1305" y="-144"/>
                    <a:pt x="526" y="42"/>
                  </a:cubicBezTo>
                  <a:cubicBezTo>
                    <a:pt x="-252" y="228"/>
                    <a:pt x="-252" y="1066"/>
                    <a:pt x="1110" y="2975"/>
                  </a:cubicBezTo>
                  <a:cubicBezTo>
                    <a:pt x="2472" y="4884"/>
                    <a:pt x="5197" y="7863"/>
                    <a:pt x="8213" y="10842"/>
                  </a:cubicBezTo>
                  <a:cubicBezTo>
                    <a:pt x="11229" y="13822"/>
                    <a:pt x="14537" y="16801"/>
                    <a:pt x="16775" y="18570"/>
                  </a:cubicBezTo>
                  <a:cubicBezTo>
                    <a:pt x="19013" y="20339"/>
                    <a:pt x="20180" y="20897"/>
                    <a:pt x="21348" y="21456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63" name="Line"/>
            <p:cNvSpPr/>
            <p:nvPr/>
          </p:nvSpPr>
          <p:spPr>
            <a:xfrm>
              <a:off x="2783127" y="-984462"/>
              <a:ext cx="139430" cy="221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565" y="2367"/>
                    <a:pt x="3130" y="4734"/>
                    <a:pt x="5478" y="7545"/>
                  </a:cubicBezTo>
                  <a:cubicBezTo>
                    <a:pt x="7826" y="10356"/>
                    <a:pt x="10957" y="13611"/>
                    <a:pt x="13383" y="15978"/>
                  </a:cubicBezTo>
                  <a:cubicBezTo>
                    <a:pt x="15809" y="18345"/>
                    <a:pt x="17530" y="19825"/>
                    <a:pt x="18783" y="20614"/>
                  </a:cubicBezTo>
                  <a:cubicBezTo>
                    <a:pt x="20035" y="21403"/>
                    <a:pt x="20817" y="21501"/>
                    <a:pt x="21600" y="21600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64" name="Line"/>
            <p:cNvSpPr/>
            <p:nvPr/>
          </p:nvSpPr>
          <p:spPr>
            <a:xfrm>
              <a:off x="2813889" y="-1145108"/>
              <a:ext cx="72295" cy="133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extrusionOk="0">
                  <a:moveTo>
                    <a:pt x="2566" y="0"/>
                  </a:moveTo>
                  <a:cubicBezTo>
                    <a:pt x="1366" y="491"/>
                    <a:pt x="166" y="982"/>
                    <a:pt x="16" y="2291"/>
                  </a:cubicBezTo>
                  <a:cubicBezTo>
                    <a:pt x="-134" y="3600"/>
                    <a:pt x="766" y="5727"/>
                    <a:pt x="3316" y="8673"/>
                  </a:cubicBezTo>
                  <a:cubicBezTo>
                    <a:pt x="5866" y="11618"/>
                    <a:pt x="10066" y="15382"/>
                    <a:pt x="13366" y="17673"/>
                  </a:cubicBezTo>
                  <a:cubicBezTo>
                    <a:pt x="16666" y="19964"/>
                    <a:pt x="19066" y="20782"/>
                    <a:pt x="21466" y="21600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sp>
        <p:nvSpPr>
          <p:cNvPr id="466" name="Circle"/>
          <p:cNvSpPr/>
          <p:nvPr/>
        </p:nvSpPr>
        <p:spPr>
          <a:xfrm>
            <a:off x="10392864" y="2726104"/>
            <a:ext cx="2099370" cy="2099370"/>
          </a:xfrm>
          <a:prstGeom prst="ellipse">
            <a:avLst/>
          </a:prstGeom>
          <a:solidFill>
            <a:schemeClr val="accent3">
              <a:hueOff val="-385756"/>
              <a:satOff val="-32155"/>
              <a:lumOff val="17967"/>
              <a:alpha val="46347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67" name="Circle"/>
          <p:cNvSpPr/>
          <p:nvPr/>
        </p:nvSpPr>
        <p:spPr>
          <a:xfrm>
            <a:off x="13744592" y="2829804"/>
            <a:ext cx="1891971" cy="1891971"/>
          </a:xfrm>
          <a:prstGeom prst="ellipse">
            <a:avLst/>
          </a:prstGeom>
          <a:solidFill>
            <a:schemeClr val="accent3">
              <a:hueOff val="-385756"/>
              <a:satOff val="-32155"/>
              <a:lumOff val="17967"/>
              <a:alpha val="46347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68" name="RG Running"/>
          <p:cNvSpPr txBox="1"/>
          <p:nvPr/>
        </p:nvSpPr>
        <p:spPr>
          <a:xfrm>
            <a:off x="11775200" y="2068584"/>
            <a:ext cx="2379981" cy="585116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RG Running</a:t>
            </a:r>
          </a:p>
        </p:txBody>
      </p:sp>
      <p:sp>
        <p:nvSpPr>
          <p:cNvPr id="469" name="Circle"/>
          <p:cNvSpPr/>
          <p:nvPr/>
        </p:nvSpPr>
        <p:spPr>
          <a:xfrm>
            <a:off x="15940506" y="3145774"/>
            <a:ext cx="1052633" cy="1052633"/>
          </a:xfrm>
          <a:prstGeom prst="ellipse">
            <a:avLst/>
          </a:prstGeom>
          <a:solidFill>
            <a:schemeClr val="accent4">
              <a:alpha val="60958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70" name="Anomalies"/>
          <p:cNvSpPr txBox="1"/>
          <p:nvPr/>
        </p:nvSpPr>
        <p:spPr>
          <a:xfrm>
            <a:off x="16098974" y="2424128"/>
            <a:ext cx="2071929" cy="585115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Anomalies</a:t>
            </a:r>
          </a:p>
        </p:txBody>
      </p:sp>
      <p:grpSp>
        <p:nvGrpSpPr>
          <p:cNvPr id="514" name="Drawing"/>
          <p:cNvGrpSpPr/>
          <p:nvPr/>
        </p:nvGrpSpPr>
        <p:grpSpPr>
          <a:xfrm>
            <a:off x="1530221" y="9622753"/>
            <a:ext cx="8164843" cy="2089766"/>
            <a:chOff x="0" y="0"/>
            <a:chExt cx="8164842" cy="2089764"/>
          </a:xfrm>
        </p:grpSpPr>
        <p:sp>
          <p:nvSpPr>
            <p:cNvPr id="471" name="Line"/>
            <p:cNvSpPr/>
            <p:nvPr/>
          </p:nvSpPr>
          <p:spPr>
            <a:xfrm>
              <a:off x="592814" y="495069"/>
              <a:ext cx="645175" cy="1200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8" h="21562" extrusionOk="0">
                  <a:moveTo>
                    <a:pt x="9718" y="684"/>
                  </a:moveTo>
                  <a:cubicBezTo>
                    <a:pt x="9209" y="616"/>
                    <a:pt x="8699" y="547"/>
                    <a:pt x="8233" y="547"/>
                  </a:cubicBezTo>
                  <a:cubicBezTo>
                    <a:pt x="7766" y="547"/>
                    <a:pt x="7341" y="616"/>
                    <a:pt x="6726" y="844"/>
                  </a:cubicBezTo>
                  <a:cubicBezTo>
                    <a:pt x="6111" y="1072"/>
                    <a:pt x="5305" y="1460"/>
                    <a:pt x="4541" y="2019"/>
                  </a:cubicBezTo>
                  <a:cubicBezTo>
                    <a:pt x="3777" y="2577"/>
                    <a:pt x="3055" y="3307"/>
                    <a:pt x="2440" y="4049"/>
                  </a:cubicBezTo>
                  <a:cubicBezTo>
                    <a:pt x="1825" y="4790"/>
                    <a:pt x="1316" y="5543"/>
                    <a:pt x="955" y="6193"/>
                  </a:cubicBezTo>
                  <a:cubicBezTo>
                    <a:pt x="594" y="6843"/>
                    <a:pt x="382" y="7390"/>
                    <a:pt x="233" y="8120"/>
                  </a:cubicBezTo>
                  <a:cubicBezTo>
                    <a:pt x="85" y="8850"/>
                    <a:pt x="0" y="9762"/>
                    <a:pt x="0" y="10640"/>
                  </a:cubicBezTo>
                  <a:cubicBezTo>
                    <a:pt x="0" y="11518"/>
                    <a:pt x="85" y="12362"/>
                    <a:pt x="255" y="13172"/>
                  </a:cubicBezTo>
                  <a:cubicBezTo>
                    <a:pt x="424" y="13982"/>
                    <a:pt x="679" y="14757"/>
                    <a:pt x="1082" y="15510"/>
                  </a:cubicBezTo>
                  <a:cubicBezTo>
                    <a:pt x="1485" y="16263"/>
                    <a:pt x="2037" y="16993"/>
                    <a:pt x="2610" y="17654"/>
                  </a:cubicBezTo>
                  <a:cubicBezTo>
                    <a:pt x="3183" y="18316"/>
                    <a:pt x="3777" y="18909"/>
                    <a:pt x="4541" y="19456"/>
                  </a:cubicBezTo>
                  <a:cubicBezTo>
                    <a:pt x="5305" y="20003"/>
                    <a:pt x="6238" y="20505"/>
                    <a:pt x="7341" y="20882"/>
                  </a:cubicBezTo>
                  <a:cubicBezTo>
                    <a:pt x="8445" y="21258"/>
                    <a:pt x="9718" y="21509"/>
                    <a:pt x="10885" y="21554"/>
                  </a:cubicBezTo>
                  <a:cubicBezTo>
                    <a:pt x="12052" y="21600"/>
                    <a:pt x="13113" y="21440"/>
                    <a:pt x="14259" y="21121"/>
                  </a:cubicBezTo>
                  <a:cubicBezTo>
                    <a:pt x="15404" y="20802"/>
                    <a:pt x="16635" y="20323"/>
                    <a:pt x="17611" y="19741"/>
                  </a:cubicBezTo>
                  <a:cubicBezTo>
                    <a:pt x="18587" y="19159"/>
                    <a:pt x="19308" y="18475"/>
                    <a:pt x="19860" y="17688"/>
                  </a:cubicBezTo>
                  <a:cubicBezTo>
                    <a:pt x="20412" y="16901"/>
                    <a:pt x="20794" y="16012"/>
                    <a:pt x="21070" y="15122"/>
                  </a:cubicBezTo>
                  <a:cubicBezTo>
                    <a:pt x="21345" y="14233"/>
                    <a:pt x="21515" y="13343"/>
                    <a:pt x="21558" y="12465"/>
                  </a:cubicBezTo>
                  <a:cubicBezTo>
                    <a:pt x="21600" y="11587"/>
                    <a:pt x="21515" y="10720"/>
                    <a:pt x="21282" y="9922"/>
                  </a:cubicBezTo>
                  <a:cubicBezTo>
                    <a:pt x="21048" y="9124"/>
                    <a:pt x="20666" y="8394"/>
                    <a:pt x="20136" y="7664"/>
                  </a:cubicBezTo>
                  <a:cubicBezTo>
                    <a:pt x="19605" y="6934"/>
                    <a:pt x="18927" y="6204"/>
                    <a:pt x="18141" y="5508"/>
                  </a:cubicBezTo>
                  <a:cubicBezTo>
                    <a:pt x="17356" y="4813"/>
                    <a:pt x="16465" y="4151"/>
                    <a:pt x="15447" y="3490"/>
                  </a:cubicBezTo>
                  <a:cubicBezTo>
                    <a:pt x="14428" y="2828"/>
                    <a:pt x="13283" y="2167"/>
                    <a:pt x="12200" y="1585"/>
                  </a:cubicBezTo>
                  <a:cubicBezTo>
                    <a:pt x="11118" y="1004"/>
                    <a:pt x="10100" y="502"/>
                    <a:pt x="9463" y="251"/>
                  </a:cubicBezTo>
                  <a:cubicBezTo>
                    <a:pt x="8827" y="0"/>
                    <a:pt x="8572" y="0"/>
                    <a:pt x="8317" y="0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72" name="Line"/>
            <p:cNvSpPr/>
            <p:nvPr/>
          </p:nvSpPr>
          <p:spPr>
            <a:xfrm>
              <a:off x="133287" y="101360"/>
              <a:ext cx="476030" cy="646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4" extrusionOk="0">
                  <a:moveTo>
                    <a:pt x="0" y="5004"/>
                  </a:moveTo>
                  <a:cubicBezTo>
                    <a:pt x="58" y="3903"/>
                    <a:pt x="115" y="2802"/>
                    <a:pt x="259" y="2018"/>
                  </a:cubicBezTo>
                  <a:cubicBezTo>
                    <a:pt x="403" y="1235"/>
                    <a:pt x="634" y="769"/>
                    <a:pt x="835" y="451"/>
                  </a:cubicBezTo>
                  <a:cubicBezTo>
                    <a:pt x="1037" y="133"/>
                    <a:pt x="1210" y="-36"/>
                    <a:pt x="1354" y="6"/>
                  </a:cubicBezTo>
                  <a:cubicBezTo>
                    <a:pt x="1498" y="49"/>
                    <a:pt x="1613" y="303"/>
                    <a:pt x="1613" y="1150"/>
                  </a:cubicBezTo>
                  <a:cubicBezTo>
                    <a:pt x="1613" y="1997"/>
                    <a:pt x="1498" y="3437"/>
                    <a:pt x="1440" y="4644"/>
                  </a:cubicBezTo>
                  <a:cubicBezTo>
                    <a:pt x="1382" y="5851"/>
                    <a:pt x="1382" y="6825"/>
                    <a:pt x="1469" y="7418"/>
                  </a:cubicBezTo>
                  <a:cubicBezTo>
                    <a:pt x="1555" y="8011"/>
                    <a:pt x="1728" y="8223"/>
                    <a:pt x="1987" y="8350"/>
                  </a:cubicBezTo>
                  <a:cubicBezTo>
                    <a:pt x="2246" y="8477"/>
                    <a:pt x="2592" y="8519"/>
                    <a:pt x="3370" y="8223"/>
                  </a:cubicBezTo>
                  <a:cubicBezTo>
                    <a:pt x="4147" y="7926"/>
                    <a:pt x="5357" y="7291"/>
                    <a:pt x="6394" y="6740"/>
                  </a:cubicBezTo>
                  <a:cubicBezTo>
                    <a:pt x="7430" y="6190"/>
                    <a:pt x="8294" y="5724"/>
                    <a:pt x="8928" y="5491"/>
                  </a:cubicBezTo>
                  <a:cubicBezTo>
                    <a:pt x="9562" y="5258"/>
                    <a:pt x="9965" y="5258"/>
                    <a:pt x="10224" y="5364"/>
                  </a:cubicBezTo>
                  <a:cubicBezTo>
                    <a:pt x="10483" y="5470"/>
                    <a:pt x="10598" y="5682"/>
                    <a:pt x="10627" y="6296"/>
                  </a:cubicBezTo>
                  <a:cubicBezTo>
                    <a:pt x="10656" y="6910"/>
                    <a:pt x="10598" y="7926"/>
                    <a:pt x="10512" y="9282"/>
                  </a:cubicBezTo>
                  <a:cubicBezTo>
                    <a:pt x="10426" y="10637"/>
                    <a:pt x="10310" y="12331"/>
                    <a:pt x="10339" y="13496"/>
                  </a:cubicBezTo>
                  <a:cubicBezTo>
                    <a:pt x="10368" y="14660"/>
                    <a:pt x="10541" y="15296"/>
                    <a:pt x="10714" y="15698"/>
                  </a:cubicBezTo>
                  <a:cubicBezTo>
                    <a:pt x="10886" y="16100"/>
                    <a:pt x="11059" y="16270"/>
                    <a:pt x="11318" y="16355"/>
                  </a:cubicBezTo>
                  <a:cubicBezTo>
                    <a:pt x="11578" y="16439"/>
                    <a:pt x="11923" y="16439"/>
                    <a:pt x="12528" y="16079"/>
                  </a:cubicBezTo>
                  <a:cubicBezTo>
                    <a:pt x="13133" y="15719"/>
                    <a:pt x="13997" y="14999"/>
                    <a:pt x="15034" y="14279"/>
                  </a:cubicBezTo>
                  <a:cubicBezTo>
                    <a:pt x="16070" y="13559"/>
                    <a:pt x="17280" y="12839"/>
                    <a:pt x="18029" y="12458"/>
                  </a:cubicBezTo>
                  <a:cubicBezTo>
                    <a:pt x="18778" y="12077"/>
                    <a:pt x="19066" y="12035"/>
                    <a:pt x="19238" y="12162"/>
                  </a:cubicBezTo>
                  <a:cubicBezTo>
                    <a:pt x="19411" y="12289"/>
                    <a:pt x="19469" y="12585"/>
                    <a:pt x="19411" y="13475"/>
                  </a:cubicBezTo>
                  <a:cubicBezTo>
                    <a:pt x="19354" y="14364"/>
                    <a:pt x="19181" y="15846"/>
                    <a:pt x="19037" y="17223"/>
                  </a:cubicBezTo>
                  <a:cubicBezTo>
                    <a:pt x="18893" y="18599"/>
                    <a:pt x="18778" y="19870"/>
                    <a:pt x="18749" y="20611"/>
                  </a:cubicBezTo>
                  <a:cubicBezTo>
                    <a:pt x="18720" y="21352"/>
                    <a:pt x="18778" y="21564"/>
                    <a:pt x="19267" y="21564"/>
                  </a:cubicBezTo>
                  <a:cubicBezTo>
                    <a:pt x="19757" y="21564"/>
                    <a:pt x="20678" y="21352"/>
                    <a:pt x="21600" y="21140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73" name="Line"/>
            <p:cNvSpPr/>
            <p:nvPr/>
          </p:nvSpPr>
          <p:spPr>
            <a:xfrm>
              <a:off x="0" y="1591089"/>
              <a:ext cx="696906" cy="498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2" extrusionOk="0">
                  <a:moveTo>
                    <a:pt x="0" y="16930"/>
                  </a:moveTo>
                  <a:cubicBezTo>
                    <a:pt x="905" y="17914"/>
                    <a:pt x="1810" y="18898"/>
                    <a:pt x="2616" y="19664"/>
                  </a:cubicBezTo>
                  <a:cubicBezTo>
                    <a:pt x="3423" y="20429"/>
                    <a:pt x="4131" y="20976"/>
                    <a:pt x="4584" y="21250"/>
                  </a:cubicBezTo>
                  <a:cubicBezTo>
                    <a:pt x="5036" y="21523"/>
                    <a:pt x="5233" y="21523"/>
                    <a:pt x="5390" y="21414"/>
                  </a:cubicBezTo>
                  <a:cubicBezTo>
                    <a:pt x="5548" y="21304"/>
                    <a:pt x="5666" y="21086"/>
                    <a:pt x="5685" y="20074"/>
                  </a:cubicBezTo>
                  <a:cubicBezTo>
                    <a:pt x="5705" y="19062"/>
                    <a:pt x="5626" y="17258"/>
                    <a:pt x="5489" y="15836"/>
                  </a:cubicBezTo>
                  <a:cubicBezTo>
                    <a:pt x="5351" y="14414"/>
                    <a:pt x="5154" y="13375"/>
                    <a:pt x="5115" y="12746"/>
                  </a:cubicBezTo>
                  <a:cubicBezTo>
                    <a:pt x="5075" y="12117"/>
                    <a:pt x="5193" y="11899"/>
                    <a:pt x="5489" y="11899"/>
                  </a:cubicBezTo>
                  <a:cubicBezTo>
                    <a:pt x="5784" y="11899"/>
                    <a:pt x="6256" y="12117"/>
                    <a:pt x="6984" y="12664"/>
                  </a:cubicBezTo>
                  <a:cubicBezTo>
                    <a:pt x="7711" y="13211"/>
                    <a:pt x="8695" y="14086"/>
                    <a:pt x="9541" y="14660"/>
                  </a:cubicBezTo>
                  <a:cubicBezTo>
                    <a:pt x="10387" y="15234"/>
                    <a:pt x="11095" y="15508"/>
                    <a:pt x="11626" y="15398"/>
                  </a:cubicBezTo>
                  <a:cubicBezTo>
                    <a:pt x="12157" y="15289"/>
                    <a:pt x="12511" y="14797"/>
                    <a:pt x="12689" y="13758"/>
                  </a:cubicBezTo>
                  <a:cubicBezTo>
                    <a:pt x="12866" y="12719"/>
                    <a:pt x="12866" y="11133"/>
                    <a:pt x="12826" y="10121"/>
                  </a:cubicBezTo>
                  <a:cubicBezTo>
                    <a:pt x="12787" y="9110"/>
                    <a:pt x="12708" y="8672"/>
                    <a:pt x="12669" y="8317"/>
                  </a:cubicBezTo>
                  <a:cubicBezTo>
                    <a:pt x="12630" y="7961"/>
                    <a:pt x="12630" y="7688"/>
                    <a:pt x="12767" y="7661"/>
                  </a:cubicBezTo>
                  <a:cubicBezTo>
                    <a:pt x="12905" y="7633"/>
                    <a:pt x="13180" y="7852"/>
                    <a:pt x="13830" y="8399"/>
                  </a:cubicBezTo>
                  <a:cubicBezTo>
                    <a:pt x="14479" y="8946"/>
                    <a:pt x="15502" y="9821"/>
                    <a:pt x="16151" y="10258"/>
                  </a:cubicBezTo>
                  <a:cubicBezTo>
                    <a:pt x="16800" y="10696"/>
                    <a:pt x="17075" y="10696"/>
                    <a:pt x="17272" y="10559"/>
                  </a:cubicBezTo>
                  <a:cubicBezTo>
                    <a:pt x="17469" y="10422"/>
                    <a:pt x="17587" y="10149"/>
                    <a:pt x="17646" y="9165"/>
                  </a:cubicBezTo>
                  <a:cubicBezTo>
                    <a:pt x="17705" y="8180"/>
                    <a:pt x="17705" y="6485"/>
                    <a:pt x="17666" y="5009"/>
                  </a:cubicBezTo>
                  <a:cubicBezTo>
                    <a:pt x="17626" y="3532"/>
                    <a:pt x="17548" y="2274"/>
                    <a:pt x="17508" y="1481"/>
                  </a:cubicBezTo>
                  <a:cubicBezTo>
                    <a:pt x="17469" y="689"/>
                    <a:pt x="17469" y="360"/>
                    <a:pt x="17567" y="169"/>
                  </a:cubicBezTo>
                  <a:cubicBezTo>
                    <a:pt x="17666" y="-22"/>
                    <a:pt x="17862" y="-77"/>
                    <a:pt x="18236" y="142"/>
                  </a:cubicBezTo>
                  <a:cubicBezTo>
                    <a:pt x="18610" y="360"/>
                    <a:pt x="19161" y="853"/>
                    <a:pt x="19751" y="1235"/>
                  </a:cubicBezTo>
                  <a:cubicBezTo>
                    <a:pt x="20341" y="1618"/>
                    <a:pt x="20970" y="1892"/>
                    <a:pt x="21600" y="2165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74" name="Line"/>
            <p:cNvSpPr/>
            <p:nvPr/>
          </p:nvSpPr>
          <p:spPr>
            <a:xfrm>
              <a:off x="1068842" y="64739"/>
              <a:ext cx="526806" cy="640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2" extrusionOk="0">
                  <a:moveTo>
                    <a:pt x="1145" y="20106"/>
                  </a:moveTo>
                  <a:cubicBezTo>
                    <a:pt x="937" y="19978"/>
                    <a:pt x="729" y="19850"/>
                    <a:pt x="494" y="19700"/>
                  </a:cubicBezTo>
                  <a:cubicBezTo>
                    <a:pt x="260" y="19551"/>
                    <a:pt x="0" y="19380"/>
                    <a:pt x="0" y="19338"/>
                  </a:cubicBezTo>
                  <a:cubicBezTo>
                    <a:pt x="0" y="19295"/>
                    <a:pt x="260" y="19380"/>
                    <a:pt x="1041" y="19764"/>
                  </a:cubicBezTo>
                  <a:cubicBezTo>
                    <a:pt x="1822" y="20149"/>
                    <a:pt x="3123" y="20832"/>
                    <a:pt x="3930" y="21194"/>
                  </a:cubicBezTo>
                  <a:cubicBezTo>
                    <a:pt x="4736" y="21557"/>
                    <a:pt x="5049" y="21600"/>
                    <a:pt x="5231" y="21515"/>
                  </a:cubicBezTo>
                  <a:cubicBezTo>
                    <a:pt x="5413" y="21429"/>
                    <a:pt x="5465" y="21216"/>
                    <a:pt x="5361" y="20383"/>
                  </a:cubicBezTo>
                  <a:cubicBezTo>
                    <a:pt x="5257" y="19551"/>
                    <a:pt x="4997" y="18100"/>
                    <a:pt x="4658" y="16712"/>
                  </a:cubicBezTo>
                  <a:cubicBezTo>
                    <a:pt x="4320" y="15325"/>
                    <a:pt x="3904" y="14002"/>
                    <a:pt x="3695" y="13233"/>
                  </a:cubicBezTo>
                  <a:cubicBezTo>
                    <a:pt x="3487" y="12465"/>
                    <a:pt x="3487" y="12251"/>
                    <a:pt x="3617" y="12187"/>
                  </a:cubicBezTo>
                  <a:cubicBezTo>
                    <a:pt x="3747" y="12123"/>
                    <a:pt x="4008" y="12209"/>
                    <a:pt x="4658" y="12657"/>
                  </a:cubicBezTo>
                  <a:cubicBezTo>
                    <a:pt x="5309" y="13105"/>
                    <a:pt x="6350" y="13916"/>
                    <a:pt x="7183" y="14535"/>
                  </a:cubicBezTo>
                  <a:cubicBezTo>
                    <a:pt x="8015" y="15154"/>
                    <a:pt x="8640" y="15581"/>
                    <a:pt x="9082" y="15794"/>
                  </a:cubicBezTo>
                  <a:cubicBezTo>
                    <a:pt x="9525" y="16008"/>
                    <a:pt x="9785" y="16008"/>
                    <a:pt x="10123" y="15602"/>
                  </a:cubicBezTo>
                  <a:cubicBezTo>
                    <a:pt x="10462" y="15197"/>
                    <a:pt x="10878" y="14386"/>
                    <a:pt x="11086" y="13148"/>
                  </a:cubicBezTo>
                  <a:cubicBezTo>
                    <a:pt x="11294" y="11910"/>
                    <a:pt x="11294" y="10245"/>
                    <a:pt x="11268" y="9285"/>
                  </a:cubicBezTo>
                  <a:cubicBezTo>
                    <a:pt x="11242" y="8324"/>
                    <a:pt x="11190" y="8068"/>
                    <a:pt x="11164" y="7812"/>
                  </a:cubicBezTo>
                  <a:cubicBezTo>
                    <a:pt x="11138" y="7556"/>
                    <a:pt x="11138" y="7300"/>
                    <a:pt x="11294" y="7278"/>
                  </a:cubicBezTo>
                  <a:cubicBezTo>
                    <a:pt x="11451" y="7257"/>
                    <a:pt x="11763" y="7470"/>
                    <a:pt x="12361" y="7833"/>
                  </a:cubicBezTo>
                  <a:cubicBezTo>
                    <a:pt x="12960" y="8196"/>
                    <a:pt x="13845" y="8708"/>
                    <a:pt x="14573" y="8964"/>
                  </a:cubicBezTo>
                  <a:cubicBezTo>
                    <a:pt x="15302" y="9221"/>
                    <a:pt x="15875" y="9221"/>
                    <a:pt x="16421" y="8772"/>
                  </a:cubicBezTo>
                  <a:cubicBezTo>
                    <a:pt x="16968" y="8324"/>
                    <a:pt x="17488" y="7428"/>
                    <a:pt x="17879" y="6296"/>
                  </a:cubicBezTo>
                  <a:cubicBezTo>
                    <a:pt x="18269" y="5165"/>
                    <a:pt x="18529" y="3799"/>
                    <a:pt x="18711" y="2817"/>
                  </a:cubicBezTo>
                  <a:cubicBezTo>
                    <a:pt x="18893" y="1836"/>
                    <a:pt x="18998" y="1238"/>
                    <a:pt x="19466" y="832"/>
                  </a:cubicBezTo>
                  <a:cubicBezTo>
                    <a:pt x="19934" y="427"/>
                    <a:pt x="20767" y="213"/>
                    <a:pt x="21600" y="0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75" name="Line"/>
            <p:cNvSpPr/>
            <p:nvPr/>
          </p:nvSpPr>
          <p:spPr>
            <a:xfrm>
              <a:off x="1233866" y="1511866"/>
              <a:ext cx="437947" cy="417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7" extrusionOk="0">
                  <a:moveTo>
                    <a:pt x="0" y="0"/>
                  </a:moveTo>
                  <a:cubicBezTo>
                    <a:pt x="63" y="1505"/>
                    <a:pt x="125" y="3011"/>
                    <a:pt x="250" y="4255"/>
                  </a:cubicBezTo>
                  <a:cubicBezTo>
                    <a:pt x="376" y="5498"/>
                    <a:pt x="563" y="6480"/>
                    <a:pt x="751" y="7135"/>
                  </a:cubicBezTo>
                  <a:cubicBezTo>
                    <a:pt x="939" y="7789"/>
                    <a:pt x="1127" y="8116"/>
                    <a:pt x="1409" y="8313"/>
                  </a:cubicBezTo>
                  <a:cubicBezTo>
                    <a:pt x="1690" y="8509"/>
                    <a:pt x="2066" y="8575"/>
                    <a:pt x="2661" y="8149"/>
                  </a:cubicBezTo>
                  <a:cubicBezTo>
                    <a:pt x="3256" y="7724"/>
                    <a:pt x="4070" y="6807"/>
                    <a:pt x="4821" y="6022"/>
                  </a:cubicBezTo>
                  <a:cubicBezTo>
                    <a:pt x="5572" y="5236"/>
                    <a:pt x="6261" y="4582"/>
                    <a:pt x="6762" y="4124"/>
                  </a:cubicBezTo>
                  <a:cubicBezTo>
                    <a:pt x="7263" y="3665"/>
                    <a:pt x="7576" y="3404"/>
                    <a:pt x="7857" y="3371"/>
                  </a:cubicBezTo>
                  <a:cubicBezTo>
                    <a:pt x="8139" y="3338"/>
                    <a:pt x="8390" y="3535"/>
                    <a:pt x="8483" y="4222"/>
                  </a:cubicBezTo>
                  <a:cubicBezTo>
                    <a:pt x="8577" y="4909"/>
                    <a:pt x="8515" y="6087"/>
                    <a:pt x="8421" y="7593"/>
                  </a:cubicBezTo>
                  <a:cubicBezTo>
                    <a:pt x="8327" y="9098"/>
                    <a:pt x="8202" y="10931"/>
                    <a:pt x="8139" y="12076"/>
                  </a:cubicBezTo>
                  <a:cubicBezTo>
                    <a:pt x="8077" y="13222"/>
                    <a:pt x="8077" y="13680"/>
                    <a:pt x="8264" y="13909"/>
                  </a:cubicBezTo>
                  <a:cubicBezTo>
                    <a:pt x="8452" y="14138"/>
                    <a:pt x="8828" y="14138"/>
                    <a:pt x="9736" y="13320"/>
                  </a:cubicBezTo>
                  <a:cubicBezTo>
                    <a:pt x="10643" y="12502"/>
                    <a:pt x="12083" y="10865"/>
                    <a:pt x="13085" y="9785"/>
                  </a:cubicBezTo>
                  <a:cubicBezTo>
                    <a:pt x="14087" y="8705"/>
                    <a:pt x="14650" y="8182"/>
                    <a:pt x="15089" y="7887"/>
                  </a:cubicBezTo>
                  <a:cubicBezTo>
                    <a:pt x="15527" y="7593"/>
                    <a:pt x="15840" y="7527"/>
                    <a:pt x="16090" y="7625"/>
                  </a:cubicBezTo>
                  <a:cubicBezTo>
                    <a:pt x="16341" y="7724"/>
                    <a:pt x="16529" y="7985"/>
                    <a:pt x="16654" y="8902"/>
                  </a:cubicBezTo>
                  <a:cubicBezTo>
                    <a:pt x="16779" y="9818"/>
                    <a:pt x="16842" y="11389"/>
                    <a:pt x="16842" y="13287"/>
                  </a:cubicBezTo>
                  <a:cubicBezTo>
                    <a:pt x="16842" y="15185"/>
                    <a:pt x="16779" y="17411"/>
                    <a:pt x="16810" y="18851"/>
                  </a:cubicBezTo>
                  <a:cubicBezTo>
                    <a:pt x="16842" y="20291"/>
                    <a:pt x="16967" y="20945"/>
                    <a:pt x="17405" y="21273"/>
                  </a:cubicBezTo>
                  <a:cubicBezTo>
                    <a:pt x="17843" y="21600"/>
                    <a:pt x="18595" y="21600"/>
                    <a:pt x="19346" y="21338"/>
                  </a:cubicBezTo>
                  <a:cubicBezTo>
                    <a:pt x="20097" y="21076"/>
                    <a:pt x="20849" y="20553"/>
                    <a:pt x="21600" y="20029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76" name="Line"/>
            <p:cNvSpPr/>
            <p:nvPr/>
          </p:nvSpPr>
          <p:spPr>
            <a:xfrm>
              <a:off x="734988" y="1450935"/>
              <a:ext cx="270385" cy="194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535" y="2965"/>
                    <a:pt x="5070" y="5929"/>
                    <a:pt x="7808" y="8894"/>
                  </a:cubicBezTo>
                  <a:cubicBezTo>
                    <a:pt x="10546" y="11859"/>
                    <a:pt x="13487" y="14824"/>
                    <a:pt x="15820" y="16941"/>
                  </a:cubicBezTo>
                  <a:cubicBezTo>
                    <a:pt x="18152" y="19059"/>
                    <a:pt x="19876" y="20329"/>
                    <a:pt x="21600" y="21600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77" name="Line"/>
            <p:cNvSpPr/>
            <p:nvPr/>
          </p:nvSpPr>
          <p:spPr>
            <a:xfrm>
              <a:off x="677864" y="1241482"/>
              <a:ext cx="365591" cy="262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025" y="2191"/>
                    <a:pt x="4050" y="4383"/>
                    <a:pt x="6263" y="6835"/>
                  </a:cubicBezTo>
                  <a:cubicBezTo>
                    <a:pt x="8475" y="9287"/>
                    <a:pt x="10875" y="12000"/>
                    <a:pt x="13238" y="14348"/>
                  </a:cubicBezTo>
                  <a:cubicBezTo>
                    <a:pt x="15600" y="16696"/>
                    <a:pt x="17925" y="18678"/>
                    <a:pt x="19312" y="19826"/>
                  </a:cubicBezTo>
                  <a:cubicBezTo>
                    <a:pt x="20700" y="20974"/>
                    <a:pt x="21150" y="21287"/>
                    <a:pt x="21600" y="21600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78" name="Line"/>
            <p:cNvSpPr/>
            <p:nvPr/>
          </p:nvSpPr>
          <p:spPr>
            <a:xfrm>
              <a:off x="703843" y="1076275"/>
              <a:ext cx="354845" cy="241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503" extrusionOk="0">
                  <a:moveTo>
                    <a:pt x="735" y="1486"/>
                  </a:moveTo>
                  <a:cubicBezTo>
                    <a:pt x="350" y="808"/>
                    <a:pt x="-36" y="129"/>
                    <a:pt x="3" y="16"/>
                  </a:cubicBezTo>
                  <a:cubicBezTo>
                    <a:pt x="41" y="-97"/>
                    <a:pt x="504" y="355"/>
                    <a:pt x="1970" y="1995"/>
                  </a:cubicBezTo>
                  <a:cubicBezTo>
                    <a:pt x="3435" y="3635"/>
                    <a:pt x="5904" y="6462"/>
                    <a:pt x="8334" y="9289"/>
                  </a:cubicBezTo>
                  <a:cubicBezTo>
                    <a:pt x="10764" y="12117"/>
                    <a:pt x="13155" y="14944"/>
                    <a:pt x="15354" y="16979"/>
                  </a:cubicBezTo>
                  <a:cubicBezTo>
                    <a:pt x="17553" y="19015"/>
                    <a:pt x="19558" y="20259"/>
                    <a:pt x="21564" y="21503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79" name="Line"/>
            <p:cNvSpPr/>
            <p:nvPr/>
          </p:nvSpPr>
          <p:spPr>
            <a:xfrm>
              <a:off x="708330" y="849235"/>
              <a:ext cx="357975" cy="274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838" y="2400"/>
                    <a:pt x="3677" y="4800"/>
                    <a:pt x="5821" y="7200"/>
                  </a:cubicBezTo>
                  <a:cubicBezTo>
                    <a:pt x="7966" y="9600"/>
                    <a:pt x="10417" y="12000"/>
                    <a:pt x="12485" y="14050"/>
                  </a:cubicBezTo>
                  <a:cubicBezTo>
                    <a:pt x="14553" y="16100"/>
                    <a:pt x="16238" y="17800"/>
                    <a:pt x="17694" y="19000"/>
                  </a:cubicBezTo>
                  <a:cubicBezTo>
                    <a:pt x="19149" y="20200"/>
                    <a:pt x="20374" y="20900"/>
                    <a:pt x="21600" y="21600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80" name="Line"/>
            <p:cNvSpPr/>
            <p:nvPr/>
          </p:nvSpPr>
          <p:spPr>
            <a:xfrm>
              <a:off x="765453" y="708330"/>
              <a:ext cx="289427" cy="167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895" y="1964"/>
                    <a:pt x="3789" y="3927"/>
                    <a:pt x="6205" y="6464"/>
                  </a:cubicBezTo>
                  <a:cubicBezTo>
                    <a:pt x="8621" y="9000"/>
                    <a:pt x="11558" y="12109"/>
                    <a:pt x="14211" y="14727"/>
                  </a:cubicBezTo>
                  <a:cubicBezTo>
                    <a:pt x="16863" y="17345"/>
                    <a:pt x="19232" y="19473"/>
                    <a:pt x="21600" y="21600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81" name="Line"/>
            <p:cNvSpPr/>
            <p:nvPr/>
          </p:nvSpPr>
          <p:spPr>
            <a:xfrm>
              <a:off x="1534716" y="1005372"/>
              <a:ext cx="1237675" cy="87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487" y="19722"/>
                    <a:pt x="975" y="17843"/>
                    <a:pt x="1551" y="16904"/>
                  </a:cubicBezTo>
                  <a:cubicBezTo>
                    <a:pt x="2127" y="15965"/>
                    <a:pt x="2791" y="15965"/>
                    <a:pt x="3500" y="16435"/>
                  </a:cubicBezTo>
                  <a:cubicBezTo>
                    <a:pt x="4209" y="16904"/>
                    <a:pt x="4962" y="17843"/>
                    <a:pt x="5782" y="18626"/>
                  </a:cubicBezTo>
                  <a:cubicBezTo>
                    <a:pt x="6602" y="19409"/>
                    <a:pt x="7488" y="20035"/>
                    <a:pt x="8374" y="19565"/>
                  </a:cubicBezTo>
                  <a:cubicBezTo>
                    <a:pt x="9260" y="19096"/>
                    <a:pt x="10146" y="17530"/>
                    <a:pt x="10900" y="16278"/>
                  </a:cubicBezTo>
                  <a:cubicBezTo>
                    <a:pt x="11653" y="15026"/>
                    <a:pt x="12273" y="14087"/>
                    <a:pt x="12905" y="13304"/>
                  </a:cubicBezTo>
                  <a:cubicBezTo>
                    <a:pt x="13536" y="12522"/>
                    <a:pt x="14178" y="11896"/>
                    <a:pt x="14865" y="11426"/>
                  </a:cubicBezTo>
                  <a:cubicBezTo>
                    <a:pt x="15552" y="10956"/>
                    <a:pt x="16283" y="10644"/>
                    <a:pt x="16981" y="9861"/>
                  </a:cubicBezTo>
                  <a:cubicBezTo>
                    <a:pt x="17679" y="9078"/>
                    <a:pt x="18343" y="7826"/>
                    <a:pt x="18964" y="6730"/>
                  </a:cubicBezTo>
                  <a:cubicBezTo>
                    <a:pt x="19584" y="5635"/>
                    <a:pt x="20160" y="4696"/>
                    <a:pt x="20559" y="4226"/>
                  </a:cubicBezTo>
                  <a:cubicBezTo>
                    <a:pt x="20958" y="3757"/>
                    <a:pt x="21179" y="3757"/>
                    <a:pt x="21323" y="3130"/>
                  </a:cubicBezTo>
                  <a:cubicBezTo>
                    <a:pt x="21467" y="2504"/>
                    <a:pt x="21534" y="1252"/>
                    <a:pt x="21600" y="0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82" name="Line"/>
            <p:cNvSpPr/>
            <p:nvPr/>
          </p:nvSpPr>
          <p:spPr>
            <a:xfrm>
              <a:off x="2760966" y="925399"/>
              <a:ext cx="170310" cy="224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extrusionOk="0">
                  <a:moveTo>
                    <a:pt x="0" y="21600"/>
                  </a:moveTo>
                  <a:cubicBezTo>
                    <a:pt x="3680" y="19647"/>
                    <a:pt x="7360" y="17695"/>
                    <a:pt x="10720" y="15986"/>
                  </a:cubicBezTo>
                  <a:cubicBezTo>
                    <a:pt x="14080" y="14278"/>
                    <a:pt x="17120" y="12814"/>
                    <a:pt x="18880" y="11837"/>
                  </a:cubicBezTo>
                  <a:cubicBezTo>
                    <a:pt x="20640" y="10861"/>
                    <a:pt x="21120" y="10373"/>
                    <a:pt x="21360" y="9824"/>
                  </a:cubicBezTo>
                  <a:cubicBezTo>
                    <a:pt x="21600" y="9275"/>
                    <a:pt x="21600" y="8664"/>
                    <a:pt x="19520" y="7017"/>
                  </a:cubicBezTo>
                  <a:cubicBezTo>
                    <a:pt x="17440" y="5369"/>
                    <a:pt x="13280" y="2685"/>
                    <a:pt x="9120" y="0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83" name="Line"/>
            <p:cNvSpPr/>
            <p:nvPr/>
          </p:nvSpPr>
          <p:spPr>
            <a:xfrm>
              <a:off x="1873648" y="722366"/>
              <a:ext cx="175180" cy="1702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3" extrusionOk="0">
                  <a:moveTo>
                    <a:pt x="0" y="18732"/>
                  </a:moveTo>
                  <a:cubicBezTo>
                    <a:pt x="157" y="19526"/>
                    <a:pt x="313" y="20320"/>
                    <a:pt x="861" y="20797"/>
                  </a:cubicBezTo>
                  <a:cubicBezTo>
                    <a:pt x="1409" y="21273"/>
                    <a:pt x="2348" y="21432"/>
                    <a:pt x="4539" y="21194"/>
                  </a:cubicBezTo>
                  <a:cubicBezTo>
                    <a:pt x="6730" y="20956"/>
                    <a:pt x="10174" y="20320"/>
                    <a:pt x="12835" y="19288"/>
                  </a:cubicBezTo>
                  <a:cubicBezTo>
                    <a:pt x="15496" y="18256"/>
                    <a:pt x="17374" y="16826"/>
                    <a:pt x="18548" y="15397"/>
                  </a:cubicBezTo>
                  <a:cubicBezTo>
                    <a:pt x="19722" y="13967"/>
                    <a:pt x="20191" y="12538"/>
                    <a:pt x="19957" y="11664"/>
                  </a:cubicBezTo>
                  <a:cubicBezTo>
                    <a:pt x="19722" y="10791"/>
                    <a:pt x="18783" y="10473"/>
                    <a:pt x="16591" y="10235"/>
                  </a:cubicBezTo>
                  <a:cubicBezTo>
                    <a:pt x="14400" y="9997"/>
                    <a:pt x="10957" y="9838"/>
                    <a:pt x="8296" y="9520"/>
                  </a:cubicBezTo>
                  <a:cubicBezTo>
                    <a:pt x="5635" y="9203"/>
                    <a:pt x="3757" y="8726"/>
                    <a:pt x="2504" y="8170"/>
                  </a:cubicBezTo>
                  <a:cubicBezTo>
                    <a:pt x="1252" y="7614"/>
                    <a:pt x="626" y="6979"/>
                    <a:pt x="313" y="6185"/>
                  </a:cubicBezTo>
                  <a:cubicBezTo>
                    <a:pt x="0" y="5391"/>
                    <a:pt x="0" y="4438"/>
                    <a:pt x="783" y="3326"/>
                  </a:cubicBezTo>
                  <a:cubicBezTo>
                    <a:pt x="1565" y="2214"/>
                    <a:pt x="3130" y="944"/>
                    <a:pt x="6730" y="388"/>
                  </a:cubicBezTo>
                  <a:cubicBezTo>
                    <a:pt x="10330" y="-168"/>
                    <a:pt x="15965" y="-9"/>
                    <a:pt x="21600" y="150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84" name="Line"/>
            <p:cNvSpPr/>
            <p:nvPr/>
          </p:nvSpPr>
          <p:spPr>
            <a:xfrm>
              <a:off x="2174498" y="780686"/>
              <a:ext cx="194221" cy="11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3529" y="16800"/>
                    <a:pt x="7059" y="12000"/>
                    <a:pt x="10659" y="8400"/>
                  </a:cubicBezTo>
                  <a:cubicBezTo>
                    <a:pt x="14259" y="4800"/>
                    <a:pt x="17929" y="2400"/>
                    <a:pt x="21600" y="0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85" name="Line"/>
            <p:cNvSpPr/>
            <p:nvPr/>
          </p:nvSpPr>
          <p:spPr>
            <a:xfrm>
              <a:off x="2368718" y="708330"/>
              <a:ext cx="98716" cy="148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1600" extrusionOk="0">
                  <a:moveTo>
                    <a:pt x="0" y="21600"/>
                  </a:moveTo>
                  <a:cubicBezTo>
                    <a:pt x="2461" y="20677"/>
                    <a:pt x="4922" y="19754"/>
                    <a:pt x="7656" y="18554"/>
                  </a:cubicBezTo>
                  <a:cubicBezTo>
                    <a:pt x="10390" y="17354"/>
                    <a:pt x="13398" y="15877"/>
                    <a:pt x="15995" y="14677"/>
                  </a:cubicBezTo>
                  <a:cubicBezTo>
                    <a:pt x="18592" y="13477"/>
                    <a:pt x="20780" y="12554"/>
                    <a:pt x="21190" y="11815"/>
                  </a:cubicBezTo>
                  <a:cubicBezTo>
                    <a:pt x="21600" y="11077"/>
                    <a:pt x="20233" y="10523"/>
                    <a:pt x="17909" y="9508"/>
                  </a:cubicBezTo>
                  <a:cubicBezTo>
                    <a:pt x="15585" y="8492"/>
                    <a:pt x="12304" y="7015"/>
                    <a:pt x="10390" y="5354"/>
                  </a:cubicBezTo>
                  <a:cubicBezTo>
                    <a:pt x="8476" y="3692"/>
                    <a:pt x="7929" y="1846"/>
                    <a:pt x="7382" y="0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86" name="Line"/>
            <p:cNvSpPr/>
            <p:nvPr/>
          </p:nvSpPr>
          <p:spPr>
            <a:xfrm>
              <a:off x="2578126" y="653548"/>
              <a:ext cx="150835" cy="152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8" h="20787" extrusionOk="0">
                  <a:moveTo>
                    <a:pt x="9935" y="2273"/>
                  </a:moveTo>
                  <a:cubicBezTo>
                    <a:pt x="8193" y="1928"/>
                    <a:pt x="6452" y="1582"/>
                    <a:pt x="4710" y="2705"/>
                  </a:cubicBezTo>
                  <a:cubicBezTo>
                    <a:pt x="2968" y="3828"/>
                    <a:pt x="1226" y="6420"/>
                    <a:pt x="442" y="9444"/>
                  </a:cubicBezTo>
                  <a:cubicBezTo>
                    <a:pt x="-342" y="12468"/>
                    <a:pt x="-168" y="15924"/>
                    <a:pt x="1661" y="18171"/>
                  </a:cubicBezTo>
                  <a:cubicBezTo>
                    <a:pt x="3490" y="20417"/>
                    <a:pt x="6974" y="21454"/>
                    <a:pt x="10284" y="20331"/>
                  </a:cubicBezTo>
                  <a:cubicBezTo>
                    <a:pt x="13593" y="19208"/>
                    <a:pt x="16729" y="15924"/>
                    <a:pt x="18645" y="12555"/>
                  </a:cubicBezTo>
                  <a:cubicBezTo>
                    <a:pt x="20561" y="9185"/>
                    <a:pt x="21258" y="5729"/>
                    <a:pt x="20213" y="3483"/>
                  </a:cubicBezTo>
                  <a:cubicBezTo>
                    <a:pt x="19168" y="1236"/>
                    <a:pt x="16381" y="200"/>
                    <a:pt x="14116" y="27"/>
                  </a:cubicBezTo>
                  <a:cubicBezTo>
                    <a:pt x="11852" y="-146"/>
                    <a:pt x="10110" y="545"/>
                    <a:pt x="8368" y="1236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87" name="Line"/>
            <p:cNvSpPr/>
            <p:nvPr/>
          </p:nvSpPr>
          <p:spPr>
            <a:xfrm>
              <a:off x="4383271" y="1100578"/>
              <a:ext cx="376540" cy="619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3" h="21562" extrusionOk="0">
                  <a:moveTo>
                    <a:pt x="0" y="18685"/>
                  </a:moveTo>
                  <a:cubicBezTo>
                    <a:pt x="727" y="19303"/>
                    <a:pt x="1455" y="19921"/>
                    <a:pt x="2364" y="20407"/>
                  </a:cubicBezTo>
                  <a:cubicBezTo>
                    <a:pt x="3273" y="20893"/>
                    <a:pt x="4364" y="21247"/>
                    <a:pt x="5164" y="21423"/>
                  </a:cubicBezTo>
                  <a:cubicBezTo>
                    <a:pt x="5964" y="21600"/>
                    <a:pt x="6473" y="21600"/>
                    <a:pt x="6800" y="21467"/>
                  </a:cubicBezTo>
                  <a:cubicBezTo>
                    <a:pt x="7127" y="21335"/>
                    <a:pt x="7273" y="21070"/>
                    <a:pt x="7164" y="20186"/>
                  </a:cubicBezTo>
                  <a:cubicBezTo>
                    <a:pt x="7055" y="19303"/>
                    <a:pt x="6691" y="17801"/>
                    <a:pt x="6109" y="16432"/>
                  </a:cubicBezTo>
                  <a:cubicBezTo>
                    <a:pt x="5527" y="15063"/>
                    <a:pt x="4727" y="13826"/>
                    <a:pt x="4255" y="13053"/>
                  </a:cubicBezTo>
                  <a:cubicBezTo>
                    <a:pt x="3782" y="12280"/>
                    <a:pt x="3636" y="11971"/>
                    <a:pt x="3564" y="11683"/>
                  </a:cubicBezTo>
                  <a:cubicBezTo>
                    <a:pt x="3491" y="11396"/>
                    <a:pt x="3491" y="11131"/>
                    <a:pt x="3709" y="10999"/>
                  </a:cubicBezTo>
                  <a:cubicBezTo>
                    <a:pt x="3927" y="10866"/>
                    <a:pt x="4364" y="10866"/>
                    <a:pt x="5455" y="11175"/>
                  </a:cubicBezTo>
                  <a:cubicBezTo>
                    <a:pt x="6545" y="11485"/>
                    <a:pt x="8291" y="12103"/>
                    <a:pt x="9745" y="12479"/>
                  </a:cubicBezTo>
                  <a:cubicBezTo>
                    <a:pt x="11200" y="12854"/>
                    <a:pt x="12364" y="12986"/>
                    <a:pt x="13236" y="12876"/>
                  </a:cubicBezTo>
                  <a:cubicBezTo>
                    <a:pt x="14109" y="12766"/>
                    <a:pt x="14691" y="12412"/>
                    <a:pt x="15018" y="11661"/>
                  </a:cubicBezTo>
                  <a:cubicBezTo>
                    <a:pt x="15345" y="10910"/>
                    <a:pt x="15418" y="9762"/>
                    <a:pt x="15200" y="8680"/>
                  </a:cubicBezTo>
                  <a:cubicBezTo>
                    <a:pt x="14982" y="7598"/>
                    <a:pt x="14473" y="6582"/>
                    <a:pt x="14036" y="5809"/>
                  </a:cubicBezTo>
                  <a:cubicBezTo>
                    <a:pt x="13600" y="5036"/>
                    <a:pt x="13236" y="4506"/>
                    <a:pt x="13236" y="4285"/>
                  </a:cubicBezTo>
                  <a:cubicBezTo>
                    <a:pt x="13236" y="4064"/>
                    <a:pt x="13600" y="4152"/>
                    <a:pt x="14691" y="4483"/>
                  </a:cubicBezTo>
                  <a:cubicBezTo>
                    <a:pt x="15782" y="4815"/>
                    <a:pt x="17600" y="5389"/>
                    <a:pt x="18764" y="5698"/>
                  </a:cubicBezTo>
                  <a:cubicBezTo>
                    <a:pt x="19927" y="6007"/>
                    <a:pt x="20436" y="6052"/>
                    <a:pt x="20800" y="5985"/>
                  </a:cubicBezTo>
                  <a:cubicBezTo>
                    <a:pt x="21164" y="5919"/>
                    <a:pt x="21382" y="5742"/>
                    <a:pt x="21491" y="5124"/>
                  </a:cubicBezTo>
                  <a:cubicBezTo>
                    <a:pt x="21600" y="4506"/>
                    <a:pt x="21600" y="3445"/>
                    <a:pt x="21491" y="2518"/>
                  </a:cubicBezTo>
                  <a:cubicBezTo>
                    <a:pt x="21382" y="1590"/>
                    <a:pt x="21164" y="795"/>
                    <a:pt x="20945" y="0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88" name="Line"/>
            <p:cNvSpPr/>
            <p:nvPr/>
          </p:nvSpPr>
          <p:spPr>
            <a:xfrm>
              <a:off x="4784917" y="581592"/>
              <a:ext cx="567105" cy="590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330" extrusionOk="0">
                  <a:moveTo>
                    <a:pt x="9991" y="3616"/>
                  </a:moveTo>
                  <a:cubicBezTo>
                    <a:pt x="9655" y="3019"/>
                    <a:pt x="9320" y="2423"/>
                    <a:pt x="8626" y="2056"/>
                  </a:cubicBezTo>
                  <a:cubicBezTo>
                    <a:pt x="7931" y="1689"/>
                    <a:pt x="6878" y="1552"/>
                    <a:pt x="5752" y="1804"/>
                  </a:cubicBezTo>
                  <a:cubicBezTo>
                    <a:pt x="4627" y="2056"/>
                    <a:pt x="3429" y="2698"/>
                    <a:pt x="2495" y="3684"/>
                  </a:cubicBezTo>
                  <a:cubicBezTo>
                    <a:pt x="1561" y="4670"/>
                    <a:pt x="891" y="6000"/>
                    <a:pt x="484" y="7399"/>
                  </a:cubicBezTo>
                  <a:cubicBezTo>
                    <a:pt x="77" y="8798"/>
                    <a:pt x="-67" y="10265"/>
                    <a:pt x="29" y="11664"/>
                  </a:cubicBezTo>
                  <a:cubicBezTo>
                    <a:pt x="125" y="13063"/>
                    <a:pt x="460" y="14393"/>
                    <a:pt x="1011" y="15608"/>
                  </a:cubicBezTo>
                  <a:cubicBezTo>
                    <a:pt x="1561" y="16823"/>
                    <a:pt x="2328" y="17924"/>
                    <a:pt x="3405" y="18864"/>
                  </a:cubicBezTo>
                  <a:cubicBezTo>
                    <a:pt x="4483" y="19804"/>
                    <a:pt x="5872" y="20584"/>
                    <a:pt x="7333" y="20996"/>
                  </a:cubicBezTo>
                  <a:cubicBezTo>
                    <a:pt x="8793" y="21409"/>
                    <a:pt x="10326" y="21455"/>
                    <a:pt x="11787" y="21042"/>
                  </a:cubicBezTo>
                  <a:cubicBezTo>
                    <a:pt x="13247" y="20630"/>
                    <a:pt x="14636" y="19758"/>
                    <a:pt x="15953" y="18680"/>
                  </a:cubicBezTo>
                  <a:cubicBezTo>
                    <a:pt x="17270" y="17603"/>
                    <a:pt x="18516" y="16319"/>
                    <a:pt x="19402" y="15149"/>
                  </a:cubicBezTo>
                  <a:cubicBezTo>
                    <a:pt x="20288" y="13980"/>
                    <a:pt x="20815" y="12925"/>
                    <a:pt x="21126" y="11618"/>
                  </a:cubicBezTo>
                  <a:cubicBezTo>
                    <a:pt x="21437" y="10311"/>
                    <a:pt x="21533" y="8752"/>
                    <a:pt x="21126" y="7193"/>
                  </a:cubicBezTo>
                  <a:cubicBezTo>
                    <a:pt x="20719" y="5633"/>
                    <a:pt x="19809" y="4074"/>
                    <a:pt x="18659" y="2882"/>
                  </a:cubicBezTo>
                  <a:cubicBezTo>
                    <a:pt x="17510" y="1689"/>
                    <a:pt x="16121" y="864"/>
                    <a:pt x="14612" y="405"/>
                  </a:cubicBezTo>
                  <a:cubicBezTo>
                    <a:pt x="13104" y="-53"/>
                    <a:pt x="11475" y="-145"/>
                    <a:pt x="9679" y="245"/>
                  </a:cubicBezTo>
                  <a:cubicBezTo>
                    <a:pt x="7883" y="635"/>
                    <a:pt x="5920" y="1506"/>
                    <a:pt x="4483" y="2675"/>
                  </a:cubicBezTo>
                  <a:cubicBezTo>
                    <a:pt x="3046" y="3845"/>
                    <a:pt x="2136" y="5312"/>
                    <a:pt x="1657" y="6184"/>
                  </a:cubicBezTo>
                  <a:cubicBezTo>
                    <a:pt x="1178" y="7055"/>
                    <a:pt x="1130" y="7330"/>
                    <a:pt x="1082" y="7605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89" name="Line"/>
            <p:cNvSpPr/>
            <p:nvPr/>
          </p:nvSpPr>
          <p:spPr>
            <a:xfrm>
              <a:off x="4847875" y="929207"/>
              <a:ext cx="220878" cy="220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117" y="2979"/>
                    <a:pt x="2234" y="5959"/>
                    <a:pt x="4407" y="8690"/>
                  </a:cubicBezTo>
                  <a:cubicBezTo>
                    <a:pt x="6579" y="11421"/>
                    <a:pt x="9807" y="13903"/>
                    <a:pt x="12848" y="16014"/>
                  </a:cubicBezTo>
                  <a:cubicBezTo>
                    <a:pt x="15890" y="18124"/>
                    <a:pt x="18745" y="19862"/>
                    <a:pt x="21600" y="21600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90" name="Line"/>
            <p:cNvSpPr/>
            <p:nvPr/>
          </p:nvSpPr>
          <p:spPr>
            <a:xfrm>
              <a:off x="4867514" y="839801"/>
              <a:ext cx="292637" cy="222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6" h="21409" extrusionOk="0">
                  <a:moveTo>
                    <a:pt x="1078" y="541"/>
                  </a:moveTo>
                  <a:cubicBezTo>
                    <a:pt x="517" y="175"/>
                    <a:pt x="-44" y="-191"/>
                    <a:pt x="3" y="114"/>
                  </a:cubicBezTo>
                  <a:cubicBezTo>
                    <a:pt x="50" y="419"/>
                    <a:pt x="704" y="1395"/>
                    <a:pt x="2527" y="3348"/>
                  </a:cubicBezTo>
                  <a:cubicBezTo>
                    <a:pt x="4351" y="5301"/>
                    <a:pt x="7343" y="8229"/>
                    <a:pt x="10055" y="11036"/>
                  </a:cubicBezTo>
                  <a:cubicBezTo>
                    <a:pt x="12766" y="13843"/>
                    <a:pt x="15198" y="16528"/>
                    <a:pt x="17068" y="18236"/>
                  </a:cubicBezTo>
                  <a:cubicBezTo>
                    <a:pt x="18938" y="19945"/>
                    <a:pt x="20247" y="20677"/>
                    <a:pt x="21556" y="21409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91" name="Line"/>
            <p:cNvSpPr/>
            <p:nvPr/>
          </p:nvSpPr>
          <p:spPr>
            <a:xfrm>
              <a:off x="4957636" y="754122"/>
              <a:ext cx="244405" cy="19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8" h="21339" extrusionOk="0">
                  <a:moveTo>
                    <a:pt x="1403" y="1620"/>
                  </a:moveTo>
                  <a:cubicBezTo>
                    <a:pt x="731" y="941"/>
                    <a:pt x="60" y="262"/>
                    <a:pt x="4" y="58"/>
                  </a:cubicBezTo>
                  <a:cubicBezTo>
                    <a:pt x="-52" y="-146"/>
                    <a:pt x="508" y="126"/>
                    <a:pt x="2242" y="1892"/>
                  </a:cubicBezTo>
                  <a:cubicBezTo>
                    <a:pt x="3977" y="3658"/>
                    <a:pt x="6887" y="6918"/>
                    <a:pt x="9853" y="10111"/>
                  </a:cubicBezTo>
                  <a:cubicBezTo>
                    <a:pt x="12818" y="13303"/>
                    <a:pt x="15840" y="16428"/>
                    <a:pt x="17687" y="18329"/>
                  </a:cubicBezTo>
                  <a:cubicBezTo>
                    <a:pt x="19533" y="20231"/>
                    <a:pt x="20205" y="20911"/>
                    <a:pt x="20653" y="21182"/>
                  </a:cubicBezTo>
                  <a:cubicBezTo>
                    <a:pt x="21100" y="21454"/>
                    <a:pt x="21324" y="21318"/>
                    <a:pt x="21548" y="21182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92" name="Line"/>
            <p:cNvSpPr/>
            <p:nvPr/>
          </p:nvSpPr>
          <p:spPr>
            <a:xfrm>
              <a:off x="5054692" y="700154"/>
              <a:ext cx="204473" cy="141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302" extrusionOk="0">
                  <a:moveTo>
                    <a:pt x="4677" y="12700"/>
                  </a:moveTo>
                  <a:cubicBezTo>
                    <a:pt x="3077" y="9451"/>
                    <a:pt x="1477" y="6201"/>
                    <a:pt x="677" y="4099"/>
                  </a:cubicBezTo>
                  <a:cubicBezTo>
                    <a:pt x="-123" y="1996"/>
                    <a:pt x="-123" y="1040"/>
                    <a:pt x="210" y="467"/>
                  </a:cubicBezTo>
                  <a:cubicBezTo>
                    <a:pt x="544" y="-107"/>
                    <a:pt x="1210" y="-298"/>
                    <a:pt x="2677" y="753"/>
                  </a:cubicBezTo>
                  <a:cubicBezTo>
                    <a:pt x="4144" y="1805"/>
                    <a:pt x="6410" y="4098"/>
                    <a:pt x="9677" y="7730"/>
                  </a:cubicBezTo>
                  <a:cubicBezTo>
                    <a:pt x="12944" y="11362"/>
                    <a:pt x="17210" y="16332"/>
                    <a:pt x="21477" y="21302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93" name="Line"/>
            <p:cNvSpPr/>
            <p:nvPr/>
          </p:nvSpPr>
          <p:spPr>
            <a:xfrm>
              <a:off x="4356614" y="129479"/>
              <a:ext cx="499944" cy="658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1600" extrusionOk="0">
                  <a:moveTo>
                    <a:pt x="164" y="1124"/>
                  </a:moveTo>
                  <a:cubicBezTo>
                    <a:pt x="109" y="916"/>
                    <a:pt x="55" y="708"/>
                    <a:pt x="27" y="479"/>
                  </a:cubicBezTo>
                  <a:cubicBezTo>
                    <a:pt x="0" y="250"/>
                    <a:pt x="0" y="0"/>
                    <a:pt x="27" y="0"/>
                  </a:cubicBezTo>
                  <a:cubicBezTo>
                    <a:pt x="55" y="0"/>
                    <a:pt x="109" y="250"/>
                    <a:pt x="109" y="1145"/>
                  </a:cubicBezTo>
                  <a:cubicBezTo>
                    <a:pt x="109" y="2039"/>
                    <a:pt x="55" y="3579"/>
                    <a:pt x="27" y="4453"/>
                  </a:cubicBezTo>
                  <a:cubicBezTo>
                    <a:pt x="0" y="5327"/>
                    <a:pt x="0" y="5535"/>
                    <a:pt x="0" y="5764"/>
                  </a:cubicBezTo>
                  <a:cubicBezTo>
                    <a:pt x="0" y="5993"/>
                    <a:pt x="0" y="6243"/>
                    <a:pt x="137" y="6388"/>
                  </a:cubicBezTo>
                  <a:cubicBezTo>
                    <a:pt x="273" y="6534"/>
                    <a:pt x="547" y="6576"/>
                    <a:pt x="902" y="6451"/>
                  </a:cubicBezTo>
                  <a:cubicBezTo>
                    <a:pt x="1258" y="6326"/>
                    <a:pt x="1695" y="6035"/>
                    <a:pt x="2543" y="5618"/>
                  </a:cubicBezTo>
                  <a:cubicBezTo>
                    <a:pt x="3390" y="5202"/>
                    <a:pt x="4648" y="4661"/>
                    <a:pt x="5496" y="4370"/>
                  </a:cubicBezTo>
                  <a:cubicBezTo>
                    <a:pt x="6343" y="4079"/>
                    <a:pt x="6781" y="4037"/>
                    <a:pt x="7027" y="4120"/>
                  </a:cubicBezTo>
                  <a:cubicBezTo>
                    <a:pt x="7273" y="4203"/>
                    <a:pt x="7328" y="4412"/>
                    <a:pt x="7273" y="5119"/>
                  </a:cubicBezTo>
                  <a:cubicBezTo>
                    <a:pt x="7218" y="5827"/>
                    <a:pt x="7054" y="7034"/>
                    <a:pt x="6863" y="8261"/>
                  </a:cubicBezTo>
                  <a:cubicBezTo>
                    <a:pt x="6671" y="9489"/>
                    <a:pt x="6453" y="10738"/>
                    <a:pt x="6398" y="11612"/>
                  </a:cubicBezTo>
                  <a:cubicBezTo>
                    <a:pt x="6343" y="12486"/>
                    <a:pt x="6453" y="12985"/>
                    <a:pt x="6589" y="13318"/>
                  </a:cubicBezTo>
                  <a:cubicBezTo>
                    <a:pt x="6726" y="13651"/>
                    <a:pt x="6890" y="13817"/>
                    <a:pt x="7136" y="13901"/>
                  </a:cubicBezTo>
                  <a:cubicBezTo>
                    <a:pt x="7382" y="13984"/>
                    <a:pt x="7710" y="13984"/>
                    <a:pt x="8476" y="13672"/>
                  </a:cubicBezTo>
                  <a:cubicBezTo>
                    <a:pt x="9242" y="13360"/>
                    <a:pt x="10445" y="12735"/>
                    <a:pt x="11511" y="12194"/>
                  </a:cubicBezTo>
                  <a:cubicBezTo>
                    <a:pt x="12577" y="11653"/>
                    <a:pt x="13507" y="11195"/>
                    <a:pt x="14163" y="10946"/>
                  </a:cubicBezTo>
                  <a:cubicBezTo>
                    <a:pt x="14819" y="10696"/>
                    <a:pt x="15202" y="10654"/>
                    <a:pt x="15393" y="10779"/>
                  </a:cubicBezTo>
                  <a:cubicBezTo>
                    <a:pt x="15585" y="10904"/>
                    <a:pt x="15585" y="11195"/>
                    <a:pt x="15366" y="12049"/>
                  </a:cubicBezTo>
                  <a:cubicBezTo>
                    <a:pt x="15147" y="12902"/>
                    <a:pt x="14710" y="14317"/>
                    <a:pt x="14327" y="15607"/>
                  </a:cubicBezTo>
                  <a:cubicBezTo>
                    <a:pt x="13944" y="16897"/>
                    <a:pt x="13616" y="18062"/>
                    <a:pt x="13479" y="18749"/>
                  </a:cubicBezTo>
                  <a:cubicBezTo>
                    <a:pt x="13343" y="19436"/>
                    <a:pt x="13397" y="19644"/>
                    <a:pt x="13562" y="19769"/>
                  </a:cubicBezTo>
                  <a:cubicBezTo>
                    <a:pt x="13726" y="19894"/>
                    <a:pt x="13999" y="19935"/>
                    <a:pt x="14710" y="19602"/>
                  </a:cubicBezTo>
                  <a:cubicBezTo>
                    <a:pt x="15421" y="19269"/>
                    <a:pt x="16569" y="18562"/>
                    <a:pt x="17553" y="17958"/>
                  </a:cubicBezTo>
                  <a:cubicBezTo>
                    <a:pt x="18538" y="17355"/>
                    <a:pt x="19358" y="16855"/>
                    <a:pt x="19987" y="16523"/>
                  </a:cubicBezTo>
                  <a:cubicBezTo>
                    <a:pt x="20616" y="16190"/>
                    <a:pt x="21053" y="16023"/>
                    <a:pt x="21299" y="16044"/>
                  </a:cubicBezTo>
                  <a:cubicBezTo>
                    <a:pt x="21545" y="16065"/>
                    <a:pt x="21600" y="16273"/>
                    <a:pt x="21463" y="17022"/>
                  </a:cubicBezTo>
                  <a:cubicBezTo>
                    <a:pt x="21327" y="17771"/>
                    <a:pt x="20998" y="19061"/>
                    <a:pt x="20725" y="19914"/>
                  </a:cubicBezTo>
                  <a:cubicBezTo>
                    <a:pt x="20452" y="20768"/>
                    <a:pt x="20233" y="21184"/>
                    <a:pt x="20014" y="21600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94" name="Line"/>
            <p:cNvSpPr/>
            <p:nvPr/>
          </p:nvSpPr>
          <p:spPr>
            <a:xfrm>
              <a:off x="5380349" y="749795"/>
              <a:ext cx="575722" cy="211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8" h="21255" extrusionOk="0">
                  <a:moveTo>
                    <a:pt x="597" y="6944"/>
                  </a:moveTo>
                  <a:cubicBezTo>
                    <a:pt x="311" y="6561"/>
                    <a:pt x="26" y="6178"/>
                    <a:pt x="2" y="6241"/>
                  </a:cubicBezTo>
                  <a:cubicBezTo>
                    <a:pt x="-22" y="6305"/>
                    <a:pt x="216" y="6817"/>
                    <a:pt x="668" y="8798"/>
                  </a:cubicBezTo>
                  <a:cubicBezTo>
                    <a:pt x="1120" y="10779"/>
                    <a:pt x="1786" y="14230"/>
                    <a:pt x="2238" y="16530"/>
                  </a:cubicBezTo>
                  <a:cubicBezTo>
                    <a:pt x="2690" y="18831"/>
                    <a:pt x="2928" y="19981"/>
                    <a:pt x="3189" y="20620"/>
                  </a:cubicBezTo>
                  <a:cubicBezTo>
                    <a:pt x="3451" y="21259"/>
                    <a:pt x="3737" y="21387"/>
                    <a:pt x="3951" y="21131"/>
                  </a:cubicBezTo>
                  <a:cubicBezTo>
                    <a:pt x="4165" y="20876"/>
                    <a:pt x="4308" y="20237"/>
                    <a:pt x="4617" y="18383"/>
                  </a:cubicBezTo>
                  <a:cubicBezTo>
                    <a:pt x="4926" y="16530"/>
                    <a:pt x="5402" y="13463"/>
                    <a:pt x="5854" y="10523"/>
                  </a:cubicBezTo>
                  <a:cubicBezTo>
                    <a:pt x="6306" y="7583"/>
                    <a:pt x="6734" y="4772"/>
                    <a:pt x="7067" y="3046"/>
                  </a:cubicBezTo>
                  <a:cubicBezTo>
                    <a:pt x="7400" y="1321"/>
                    <a:pt x="7638" y="682"/>
                    <a:pt x="7900" y="298"/>
                  </a:cubicBezTo>
                  <a:cubicBezTo>
                    <a:pt x="8161" y="-85"/>
                    <a:pt x="8447" y="-213"/>
                    <a:pt x="8708" y="618"/>
                  </a:cubicBezTo>
                  <a:cubicBezTo>
                    <a:pt x="8970" y="1449"/>
                    <a:pt x="9208" y="3238"/>
                    <a:pt x="9589" y="6178"/>
                  </a:cubicBezTo>
                  <a:cubicBezTo>
                    <a:pt x="9969" y="9117"/>
                    <a:pt x="10493" y="13207"/>
                    <a:pt x="10992" y="15699"/>
                  </a:cubicBezTo>
                  <a:cubicBezTo>
                    <a:pt x="11492" y="18192"/>
                    <a:pt x="11967" y="19086"/>
                    <a:pt x="12538" y="18831"/>
                  </a:cubicBezTo>
                  <a:cubicBezTo>
                    <a:pt x="13109" y="18575"/>
                    <a:pt x="13775" y="17169"/>
                    <a:pt x="14394" y="14869"/>
                  </a:cubicBezTo>
                  <a:cubicBezTo>
                    <a:pt x="15012" y="12568"/>
                    <a:pt x="15583" y="9373"/>
                    <a:pt x="15964" y="7200"/>
                  </a:cubicBezTo>
                  <a:cubicBezTo>
                    <a:pt x="16345" y="5027"/>
                    <a:pt x="16535" y="3877"/>
                    <a:pt x="16749" y="3110"/>
                  </a:cubicBezTo>
                  <a:cubicBezTo>
                    <a:pt x="16963" y="2343"/>
                    <a:pt x="17201" y="1960"/>
                    <a:pt x="17415" y="2152"/>
                  </a:cubicBezTo>
                  <a:cubicBezTo>
                    <a:pt x="17629" y="2343"/>
                    <a:pt x="17819" y="3110"/>
                    <a:pt x="18057" y="5091"/>
                  </a:cubicBezTo>
                  <a:cubicBezTo>
                    <a:pt x="18295" y="7072"/>
                    <a:pt x="18581" y="10267"/>
                    <a:pt x="18866" y="12504"/>
                  </a:cubicBezTo>
                  <a:cubicBezTo>
                    <a:pt x="19152" y="14741"/>
                    <a:pt x="19437" y="16019"/>
                    <a:pt x="19699" y="16722"/>
                  </a:cubicBezTo>
                  <a:cubicBezTo>
                    <a:pt x="19960" y="17425"/>
                    <a:pt x="20198" y="17553"/>
                    <a:pt x="20508" y="17041"/>
                  </a:cubicBezTo>
                  <a:cubicBezTo>
                    <a:pt x="20817" y="16530"/>
                    <a:pt x="21197" y="15380"/>
                    <a:pt x="21578" y="14230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95" name="Line"/>
            <p:cNvSpPr/>
            <p:nvPr/>
          </p:nvSpPr>
          <p:spPr>
            <a:xfrm>
              <a:off x="3112092" y="880446"/>
              <a:ext cx="193744" cy="297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370" extrusionOk="0">
                  <a:moveTo>
                    <a:pt x="2019" y="18812"/>
                  </a:moveTo>
                  <a:cubicBezTo>
                    <a:pt x="2019" y="19359"/>
                    <a:pt x="2019" y="19906"/>
                    <a:pt x="2370" y="20361"/>
                  </a:cubicBezTo>
                  <a:cubicBezTo>
                    <a:pt x="2720" y="20817"/>
                    <a:pt x="3421" y="21182"/>
                    <a:pt x="5175" y="21318"/>
                  </a:cubicBezTo>
                  <a:cubicBezTo>
                    <a:pt x="6928" y="21455"/>
                    <a:pt x="9733" y="21364"/>
                    <a:pt x="12398" y="20498"/>
                  </a:cubicBezTo>
                  <a:cubicBezTo>
                    <a:pt x="15063" y="19632"/>
                    <a:pt x="17588" y="17992"/>
                    <a:pt x="19131" y="16579"/>
                  </a:cubicBezTo>
                  <a:cubicBezTo>
                    <a:pt x="20673" y="15166"/>
                    <a:pt x="21234" y="13982"/>
                    <a:pt x="21375" y="13161"/>
                  </a:cubicBezTo>
                  <a:cubicBezTo>
                    <a:pt x="21515" y="12341"/>
                    <a:pt x="21234" y="11885"/>
                    <a:pt x="19832" y="11293"/>
                  </a:cubicBezTo>
                  <a:cubicBezTo>
                    <a:pt x="18429" y="10701"/>
                    <a:pt x="15905" y="9971"/>
                    <a:pt x="12679" y="8923"/>
                  </a:cubicBezTo>
                  <a:cubicBezTo>
                    <a:pt x="9453" y="7875"/>
                    <a:pt x="5525" y="6508"/>
                    <a:pt x="3281" y="5688"/>
                  </a:cubicBezTo>
                  <a:cubicBezTo>
                    <a:pt x="1037" y="4868"/>
                    <a:pt x="476" y="4594"/>
                    <a:pt x="196" y="4230"/>
                  </a:cubicBezTo>
                  <a:cubicBezTo>
                    <a:pt x="-85" y="3865"/>
                    <a:pt x="-85" y="3409"/>
                    <a:pt x="336" y="3045"/>
                  </a:cubicBezTo>
                  <a:cubicBezTo>
                    <a:pt x="757" y="2680"/>
                    <a:pt x="1598" y="2407"/>
                    <a:pt x="4123" y="1860"/>
                  </a:cubicBezTo>
                  <a:cubicBezTo>
                    <a:pt x="6647" y="1313"/>
                    <a:pt x="10855" y="493"/>
                    <a:pt x="13871" y="174"/>
                  </a:cubicBezTo>
                  <a:cubicBezTo>
                    <a:pt x="16886" y="-145"/>
                    <a:pt x="18710" y="37"/>
                    <a:pt x="20533" y="220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96" name="Line"/>
            <p:cNvSpPr/>
            <p:nvPr/>
          </p:nvSpPr>
          <p:spPr>
            <a:xfrm>
              <a:off x="6187051" y="845421"/>
              <a:ext cx="38937" cy="33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7" h="20409" extrusionOk="0">
                  <a:moveTo>
                    <a:pt x="14426" y="13889"/>
                  </a:moveTo>
                  <a:cubicBezTo>
                    <a:pt x="12463" y="10804"/>
                    <a:pt x="10499" y="7718"/>
                    <a:pt x="7881" y="6175"/>
                  </a:cubicBezTo>
                  <a:cubicBezTo>
                    <a:pt x="5263" y="4632"/>
                    <a:pt x="1990" y="4632"/>
                    <a:pt x="681" y="7332"/>
                  </a:cubicBezTo>
                  <a:cubicBezTo>
                    <a:pt x="-628" y="10032"/>
                    <a:pt x="27" y="15432"/>
                    <a:pt x="1990" y="18132"/>
                  </a:cubicBezTo>
                  <a:cubicBezTo>
                    <a:pt x="3954" y="20832"/>
                    <a:pt x="7227" y="20832"/>
                    <a:pt x="10172" y="19675"/>
                  </a:cubicBezTo>
                  <a:cubicBezTo>
                    <a:pt x="13118" y="18518"/>
                    <a:pt x="15736" y="16204"/>
                    <a:pt x="17699" y="13118"/>
                  </a:cubicBezTo>
                  <a:cubicBezTo>
                    <a:pt x="19663" y="10032"/>
                    <a:pt x="20972" y="6175"/>
                    <a:pt x="19336" y="3475"/>
                  </a:cubicBezTo>
                  <a:cubicBezTo>
                    <a:pt x="17699" y="775"/>
                    <a:pt x="13118" y="-768"/>
                    <a:pt x="10499" y="389"/>
                  </a:cubicBezTo>
                  <a:cubicBezTo>
                    <a:pt x="7881" y="1546"/>
                    <a:pt x="7227" y="5404"/>
                    <a:pt x="6572" y="9261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97" name="Line"/>
            <p:cNvSpPr/>
            <p:nvPr/>
          </p:nvSpPr>
          <p:spPr>
            <a:xfrm>
              <a:off x="6485413" y="757907"/>
              <a:ext cx="651209" cy="157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9" extrusionOk="0">
                  <a:moveTo>
                    <a:pt x="0" y="11305"/>
                  </a:moveTo>
                  <a:cubicBezTo>
                    <a:pt x="505" y="13876"/>
                    <a:pt x="1011" y="16448"/>
                    <a:pt x="1326" y="18076"/>
                  </a:cubicBezTo>
                  <a:cubicBezTo>
                    <a:pt x="1642" y="19705"/>
                    <a:pt x="1768" y="20390"/>
                    <a:pt x="1937" y="20819"/>
                  </a:cubicBezTo>
                  <a:cubicBezTo>
                    <a:pt x="2105" y="21248"/>
                    <a:pt x="2316" y="21419"/>
                    <a:pt x="2484" y="21076"/>
                  </a:cubicBezTo>
                  <a:cubicBezTo>
                    <a:pt x="2653" y="20733"/>
                    <a:pt x="2779" y="19876"/>
                    <a:pt x="3137" y="17305"/>
                  </a:cubicBezTo>
                  <a:cubicBezTo>
                    <a:pt x="3495" y="14733"/>
                    <a:pt x="4084" y="10448"/>
                    <a:pt x="4505" y="7962"/>
                  </a:cubicBezTo>
                  <a:cubicBezTo>
                    <a:pt x="4926" y="5476"/>
                    <a:pt x="5179" y="4790"/>
                    <a:pt x="5368" y="4790"/>
                  </a:cubicBezTo>
                  <a:cubicBezTo>
                    <a:pt x="5558" y="4790"/>
                    <a:pt x="5684" y="5476"/>
                    <a:pt x="5811" y="7190"/>
                  </a:cubicBezTo>
                  <a:cubicBezTo>
                    <a:pt x="5937" y="8905"/>
                    <a:pt x="6063" y="11648"/>
                    <a:pt x="6274" y="14048"/>
                  </a:cubicBezTo>
                  <a:cubicBezTo>
                    <a:pt x="6484" y="16448"/>
                    <a:pt x="6779" y="18505"/>
                    <a:pt x="7074" y="19619"/>
                  </a:cubicBezTo>
                  <a:cubicBezTo>
                    <a:pt x="7368" y="20733"/>
                    <a:pt x="7663" y="20905"/>
                    <a:pt x="8063" y="19876"/>
                  </a:cubicBezTo>
                  <a:cubicBezTo>
                    <a:pt x="8463" y="18848"/>
                    <a:pt x="8968" y="16619"/>
                    <a:pt x="9642" y="13876"/>
                  </a:cubicBezTo>
                  <a:cubicBezTo>
                    <a:pt x="10316" y="11133"/>
                    <a:pt x="11158" y="7876"/>
                    <a:pt x="11684" y="6162"/>
                  </a:cubicBezTo>
                  <a:cubicBezTo>
                    <a:pt x="12211" y="4448"/>
                    <a:pt x="12421" y="4276"/>
                    <a:pt x="12611" y="4448"/>
                  </a:cubicBezTo>
                  <a:cubicBezTo>
                    <a:pt x="12800" y="4619"/>
                    <a:pt x="12968" y="5133"/>
                    <a:pt x="13200" y="7362"/>
                  </a:cubicBezTo>
                  <a:cubicBezTo>
                    <a:pt x="13432" y="9590"/>
                    <a:pt x="13726" y="13533"/>
                    <a:pt x="13937" y="15848"/>
                  </a:cubicBezTo>
                  <a:cubicBezTo>
                    <a:pt x="14147" y="18162"/>
                    <a:pt x="14274" y="18848"/>
                    <a:pt x="14442" y="19276"/>
                  </a:cubicBezTo>
                  <a:cubicBezTo>
                    <a:pt x="14611" y="19705"/>
                    <a:pt x="14821" y="19876"/>
                    <a:pt x="15095" y="19105"/>
                  </a:cubicBezTo>
                  <a:cubicBezTo>
                    <a:pt x="15368" y="18333"/>
                    <a:pt x="15705" y="16619"/>
                    <a:pt x="16253" y="13619"/>
                  </a:cubicBezTo>
                  <a:cubicBezTo>
                    <a:pt x="16800" y="10619"/>
                    <a:pt x="17558" y="6333"/>
                    <a:pt x="18042" y="3762"/>
                  </a:cubicBezTo>
                  <a:cubicBezTo>
                    <a:pt x="18526" y="1190"/>
                    <a:pt x="18737" y="333"/>
                    <a:pt x="18947" y="76"/>
                  </a:cubicBezTo>
                  <a:cubicBezTo>
                    <a:pt x="19158" y="-181"/>
                    <a:pt x="19368" y="162"/>
                    <a:pt x="19537" y="1876"/>
                  </a:cubicBezTo>
                  <a:cubicBezTo>
                    <a:pt x="19705" y="3590"/>
                    <a:pt x="19832" y="6676"/>
                    <a:pt x="19979" y="9333"/>
                  </a:cubicBezTo>
                  <a:cubicBezTo>
                    <a:pt x="20126" y="11990"/>
                    <a:pt x="20295" y="14219"/>
                    <a:pt x="20484" y="15419"/>
                  </a:cubicBezTo>
                  <a:cubicBezTo>
                    <a:pt x="20674" y="16619"/>
                    <a:pt x="20884" y="16790"/>
                    <a:pt x="21074" y="16533"/>
                  </a:cubicBezTo>
                  <a:cubicBezTo>
                    <a:pt x="21263" y="16276"/>
                    <a:pt x="21432" y="15590"/>
                    <a:pt x="21600" y="14905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98" name="Line"/>
            <p:cNvSpPr/>
            <p:nvPr/>
          </p:nvSpPr>
          <p:spPr>
            <a:xfrm>
              <a:off x="3514995" y="1001564"/>
              <a:ext cx="19042" cy="26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99" name="Line"/>
            <p:cNvSpPr/>
            <p:nvPr/>
          </p:nvSpPr>
          <p:spPr>
            <a:xfrm>
              <a:off x="3750677" y="476028"/>
              <a:ext cx="503115" cy="653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553" extrusionOk="0">
                  <a:moveTo>
                    <a:pt x="15649" y="0"/>
                  </a:moveTo>
                  <a:cubicBezTo>
                    <a:pt x="15649" y="209"/>
                    <a:pt x="15649" y="419"/>
                    <a:pt x="15486" y="544"/>
                  </a:cubicBezTo>
                  <a:cubicBezTo>
                    <a:pt x="15323" y="670"/>
                    <a:pt x="14997" y="712"/>
                    <a:pt x="13993" y="754"/>
                  </a:cubicBezTo>
                  <a:cubicBezTo>
                    <a:pt x="12989" y="795"/>
                    <a:pt x="11307" y="837"/>
                    <a:pt x="9489" y="963"/>
                  </a:cubicBezTo>
                  <a:cubicBezTo>
                    <a:pt x="7671" y="1088"/>
                    <a:pt x="5717" y="1298"/>
                    <a:pt x="4225" y="1528"/>
                  </a:cubicBezTo>
                  <a:cubicBezTo>
                    <a:pt x="2732" y="1758"/>
                    <a:pt x="1701" y="2009"/>
                    <a:pt x="1077" y="2219"/>
                  </a:cubicBezTo>
                  <a:cubicBezTo>
                    <a:pt x="453" y="2428"/>
                    <a:pt x="236" y="2595"/>
                    <a:pt x="100" y="2784"/>
                  </a:cubicBezTo>
                  <a:cubicBezTo>
                    <a:pt x="-36" y="2972"/>
                    <a:pt x="-90" y="3181"/>
                    <a:pt x="317" y="3516"/>
                  </a:cubicBezTo>
                  <a:cubicBezTo>
                    <a:pt x="724" y="3851"/>
                    <a:pt x="1592" y="4312"/>
                    <a:pt x="2949" y="4709"/>
                  </a:cubicBezTo>
                  <a:cubicBezTo>
                    <a:pt x="4306" y="5107"/>
                    <a:pt x="6151" y="5442"/>
                    <a:pt x="7996" y="5714"/>
                  </a:cubicBezTo>
                  <a:cubicBezTo>
                    <a:pt x="9842" y="5986"/>
                    <a:pt x="11687" y="6195"/>
                    <a:pt x="12935" y="6384"/>
                  </a:cubicBezTo>
                  <a:cubicBezTo>
                    <a:pt x="14183" y="6572"/>
                    <a:pt x="14835" y="6740"/>
                    <a:pt x="15242" y="6907"/>
                  </a:cubicBezTo>
                  <a:cubicBezTo>
                    <a:pt x="15649" y="7074"/>
                    <a:pt x="15812" y="7242"/>
                    <a:pt x="15866" y="7430"/>
                  </a:cubicBezTo>
                  <a:cubicBezTo>
                    <a:pt x="15920" y="7619"/>
                    <a:pt x="15866" y="7828"/>
                    <a:pt x="15350" y="8288"/>
                  </a:cubicBezTo>
                  <a:cubicBezTo>
                    <a:pt x="14835" y="8749"/>
                    <a:pt x="13858" y="9460"/>
                    <a:pt x="12474" y="10277"/>
                  </a:cubicBezTo>
                  <a:cubicBezTo>
                    <a:pt x="11090" y="11093"/>
                    <a:pt x="9299" y="12014"/>
                    <a:pt x="7725" y="12977"/>
                  </a:cubicBezTo>
                  <a:cubicBezTo>
                    <a:pt x="6151" y="13940"/>
                    <a:pt x="4794" y="14944"/>
                    <a:pt x="3655" y="15970"/>
                  </a:cubicBezTo>
                  <a:cubicBezTo>
                    <a:pt x="2515" y="16995"/>
                    <a:pt x="1592" y="18042"/>
                    <a:pt x="1104" y="18774"/>
                  </a:cubicBezTo>
                  <a:cubicBezTo>
                    <a:pt x="616" y="19507"/>
                    <a:pt x="561" y="19926"/>
                    <a:pt x="995" y="20344"/>
                  </a:cubicBezTo>
                  <a:cubicBezTo>
                    <a:pt x="1430" y="20763"/>
                    <a:pt x="2352" y="21181"/>
                    <a:pt x="3763" y="21391"/>
                  </a:cubicBezTo>
                  <a:cubicBezTo>
                    <a:pt x="5174" y="21600"/>
                    <a:pt x="7074" y="21600"/>
                    <a:pt x="8946" y="21433"/>
                  </a:cubicBezTo>
                  <a:cubicBezTo>
                    <a:pt x="10819" y="21265"/>
                    <a:pt x="12664" y="20930"/>
                    <a:pt x="14753" y="20721"/>
                  </a:cubicBezTo>
                  <a:cubicBezTo>
                    <a:pt x="16843" y="20512"/>
                    <a:pt x="19176" y="20428"/>
                    <a:pt x="21510" y="20344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00" name="Line"/>
            <p:cNvSpPr/>
            <p:nvPr/>
          </p:nvSpPr>
          <p:spPr>
            <a:xfrm>
              <a:off x="3914859" y="1271948"/>
              <a:ext cx="163755" cy="140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2679" y="18486"/>
                    <a:pt x="5358" y="15373"/>
                    <a:pt x="8958" y="11773"/>
                  </a:cubicBezTo>
                  <a:cubicBezTo>
                    <a:pt x="12558" y="8173"/>
                    <a:pt x="17079" y="4086"/>
                    <a:pt x="21600" y="0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01" name="Line"/>
            <p:cNvSpPr/>
            <p:nvPr/>
          </p:nvSpPr>
          <p:spPr>
            <a:xfrm>
              <a:off x="3933900" y="1287181"/>
              <a:ext cx="159947" cy="13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057" y="2600"/>
                    <a:pt x="4114" y="5200"/>
                    <a:pt x="7714" y="8800"/>
                  </a:cubicBezTo>
                  <a:cubicBezTo>
                    <a:pt x="11314" y="12400"/>
                    <a:pt x="16457" y="17000"/>
                    <a:pt x="21600" y="21600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02" name="Line"/>
            <p:cNvSpPr/>
            <p:nvPr/>
          </p:nvSpPr>
          <p:spPr>
            <a:xfrm>
              <a:off x="5689494" y="514110"/>
              <a:ext cx="175179" cy="148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2348" y="19569"/>
                    <a:pt x="4696" y="17538"/>
                    <a:pt x="7904" y="14123"/>
                  </a:cubicBezTo>
                  <a:cubicBezTo>
                    <a:pt x="11113" y="10708"/>
                    <a:pt x="15183" y="5908"/>
                    <a:pt x="17609" y="3323"/>
                  </a:cubicBezTo>
                  <a:cubicBezTo>
                    <a:pt x="20035" y="738"/>
                    <a:pt x="20817" y="369"/>
                    <a:pt x="21600" y="0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03" name="Line"/>
            <p:cNvSpPr/>
            <p:nvPr/>
          </p:nvSpPr>
          <p:spPr>
            <a:xfrm>
              <a:off x="5707689" y="521727"/>
              <a:ext cx="130327" cy="118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3" h="21600" extrusionOk="0">
                  <a:moveTo>
                    <a:pt x="138" y="0"/>
                  </a:moveTo>
                  <a:cubicBezTo>
                    <a:pt x="-69" y="1161"/>
                    <a:pt x="-277" y="2323"/>
                    <a:pt x="1385" y="4413"/>
                  </a:cubicBezTo>
                  <a:cubicBezTo>
                    <a:pt x="3046" y="6503"/>
                    <a:pt x="6577" y="9523"/>
                    <a:pt x="10211" y="12542"/>
                  </a:cubicBezTo>
                  <a:cubicBezTo>
                    <a:pt x="13846" y="15561"/>
                    <a:pt x="17585" y="18581"/>
                    <a:pt x="21323" y="21600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04" name="Line"/>
            <p:cNvSpPr/>
            <p:nvPr/>
          </p:nvSpPr>
          <p:spPr>
            <a:xfrm>
              <a:off x="6668208" y="476028"/>
              <a:ext cx="125673" cy="159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4145" y="16971"/>
                    <a:pt x="8291" y="12343"/>
                    <a:pt x="11891" y="8743"/>
                  </a:cubicBezTo>
                  <a:cubicBezTo>
                    <a:pt x="15491" y="5143"/>
                    <a:pt x="18545" y="2571"/>
                    <a:pt x="21600" y="0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05" name="Line"/>
            <p:cNvSpPr/>
            <p:nvPr/>
          </p:nvSpPr>
          <p:spPr>
            <a:xfrm>
              <a:off x="6679633" y="483645"/>
              <a:ext cx="159947" cy="118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71" y="1161"/>
                    <a:pt x="343" y="2323"/>
                    <a:pt x="1800" y="4065"/>
                  </a:cubicBezTo>
                  <a:cubicBezTo>
                    <a:pt x="3257" y="5807"/>
                    <a:pt x="6000" y="8129"/>
                    <a:pt x="9514" y="11148"/>
                  </a:cubicBezTo>
                  <a:cubicBezTo>
                    <a:pt x="13029" y="14168"/>
                    <a:pt x="17314" y="17884"/>
                    <a:pt x="21600" y="21600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06" name="Line"/>
            <p:cNvSpPr/>
            <p:nvPr/>
          </p:nvSpPr>
          <p:spPr>
            <a:xfrm>
              <a:off x="7184192" y="519910"/>
              <a:ext cx="465769" cy="470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456" extrusionOk="0">
                  <a:moveTo>
                    <a:pt x="12348" y="256"/>
                  </a:moveTo>
                  <a:cubicBezTo>
                    <a:pt x="11589" y="83"/>
                    <a:pt x="10830" y="-91"/>
                    <a:pt x="9663" y="54"/>
                  </a:cubicBezTo>
                  <a:cubicBezTo>
                    <a:pt x="8495" y="199"/>
                    <a:pt x="6919" y="662"/>
                    <a:pt x="5401" y="1530"/>
                  </a:cubicBezTo>
                  <a:cubicBezTo>
                    <a:pt x="3883" y="2399"/>
                    <a:pt x="2424" y="3673"/>
                    <a:pt x="1461" y="5179"/>
                  </a:cubicBezTo>
                  <a:cubicBezTo>
                    <a:pt x="497" y="6684"/>
                    <a:pt x="30" y="8422"/>
                    <a:pt x="1" y="10217"/>
                  </a:cubicBezTo>
                  <a:cubicBezTo>
                    <a:pt x="-28" y="12012"/>
                    <a:pt x="381" y="13865"/>
                    <a:pt x="1198" y="15544"/>
                  </a:cubicBezTo>
                  <a:cubicBezTo>
                    <a:pt x="2015" y="17224"/>
                    <a:pt x="3241" y="18729"/>
                    <a:pt x="4701" y="19772"/>
                  </a:cubicBezTo>
                  <a:cubicBezTo>
                    <a:pt x="6160" y="20814"/>
                    <a:pt x="7853" y="21393"/>
                    <a:pt x="9517" y="21451"/>
                  </a:cubicBezTo>
                  <a:cubicBezTo>
                    <a:pt x="11181" y="21509"/>
                    <a:pt x="12815" y="21046"/>
                    <a:pt x="14421" y="20177"/>
                  </a:cubicBezTo>
                  <a:cubicBezTo>
                    <a:pt x="16026" y="19308"/>
                    <a:pt x="17602" y="18034"/>
                    <a:pt x="18711" y="16732"/>
                  </a:cubicBezTo>
                  <a:cubicBezTo>
                    <a:pt x="19821" y="15429"/>
                    <a:pt x="20463" y="14097"/>
                    <a:pt x="20901" y="12446"/>
                  </a:cubicBezTo>
                  <a:cubicBezTo>
                    <a:pt x="21338" y="10796"/>
                    <a:pt x="21572" y="8827"/>
                    <a:pt x="21309" y="7148"/>
                  </a:cubicBezTo>
                  <a:cubicBezTo>
                    <a:pt x="21047" y="5468"/>
                    <a:pt x="20288" y="4078"/>
                    <a:pt x="18916" y="2920"/>
                  </a:cubicBezTo>
                  <a:cubicBezTo>
                    <a:pt x="17544" y="1762"/>
                    <a:pt x="15559" y="836"/>
                    <a:pt x="13574" y="575"/>
                  </a:cubicBezTo>
                  <a:cubicBezTo>
                    <a:pt x="11589" y="314"/>
                    <a:pt x="9604" y="720"/>
                    <a:pt x="7766" y="1617"/>
                  </a:cubicBezTo>
                  <a:cubicBezTo>
                    <a:pt x="5927" y="2515"/>
                    <a:pt x="4234" y="3905"/>
                    <a:pt x="3212" y="4860"/>
                  </a:cubicBezTo>
                  <a:cubicBezTo>
                    <a:pt x="2190" y="5816"/>
                    <a:pt x="1840" y="6337"/>
                    <a:pt x="1490" y="6858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07" name="Line"/>
            <p:cNvSpPr/>
            <p:nvPr/>
          </p:nvSpPr>
          <p:spPr>
            <a:xfrm>
              <a:off x="7266100" y="784494"/>
              <a:ext cx="209453" cy="163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3142" y="3181"/>
                    <a:pt x="6284" y="6363"/>
                    <a:pt x="9164" y="9628"/>
                  </a:cubicBezTo>
                  <a:cubicBezTo>
                    <a:pt x="12044" y="12893"/>
                    <a:pt x="14662" y="16242"/>
                    <a:pt x="16691" y="18251"/>
                  </a:cubicBezTo>
                  <a:cubicBezTo>
                    <a:pt x="18720" y="20260"/>
                    <a:pt x="20160" y="20930"/>
                    <a:pt x="21600" y="21600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08" name="Line"/>
            <p:cNvSpPr/>
            <p:nvPr/>
          </p:nvSpPr>
          <p:spPr>
            <a:xfrm>
              <a:off x="7302730" y="733718"/>
              <a:ext cx="218522" cy="142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409" extrusionOk="0">
                  <a:moveTo>
                    <a:pt x="1641" y="191"/>
                  </a:moveTo>
                  <a:cubicBezTo>
                    <a:pt x="892" y="0"/>
                    <a:pt x="143" y="-191"/>
                    <a:pt x="18" y="382"/>
                  </a:cubicBezTo>
                  <a:cubicBezTo>
                    <a:pt x="-107" y="956"/>
                    <a:pt x="392" y="2294"/>
                    <a:pt x="2265" y="4492"/>
                  </a:cubicBezTo>
                  <a:cubicBezTo>
                    <a:pt x="4138" y="6690"/>
                    <a:pt x="7384" y="9749"/>
                    <a:pt x="10443" y="12616"/>
                  </a:cubicBezTo>
                  <a:cubicBezTo>
                    <a:pt x="13502" y="15483"/>
                    <a:pt x="16374" y="18159"/>
                    <a:pt x="18184" y="19593"/>
                  </a:cubicBezTo>
                  <a:cubicBezTo>
                    <a:pt x="19995" y="21027"/>
                    <a:pt x="20744" y="21218"/>
                    <a:pt x="21493" y="21409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09" name="Line"/>
            <p:cNvSpPr/>
            <p:nvPr/>
          </p:nvSpPr>
          <p:spPr>
            <a:xfrm>
              <a:off x="7354385" y="652476"/>
              <a:ext cx="227799" cy="166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5" h="21600" extrusionOk="0">
                  <a:moveTo>
                    <a:pt x="1008" y="1319"/>
                  </a:moveTo>
                  <a:cubicBezTo>
                    <a:pt x="412" y="660"/>
                    <a:pt x="-185" y="0"/>
                    <a:pt x="54" y="0"/>
                  </a:cubicBezTo>
                  <a:cubicBezTo>
                    <a:pt x="292" y="0"/>
                    <a:pt x="1366" y="660"/>
                    <a:pt x="3693" y="2968"/>
                  </a:cubicBezTo>
                  <a:cubicBezTo>
                    <a:pt x="6021" y="5276"/>
                    <a:pt x="9601" y="9234"/>
                    <a:pt x="12763" y="12614"/>
                  </a:cubicBezTo>
                  <a:cubicBezTo>
                    <a:pt x="15926" y="15994"/>
                    <a:pt x="18670" y="18797"/>
                    <a:pt x="21415" y="21600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10" name="Line"/>
            <p:cNvSpPr/>
            <p:nvPr/>
          </p:nvSpPr>
          <p:spPr>
            <a:xfrm>
              <a:off x="7639307" y="0"/>
              <a:ext cx="431621" cy="627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565" extrusionOk="0">
                  <a:moveTo>
                    <a:pt x="0" y="19636"/>
                  </a:moveTo>
                  <a:cubicBezTo>
                    <a:pt x="884" y="20116"/>
                    <a:pt x="1768" y="20596"/>
                    <a:pt x="2716" y="20945"/>
                  </a:cubicBezTo>
                  <a:cubicBezTo>
                    <a:pt x="3663" y="21295"/>
                    <a:pt x="4674" y="21513"/>
                    <a:pt x="5305" y="21556"/>
                  </a:cubicBezTo>
                  <a:cubicBezTo>
                    <a:pt x="5937" y="21600"/>
                    <a:pt x="6189" y="21469"/>
                    <a:pt x="6316" y="21164"/>
                  </a:cubicBezTo>
                  <a:cubicBezTo>
                    <a:pt x="6442" y="20858"/>
                    <a:pt x="6442" y="20378"/>
                    <a:pt x="6158" y="19462"/>
                  </a:cubicBezTo>
                  <a:cubicBezTo>
                    <a:pt x="5874" y="18545"/>
                    <a:pt x="5305" y="17193"/>
                    <a:pt x="4800" y="16189"/>
                  </a:cubicBezTo>
                  <a:cubicBezTo>
                    <a:pt x="4295" y="15185"/>
                    <a:pt x="3853" y="14531"/>
                    <a:pt x="3568" y="13964"/>
                  </a:cubicBezTo>
                  <a:cubicBezTo>
                    <a:pt x="3284" y="13396"/>
                    <a:pt x="3158" y="12916"/>
                    <a:pt x="3253" y="12655"/>
                  </a:cubicBezTo>
                  <a:cubicBezTo>
                    <a:pt x="3347" y="12393"/>
                    <a:pt x="3663" y="12349"/>
                    <a:pt x="4389" y="12655"/>
                  </a:cubicBezTo>
                  <a:cubicBezTo>
                    <a:pt x="5116" y="12960"/>
                    <a:pt x="6253" y="13615"/>
                    <a:pt x="7579" y="14182"/>
                  </a:cubicBezTo>
                  <a:cubicBezTo>
                    <a:pt x="8905" y="14749"/>
                    <a:pt x="10421" y="15229"/>
                    <a:pt x="11337" y="15469"/>
                  </a:cubicBezTo>
                  <a:cubicBezTo>
                    <a:pt x="12253" y="15709"/>
                    <a:pt x="12568" y="15709"/>
                    <a:pt x="12916" y="15709"/>
                  </a:cubicBezTo>
                  <a:cubicBezTo>
                    <a:pt x="13263" y="15709"/>
                    <a:pt x="13642" y="15709"/>
                    <a:pt x="13926" y="15556"/>
                  </a:cubicBezTo>
                  <a:cubicBezTo>
                    <a:pt x="14211" y="15404"/>
                    <a:pt x="14400" y="15098"/>
                    <a:pt x="14400" y="14313"/>
                  </a:cubicBezTo>
                  <a:cubicBezTo>
                    <a:pt x="14400" y="13527"/>
                    <a:pt x="14211" y="12262"/>
                    <a:pt x="13547" y="10887"/>
                  </a:cubicBezTo>
                  <a:cubicBezTo>
                    <a:pt x="12884" y="9513"/>
                    <a:pt x="11747" y="8029"/>
                    <a:pt x="11084" y="7091"/>
                  </a:cubicBezTo>
                  <a:cubicBezTo>
                    <a:pt x="10421" y="6153"/>
                    <a:pt x="10232" y="5760"/>
                    <a:pt x="10358" y="5585"/>
                  </a:cubicBezTo>
                  <a:cubicBezTo>
                    <a:pt x="10484" y="5411"/>
                    <a:pt x="10926" y="5455"/>
                    <a:pt x="12000" y="5804"/>
                  </a:cubicBezTo>
                  <a:cubicBezTo>
                    <a:pt x="13074" y="6153"/>
                    <a:pt x="14779" y="6807"/>
                    <a:pt x="16200" y="7178"/>
                  </a:cubicBezTo>
                  <a:cubicBezTo>
                    <a:pt x="17621" y="7549"/>
                    <a:pt x="18758" y="7636"/>
                    <a:pt x="19642" y="7418"/>
                  </a:cubicBezTo>
                  <a:cubicBezTo>
                    <a:pt x="20526" y="7200"/>
                    <a:pt x="21158" y="6676"/>
                    <a:pt x="21379" y="5804"/>
                  </a:cubicBezTo>
                  <a:cubicBezTo>
                    <a:pt x="21600" y="4931"/>
                    <a:pt x="21411" y="3709"/>
                    <a:pt x="21095" y="2684"/>
                  </a:cubicBezTo>
                  <a:cubicBezTo>
                    <a:pt x="20779" y="1658"/>
                    <a:pt x="20337" y="829"/>
                    <a:pt x="19895" y="0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11" name="Line"/>
            <p:cNvSpPr/>
            <p:nvPr/>
          </p:nvSpPr>
          <p:spPr>
            <a:xfrm>
              <a:off x="7618210" y="860660"/>
              <a:ext cx="546633" cy="625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450" extrusionOk="0">
                  <a:moveTo>
                    <a:pt x="81" y="0"/>
                  </a:moveTo>
                  <a:cubicBezTo>
                    <a:pt x="131" y="1437"/>
                    <a:pt x="181" y="2874"/>
                    <a:pt x="156" y="4246"/>
                  </a:cubicBezTo>
                  <a:cubicBezTo>
                    <a:pt x="131" y="5618"/>
                    <a:pt x="31" y="6924"/>
                    <a:pt x="6" y="7686"/>
                  </a:cubicBezTo>
                  <a:cubicBezTo>
                    <a:pt x="-19" y="8448"/>
                    <a:pt x="31" y="8666"/>
                    <a:pt x="232" y="8775"/>
                  </a:cubicBezTo>
                  <a:cubicBezTo>
                    <a:pt x="432" y="8884"/>
                    <a:pt x="783" y="8884"/>
                    <a:pt x="1635" y="8579"/>
                  </a:cubicBezTo>
                  <a:cubicBezTo>
                    <a:pt x="2487" y="8274"/>
                    <a:pt x="3840" y="7665"/>
                    <a:pt x="5018" y="6990"/>
                  </a:cubicBezTo>
                  <a:cubicBezTo>
                    <a:pt x="6195" y="6315"/>
                    <a:pt x="7198" y="5574"/>
                    <a:pt x="7824" y="5160"/>
                  </a:cubicBezTo>
                  <a:cubicBezTo>
                    <a:pt x="8451" y="4747"/>
                    <a:pt x="8701" y="4660"/>
                    <a:pt x="8877" y="4747"/>
                  </a:cubicBezTo>
                  <a:cubicBezTo>
                    <a:pt x="9052" y="4834"/>
                    <a:pt x="9152" y="5095"/>
                    <a:pt x="8952" y="5835"/>
                  </a:cubicBezTo>
                  <a:cubicBezTo>
                    <a:pt x="8751" y="6576"/>
                    <a:pt x="8250" y="7795"/>
                    <a:pt x="7849" y="8971"/>
                  </a:cubicBezTo>
                  <a:cubicBezTo>
                    <a:pt x="7448" y="10147"/>
                    <a:pt x="7148" y="11279"/>
                    <a:pt x="6997" y="11976"/>
                  </a:cubicBezTo>
                  <a:cubicBezTo>
                    <a:pt x="6847" y="12673"/>
                    <a:pt x="6847" y="12934"/>
                    <a:pt x="6947" y="13152"/>
                  </a:cubicBezTo>
                  <a:cubicBezTo>
                    <a:pt x="7047" y="13369"/>
                    <a:pt x="7248" y="13544"/>
                    <a:pt x="7699" y="13609"/>
                  </a:cubicBezTo>
                  <a:cubicBezTo>
                    <a:pt x="8150" y="13674"/>
                    <a:pt x="8852" y="13631"/>
                    <a:pt x="9779" y="13195"/>
                  </a:cubicBezTo>
                  <a:cubicBezTo>
                    <a:pt x="10706" y="12760"/>
                    <a:pt x="11859" y="11932"/>
                    <a:pt x="12660" y="11344"/>
                  </a:cubicBezTo>
                  <a:cubicBezTo>
                    <a:pt x="13462" y="10756"/>
                    <a:pt x="13913" y="10408"/>
                    <a:pt x="14289" y="10190"/>
                  </a:cubicBezTo>
                  <a:cubicBezTo>
                    <a:pt x="14665" y="9973"/>
                    <a:pt x="14966" y="9885"/>
                    <a:pt x="15166" y="9973"/>
                  </a:cubicBezTo>
                  <a:cubicBezTo>
                    <a:pt x="15367" y="10060"/>
                    <a:pt x="15467" y="10321"/>
                    <a:pt x="15392" y="10974"/>
                  </a:cubicBezTo>
                  <a:cubicBezTo>
                    <a:pt x="15316" y="11627"/>
                    <a:pt x="15066" y="12673"/>
                    <a:pt x="14690" y="14044"/>
                  </a:cubicBezTo>
                  <a:cubicBezTo>
                    <a:pt x="14314" y="15416"/>
                    <a:pt x="13813" y="17114"/>
                    <a:pt x="13613" y="18356"/>
                  </a:cubicBezTo>
                  <a:cubicBezTo>
                    <a:pt x="13412" y="19597"/>
                    <a:pt x="13512" y="20381"/>
                    <a:pt x="14064" y="20881"/>
                  </a:cubicBezTo>
                  <a:cubicBezTo>
                    <a:pt x="14615" y="21382"/>
                    <a:pt x="15617" y="21600"/>
                    <a:pt x="16945" y="21339"/>
                  </a:cubicBezTo>
                  <a:cubicBezTo>
                    <a:pt x="18273" y="21077"/>
                    <a:pt x="19927" y="20337"/>
                    <a:pt x="21581" y="19597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12" name="Line"/>
            <p:cNvSpPr/>
            <p:nvPr/>
          </p:nvSpPr>
          <p:spPr>
            <a:xfrm>
              <a:off x="5584089" y="604747"/>
              <a:ext cx="37940" cy="4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13" name="Line"/>
            <p:cNvSpPr/>
            <p:nvPr/>
          </p:nvSpPr>
          <p:spPr>
            <a:xfrm>
              <a:off x="5725774" y="436489"/>
              <a:ext cx="123376" cy="11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3738" y="20160"/>
                    <a:pt x="7477" y="18720"/>
                    <a:pt x="11077" y="15120"/>
                  </a:cubicBezTo>
                  <a:cubicBezTo>
                    <a:pt x="14677" y="11520"/>
                    <a:pt x="18138" y="5760"/>
                    <a:pt x="21600" y="0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sp>
        <p:nvSpPr>
          <p:cNvPr id="515" name="Circle"/>
          <p:cNvSpPr/>
          <p:nvPr/>
        </p:nvSpPr>
        <p:spPr>
          <a:xfrm>
            <a:off x="4484506" y="3428086"/>
            <a:ext cx="695407" cy="695407"/>
          </a:xfrm>
          <a:prstGeom prst="ellipse">
            <a:avLst/>
          </a:prstGeom>
          <a:solidFill>
            <a:schemeClr val="accent1">
              <a:lumOff val="13575"/>
              <a:alpha val="46347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16" name="Circle"/>
          <p:cNvSpPr/>
          <p:nvPr/>
        </p:nvSpPr>
        <p:spPr>
          <a:xfrm>
            <a:off x="6940835" y="3324387"/>
            <a:ext cx="695407" cy="695407"/>
          </a:xfrm>
          <a:prstGeom prst="ellipse">
            <a:avLst/>
          </a:prstGeom>
          <a:solidFill>
            <a:schemeClr val="accent1">
              <a:lumOff val="13575"/>
              <a:alpha val="46347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17" name="Circle"/>
          <p:cNvSpPr/>
          <p:nvPr/>
        </p:nvSpPr>
        <p:spPr>
          <a:xfrm>
            <a:off x="9694559" y="3428086"/>
            <a:ext cx="695407" cy="695407"/>
          </a:xfrm>
          <a:prstGeom prst="ellipse">
            <a:avLst/>
          </a:prstGeom>
          <a:solidFill>
            <a:schemeClr val="accent1">
              <a:lumOff val="13575"/>
              <a:alpha val="46347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18" name="Circle"/>
          <p:cNvSpPr/>
          <p:nvPr/>
        </p:nvSpPr>
        <p:spPr>
          <a:xfrm>
            <a:off x="13038428" y="3428086"/>
            <a:ext cx="695407" cy="695407"/>
          </a:xfrm>
          <a:prstGeom prst="ellipse">
            <a:avLst/>
          </a:prstGeom>
          <a:solidFill>
            <a:schemeClr val="accent1">
              <a:lumOff val="13575"/>
              <a:alpha val="46347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19" name="Wilson coefficients - EFT matching"/>
          <p:cNvSpPr txBox="1"/>
          <p:nvPr/>
        </p:nvSpPr>
        <p:spPr>
          <a:xfrm>
            <a:off x="4745152" y="5172356"/>
            <a:ext cx="6649619" cy="585115"/>
          </a:xfrm>
          <a:prstGeom prst="rect">
            <a:avLst/>
          </a:prstGeom>
          <a:solidFill>
            <a:schemeClr val="accent1">
              <a:lumOff val="135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Wilson coefficients - EFT matching</a:t>
            </a:r>
          </a:p>
        </p:txBody>
      </p:sp>
      <p:grpSp>
        <p:nvGrpSpPr>
          <p:cNvPr id="567" name="Drawing"/>
          <p:cNvGrpSpPr/>
          <p:nvPr/>
        </p:nvGrpSpPr>
        <p:grpSpPr>
          <a:xfrm>
            <a:off x="15004504" y="10303372"/>
            <a:ext cx="6445110" cy="2784690"/>
            <a:chOff x="-144874" y="-205832"/>
            <a:chExt cx="6445108" cy="2784689"/>
          </a:xfrm>
        </p:grpSpPr>
        <p:sp>
          <p:nvSpPr>
            <p:cNvPr id="520" name="Line"/>
            <p:cNvSpPr/>
            <p:nvPr/>
          </p:nvSpPr>
          <p:spPr>
            <a:xfrm>
              <a:off x="580" y="-1"/>
              <a:ext cx="688855" cy="1029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1" extrusionOk="0">
                  <a:moveTo>
                    <a:pt x="0" y="0"/>
                  </a:moveTo>
                  <a:cubicBezTo>
                    <a:pt x="115" y="556"/>
                    <a:pt x="229" y="1113"/>
                    <a:pt x="316" y="1659"/>
                  </a:cubicBezTo>
                  <a:cubicBezTo>
                    <a:pt x="402" y="2206"/>
                    <a:pt x="459" y="2743"/>
                    <a:pt x="531" y="3223"/>
                  </a:cubicBezTo>
                  <a:cubicBezTo>
                    <a:pt x="602" y="3702"/>
                    <a:pt x="688" y="4124"/>
                    <a:pt x="846" y="4412"/>
                  </a:cubicBezTo>
                  <a:cubicBezTo>
                    <a:pt x="1004" y="4700"/>
                    <a:pt x="1233" y="4853"/>
                    <a:pt x="1692" y="4911"/>
                  </a:cubicBezTo>
                  <a:cubicBezTo>
                    <a:pt x="2151" y="4968"/>
                    <a:pt x="2840" y="4930"/>
                    <a:pt x="3528" y="4863"/>
                  </a:cubicBezTo>
                  <a:cubicBezTo>
                    <a:pt x="4217" y="4796"/>
                    <a:pt x="4905" y="4700"/>
                    <a:pt x="5579" y="4642"/>
                  </a:cubicBezTo>
                  <a:cubicBezTo>
                    <a:pt x="6253" y="4585"/>
                    <a:pt x="6913" y="4566"/>
                    <a:pt x="7415" y="4604"/>
                  </a:cubicBezTo>
                  <a:cubicBezTo>
                    <a:pt x="7917" y="4642"/>
                    <a:pt x="8261" y="4738"/>
                    <a:pt x="8520" y="4959"/>
                  </a:cubicBezTo>
                  <a:cubicBezTo>
                    <a:pt x="8778" y="5179"/>
                    <a:pt x="8950" y="5525"/>
                    <a:pt x="8993" y="5995"/>
                  </a:cubicBezTo>
                  <a:cubicBezTo>
                    <a:pt x="9036" y="6465"/>
                    <a:pt x="8950" y="7059"/>
                    <a:pt x="8878" y="7712"/>
                  </a:cubicBezTo>
                  <a:cubicBezTo>
                    <a:pt x="8806" y="8364"/>
                    <a:pt x="8749" y="9074"/>
                    <a:pt x="8720" y="9764"/>
                  </a:cubicBezTo>
                  <a:cubicBezTo>
                    <a:pt x="8692" y="10455"/>
                    <a:pt x="8692" y="11126"/>
                    <a:pt x="8749" y="11730"/>
                  </a:cubicBezTo>
                  <a:cubicBezTo>
                    <a:pt x="8806" y="12335"/>
                    <a:pt x="8921" y="12872"/>
                    <a:pt x="9093" y="13294"/>
                  </a:cubicBezTo>
                  <a:cubicBezTo>
                    <a:pt x="9265" y="13716"/>
                    <a:pt x="9495" y="14023"/>
                    <a:pt x="9796" y="14195"/>
                  </a:cubicBezTo>
                  <a:cubicBezTo>
                    <a:pt x="10097" y="14368"/>
                    <a:pt x="10470" y="14406"/>
                    <a:pt x="11015" y="14320"/>
                  </a:cubicBezTo>
                  <a:cubicBezTo>
                    <a:pt x="11560" y="14234"/>
                    <a:pt x="12277" y="14023"/>
                    <a:pt x="13052" y="13764"/>
                  </a:cubicBezTo>
                  <a:cubicBezTo>
                    <a:pt x="13826" y="13505"/>
                    <a:pt x="14658" y="13198"/>
                    <a:pt x="15275" y="13044"/>
                  </a:cubicBezTo>
                  <a:cubicBezTo>
                    <a:pt x="15892" y="12891"/>
                    <a:pt x="16293" y="12891"/>
                    <a:pt x="16580" y="13035"/>
                  </a:cubicBezTo>
                  <a:cubicBezTo>
                    <a:pt x="16867" y="13179"/>
                    <a:pt x="17039" y="13466"/>
                    <a:pt x="17111" y="13917"/>
                  </a:cubicBezTo>
                  <a:cubicBezTo>
                    <a:pt x="17182" y="14368"/>
                    <a:pt x="17154" y="14982"/>
                    <a:pt x="17096" y="15625"/>
                  </a:cubicBezTo>
                  <a:cubicBezTo>
                    <a:pt x="17039" y="16267"/>
                    <a:pt x="16953" y="16939"/>
                    <a:pt x="16910" y="17600"/>
                  </a:cubicBezTo>
                  <a:cubicBezTo>
                    <a:pt x="16867" y="18262"/>
                    <a:pt x="16867" y="18914"/>
                    <a:pt x="17025" y="19519"/>
                  </a:cubicBezTo>
                  <a:cubicBezTo>
                    <a:pt x="17182" y="20123"/>
                    <a:pt x="17498" y="20679"/>
                    <a:pt x="18014" y="21044"/>
                  </a:cubicBezTo>
                  <a:cubicBezTo>
                    <a:pt x="18531" y="21408"/>
                    <a:pt x="19248" y="21581"/>
                    <a:pt x="19879" y="21590"/>
                  </a:cubicBezTo>
                  <a:cubicBezTo>
                    <a:pt x="20510" y="21600"/>
                    <a:pt x="21055" y="21447"/>
                    <a:pt x="21600" y="21293"/>
                  </a:cubicBezTo>
                </a:path>
              </a:pathLst>
            </a:custGeom>
            <a:noFill/>
            <a:ln w="348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21" name="Line"/>
            <p:cNvSpPr/>
            <p:nvPr/>
          </p:nvSpPr>
          <p:spPr>
            <a:xfrm>
              <a:off x="-89072" y="88252"/>
              <a:ext cx="731851" cy="970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8" extrusionOk="0">
                  <a:moveTo>
                    <a:pt x="54" y="538"/>
                  </a:moveTo>
                  <a:cubicBezTo>
                    <a:pt x="27" y="437"/>
                    <a:pt x="0" y="335"/>
                    <a:pt x="0" y="223"/>
                  </a:cubicBezTo>
                  <a:cubicBezTo>
                    <a:pt x="0" y="112"/>
                    <a:pt x="27" y="-10"/>
                    <a:pt x="40" y="0"/>
                  </a:cubicBezTo>
                  <a:cubicBezTo>
                    <a:pt x="54" y="10"/>
                    <a:pt x="54" y="152"/>
                    <a:pt x="94" y="518"/>
                  </a:cubicBezTo>
                  <a:cubicBezTo>
                    <a:pt x="135" y="883"/>
                    <a:pt x="216" y="1472"/>
                    <a:pt x="378" y="2010"/>
                  </a:cubicBezTo>
                  <a:cubicBezTo>
                    <a:pt x="540" y="2548"/>
                    <a:pt x="783" y="3035"/>
                    <a:pt x="1229" y="3451"/>
                  </a:cubicBezTo>
                  <a:cubicBezTo>
                    <a:pt x="1674" y="3867"/>
                    <a:pt x="2322" y="4213"/>
                    <a:pt x="3051" y="4456"/>
                  </a:cubicBezTo>
                  <a:cubicBezTo>
                    <a:pt x="3780" y="4700"/>
                    <a:pt x="4590" y="4842"/>
                    <a:pt x="5225" y="4923"/>
                  </a:cubicBezTo>
                  <a:cubicBezTo>
                    <a:pt x="5859" y="5004"/>
                    <a:pt x="6318" y="5025"/>
                    <a:pt x="6696" y="5096"/>
                  </a:cubicBezTo>
                  <a:cubicBezTo>
                    <a:pt x="7074" y="5167"/>
                    <a:pt x="7371" y="5288"/>
                    <a:pt x="7587" y="5573"/>
                  </a:cubicBezTo>
                  <a:cubicBezTo>
                    <a:pt x="7803" y="5857"/>
                    <a:pt x="7938" y="6304"/>
                    <a:pt x="8032" y="6831"/>
                  </a:cubicBezTo>
                  <a:cubicBezTo>
                    <a:pt x="8127" y="7359"/>
                    <a:pt x="8181" y="7968"/>
                    <a:pt x="8235" y="8598"/>
                  </a:cubicBezTo>
                  <a:cubicBezTo>
                    <a:pt x="8289" y="9227"/>
                    <a:pt x="8343" y="9876"/>
                    <a:pt x="8397" y="10425"/>
                  </a:cubicBezTo>
                  <a:cubicBezTo>
                    <a:pt x="8451" y="10973"/>
                    <a:pt x="8505" y="11419"/>
                    <a:pt x="8613" y="11957"/>
                  </a:cubicBezTo>
                  <a:cubicBezTo>
                    <a:pt x="8721" y="12495"/>
                    <a:pt x="8883" y="13125"/>
                    <a:pt x="9140" y="13622"/>
                  </a:cubicBezTo>
                  <a:cubicBezTo>
                    <a:pt x="9396" y="14119"/>
                    <a:pt x="9747" y="14485"/>
                    <a:pt x="10125" y="14708"/>
                  </a:cubicBezTo>
                  <a:cubicBezTo>
                    <a:pt x="10503" y="14931"/>
                    <a:pt x="10908" y="15013"/>
                    <a:pt x="11340" y="14962"/>
                  </a:cubicBezTo>
                  <a:cubicBezTo>
                    <a:pt x="11772" y="14911"/>
                    <a:pt x="12231" y="14728"/>
                    <a:pt x="12812" y="14607"/>
                  </a:cubicBezTo>
                  <a:cubicBezTo>
                    <a:pt x="13392" y="14485"/>
                    <a:pt x="14094" y="14424"/>
                    <a:pt x="14513" y="14393"/>
                  </a:cubicBezTo>
                  <a:cubicBezTo>
                    <a:pt x="14931" y="14363"/>
                    <a:pt x="15066" y="14363"/>
                    <a:pt x="15187" y="14393"/>
                  </a:cubicBezTo>
                  <a:cubicBezTo>
                    <a:pt x="15309" y="14424"/>
                    <a:pt x="15417" y="14485"/>
                    <a:pt x="15525" y="14698"/>
                  </a:cubicBezTo>
                  <a:cubicBezTo>
                    <a:pt x="15633" y="14911"/>
                    <a:pt x="15741" y="15276"/>
                    <a:pt x="15822" y="15682"/>
                  </a:cubicBezTo>
                  <a:cubicBezTo>
                    <a:pt x="15903" y="16088"/>
                    <a:pt x="15957" y="16535"/>
                    <a:pt x="16025" y="17053"/>
                  </a:cubicBezTo>
                  <a:cubicBezTo>
                    <a:pt x="16092" y="17570"/>
                    <a:pt x="16173" y="18159"/>
                    <a:pt x="16349" y="18778"/>
                  </a:cubicBezTo>
                  <a:cubicBezTo>
                    <a:pt x="16524" y="19398"/>
                    <a:pt x="16794" y="20047"/>
                    <a:pt x="17132" y="20534"/>
                  </a:cubicBezTo>
                  <a:cubicBezTo>
                    <a:pt x="17469" y="21022"/>
                    <a:pt x="17874" y="21346"/>
                    <a:pt x="18387" y="21468"/>
                  </a:cubicBezTo>
                  <a:cubicBezTo>
                    <a:pt x="18900" y="21590"/>
                    <a:pt x="19521" y="21509"/>
                    <a:pt x="20075" y="21367"/>
                  </a:cubicBezTo>
                  <a:cubicBezTo>
                    <a:pt x="20628" y="21225"/>
                    <a:pt x="21114" y="21022"/>
                    <a:pt x="21600" y="20819"/>
                  </a:cubicBezTo>
                </a:path>
              </a:pathLst>
            </a:custGeom>
            <a:noFill/>
            <a:ln w="348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22" name="Line"/>
            <p:cNvSpPr/>
            <p:nvPr/>
          </p:nvSpPr>
          <p:spPr>
            <a:xfrm>
              <a:off x="-81753" y="1111497"/>
              <a:ext cx="656554" cy="1019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1" h="21600" extrusionOk="0">
                  <a:moveTo>
                    <a:pt x="0" y="21522"/>
                  </a:moveTo>
                  <a:cubicBezTo>
                    <a:pt x="841" y="21561"/>
                    <a:pt x="1682" y="21600"/>
                    <a:pt x="2524" y="21600"/>
                  </a:cubicBezTo>
                  <a:cubicBezTo>
                    <a:pt x="3365" y="21600"/>
                    <a:pt x="4206" y="21561"/>
                    <a:pt x="4807" y="21329"/>
                  </a:cubicBezTo>
                  <a:cubicBezTo>
                    <a:pt x="5407" y="21096"/>
                    <a:pt x="5768" y="20669"/>
                    <a:pt x="5948" y="20126"/>
                  </a:cubicBezTo>
                  <a:cubicBezTo>
                    <a:pt x="6129" y="19583"/>
                    <a:pt x="6129" y="18924"/>
                    <a:pt x="6083" y="18246"/>
                  </a:cubicBezTo>
                  <a:cubicBezTo>
                    <a:pt x="6038" y="17567"/>
                    <a:pt x="5948" y="16869"/>
                    <a:pt x="5903" y="16355"/>
                  </a:cubicBezTo>
                  <a:cubicBezTo>
                    <a:pt x="5858" y="15841"/>
                    <a:pt x="5858" y="15512"/>
                    <a:pt x="6023" y="15279"/>
                  </a:cubicBezTo>
                  <a:cubicBezTo>
                    <a:pt x="6189" y="15046"/>
                    <a:pt x="6519" y="14911"/>
                    <a:pt x="7285" y="14833"/>
                  </a:cubicBezTo>
                  <a:cubicBezTo>
                    <a:pt x="8051" y="14755"/>
                    <a:pt x="9253" y="14736"/>
                    <a:pt x="10334" y="14668"/>
                  </a:cubicBezTo>
                  <a:cubicBezTo>
                    <a:pt x="11416" y="14600"/>
                    <a:pt x="12377" y="14484"/>
                    <a:pt x="13098" y="14319"/>
                  </a:cubicBezTo>
                  <a:cubicBezTo>
                    <a:pt x="13819" y="14154"/>
                    <a:pt x="14300" y="13941"/>
                    <a:pt x="14660" y="13660"/>
                  </a:cubicBezTo>
                  <a:cubicBezTo>
                    <a:pt x="15021" y="13379"/>
                    <a:pt x="15261" y="13030"/>
                    <a:pt x="15381" y="12506"/>
                  </a:cubicBezTo>
                  <a:cubicBezTo>
                    <a:pt x="15502" y="11983"/>
                    <a:pt x="15502" y="11285"/>
                    <a:pt x="15471" y="10567"/>
                  </a:cubicBezTo>
                  <a:cubicBezTo>
                    <a:pt x="15441" y="9850"/>
                    <a:pt x="15381" y="9113"/>
                    <a:pt x="15351" y="8376"/>
                  </a:cubicBezTo>
                  <a:cubicBezTo>
                    <a:pt x="15321" y="7639"/>
                    <a:pt x="15321" y="6903"/>
                    <a:pt x="15321" y="6418"/>
                  </a:cubicBezTo>
                  <a:cubicBezTo>
                    <a:pt x="15321" y="5933"/>
                    <a:pt x="15321" y="5701"/>
                    <a:pt x="15366" y="5526"/>
                  </a:cubicBezTo>
                  <a:cubicBezTo>
                    <a:pt x="15411" y="5352"/>
                    <a:pt x="15502" y="5235"/>
                    <a:pt x="15697" y="5158"/>
                  </a:cubicBezTo>
                  <a:cubicBezTo>
                    <a:pt x="15892" y="5080"/>
                    <a:pt x="16192" y="5041"/>
                    <a:pt x="16868" y="5022"/>
                  </a:cubicBezTo>
                  <a:cubicBezTo>
                    <a:pt x="17544" y="5003"/>
                    <a:pt x="18596" y="5003"/>
                    <a:pt x="19317" y="4944"/>
                  </a:cubicBezTo>
                  <a:cubicBezTo>
                    <a:pt x="20038" y="4886"/>
                    <a:pt x="20428" y="4770"/>
                    <a:pt x="20759" y="4431"/>
                  </a:cubicBezTo>
                  <a:cubicBezTo>
                    <a:pt x="21089" y="4091"/>
                    <a:pt x="21360" y="3529"/>
                    <a:pt x="21480" y="2879"/>
                  </a:cubicBezTo>
                  <a:cubicBezTo>
                    <a:pt x="21600" y="2230"/>
                    <a:pt x="21570" y="1493"/>
                    <a:pt x="21495" y="999"/>
                  </a:cubicBezTo>
                  <a:cubicBezTo>
                    <a:pt x="21420" y="504"/>
                    <a:pt x="21300" y="252"/>
                    <a:pt x="21179" y="0"/>
                  </a:cubicBezTo>
                </a:path>
              </a:pathLst>
            </a:custGeom>
            <a:noFill/>
            <a:ln w="348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23" name="Line"/>
            <p:cNvSpPr/>
            <p:nvPr/>
          </p:nvSpPr>
          <p:spPr>
            <a:xfrm>
              <a:off x="52724" y="1062097"/>
              <a:ext cx="581822" cy="1173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3" extrusionOk="0">
                  <a:moveTo>
                    <a:pt x="0" y="21297"/>
                  </a:moveTo>
                  <a:cubicBezTo>
                    <a:pt x="408" y="21398"/>
                    <a:pt x="815" y="21499"/>
                    <a:pt x="1223" y="21550"/>
                  </a:cubicBezTo>
                  <a:cubicBezTo>
                    <a:pt x="1630" y="21600"/>
                    <a:pt x="2038" y="21600"/>
                    <a:pt x="2428" y="21499"/>
                  </a:cubicBezTo>
                  <a:cubicBezTo>
                    <a:pt x="2819" y="21398"/>
                    <a:pt x="3192" y="21196"/>
                    <a:pt x="3464" y="20809"/>
                  </a:cubicBezTo>
                  <a:cubicBezTo>
                    <a:pt x="3736" y="20422"/>
                    <a:pt x="3906" y="19850"/>
                    <a:pt x="4092" y="19253"/>
                  </a:cubicBezTo>
                  <a:cubicBezTo>
                    <a:pt x="4279" y="18656"/>
                    <a:pt x="4483" y="18034"/>
                    <a:pt x="4721" y="17487"/>
                  </a:cubicBezTo>
                  <a:cubicBezTo>
                    <a:pt x="4959" y="16940"/>
                    <a:pt x="5230" y="16469"/>
                    <a:pt x="5553" y="16057"/>
                  </a:cubicBezTo>
                  <a:cubicBezTo>
                    <a:pt x="5875" y="15645"/>
                    <a:pt x="6249" y="15292"/>
                    <a:pt x="6775" y="15006"/>
                  </a:cubicBezTo>
                  <a:cubicBezTo>
                    <a:pt x="7302" y="14720"/>
                    <a:pt x="7981" y="14501"/>
                    <a:pt x="8847" y="14282"/>
                  </a:cubicBezTo>
                  <a:cubicBezTo>
                    <a:pt x="9713" y="14064"/>
                    <a:pt x="10766" y="13845"/>
                    <a:pt x="11615" y="13618"/>
                  </a:cubicBezTo>
                  <a:cubicBezTo>
                    <a:pt x="12464" y="13391"/>
                    <a:pt x="13109" y="13155"/>
                    <a:pt x="13636" y="12878"/>
                  </a:cubicBezTo>
                  <a:cubicBezTo>
                    <a:pt x="14162" y="12600"/>
                    <a:pt x="14570" y="12280"/>
                    <a:pt x="14842" y="11877"/>
                  </a:cubicBezTo>
                  <a:cubicBezTo>
                    <a:pt x="15113" y="11473"/>
                    <a:pt x="15249" y="10985"/>
                    <a:pt x="15351" y="10464"/>
                  </a:cubicBezTo>
                  <a:cubicBezTo>
                    <a:pt x="15453" y="9942"/>
                    <a:pt x="15521" y="9387"/>
                    <a:pt x="15555" y="8815"/>
                  </a:cubicBezTo>
                  <a:cubicBezTo>
                    <a:pt x="15589" y="8243"/>
                    <a:pt x="15589" y="7654"/>
                    <a:pt x="15691" y="7293"/>
                  </a:cubicBezTo>
                  <a:cubicBezTo>
                    <a:pt x="15792" y="6931"/>
                    <a:pt x="15996" y="6796"/>
                    <a:pt x="16353" y="6695"/>
                  </a:cubicBezTo>
                  <a:cubicBezTo>
                    <a:pt x="16709" y="6594"/>
                    <a:pt x="17219" y="6527"/>
                    <a:pt x="17728" y="6426"/>
                  </a:cubicBezTo>
                  <a:cubicBezTo>
                    <a:pt x="18238" y="6325"/>
                    <a:pt x="18747" y="6191"/>
                    <a:pt x="19206" y="6048"/>
                  </a:cubicBezTo>
                  <a:cubicBezTo>
                    <a:pt x="19664" y="5905"/>
                    <a:pt x="20072" y="5753"/>
                    <a:pt x="20326" y="5450"/>
                  </a:cubicBezTo>
                  <a:cubicBezTo>
                    <a:pt x="20581" y="5148"/>
                    <a:pt x="20683" y="4693"/>
                    <a:pt x="20802" y="4189"/>
                  </a:cubicBezTo>
                  <a:cubicBezTo>
                    <a:pt x="20921" y="3684"/>
                    <a:pt x="21057" y="3129"/>
                    <a:pt x="21158" y="2616"/>
                  </a:cubicBezTo>
                  <a:cubicBezTo>
                    <a:pt x="21260" y="2103"/>
                    <a:pt x="21328" y="1632"/>
                    <a:pt x="21396" y="1203"/>
                  </a:cubicBezTo>
                  <a:cubicBezTo>
                    <a:pt x="21464" y="774"/>
                    <a:pt x="21532" y="387"/>
                    <a:pt x="21600" y="0"/>
                  </a:cubicBezTo>
                </a:path>
              </a:pathLst>
            </a:custGeom>
            <a:noFill/>
            <a:ln w="348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24" name="Line"/>
            <p:cNvSpPr/>
            <p:nvPr/>
          </p:nvSpPr>
          <p:spPr>
            <a:xfrm>
              <a:off x="694923" y="1016700"/>
              <a:ext cx="1106009" cy="177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5" extrusionOk="0">
                  <a:moveTo>
                    <a:pt x="0" y="5741"/>
                  </a:moveTo>
                  <a:cubicBezTo>
                    <a:pt x="429" y="8359"/>
                    <a:pt x="858" y="10977"/>
                    <a:pt x="1251" y="13486"/>
                  </a:cubicBezTo>
                  <a:cubicBezTo>
                    <a:pt x="1644" y="15995"/>
                    <a:pt x="2001" y="18395"/>
                    <a:pt x="2278" y="19759"/>
                  </a:cubicBezTo>
                  <a:cubicBezTo>
                    <a:pt x="2555" y="21123"/>
                    <a:pt x="2751" y="21450"/>
                    <a:pt x="2957" y="21014"/>
                  </a:cubicBezTo>
                  <a:cubicBezTo>
                    <a:pt x="3162" y="20577"/>
                    <a:pt x="3377" y="19377"/>
                    <a:pt x="3627" y="17468"/>
                  </a:cubicBezTo>
                  <a:cubicBezTo>
                    <a:pt x="3877" y="15559"/>
                    <a:pt x="4163" y="12941"/>
                    <a:pt x="4466" y="10486"/>
                  </a:cubicBezTo>
                  <a:cubicBezTo>
                    <a:pt x="4770" y="8032"/>
                    <a:pt x="5092" y="5741"/>
                    <a:pt x="5422" y="3995"/>
                  </a:cubicBezTo>
                  <a:cubicBezTo>
                    <a:pt x="5753" y="2250"/>
                    <a:pt x="6092" y="1050"/>
                    <a:pt x="6333" y="450"/>
                  </a:cubicBezTo>
                  <a:cubicBezTo>
                    <a:pt x="6575" y="-150"/>
                    <a:pt x="6718" y="-150"/>
                    <a:pt x="6887" y="450"/>
                  </a:cubicBezTo>
                  <a:cubicBezTo>
                    <a:pt x="7057" y="1050"/>
                    <a:pt x="7254" y="2250"/>
                    <a:pt x="7557" y="4268"/>
                  </a:cubicBezTo>
                  <a:cubicBezTo>
                    <a:pt x="7861" y="6286"/>
                    <a:pt x="8272" y="9123"/>
                    <a:pt x="8674" y="11632"/>
                  </a:cubicBezTo>
                  <a:cubicBezTo>
                    <a:pt x="9076" y="14141"/>
                    <a:pt x="9469" y="16323"/>
                    <a:pt x="9853" y="17686"/>
                  </a:cubicBezTo>
                  <a:cubicBezTo>
                    <a:pt x="10237" y="19050"/>
                    <a:pt x="10612" y="19595"/>
                    <a:pt x="10961" y="19432"/>
                  </a:cubicBezTo>
                  <a:cubicBezTo>
                    <a:pt x="11309" y="19268"/>
                    <a:pt x="11631" y="18395"/>
                    <a:pt x="12015" y="16759"/>
                  </a:cubicBezTo>
                  <a:cubicBezTo>
                    <a:pt x="12399" y="15123"/>
                    <a:pt x="12846" y="12723"/>
                    <a:pt x="13230" y="10595"/>
                  </a:cubicBezTo>
                  <a:cubicBezTo>
                    <a:pt x="13614" y="8468"/>
                    <a:pt x="13935" y="6614"/>
                    <a:pt x="14275" y="5468"/>
                  </a:cubicBezTo>
                  <a:cubicBezTo>
                    <a:pt x="14614" y="4323"/>
                    <a:pt x="14972" y="3886"/>
                    <a:pt x="15284" y="3941"/>
                  </a:cubicBezTo>
                  <a:cubicBezTo>
                    <a:pt x="15597" y="3995"/>
                    <a:pt x="15865" y="4541"/>
                    <a:pt x="16151" y="6232"/>
                  </a:cubicBezTo>
                  <a:cubicBezTo>
                    <a:pt x="16437" y="7923"/>
                    <a:pt x="16740" y="10759"/>
                    <a:pt x="16973" y="12995"/>
                  </a:cubicBezTo>
                  <a:cubicBezTo>
                    <a:pt x="17205" y="15232"/>
                    <a:pt x="17366" y="16868"/>
                    <a:pt x="17652" y="17905"/>
                  </a:cubicBezTo>
                  <a:cubicBezTo>
                    <a:pt x="17937" y="18941"/>
                    <a:pt x="18348" y="19377"/>
                    <a:pt x="18867" y="18886"/>
                  </a:cubicBezTo>
                  <a:cubicBezTo>
                    <a:pt x="19385" y="18395"/>
                    <a:pt x="20010" y="16977"/>
                    <a:pt x="20483" y="14905"/>
                  </a:cubicBezTo>
                  <a:cubicBezTo>
                    <a:pt x="20957" y="12832"/>
                    <a:pt x="21278" y="10105"/>
                    <a:pt x="21600" y="7377"/>
                  </a:cubicBezTo>
                </a:path>
              </a:pathLst>
            </a:custGeom>
            <a:noFill/>
            <a:ln w="348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25" name="Line"/>
            <p:cNvSpPr/>
            <p:nvPr/>
          </p:nvSpPr>
          <p:spPr>
            <a:xfrm>
              <a:off x="708645" y="921605"/>
              <a:ext cx="1051120" cy="150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1" extrusionOk="0">
                  <a:moveTo>
                    <a:pt x="0" y="8560"/>
                  </a:moveTo>
                  <a:cubicBezTo>
                    <a:pt x="320" y="11388"/>
                    <a:pt x="639" y="14217"/>
                    <a:pt x="884" y="16210"/>
                  </a:cubicBezTo>
                  <a:cubicBezTo>
                    <a:pt x="1128" y="18203"/>
                    <a:pt x="1297" y="19360"/>
                    <a:pt x="1438" y="20003"/>
                  </a:cubicBezTo>
                  <a:cubicBezTo>
                    <a:pt x="1579" y="20646"/>
                    <a:pt x="1692" y="20774"/>
                    <a:pt x="1842" y="20453"/>
                  </a:cubicBezTo>
                  <a:cubicBezTo>
                    <a:pt x="1993" y="20131"/>
                    <a:pt x="2181" y="19360"/>
                    <a:pt x="2538" y="17431"/>
                  </a:cubicBezTo>
                  <a:cubicBezTo>
                    <a:pt x="2895" y="15503"/>
                    <a:pt x="3421" y="12417"/>
                    <a:pt x="3957" y="9717"/>
                  </a:cubicBezTo>
                  <a:cubicBezTo>
                    <a:pt x="4493" y="7017"/>
                    <a:pt x="5038" y="4703"/>
                    <a:pt x="5546" y="3096"/>
                  </a:cubicBezTo>
                  <a:cubicBezTo>
                    <a:pt x="6053" y="1488"/>
                    <a:pt x="6523" y="588"/>
                    <a:pt x="6993" y="203"/>
                  </a:cubicBezTo>
                  <a:cubicBezTo>
                    <a:pt x="7463" y="-183"/>
                    <a:pt x="7933" y="-54"/>
                    <a:pt x="8356" y="910"/>
                  </a:cubicBezTo>
                  <a:cubicBezTo>
                    <a:pt x="8779" y="1874"/>
                    <a:pt x="9155" y="3674"/>
                    <a:pt x="9531" y="6117"/>
                  </a:cubicBezTo>
                  <a:cubicBezTo>
                    <a:pt x="9907" y="8560"/>
                    <a:pt x="10283" y="11646"/>
                    <a:pt x="10593" y="13896"/>
                  </a:cubicBezTo>
                  <a:cubicBezTo>
                    <a:pt x="10903" y="16146"/>
                    <a:pt x="11148" y="17560"/>
                    <a:pt x="11467" y="18588"/>
                  </a:cubicBezTo>
                  <a:cubicBezTo>
                    <a:pt x="11787" y="19617"/>
                    <a:pt x="12182" y="20260"/>
                    <a:pt x="12520" y="20324"/>
                  </a:cubicBezTo>
                  <a:cubicBezTo>
                    <a:pt x="12859" y="20388"/>
                    <a:pt x="13140" y="19874"/>
                    <a:pt x="13507" y="18588"/>
                  </a:cubicBezTo>
                  <a:cubicBezTo>
                    <a:pt x="13874" y="17303"/>
                    <a:pt x="14325" y="15246"/>
                    <a:pt x="14729" y="13446"/>
                  </a:cubicBezTo>
                  <a:cubicBezTo>
                    <a:pt x="15133" y="11646"/>
                    <a:pt x="15490" y="10103"/>
                    <a:pt x="15838" y="9010"/>
                  </a:cubicBezTo>
                  <a:cubicBezTo>
                    <a:pt x="16186" y="7917"/>
                    <a:pt x="16524" y="7274"/>
                    <a:pt x="16816" y="7403"/>
                  </a:cubicBezTo>
                  <a:cubicBezTo>
                    <a:pt x="17107" y="7531"/>
                    <a:pt x="17351" y="8431"/>
                    <a:pt x="17633" y="10167"/>
                  </a:cubicBezTo>
                  <a:cubicBezTo>
                    <a:pt x="17915" y="11903"/>
                    <a:pt x="18235" y="14474"/>
                    <a:pt x="18517" y="16403"/>
                  </a:cubicBezTo>
                  <a:cubicBezTo>
                    <a:pt x="18799" y="18331"/>
                    <a:pt x="19043" y="19617"/>
                    <a:pt x="19316" y="20388"/>
                  </a:cubicBezTo>
                  <a:cubicBezTo>
                    <a:pt x="19589" y="21160"/>
                    <a:pt x="19889" y="21417"/>
                    <a:pt x="20209" y="20646"/>
                  </a:cubicBezTo>
                  <a:cubicBezTo>
                    <a:pt x="20528" y="19874"/>
                    <a:pt x="20867" y="18074"/>
                    <a:pt x="21102" y="16660"/>
                  </a:cubicBezTo>
                  <a:cubicBezTo>
                    <a:pt x="21337" y="15246"/>
                    <a:pt x="21468" y="14217"/>
                    <a:pt x="21600" y="13188"/>
                  </a:cubicBezTo>
                </a:path>
              </a:pathLst>
            </a:custGeom>
            <a:noFill/>
            <a:ln w="348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26" name="Line"/>
            <p:cNvSpPr/>
            <p:nvPr/>
          </p:nvSpPr>
          <p:spPr>
            <a:xfrm>
              <a:off x="270869" y="-124028"/>
              <a:ext cx="182106" cy="214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561" extrusionOk="0">
                  <a:moveTo>
                    <a:pt x="2423" y="21561"/>
                  </a:moveTo>
                  <a:cubicBezTo>
                    <a:pt x="2315" y="19723"/>
                    <a:pt x="2208" y="17884"/>
                    <a:pt x="2476" y="15357"/>
                  </a:cubicBezTo>
                  <a:cubicBezTo>
                    <a:pt x="2745" y="12829"/>
                    <a:pt x="3390" y="9612"/>
                    <a:pt x="3605" y="7176"/>
                  </a:cubicBezTo>
                  <a:cubicBezTo>
                    <a:pt x="3820" y="4741"/>
                    <a:pt x="3605" y="3086"/>
                    <a:pt x="3336" y="2075"/>
                  </a:cubicBezTo>
                  <a:cubicBezTo>
                    <a:pt x="3067" y="1064"/>
                    <a:pt x="2745" y="696"/>
                    <a:pt x="2315" y="421"/>
                  </a:cubicBezTo>
                  <a:cubicBezTo>
                    <a:pt x="1885" y="145"/>
                    <a:pt x="1348" y="-39"/>
                    <a:pt x="864" y="7"/>
                  </a:cubicBezTo>
                  <a:cubicBezTo>
                    <a:pt x="381" y="53"/>
                    <a:pt x="-49" y="329"/>
                    <a:pt x="5" y="558"/>
                  </a:cubicBezTo>
                  <a:cubicBezTo>
                    <a:pt x="58" y="788"/>
                    <a:pt x="596" y="972"/>
                    <a:pt x="2799" y="1340"/>
                  </a:cubicBezTo>
                  <a:cubicBezTo>
                    <a:pt x="5002" y="1707"/>
                    <a:pt x="8870" y="2259"/>
                    <a:pt x="11933" y="2718"/>
                  </a:cubicBezTo>
                  <a:cubicBezTo>
                    <a:pt x="14996" y="3178"/>
                    <a:pt x="17252" y="3546"/>
                    <a:pt x="18757" y="4373"/>
                  </a:cubicBezTo>
                  <a:cubicBezTo>
                    <a:pt x="20261" y="5200"/>
                    <a:pt x="21014" y="6487"/>
                    <a:pt x="21282" y="7590"/>
                  </a:cubicBezTo>
                  <a:cubicBezTo>
                    <a:pt x="21551" y="8693"/>
                    <a:pt x="21336" y="9612"/>
                    <a:pt x="20530" y="10210"/>
                  </a:cubicBezTo>
                  <a:cubicBezTo>
                    <a:pt x="19724" y="10807"/>
                    <a:pt x="18327" y="11083"/>
                    <a:pt x="15963" y="11083"/>
                  </a:cubicBezTo>
                  <a:cubicBezTo>
                    <a:pt x="13599" y="11083"/>
                    <a:pt x="10267" y="10807"/>
                    <a:pt x="8172" y="10623"/>
                  </a:cubicBezTo>
                  <a:cubicBezTo>
                    <a:pt x="6076" y="10439"/>
                    <a:pt x="5217" y="10347"/>
                    <a:pt x="4357" y="10255"/>
                  </a:cubicBezTo>
                </a:path>
              </a:pathLst>
            </a:custGeom>
            <a:noFill/>
            <a:ln w="348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27" name="Line"/>
            <p:cNvSpPr/>
            <p:nvPr/>
          </p:nvSpPr>
          <p:spPr>
            <a:xfrm>
              <a:off x="450668" y="107032"/>
              <a:ext cx="8234" cy="60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9" extrusionOk="0">
                  <a:moveTo>
                    <a:pt x="0" y="18376"/>
                  </a:moveTo>
                  <a:cubicBezTo>
                    <a:pt x="2400" y="19988"/>
                    <a:pt x="4801" y="21600"/>
                    <a:pt x="6001" y="21278"/>
                  </a:cubicBezTo>
                  <a:cubicBezTo>
                    <a:pt x="7201" y="20955"/>
                    <a:pt x="7201" y="18698"/>
                    <a:pt x="9601" y="14830"/>
                  </a:cubicBezTo>
                  <a:cubicBezTo>
                    <a:pt x="12001" y="10961"/>
                    <a:pt x="16800" y="5481"/>
                    <a:pt x="21600" y="0"/>
                  </a:cubicBezTo>
                </a:path>
              </a:pathLst>
            </a:custGeom>
            <a:noFill/>
            <a:ln w="348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28" name="Line"/>
            <p:cNvSpPr/>
            <p:nvPr/>
          </p:nvSpPr>
          <p:spPr>
            <a:xfrm>
              <a:off x="516535" y="-205833"/>
              <a:ext cx="150945" cy="13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14" extrusionOk="0">
                  <a:moveTo>
                    <a:pt x="0" y="0"/>
                  </a:moveTo>
                  <a:cubicBezTo>
                    <a:pt x="262" y="7200"/>
                    <a:pt x="524" y="14400"/>
                    <a:pt x="1440" y="18000"/>
                  </a:cubicBezTo>
                  <a:cubicBezTo>
                    <a:pt x="2356" y="21600"/>
                    <a:pt x="3927" y="21600"/>
                    <a:pt x="6938" y="19440"/>
                  </a:cubicBezTo>
                  <a:cubicBezTo>
                    <a:pt x="9949" y="17280"/>
                    <a:pt x="14400" y="12959"/>
                    <a:pt x="17084" y="11519"/>
                  </a:cubicBezTo>
                  <a:cubicBezTo>
                    <a:pt x="19767" y="10079"/>
                    <a:pt x="20684" y="11520"/>
                    <a:pt x="21600" y="12960"/>
                  </a:cubicBezTo>
                </a:path>
              </a:pathLst>
            </a:custGeom>
            <a:noFill/>
            <a:ln w="348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29" name="Line"/>
            <p:cNvSpPr/>
            <p:nvPr/>
          </p:nvSpPr>
          <p:spPr>
            <a:xfrm>
              <a:off x="307957" y="2252940"/>
              <a:ext cx="177139" cy="269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1410" extrusionOk="0">
                  <a:moveTo>
                    <a:pt x="0" y="20310"/>
                  </a:moveTo>
                  <a:cubicBezTo>
                    <a:pt x="111" y="20819"/>
                    <a:pt x="222" y="21329"/>
                    <a:pt x="332" y="21401"/>
                  </a:cubicBezTo>
                  <a:cubicBezTo>
                    <a:pt x="443" y="21474"/>
                    <a:pt x="554" y="21110"/>
                    <a:pt x="720" y="19801"/>
                  </a:cubicBezTo>
                  <a:cubicBezTo>
                    <a:pt x="886" y="18492"/>
                    <a:pt x="1108" y="16238"/>
                    <a:pt x="1274" y="13692"/>
                  </a:cubicBezTo>
                  <a:cubicBezTo>
                    <a:pt x="1440" y="11147"/>
                    <a:pt x="1551" y="8310"/>
                    <a:pt x="1551" y="6238"/>
                  </a:cubicBezTo>
                  <a:cubicBezTo>
                    <a:pt x="1551" y="4165"/>
                    <a:pt x="1440" y="2856"/>
                    <a:pt x="1219" y="1874"/>
                  </a:cubicBezTo>
                  <a:cubicBezTo>
                    <a:pt x="997" y="892"/>
                    <a:pt x="665" y="238"/>
                    <a:pt x="665" y="56"/>
                  </a:cubicBezTo>
                  <a:cubicBezTo>
                    <a:pt x="665" y="-126"/>
                    <a:pt x="997" y="165"/>
                    <a:pt x="2603" y="529"/>
                  </a:cubicBezTo>
                  <a:cubicBezTo>
                    <a:pt x="4209" y="892"/>
                    <a:pt x="7089" y="1329"/>
                    <a:pt x="9914" y="1692"/>
                  </a:cubicBezTo>
                  <a:cubicBezTo>
                    <a:pt x="12738" y="2056"/>
                    <a:pt x="15508" y="2347"/>
                    <a:pt x="17446" y="2747"/>
                  </a:cubicBezTo>
                  <a:cubicBezTo>
                    <a:pt x="19385" y="3147"/>
                    <a:pt x="20492" y="3656"/>
                    <a:pt x="21046" y="4347"/>
                  </a:cubicBezTo>
                  <a:cubicBezTo>
                    <a:pt x="21600" y="5038"/>
                    <a:pt x="21600" y="5910"/>
                    <a:pt x="20935" y="6710"/>
                  </a:cubicBezTo>
                  <a:cubicBezTo>
                    <a:pt x="20271" y="7510"/>
                    <a:pt x="18942" y="8238"/>
                    <a:pt x="17114" y="8747"/>
                  </a:cubicBezTo>
                  <a:cubicBezTo>
                    <a:pt x="15286" y="9256"/>
                    <a:pt x="12960" y="9547"/>
                    <a:pt x="10855" y="9365"/>
                  </a:cubicBezTo>
                  <a:cubicBezTo>
                    <a:pt x="8751" y="9183"/>
                    <a:pt x="6868" y="8529"/>
                    <a:pt x="4985" y="7874"/>
                  </a:cubicBezTo>
                </a:path>
              </a:pathLst>
            </a:custGeom>
            <a:noFill/>
            <a:ln w="348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30" name="Line"/>
            <p:cNvSpPr/>
            <p:nvPr/>
          </p:nvSpPr>
          <p:spPr>
            <a:xfrm>
              <a:off x="459636" y="2482222"/>
              <a:ext cx="76111" cy="9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324" extrusionOk="0">
                  <a:moveTo>
                    <a:pt x="1336" y="6386"/>
                  </a:moveTo>
                  <a:cubicBezTo>
                    <a:pt x="564" y="7395"/>
                    <a:pt x="-207" y="8404"/>
                    <a:pt x="50" y="8505"/>
                  </a:cubicBezTo>
                  <a:cubicBezTo>
                    <a:pt x="307" y="8606"/>
                    <a:pt x="1593" y="7799"/>
                    <a:pt x="4293" y="6184"/>
                  </a:cubicBezTo>
                  <a:cubicBezTo>
                    <a:pt x="6993" y="4569"/>
                    <a:pt x="11107" y="2146"/>
                    <a:pt x="13807" y="935"/>
                  </a:cubicBezTo>
                  <a:cubicBezTo>
                    <a:pt x="16507" y="-276"/>
                    <a:pt x="17793" y="-276"/>
                    <a:pt x="18822" y="733"/>
                  </a:cubicBezTo>
                  <a:cubicBezTo>
                    <a:pt x="19850" y="1743"/>
                    <a:pt x="20622" y="3761"/>
                    <a:pt x="19593" y="6688"/>
                  </a:cubicBezTo>
                  <a:cubicBezTo>
                    <a:pt x="18564" y="9616"/>
                    <a:pt x="15736" y="13451"/>
                    <a:pt x="12779" y="15974"/>
                  </a:cubicBezTo>
                  <a:cubicBezTo>
                    <a:pt x="9822" y="18498"/>
                    <a:pt x="6736" y="19709"/>
                    <a:pt x="4421" y="20416"/>
                  </a:cubicBezTo>
                  <a:cubicBezTo>
                    <a:pt x="2107" y="21122"/>
                    <a:pt x="564" y="21324"/>
                    <a:pt x="564" y="21324"/>
                  </a:cubicBezTo>
                  <a:cubicBezTo>
                    <a:pt x="564" y="21324"/>
                    <a:pt x="2107" y="21122"/>
                    <a:pt x="5836" y="20517"/>
                  </a:cubicBezTo>
                  <a:cubicBezTo>
                    <a:pt x="9564" y="19911"/>
                    <a:pt x="15479" y="18902"/>
                    <a:pt x="21393" y="17892"/>
                  </a:cubicBezTo>
                </a:path>
              </a:pathLst>
            </a:custGeom>
            <a:noFill/>
            <a:ln w="348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31" name="Line"/>
            <p:cNvSpPr/>
            <p:nvPr/>
          </p:nvSpPr>
          <p:spPr>
            <a:xfrm>
              <a:off x="587890" y="2151639"/>
              <a:ext cx="90567" cy="21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5673" y="17100"/>
                    <a:pt x="11345" y="12600"/>
                    <a:pt x="14945" y="9000"/>
                  </a:cubicBezTo>
                  <a:cubicBezTo>
                    <a:pt x="18545" y="5400"/>
                    <a:pt x="20073" y="2700"/>
                    <a:pt x="21600" y="0"/>
                  </a:cubicBezTo>
                </a:path>
              </a:pathLst>
            </a:custGeom>
            <a:noFill/>
            <a:ln w="348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32" name="Line"/>
            <p:cNvSpPr/>
            <p:nvPr/>
          </p:nvSpPr>
          <p:spPr>
            <a:xfrm>
              <a:off x="1518665" y="560272"/>
              <a:ext cx="215237" cy="252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565" extrusionOk="0">
                  <a:moveTo>
                    <a:pt x="2420" y="21565"/>
                  </a:moveTo>
                  <a:cubicBezTo>
                    <a:pt x="2967" y="18591"/>
                    <a:pt x="3513" y="15617"/>
                    <a:pt x="3787" y="12917"/>
                  </a:cubicBezTo>
                  <a:cubicBezTo>
                    <a:pt x="4060" y="10217"/>
                    <a:pt x="4060" y="7791"/>
                    <a:pt x="3741" y="5874"/>
                  </a:cubicBezTo>
                  <a:cubicBezTo>
                    <a:pt x="3422" y="3956"/>
                    <a:pt x="2784" y="2548"/>
                    <a:pt x="2237" y="1726"/>
                  </a:cubicBezTo>
                  <a:cubicBezTo>
                    <a:pt x="1691" y="904"/>
                    <a:pt x="1235" y="669"/>
                    <a:pt x="825" y="435"/>
                  </a:cubicBezTo>
                  <a:cubicBezTo>
                    <a:pt x="415" y="200"/>
                    <a:pt x="50" y="-35"/>
                    <a:pt x="5" y="4"/>
                  </a:cubicBezTo>
                  <a:cubicBezTo>
                    <a:pt x="-41" y="43"/>
                    <a:pt x="232" y="356"/>
                    <a:pt x="1326" y="709"/>
                  </a:cubicBezTo>
                  <a:cubicBezTo>
                    <a:pt x="2420" y="1061"/>
                    <a:pt x="4334" y="1452"/>
                    <a:pt x="6931" y="1687"/>
                  </a:cubicBezTo>
                  <a:cubicBezTo>
                    <a:pt x="9529" y="1922"/>
                    <a:pt x="12810" y="2000"/>
                    <a:pt x="15179" y="2117"/>
                  </a:cubicBezTo>
                  <a:cubicBezTo>
                    <a:pt x="17549" y="2235"/>
                    <a:pt x="19007" y="2391"/>
                    <a:pt x="20010" y="2861"/>
                  </a:cubicBezTo>
                  <a:cubicBezTo>
                    <a:pt x="21012" y="3330"/>
                    <a:pt x="21559" y="4113"/>
                    <a:pt x="21422" y="5248"/>
                  </a:cubicBezTo>
                  <a:cubicBezTo>
                    <a:pt x="21286" y="6382"/>
                    <a:pt x="20465" y="7869"/>
                    <a:pt x="19053" y="8730"/>
                  </a:cubicBezTo>
                  <a:cubicBezTo>
                    <a:pt x="17640" y="9591"/>
                    <a:pt x="15635" y="9826"/>
                    <a:pt x="13721" y="9748"/>
                  </a:cubicBezTo>
                  <a:cubicBezTo>
                    <a:pt x="11807" y="9669"/>
                    <a:pt x="9984" y="9278"/>
                    <a:pt x="8162" y="8887"/>
                  </a:cubicBezTo>
                </a:path>
              </a:pathLst>
            </a:custGeom>
            <a:noFill/>
            <a:ln w="348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33" name="Line"/>
            <p:cNvSpPr/>
            <p:nvPr/>
          </p:nvSpPr>
          <p:spPr>
            <a:xfrm>
              <a:off x="1739576" y="702576"/>
              <a:ext cx="63922" cy="137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2" h="21424" extrusionOk="0">
                  <a:moveTo>
                    <a:pt x="321" y="19311"/>
                  </a:moveTo>
                  <a:cubicBezTo>
                    <a:pt x="21" y="20170"/>
                    <a:pt x="-279" y="21028"/>
                    <a:pt x="471" y="21314"/>
                  </a:cubicBezTo>
                  <a:cubicBezTo>
                    <a:pt x="1221" y="21600"/>
                    <a:pt x="3021" y="21314"/>
                    <a:pt x="5871" y="20599"/>
                  </a:cubicBezTo>
                  <a:cubicBezTo>
                    <a:pt x="8721" y="19883"/>
                    <a:pt x="12621" y="18739"/>
                    <a:pt x="15171" y="17881"/>
                  </a:cubicBezTo>
                  <a:cubicBezTo>
                    <a:pt x="17721" y="17023"/>
                    <a:pt x="18921" y="16450"/>
                    <a:pt x="19821" y="15807"/>
                  </a:cubicBezTo>
                  <a:cubicBezTo>
                    <a:pt x="20721" y="15163"/>
                    <a:pt x="21321" y="14448"/>
                    <a:pt x="20721" y="14019"/>
                  </a:cubicBezTo>
                  <a:cubicBezTo>
                    <a:pt x="20121" y="13589"/>
                    <a:pt x="18321" y="13446"/>
                    <a:pt x="16521" y="13303"/>
                  </a:cubicBezTo>
                  <a:cubicBezTo>
                    <a:pt x="14721" y="13160"/>
                    <a:pt x="12921" y="13017"/>
                    <a:pt x="10821" y="12946"/>
                  </a:cubicBezTo>
                  <a:cubicBezTo>
                    <a:pt x="8721" y="12874"/>
                    <a:pt x="6321" y="12874"/>
                    <a:pt x="6021" y="12517"/>
                  </a:cubicBezTo>
                  <a:cubicBezTo>
                    <a:pt x="5721" y="12159"/>
                    <a:pt x="7521" y="11444"/>
                    <a:pt x="10221" y="10013"/>
                  </a:cubicBezTo>
                  <a:cubicBezTo>
                    <a:pt x="12921" y="8583"/>
                    <a:pt x="16521" y="6437"/>
                    <a:pt x="18321" y="4792"/>
                  </a:cubicBezTo>
                  <a:cubicBezTo>
                    <a:pt x="20121" y="3147"/>
                    <a:pt x="20121" y="2003"/>
                    <a:pt x="18621" y="1287"/>
                  </a:cubicBezTo>
                  <a:cubicBezTo>
                    <a:pt x="17121" y="572"/>
                    <a:pt x="14121" y="286"/>
                    <a:pt x="11121" y="0"/>
                  </a:cubicBezTo>
                </a:path>
              </a:pathLst>
            </a:custGeom>
            <a:noFill/>
            <a:ln w="348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34" name="Line"/>
            <p:cNvSpPr/>
            <p:nvPr/>
          </p:nvSpPr>
          <p:spPr>
            <a:xfrm>
              <a:off x="1888754" y="419898"/>
              <a:ext cx="10978" cy="1125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4400" y="21073"/>
                    <a:pt x="7200" y="20546"/>
                    <a:pt x="3600" y="18351"/>
                  </a:cubicBezTo>
                  <a:cubicBezTo>
                    <a:pt x="0" y="16156"/>
                    <a:pt x="0" y="12293"/>
                    <a:pt x="0" y="8956"/>
                  </a:cubicBezTo>
                  <a:cubicBezTo>
                    <a:pt x="0" y="5620"/>
                    <a:pt x="0" y="2810"/>
                    <a:pt x="0" y="0"/>
                  </a:cubicBezTo>
                </a:path>
              </a:pathLst>
            </a:custGeom>
            <a:noFill/>
            <a:ln w="348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35" name="Line"/>
            <p:cNvSpPr/>
            <p:nvPr/>
          </p:nvSpPr>
          <p:spPr>
            <a:xfrm>
              <a:off x="1820142" y="444598"/>
              <a:ext cx="123502" cy="13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4000" y="20160"/>
                    <a:pt x="8000" y="18720"/>
                    <a:pt x="11600" y="15120"/>
                  </a:cubicBezTo>
                  <a:cubicBezTo>
                    <a:pt x="15200" y="11520"/>
                    <a:pt x="18400" y="5760"/>
                    <a:pt x="21600" y="0"/>
                  </a:cubicBezTo>
                </a:path>
              </a:pathLst>
            </a:custGeom>
            <a:noFill/>
            <a:ln w="348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36" name="Line"/>
            <p:cNvSpPr/>
            <p:nvPr/>
          </p:nvSpPr>
          <p:spPr>
            <a:xfrm>
              <a:off x="-144875" y="406176"/>
              <a:ext cx="307378" cy="367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964" y="1182"/>
                    <a:pt x="1929" y="2364"/>
                    <a:pt x="3182" y="3654"/>
                  </a:cubicBezTo>
                  <a:cubicBezTo>
                    <a:pt x="4436" y="4943"/>
                    <a:pt x="5979" y="6340"/>
                    <a:pt x="7586" y="7764"/>
                  </a:cubicBezTo>
                  <a:cubicBezTo>
                    <a:pt x="9193" y="9188"/>
                    <a:pt x="10864" y="10639"/>
                    <a:pt x="12311" y="12036"/>
                  </a:cubicBezTo>
                  <a:cubicBezTo>
                    <a:pt x="13757" y="13433"/>
                    <a:pt x="14979" y="14776"/>
                    <a:pt x="16361" y="16119"/>
                  </a:cubicBezTo>
                  <a:cubicBezTo>
                    <a:pt x="17743" y="17463"/>
                    <a:pt x="19286" y="18806"/>
                    <a:pt x="20186" y="19719"/>
                  </a:cubicBezTo>
                  <a:cubicBezTo>
                    <a:pt x="21086" y="20633"/>
                    <a:pt x="21343" y="21116"/>
                    <a:pt x="21600" y="21600"/>
                  </a:cubicBezTo>
                </a:path>
              </a:pathLst>
            </a:custGeom>
            <a:noFill/>
            <a:ln w="348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37" name="Line"/>
            <p:cNvSpPr/>
            <p:nvPr/>
          </p:nvSpPr>
          <p:spPr>
            <a:xfrm>
              <a:off x="118590" y="716298"/>
              <a:ext cx="115268" cy="161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7" extrusionOk="0">
                  <a:moveTo>
                    <a:pt x="0" y="16108"/>
                  </a:moveTo>
                  <a:cubicBezTo>
                    <a:pt x="4286" y="17329"/>
                    <a:pt x="8571" y="18549"/>
                    <a:pt x="11486" y="19464"/>
                  </a:cubicBezTo>
                  <a:cubicBezTo>
                    <a:pt x="14400" y="20380"/>
                    <a:pt x="15943" y="20990"/>
                    <a:pt x="17229" y="21295"/>
                  </a:cubicBezTo>
                  <a:cubicBezTo>
                    <a:pt x="18514" y="21600"/>
                    <a:pt x="19543" y="21600"/>
                    <a:pt x="20057" y="21234"/>
                  </a:cubicBezTo>
                  <a:cubicBezTo>
                    <a:pt x="20572" y="20868"/>
                    <a:pt x="20572" y="20136"/>
                    <a:pt x="20657" y="17451"/>
                  </a:cubicBezTo>
                  <a:cubicBezTo>
                    <a:pt x="20743" y="14766"/>
                    <a:pt x="20914" y="10129"/>
                    <a:pt x="21086" y="6895"/>
                  </a:cubicBezTo>
                  <a:cubicBezTo>
                    <a:pt x="21257" y="3661"/>
                    <a:pt x="21429" y="1831"/>
                    <a:pt x="21600" y="0"/>
                  </a:cubicBezTo>
                </a:path>
              </a:pathLst>
            </a:custGeom>
            <a:noFill/>
            <a:ln w="348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38" name="Line"/>
            <p:cNvSpPr/>
            <p:nvPr/>
          </p:nvSpPr>
          <p:spPr>
            <a:xfrm>
              <a:off x="-59797" y="1240485"/>
              <a:ext cx="354033" cy="518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670" y="21219"/>
                    <a:pt x="1340" y="20838"/>
                    <a:pt x="2177" y="20114"/>
                  </a:cubicBezTo>
                  <a:cubicBezTo>
                    <a:pt x="3014" y="19390"/>
                    <a:pt x="4019" y="18324"/>
                    <a:pt x="5163" y="17143"/>
                  </a:cubicBezTo>
                  <a:cubicBezTo>
                    <a:pt x="6307" y="15962"/>
                    <a:pt x="7591" y="14667"/>
                    <a:pt x="8874" y="13410"/>
                  </a:cubicBezTo>
                  <a:cubicBezTo>
                    <a:pt x="10158" y="12152"/>
                    <a:pt x="11442" y="10933"/>
                    <a:pt x="12698" y="9657"/>
                  </a:cubicBezTo>
                  <a:cubicBezTo>
                    <a:pt x="13953" y="8381"/>
                    <a:pt x="15181" y="7048"/>
                    <a:pt x="16326" y="5790"/>
                  </a:cubicBezTo>
                  <a:cubicBezTo>
                    <a:pt x="17470" y="4533"/>
                    <a:pt x="18530" y="3352"/>
                    <a:pt x="19395" y="2495"/>
                  </a:cubicBezTo>
                  <a:cubicBezTo>
                    <a:pt x="20260" y="1638"/>
                    <a:pt x="20930" y="1105"/>
                    <a:pt x="21265" y="743"/>
                  </a:cubicBezTo>
                  <a:cubicBezTo>
                    <a:pt x="21600" y="381"/>
                    <a:pt x="21600" y="190"/>
                    <a:pt x="21600" y="0"/>
                  </a:cubicBezTo>
                </a:path>
              </a:pathLst>
            </a:custGeom>
            <a:noFill/>
            <a:ln w="348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39" name="Line"/>
            <p:cNvSpPr/>
            <p:nvPr/>
          </p:nvSpPr>
          <p:spPr>
            <a:xfrm>
              <a:off x="250323" y="1183566"/>
              <a:ext cx="90390" cy="124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278" extrusionOk="0">
                  <a:moveTo>
                    <a:pt x="16848" y="18191"/>
                  </a:moveTo>
                  <a:cubicBezTo>
                    <a:pt x="16632" y="19600"/>
                    <a:pt x="16416" y="21008"/>
                    <a:pt x="16200" y="21243"/>
                  </a:cubicBezTo>
                  <a:cubicBezTo>
                    <a:pt x="15984" y="21478"/>
                    <a:pt x="15768" y="20539"/>
                    <a:pt x="16092" y="18269"/>
                  </a:cubicBezTo>
                  <a:cubicBezTo>
                    <a:pt x="16416" y="16000"/>
                    <a:pt x="17280" y="12400"/>
                    <a:pt x="18144" y="9739"/>
                  </a:cubicBezTo>
                  <a:cubicBezTo>
                    <a:pt x="19008" y="7078"/>
                    <a:pt x="19872" y="5356"/>
                    <a:pt x="20520" y="3869"/>
                  </a:cubicBezTo>
                  <a:cubicBezTo>
                    <a:pt x="21168" y="2382"/>
                    <a:pt x="21600" y="1130"/>
                    <a:pt x="21168" y="504"/>
                  </a:cubicBezTo>
                  <a:cubicBezTo>
                    <a:pt x="20736" y="-122"/>
                    <a:pt x="19440" y="-122"/>
                    <a:pt x="15768" y="269"/>
                  </a:cubicBezTo>
                  <a:cubicBezTo>
                    <a:pt x="12096" y="661"/>
                    <a:pt x="6048" y="1443"/>
                    <a:pt x="0" y="2226"/>
                  </a:cubicBezTo>
                </a:path>
              </a:pathLst>
            </a:custGeom>
            <a:noFill/>
            <a:ln w="348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40" name="Line"/>
            <p:cNvSpPr/>
            <p:nvPr/>
          </p:nvSpPr>
          <p:spPr>
            <a:xfrm>
              <a:off x="854101" y="1399663"/>
              <a:ext cx="480765" cy="57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extrusionOk="0">
                  <a:moveTo>
                    <a:pt x="0" y="21600"/>
                  </a:moveTo>
                  <a:cubicBezTo>
                    <a:pt x="1519" y="18857"/>
                    <a:pt x="3039" y="16114"/>
                    <a:pt x="4640" y="13886"/>
                  </a:cubicBezTo>
                  <a:cubicBezTo>
                    <a:pt x="6242" y="11657"/>
                    <a:pt x="7925" y="9943"/>
                    <a:pt x="9506" y="8572"/>
                  </a:cubicBezTo>
                  <a:cubicBezTo>
                    <a:pt x="11087" y="7200"/>
                    <a:pt x="12566" y="6171"/>
                    <a:pt x="14003" y="5143"/>
                  </a:cubicBezTo>
                  <a:cubicBezTo>
                    <a:pt x="15440" y="4114"/>
                    <a:pt x="16837" y="3086"/>
                    <a:pt x="18027" y="2400"/>
                  </a:cubicBezTo>
                  <a:cubicBezTo>
                    <a:pt x="19218" y="1714"/>
                    <a:pt x="20204" y="1372"/>
                    <a:pt x="20799" y="1200"/>
                  </a:cubicBezTo>
                  <a:cubicBezTo>
                    <a:pt x="21395" y="1029"/>
                    <a:pt x="21600" y="1029"/>
                    <a:pt x="21579" y="857"/>
                  </a:cubicBezTo>
                  <a:cubicBezTo>
                    <a:pt x="21559" y="686"/>
                    <a:pt x="21313" y="343"/>
                    <a:pt x="21066" y="0"/>
                  </a:cubicBezTo>
                </a:path>
              </a:pathLst>
            </a:custGeom>
            <a:noFill/>
            <a:ln w="348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41" name="Line"/>
            <p:cNvSpPr/>
            <p:nvPr/>
          </p:nvSpPr>
          <p:spPr>
            <a:xfrm>
              <a:off x="811523" y="1366729"/>
              <a:ext cx="160589" cy="126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4" h="21600" extrusionOk="0">
                  <a:moveTo>
                    <a:pt x="14548" y="0"/>
                  </a:moveTo>
                  <a:cubicBezTo>
                    <a:pt x="15162" y="470"/>
                    <a:pt x="15776" y="939"/>
                    <a:pt x="15714" y="1409"/>
                  </a:cubicBezTo>
                  <a:cubicBezTo>
                    <a:pt x="15653" y="1878"/>
                    <a:pt x="14917" y="2348"/>
                    <a:pt x="12892" y="3522"/>
                  </a:cubicBezTo>
                  <a:cubicBezTo>
                    <a:pt x="10867" y="4696"/>
                    <a:pt x="7553" y="6574"/>
                    <a:pt x="5344" y="7983"/>
                  </a:cubicBezTo>
                  <a:cubicBezTo>
                    <a:pt x="3135" y="9391"/>
                    <a:pt x="2030" y="10330"/>
                    <a:pt x="1233" y="11191"/>
                  </a:cubicBezTo>
                  <a:cubicBezTo>
                    <a:pt x="435" y="12052"/>
                    <a:pt x="-56" y="12835"/>
                    <a:pt x="5" y="13461"/>
                  </a:cubicBezTo>
                  <a:cubicBezTo>
                    <a:pt x="67" y="14087"/>
                    <a:pt x="680" y="14557"/>
                    <a:pt x="3074" y="15496"/>
                  </a:cubicBezTo>
                  <a:cubicBezTo>
                    <a:pt x="5467" y="16435"/>
                    <a:pt x="9639" y="17844"/>
                    <a:pt x="13014" y="18939"/>
                  </a:cubicBezTo>
                  <a:cubicBezTo>
                    <a:pt x="16389" y="20035"/>
                    <a:pt x="18967" y="20817"/>
                    <a:pt x="21544" y="21600"/>
                  </a:cubicBezTo>
                </a:path>
              </a:pathLst>
            </a:custGeom>
            <a:noFill/>
            <a:ln w="348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42" name="Line"/>
            <p:cNvSpPr/>
            <p:nvPr/>
          </p:nvSpPr>
          <p:spPr>
            <a:xfrm>
              <a:off x="2036953" y="1138941"/>
              <a:ext cx="263468" cy="17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5" extrusionOk="0">
                  <a:moveTo>
                    <a:pt x="900" y="6480"/>
                  </a:moveTo>
                  <a:cubicBezTo>
                    <a:pt x="450" y="6480"/>
                    <a:pt x="0" y="6480"/>
                    <a:pt x="0" y="7560"/>
                  </a:cubicBezTo>
                  <a:cubicBezTo>
                    <a:pt x="0" y="8640"/>
                    <a:pt x="450" y="10800"/>
                    <a:pt x="1650" y="12960"/>
                  </a:cubicBezTo>
                  <a:cubicBezTo>
                    <a:pt x="2850" y="15120"/>
                    <a:pt x="4800" y="17280"/>
                    <a:pt x="7050" y="18900"/>
                  </a:cubicBezTo>
                  <a:cubicBezTo>
                    <a:pt x="9300" y="20520"/>
                    <a:pt x="11850" y="21600"/>
                    <a:pt x="14137" y="20520"/>
                  </a:cubicBezTo>
                  <a:cubicBezTo>
                    <a:pt x="16425" y="19440"/>
                    <a:pt x="18450" y="16200"/>
                    <a:pt x="19650" y="12420"/>
                  </a:cubicBezTo>
                  <a:cubicBezTo>
                    <a:pt x="20850" y="8640"/>
                    <a:pt x="21225" y="4320"/>
                    <a:pt x="21600" y="0"/>
                  </a:cubicBezTo>
                </a:path>
              </a:pathLst>
            </a:custGeom>
            <a:noFill/>
            <a:ln w="348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43" name="Line"/>
            <p:cNvSpPr/>
            <p:nvPr/>
          </p:nvSpPr>
          <p:spPr>
            <a:xfrm>
              <a:off x="2078119" y="960553"/>
              <a:ext cx="238768" cy="1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42" extrusionOk="0">
                  <a:moveTo>
                    <a:pt x="0" y="0"/>
                  </a:moveTo>
                  <a:cubicBezTo>
                    <a:pt x="1986" y="7714"/>
                    <a:pt x="3972" y="15429"/>
                    <a:pt x="6372" y="18514"/>
                  </a:cubicBezTo>
                  <a:cubicBezTo>
                    <a:pt x="8772" y="21600"/>
                    <a:pt x="11586" y="20057"/>
                    <a:pt x="14193" y="17742"/>
                  </a:cubicBezTo>
                  <a:cubicBezTo>
                    <a:pt x="16800" y="15428"/>
                    <a:pt x="19200" y="12342"/>
                    <a:pt x="21600" y="9256"/>
                  </a:cubicBezTo>
                </a:path>
              </a:pathLst>
            </a:custGeom>
            <a:noFill/>
            <a:ln w="348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44" name="Line"/>
            <p:cNvSpPr/>
            <p:nvPr/>
          </p:nvSpPr>
          <p:spPr>
            <a:xfrm>
              <a:off x="2519974" y="1040141"/>
              <a:ext cx="161924" cy="102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3" extrusionOk="0">
                  <a:moveTo>
                    <a:pt x="0" y="10800"/>
                  </a:moveTo>
                  <a:cubicBezTo>
                    <a:pt x="4393" y="16200"/>
                    <a:pt x="8786" y="21600"/>
                    <a:pt x="12386" y="19800"/>
                  </a:cubicBezTo>
                  <a:cubicBezTo>
                    <a:pt x="15986" y="18000"/>
                    <a:pt x="18793" y="9000"/>
                    <a:pt x="21600" y="0"/>
                  </a:cubicBezTo>
                </a:path>
              </a:pathLst>
            </a:custGeom>
            <a:noFill/>
            <a:ln w="348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45" name="Line"/>
            <p:cNvSpPr/>
            <p:nvPr/>
          </p:nvSpPr>
          <p:spPr>
            <a:xfrm>
              <a:off x="3098884" y="567046"/>
              <a:ext cx="159312" cy="293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560" extrusionOk="0">
                  <a:moveTo>
                    <a:pt x="18783" y="20706"/>
                  </a:moveTo>
                  <a:cubicBezTo>
                    <a:pt x="17843" y="21133"/>
                    <a:pt x="16904" y="21560"/>
                    <a:pt x="16278" y="21560"/>
                  </a:cubicBezTo>
                  <a:cubicBezTo>
                    <a:pt x="15652" y="21560"/>
                    <a:pt x="15339" y="21133"/>
                    <a:pt x="15183" y="19596"/>
                  </a:cubicBezTo>
                  <a:cubicBezTo>
                    <a:pt x="15026" y="18060"/>
                    <a:pt x="15026" y="15413"/>
                    <a:pt x="15730" y="12638"/>
                  </a:cubicBezTo>
                  <a:cubicBezTo>
                    <a:pt x="16435" y="9864"/>
                    <a:pt x="17843" y="6961"/>
                    <a:pt x="18783" y="4997"/>
                  </a:cubicBezTo>
                  <a:cubicBezTo>
                    <a:pt x="19722" y="3034"/>
                    <a:pt x="20191" y="2009"/>
                    <a:pt x="20661" y="1241"/>
                  </a:cubicBezTo>
                  <a:cubicBezTo>
                    <a:pt x="21130" y="472"/>
                    <a:pt x="21600" y="-40"/>
                    <a:pt x="21365" y="3"/>
                  </a:cubicBezTo>
                  <a:cubicBezTo>
                    <a:pt x="21130" y="45"/>
                    <a:pt x="20191" y="643"/>
                    <a:pt x="18078" y="2094"/>
                  </a:cubicBezTo>
                  <a:cubicBezTo>
                    <a:pt x="15965" y="3546"/>
                    <a:pt x="12678" y="5851"/>
                    <a:pt x="9470" y="7345"/>
                  </a:cubicBezTo>
                  <a:cubicBezTo>
                    <a:pt x="6261" y="8839"/>
                    <a:pt x="3130" y="9522"/>
                    <a:pt x="0" y="10205"/>
                  </a:cubicBezTo>
                </a:path>
              </a:pathLst>
            </a:custGeom>
            <a:noFill/>
            <a:ln w="348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46" name="Line"/>
            <p:cNvSpPr/>
            <p:nvPr/>
          </p:nvSpPr>
          <p:spPr>
            <a:xfrm>
              <a:off x="3004625" y="1023834"/>
              <a:ext cx="551596" cy="13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048" y="5400"/>
                    <a:pt x="2096" y="10800"/>
                    <a:pt x="3486" y="13500"/>
                  </a:cubicBezTo>
                  <a:cubicBezTo>
                    <a:pt x="4876" y="16200"/>
                    <a:pt x="6608" y="16200"/>
                    <a:pt x="8339" y="17100"/>
                  </a:cubicBezTo>
                  <a:cubicBezTo>
                    <a:pt x="10071" y="18000"/>
                    <a:pt x="11803" y="19800"/>
                    <a:pt x="13580" y="20700"/>
                  </a:cubicBezTo>
                  <a:cubicBezTo>
                    <a:pt x="15357" y="21600"/>
                    <a:pt x="17180" y="21600"/>
                    <a:pt x="18524" y="21600"/>
                  </a:cubicBezTo>
                  <a:cubicBezTo>
                    <a:pt x="19868" y="21600"/>
                    <a:pt x="20734" y="21600"/>
                    <a:pt x="21600" y="21600"/>
                  </a:cubicBezTo>
                </a:path>
              </a:pathLst>
            </a:custGeom>
            <a:noFill/>
            <a:ln w="348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47" name="Line"/>
            <p:cNvSpPr/>
            <p:nvPr/>
          </p:nvSpPr>
          <p:spPr>
            <a:xfrm>
              <a:off x="3165568" y="1323448"/>
              <a:ext cx="205624" cy="284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3" h="21344" extrusionOk="0">
                  <a:moveTo>
                    <a:pt x="1061" y="18935"/>
                  </a:moveTo>
                  <a:cubicBezTo>
                    <a:pt x="695" y="19373"/>
                    <a:pt x="329" y="19810"/>
                    <a:pt x="146" y="19679"/>
                  </a:cubicBezTo>
                  <a:cubicBezTo>
                    <a:pt x="-37" y="19548"/>
                    <a:pt x="-37" y="18848"/>
                    <a:pt x="85" y="16924"/>
                  </a:cubicBezTo>
                  <a:cubicBezTo>
                    <a:pt x="207" y="15000"/>
                    <a:pt x="451" y="11852"/>
                    <a:pt x="634" y="9097"/>
                  </a:cubicBezTo>
                  <a:cubicBezTo>
                    <a:pt x="817" y="6343"/>
                    <a:pt x="939" y="3982"/>
                    <a:pt x="1061" y="2582"/>
                  </a:cubicBezTo>
                  <a:cubicBezTo>
                    <a:pt x="1183" y="1183"/>
                    <a:pt x="1305" y="746"/>
                    <a:pt x="1611" y="396"/>
                  </a:cubicBezTo>
                  <a:cubicBezTo>
                    <a:pt x="1916" y="46"/>
                    <a:pt x="2404" y="-216"/>
                    <a:pt x="3014" y="484"/>
                  </a:cubicBezTo>
                  <a:cubicBezTo>
                    <a:pt x="3624" y="1183"/>
                    <a:pt x="4356" y="2845"/>
                    <a:pt x="5027" y="4375"/>
                  </a:cubicBezTo>
                  <a:cubicBezTo>
                    <a:pt x="5699" y="5905"/>
                    <a:pt x="6309" y="7305"/>
                    <a:pt x="6797" y="8223"/>
                  </a:cubicBezTo>
                  <a:cubicBezTo>
                    <a:pt x="7285" y="9141"/>
                    <a:pt x="7651" y="9578"/>
                    <a:pt x="8200" y="9841"/>
                  </a:cubicBezTo>
                  <a:cubicBezTo>
                    <a:pt x="8749" y="10103"/>
                    <a:pt x="9482" y="10190"/>
                    <a:pt x="10702" y="9622"/>
                  </a:cubicBezTo>
                  <a:cubicBezTo>
                    <a:pt x="11922" y="9054"/>
                    <a:pt x="13631" y="7829"/>
                    <a:pt x="15217" y="6255"/>
                  </a:cubicBezTo>
                  <a:cubicBezTo>
                    <a:pt x="16804" y="4681"/>
                    <a:pt x="18268" y="2757"/>
                    <a:pt x="19183" y="1577"/>
                  </a:cubicBezTo>
                  <a:cubicBezTo>
                    <a:pt x="20099" y="396"/>
                    <a:pt x="20465" y="-41"/>
                    <a:pt x="20770" y="3"/>
                  </a:cubicBezTo>
                  <a:cubicBezTo>
                    <a:pt x="21075" y="46"/>
                    <a:pt x="21319" y="571"/>
                    <a:pt x="21258" y="2451"/>
                  </a:cubicBezTo>
                  <a:cubicBezTo>
                    <a:pt x="21197" y="4331"/>
                    <a:pt x="20831" y="7567"/>
                    <a:pt x="20465" y="10803"/>
                  </a:cubicBezTo>
                  <a:cubicBezTo>
                    <a:pt x="20099" y="14038"/>
                    <a:pt x="19732" y="17274"/>
                    <a:pt x="19610" y="19110"/>
                  </a:cubicBezTo>
                  <a:cubicBezTo>
                    <a:pt x="19488" y="20947"/>
                    <a:pt x="19610" y="21384"/>
                    <a:pt x="19977" y="21340"/>
                  </a:cubicBezTo>
                  <a:cubicBezTo>
                    <a:pt x="20343" y="21297"/>
                    <a:pt x="20953" y="20772"/>
                    <a:pt x="21563" y="20247"/>
                  </a:cubicBezTo>
                </a:path>
              </a:pathLst>
            </a:custGeom>
            <a:noFill/>
            <a:ln w="348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48" name="Line"/>
            <p:cNvSpPr/>
            <p:nvPr/>
          </p:nvSpPr>
          <p:spPr>
            <a:xfrm>
              <a:off x="3435019" y="1530539"/>
              <a:ext cx="83382" cy="90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4" h="21482" extrusionOk="0">
                  <a:moveTo>
                    <a:pt x="3255" y="21482"/>
                  </a:moveTo>
                  <a:cubicBezTo>
                    <a:pt x="2087" y="20651"/>
                    <a:pt x="920" y="19820"/>
                    <a:pt x="336" y="18713"/>
                  </a:cubicBezTo>
                  <a:cubicBezTo>
                    <a:pt x="-248" y="17605"/>
                    <a:pt x="-248" y="16220"/>
                    <a:pt x="1795" y="13313"/>
                  </a:cubicBezTo>
                  <a:cubicBezTo>
                    <a:pt x="3838" y="10405"/>
                    <a:pt x="7925" y="5974"/>
                    <a:pt x="10698" y="3482"/>
                  </a:cubicBezTo>
                  <a:cubicBezTo>
                    <a:pt x="13471" y="990"/>
                    <a:pt x="14930" y="436"/>
                    <a:pt x="16390" y="159"/>
                  </a:cubicBezTo>
                  <a:cubicBezTo>
                    <a:pt x="17849" y="-118"/>
                    <a:pt x="19309" y="-118"/>
                    <a:pt x="20184" y="851"/>
                  </a:cubicBezTo>
                  <a:cubicBezTo>
                    <a:pt x="21060" y="1820"/>
                    <a:pt x="21352" y="3759"/>
                    <a:pt x="19893" y="5697"/>
                  </a:cubicBezTo>
                  <a:cubicBezTo>
                    <a:pt x="18433" y="7636"/>
                    <a:pt x="15222" y="9574"/>
                    <a:pt x="12011" y="11513"/>
                  </a:cubicBezTo>
                </a:path>
              </a:pathLst>
            </a:custGeom>
            <a:noFill/>
            <a:ln w="348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49" name="Line"/>
            <p:cNvSpPr/>
            <p:nvPr/>
          </p:nvSpPr>
          <p:spPr>
            <a:xfrm>
              <a:off x="3570941" y="1520094"/>
              <a:ext cx="55102" cy="133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354" extrusionOk="0">
                  <a:moveTo>
                    <a:pt x="8971" y="11647"/>
                  </a:moveTo>
                  <a:cubicBezTo>
                    <a:pt x="8530" y="12578"/>
                    <a:pt x="8089" y="13509"/>
                    <a:pt x="8530" y="13602"/>
                  </a:cubicBezTo>
                  <a:cubicBezTo>
                    <a:pt x="8971" y="13695"/>
                    <a:pt x="10293" y="12951"/>
                    <a:pt x="12057" y="11275"/>
                  </a:cubicBezTo>
                  <a:cubicBezTo>
                    <a:pt x="13820" y="9599"/>
                    <a:pt x="16024" y="6992"/>
                    <a:pt x="17126" y="5223"/>
                  </a:cubicBezTo>
                  <a:cubicBezTo>
                    <a:pt x="18228" y="3454"/>
                    <a:pt x="18228" y="2523"/>
                    <a:pt x="17567" y="1685"/>
                  </a:cubicBezTo>
                  <a:cubicBezTo>
                    <a:pt x="16906" y="847"/>
                    <a:pt x="15583" y="102"/>
                    <a:pt x="14040" y="9"/>
                  </a:cubicBezTo>
                  <a:cubicBezTo>
                    <a:pt x="12498" y="-84"/>
                    <a:pt x="10734" y="475"/>
                    <a:pt x="8089" y="3175"/>
                  </a:cubicBezTo>
                  <a:cubicBezTo>
                    <a:pt x="5445" y="5875"/>
                    <a:pt x="1918" y="10716"/>
                    <a:pt x="595" y="14068"/>
                  </a:cubicBezTo>
                  <a:cubicBezTo>
                    <a:pt x="-727" y="17419"/>
                    <a:pt x="155" y="19282"/>
                    <a:pt x="3240" y="20306"/>
                  </a:cubicBezTo>
                  <a:cubicBezTo>
                    <a:pt x="6326" y="21330"/>
                    <a:pt x="11616" y="21516"/>
                    <a:pt x="14922" y="21237"/>
                  </a:cubicBezTo>
                  <a:cubicBezTo>
                    <a:pt x="18228" y="20957"/>
                    <a:pt x="19551" y="20213"/>
                    <a:pt x="20873" y="19468"/>
                  </a:cubicBezTo>
                </a:path>
              </a:pathLst>
            </a:custGeom>
            <a:noFill/>
            <a:ln w="348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50" name="Line"/>
            <p:cNvSpPr/>
            <p:nvPr/>
          </p:nvSpPr>
          <p:spPr>
            <a:xfrm>
              <a:off x="3964679" y="1006378"/>
              <a:ext cx="1497689" cy="40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5" extrusionOk="0">
                  <a:moveTo>
                    <a:pt x="0" y="11109"/>
                  </a:moveTo>
                  <a:cubicBezTo>
                    <a:pt x="369" y="12343"/>
                    <a:pt x="738" y="13577"/>
                    <a:pt x="1217" y="15120"/>
                  </a:cubicBezTo>
                  <a:cubicBezTo>
                    <a:pt x="1695" y="16663"/>
                    <a:pt x="2283" y="18514"/>
                    <a:pt x="2786" y="19749"/>
                  </a:cubicBezTo>
                  <a:cubicBezTo>
                    <a:pt x="3290" y="20983"/>
                    <a:pt x="3709" y="21600"/>
                    <a:pt x="4221" y="20983"/>
                  </a:cubicBezTo>
                  <a:cubicBezTo>
                    <a:pt x="4733" y="20366"/>
                    <a:pt x="5337" y="18514"/>
                    <a:pt x="5908" y="16971"/>
                  </a:cubicBezTo>
                  <a:cubicBezTo>
                    <a:pt x="6478" y="15429"/>
                    <a:pt x="7015" y="14194"/>
                    <a:pt x="7569" y="14503"/>
                  </a:cubicBezTo>
                  <a:cubicBezTo>
                    <a:pt x="8123" y="14812"/>
                    <a:pt x="8694" y="16663"/>
                    <a:pt x="9231" y="16972"/>
                  </a:cubicBezTo>
                  <a:cubicBezTo>
                    <a:pt x="9768" y="17280"/>
                    <a:pt x="10271" y="16046"/>
                    <a:pt x="10800" y="15120"/>
                  </a:cubicBezTo>
                  <a:cubicBezTo>
                    <a:pt x="11329" y="14194"/>
                    <a:pt x="11883" y="13577"/>
                    <a:pt x="12411" y="12960"/>
                  </a:cubicBezTo>
                  <a:cubicBezTo>
                    <a:pt x="12940" y="12343"/>
                    <a:pt x="13443" y="11726"/>
                    <a:pt x="13922" y="11417"/>
                  </a:cubicBezTo>
                  <a:cubicBezTo>
                    <a:pt x="14400" y="11109"/>
                    <a:pt x="14853" y="11109"/>
                    <a:pt x="15264" y="10492"/>
                  </a:cubicBezTo>
                  <a:cubicBezTo>
                    <a:pt x="15676" y="9874"/>
                    <a:pt x="16045" y="8640"/>
                    <a:pt x="16548" y="8023"/>
                  </a:cubicBezTo>
                  <a:cubicBezTo>
                    <a:pt x="17052" y="7406"/>
                    <a:pt x="17690" y="7406"/>
                    <a:pt x="18185" y="7714"/>
                  </a:cubicBezTo>
                  <a:cubicBezTo>
                    <a:pt x="18680" y="8023"/>
                    <a:pt x="19032" y="8640"/>
                    <a:pt x="19385" y="8331"/>
                  </a:cubicBezTo>
                  <a:cubicBezTo>
                    <a:pt x="19737" y="8023"/>
                    <a:pt x="20089" y="6789"/>
                    <a:pt x="20425" y="6171"/>
                  </a:cubicBezTo>
                  <a:cubicBezTo>
                    <a:pt x="20761" y="5554"/>
                    <a:pt x="21080" y="5554"/>
                    <a:pt x="21273" y="4629"/>
                  </a:cubicBezTo>
                  <a:cubicBezTo>
                    <a:pt x="21466" y="3703"/>
                    <a:pt x="21533" y="1851"/>
                    <a:pt x="21600" y="0"/>
                  </a:cubicBezTo>
                </a:path>
              </a:pathLst>
            </a:custGeom>
            <a:noFill/>
            <a:ln w="348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51" name="Line"/>
            <p:cNvSpPr/>
            <p:nvPr/>
          </p:nvSpPr>
          <p:spPr>
            <a:xfrm>
              <a:off x="4389973" y="632829"/>
              <a:ext cx="192634" cy="216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600" extrusionOk="0">
                  <a:moveTo>
                    <a:pt x="18807" y="0"/>
                  </a:moveTo>
                  <a:cubicBezTo>
                    <a:pt x="19067" y="1045"/>
                    <a:pt x="19327" y="2090"/>
                    <a:pt x="18872" y="3019"/>
                  </a:cubicBezTo>
                  <a:cubicBezTo>
                    <a:pt x="18416" y="3948"/>
                    <a:pt x="17245" y="4761"/>
                    <a:pt x="14513" y="5865"/>
                  </a:cubicBezTo>
                  <a:cubicBezTo>
                    <a:pt x="11780" y="6968"/>
                    <a:pt x="7486" y="8361"/>
                    <a:pt x="5014" y="9116"/>
                  </a:cubicBezTo>
                  <a:cubicBezTo>
                    <a:pt x="2541" y="9871"/>
                    <a:pt x="1891" y="9987"/>
                    <a:pt x="1240" y="10161"/>
                  </a:cubicBezTo>
                  <a:cubicBezTo>
                    <a:pt x="590" y="10335"/>
                    <a:pt x="-61" y="10568"/>
                    <a:pt x="4" y="10858"/>
                  </a:cubicBezTo>
                  <a:cubicBezTo>
                    <a:pt x="69" y="11148"/>
                    <a:pt x="850" y="11497"/>
                    <a:pt x="2932" y="12426"/>
                  </a:cubicBezTo>
                  <a:cubicBezTo>
                    <a:pt x="5014" y="13355"/>
                    <a:pt x="8397" y="14865"/>
                    <a:pt x="11715" y="16490"/>
                  </a:cubicBezTo>
                  <a:cubicBezTo>
                    <a:pt x="15033" y="18116"/>
                    <a:pt x="18286" y="19858"/>
                    <a:pt x="21539" y="21600"/>
                  </a:cubicBezTo>
                </a:path>
              </a:pathLst>
            </a:custGeom>
            <a:noFill/>
            <a:ln w="348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52" name="Line"/>
            <p:cNvSpPr/>
            <p:nvPr/>
          </p:nvSpPr>
          <p:spPr>
            <a:xfrm>
              <a:off x="4697814" y="667741"/>
              <a:ext cx="13964" cy="153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1800" y="18327"/>
                    <a:pt x="3599" y="15055"/>
                    <a:pt x="7199" y="11455"/>
                  </a:cubicBezTo>
                  <a:cubicBezTo>
                    <a:pt x="10799" y="7855"/>
                    <a:pt x="16200" y="3927"/>
                    <a:pt x="21600" y="0"/>
                  </a:cubicBezTo>
                </a:path>
              </a:pathLst>
            </a:custGeom>
            <a:noFill/>
            <a:ln w="348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53" name="Line"/>
            <p:cNvSpPr/>
            <p:nvPr/>
          </p:nvSpPr>
          <p:spPr>
            <a:xfrm>
              <a:off x="4793559" y="640768"/>
              <a:ext cx="180053" cy="202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1256" extrusionOk="0">
                  <a:moveTo>
                    <a:pt x="3146" y="5758"/>
                  </a:moveTo>
                  <a:cubicBezTo>
                    <a:pt x="4946" y="4049"/>
                    <a:pt x="6746" y="2341"/>
                    <a:pt x="8754" y="1242"/>
                  </a:cubicBezTo>
                  <a:cubicBezTo>
                    <a:pt x="10762" y="144"/>
                    <a:pt x="12977" y="-344"/>
                    <a:pt x="14500" y="266"/>
                  </a:cubicBezTo>
                  <a:cubicBezTo>
                    <a:pt x="16023" y="876"/>
                    <a:pt x="16854" y="2585"/>
                    <a:pt x="16646" y="4720"/>
                  </a:cubicBezTo>
                  <a:cubicBezTo>
                    <a:pt x="16438" y="6856"/>
                    <a:pt x="15192" y="9419"/>
                    <a:pt x="13254" y="11859"/>
                  </a:cubicBezTo>
                  <a:cubicBezTo>
                    <a:pt x="11315" y="14300"/>
                    <a:pt x="8685" y="16619"/>
                    <a:pt x="6815" y="18083"/>
                  </a:cubicBezTo>
                  <a:cubicBezTo>
                    <a:pt x="4946" y="19548"/>
                    <a:pt x="3838" y="20158"/>
                    <a:pt x="2661" y="20585"/>
                  </a:cubicBezTo>
                  <a:cubicBezTo>
                    <a:pt x="1485" y="21012"/>
                    <a:pt x="238" y="21256"/>
                    <a:pt x="31" y="21256"/>
                  </a:cubicBezTo>
                  <a:cubicBezTo>
                    <a:pt x="-177" y="21256"/>
                    <a:pt x="654" y="21012"/>
                    <a:pt x="2869" y="20646"/>
                  </a:cubicBezTo>
                  <a:cubicBezTo>
                    <a:pt x="5085" y="20280"/>
                    <a:pt x="8685" y="19792"/>
                    <a:pt x="12008" y="19487"/>
                  </a:cubicBezTo>
                  <a:cubicBezTo>
                    <a:pt x="15331" y="19181"/>
                    <a:pt x="18377" y="19059"/>
                    <a:pt x="21423" y="18937"/>
                  </a:cubicBezTo>
                </a:path>
              </a:pathLst>
            </a:custGeom>
            <a:noFill/>
            <a:ln w="348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54" name="Line"/>
            <p:cNvSpPr/>
            <p:nvPr/>
          </p:nvSpPr>
          <p:spPr>
            <a:xfrm>
              <a:off x="5070430" y="608392"/>
              <a:ext cx="218449" cy="261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1" h="21516" extrusionOk="0">
                  <a:moveTo>
                    <a:pt x="1797" y="20071"/>
                  </a:moveTo>
                  <a:cubicBezTo>
                    <a:pt x="1001" y="20740"/>
                    <a:pt x="205" y="21409"/>
                    <a:pt x="35" y="21504"/>
                  </a:cubicBezTo>
                  <a:cubicBezTo>
                    <a:pt x="-136" y="21600"/>
                    <a:pt x="319" y="21122"/>
                    <a:pt x="1683" y="19784"/>
                  </a:cubicBezTo>
                  <a:cubicBezTo>
                    <a:pt x="3047" y="18446"/>
                    <a:pt x="5321" y="16248"/>
                    <a:pt x="8049" y="14241"/>
                  </a:cubicBezTo>
                  <a:cubicBezTo>
                    <a:pt x="10778" y="12234"/>
                    <a:pt x="13961" y="10418"/>
                    <a:pt x="15950" y="9414"/>
                  </a:cubicBezTo>
                  <a:cubicBezTo>
                    <a:pt x="17940" y="8411"/>
                    <a:pt x="18736" y="8219"/>
                    <a:pt x="19475" y="8076"/>
                  </a:cubicBezTo>
                  <a:cubicBezTo>
                    <a:pt x="20214" y="7933"/>
                    <a:pt x="20896" y="7837"/>
                    <a:pt x="21180" y="8028"/>
                  </a:cubicBezTo>
                  <a:cubicBezTo>
                    <a:pt x="21464" y="8219"/>
                    <a:pt x="21350" y="8697"/>
                    <a:pt x="21009" y="8984"/>
                  </a:cubicBezTo>
                  <a:cubicBezTo>
                    <a:pt x="20668" y="9271"/>
                    <a:pt x="20100" y="9366"/>
                    <a:pt x="18451" y="9271"/>
                  </a:cubicBezTo>
                  <a:cubicBezTo>
                    <a:pt x="16803" y="9175"/>
                    <a:pt x="14075" y="8888"/>
                    <a:pt x="11801" y="7312"/>
                  </a:cubicBezTo>
                  <a:cubicBezTo>
                    <a:pt x="9527" y="5735"/>
                    <a:pt x="7708" y="2867"/>
                    <a:pt x="5889" y="0"/>
                  </a:cubicBezTo>
                </a:path>
              </a:pathLst>
            </a:custGeom>
            <a:noFill/>
            <a:ln w="348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55" name="Line"/>
            <p:cNvSpPr/>
            <p:nvPr/>
          </p:nvSpPr>
          <p:spPr>
            <a:xfrm>
              <a:off x="5327087" y="390902"/>
              <a:ext cx="99206" cy="181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291" extrusionOk="0">
                  <a:moveTo>
                    <a:pt x="20156" y="122"/>
                  </a:moveTo>
                  <a:cubicBezTo>
                    <a:pt x="18147" y="-14"/>
                    <a:pt x="16137" y="-151"/>
                    <a:pt x="14003" y="396"/>
                  </a:cubicBezTo>
                  <a:cubicBezTo>
                    <a:pt x="11868" y="943"/>
                    <a:pt x="9607" y="2173"/>
                    <a:pt x="7221" y="4292"/>
                  </a:cubicBezTo>
                  <a:cubicBezTo>
                    <a:pt x="4835" y="6411"/>
                    <a:pt x="2324" y="9419"/>
                    <a:pt x="1068" y="12016"/>
                  </a:cubicBezTo>
                  <a:cubicBezTo>
                    <a:pt x="-188" y="14614"/>
                    <a:pt x="-188" y="16801"/>
                    <a:pt x="314" y="18305"/>
                  </a:cubicBezTo>
                  <a:cubicBezTo>
                    <a:pt x="817" y="19809"/>
                    <a:pt x="1821" y="20629"/>
                    <a:pt x="3705" y="21039"/>
                  </a:cubicBezTo>
                  <a:cubicBezTo>
                    <a:pt x="5589" y="21449"/>
                    <a:pt x="8351" y="21449"/>
                    <a:pt x="11365" y="20355"/>
                  </a:cubicBezTo>
                  <a:cubicBezTo>
                    <a:pt x="14379" y="19262"/>
                    <a:pt x="17644" y="17074"/>
                    <a:pt x="19403" y="15571"/>
                  </a:cubicBezTo>
                  <a:cubicBezTo>
                    <a:pt x="21161" y="14067"/>
                    <a:pt x="21412" y="13246"/>
                    <a:pt x="21412" y="12495"/>
                  </a:cubicBezTo>
                  <a:cubicBezTo>
                    <a:pt x="21412" y="11743"/>
                    <a:pt x="21161" y="11059"/>
                    <a:pt x="19779" y="10854"/>
                  </a:cubicBezTo>
                  <a:cubicBezTo>
                    <a:pt x="18398" y="10649"/>
                    <a:pt x="15886" y="10922"/>
                    <a:pt x="13375" y="11196"/>
                  </a:cubicBezTo>
                </a:path>
              </a:pathLst>
            </a:custGeom>
            <a:noFill/>
            <a:ln w="348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56" name="Line"/>
            <p:cNvSpPr/>
            <p:nvPr/>
          </p:nvSpPr>
          <p:spPr>
            <a:xfrm>
              <a:off x="4069935" y="1240283"/>
              <a:ext cx="191123" cy="258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600" extrusionOk="0">
                  <a:moveTo>
                    <a:pt x="21148" y="0"/>
                  </a:moveTo>
                  <a:cubicBezTo>
                    <a:pt x="21279" y="487"/>
                    <a:pt x="21410" y="973"/>
                    <a:pt x="21476" y="1459"/>
                  </a:cubicBezTo>
                  <a:cubicBezTo>
                    <a:pt x="21541" y="1946"/>
                    <a:pt x="21541" y="2432"/>
                    <a:pt x="20559" y="3065"/>
                  </a:cubicBezTo>
                  <a:cubicBezTo>
                    <a:pt x="19577" y="3697"/>
                    <a:pt x="17614" y="4476"/>
                    <a:pt x="14799" y="5449"/>
                  </a:cubicBezTo>
                  <a:cubicBezTo>
                    <a:pt x="11985" y="6422"/>
                    <a:pt x="8319" y="7589"/>
                    <a:pt x="5897" y="8368"/>
                  </a:cubicBezTo>
                  <a:cubicBezTo>
                    <a:pt x="3476" y="9146"/>
                    <a:pt x="2297" y="9535"/>
                    <a:pt x="1446" y="9924"/>
                  </a:cubicBezTo>
                  <a:cubicBezTo>
                    <a:pt x="596" y="10314"/>
                    <a:pt x="72" y="10703"/>
                    <a:pt x="6" y="11141"/>
                  </a:cubicBezTo>
                  <a:cubicBezTo>
                    <a:pt x="-59" y="11578"/>
                    <a:pt x="334" y="12065"/>
                    <a:pt x="2036" y="13135"/>
                  </a:cubicBezTo>
                  <a:cubicBezTo>
                    <a:pt x="3737" y="14205"/>
                    <a:pt x="6748" y="15859"/>
                    <a:pt x="10087" y="17368"/>
                  </a:cubicBezTo>
                  <a:cubicBezTo>
                    <a:pt x="13425" y="18876"/>
                    <a:pt x="17090" y="20238"/>
                    <a:pt x="20756" y="21600"/>
                  </a:cubicBezTo>
                </a:path>
              </a:pathLst>
            </a:custGeom>
            <a:noFill/>
            <a:ln w="348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57" name="Line"/>
            <p:cNvSpPr/>
            <p:nvPr/>
          </p:nvSpPr>
          <p:spPr>
            <a:xfrm>
              <a:off x="4377164" y="1294833"/>
              <a:ext cx="153077" cy="168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324" extrusionOk="0">
                  <a:moveTo>
                    <a:pt x="3823" y="5014"/>
                  </a:moveTo>
                  <a:cubicBezTo>
                    <a:pt x="3011" y="5455"/>
                    <a:pt x="2199" y="5895"/>
                    <a:pt x="2118" y="5749"/>
                  </a:cubicBezTo>
                  <a:cubicBezTo>
                    <a:pt x="2037" y="5602"/>
                    <a:pt x="2686" y="4867"/>
                    <a:pt x="4635" y="3765"/>
                  </a:cubicBezTo>
                  <a:cubicBezTo>
                    <a:pt x="6584" y="2663"/>
                    <a:pt x="9832" y="1193"/>
                    <a:pt x="12106" y="459"/>
                  </a:cubicBezTo>
                  <a:cubicBezTo>
                    <a:pt x="14379" y="-276"/>
                    <a:pt x="15679" y="-276"/>
                    <a:pt x="16247" y="1561"/>
                  </a:cubicBezTo>
                  <a:cubicBezTo>
                    <a:pt x="16816" y="3397"/>
                    <a:pt x="16653" y="7071"/>
                    <a:pt x="14786" y="10671"/>
                  </a:cubicBezTo>
                  <a:cubicBezTo>
                    <a:pt x="12918" y="14271"/>
                    <a:pt x="9345" y="17797"/>
                    <a:pt x="6665" y="19340"/>
                  </a:cubicBezTo>
                  <a:cubicBezTo>
                    <a:pt x="3986" y="20883"/>
                    <a:pt x="2199" y="20442"/>
                    <a:pt x="1143" y="19855"/>
                  </a:cubicBezTo>
                  <a:cubicBezTo>
                    <a:pt x="88" y="19267"/>
                    <a:pt x="-237" y="18532"/>
                    <a:pt x="169" y="18091"/>
                  </a:cubicBezTo>
                  <a:cubicBezTo>
                    <a:pt x="575" y="17651"/>
                    <a:pt x="1712" y="17504"/>
                    <a:pt x="4960" y="17944"/>
                  </a:cubicBezTo>
                  <a:cubicBezTo>
                    <a:pt x="8208" y="18385"/>
                    <a:pt x="13568" y="19414"/>
                    <a:pt x="16653" y="20075"/>
                  </a:cubicBezTo>
                  <a:cubicBezTo>
                    <a:pt x="19739" y="20736"/>
                    <a:pt x="20551" y="21030"/>
                    <a:pt x="21363" y="21324"/>
                  </a:cubicBezTo>
                </a:path>
              </a:pathLst>
            </a:custGeom>
            <a:noFill/>
            <a:ln w="348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58" name="Line"/>
            <p:cNvSpPr/>
            <p:nvPr/>
          </p:nvSpPr>
          <p:spPr>
            <a:xfrm>
              <a:off x="4633055" y="1282176"/>
              <a:ext cx="107318" cy="208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8" h="21518" extrusionOk="0">
                  <a:moveTo>
                    <a:pt x="1056" y="19800"/>
                  </a:moveTo>
                  <a:cubicBezTo>
                    <a:pt x="374" y="20400"/>
                    <a:pt x="-308" y="21000"/>
                    <a:pt x="147" y="21300"/>
                  </a:cubicBezTo>
                  <a:cubicBezTo>
                    <a:pt x="602" y="21600"/>
                    <a:pt x="2193" y="21600"/>
                    <a:pt x="4808" y="21240"/>
                  </a:cubicBezTo>
                  <a:cubicBezTo>
                    <a:pt x="7423" y="20880"/>
                    <a:pt x="11061" y="20160"/>
                    <a:pt x="13903" y="18960"/>
                  </a:cubicBezTo>
                  <a:cubicBezTo>
                    <a:pt x="16745" y="17760"/>
                    <a:pt x="18791" y="16080"/>
                    <a:pt x="19928" y="14880"/>
                  </a:cubicBezTo>
                  <a:cubicBezTo>
                    <a:pt x="21065" y="13680"/>
                    <a:pt x="21292" y="12960"/>
                    <a:pt x="20496" y="12300"/>
                  </a:cubicBezTo>
                  <a:cubicBezTo>
                    <a:pt x="19700" y="11640"/>
                    <a:pt x="17882" y="11040"/>
                    <a:pt x="15835" y="10740"/>
                  </a:cubicBezTo>
                  <a:cubicBezTo>
                    <a:pt x="13789" y="10440"/>
                    <a:pt x="11515" y="10440"/>
                    <a:pt x="9810" y="10440"/>
                  </a:cubicBezTo>
                  <a:cubicBezTo>
                    <a:pt x="8105" y="10440"/>
                    <a:pt x="6968" y="10440"/>
                    <a:pt x="6741" y="10140"/>
                  </a:cubicBezTo>
                  <a:cubicBezTo>
                    <a:pt x="6513" y="9840"/>
                    <a:pt x="7195" y="9240"/>
                    <a:pt x="9355" y="8100"/>
                  </a:cubicBezTo>
                  <a:cubicBezTo>
                    <a:pt x="11515" y="6960"/>
                    <a:pt x="15153" y="5280"/>
                    <a:pt x="17086" y="4080"/>
                  </a:cubicBezTo>
                  <a:cubicBezTo>
                    <a:pt x="19018" y="2880"/>
                    <a:pt x="19246" y="2160"/>
                    <a:pt x="18791" y="1620"/>
                  </a:cubicBezTo>
                  <a:cubicBezTo>
                    <a:pt x="18336" y="1080"/>
                    <a:pt x="17199" y="720"/>
                    <a:pt x="14698" y="480"/>
                  </a:cubicBezTo>
                  <a:cubicBezTo>
                    <a:pt x="12197" y="240"/>
                    <a:pt x="8332" y="120"/>
                    <a:pt x="4467" y="0"/>
                  </a:cubicBezTo>
                </a:path>
              </a:pathLst>
            </a:custGeom>
            <a:noFill/>
            <a:ln w="348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59" name="Line"/>
            <p:cNvSpPr/>
            <p:nvPr/>
          </p:nvSpPr>
          <p:spPr>
            <a:xfrm>
              <a:off x="4824452" y="1254247"/>
              <a:ext cx="154801" cy="268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4" h="21556" extrusionOk="0">
                  <a:moveTo>
                    <a:pt x="1788" y="20197"/>
                  </a:moveTo>
                  <a:cubicBezTo>
                    <a:pt x="988" y="20852"/>
                    <a:pt x="188" y="21506"/>
                    <a:pt x="28" y="21553"/>
                  </a:cubicBezTo>
                  <a:cubicBezTo>
                    <a:pt x="-132" y="21600"/>
                    <a:pt x="348" y="21039"/>
                    <a:pt x="2508" y="19730"/>
                  </a:cubicBezTo>
                  <a:cubicBezTo>
                    <a:pt x="4668" y="18421"/>
                    <a:pt x="8508" y="16364"/>
                    <a:pt x="11548" y="15008"/>
                  </a:cubicBezTo>
                  <a:cubicBezTo>
                    <a:pt x="14588" y="13652"/>
                    <a:pt x="16828" y="12997"/>
                    <a:pt x="18428" y="12530"/>
                  </a:cubicBezTo>
                  <a:cubicBezTo>
                    <a:pt x="20028" y="12062"/>
                    <a:pt x="20988" y="11782"/>
                    <a:pt x="21228" y="11455"/>
                  </a:cubicBezTo>
                  <a:cubicBezTo>
                    <a:pt x="21468" y="11127"/>
                    <a:pt x="20988" y="10753"/>
                    <a:pt x="18668" y="9351"/>
                  </a:cubicBezTo>
                  <a:cubicBezTo>
                    <a:pt x="16348" y="7948"/>
                    <a:pt x="12188" y="5517"/>
                    <a:pt x="9628" y="3787"/>
                  </a:cubicBezTo>
                  <a:cubicBezTo>
                    <a:pt x="7068" y="2057"/>
                    <a:pt x="6108" y="1029"/>
                    <a:pt x="5148" y="0"/>
                  </a:cubicBezTo>
                </a:path>
              </a:pathLst>
            </a:custGeom>
            <a:noFill/>
            <a:ln w="348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60" name="Line"/>
            <p:cNvSpPr/>
            <p:nvPr/>
          </p:nvSpPr>
          <p:spPr>
            <a:xfrm>
              <a:off x="5126261" y="1292650"/>
              <a:ext cx="168533" cy="198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0" h="21600" extrusionOk="0">
                  <a:moveTo>
                    <a:pt x="21280" y="0"/>
                  </a:moveTo>
                  <a:cubicBezTo>
                    <a:pt x="20398" y="1011"/>
                    <a:pt x="19517" y="2021"/>
                    <a:pt x="17092" y="3537"/>
                  </a:cubicBezTo>
                  <a:cubicBezTo>
                    <a:pt x="14668" y="5053"/>
                    <a:pt x="10700" y="7074"/>
                    <a:pt x="7541" y="8653"/>
                  </a:cubicBezTo>
                  <a:cubicBezTo>
                    <a:pt x="4382" y="10232"/>
                    <a:pt x="2031" y="11368"/>
                    <a:pt x="855" y="12253"/>
                  </a:cubicBezTo>
                  <a:cubicBezTo>
                    <a:pt x="-320" y="13137"/>
                    <a:pt x="-320" y="13768"/>
                    <a:pt x="1076" y="14779"/>
                  </a:cubicBezTo>
                  <a:cubicBezTo>
                    <a:pt x="2472" y="15789"/>
                    <a:pt x="5264" y="17179"/>
                    <a:pt x="8643" y="18379"/>
                  </a:cubicBezTo>
                  <a:cubicBezTo>
                    <a:pt x="12023" y="19579"/>
                    <a:pt x="15990" y="20589"/>
                    <a:pt x="19958" y="21600"/>
                  </a:cubicBezTo>
                </a:path>
              </a:pathLst>
            </a:custGeom>
            <a:noFill/>
            <a:ln w="348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61" name="Line"/>
            <p:cNvSpPr/>
            <p:nvPr/>
          </p:nvSpPr>
          <p:spPr>
            <a:xfrm>
              <a:off x="5403017" y="1319957"/>
              <a:ext cx="155854" cy="175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410" extrusionOk="0">
                  <a:moveTo>
                    <a:pt x="17280" y="20113"/>
                  </a:moveTo>
                  <a:cubicBezTo>
                    <a:pt x="16320" y="20823"/>
                    <a:pt x="15360" y="21534"/>
                    <a:pt x="14880" y="21392"/>
                  </a:cubicBezTo>
                  <a:cubicBezTo>
                    <a:pt x="14400" y="21250"/>
                    <a:pt x="14400" y="20255"/>
                    <a:pt x="14800" y="17697"/>
                  </a:cubicBezTo>
                  <a:cubicBezTo>
                    <a:pt x="15200" y="15139"/>
                    <a:pt x="16000" y="11018"/>
                    <a:pt x="16800" y="8105"/>
                  </a:cubicBezTo>
                  <a:cubicBezTo>
                    <a:pt x="17600" y="5192"/>
                    <a:pt x="18400" y="3487"/>
                    <a:pt x="19200" y="2208"/>
                  </a:cubicBezTo>
                  <a:cubicBezTo>
                    <a:pt x="20000" y="929"/>
                    <a:pt x="20800" y="76"/>
                    <a:pt x="21200" y="5"/>
                  </a:cubicBezTo>
                  <a:cubicBezTo>
                    <a:pt x="21600" y="-66"/>
                    <a:pt x="21600" y="645"/>
                    <a:pt x="20160" y="1924"/>
                  </a:cubicBezTo>
                  <a:cubicBezTo>
                    <a:pt x="18720" y="3202"/>
                    <a:pt x="15840" y="5050"/>
                    <a:pt x="12240" y="6045"/>
                  </a:cubicBezTo>
                  <a:cubicBezTo>
                    <a:pt x="8640" y="7039"/>
                    <a:pt x="4320" y="7181"/>
                    <a:pt x="0" y="7323"/>
                  </a:cubicBezTo>
                </a:path>
              </a:pathLst>
            </a:custGeom>
            <a:noFill/>
            <a:ln w="348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62" name="Line"/>
            <p:cNvSpPr/>
            <p:nvPr/>
          </p:nvSpPr>
          <p:spPr>
            <a:xfrm>
              <a:off x="5689288" y="1329888"/>
              <a:ext cx="140492" cy="228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436" extrusionOk="0">
                  <a:moveTo>
                    <a:pt x="2125" y="18436"/>
                  </a:moveTo>
                  <a:cubicBezTo>
                    <a:pt x="1594" y="18873"/>
                    <a:pt x="1062" y="19309"/>
                    <a:pt x="708" y="19800"/>
                  </a:cubicBezTo>
                  <a:cubicBezTo>
                    <a:pt x="354" y="20291"/>
                    <a:pt x="177" y="20836"/>
                    <a:pt x="531" y="21164"/>
                  </a:cubicBezTo>
                  <a:cubicBezTo>
                    <a:pt x="885" y="21491"/>
                    <a:pt x="1770" y="21600"/>
                    <a:pt x="4072" y="21055"/>
                  </a:cubicBezTo>
                  <a:cubicBezTo>
                    <a:pt x="6374" y="20509"/>
                    <a:pt x="10092" y="19309"/>
                    <a:pt x="13190" y="17891"/>
                  </a:cubicBezTo>
                  <a:cubicBezTo>
                    <a:pt x="16288" y="16473"/>
                    <a:pt x="18767" y="14836"/>
                    <a:pt x="20095" y="13745"/>
                  </a:cubicBezTo>
                  <a:cubicBezTo>
                    <a:pt x="21423" y="12655"/>
                    <a:pt x="21600" y="12109"/>
                    <a:pt x="21157" y="11727"/>
                  </a:cubicBezTo>
                  <a:cubicBezTo>
                    <a:pt x="20715" y="11345"/>
                    <a:pt x="19652" y="11127"/>
                    <a:pt x="17085" y="10909"/>
                  </a:cubicBezTo>
                  <a:cubicBezTo>
                    <a:pt x="14518" y="10691"/>
                    <a:pt x="10446" y="10473"/>
                    <a:pt x="7879" y="10364"/>
                  </a:cubicBezTo>
                  <a:cubicBezTo>
                    <a:pt x="5312" y="10255"/>
                    <a:pt x="4249" y="10255"/>
                    <a:pt x="4161" y="10091"/>
                  </a:cubicBezTo>
                  <a:cubicBezTo>
                    <a:pt x="4072" y="9927"/>
                    <a:pt x="4957" y="9600"/>
                    <a:pt x="6551" y="8891"/>
                  </a:cubicBezTo>
                  <a:cubicBezTo>
                    <a:pt x="8144" y="8182"/>
                    <a:pt x="10446" y="7091"/>
                    <a:pt x="11951" y="6164"/>
                  </a:cubicBezTo>
                  <a:cubicBezTo>
                    <a:pt x="13456" y="5236"/>
                    <a:pt x="14164" y="4473"/>
                    <a:pt x="14606" y="3764"/>
                  </a:cubicBezTo>
                  <a:cubicBezTo>
                    <a:pt x="15049" y="3055"/>
                    <a:pt x="15226" y="2400"/>
                    <a:pt x="14961" y="1855"/>
                  </a:cubicBezTo>
                  <a:cubicBezTo>
                    <a:pt x="14695" y="1309"/>
                    <a:pt x="13987" y="873"/>
                    <a:pt x="11685" y="545"/>
                  </a:cubicBezTo>
                  <a:cubicBezTo>
                    <a:pt x="9384" y="218"/>
                    <a:pt x="5489" y="0"/>
                    <a:pt x="3275" y="0"/>
                  </a:cubicBezTo>
                  <a:cubicBezTo>
                    <a:pt x="1062" y="0"/>
                    <a:pt x="531" y="218"/>
                    <a:pt x="0" y="436"/>
                  </a:cubicBezTo>
                </a:path>
              </a:pathLst>
            </a:custGeom>
            <a:noFill/>
            <a:ln w="348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63" name="Line"/>
            <p:cNvSpPr/>
            <p:nvPr/>
          </p:nvSpPr>
          <p:spPr>
            <a:xfrm>
              <a:off x="5912720" y="1236792"/>
              <a:ext cx="175308" cy="310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600" extrusionOk="0">
                  <a:moveTo>
                    <a:pt x="0" y="21600"/>
                  </a:moveTo>
                  <a:cubicBezTo>
                    <a:pt x="1279" y="20063"/>
                    <a:pt x="2558" y="18526"/>
                    <a:pt x="5045" y="17029"/>
                  </a:cubicBezTo>
                  <a:cubicBezTo>
                    <a:pt x="7532" y="15533"/>
                    <a:pt x="11226" y="14076"/>
                    <a:pt x="13784" y="13227"/>
                  </a:cubicBezTo>
                  <a:cubicBezTo>
                    <a:pt x="16342" y="12378"/>
                    <a:pt x="17763" y="12135"/>
                    <a:pt x="18900" y="11892"/>
                  </a:cubicBezTo>
                  <a:cubicBezTo>
                    <a:pt x="20037" y="11649"/>
                    <a:pt x="20889" y="11407"/>
                    <a:pt x="21245" y="11083"/>
                  </a:cubicBezTo>
                  <a:cubicBezTo>
                    <a:pt x="21600" y="10760"/>
                    <a:pt x="21458" y="10355"/>
                    <a:pt x="19966" y="9425"/>
                  </a:cubicBezTo>
                  <a:cubicBezTo>
                    <a:pt x="18474" y="8494"/>
                    <a:pt x="15631" y="7038"/>
                    <a:pt x="12718" y="5380"/>
                  </a:cubicBezTo>
                  <a:cubicBezTo>
                    <a:pt x="9805" y="3721"/>
                    <a:pt x="6821" y="1861"/>
                    <a:pt x="3837" y="0"/>
                  </a:cubicBezTo>
                </a:path>
              </a:pathLst>
            </a:custGeom>
            <a:noFill/>
            <a:ln w="348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64" name="Line"/>
            <p:cNvSpPr/>
            <p:nvPr/>
          </p:nvSpPr>
          <p:spPr>
            <a:xfrm>
              <a:off x="6087526" y="1104684"/>
              <a:ext cx="73064" cy="98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0" h="21239" extrusionOk="0">
                  <a:moveTo>
                    <a:pt x="1952" y="1387"/>
                  </a:moveTo>
                  <a:cubicBezTo>
                    <a:pt x="940" y="2392"/>
                    <a:pt x="-73" y="3396"/>
                    <a:pt x="265" y="3522"/>
                  </a:cubicBezTo>
                  <a:cubicBezTo>
                    <a:pt x="602" y="3647"/>
                    <a:pt x="2290" y="2894"/>
                    <a:pt x="4484" y="2140"/>
                  </a:cubicBezTo>
                  <a:cubicBezTo>
                    <a:pt x="6677" y="1387"/>
                    <a:pt x="9377" y="634"/>
                    <a:pt x="11740" y="257"/>
                  </a:cubicBezTo>
                  <a:cubicBezTo>
                    <a:pt x="14102" y="-120"/>
                    <a:pt x="16127" y="-120"/>
                    <a:pt x="17309" y="508"/>
                  </a:cubicBezTo>
                  <a:cubicBezTo>
                    <a:pt x="18490" y="1136"/>
                    <a:pt x="18828" y="2392"/>
                    <a:pt x="16971" y="4652"/>
                  </a:cubicBezTo>
                  <a:cubicBezTo>
                    <a:pt x="15115" y="6913"/>
                    <a:pt x="11065" y="10178"/>
                    <a:pt x="8027" y="12438"/>
                  </a:cubicBezTo>
                  <a:cubicBezTo>
                    <a:pt x="4990" y="14699"/>
                    <a:pt x="2965" y="15954"/>
                    <a:pt x="1615" y="17210"/>
                  </a:cubicBezTo>
                  <a:cubicBezTo>
                    <a:pt x="265" y="18466"/>
                    <a:pt x="-410" y="19722"/>
                    <a:pt x="265" y="20475"/>
                  </a:cubicBezTo>
                  <a:cubicBezTo>
                    <a:pt x="940" y="21229"/>
                    <a:pt x="2965" y="21480"/>
                    <a:pt x="6677" y="20978"/>
                  </a:cubicBezTo>
                  <a:cubicBezTo>
                    <a:pt x="10390" y="20475"/>
                    <a:pt x="15790" y="19220"/>
                    <a:pt x="21190" y="17964"/>
                  </a:cubicBezTo>
                </a:path>
              </a:pathLst>
            </a:custGeom>
            <a:noFill/>
            <a:ln w="348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65" name="Line"/>
            <p:cNvSpPr/>
            <p:nvPr/>
          </p:nvSpPr>
          <p:spPr>
            <a:xfrm>
              <a:off x="4983502" y="1162240"/>
              <a:ext cx="64481" cy="92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5" h="21347" extrusionOk="0">
                  <a:moveTo>
                    <a:pt x="5772" y="5957"/>
                  </a:moveTo>
                  <a:cubicBezTo>
                    <a:pt x="3910" y="6227"/>
                    <a:pt x="2048" y="6497"/>
                    <a:pt x="1862" y="6092"/>
                  </a:cubicBezTo>
                  <a:cubicBezTo>
                    <a:pt x="1676" y="5687"/>
                    <a:pt x="3165" y="4607"/>
                    <a:pt x="5772" y="3527"/>
                  </a:cubicBezTo>
                  <a:cubicBezTo>
                    <a:pt x="8379" y="2447"/>
                    <a:pt x="12103" y="1367"/>
                    <a:pt x="14896" y="692"/>
                  </a:cubicBezTo>
                  <a:cubicBezTo>
                    <a:pt x="17689" y="17"/>
                    <a:pt x="19551" y="-253"/>
                    <a:pt x="20296" y="287"/>
                  </a:cubicBezTo>
                  <a:cubicBezTo>
                    <a:pt x="21041" y="827"/>
                    <a:pt x="20669" y="2177"/>
                    <a:pt x="18062" y="4067"/>
                  </a:cubicBezTo>
                  <a:cubicBezTo>
                    <a:pt x="15455" y="5957"/>
                    <a:pt x="10614" y="8387"/>
                    <a:pt x="7262" y="10142"/>
                  </a:cubicBezTo>
                  <a:cubicBezTo>
                    <a:pt x="3910" y="11897"/>
                    <a:pt x="2048" y="12977"/>
                    <a:pt x="931" y="14192"/>
                  </a:cubicBezTo>
                  <a:cubicBezTo>
                    <a:pt x="-187" y="15407"/>
                    <a:pt x="-559" y="16757"/>
                    <a:pt x="1303" y="17972"/>
                  </a:cubicBezTo>
                  <a:cubicBezTo>
                    <a:pt x="3165" y="19187"/>
                    <a:pt x="7262" y="20267"/>
                    <a:pt x="11358" y="21347"/>
                  </a:cubicBezTo>
                </a:path>
              </a:pathLst>
            </a:custGeom>
            <a:noFill/>
            <a:ln w="348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66" name="Line"/>
            <p:cNvSpPr/>
            <p:nvPr/>
          </p:nvSpPr>
          <p:spPr>
            <a:xfrm>
              <a:off x="5444911" y="992414"/>
              <a:ext cx="855323" cy="20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600"/>
                  </a:moveTo>
                  <a:cubicBezTo>
                    <a:pt x="0" y="9600"/>
                    <a:pt x="0" y="15600"/>
                    <a:pt x="73" y="18600"/>
                  </a:cubicBezTo>
                  <a:cubicBezTo>
                    <a:pt x="147" y="21600"/>
                    <a:pt x="294" y="21600"/>
                    <a:pt x="852" y="21600"/>
                  </a:cubicBezTo>
                  <a:cubicBezTo>
                    <a:pt x="1411" y="21600"/>
                    <a:pt x="2380" y="21600"/>
                    <a:pt x="3350" y="21000"/>
                  </a:cubicBezTo>
                  <a:cubicBezTo>
                    <a:pt x="4320" y="20400"/>
                    <a:pt x="5290" y="19200"/>
                    <a:pt x="6069" y="19200"/>
                  </a:cubicBezTo>
                  <a:cubicBezTo>
                    <a:pt x="6847" y="19200"/>
                    <a:pt x="7435" y="20400"/>
                    <a:pt x="8067" y="20400"/>
                  </a:cubicBezTo>
                  <a:cubicBezTo>
                    <a:pt x="8699" y="20400"/>
                    <a:pt x="9375" y="19200"/>
                    <a:pt x="10109" y="15600"/>
                  </a:cubicBezTo>
                  <a:cubicBezTo>
                    <a:pt x="10844" y="12000"/>
                    <a:pt x="11638" y="6000"/>
                    <a:pt x="12416" y="4800"/>
                  </a:cubicBezTo>
                  <a:cubicBezTo>
                    <a:pt x="13195" y="3600"/>
                    <a:pt x="13959" y="7200"/>
                    <a:pt x="14709" y="9600"/>
                  </a:cubicBezTo>
                  <a:cubicBezTo>
                    <a:pt x="15458" y="12000"/>
                    <a:pt x="16193" y="13200"/>
                    <a:pt x="16883" y="14400"/>
                  </a:cubicBezTo>
                  <a:cubicBezTo>
                    <a:pt x="17574" y="15600"/>
                    <a:pt x="18220" y="16800"/>
                    <a:pt x="18779" y="18000"/>
                  </a:cubicBezTo>
                  <a:cubicBezTo>
                    <a:pt x="19337" y="19200"/>
                    <a:pt x="19807" y="20400"/>
                    <a:pt x="20263" y="17400"/>
                  </a:cubicBezTo>
                  <a:cubicBezTo>
                    <a:pt x="20718" y="14400"/>
                    <a:pt x="21159" y="7200"/>
                    <a:pt x="21600" y="0"/>
                  </a:cubicBezTo>
                </a:path>
              </a:pathLst>
            </a:custGeom>
            <a:noFill/>
            <a:ln w="348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pic>
        <p:nvPicPr>
          <p:cNvPr id="568" name="IMG_0093.jpeg" descr="IMG_0093.jpe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958621" y="5531598"/>
            <a:ext cx="7109362" cy="40699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fill="hold" grpId="4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fill="hold" grpId="5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fill="hold" grpId="7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fill="hold" grpId="9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fill="hold" grpId="1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fill="hold" grpId="1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fill="hold" grpId="1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6" grpId="3" animBg="1" advAuto="0"/>
      <p:bldP spid="467" grpId="4" animBg="1" advAuto="0"/>
      <p:bldP spid="468" grpId="5" animBg="1" advAuto="0"/>
      <p:bldP spid="469" grpId="6" animBg="1" advAuto="0"/>
      <p:bldP spid="470" grpId="7" animBg="1" advAuto="0"/>
      <p:bldP spid="515" grpId="12" animBg="1" advAuto="0"/>
      <p:bldP spid="516" grpId="8" animBg="1" advAuto="0"/>
      <p:bldP spid="517" grpId="9" animBg="1" advAuto="0"/>
      <p:bldP spid="518" grpId="10" animBg="1" advAuto="0"/>
      <p:bldP spid="519" grpId="11" animBg="1" advAuto="0"/>
      <p:bldP spid="567" grpId="2" animBg="1" advAuto="0"/>
      <p:bldP spid="568" grpId="1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THE END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END</a:t>
            </a:r>
          </a:p>
        </p:txBody>
      </p:sp>
      <p:sp>
        <p:nvSpPr>
          <p:cNvPr id="571" name="?"/>
          <p:cNvSpPr txBox="1"/>
          <p:nvPr/>
        </p:nvSpPr>
        <p:spPr>
          <a:xfrm>
            <a:off x="12896958" y="5785565"/>
            <a:ext cx="6683376" cy="21448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ctr">
              <a:lnSpc>
                <a:spcPct val="80000"/>
              </a:lnSpc>
              <a:spcBef>
                <a:spcPts val="0"/>
              </a:spcBef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xit" presetSubtype="4" fill="hold" grpId="2" nodeType="afterEffect">
                                  <p:stCondLst>
                                    <p:cond delay="125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1" grpId="1" animBg="1" advAuto="0"/>
      <p:bldP spid="571" grpId="2" animBg="1" advAuto="0"/>
    </p:bldLst>
  </p:timing>
</p:sld>
</file>

<file path=ppt/theme/theme1.xml><?xml version="1.0" encoding="utf-8"?>
<a:theme xmlns:a="http://schemas.openxmlformats.org/drawingml/2006/main" name="20_BasicBlack">
  <a:themeElements>
    <a:clrScheme name="20_Basic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0_BasicBlack">
  <a:themeElements>
    <a:clrScheme name="20_Basic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</Words>
  <Application>Microsoft Office PowerPoint</Application>
  <PresentationFormat>Personalizzato</PresentationFormat>
  <Paragraphs>28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9" baseType="lpstr">
      <vt:lpstr>Helvetica Neue</vt:lpstr>
      <vt:lpstr>Helvetica Neue Medium</vt:lpstr>
      <vt:lpstr>20_BasicBlack</vt:lpstr>
      <vt:lpstr>Who am I?</vt:lpstr>
      <vt:lpstr>Presentazione standard di PowerPoint</vt:lpstr>
      <vt:lpstr>Presentazione standard di PowerPoint</vt:lpstr>
      <vt:lpstr>My research: Scattering Amplitudes</vt:lpstr>
      <vt:lpstr>More in detail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am I?</dc:title>
  <dc:creator>edoardo alviani</dc:creator>
  <cp:lastModifiedBy>edoardo alviani</cp:lastModifiedBy>
  <cp:revision>1</cp:revision>
  <dcterms:modified xsi:type="dcterms:W3CDTF">2024-03-26T15:56:03Z</dcterms:modified>
</cp:coreProperties>
</file>