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c6ecde17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c6ecde17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c6ecde173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c6ecde173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6ecde173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c6ecde173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c6ecde1731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c6ecde1731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6ecde173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c6ecde173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16.png"/><Relationship Id="rId7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64" y="-1152125"/>
            <a:ext cx="7915427" cy="1058144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Joseph Yarwick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19036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By Joey Yarwick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7" name="Google Shape;57;p13"/>
          <p:cNvSpPr txBox="1"/>
          <p:nvPr/>
        </p:nvSpPr>
        <p:spPr>
          <a:xfrm rot="-5400000">
            <a:off x="2937557" y="3286548"/>
            <a:ext cx="3939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(;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5493"/>
            <a:ext cx="9084350" cy="606004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My Motherland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687525" y="1017725"/>
            <a:ext cx="1409100" cy="92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San Diego/ El Cajon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30400">
            <a:off x="6307674" y="-155100"/>
            <a:ext cx="2835299" cy="18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37883">
            <a:off x="320512" y="332246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6">
            <a:alphaModFix/>
          </a:blip>
          <a:srcRect b="0" l="26865" r="26637" t="0"/>
          <a:stretch/>
        </p:blipFill>
        <p:spPr>
          <a:xfrm rot="892430">
            <a:off x="7472125" y="3030125"/>
            <a:ext cx="1715925" cy="24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7650" y="1779950"/>
            <a:ext cx="4563725" cy="3478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4"/>
          <p:cNvCxnSpPr/>
          <p:nvPr/>
        </p:nvCxnSpPr>
        <p:spPr>
          <a:xfrm>
            <a:off x="1989250" y="1473300"/>
            <a:ext cx="1127400" cy="3846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The Journey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202" y="2169988"/>
            <a:ext cx="1885625" cy="9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2025" y="1688025"/>
            <a:ext cx="1167300" cy="2028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5"/>
          <p:cNvCxnSpPr/>
          <p:nvPr/>
        </p:nvCxnSpPr>
        <p:spPr>
          <a:xfrm>
            <a:off x="2099050" y="2534700"/>
            <a:ext cx="486600" cy="1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950" y="1784223"/>
            <a:ext cx="2039226" cy="1512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" name="Google Shape;79;p15"/>
          <p:cNvCxnSpPr/>
          <p:nvPr/>
        </p:nvCxnSpPr>
        <p:spPr>
          <a:xfrm>
            <a:off x="4458675" y="2654200"/>
            <a:ext cx="438300" cy="1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0" name="Google Shape;80;p15"/>
          <p:cNvCxnSpPr/>
          <p:nvPr/>
        </p:nvCxnSpPr>
        <p:spPr>
          <a:xfrm flipH="1" rot="10800000">
            <a:off x="7115975" y="2663100"/>
            <a:ext cx="366900" cy="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" name="Google Shape;81;p15"/>
          <p:cNvSpPr txBox="1"/>
          <p:nvPr/>
        </p:nvSpPr>
        <p:spPr>
          <a:xfrm>
            <a:off x="178950" y="3340200"/>
            <a:ext cx="26484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Bit by radioactive physics textbook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2823500" y="1535800"/>
            <a:ext cx="13959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UCSC BA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219175" y="3208925"/>
            <a:ext cx="6621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M1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7662025" y="1099225"/>
            <a:ext cx="662100" cy="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M2</a:t>
            </a:r>
            <a:endParaRPr sz="18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8349" y="736300"/>
            <a:ext cx="1525000" cy="15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8954" y="2135112"/>
            <a:ext cx="1525000" cy="101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5"/>
          <p:cNvCxnSpPr/>
          <p:nvPr/>
        </p:nvCxnSpPr>
        <p:spPr>
          <a:xfrm flipH="1" rot="10800000">
            <a:off x="4664450" y="1831325"/>
            <a:ext cx="89400" cy="840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What am I doing?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311700" y="1134575"/>
            <a:ext cx="336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-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Small-x QCD, Shockwave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8851" y="3890878"/>
            <a:ext cx="4291651" cy="12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196" y="2019646"/>
            <a:ext cx="3005550" cy="295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9861" y="515900"/>
            <a:ext cx="1842175" cy="24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4306575" y="1589600"/>
            <a:ext cx="1968300" cy="11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Samuel Wallon</a:t>
            </a:r>
            <a:endParaRPr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Lech Szymanowski</a:t>
            </a:r>
            <a:endParaRPr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Michael Fucilla</a:t>
            </a:r>
            <a:endParaRPr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Saad Nabeebaccus </a:t>
            </a:r>
            <a:endParaRPr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Free Time?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9275" y="363852"/>
            <a:ext cx="2842650" cy="21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150" y="1152475"/>
            <a:ext cx="1868324" cy="266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6475" y="2758252"/>
            <a:ext cx="2842650" cy="159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3174" y="2875525"/>
            <a:ext cx="2044524" cy="136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64725" y="49925"/>
            <a:ext cx="2708775" cy="240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1832700" y="2171850"/>
            <a:ext cx="3252300" cy="108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THANK YOU (: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525" y="1565725"/>
            <a:ext cx="2922400" cy="29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