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9"/>
  </p:notesMasterIdLst>
  <p:sldIdLst>
    <p:sldId id="256" r:id="rId2"/>
    <p:sldId id="257" r:id="rId3"/>
    <p:sldId id="267" r:id="rId4"/>
    <p:sldId id="260" r:id="rId5"/>
    <p:sldId id="264" r:id="rId6"/>
    <p:sldId id="265" r:id="rId7"/>
    <p:sldId id="266"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5496C9-0A6D-4752-9352-ADB8661A6D5D}" v="3" dt="2024-11-08T08:11:47.4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9" d="100"/>
          <a:sy n="59" d="100"/>
        </p:scale>
        <p:origin x="96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ylvie Brodziak" userId="97f5db785403cfc7" providerId="LiveId" clId="{2D5496C9-0A6D-4752-9352-ADB8661A6D5D}"/>
    <pc:docChg chg="custSel addSld delSld modSld">
      <pc:chgData name="Sylvie Brodziak" userId="97f5db785403cfc7" providerId="LiveId" clId="{2D5496C9-0A6D-4752-9352-ADB8661A6D5D}" dt="2024-11-13T10:30:33.407" v="416" actId="20577"/>
      <pc:docMkLst>
        <pc:docMk/>
      </pc:docMkLst>
      <pc:sldChg chg="addSp modSp mod setBg addAnim">
        <pc:chgData name="Sylvie Brodziak" userId="97f5db785403cfc7" providerId="LiveId" clId="{2D5496C9-0A6D-4752-9352-ADB8661A6D5D}" dt="2024-10-21T15:12:04.711" v="5" actId="27614"/>
        <pc:sldMkLst>
          <pc:docMk/>
          <pc:sldMk cId="2747951917" sldId="256"/>
        </pc:sldMkLst>
        <pc:spChg chg="mod">
          <ac:chgData name="Sylvie Brodziak" userId="97f5db785403cfc7" providerId="LiveId" clId="{2D5496C9-0A6D-4752-9352-ADB8661A6D5D}" dt="2024-10-21T15:11:55.140" v="2" actId="26606"/>
          <ac:spMkLst>
            <pc:docMk/>
            <pc:sldMk cId="2747951917" sldId="256"/>
            <ac:spMk id="2" creationId="{2BB12688-1C39-95E6-A418-4F8B7A409049}"/>
          </ac:spMkLst>
        </pc:spChg>
        <pc:spChg chg="mod">
          <ac:chgData name="Sylvie Brodziak" userId="97f5db785403cfc7" providerId="LiveId" clId="{2D5496C9-0A6D-4752-9352-ADB8661A6D5D}" dt="2024-10-21T15:11:55.140" v="2" actId="26606"/>
          <ac:spMkLst>
            <pc:docMk/>
            <pc:sldMk cId="2747951917" sldId="256"/>
            <ac:spMk id="3" creationId="{464A72B6-1FB1-F065-10F1-D744F88B5CD5}"/>
          </ac:spMkLst>
        </pc:spChg>
        <pc:spChg chg="mod">
          <ac:chgData name="Sylvie Brodziak" userId="97f5db785403cfc7" providerId="LiveId" clId="{2D5496C9-0A6D-4752-9352-ADB8661A6D5D}" dt="2024-10-21T15:11:55.140" v="2" actId="26606"/>
          <ac:spMkLst>
            <pc:docMk/>
            <pc:sldMk cId="2747951917" sldId="256"/>
            <ac:spMk id="4" creationId="{5C331B7A-15EB-568D-1E04-750999F65658}"/>
          </ac:spMkLst>
        </pc:spChg>
        <pc:grpChg chg="add">
          <ac:chgData name="Sylvie Brodziak" userId="97f5db785403cfc7" providerId="LiveId" clId="{2D5496C9-0A6D-4752-9352-ADB8661A6D5D}" dt="2024-10-21T15:11:55.140" v="2" actId="26606"/>
          <ac:grpSpMkLst>
            <pc:docMk/>
            <pc:sldMk cId="2747951917" sldId="256"/>
            <ac:grpSpMk id="10" creationId="{B1B8B780-99C4-4D1C-A595-95814562E377}"/>
          </ac:grpSpMkLst>
        </pc:grpChg>
        <pc:picChg chg="mod">
          <ac:chgData name="Sylvie Brodziak" userId="97f5db785403cfc7" providerId="LiveId" clId="{2D5496C9-0A6D-4752-9352-ADB8661A6D5D}" dt="2024-10-21T15:12:04.711" v="5" actId="27614"/>
          <ac:picMkLst>
            <pc:docMk/>
            <pc:sldMk cId="2747951917" sldId="256"/>
            <ac:picMk id="5" creationId="{14AF63D5-01AE-836A-7711-56754ABD49FF}"/>
          </ac:picMkLst>
        </pc:picChg>
      </pc:sldChg>
      <pc:sldChg chg="modSp new mod">
        <pc:chgData name="Sylvie Brodziak" userId="97f5db785403cfc7" providerId="LiveId" clId="{2D5496C9-0A6D-4752-9352-ADB8661A6D5D}" dt="2024-11-13T10:30:33.407" v="416" actId="20577"/>
        <pc:sldMkLst>
          <pc:docMk/>
          <pc:sldMk cId="2063586860" sldId="257"/>
        </pc:sldMkLst>
        <pc:spChg chg="mod">
          <ac:chgData name="Sylvie Brodziak" userId="97f5db785403cfc7" providerId="LiveId" clId="{2D5496C9-0A6D-4752-9352-ADB8661A6D5D}" dt="2024-10-21T17:32:15.829" v="76" actId="114"/>
          <ac:spMkLst>
            <pc:docMk/>
            <pc:sldMk cId="2063586860" sldId="257"/>
            <ac:spMk id="2" creationId="{92EF64FB-7427-0DF7-9635-4C13024C2EEE}"/>
          </ac:spMkLst>
        </pc:spChg>
        <pc:spChg chg="mod">
          <ac:chgData name="Sylvie Brodziak" userId="97f5db785403cfc7" providerId="LiveId" clId="{2D5496C9-0A6D-4752-9352-ADB8661A6D5D}" dt="2024-11-13T10:30:33.407" v="416" actId="20577"/>
          <ac:spMkLst>
            <pc:docMk/>
            <pc:sldMk cId="2063586860" sldId="257"/>
            <ac:spMk id="3" creationId="{C96FAC56-1C0D-1FE0-87D6-5726846D079B}"/>
          </ac:spMkLst>
        </pc:spChg>
      </pc:sldChg>
      <pc:sldChg chg="modSp new del mod">
        <pc:chgData name="Sylvie Brodziak" userId="97f5db785403cfc7" providerId="LiveId" clId="{2D5496C9-0A6D-4752-9352-ADB8661A6D5D}" dt="2024-11-08T08:20:57.749" v="407" actId="47"/>
        <pc:sldMkLst>
          <pc:docMk/>
          <pc:sldMk cId="512727690" sldId="258"/>
        </pc:sldMkLst>
        <pc:spChg chg="mod">
          <ac:chgData name="Sylvie Brodziak" userId="97f5db785403cfc7" providerId="LiveId" clId="{2D5496C9-0A6D-4752-9352-ADB8661A6D5D}" dt="2024-10-22T07:37:27.581" v="155" actId="20577"/>
          <ac:spMkLst>
            <pc:docMk/>
            <pc:sldMk cId="512727690" sldId="258"/>
            <ac:spMk id="2" creationId="{BEF2AAD6-BB03-0F91-48CB-24782619FDD7}"/>
          </ac:spMkLst>
        </pc:spChg>
        <pc:spChg chg="mod">
          <ac:chgData name="Sylvie Brodziak" userId="97f5db785403cfc7" providerId="LiveId" clId="{2D5496C9-0A6D-4752-9352-ADB8661A6D5D}" dt="2024-10-22T07:38:01.972" v="161" actId="27636"/>
          <ac:spMkLst>
            <pc:docMk/>
            <pc:sldMk cId="512727690" sldId="258"/>
            <ac:spMk id="3" creationId="{8168854C-1CC4-8D99-D108-9ED303986B60}"/>
          </ac:spMkLst>
        </pc:spChg>
      </pc:sldChg>
      <pc:sldChg chg="modSp new del mod">
        <pc:chgData name="Sylvie Brodziak" userId="97f5db785403cfc7" providerId="LiveId" clId="{2D5496C9-0A6D-4752-9352-ADB8661A6D5D}" dt="2024-11-08T08:21:03.625" v="408" actId="47"/>
        <pc:sldMkLst>
          <pc:docMk/>
          <pc:sldMk cId="3225415602" sldId="259"/>
        </pc:sldMkLst>
        <pc:spChg chg="mod">
          <ac:chgData name="Sylvie Brodziak" userId="97f5db785403cfc7" providerId="LiveId" clId="{2D5496C9-0A6D-4752-9352-ADB8661A6D5D}" dt="2024-10-22T07:38:39.789" v="184" actId="20577"/>
          <ac:spMkLst>
            <pc:docMk/>
            <pc:sldMk cId="3225415602" sldId="259"/>
            <ac:spMk id="2" creationId="{12EC8B30-42E7-5DE9-3406-C6DA59DF8A76}"/>
          </ac:spMkLst>
        </pc:spChg>
        <pc:spChg chg="mod">
          <ac:chgData name="Sylvie Brodziak" userId="97f5db785403cfc7" providerId="LiveId" clId="{2D5496C9-0A6D-4752-9352-ADB8661A6D5D}" dt="2024-10-22T07:38:09.470" v="164" actId="27636"/>
          <ac:spMkLst>
            <pc:docMk/>
            <pc:sldMk cId="3225415602" sldId="259"/>
            <ac:spMk id="3" creationId="{2193D153-6690-FE76-3D06-0A384FCAD0E4}"/>
          </ac:spMkLst>
        </pc:spChg>
      </pc:sldChg>
      <pc:sldChg chg="modSp new mod">
        <pc:chgData name="Sylvie Brodziak" userId="97f5db785403cfc7" providerId="LiveId" clId="{2D5496C9-0A6D-4752-9352-ADB8661A6D5D}" dt="2024-10-29T08:45:14.488" v="233" actId="20577"/>
        <pc:sldMkLst>
          <pc:docMk/>
          <pc:sldMk cId="2561696826" sldId="260"/>
        </pc:sldMkLst>
        <pc:spChg chg="mod">
          <ac:chgData name="Sylvie Brodziak" userId="97f5db785403cfc7" providerId="LiveId" clId="{2D5496C9-0A6D-4752-9352-ADB8661A6D5D}" dt="2024-10-29T08:44:13.884" v="228" actId="20577"/>
          <ac:spMkLst>
            <pc:docMk/>
            <pc:sldMk cId="2561696826" sldId="260"/>
            <ac:spMk id="2" creationId="{5899E25E-C0EE-2E7E-2A07-4E905F7809AC}"/>
          </ac:spMkLst>
        </pc:spChg>
        <pc:spChg chg="mod">
          <ac:chgData name="Sylvie Brodziak" userId="97f5db785403cfc7" providerId="LiveId" clId="{2D5496C9-0A6D-4752-9352-ADB8661A6D5D}" dt="2024-10-29T08:45:14.488" v="233" actId="20577"/>
          <ac:spMkLst>
            <pc:docMk/>
            <pc:sldMk cId="2561696826" sldId="260"/>
            <ac:spMk id="3" creationId="{2556469F-49FA-7F5F-418C-D46EBB59F939}"/>
          </ac:spMkLst>
        </pc:spChg>
      </pc:sldChg>
      <pc:sldChg chg="modSp new del mod">
        <pc:chgData name="Sylvie Brodziak" userId="97f5db785403cfc7" providerId="LiveId" clId="{2D5496C9-0A6D-4752-9352-ADB8661A6D5D}" dt="2024-11-08T08:46:01.462" v="409" actId="47"/>
        <pc:sldMkLst>
          <pc:docMk/>
          <pc:sldMk cId="1541624790" sldId="261"/>
        </pc:sldMkLst>
        <pc:spChg chg="mod">
          <ac:chgData name="Sylvie Brodziak" userId="97f5db785403cfc7" providerId="LiveId" clId="{2D5496C9-0A6D-4752-9352-ADB8661A6D5D}" dt="2024-10-29T08:51:46.661" v="266" actId="20577"/>
          <ac:spMkLst>
            <pc:docMk/>
            <pc:sldMk cId="1541624790" sldId="261"/>
            <ac:spMk id="2" creationId="{8B41199D-A7AA-A5F4-36F5-7EB96338FA39}"/>
          </ac:spMkLst>
        </pc:spChg>
        <pc:spChg chg="mod">
          <ac:chgData name="Sylvie Brodziak" userId="97f5db785403cfc7" providerId="LiveId" clId="{2D5496C9-0A6D-4752-9352-ADB8661A6D5D}" dt="2024-10-29T08:50:56.135" v="236" actId="20577"/>
          <ac:spMkLst>
            <pc:docMk/>
            <pc:sldMk cId="1541624790" sldId="261"/>
            <ac:spMk id="3" creationId="{39599BDE-B98F-0A38-2432-F4A3BEB404C8}"/>
          </ac:spMkLst>
        </pc:spChg>
      </pc:sldChg>
      <pc:sldChg chg="modSp new del mod">
        <pc:chgData name="Sylvie Brodziak" userId="97f5db785403cfc7" providerId="LiveId" clId="{2D5496C9-0A6D-4752-9352-ADB8661A6D5D}" dt="2024-11-08T08:46:06.966" v="410" actId="47"/>
        <pc:sldMkLst>
          <pc:docMk/>
          <pc:sldMk cId="476061438" sldId="262"/>
        </pc:sldMkLst>
        <pc:spChg chg="mod">
          <ac:chgData name="Sylvie Brodziak" userId="97f5db785403cfc7" providerId="LiveId" clId="{2D5496C9-0A6D-4752-9352-ADB8661A6D5D}" dt="2024-10-29T08:52:03" v="291" actId="20577"/>
          <ac:spMkLst>
            <pc:docMk/>
            <pc:sldMk cId="476061438" sldId="262"/>
            <ac:spMk id="2" creationId="{45652784-08E3-3238-D870-DE3CB9E34079}"/>
          </ac:spMkLst>
        </pc:spChg>
        <pc:spChg chg="mod">
          <ac:chgData name="Sylvie Brodziak" userId="97f5db785403cfc7" providerId="LiveId" clId="{2D5496C9-0A6D-4752-9352-ADB8661A6D5D}" dt="2024-10-29T08:51:55.138" v="269" actId="27636"/>
          <ac:spMkLst>
            <pc:docMk/>
            <pc:sldMk cId="476061438" sldId="262"/>
            <ac:spMk id="3" creationId="{29FC87E6-1A97-D9AF-6DCE-68F78AF8AE1A}"/>
          </ac:spMkLst>
        </pc:spChg>
      </pc:sldChg>
      <pc:sldChg chg="modSp new del mod">
        <pc:chgData name="Sylvie Brodziak" userId="97f5db785403cfc7" providerId="LiveId" clId="{2D5496C9-0A6D-4752-9352-ADB8661A6D5D}" dt="2024-11-08T08:50:13.816" v="412" actId="47"/>
        <pc:sldMkLst>
          <pc:docMk/>
          <pc:sldMk cId="3266921696" sldId="263"/>
        </pc:sldMkLst>
        <pc:spChg chg="mod">
          <ac:chgData name="Sylvie Brodziak" userId="97f5db785403cfc7" providerId="LiveId" clId="{2D5496C9-0A6D-4752-9352-ADB8661A6D5D}" dt="2024-10-29T08:55:29.237" v="306" actId="20577"/>
          <ac:spMkLst>
            <pc:docMk/>
            <pc:sldMk cId="3266921696" sldId="263"/>
            <ac:spMk id="2" creationId="{7A2A4916-0479-B906-2597-A31DDF04B555}"/>
          </ac:spMkLst>
        </pc:spChg>
        <pc:spChg chg="mod">
          <ac:chgData name="Sylvie Brodziak" userId="97f5db785403cfc7" providerId="LiveId" clId="{2D5496C9-0A6D-4752-9352-ADB8661A6D5D}" dt="2024-11-08T08:50:06.079" v="411" actId="20577"/>
          <ac:spMkLst>
            <pc:docMk/>
            <pc:sldMk cId="3266921696" sldId="263"/>
            <ac:spMk id="3" creationId="{B05104DE-7231-2985-3511-B100E579FB9F}"/>
          </ac:spMkLst>
        </pc:spChg>
      </pc:sldChg>
      <pc:sldChg chg="modSp new mod">
        <pc:chgData name="Sylvie Brodziak" userId="97f5db785403cfc7" providerId="LiveId" clId="{2D5496C9-0A6D-4752-9352-ADB8661A6D5D}" dt="2024-11-08T08:53:47.147" v="413" actId="113"/>
        <pc:sldMkLst>
          <pc:docMk/>
          <pc:sldMk cId="517008035" sldId="264"/>
        </pc:sldMkLst>
        <pc:spChg chg="mod">
          <ac:chgData name="Sylvie Brodziak" userId="97f5db785403cfc7" providerId="LiveId" clId="{2D5496C9-0A6D-4752-9352-ADB8661A6D5D}" dt="2024-10-29T09:01:48.501" v="325" actId="20577"/>
          <ac:spMkLst>
            <pc:docMk/>
            <pc:sldMk cId="517008035" sldId="264"/>
            <ac:spMk id="2" creationId="{B633780D-BAE6-32EC-C10C-C7E5FA529099}"/>
          </ac:spMkLst>
        </pc:spChg>
        <pc:spChg chg="mod">
          <ac:chgData name="Sylvie Brodziak" userId="97f5db785403cfc7" providerId="LiveId" clId="{2D5496C9-0A6D-4752-9352-ADB8661A6D5D}" dt="2024-11-08T08:53:47.147" v="413" actId="113"/>
          <ac:spMkLst>
            <pc:docMk/>
            <pc:sldMk cId="517008035" sldId="264"/>
            <ac:spMk id="3" creationId="{2DEFAAD6-3C98-F823-27C8-225D28246585}"/>
          </ac:spMkLst>
        </pc:spChg>
      </pc:sldChg>
      <pc:sldChg chg="modSp new mod">
        <pc:chgData name="Sylvie Brodziak" userId="97f5db785403cfc7" providerId="LiveId" clId="{2D5496C9-0A6D-4752-9352-ADB8661A6D5D}" dt="2024-11-08T08:55:03.034" v="414" actId="20577"/>
        <pc:sldMkLst>
          <pc:docMk/>
          <pc:sldMk cId="1547095805" sldId="265"/>
        </pc:sldMkLst>
        <pc:spChg chg="mod">
          <ac:chgData name="Sylvie Brodziak" userId="97f5db785403cfc7" providerId="LiveId" clId="{2D5496C9-0A6D-4752-9352-ADB8661A6D5D}" dt="2024-10-29T09:04:28.700" v="355" actId="20577"/>
          <ac:spMkLst>
            <pc:docMk/>
            <pc:sldMk cId="1547095805" sldId="265"/>
            <ac:spMk id="2" creationId="{541D0E27-0BBF-4927-8C45-9EB6A3E57FB1}"/>
          </ac:spMkLst>
        </pc:spChg>
        <pc:spChg chg="mod">
          <ac:chgData name="Sylvie Brodziak" userId="97f5db785403cfc7" providerId="LiveId" clId="{2D5496C9-0A6D-4752-9352-ADB8661A6D5D}" dt="2024-11-08T08:55:03.034" v="414" actId="20577"/>
          <ac:spMkLst>
            <pc:docMk/>
            <pc:sldMk cId="1547095805" sldId="265"/>
            <ac:spMk id="3" creationId="{1B62D82C-359A-2CF1-FDBC-E4F13F2DFA7D}"/>
          </ac:spMkLst>
        </pc:spChg>
      </pc:sldChg>
      <pc:sldChg chg="modSp new mod">
        <pc:chgData name="Sylvie Brodziak" userId="97f5db785403cfc7" providerId="LiveId" clId="{2D5496C9-0A6D-4752-9352-ADB8661A6D5D}" dt="2024-11-13T09:51:34.214" v="415" actId="113"/>
        <pc:sldMkLst>
          <pc:docMk/>
          <pc:sldMk cId="975455732" sldId="266"/>
        </pc:sldMkLst>
        <pc:spChg chg="mod">
          <ac:chgData name="Sylvie Brodziak" userId="97f5db785403cfc7" providerId="LiveId" clId="{2D5496C9-0A6D-4752-9352-ADB8661A6D5D}" dt="2024-10-29T09:13:01.180" v="373" actId="20577"/>
          <ac:spMkLst>
            <pc:docMk/>
            <pc:sldMk cId="975455732" sldId="266"/>
            <ac:spMk id="2" creationId="{0FAB4B58-B2B9-EAAE-299F-4B6743931ED4}"/>
          </ac:spMkLst>
        </pc:spChg>
        <pc:spChg chg="mod">
          <ac:chgData name="Sylvie Brodziak" userId="97f5db785403cfc7" providerId="LiveId" clId="{2D5496C9-0A6D-4752-9352-ADB8661A6D5D}" dt="2024-11-13T09:51:34.214" v="415" actId="113"/>
          <ac:spMkLst>
            <pc:docMk/>
            <pc:sldMk cId="975455732" sldId="266"/>
            <ac:spMk id="3" creationId="{09BA16A5-29CD-CDFA-FC1F-8A635BB6D4C5}"/>
          </ac:spMkLst>
        </pc:spChg>
      </pc:sldChg>
      <pc:sldChg chg="addSp delSp modSp new mod setBg">
        <pc:chgData name="Sylvie Brodziak" userId="97f5db785403cfc7" providerId="LiveId" clId="{2D5496C9-0A6D-4752-9352-ADB8661A6D5D}" dt="2024-11-08T08:11:54.932" v="406" actId="26606"/>
        <pc:sldMkLst>
          <pc:docMk/>
          <pc:sldMk cId="1008122444" sldId="267"/>
        </pc:sldMkLst>
        <pc:spChg chg="mod">
          <ac:chgData name="Sylvie Brodziak" userId="97f5db785403cfc7" providerId="LiveId" clId="{2D5496C9-0A6D-4752-9352-ADB8661A6D5D}" dt="2024-11-08T08:11:54.932" v="406" actId="26606"/>
          <ac:spMkLst>
            <pc:docMk/>
            <pc:sldMk cId="1008122444" sldId="267"/>
            <ac:spMk id="2" creationId="{C74B6846-A3F8-E6FE-77A3-DE6519443C47}"/>
          </ac:spMkLst>
        </pc:spChg>
        <pc:spChg chg="del">
          <ac:chgData name="Sylvie Brodziak" userId="97f5db785403cfc7" providerId="LiveId" clId="{2D5496C9-0A6D-4752-9352-ADB8661A6D5D}" dt="2024-11-08T08:11:47.455" v="405"/>
          <ac:spMkLst>
            <pc:docMk/>
            <pc:sldMk cId="1008122444" sldId="267"/>
            <ac:spMk id="3" creationId="{68FBE79E-A262-E5A8-1E85-8B3D307D95C8}"/>
          </ac:spMkLst>
        </pc:spChg>
        <pc:spChg chg="mod">
          <ac:chgData name="Sylvie Brodziak" userId="97f5db785403cfc7" providerId="LiveId" clId="{2D5496C9-0A6D-4752-9352-ADB8661A6D5D}" dt="2024-11-08T08:11:54.932" v="406" actId="26606"/>
          <ac:spMkLst>
            <pc:docMk/>
            <pc:sldMk cId="1008122444" sldId="267"/>
            <ac:spMk id="4" creationId="{D21B1C18-70CB-9B2D-DB29-252CE2A81E00}"/>
          </ac:spMkLst>
        </pc:spChg>
        <pc:spChg chg="add">
          <ac:chgData name="Sylvie Brodziak" userId="97f5db785403cfc7" providerId="LiveId" clId="{2D5496C9-0A6D-4752-9352-ADB8661A6D5D}" dt="2024-11-08T08:11:54.932" v="406" actId="26606"/>
          <ac:spMkLst>
            <pc:docMk/>
            <pc:sldMk cId="1008122444" sldId="267"/>
            <ac:spMk id="10" creationId="{6B25638D-3D06-41D1-8060-4D2707C60AE8}"/>
          </ac:spMkLst>
        </pc:spChg>
        <pc:picChg chg="add mod ord">
          <ac:chgData name="Sylvie Brodziak" userId="97f5db785403cfc7" providerId="LiveId" clId="{2D5496C9-0A6D-4752-9352-ADB8661A6D5D}" dt="2024-11-08T08:11:54.932" v="406" actId="26606"/>
          <ac:picMkLst>
            <pc:docMk/>
            <pc:sldMk cId="1008122444" sldId="267"/>
            <ac:picMk id="5" creationId="{3A639A15-BD03-7F03-7BEF-8F1D9FC671A5}"/>
          </ac:picMkLst>
        </pc:picChg>
        <pc:picChg chg="add">
          <ac:chgData name="Sylvie Brodziak" userId="97f5db785403cfc7" providerId="LiveId" clId="{2D5496C9-0A6D-4752-9352-ADB8661A6D5D}" dt="2024-11-08T08:11:54.932" v="406" actId="26606"/>
          <ac:picMkLst>
            <pc:docMk/>
            <pc:sldMk cId="1008122444" sldId="267"/>
            <ac:picMk id="12" creationId="{8161BB1E-0062-4056-AB94-121EF614D5FB}"/>
          </ac:picMkLst>
        </pc:picChg>
        <pc:cxnChg chg="add">
          <ac:chgData name="Sylvie Brodziak" userId="97f5db785403cfc7" providerId="LiveId" clId="{2D5496C9-0A6D-4752-9352-ADB8661A6D5D}" dt="2024-11-08T08:11:54.932" v="406" actId="26606"/>
          <ac:cxnSpMkLst>
            <pc:docMk/>
            <pc:sldMk cId="1008122444" sldId="267"/>
            <ac:cxnSpMk id="14" creationId="{8FBC01E2-D629-4319-B5CB-BFA461B8CF30}"/>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98E898-5EE6-4CDA-96AF-E1C0F69522D2}" type="datetimeFigureOut">
              <a:rPr lang="fr-FR" smtClean="0"/>
              <a:t>13/11/2024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0C9E39-B884-4307-8E0E-3498A7B64722}" type="slidenum">
              <a:rPr lang="fr-FR" smtClean="0"/>
              <a:t>‹N°›</a:t>
            </a:fld>
            <a:endParaRPr lang="fr-FR"/>
          </a:p>
        </p:txBody>
      </p:sp>
    </p:spTree>
    <p:extLst>
      <p:ext uri="{BB962C8B-B14F-4D97-AF65-F5344CB8AC3E}">
        <p14:creationId xmlns:p14="http://schemas.microsoft.com/office/powerpoint/2010/main" val="1563086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774423" y="802298"/>
            <a:ext cx="8637073" cy="2920713"/>
          </a:xfrm>
        </p:spPr>
        <p:txBody>
          <a:bodyPr bIns="0" anchor="b">
            <a:normAutofit/>
          </a:bodyPr>
          <a:lstStyle>
            <a:lvl1pPr algn="ctr">
              <a:defRPr sz="6600"/>
            </a:lvl1pPr>
          </a:lstStyle>
          <a:p>
            <a:r>
              <a:rPr lang="fr-FR"/>
              <a:t>Modifiez le style du titre</a:t>
            </a:r>
            <a:endParaRPr lang="en-US" dirty="0"/>
          </a:p>
        </p:txBody>
      </p:sp>
      <p:sp>
        <p:nvSpPr>
          <p:cNvPr id="3" name="Subtitle 2"/>
          <p:cNvSpPr>
            <a:spLocks noGrp="1"/>
          </p:cNvSpPr>
          <p:nvPr>
            <p:ph type="subTitle" idx="1"/>
          </p:nvPr>
        </p:nvSpPr>
        <p:spPr>
          <a:xfrm>
            <a:off x="1774424" y="3724074"/>
            <a:ext cx="8637072" cy="977621"/>
          </a:xfrm>
        </p:spPr>
        <p:txBody>
          <a:bodyPr tIns="91440" bIns="91440">
            <a:normAutofit/>
          </a:bodyPr>
          <a:lstStyle>
            <a:lvl1pPr marL="0" indent="0" algn="ctr">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6AF7803A-5DC6-4207-8CEE-3A5310E02D57}" type="datetime1">
              <a:rPr lang="fr-FR" smtClean="0"/>
              <a:t>13/11/2024</a:t>
            </a:fld>
            <a:endParaRPr lang="fr-FR"/>
          </a:p>
        </p:txBody>
      </p:sp>
      <p:sp>
        <p:nvSpPr>
          <p:cNvPr id="5" name="Footer Placeholder 4"/>
          <p:cNvSpPr>
            <a:spLocks noGrp="1"/>
          </p:cNvSpPr>
          <p:nvPr>
            <p:ph type="ftr" sz="quarter" idx="11"/>
          </p:nvPr>
        </p:nvSpPr>
        <p:spPr>
          <a:xfrm>
            <a:off x="1451579" y="329307"/>
            <a:ext cx="5626774" cy="309201"/>
          </a:xfrm>
        </p:spPr>
        <p:txBody>
          <a:bodyPr/>
          <a:lstStyle/>
          <a:p>
            <a:r>
              <a:rPr lang="fr-FR"/>
              <a:t>Sylvie Brodziak Héritages UMR-CNRS 9022</a:t>
            </a:r>
          </a:p>
        </p:txBody>
      </p:sp>
      <p:sp>
        <p:nvSpPr>
          <p:cNvPr id="6" name="Slide Number Placeholder 5"/>
          <p:cNvSpPr>
            <a:spLocks noGrp="1"/>
          </p:cNvSpPr>
          <p:nvPr>
            <p:ph type="sldNum" sz="quarter" idx="12"/>
          </p:nvPr>
        </p:nvSpPr>
        <p:spPr>
          <a:xfrm>
            <a:off x="476834" y="798973"/>
            <a:ext cx="811019" cy="503578"/>
          </a:xfrm>
        </p:spPr>
        <p:txBody>
          <a:bodyPr/>
          <a:lstStyle/>
          <a:p>
            <a:fld id="{83ADD7C3-6903-4BB0-8546-D9E050B53E23}" type="slidenum">
              <a:rPr lang="fr-FR" smtClean="0"/>
              <a:t>‹N°›</a:t>
            </a:fld>
            <a:endParaRPr lang="fr-FR"/>
          </a:p>
        </p:txBody>
      </p:sp>
    </p:spTree>
    <p:extLst>
      <p:ext uri="{BB962C8B-B14F-4D97-AF65-F5344CB8AC3E}">
        <p14:creationId xmlns:p14="http://schemas.microsoft.com/office/powerpoint/2010/main" val="1941485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ED247960-9BD6-46CA-ADB1-CC5886F81663}" type="datetime1">
              <a:rPr lang="fr-FR" smtClean="0"/>
              <a:t>13/11/2024</a:t>
            </a:fld>
            <a:endParaRPr lang="fr-FR"/>
          </a:p>
        </p:txBody>
      </p:sp>
      <p:sp>
        <p:nvSpPr>
          <p:cNvPr id="5" name="Footer Placeholder 4"/>
          <p:cNvSpPr>
            <a:spLocks noGrp="1"/>
          </p:cNvSpPr>
          <p:nvPr>
            <p:ph type="ftr" sz="quarter" idx="11"/>
          </p:nvPr>
        </p:nvSpPr>
        <p:spPr/>
        <p:txBody>
          <a:bodyPr/>
          <a:lstStyle/>
          <a:p>
            <a:r>
              <a:rPr lang="fr-FR"/>
              <a:t>Sylvie Brodziak Héritages UMR-CNRS 9022</a:t>
            </a:r>
          </a:p>
        </p:txBody>
      </p:sp>
      <p:sp>
        <p:nvSpPr>
          <p:cNvPr id="6" name="Slide Number Placeholder 5"/>
          <p:cNvSpPr>
            <a:spLocks noGrp="1"/>
          </p:cNvSpPr>
          <p:nvPr>
            <p:ph type="sldNum" sz="quarter" idx="12"/>
          </p:nvPr>
        </p:nvSpPr>
        <p:spPr/>
        <p:txBody>
          <a:bodyPr/>
          <a:lstStyle/>
          <a:p>
            <a:fld id="{83ADD7C3-6903-4BB0-8546-D9E050B53E23}" type="slidenum">
              <a:rPr lang="fr-FR" smtClean="0"/>
              <a:t>‹N°›</a:t>
            </a:fld>
            <a:endParaRPr lang="fr-FR"/>
          </a:p>
        </p:txBody>
      </p:sp>
    </p:spTree>
    <p:extLst>
      <p:ext uri="{BB962C8B-B14F-4D97-AF65-F5344CB8AC3E}">
        <p14:creationId xmlns:p14="http://schemas.microsoft.com/office/powerpoint/2010/main" val="1993953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7052" y="798973"/>
            <a:ext cx="1615742" cy="4659889"/>
          </a:xfrm>
        </p:spPr>
        <p:txBody>
          <a:bodyPr vert="eaVert"/>
          <a:lstStyle>
            <a:lvl1pPr algn="l">
              <a:defRPr/>
            </a:lvl1pPr>
          </a:lstStyle>
          <a:p>
            <a:r>
              <a:rPr lang="fr-FR"/>
              <a:t>Modifiez le style du titre</a:t>
            </a:r>
            <a:endParaRPr lang="en-US" dirty="0"/>
          </a:p>
        </p:txBody>
      </p:sp>
      <p:sp>
        <p:nvSpPr>
          <p:cNvPr id="3" name="Vertical Text Placeholder 2"/>
          <p:cNvSpPr>
            <a:spLocks noGrp="1"/>
          </p:cNvSpPr>
          <p:nvPr>
            <p:ph type="body" orient="vert" idx="1"/>
          </p:nvPr>
        </p:nvSpPr>
        <p:spPr>
          <a:xfrm>
            <a:off x="1444672" y="798973"/>
            <a:ext cx="7518654" cy="4659889"/>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E803734B-6BC2-49EA-B56B-CC94A269A205}" type="datetime1">
              <a:rPr lang="fr-FR" smtClean="0"/>
              <a:t>13/11/2024</a:t>
            </a:fld>
            <a:endParaRPr lang="fr-FR"/>
          </a:p>
        </p:txBody>
      </p:sp>
      <p:sp>
        <p:nvSpPr>
          <p:cNvPr id="5" name="Footer Placeholder 4"/>
          <p:cNvSpPr>
            <a:spLocks noGrp="1"/>
          </p:cNvSpPr>
          <p:nvPr>
            <p:ph type="ftr" sz="quarter" idx="11"/>
          </p:nvPr>
        </p:nvSpPr>
        <p:spPr/>
        <p:txBody>
          <a:bodyPr/>
          <a:lstStyle/>
          <a:p>
            <a:r>
              <a:rPr lang="fr-FR"/>
              <a:t>Sylvie Brodziak Héritages UMR-CNRS 9022</a:t>
            </a:r>
          </a:p>
        </p:txBody>
      </p:sp>
      <p:sp>
        <p:nvSpPr>
          <p:cNvPr id="6" name="Slide Number Placeholder 5"/>
          <p:cNvSpPr>
            <a:spLocks noGrp="1"/>
          </p:cNvSpPr>
          <p:nvPr>
            <p:ph type="sldNum" sz="quarter" idx="12"/>
          </p:nvPr>
        </p:nvSpPr>
        <p:spPr/>
        <p:txBody>
          <a:bodyPr/>
          <a:lstStyle/>
          <a:p>
            <a:fld id="{83ADD7C3-6903-4BB0-8546-D9E050B53E23}" type="slidenum">
              <a:rPr lang="fr-FR" smtClean="0"/>
              <a:t>‹N°›</a:t>
            </a:fld>
            <a:endParaRPr lang="fr-FR"/>
          </a:p>
        </p:txBody>
      </p:sp>
    </p:spTree>
    <p:extLst>
      <p:ext uri="{BB962C8B-B14F-4D97-AF65-F5344CB8AC3E}">
        <p14:creationId xmlns:p14="http://schemas.microsoft.com/office/powerpoint/2010/main" val="811665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3A317510-A984-453B-868F-7AB093729CD9}" type="datetime1">
              <a:rPr lang="fr-FR" smtClean="0"/>
              <a:t>13/11/2024</a:t>
            </a:fld>
            <a:endParaRPr lang="fr-FR"/>
          </a:p>
        </p:txBody>
      </p:sp>
      <p:sp>
        <p:nvSpPr>
          <p:cNvPr id="5" name="Footer Placeholder 4"/>
          <p:cNvSpPr>
            <a:spLocks noGrp="1"/>
          </p:cNvSpPr>
          <p:nvPr>
            <p:ph type="ftr" sz="quarter" idx="11"/>
          </p:nvPr>
        </p:nvSpPr>
        <p:spPr/>
        <p:txBody>
          <a:bodyPr/>
          <a:lstStyle/>
          <a:p>
            <a:r>
              <a:rPr lang="fr-FR"/>
              <a:t>Sylvie Brodziak Héritages UMR-CNRS 9022</a:t>
            </a:r>
          </a:p>
        </p:txBody>
      </p:sp>
      <p:sp>
        <p:nvSpPr>
          <p:cNvPr id="6" name="Slide Number Placeholder 5"/>
          <p:cNvSpPr>
            <a:spLocks noGrp="1"/>
          </p:cNvSpPr>
          <p:nvPr>
            <p:ph type="sldNum" sz="quarter" idx="12"/>
          </p:nvPr>
        </p:nvSpPr>
        <p:spPr/>
        <p:txBody>
          <a:bodyPr/>
          <a:lstStyle/>
          <a:p>
            <a:fld id="{83ADD7C3-6903-4BB0-8546-D9E050B53E23}" type="slidenum">
              <a:rPr lang="fr-FR" smtClean="0"/>
              <a:t>‹N°›</a:t>
            </a:fld>
            <a:endParaRPr lang="fr-FR"/>
          </a:p>
        </p:txBody>
      </p:sp>
    </p:spTree>
    <p:extLst>
      <p:ext uri="{BB962C8B-B14F-4D97-AF65-F5344CB8AC3E}">
        <p14:creationId xmlns:p14="http://schemas.microsoft.com/office/powerpoint/2010/main" val="3227511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774423" y="1756130"/>
            <a:ext cx="8643154" cy="1969007"/>
          </a:xfrm>
        </p:spPr>
        <p:txBody>
          <a:bodyPr anchor="b">
            <a:normAutofit/>
          </a:bodyPr>
          <a:lstStyle>
            <a:lvl1pPr algn="ctr">
              <a:defRPr sz="3600"/>
            </a:lvl1pPr>
          </a:lstStyle>
          <a:p>
            <a:r>
              <a:rPr lang="fr-FR"/>
              <a:t>Modifiez le style du titre</a:t>
            </a:r>
            <a:endParaRPr lang="en-US" dirty="0"/>
          </a:p>
        </p:txBody>
      </p:sp>
      <p:sp>
        <p:nvSpPr>
          <p:cNvPr id="3" name="Text Placeholder 2"/>
          <p:cNvSpPr>
            <a:spLocks noGrp="1"/>
          </p:cNvSpPr>
          <p:nvPr>
            <p:ph type="body" idx="1"/>
          </p:nvPr>
        </p:nvSpPr>
        <p:spPr>
          <a:xfrm>
            <a:off x="1774423" y="3725137"/>
            <a:ext cx="8643154" cy="1093987"/>
          </a:xfrm>
        </p:spPr>
        <p:txBody>
          <a:bodyPr tIns="91440">
            <a:normAutofit/>
          </a:bodyPr>
          <a:lstStyle>
            <a:lvl1pPr marL="0" indent="0" algn="ct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50BCA62B-0785-4FD4-9521-B8F9075150EB}" type="datetime1">
              <a:rPr lang="fr-FR" smtClean="0"/>
              <a:t>13/11/2024</a:t>
            </a:fld>
            <a:endParaRPr lang="fr-FR"/>
          </a:p>
        </p:txBody>
      </p:sp>
      <p:sp>
        <p:nvSpPr>
          <p:cNvPr id="5" name="Footer Placeholder 4"/>
          <p:cNvSpPr>
            <a:spLocks noGrp="1"/>
          </p:cNvSpPr>
          <p:nvPr>
            <p:ph type="ftr" sz="quarter" idx="11"/>
          </p:nvPr>
        </p:nvSpPr>
        <p:spPr/>
        <p:txBody>
          <a:bodyPr/>
          <a:lstStyle/>
          <a:p>
            <a:r>
              <a:rPr lang="fr-FR"/>
              <a:t>Sylvie Brodziak Héritages UMR-CNRS 9022</a:t>
            </a:r>
          </a:p>
        </p:txBody>
      </p:sp>
      <p:sp>
        <p:nvSpPr>
          <p:cNvPr id="6" name="Slide Number Placeholder 5"/>
          <p:cNvSpPr>
            <a:spLocks noGrp="1"/>
          </p:cNvSpPr>
          <p:nvPr>
            <p:ph type="sldNum" sz="quarter" idx="12"/>
          </p:nvPr>
        </p:nvSpPr>
        <p:spPr/>
        <p:txBody>
          <a:bodyPr/>
          <a:lstStyle/>
          <a:p>
            <a:fld id="{83ADD7C3-6903-4BB0-8546-D9E050B53E23}" type="slidenum">
              <a:rPr lang="fr-FR" smtClean="0"/>
              <a:t>‹N°›</a:t>
            </a:fld>
            <a:endParaRPr lang="fr-FR"/>
          </a:p>
        </p:txBody>
      </p:sp>
    </p:spTree>
    <p:extLst>
      <p:ext uri="{BB962C8B-B14F-4D97-AF65-F5344CB8AC3E}">
        <p14:creationId xmlns:p14="http://schemas.microsoft.com/office/powerpoint/2010/main" val="3102584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293577" cy="1059305"/>
          </a:xfrm>
        </p:spPr>
        <p:txBody>
          <a:bodyPr/>
          <a:lstStyle/>
          <a:p>
            <a:r>
              <a:rPr lang="fr-FR"/>
              <a:t>Modifiez le style du titre</a:t>
            </a:r>
            <a:endParaRPr lang="en-US" dirty="0"/>
          </a:p>
        </p:txBody>
      </p:sp>
      <p:sp>
        <p:nvSpPr>
          <p:cNvPr id="3" name="Content Placeholder 2"/>
          <p:cNvSpPr>
            <a:spLocks noGrp="1"/>
          </p:cNvSpPr>
          <p:nvPr>
            <p:ph sz="half" idx="1"/>
          </p:nvPr>
        </p:nvSpPr>
        <p:spPr>
          <a:xfrm>
            <a:off x="1447331" y="2010878"/>
            <a:ext cx="4488654" cy="344859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254140" y="2017343"/>
            <a:ext cx="4488654" cy="344152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E1C3514A-CA70-49BC-821A-58A3717655AD}" type="datetime1">
              <a:rPr lang="fr-FR" smtClean="0"/>
              <a:t>13/11/2024</a:t>
            </a:fld>
            <a:endParaRPr lang="fr-FR"/>
          </a:p>
        </p:txBody>
      </p:sp>
      <p:sp>
        <p:nvSpPr>
          <p:cNvPr id="6" name="Footer Placeholder 5"/>
          <p:cNvSpPr>
            <a:spLocks noGrp="1"/>
          </p:cNvSpPr>
          <p:nvPr>
            <p:ph type="ftr" sz="quarter" idx="11"/>
          </p:nvPr>
        </p:nvSpPr>
        <p:spPr/>
        <p:txBody>
          <a:bodyPr/>
          <a:lstStyle/>
          <a:p>
            <a:r>
              <a:rPr lang="fr-FR"/>
              <a:t>Sylvie Brodziak Héritages UMR-CNRS 9022</a:t>
            </a:r>
          </a:p>
        </p:txBody>
      </p:sp>
      <p:sp>
        <p:nvSpPr>
          <p:cNvPr id="7" name="Slide Number Placeholder 6"/>
          <p:cNvSpPr>
            <a:spLocks noGrp="1"/>
          </p:cNvSpPr>
          <p:nvPr>
            <p:ph type="sldNum" sz="quarter" idx="12"/>
          </p:nvPr>
        </p:nvSpPr>
        <p:spPr/>
        <p:txBody>
          <a:bodyPr/>
          <a:lstStyle/>
          <a:p>
            <a:fld id="{83ADD7C3-6903-4BB0-8546-D9E050B53E23}" type="slidenum">
              <a:rPr lang="fr-FR" smtClean="0"/>
              <a:t>‹N°›</a:t>
            </a:fld>
            <a:endParaRPr lang="fr-FR"/>
          </a:p>
        </p:txBody>
      </p:sp>
    </p:spTree>
    <p:extLst>
      <p:ext uri="{BB962C8B-B14F-4D97-AF65-F5344CB8AC3E}">
        <p14:creationId xmlns:p14="http://schemas.microsoft.com/office/powerpoint/2010/main" val="312655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295603" cy="1056319"/>
          </a:xfrm>
        </p:spPr>
        <p:txBody>
          <a:bodyPr/>
          <a:lstStyle/>
          <a:p>
            <a:r>
              <a:rPr lang="fr-FR"/>
              <a:t>Modifiez le style du titre</a:t>
            </a:r>
            <a:endParaRPr lang="en-US" dirty="0"/>
          </a:p>
        </p:txBody>
      </p:sp>
      <p:sp>
        <p:nvSpPr>
          <p:cNvPr id="3" name="Text Placeholder 2"/>
          <p:cNvSpPr>
            <a:spLocks noGrp="1"/>
          </p:cNvSpPr>
          <p:nvPr>
            <p:ph type="body" idx="1"/>
          </p:nvPr>
        </p:nvSpPr>
        <p:spPr>
          <a:xfrm>
            <a:off x="1447191" y="2019549"/>
            <a:ext cx="4488794"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447191" y="2824269"/>
            <a:ext cx="4488794" cy="264445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256025" y="2023003"/>
            <a:ext cx="4488794"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256025" y="2821491"/>
            <a:ext cx="4488794" cy="263737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14371C82-175A-4D96-9D80-B86E64FBA076}" type="datetime1">
              <a:rPr lang="fr-FR" smtClean="0"/>
              <a:t>13/11/2024</a:t>
            </a:fld>
            <a:endParaRPr lang="fr-FR"/>
          </a:p>
        </p:txBody>
      </p:sp>
      <p:sp>
        <p:nvSpPr>
          <p:cNvPr id="8" name="Footer Placeholder 7"/>
          <p:cNvSpPr>
            <a:spLocks noGrp="1"/>
          </p:cNvSpPr>
          <p:nvPr>
            <p:ph type="ftr" sz="quarter" idx="11"/>
          </p:nvPr>
        </p:nvSpPr>
        <p:spPr/>
        <p:txBody>
          <a:bodyPr/>
          <a:lstStyle/>
          <a:p>
            <a:r>
              <a:rPr lang="fr-FR"/>
              <a:t>Sylvie Brodziak Héritages UMR-CNRS 9022</a:t>
            </a:r>
          </a:p>
        </p:txBody>
      </p:sp>
      <p:sp>
        <p:nvSpPr>
          <p:cNvPr id="9" name="Slide Number Placeholder 8"/>
          <p:cNvSpPr>
            <a:spLocks noGrp="1"/>
          </p:cNvSpPr>
          <p:nvPr>
            <p:ph type="sldNum" sz="quarter" idx="12"/>
          </p:nvPr>
        </p:nvSpPr>
        <p:spPr/>
        <p:txBody>
          <a:bodyPr/>
          <a:lstStyle/>
          <a:p>
            <a:fld id="{83ADD7C3-6903-4BB0-8546-D9E050B53E23}" type="slidenum">
              <a:rPr lang="fr-FR" smtClean="0"/>
              <a:t>‹N°›</a:t>
            </a:fld>
            <a:endParaRPr lang="fr-FR"/>
          </a:p>
        </p:txBody>
      </p:sp>
    </p:spTree>
    <p:extLst>
      <p:ext uri="{BB962C8B-B14F-4D97-AF65-F5344CB8AC3E}">
        <p14:creationId xmlns:p14="http://schemas.microsoft.com/office/powerpoint/2010/main" val="4042366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6CAC05B9-12BB-422A-BEF0-2C2850B0931B}" type="datetime1">
              <a:rPr lang="fr-FR" smtClean="0"/>
              <a:t>13/11/2024</a:t>
            </a:fld>
            <a:endParaRPr lang="fr-FR"/>
          </a:p>
        </p:txBody>
      </p:sp>
      <p:sp>
        <p:nvSpPr>
          <p:cNvPr id="4" name="Footer Placeholder 3"/>
          <p:cNvSpPr>
            <a:spLocks noGrp="1"/>
          </p:cNvSpPr>
          <p:nvPr>
            <p:ph type="ftr" sz="quarter" idx="11"/>
          </p:nvPr>
        </p:nvSpPr>
        <p:spPr/>
        <p:txBody>
          <a:bodyPr/>
          <a:lstStyle/>
          <a:p>
            <a:r>
              <a:rPr lang="fr-FR"/>
              <a:t>Sylvie Brodziak Héritages UMR-CNRS 9022</a:t>
            </a:r>
          </a:p>
        </p:txBody>
      </p:sp>
      <p:sp>
        <p:nvSpPr>
          <p:cNvPr id="5" name="Slide Number Placeholder 4"/>
          <p:cNvSpPr>
            <a:spLocks noGrp="1"/>
          </p:cNvSpPr>
          <p:nvPr>
            <p:ph type="sldNum" sz="quarter" idx="12"/>
          </p:nvPr>
        </p:nvSpPr>
        <p:spPr/>
        <p:txBody>
          <a:bodyPr/>
          <a:lstStyle/>
          <a:p>
            <a:fld id="{83ADD7C3-6903-4BB0-8546-D9E050B53E23}" type="slidenum">
              <a:rPr lang="fr-FR" smtClean="0"/>
              <a:t>‹N°›</a:t>
            </a:fld>
            <a:endParaRPr lang="fr-FR"/>
          </a:p>
        </p:txBody>
      </p:sp>
    </p:spTree>
    <p:extLst>
      <p:ext uri="{BB962C8B-B14F-4D97-AF65-F5344CB8AC3E}">
        <p14:creationId xmlns:p14="http://schemas.microsoft.com/office/powerpoint/2010/main" val="1404031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68E87F-7A01-49E4-A307-36738D7109C9}" type="datetime1">
              <a:rPr lang="fr-FR" smtClean="0"/>
              <a:t>13/11/2024</a:t>
            </a:fld>
            <a:endParaRPr lang="fr-FR"/>
          </a:p>
        </p:txBody>
      </p:sp>
      <p:sp>
        <p:nvSpPr>
          <p:cNvPr id="3" name="Footer Placeholder 2"/>
          <p:cNvSpPr>
            <a:spLocks noGrp="1"/>
          </p:cNvSpPr>
          <p:nvPr>
            <p:ph type="ftr" sz="quarter" idx="11"/>
          </p:nvPr>
        </p:nvSpPr>
        <p:spPr/>
        <p:txBody>
          <a:bodyPr/>
          <a:lstStyle/>
          <a:p>
            <a:r>
              <a:rPr lang="fr-FR"/>
              <a:t>Sylvie Brodziak Héritages UMR-CNRS 9022</a:t>
            </a:r>
          </a:p>
        </p:txBody>
      </p:sp>
      <p:sp>
        <p:nvSpPr>
          <p:cNvPr id="4" name="Slide Number Placeholder 3"/>
          <p:cNvSpPr>
            <a:spLocks noGrp="1"/>
          </p:cNvSpPr>
          <p:nvPr>
            <p:ph type="sldNum" sz="quarter" idx="12"/>
          </p:nvPr>
        </p:nvSpPr>
        <p:spPr/>
        <p:txBody>
          <a:bodyPr/>
          <a:lstStyle/>
          <a:p>
            <a:fld id="{83ADD7C3-6903-4BB0-8546-D9E050B53E23}" type="slidenum">
              <a:rPr lang="fr-FR" smtClean="0"/>
              <a:t>‹N°›</a:t>
            </a:fld>
            <a:endParaRPr lang="fr-FR"/>
          </a:p>
        </p:txBody>
      </p:sp>
    </p:spTree>
    <p:extLst>
      <p:ext uri="{BB962C8B-B14F-4D97-AF65-F5344CB8AC3E}">
        <p14:creationId xmlns:p14="http://schemas.microsoft.com/office/powerpoint/2010/main" val="600188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2961967" cy="2406518"/>
          </a:xfrm>
        </p:spPr>
        <p:txBody>
          <a:bodyPr anchor="b">
            <a:normAutofit/>
          </a:bodyPr>
          <a:lstStyle>
            <a:lvl1pPr algn="l">
              <a:defRPr sz="2400"/>
            </a:lvl1pPr>
          </a:lstStyle>
          <a:p>
            <a:r>
              <a:rPr lang="fr-FR"/>
              <a:t>Modifiez le style du titre</a:t>
            </a:r>
            <a:endParaRPr lang="en-US" dirty="0"/>
          </a:p>
        </p:txBody>
      </p:sp>
      <p:sp>
        <p:nvSpPr>
          <p:cNvPr id="3" name="Content Placeholder 2"/>
          <p:cNvSpPr>
            <a:spLocks noGrp="1"/>
          </p:cNvSpPr>
          <p:nvPr>
            <p:ph idx="1"/>
          </p:nvPr>
        </p:nvSpPr>
        <p:spPr>
          <a:xfrm>
            <a:off x="4730324" y="798974"/>
            <a:ext cx="6012470" cy="4658826"/>
          </a:xfrm>
        </p:spPr>
        <p:txBody>
          <a:bodyPr anchor="ct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444671" y="3205491"/>
            <a:ext cx="2961967"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EDCF781B-8600-4095-8736-B8DA05A5F4AA}" type="datetime1">
              <a:rPr lang="fr-FR" smtClean="0"/>
              <a:t>13/11/2024</a:t>
            </a:fld>
            <a:endParaRPr lang="fr-FR"/>
          </a:p>
        </p:txBody>
      </p:sp>
      <p:sp>
        <p:nvSpPr>
          <p:cNvPr id="6" name="Footer Placeholder 5"/>
          <p:cNvSpPr>
            <a:spLocks noGrp="1"/>
          </p:cNvSpPr>
          <p:nvPr>
            <p:ph type="ftr" sz="quarter" idx="11"/>
          </p:nvPr>
        </p:nvSpPr>
        <p:spPr/>
        <p:txBody>
          <a:bodyPr/>
          <a:lstStyle/>
          <a:p>
            <a:r>
              <a:rPr lang="fr-FR"/>
              <a:t>Sylvie Brodziak Héritages UMR-CNRS 9022</a:t>
            </a:r>
          </a:p>
        </p:txBody>
      </p:sp>
      <p:sp>
        <p:nvSpPr>
          <p:cNvPr id="7" name="Slide Number Placeholder 6"/>
          <p:cNvSpPr>
            <a:spLocks noGrp="1"/>
          </p:cNvSpPr>
          <p:nvPr>
            <p:ph type="sldNum" sz="quarter" idx="12"/>
          </p:nvPr>
        </p:nvSpPr>
        <p:spPr/>
        <p:txBody>
          <a:bodyPr/>
          <a:lstStyle/>
          <a:p>
            <a:fld id="{83ADD7C3-6903-4BB0-8546-D9E050B53E23}" type="slidenum">
              <a:rPr lang="fr-FR" smtClean="0"/>
              <a:t>‹N°›</a:t>
            </a:fld>
            <a:endParaRPr lang="fr-FR"/>
          </a:p>
        </p:txBody>
      </p:sp>
    </p:spTree>
    <p:extLst>
      <p:ext uri="{BB962C8B-B14F-4D97-AF65-F5344CB8AC3E}">
        <p14:creationId xmlns:p14="http://schemas.microsoft.com/office/powerpoint/2010/main" val="1513383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grpSp>
        <p:nvGrpSpPr>
          <p:cNvPr id="9" name="Group 8"/>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blipFill dpi="0" rotWithShape="1">
              <a:blip r:embed="rId2">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2"/>
            <a:ext cx="5532328" cy="1922299"/>
          </a:xfrm>
        </p:spPr>
        <p:txBody>
          <a:bodyPr anchor="b">
            <a:normAutofit/>
          </a:bodyPr>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50000"/>
              <a:lumOff val="50000"/>
              <a:alpha val="80000"/>
            </a:schemeClr>
          </a:solidFill>
          <a:ln w="9525" cap="sq">
            <a:noFill/>
            <a:miter lim="800000"/>
          </a:ln>
          <a:effectLst/>
        </p:spPr>
        <p:txBody>
          <a:bodyPr vert="horz" lIns="91440" tIns="45720" rIns="91440" bIns="45720" rtlCol="0" anchor="t">
            <a:normAutofit/>
          </a:bodyPr>
          <a:lstStyle>
            <a:lvl1pPr>
              <a:defRPr lang="en-US" sz="3200" dirty="0"/>
            </a:lvl1pPr>
          </a:lstStyle>
          <a:p>
            <a:pPr lvl="0" algn="ctr"/>
            <a:r>
              <a:rPr lang="fr-FR"/>
              <a:t>Cliquez sur l'icône pour ajouter une image</a:t>
            </a:r>
            <a:endParaRPr lang="en-US" dirty="0"/>
          </a:p>
        </p:txBody>
      </p:sp>
      <p:sp>
        <p:nvSpPr>
          <p:cNvPr id="4" name="Text Placeholder 3"/>
          <p:cNvSpPr>
            <a:spLocks noGrp="1"/>
          </p:cNvSpPr>
          <p:nvPr>
            <p:ph type="body" sz="half" idx="2"/>
          </p:nvPr>
        </p:nvSpPr>
        <p:spPr>
          <a:xfrm>
            <a:off x="1450329" y="3059600"/>
            <a:ext cx="5524404" cy="2090134"/>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9D42B177-E950-4979-AF59-5B7A5352CDFD}" type="datetime1">
              <a:rPr lang="fr-FR" smtClean="0"/>
              <a:t>13/11/2024</a:t>
            </a:fld>
            <a:endParaRPr lang="fr-FR"/>
          </a:p>
        </p:txBody>
      </p:sp>
      <p:sp>
        <p:nvSpPr>
          <p:cNvPr id="6" name="Footer Placeholder 5"/>
          <p:cNvSpPr>
            <a:spLocks noGrp="1"/>
          </p:cNvSpPr>
          <p:nvPr>
            <p:ph type="ftr" sz="quarter" idx="11"/>
          </p:nvPr>
        </p:nvSpPr>
        <p:spPr>
          <a:xfrm>
            <a:off x="1447382" y="318640"/>
            <a:ext cx="5541004" cy="320931"/>
          </a:xfrm>
        </p:spPr>
        <p:txBody>
          <a:bodyPr/>
          <a:lstStyle/>
          <a:p>
            <a:r>
              <a:rPr lang="fr-FR"/>
              <a:t>Sylvie Brodziak Héritages UMR-CNRS 9022</a:t>
            </a:r>
          </a:p>
        </p:txBody>
      </p:sp>
      <p:sp>
        <p:nvSpPr>
          <p:cNvPr id="7" name="Slide Number Placeholder 6"/>
          <p:cNvSpPr>
            <a:spLocks noGrp="1"/>
          </p:cNvSpPr>
          <p:nvPr>
            <p:ph type="sldNum" sz="quarter" idx="12"/>
          </p:nvPr>
        </p:nvSpPr>
        <p:spPr/>
        <p:txBody>
          <a:bodyPr/>
          <a:lstStyle/>
          <a:p>
            <a:fld id="{83ADD7C3-6903-4BB0-8546-D9E050B53E23}" type="slidenum">
              <a:rPr lang="fr-FR" smtClean="0"/>
              <a:t>‹N°›</a:t>
            </a:fld>
            <a:endParaRPr lang="fr-FR"/>
          </a:p>
        </p:txBody>
      </p:sp>
    </p:spTree>
    <p:extLst>
      <p:ext uri="{BB962C8B-B14F-4D97-AF65-F5344CB8AC3E}">
        <p14:creationId xmlns:p14="http://schemas.microsoft.com/office/powerpoint/2010/main" val="1833399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51579" y="804519"/>
            <a:ext cx="9291215" cy="1049235"/>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1451579" y="2015732"/>
            <a:ext cx="9291215" cy="345061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242079"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9D6246DD-9490-4400-9311-4644996BB0F8}" type="datetime1">
              <a:rPr lang="fr-FR" smtClean="0"/>
              <a:t>13/11/2024</a:t>
            </a:fld>
            <a:endParaRPr lang="fr-FR"/>
          </a:p>
        </p:txBody>
      </p:sp>
      <p:sp>
        <p:nvSpPr>
          <p:cNvPr id="5" name="Footer Placeholder 4"/>
          <p:cNvSpPr>
            <a:spLocks noGrp="1"/>
          </p:cNvSpPr>
          <p:nvPr>
            <p:ph type="ftr" sz="quarter" idx="3"/>
          </p:nvPr>
        </p:nvSpPr>
        <p:spPr>
          <a:xfrm>
            <a:off x="1451579" y="329307"/>
            <a:ext cx="5626774" cy="309201"/>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fr-FR"/>
              <a:t>Sylvie Brodziak Héritages UMR-CNRS 9022</a:t>
            </a:r>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83ADD7C3-6903-4BB0-8546-D9E050B53E23}" type="slidenum">
              <a:rPr lang="fr-FR" smtClean="0"/>
              <a:t>‹N°›</a:t>
            </a:fld>
            <a:endParaRPr lang="fr-FR"/>
          </a:p>
        </p:txBody>
      </p:sp>
      <p:sp>
        <p:nvSpPr>
          <p:cNvPr id="9" name="Rectangle 8"/>
          <p:cNvSpPr/>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2" name="Straight Connector 11"/>
          <p:cNvCxnSpPr/>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8390877"/>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dt="0"/>
  <p:txStyles>
    <p:title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B12688-1C39-95E6-A418-4F8B7A409049}"/>
              </a:ext>
            </a:extLst>
          </p:cNvPr>
          <p:cNvSpPr>
            <a:spLocks noGrp="1"/>
          </p:cNvSpPr>
          <p:nvPr>
            <p:ph type="ctrTitle"/>
          </p:nvPr>
        </p:nvSpPr>
        <p:spPr>
          <a:xfrm>
            <a:off x="1452617" y="963699"/>
            <a:ext cx="4960388" cy="2470307"/>
          </a:xfrm>
        </p:spPr>
        <p:txBody>
          <a:bodyPr>
            <a:normAutofit/>
          </a:bodyPr>
          <a:lstStyle/>
          <a:p>
            <a:r>
              <a:rPr lang="fr-FR" sz="5400"/>
              <a:t>Jean-ANTOINE lAFONT</a:t>
            </a:r>
          </a:p>
        </p:txBody>
      </p:sp>
      <p:sp>
        <p:nvSpPr>
          <p:cNvPr id="3" name="Sous-titre 2">
            <a:extLst>
              <a:ext uri="{FF2B5EF4-FFF2-40B4-BE49-F238E27FC236}">
                <a16:creationId xmlns:a16="http://schemas.microsoft.com/office/drawing/2014/main" id="{464A72B6-1FB1-F065-10F1-D744F88B5CD5}"/>
              </a:ext>
            </a:extLst>
          </p:cNvPr>
          <p:cNvSpPr>
            <a:spLocks noGrp="1"/>
          </p:cNvSpPr>
          <p:nvPr>
            <p:ph type="subTitle" idx="1"/>
          </p:nvPr>
        </p:nvSpPr>
        <p:spPr>
          <a:xfrm>
            <a:off x="1452617" y="3448294"/>
            <a:ext cx="4960388" cy="1693553"/>
          </a:xfrm>
        </p:spPr>
        <p:txBody>
          <a:bodyPr>
            <a:normAutofit/>
          </a:bodyPr>
          <a:lstStyle/>
          <a:p>
            <a:r>
              <a:rPr lang="fr-FR" dirty="0"/>
              <a:t>Vie privée et politique </a:t>
            </a:r>
          </a:p>
        </p:txBody>
      </p:sp>
      <p:sp>
        <p:nvSpPr>
          <p:cNvPr id="4" name="Espace réservé du pied de page 3">
            <a:extLst>
              <a:ext uri="{FF2B5EF4-FFF2-40B4-BE49-F238E27FC236}">
                <a16:creationId xmlns:a16="http://schemas.microsoft.com/office/drawing/2014/main" id="{5C331B7A-15EB-568D-1E04-750999F65658}"/>
              </a:ext>
            </a:extLst>
          </p:cNvPr>
          <p:cNvSpPr>
            <a:spLocks noGrp="1"/>
          </p:cNvSpPr>
          <p:nvPr>
            <p:ph type="ftr" sz="quarter" idx="11"/>
          </p:nvPr>
        </p:nvSpPr>
        <p:spPr>
          <a:xfrm>
            <a:off x="1449982" y="329309"/>
            <a:ext cx="4967793" cy="309201"/>
          </a:xfrm>
        </p:spPr>
        <p:txBody>
          <a:bodyPr>
            <a:normAutofit/>
          </a:bodyPr>
          <a:lstStyle/>
          <a:p>
            <a:pPr>
              <a:spcAft>
                <a:spcPts val="600"/>
              </a:spcAft>
            </a:pPr>
            <a:r>
              <a:rPr lang="fr-FR"/>
              <a:t>Sylvie Brodziak Héritages UMR-CNRS 9022</a:t>
            </a:r>
          </a:p>
        </p:txBody>
      </p:sp>
      <p:grpSp>
        <p:nvGrpSpPr>
          <p:cNvPr id="10" name="Group 9">
            <a:extLst>
              <a:ext uri="{FF2B5EF4-FFF2-40B4-BE49-F238E27FC236}">
                <a16:creationId xmlns:a16="http://schemas.microsoft.com/office/drawing/2014/main" id="{B1B8B780-99C4-4D1C-A595-95814562E37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899254" y="482171"/>
            <a:ext cx="4652668" cy="5149101"/>
            <a:chOff x="6899254" y="482171"/>
            <a:chExt cx="4652668" cy="5149101"/>
          </a:xfrm>
        </p:grpSpPr>
        <p:sp>
          <p:nvSpPr>
            <p:cNvPr id="11" name="Rectangle 10">
              <a:extLst>
                <a:ext uri="{FF2B5EF4-FFF2-40B4-BE49-F238E27FC236}">
                  <a16:creationId xmlns:a16="http://schemas.microsoft.com/office/drawing/2014/main" id="{BA9ECF46-35B4-46C2-90A2-4139C23639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99254" y="482171"/>
              <a:ext cx="4652668" cy="5149101"/>
            </a:xfrm>
            <a:prstGeom prst="rect">
              <a:avLst/>
            </a:prstGeom>
            <a:blipFill dpi="0" rotWithShape="1">
              <a:blip r:embed="rId2">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2D4C1CC-A887-4EA5-9B81-A576F5D0F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39487" y="812507"/>
              <a:ext cx="400124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Image 4" descr="Une image contenant Visage humain, portrait, cravate, gentleman&#10;&#10;Description générée automatiquement">
            <a:extLst>
              <a:ext uri="{FF2B5EF4-FFF2-40B4-BE49-F238E27FC236}">
                <a16:creationId xmlns:a16="http://schemas.microsoft.com/office/drawing/2014/main" id="{14AF63D5-01AE-836A-7711-56754ABD49FF}"/>
              </a:ext>
            </a:extLst>
          </p:cNvPr>
          <p:cNvPicPr>
            <a:picLocks noChangeAspect="1"/>
          </p:cNvPicPr>
          <p:nvPr/>
        </p:nvPicPr>
        <p:blipFill>
          <a:blip r:embed="rId3"/>
          <a:srcRect t="978" r="-1" b="18477"/>
          <a:stretch/>
        </p:blipFill>
        <p:spPr>
          <a:xfrm>
            <a:off x="7555450" y="1116345"/>
            <a:ext cx="3360025" cy="3866172"/>
          </a:xfrm>
          <a:prstGeom prst="rect">
            <a:avLst/>
          </a:prstGeom>
        </p:spPr>
      </p:pic>
    </p:spTree>
    <p:extLst>
      <p:ext uri="{BB962C8B-B14F-4D97-AF65-F5344CB8AC3E}">
        <p14:creationId xmlns:p14="http://schemas.microsoft.com/office/powerpoint/2010/main" val="2747951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EF64FB-7427-0DF7-9635-4C13024C2EEE}"/>
              </a:ext>
            </a:extLst>
          </p:cNvPr>
          <p:cNvSpPr>
            <a:spLocks noGrp="1"/>
          </p:cNvSpPr>
          <p:nvPr>
            <p:ph type="title"/>
          </p:nvPr>
        </p:nvSpPr>
        <p:spPr/>
        <p:txBody>
          <a:bodyPr/>
          <a:lstStyle/>
          <a:p>
            <a:r>
              <a:rPr lang="fr-FR" dirty="0"/>
              <a:t>Antonin Lafont</a:t>
            </a:r>
            <a:br>
              <a:rPr lang="fr-FR" dirty="0"/>
            </a:br>
            <a:r>
              <a:rPr lang="fr-FR" i="1" dirty="0"/>
              <a:t>L’aurore</a:t>
            </a:r>
            <a:r>
              <a:rPr lang="fr-FR" dirty="0"/>
              <a:t> 9 juin 1908</a:t>
            </a:r>
          </a:p>
        </p:txBody>
      </p:sp>
      <p:sp>
        <p:nvSpPr>
          <p:cNvPr id="3" name="Espace réservé du contenu 2">
            <a:extLst>
              <a:ext uri="{FF2B5EF4-FFF2-40B4-BE49-F238E27FC236}">
                <a16:creationId xmlns:a16="http://schemas.microsoft.com/office/drawing/2014/main" id="{C96FAC56-1C0D-1FE0-87D6-5726846D079B}"/>
              </a:ext>
            </a:extLst>
          </p:cNvPr>
          <p:cNvSpPr>
            <a:spLocks noGrp="1"/>
          </p:cNvSpPr>
          <p:nvPr>
            <p:ph idx="1"/>
          </p:nvPr>
        </p:nvSpPr>
        <p:spPr/>
        <p:txBody>
          <a:bodyPr>
            <a:normAutofit fontScale="77500" lnSpcReduction="20000"/>
          </a:bodyPr>
          <a:lstStyle/>
          <a:p>
            <a:r>
              <a:rPr lang="fr-FR" dirty="0"/>
              <a:t>J'apprends avec une amère tristesse la mort d'un vieux compagnon des luttes de notre jeunesse, Antonin Lafont, ancien conseiller municipal, ancien député du dix-huitième arrondissement </a:t>
            </a:r>
            <a:r>
              <a:rPr lang="fr-FR"/>
              <a:t>de Paris et </a:t>
            </a:r>
            <a:r>
              <a:rPr lang="fr-FR" dirty="0"/>
              <a:t>qui auparavant, pendant le siège, avait été le collaborateur de Clemenceau à la mairie de Montmartre. Il était resté intime avec Clemenceau et il était aussi l'ami de Gambetta et d'Adrien Hébrard, le directeur du Temps. Hébrard, hier, écrivait de lui, et j'ai plaisir à citer ces ligues : « Dans les diverses situations qu'il a occupées, Lafont avait acquis l'estime et la sympathie de tous ses confrères et collègues comme de toutes les personnes qui s'étaient trouvées en relations avec cet excellent homme. » La vie n'avait pas été douce pour Lafont. Depuis de longues années il était atteint d'une infirmité incurable. Mois ses cruelles souffrances n'avaient altéré en rien ni sa sérénité d'âme, ni même sa bonne humeur. Ce ferme républicain, ce lutteur énergique était un stoïque gai.</a:t>
            </a:r>
          </a:p>
          <a:p>
            <a:r>
              <a:rPr lang="fr-FR" dirty="0"/>
              <a:t>RANC</a:t>
            </a:r>
          </a:p>
        </p:txBody>
      </p:sp>
      <p:sp>
        <p:nvSpPr>
          <p:cNvPr id="4" name="Espace réservé du pied de page 3">
            <a:extLst>
              <a:ext uri="{FF2B5EF4-FFF2-40B4-BE49-F238E27FC236}">
                <a16:creationId xmlns:a16="http://schemas.microsoft.com/office/drawing/2014/main" id="{CBDFA706-9258-9EE6-5C56-AF1E7BF1F3AD}"/>
              </a:ext>
            </a:extLst>
          </p:cNvPr>
          <p:cNvSpPr>
            <a:spLocks noGrp="1"/>
          </p:cNvSpPr>
          <p:nvPr>
            <p:ph type="ftr" sz="quarter" idx="11"/>
          </p:nvPr>
        </p:nvSpPr>
        <p:spPr/>
        <p:txBody>
          <a:bodyPr/>
          <a:lstStyle/>
          <a:p>
            <a:r>
              <a:rPr lang="fr-FR"/>
              <a:t>Sylvie Brodziak Héritages UMR-CNRS 9022</a:t>
            </a:r>
          </a:p>
        </p:txBody>
      </p:sp>
    </p:spTree>
    <p:extLst>
      <p:ext uri="{BB962C8B-B14F-4D97-AF65-F5344CB8AC3E}">
        <p14:creationId xmlns:p14="http://schemas.microsoft.com/office/powerpoint/2010/main" val="20635868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B25638D-3D06-41D1-8060-4D2707C60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pic>
        <p:nvPicPr>
          <p:cNvPr id="12" name="Picture 11">
            <a:extLst>
              <a:ext uri="{FF2B5EF4-FFF2-40B4-BE49-F238E27FC236}">
                <a16:creationId xmlns:a16="http://schemas.microsoft.com/office/drawing/2014/main" id="{8161BB1E-0062-4056-AB94-121EF614D5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4" name="Straight Connector 13">
            <a:extLst>
              <a:ext uri="{FF2B5EF4-FFF2-40B4-BE49-F238E27FC236}">
                <a16:creationId xmlns:a16="http://schemas.microsoft.com/office/drawing/2014/main" id="{8FBC01E2-D629-4319-B5CB-BFA461B8CF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C74B6846-A3F8-E6FE-77A3-DE6519443C47}"/>
              </a:ext>
            </a:extLst>
          </p:cNvPr>
          <p:cNvSpPr>
            <a:spLocks noGrp="1"/>
          </p:cNvSpPr>
          <p:nvPr>
            <p:ph type="title"/>
          </p:nvPr>
        </p:nvSpPr>
        <p:spPr>
          <a:xfrm>
            <a:off x="1452616" y="962902"/>
            <a:ext cx="4171480" cy="2471104"/>
          </a:xfrm>
        </p:spPr>
        <p:txBody>
          <a:bodyPr vert="horz" lIns="91440" tIns="45720" rIns="91440" bIns="0" rtlCol="0" anchor="b">
            <a:normAutofit/>
          </a:bodyPr>
          <a:lstStyle/>
          <a:p>
            <a:r>
              <a:rPr lang="en-US" sz="4800"/>
              <a:t>100 grande rue Saint Michel </a:t>
            </a:r>
          </a:p>
        </p:txBody>
      </p:sp>
      <p:sp>
        <p:nvSpPr>
          <p:cNvPr id="4" name="Espace réservé du pied de page 3">
            <a:extLst>
              <a:ext uri="{FF2B5EF4-FFF2-40B4-BE49-F238E27FC236}">
                <a16:creationId xmlns:a16="http://schemas.microsoft.com/office/drawing/2014/main" id="{D21B1C18-70CB-9B2D-DB29-252CE2A81E00}"/>
              </a:ext>
            </a:extLst>
          </p:cNvPr>
          <p:cNvSpPr>
            <a:spLocks noGrp="1"/>
          </p:cNvSpPr>
          <p:nvPr>
            <p:ph type="ftr" sz="quarter" idx="11"/>
          </p:nvPr>
        </p:nvSpPr>
        <p:spPr>
          <a:xfrm>
            <a:off x="1449981" y="329309"/>
            <a:ext cx="4174598" cy="309201"/>
          </a:xfrm>
        </p:spPr>
        <p:txBody>
          <a:bodyPr vert="horz" lIns="91440" tIns="45720" rIns="91440" bIns="45720" rtlCol="0" anchor="ctr">
            <a:normAutofit/>
          </a:bodyPr>
          <a:lstStyle/>
          <a:p>
            <a:pPr>
              <a:spcAft>
                <a:spcPts val="600"/>
              </a:spcAft>
            </a:pPr>
            <a:r>
              <a:rPr lang="en-US"/>
              <a:t>Sylvie Brodziak Héritages UMR-CNRS 9022</a:t>
            </a:r>
          </a:p>
        </p:txBody>
      </p:sp>
      <p:pic>
        <p:nvPicPr>
          <p:cNvPr id="5" name="Espace réservé du contenu 4">
            <a:extLst>
              <a:ext uri="{FF2B5EF4-FFF2-40B4-BE49-F238E27FC236}">
                <a16:creationId xmlns:a16="http://schemas.microsoft.com/office/drawing/2014/main" id="{3A639A15-BD03-7F03-7BEF-8F1D9FC671A5}"/>
              </a:ext>
            </a:extLst>
          </p:cNvPr>
          <p:cNvPicPr>
            <a:picLocks noGrp="1" noChangeAspect="1"/>
          </p:cNvPicPr>
          <p:nvPr>
            <p:ph idx="1"/>
          </p:nvPr>
        </p:nvPicPr>
        <p:blipFill>
          <a:blip r:embed="rId3"/>
          <a:stretch>
            <a:fillRect/>
          </a:stretch>
        </p:blipFill>
        <p:spPr>
          <a:xfrm>
            <a:off x="6826846" y="805583"/>
            <a:ext cx="3495571" cy="4660762"/>
          </a:xfrm>
          <a:prstGeom prst="rect">
            <a:avLst/>
          </a:prstGeom>
        </p:spPr>
      </p:pic>
    </p:spTree>
    <p:extLst>
      <p:ext uri="{BB962C8B-B14F-4D97-AF65-F5344CB8AC3E}">
        <p14:creationId xmlns:p14="http://schemas.microsoft.com/office/powerpoint/2010/main" val="10081224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99E25E-C0EE-2E7E-2A07-4E905F7809AC}"/>
              </a:ext>
            </a:extLst>
          </p:cNvPr>
          <p:cNvSpPr>
            <a:spLocks noGrp="1"/>
          </p:cNvSpPr>
          <p:nvPr>
            <p:ph type="title"/>
          </p:nvPr>
        </p:nvSpPr>
        <p:spPr/>
        <p:txBody>
          <a:bodyPr/>
          <a:lstStyle/>
          <a:p>
            <a:r>
              <a:rPr lang="fr-FR" dirty="0"/>
              <a:t>L ’ENCRIER DE LABOULAYE </a:t>
            </a:r>
          </a:p>
        </p:txBody>
      </p:sp>
      <p:sp>
        <p:nvSpPr>
          <p:cNvPr id="3" name="Espace réservé du contenu 2">
            <a:extLst>
              <a:ext uri="{FF2B5EF4-FFF2-40B4-BE49-F238E27FC236}">
                <a16:creationId xmlns:a16="http://schemas.microsoft.com/office/drawing/2014/main" id="{2556469F-49FA-7F5F-418C-D46EBB59F939}"/>
              </a:ext>
            </a:extLst>
          </p:cNvPr>
          <p:cNvSpPr>
            <a:spLocks noGrp="1"/>
          </p:cNvSpPr>
          <p:nvPr>
            <p:ph idx="1"/>
          </p:nvPr>
        </p:nvSpPr>
        <p:spPr/>
        <p:txBody>
          <a:bodyPr>
            <a:normAutofit fontScale="85000" lnSpcReduction="20000"/>
          </a:bodyPr>
          <a:lstStyle/>
          <a:p>
            <a:r>
              <a:rPr lang="fr-FR" dirty="0"/>
              <a:t>Il y a quatre ans, M. </a:t>
            </a:r>
            <a:r>
              <a:rPr lang="fr-FR" dirty="0" err="1"/>
              <a:t>Laboulaye</a:t>
            </a:r>
            <a:r>
              <a:rPr lang="fr-FR" dirty="0"/>
              <a:t> se porta comme candidat à la députation dans le Bas-Rhin; il échoua, mais ses partisans, pour consoler sa défaite lui firent cadeau d'un bel encrier en argent. Cet encrier lui fut présenté par M. Jules Ferry, depuis député, et M. Lafont, qui tient au Temps la partie commerciale. C'est lui qui nous apprend si les suifs sont fermes. Je ne pense pas qu'il ait d'autres titres littéraires et politiques. Il a d'ailleurs l'air d'un aimable homme, très fantaisiste à ses heures, puisqu'il s'est présenté chez M. </a:t>
            </a:r>
            <a:r>
              <a:rPr lang="fr-FR" dirty="0" err="1"/>
              <a:t>Laboulaye</a:t>
            </a:r>
            <a:r>
              <a:rPr lang="fr-FR" dirty="0"/>
              <a:t> et l'a sommé de rendre l'encrier, attendu qu'il conseille de voter Oui et qu'il est devenu un suppôt du tyran. Il va sans dire que M. </a:t>
            </a:r>
            <a:r>
              <a:rPr lang="fr-FR" dirty="0" err="1"/>
              <a:t>Laboulaye</a:t>
            </a:r>
            <a:r>
              <a:rPr lang="fr-FR" dirty="0"/>
              <a:t> a refusé et il parait qu'il a poussé la condescendance jusqu'à ne pas mettre M. Lafont à la porte. Mais le spirituel rédacteur de la partie commerciale du Temps ne s'en tient pas là. Il va sommer, par huissier, M. </a:t>
            </a:r>
            <a:r>
              <a:rPr lang="fr-FR" dirty="0" err="1"/>
              <a:t>Laboulaye</a:t>
            </a:r>
            <a:r>
              <a:rPr lang="fr-FR" dirty="0"/>
              <a:t> d'avoir à rendre l'encrier, sous peine de payer cinquante francs par jour de retard.</a:t>
            </a:r>
          </a:p>
        </p:txBody>
      </p:sp>
      <p:sp>
        <p:nvSpPr>
          <p:cNvPr id="4" name="Espace réservé du pied de page 3">
            <a:extLst>
              <a:ext uri="{FF2B5EF4-FFF2-40B4-BE49-F238E27FC236}">
                <a16:creationId xmlns:a16="http://schemas.microsoft.com/office/drawing/2014/main" id="{A0C49AD7-7222-F4DA-E005-4E4985541363}"/>
              </a:ext>
            </a:extLst>
          </p:cNvPr>
          <p:cNvSpPr>
            <a:spLocks noGrp="1"/>
          </p:cNvSpPr>
          <p:nvPr>
            <p:ph type="ftr" sz="quarter" idx="11"/>
          </p:nvPr>
        </p:nvSpPr>
        <p:spPr/>
        <p:txBody>
          <a:bodyPr/>
          <a:lstStyle/>
          <a:p>
            <a:r>
              <a:rPr lang="fr-FR"/>
              <a:t>Sylvie Brodziak Héritages UMR-CNRS 9022</a:t>
            </a:r>
          </a:p>
        </p:txBody>
      </p:sp>
    </p:spTree>
    <p:extLst>
      <p:ext uri="{BB962C8B-B14F-4D97-AF65-F5344CB8AC3E}">
        <p14:creationId xmlns:p14="http://schemas.microsoft.com/office/powerpoint/2010/main" val="2561696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33780D-BAE6-32EC-C10C-C7E5FA529099}"/>
              </a:ext>
            </a:extLst>
          </p:cNvPr>
          <p:cNvSpPr>
            <a:spLocks noGrp="1"/>
          </p:cNvSpPr>
          <p:nvPr>
            <p:ph type="title"/>
          </p:nvPr>
        </p:nvSpPr>
        <p:spPr/>
        <p:txBody>
          <a:bodyPr/>
          <a:lstStyle/>
          <a:p>
            <a:r>
              <a:rPr lang="fr-FR" dirty="0"/>
              <a:t>Au bord de la mer </a:t>
            </a:r>
          </a:p>
        </p:txBody>
      </p:sp>
      <p:sp>
        <p:nvSpPr>
          <p:cNvPr id="3" name="Espace réservé du contenu 2">
            <a:extLst>
              <a:ext uri="{FF2B5EF4-FFF2-40B4-BE49-F238E27FC236}">
                <a16:creationId xmlns:a16="http://schemas.microsoft.com/office/drawing/2014/main" id="{2DEFAAD6-3C98-F823-27C8-225D28246585}"/>
              </a:ext>
            </a:extLst>
          </p:cNvPr>
          <p:cNvSpPr>
            <a:spLocks noGrp="1"/>
          </p:cNvSpPr>
          <p:nvPr>
            <p:ph idx="1"/>
          </p:nvPr>
        </p:nvSpPr>
        <p:spPr/>
        <p:txBody>
          <a:bodyPr>
            <a:normAutofit lnSpcReduction="10000"/>
          </a:bodyPr>
          <a:lstStyle/>
          <a:p>
            <a:r>
              <a:rPr lang="fr-FR" dirty="0"/>
              <a:t>Puisse le mois que nous allons passer ensemble, et qui, je l’espère sera tel que nous le souhaitons, pour nous faire oublier les misères de cet hiver. Il me semble aujourd’hui que tout cela est un rêve. </a:t>
            </a:r>
            <a:r>
              <a:rPr lang="fr-FR" b="1" dirty="0"/>
              <a:t>Ah, mon pauvre camarade, je t’aimais bien auparavant, mais ces épreuves communes ont fièrement cimenté notre amitié.</a:t>
            </a:r>
            <a:r>
              <a:rPr lang="fr-FR" dirty="0"/>
              <a:t> Tu as dépensé ta pauvre santé sans compter, toi si amoureux du sommeil du matin en particulier et du repos en général. Et tu hésiterais une minute à refaire cette partie de toi-même qui se peut encore réparer. Heureusement que je suis là et que je ne te permettrai pas de faire cette sottise. Je te le répète, fais tes préparatifs car le jour du départ n’est pas loin. </a:t>
            </a:r>
          </a:p>
        </p:txBody>
      </p:sp>
      <p:sp>
        <p:nvSpPr>
          <p:cNvPr id="4" name="Espace réservé du pied de page 3">
            <a:extLst>
              <a:ext uri="{FF2B5EF4-FFF2-40B4-BE49-F238E27FC236}">
                <a16:creationId xmlns:a16="http://schemas.microsoft.com/office/drawing/2014/main" id="{F0F9E425-7B2F-79C8-D02A-01AA528CD27D}"/>
              </a:ext>
            </a:extLst>
          </p:cNvPr>
          <p:cNvSpPr>
            <a:spLocks noGrp="1"/>
          </p:cNvSpPr>
          <p:nvPr>
            <p:ph type="ftr" sz="quarter" idx="11"/>
          </p:nvPr>
        </p:nvSpPr>
        <p:spPr/>
        <p:txBody>
          <a:bodyPr/>
          <a:lstStyle/>
          <a:p>
            <a:r>
              <a:rPr lang="fr-FR"/>
              <a:t>Sylvie Brodziak Héritages UMR-CNRS 9022</a:t>
            </a:r>
          </a:p>
        </p:txBody>
      </p:sp>
    </p:spTree>
    <p:extLst>
      <p:ext uri="{BB962C8B-B14F-4D97-AF65-F5344CB8AC3E}">
        <p14:creationId xmlns:p14="http://schemas.microsoft.com/office/powerpoint/2010/main" val="517008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1D0E27-0BBF-4927-8C45-9EB6A3E57FB1}"/>
              </a:ext>
            </a:extLst>
          </p:cNvPr>
          <p:cNvSpPr>
            <a:spLocks noGrp="1"/>
          </p:cNvSpPr>
          <p:nvPr>
            <p:ph type="title"/>
          </p:nvPr>
        </p:nvSpPr>
        <p:spPr/>
        <p:txBody>
          <a:bodyPr/>
          <a:lstStyle/>
          <a:p>
            <a:r>
              <a:rPr lang="fr-FR" dirty="0"/>
              <a:t>Programme municipal 1874</a:t>
            </a:r>
          </a:p>
        </p:txBody>
      </p:sp>
      <p:sp>
        <p:nvSpPr>
          <p:cNvPr id="3" name="Espace réservé du contenu 2">
            <a:extLst>
              <a:ext uri="{FF2B5EF4-FFF2-40B4-BE49-F238E27FC236}">
                <a16:creationId xmlns:a16="http://schemas.microsoft.com/office/drawing/2014/main" id="{1B62D82C-359A-2CF1-FDBC-E4F13F2DFA7D}"/>
              </a:ext>
            </a:extLst>
          </p:cNvPr>
          <p:cNvSpPr>
            <a:spLocks noGrp="1"/>
          </p:cNvSpPr>
          <p:nvPr>
            <p:ph idx="1"/>
          </p:nvPr>
        </p:nvSpPr>
        <p:spPr/>
        <p:txBody>
          <a:bodyPr>
            <a:normAutofit fontScale="70000" lnSpcReduction="20000"/>
          </a:bodyPr>
          <a:lstStyle/>
          <a:p>
            <a:r>
              <a:rPr lang="fr-FR" dirty="0"/>
              <a:t>«  Nous voulons la république.</a:t>
            </a:r>
          </a:p>
          <a:p>
            <a:r>
              <a:rPr lang="fr-FR" dirty="0"/>
              <a:t>Nous demandons la levée de l’Etat de siège.</a:t>
            </a:r>
          </a:p>
          <a:p>
            <a:r>
              <a:rPr lang="fr-FR"/>
              <a:t>Nous voulons </a:t>
            </a:r>
            <a:r>
              <a:rPr lang="fr-FR" dirty="0"/>
              <a:t>recouvrer nos franchises municipales, régler librement l’emploi de nos ressources budgétaires, nommer nos maires, nos adjoints.</a:t>
            </a:r>
          </a:p>
          <a:p>
            <a:r>
              <a:rPr lang="fr-FR" dirty="0"/>
              <a:t>Nous voulons que l’instruction donnée à nos enfants soit essentiellement laïque, qu’elle soit gratuite et obligatoire. </a:t>
            </a:r>
          </a:p>
          <a:p>
            <a:r>
              <a:rPr lang="fr-FR" dirty="0"/>
              <a:t>Nous demandons la suppression de tous les impôts indirects et ce consommation, et leur remplacement par un impôt qui exonère le travail. </a:t>
            </a:r>
          </a:p>
          <a:p>
            <a:r>
              <a:rPr lang="fr-FR" dirty="0"/>
              <a:t>Nous croyons qu’il y a incompatibilité entre le mandat de député et celui  de conseiller municipal de Paris.</a:t>
            </a:r>
          </a:p>
          <a:p>
            <a:r>
              <a:rPr lang="fr-FR" dirty="0"/>
              <a:t>Nous croyons aussi que dans une démocratie toutes les fonctions publiques doivent être rétribuées , afin qu’elles deviennent accessibles à tous les dévouements , à toutes les capacités , à toutes les intelligences. </a:t>
            </a:r>
          </a:p>
          <a:p>
            <a:endParaRPr lang="fr-FR" dirty="0"/>
          </a:p>
        </p:txBody>
      </p:sp>
      <p:sp>
        <p:nvSpPr>
          <p:cNvPr id="4" name="Espace réservé du pied de page 3">
            <a:extLst>
              <a:ext uri="{FF2B5EF4-FFF2-40B4-BE49-F238E27FC236}">
                <a16:creationId xmlns:a16="http://schemas.microsoft.com/office/drawing/2014/main" id="{DB053DBE-75FA-D06C-366C-AACFDD09368C}"/>
              </a:ext>
            </a:extLst>
          </p:cNvPr>
          <p:cNvSpPr>
            <a:spLocks noGrp="1"/>
          </p:cNvSpPr>
          <p:nvPr>
            <p:ph type="ftr" sz="quarter" idx="11"/>
          </p:nvPr>
        </p:nvSpPr>
        <p:spPr/>
        <p:txBody>
          <a:bodyPr/>
          <a:lstStyle/>
          <a:p>
            <a:r>
              <a:rPr lang="fr-FR"/>
              <a:t>Sylvie Brodziak Héritages UMR-CNRS 9022</a:t>
            </a:r>
          </a:p>
        </p:txBody>
      </p:sp>
    </p:spTree>
    <p:extLst>
      <p:ext uri="{BB962C8B-B14F-4D97-AF65-F5344CB8AC3E}">
        <p14:creationId xmlns:p14="http://schemas.microsoft.com/office/powerpoint/2010/main" val="1547095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AB4B58-B2B9-EAAE-299F-4B6743931ED4}"/>
              </a:ext>
            </a:extLst>
          </p:cNvPr>
          <p:cNvSpPr>
            <a:spLocks noGrp="1"/>
          </p:cNvSpPr>
          <p:nvPr>
            <p:ph type="title"/>
          </p:nvPr>
        </p:nvSpPr>
        <p:spPr/>
        <p:txBody>
          <a:bodyPr/>
          <a:lstStyle/>
          <a:p>
            <a:r>
              <a:rPr lang="fr-FR" dirty="0"/>
              <a:t>BATTU </a:t>
            </a:r>
          </a:p>
        </p:txBody>
      </p:sp>
      <p:sp>
        <p:nvSpPr>
          <p:cNvPr id="3" name="Espace réservé du contenu 2">
            <a:extLst>
              <a:ext uri="{FF2B5EF4-FFF2-40B4-BE49-F238E27FC236}">
                <a16:creationId xmlns:a16="http://schemas.microsoft.com/office/drawing/2014/main" id="{09BA16A5-29CD-CDFA-FC1F-8A635BB6D4C5}"/>
              </a:ext>
            </a:extLst>
          </p:cNvPr>
          <p:cNvSpPr>
            <a:spLocks noGrp="1"/>
          </p:cNvSpPr>
          <p:nvPr>
            <p:ph idx="1"/>
          </p:nvPr>
        </p:nvSpPr>
        <p:spPr/>
        <p:txBody>
          <a:bodyPr>
            <a:normAutofit fontScale="77500" lnSpcReduction="20000"/>
          </a:bodyPr>
          <a:lstStyle/>
          <a:p>
            <a:r>
              <a:rPr lang="fr-FR" dirty="0"/>
              <a:t>Citoyens, </a:t>
            </a:r>
          </a:p>
          <a:p>
            <a:r>
              <a:rPr lang="fr-FR" dirty="0"/>
              <a:t>Nous avons été battus avec 3 314 voix toutes républicaines. La monstrueuse alliance des boulangistes, des impérialistes, des monarchistes et des prêtres  a obtenu 3600 voix, grâce à l’apport de quelques républicains inconscients ou égarés. </a:t>
            </a:r>
          </a:p>
          <a:p>
            <a:r>
              <a:rPr lang="fr-FR" dirty="0"/>
              <a:t>La réaction a achevé de se déshonorer en persistant à suivre la bannière de l’ex -général Boulanger, factieux, concussionnaire et fuyard. </a:t>
            </a:r>
          </a:p>
          <a:p>
            <a:r>
              <a:rPr lang="fr-FR" dirty="0"/>
              <a:t>Qu’elle se complaise aujourd’hui en son candidat </a:t>
            </a:r>
            <a:r>
              <a:rPr lang="fr-FR" dirty="0" err="1"/>
              <a:t>Laisant</a:t>
            </a:r>
            <a:r>
              <a:rPr lang="fr-FR" dirty="0"/>
              <a:t>. Ses compères sont faits pour s’entendre. Ils ne jouiront pas longtemps de leur victoire éphémère. Le pays républicain , qui s’est prononcé, va les  mettre à la raison. </a:t>
            </a:r>
          </a:p>
          <a:p>
            <a:r>
              <a:rPr lang="fr-FR" b="1" dirty="0"/>
              <a:t>Citoyens, à bas les traitres ! Vive la Patrie !Vive la République ! </a:t>
            </a:r>
          </a:p>
          <a:p>
            <a:r>
              <a:rPr lang="fr-FR" dirty="0"/>
              <a:t>J.A Lafont </a:t>
            </a:r>
          </a:p>
          <a:p>
            <a:endParaRPr lang="fr-FR" dirty="0"/>
          </a:p>
        </p:txBody>
      </p:sp>
      <p:sp>
        <p:nvSpPr>
          <p:cNvPr id="4" name="Espace réservé du pied de page 3">
            <a:extLst>
              <a:ext uri="{FF2B5EF4-FFF2-40B4-BE49-F238E27FC236}">
                <a16:creationId xmlns:a16="http://schemas.microsoft.com/office/drawing/2014/main" id="{0561452D-08AA-3C87-D9D8-64E65A300264}"/>
              </a:ext>
            </a:extLst>
          </p:cNvPr>
          <p:cNvSpPr>
            <a:spLocks noGrp="1"/>
          </p:cNvSpPr>
          <p:nvPr>
            <p:ph type="ftr" sz="quarter" idx="11"/>
          </p:nvPr>
        </p:nvSpPr>
        <p:spPr/>
        <p:txBody>
          <a:bodyPr/>
          <a:lstStyle/>
          <a:p>
            <a:r>
              <a:rPr lang="fr-FR"/>
              <a:t>Sylvie Brodziak Héritages UMR-CNRS 9022</a:t>
            </a:r>
          </a:p>
        </p:txBody>
      </p:sp>
    </p:spTree>
    <p:extLst>
      <p:ext uri="{BB962C8B-B14F-4D97-AF65-F5344CB8AC3E}">
        <p14:creationId xmlns:p14="http://schemas.microsoft.com/office/powerpoint/2010/main" val="975455732"/>
      </p:ext>
    </p:extLst>
  </p:cSld>
  <p:clrMapOvr>
    <a:masterClrMapping/>
  </p:clrMapOvr>
</p:sld>
</file>

<file path=ppt/theme/theme1.xml><?xml version="1.0" encoding="utf-8"?>
<a:theme xmlns:a="http://schemas.openxmlformats.org/drawingml/2006/main" name="Galerie">
  <a:themeElements>
    <a:clrScheme name="Galerie">
      <a:dk1>
        <a:sysClr val="windowText" lastClr="000000"/>
      </a:dk1>
      <a:lt1>
        <a:sysClr val="window" lastClr="FFFFFF"/>
      </a:lt1>
      <a:dk2>
        <a:srgbClr val="454545"/>
      </a:dk2>
      <a:lt2>
        <a:srgbClr val="DFD9D5"/>
      </a:lt2>
      <a:accent1>
        <a:srgbClr val="FB8C29"/>
      </a:accent1>
      <a:accent2>
        <a:srgbClr val="F2C351"/>
      </a:accent2>
      <a:accent3>
        <a:srgbClr val="D0CBA5"/>
      </a:accent3>
      <a:accent4>
        <a:srgbClr val="A2C476"/>
      </a:accent4>
      <a:accent5>
        <a:srgbClr val="57C293"/>
      </a:accent5>
      <a:accent6>
        <a:srgbClr val="06BFDE"/>
      </a:accent6>
      <a:hlink>
        <a:srgbClr val="FBAE29"/>
      </a:hlink>
      <a:folHlink>
        <a:srgbClr val="EDC47E"/>
      </a:folHlink>
    </a:clrScheme>
    <a:fontScheme name="Galerie">
      <a:majorFont>
        <a:latin typeface="Rockwell" panose="020606030202050204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erie">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BB5F5D82-B5E9-469E-A815-C655ED4AF243}"/>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TM10001114[[fn=Galerie]]</Template>
  <TotalTime>0</TotalTime>
  <Words>845</Words>
  <Application>Microsoft Office PowerPoint</Application>
  <PresentationFormat>Grand écran</PresentationFormat>
  <Paragraphs>32</Paragraphs>
  <Slides>7</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7</vt:i4>
      </vt:variant>
    </vt:vector>
  </HeadingPairs>
  <TitlesOfParts>
    <vt:vector size="11" baseType="lpstr">
      <vt:lpstr>Aptos</vt:lpstr>
      <vt:lpstr>Arial</vt:lpstr>
      <vt:lpstr>Rockwell</vt:lpstr>
      <vt:lpstr>Galerie</vt:lpstr>
      <vt:lpstr>Jean-ANTOINE lAFONT</vt:lpstr>
      <vt:lpstr>Antonin Lafont L’aurore 9 juin 1908</vt:lpstr>
      <vt:lpstr>100 grande rue Saint Michel </vt:lpstr>
      <vt:lpstr>L ’ENCRIER DE LABOULAYE </vt:lpstr>
      <vt:lpstr>Au bord de la mer </vt:lpstr>
      <vt:lpstr>Programme municipal 1874</vt:lpstr>
      <vt:lpstr>BATTU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Sylvie Brodziak</dc:creator>
  <cp:lastModifiedBy>Sylvie Brodziak</cp:lastModifiedBy>
  <cp:revision>1</cp:revision>
  <dcterms:created xsi:type="dcterms:W3CDTF">2024-10-21T15:06:20Z</dcterms:created>
  <dcterms:modified xsi:type="dcterms:W3CDTF">2024-11-13T10:30:35Z</dcterms:modified>
</cp:coreProperties>
</file>