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11" r:id="rId1"/>
  </p:sldMasterIdLst>
  <p:sldIdLst>
    <p:sldId id="256" r:id="rId2"/>
    <p:sldId id="266" r:id="rId3"/>
    <p:sldId id="258" r:id="rId4"/>
    <p:sldId id="259" r:id="rId5"/>
    <p:sldId id="270" r:id="rId6"/>
    <p:sldId id="271" r:id="rId7"/>
    <p:sldId id="274" r:id="rId8"/>
    <p:sldId id="276" r:id="rId9"/>
    <p:sldId id="272" r:id="rId10"/>
    <p:sldId id="273" r:id="rId11"/>
    <p:sldId id="260" r:id="rId12"/>
    <p:sldId id="261" r:id="rId13"/>
    <p:sldId id="267" r:id="rId14"/>
    <p:sldId id="263" r:id="rId15"/>
    <p:sldId id="262" r:id="rId16"/>
    <p:sldId id="265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FFB9B-9FB8-469E-96F9-4D32314110B6}" type="datetimeFigureOut">
              <a:rPr lang="en-US" smtClean="0"/>
              <a:t>7/8/2024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303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smtClean="0"/>
              <a:t>7/8/2024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677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smtClean="0"/>
              <a:t>7/8/2024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506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smtClean="0"/>
              <a:t>7/8/2024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168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smtClean="0"/>
              <a:t>7/8/2024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762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smtClean="0"/>
              <a:t>7/8/2024</a:t>
            </a:fld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6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smtClean="0"/>
              <a:t>7/8/2024</a:t>
            </a:fld>
            <a:endParaRPr lang="en-US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821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smtClean="0"/>
              <a:t>7/8/2024</a:t>
            </a:fld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219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smtClean="0"/>
              <a:t>7/8/2024</a:t>
            </a:fld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697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smtClean="0"/>
              <a:t>7/8/2024</a:t>
            </a:fld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550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smtClean="0"/>
              <a:t>7/8/2024</a:t>
            </a:fld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652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smtClean="0"/>
              <a:t>7/8/2024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651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736" y="78567"/>
            <a:ext cx="12123264" cy="2387600"/>
          </a:xfrm>
        </p:spPr>
        <p:txBody>
          <a:bodyPr>
            <a:normAutofit/>
          </a:bodyPr>
          <a:lstStyle/>
          <a:p>
            <a:r>
              <a:rPr lang="fr-FR" sz="3300" dirty="0"/>
              <a:t>Entre amitié, rivalité et opposition :</a:t>
            </a:r>
            <a:br>
              <a:rPr lang="fr-FR" sz="3300" dirty="0"/>
            </a:br>
            <a:br>
              <a:rPr lang="fr-FR" sz="3300" dirty="0"/>
            </a:br>
            <a:r>
              <a:rPr lang="fr-FR" sz="3300" dirty="0"/>
              <a:t>les relations complexes</a:t>
            </a:r>
            <a:br>
              <a:rPr lang="fr-FR" sz="3300" dirty="0"/>
            </a:br>
            <a:r>
              <a:rPr lang="fr-FR" sz="3300" dirty="0"/>
              <a:t>du bohème Camille Pelletan</a:t>
            </a:r>
            <a:br>
              <a:rPr lang="fr-FR" sz="3300" dirty="0"/>
            </a:br>
            <a:r>
              <a:rPr lang="fr-FR" sz="3300" dirty="0"/>
              <a:t>et du dandy George Clemenceau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736" y="3722808"/>
            <a:ext cx="12123264" cy="1655762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Paul Baquiast</a:t>
            </a:r>
          </a:p>
          <a:p>
            <a:endParaRPr lang="fr-FR" dirty="0"/>
          </a:p>
          <a:p>
            <a:r>
              <a:rPr lang="fr-FR" dirty="0"/>
              <a:t>Colloque Clemenceau et ses amis</a:t>
            </a:r>
          </a:p>
          <a:p>
            <a:r>
              <a:rPr lang="fr-FR" dirty="0"/>
              <a:t>Vendredi 15 novembre 2024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36" y="1438216"/>
            <a:ext cx="2910527" cy="407166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958" y="1507467"/>
            <a:ext cx="3232306" cy="387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43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2041284"/>
          </a:xfrm>
        </p:spPr>
        <p:txBody>
          <a:bodyPr>
            <a:normAutofit/>
          </a:bodyPr>
          <a:lstStyle/>
          <a:p>
            <a:r>
              <a:rPr lang="fr-FR" sz="2800" dirty="0"/>
              <a:t>… Mais pas intimes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846" y="2295914"/>
            <a:ext cx="6396677" cy="456208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F074568-4594-4802-8799-475147E63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4003" y="2284987"/>
            <a:ext cx="4338151" cy="4583938"/>
          </a:xfrm>
          <a:prstGeom prst="rect">
            <a:avLst/>
          </a:prstGeom>
        </p:spPr>
      </p:pic>
      <p:pic>
        <p:nvPicPr>
          <p:cNvPr id="5" name="Espace réservé du contenu 3">
            <a:extLst>
              <a:ext uri="{FF2B5EF4-FFF2-40B4-BE49-F238E27FC236}">
                <a16:creationId xmlns:a16="http://schemas.microsoft.com/office/drawing/2014/main" id="{EF4B40DE-293E-43CE-B309-2DBADEF69D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5449" y="0"/>
            <a:ext cx="1866551" cy="219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646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365125"/>
            <a:ext cx="7824158" cy="1618950"/>
          </a:xfrm>
        </p:spPr>
        <p:txBody>
          <a:bodyPr>
            <a:normAutofit fontScale="90000"/>
          </a:bodyPr>
          <a:lstStyle/>
          <a:p>
            <a:r>
              <a:rPr lang="fr-FR" u="sng" dirty="0"/>
              <a:t>3.	Les combats s politiques communs de Pelletan et Clemenceau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8087" y="2282825"/>
            <a:ext cx="10515600" cy="4351338"/>
          </a:xfrm>
        </p:spPr>
        <p:txBody>
          <a:bodyPr/>
          <a:lstStyle/>
          <a:p>
            <a:r>
              <a:rPr lang="fr-FR" dirty="0"/>
              <a:t>Amnistie des communards et question sociale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L’opposition à la colonisation</a:t>
            </a:r>
          </a:p>
          <a:p>
            <a:endParaRPr lang="fr-FR" dirty="0"/>
          </a:p>
          <a:p>
            <a:r>
              <a:rPr lang="fr-FR" dirty="0"/>
              <a:t>La lutte contre le boulangisme</a:t>
            </a:r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44251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2675731"/>
            <a:ext cx="10515600" cy="1325563"/>
          </a:xfrm>
        </p:spPr>
        <p:txBody>
          <a:bodyPr/>
          <a:lstStyle/>
          <a:p>
            <a:pPr algn="ctr"/>
            <a:r>
              <a:rPr lang="fr-FR" b="1" dirty="0"/>
              <a:t>II L’éloignement et la rupture</a:t>
            </a:r>
          </a:p>
        </p:txBody>
      </p:sp>
    </p:spTree>
    <p:extLst>
      <p:ext uri="{BB962C8B-B14F-4D97-AF65-F5344CB8AC3E}">
        <p14:creationId xmlns:p14="http://schemas.microsoft.com/office/powerpoint/2010/main" val="338120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u="sng" dirty="0"/>
              <a:t>1. Loin du parlement et de </a:t>
            </a:r>
            <a:r>
              <a:rPr lang="fr-FR" i="1" u="sng" dirty="0"/>
              <a:t>La Justice</a:t>
            </a:r>
            <a:r>
              <a:rPr lang="fr-FR" u="sng" dirty="0"/>
              <a:t>, loin du cœur</a:t>
            </a:r>
            <a:br>
              <a:rPr lang="fr-FR" u="sng" dirty="0"/>
            </a:br>
            <a:endParaRPr lang="fr-FR" u="sng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La chute de Clemenceau</a:t>
            </a:r>
          </a:p>
          <a:p>
            <a:endParaRPr lang="fr-FR" dirty="0"/>
          </a:p>
          <a:p>
            <a:r>
              <a:rPr lang="fr-FR" dirty="0"/>
              <a:t>La séparation</a:t>
            </a:r>
            <a:endParaRPr lang="fr-FR" i="1" dirty="0"/>
          </a:p>
          <a:p>
            <a:endParaRPr lang="fr-FR" dirty="0"/>
          </a:p>
          <a:p>
            <a:r>
              <a:rPr lang="fr-FR" dirty="0"/>
              <a:t>L’envol de Camille Pelletan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2634D0C-CB23-41BA-847E-E54B51A3F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6626" y="1342237"/>
            <a:ext cx="2306311" cy="349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969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u="sng" dirty="0"/>
              <a:t>2.	Une rupture politique</a:t>
            </a:r>
            <a:br>
              <a:rPr lang="fr-FR" u="sng" dirty="0"/>
            </a:br>
            <a:endParaRPr lang="fr-FR" u="sng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L’opposition de Camille Pelletan à Clemenceau, ministre de l’Intérieur puis Président du Conseil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Mais une </a:t>
            </a:r>
            <a:r>
              <a:rPr lang="fr-FR"/>
              <a:t>rupture politique qui </a:t>
            </a:r>
            <a:r>
              <a:rPr lang="fr-FR" dirty="0"/>
              <a:t>demeure feutrée</a:t>
            </a:r>
          </a:p>
        </p:txBody>
      </p:sp>
    </p:spTree>
    <p:extLst>
      <p:ext uri="{BB962C8B-B14F-4D97-AF65-F5344CB8AC3E}">
        <p14:creationId xmlns:p14="http://schemas.microsoft.com/office/powerpoint/2010/main" val="1463122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u="sng" dirty="0"/>
              <a:t>3.	Une rupture personnelle</a:t>
            </a:r>
            <a:br>
              <a:rPr lang="fr-FR" u="sng" dirty="0"/>
            </a:br>
            <a:endParaRPr lang="fr-FR" u="sng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Le témoignage de Mme Pelletan</a:t>
            </a:r>
          </a:p>
          <a:p>
            <a:endParaRPr lang="fr-FR" dirty="0"/>
          </a:p>
          <a:p>
            <a:r>
              <a:rPr lang="fr-FR" dirty="0"/>
              <a:t>L’éloge funèbre du jeune Clemenceau par Camille Pelletan</a:t>
            </a:r>
          </a:p>
          <a:p>
            <a:endParaRPr lang="fr-FR" dirty="0"/>
          </a:p>
          <a:p>
            <a:r>
              <a:rPr lang="fr-FR" dirty="0"/>
              <a:t>L’absence d’éloge funèbre de Camille </a:t>
            </a:r>
            <a:r>
              <a:rPr lang="fr-FR" dirty="0" err="1"/>
              <a:t>pelletan</a:t>
            </a:r>
            <a:r>
              <a:rPr lang="fr-FR" dirty="0"/>
              <a:t> par Clemenceau</a:t>
            </a:r>
          </a:p>
        </p:txBody>
      </p:sp>
    </p:spTree>
    <p:extLst>
      <p:ext uri="{BB962C8B-B14F-4D97-AF65-F5344CB8AC3E}">
        <p14:creationId xmlns:p14="http://schemas.microsoft.com/office/powerpoint/2010/main" val="7687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2794000"/>
            <a:ext cx="10515600" cy="1325563"/>
          </a:xfrm>
        </p:spPr>
        <p:txBody>
          <a:bodyPr/>
          <a:lstStyle/>
          <a:p>
            <a:pPr algn="ctr"/>
            <a:r>
              <a:rPr lang="fr-FR" b="1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002664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8328" y="266442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b="1" dirty="0"/>
              <a:t>I le temps de l’amitié</a:t>
            </a:r>
            <a:br>
              <a:rPr lang="fr-FR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37640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9947" y="86264"/>
            <a:ext cx="10913853" cy="2242867"/>
          </a:xfrm>
        </p:spPr>
        <p:txBody>
          <a:bodyPr>
            <a:normAutofit/>
          </a:bodyPr>
          <a:lstStyle/>
          <a:p>
            <a:r>
              <a:rPr lang="fr-FR" u="sng" dirty="0"/>
              <a:t>1. Le choix de Camille : rompre avec le père pour mieux exister avec Clemenceau</a:t>
            </a:r>
            <a:br>
              <a:rPr lang="fr-FR" u="sng" dirty="0"/>
            </a:br>
            <a:endParaRPr lang="fr-FR" u="sng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9947" y="2329131"/>
            <a:ext cx="10515600" cy="4351338"/>
          </a:xfrm>
        </p:spPr>
        <p:txBody>
          <a:bodyPr/>
          <a:lstStyle/>
          <a:p>
            <a:r>
              <a:rPr lang="fr-FR" dirty="0"/>
              <a:t>Camille, en opposition politique avec son père depuis ses 15 ans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Georges Clemenceau, un ami du père de Camille</a:t>
            </a:r>
          </a:p>
          <a:p>
            <a:endParaRPr lang="fr-FR" dirty="0"/>
          </a:p>
          <a:p>
            <a:r>
              <a:rPr lang="fr-FR" dirty="0"/>
              <a:t>Du </a:t>
            </a:r>
            <a:r>
              <a:rPr lang="fr-FR" i="1" dirty="0"/>
              <a:t>Rappel</a:t>
            </a:r>
            <a:r>
              <a:rPr lang="fr-FR" dirty="0"/>
              <a:t> à la </a:t>
            </a:r>
            <a:r>
              <a:rPr lang="fr-FR" i="1" dirty="0"/>
              <a:t>Justice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La brouille du fils et du père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72486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u="sng" dirty="0"/>
              <a:t>2. Les deux têtes de la Justice</a:t>
            </a:r>
            <a:br>
              <a:rPr lang="fr-FR" u="sng" dirty="0"/>
            </a:br>
            <a:endParaRPr lang="fr-FR" u="sng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8087" y="1195896"/>
            <a:ext cx="10515600" cy="494792"/>
          </a:xfrm>
        </p:spPr>
        <p:txBody>
          <a:bodyPr/>
          <a:lstStyle/>
          <a:p>
            <a:r>
              <a:rPr lang="fr-FR" dirty="0"/>
              <a:t>La rédaction de « la Justice », une véritable famille de cœur (1)</a:t>
            </a:r>
          </a:p>
        </p:txBody>
      </p:sp>
      <p:pic>
        <p:nvPicPr>
          <p:cNvPr id="6" name="Espace réservé du contenu 3">
            <a:extLst>
              <a:ext uri="{FF2B5EF4-FFF2-40B4-BE49-F238E27FC236}">
                <a16:creationId xmlns:a16="http://schemas.microsoft.com/office/drawing/2014/main" id="{FB9935DA-2A48-4708-9C4C-02C63ADB4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4695"/>
            <a:ext cx="7973881" cy="498330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B748765-ACF7-4E99-A6A2-41C9F1ABA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1211" y="1874695"/>
            <a:ext cx="3339945" cy="498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21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80991"/>
            <a:ext cx="7824335" cy="1348208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/>
              <a:t>La rédaction de « la Justice »,</a:t>
            </a:r>
            <a:br>
              <a:rPr lang="fr-FR" sz="2800" dirty="0"/>
            </a:br>
            <a:r>
              <a:rPr lang="fr-FR" sz="2800" dirty="0"/>
              <a:t>une véritable famille de cœur (2)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9199"/>
            <a:ext cx="7530862" cy="542880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335" y="0"/>
            <a:ext cx="43676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068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/>
              <a:t>La rédaction de « la Justice », une véritable famille de cœur (3)</a:t>
            </a:r>
          </a:p>
        </p:txBody>
      </p:sp>
      <p:pic>
        <p:nvPicPr>
          <p:cNvPr id="5" name="Espace réservé du contenu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13886"/>
            <a:ext cx="6785575" cy="424411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9886" y="2613886"/>
            <a:ext cx="5471175" cy="424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124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/>
              <a:t>La rédaction de « la Justice », une véritable famille de cœur (4)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812" y="1822091"/>
            <a:ext cx="6944433" cy="435133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6621" y="1822090"/>
            <a:ext cx="5295379" cy="426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912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/>
              <a:t>Le dandy et le bohème</a:t>
            </a:r>
            <a:br>
              <a:rPr lang="fr-FR" sz="2800" dirty="0"/>
            </a:br>
            <a:endParaRPr lang="fr-FR" sz="28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0270" y="1874800"/>
            <a:ext cx="3136952" cy="438842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6008" y="1874800"/>
            <a:ext cx="363329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57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48395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/>
              <a:t>Deux</a:t>
            </a:r>
            <a:r>
              <a:rPr lang="fr-FR" dirty="0"/>
              <a:t> </a:t>
            </a:r>
            <a:r>
              <a:rPr lang="fr-FR" sz="2800" dirty="0"/>
              <a:t>amis proches…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181" y="1489339"/>
            <a:ext cx="3892004" cy="536866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8982" y="1483954"/>
            <a:ext cx="6616432" cy="496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71169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339</TotalTime>
  <Words>287</Words>
  <Application>Microsoft Office PowerPoint</Application>
  <PresentationFormat>Grand écran</PresentationFormat>
  <Paragraphs>47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Thème Office</vt:lpstr>
      <vt:lpstr>Entre amitié, rivalité et opposition :  les relations complexes du bohème Camille Pelletan et du dandy George Clemenceau</vt:lpstr>
      <vt:lpstr>I le temps de l’amitié </vt:lpstr>
      <vt:lpstr>1. Le choix de Camille : rompre avec le père pour mieux exister avec Clemenceau </vt:lpstr>
      <vt:lpstr>2. Les deux têtes de la Justice </vt:lpstr>
      <vt:lpstr>La rédaction de « la Justice », une véritable famille de cœur (2)</vt:lpstr>
      <vt:lpstr>La rédaction de « la Justice », une véritable famille de cœur (3)</vt:lpstr>
      <vt:lpstr>La rédaction de « la Justice », une véritable famille de cœur (4)</vt:lpstr>
      <vt:lpstr>Le dandy et le bohème </vt:lpstr>
      <vt:lpstr>Deux amis proches…</vt:lpstr>
      <vt:lpstr>… Mais pas intimes</vt:lpstr>
      <vt:lpstr>3. Les combats s politiques communs de Pelletan et Clemenceau</vt:lpstr>
      <vt:lpstr>II L’éloignement et la rupture</vt:lpstr>
      <vt:lpstr>1. Loin du parlement et de La Justice, loin du cœur </vt:lpstr>
      <vt:lpstr>2. Une rupture politique </vt:lpstr>
      <vt:lpstr>3. Une rupture personnelle </vt:lpstr>
      <vt:lpstr>Conclusion</vt:lpstr>
    </vt:vector>
  </TitlesOfParts>
  <Company>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Entre amitié, rivalité et opposition :  les relations complexes du bohème Camille Pelletan et du dandy George Clemenceau</dc:title>
  <dc:creator>Administrateur</dc:creator>
  <cp:lastModifiedBy>proviseur</cp:lastModifiedBy>
  <cp:revision>68</cp:revision>
  <dcterms:created xsi:type="dcterms:W3CDTF">2024-02-20T11:28:39Z</dcterms:created>
  <dcterms:modified xsi:type="dcterms:W3CDTF">2024-07-08T13:22:46Z</dcterms:modified>
</cp:coreProperties>
</file>