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0BA8B-31C0-49DA-AD59-96E6CAF13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FAD49B-4AD6-46B6-9B69-9F6EEE426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B6137B-63B4-4F55-B1C0-247CB510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8F9B-66DF-4848-A1BB-A9528F0B429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D7DD-82AF-40DB-9763-8EC897DE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739EA-5A5F-40A3-8C7D-9EBC05D6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C64-CB37-40A2-AB00-16EB53F04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13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1A43D-4ABF-4849-AAD4-11454BA9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9FB23D-769A-426C-9844-DDF7D7A88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CD6DA2-39D5-4B54-BD59-13823C52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8F9B-66DF-4848-A1BB-A9528F0B429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5C8185-8908-4654-9955-7098F49E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A7B975-0754-4DC0-9B11-930F8614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C64-CB37-40A2-AB00-16EB53F04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57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F1CFCC-BD9C-4979-8373-48D3A1580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D9CA10-8373-4CD3-9FA8-83706E8C5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75791-526C-456C-96F2-99AC7A96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8F9B-66DF-4848-A1BB-A9528F0B429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018FFE-1C66-4450-8B26-AAD20428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03202E-F45A-4A40-B7CE-48EACF14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C64-CB37-40A2-AB00-16EB53F04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73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8127C-3583-49CB-9E5A-6E799576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FAD697-586A-4CF1-A616-9443A78B7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2ED266-BDEC-490E-B074-4824AE34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8F9B-66DF-4848-A1BB-A9528F0B429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898821-5962-4CFC-B342-46D0131E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2C8585-4A0A-4E31-976B-BFD65579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C64-CB37-40A2-AB00-16EB53F04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71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EC47E-A850-42B6-86B2-2D66681B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690595-5BDA-4FBD-9D91-2D3C544DB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B2676-D5FF-4A99-9E60-0454BA56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8F9B-66DF-4848-A1BB-A9528F0B429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9ADB84-50E0-4624-8732-F2E17453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B5076B-A6FB-4D65-A250-6D442246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C64-CB37-40A2-AB00-16EB53F04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2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0260A-9E14-461F-9011-0AE6014F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70A3C5-895B-458F-A702-39F8C88CE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C23D3D-5A59-45DA-9377-5B830FFA4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965163-62A0-4074-A297-5AC4BBBB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8F9B-66DF-4848-A1BB-A9528F0B429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3B309F-75FC-42E2-B866-6A2B68E3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56366A-9284-4480-B938-354C25E9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C64-CB37-40A2-AB00-16EB53F04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45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9C973-E977-4204-AF5B-F7D661D0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032424-D06E-4AEE-B8B8-AE0C8D0B4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C2F5BB-D0BE-4D3C-87D0-2249CB10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C667A9-1574-475E-8D41-DAFC04175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34E83E-4FB0-447B-BF6D-4C694B2DA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0ED721-8C90-42F2-AE24-3FE947E6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8F9B-66DF-4848-A1BB-A9528F0B429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5E454F8-8DD7-46E3-B93D-1F6FEE3A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23A0C8-CD30-4421-843F-8F8ED81E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C64-CB37-40A2-AB00-16EB53F04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36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BA477-7292-4316-9DEF-4EF40487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60D5FB-3A9A-4532-8910-171982D1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8F9B-66DF-4848-A1BB-A9528F0B429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DFCDD1-5B84-43F6-A9D4-B7DDA416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B8F400-4BAF-4915-A3BE-BEE08C7D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C64-CB37-40A2-AB00-16EB53F04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56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5795EC-DF9A-44CE-9FD6-A4EA616F1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8F9B-66DF-4848-A1BB-A9528F0B429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51FBA2-F1E7-46FA-956F-D077F214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910373-B2D1-4B1C-B9D5-A170407C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C64-CB37-40A2-AB00-16EB53F04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97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6C85A-F074-47FB-924F-20B00662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38E33A-0D81-421E-A8AB-5B2CF2A12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07C9DA-7D9C-4ED7-8858-D0BCB54AB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22E55F-6F1A-45BE-8F90-BEEE13C1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8F9B-66DF-4848-A1BB-A9528F0B429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C2D481-A0A2-4468-94EF-47FA0A26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60AB69-1F08-4701-993C-F5465C9C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C64-CB37-40A2-AB00-16EB53F04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94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7C414E-4796-4EAA-BB21-C32E5EF5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C89C24-1E20-4D55-892C-4721C391E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FFAB38-3995-44CB-ACD3-8ACE28BF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A178DD-D5F3-44D2-B0C6-25298451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8F9B-66DF-4848-A1BB-A9528F0B429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756378-55C6-41F0-A238-EDC740F8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701529-6AF7-4D88-A084-17EFAD16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C64-CB37-40A2-AB00-16EB53F04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84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250E42-5E35-43E1-B9BF-61F289E2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038742-7D40-432D-8C9E-47FA6E60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5317AB-04BA-4584-97C8-91569C195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68F9B-66DF-4848-A1BB-A9528F0B429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E76EBF-FD6E-466F-A92D-3D4794B2A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16A07-EBD1-440A-B5AD-89807AD27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5C64-CB37-40A2-AB00-16EB53F04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31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2B3E4-4FCD-4EC5-82B9-0B5D8610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4094EB2-7675-42CB-89F6-ADBD3E6A2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79" y="37712"/>
            <a:ext cx="5047568" cy="7440325"/>
          </a:xfrm>
        </p:spPr>
      </p:pic>
    </p:spTree>
    <p:extLst>
      <p:ext uri="{BB962C8B-B14F-4D97-AF65-F5344CB8AC3E}">
        <p14:creationId xmlns:p14="http://schemas.microsoft.com/office/powerpoint/2010/main" val="2966359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Guy Wormser</dc:creator>
  <cp:lastModifiedBy>Guy Wormser</cp:lastModifiedBy>
  <cp:revision>1</cp:revision>
  <dcterms:created xsi:type="dcterms:W3CDTF">2024-11-15T14:42:20Z</dcterms:created>
  <dcterms:modified xsi:type="dcterms:W3CDTF">2024-11-15T14:44:11Z</dcterms:modified>
</cp:coreProperties>
</file>