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0595CA-CDBC-41D9-A963-9696DCB92F92}" v="2" dt="2024-11-12T10:50:50.211"/>
    <p1510:client id="{F61572B3-3245-468D-9F31-389F28DE7FE5}" v="4" dt="2024-11-12T13:19:23.3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ylvie Brodziak" userId="97f5db785403cfc7" providerId="LiveId" clId="{140595CA-CDBC-41D9-A963-9696DCB92F92}"/>
    <pc:docChg chg="custSel addSld modSld">
      <pc:chgData name="Sylvie Brodziak" userId="97f5db785403cfc7" providerId="LiveId" clId="{140595CA-CDBC-41D9-A963-9696DCB92F92}" dt="2024-11-12T10:50:57.669" v="50" actId="20577"/>
      <pc:docMkLst>
        <pc:docMk/>
      </pc:docMkLst>
      <pc:sldChg chg="modSp mod">
        <pc:chgData name="Sylvie Brodziak" userId="97f5db785403cfc7" providerId="LiveId" clId="{140595CA-CDBC-41D9-A963-9696DCB92F92}" dt="2024-11-12T10:10:11.854" v="1" actId="313"/>
        <pc:sldMkLst>
          <pc:docMk/>
          <pc:sldMk cId="634853544" sldId="257"/>
        </pc:sldMkLst>
        <pc:spChg chg="mod">
          <ac:chgData name="Sylvie Brodziak" userId="97f5db785403cfc7" providerId="LiveId" clId="{140595CA-CDBC-41D9-A963-9696DCB92F92}" dt="2024-11-12T10:10:11.854" v="1" actId="313"/>
          <ac:spMkLst>
            <pc:docMk/>
            <pc:sldMk cId="634853544" sldId="257"/>
            <ac:spMk id="3" creationId="{42D8B099-81DC-3395-4E52-DCC4D1EC576C}"/>
          </ac:spMkLst>
        </pc:spChg>
      </pc:sldChg>
      <pc:sldChg chg="modSp new mod">
        <pc:chgData name="Sylvie Brodziak" userId="97f5db785403cfc7" providerId="LiveId" clId="{140595CA-CDBC-41D9-A963-9696DCB92F92}" dt="2024-11-12T10:21:35.251" v="27" actId="20577"/>
        <pc:sldMkLst>
          <pc:docMk/>
          <pc:sldMk cId="1083128007" sldId="258"/>
        </pc:sldMkLst>
        <pc:spChg chg="mod">
          <ac:chgData name="Sylvie Brodziak" userId="97f5db785403cfc7" providerId="LiveId" clId="{140595CA-CDBC-41D9-A963-9696DCB92F92}" dt="2024-11-12T10:21:14.558" v="24" actId="20577"/>
          <ac:spMkLst>
            <pc:docMk/>
            <pc:sldMk cId="1083128007" sldId="258"/>
            <ac:spMk id="2" creationId="{4E60CE34-C7CC-570D-DFAD-2FFF81EAA516}"/>
          </ac:spMkLst>
        </pc:spChg>
        <pc:spChg chg="mod">
          <ac:chgData name="Sylvie Brodziak" userId="97f5db785403cfc7" providerId="LiveId" clId="{140595CA-CDBC-41D9-A963-9696DCB92F92}" dt="2024-11-12T10:21:35.251" v="27" actId="20577"/>
          <ac:spMkLst>
            <pc:docMk/>
            <pc:sldMk cId="1083128007" sldId="258"/>
            <ac:spMk id="3" creationId="{643E9893-D081-5291-19A4-B20EAC2F9EF6}"/>
          </ac:spMkLst>
        </pc:spChg>
      </pc:sldChg>
      <pc:sldChg chg="modSp new mod">
        <pc:chgData name="Sylvie Brodziak" userId="97f5db785403cfc7" providerId="LiveId" clId="{140595CA-CDBC-41D9-A963-9696DCB92F92}" dt="2024-11-12T10:50:57.669" v="50" actId="20577"/>
        <pc:sldMkLst>
          <pc:docMk/>
          <pc:sldMk cId="3656795608" sldId="259"/>
        </pc:sldMkLst>
        <pc:spChg chg="mod">
          <ac:chgData name="Sylvie Brodziak" userId="97f5db785403cfc7" providerId="LiveId" clId="{140595CA-CDBC-41D9-A963-9696DCB92F92}" dt="2024-11-12T10:50:46.176" v="46" actId="20577"/>
          <ac:spMkLst>
            <pc:docMk/>
            <pc:sldMk cId="3656795608" sldId="259"/>
            <ac:spMk id="2" creationId="{7A46F7C6-5722-25B2-F10D-CB31D0981459}"/>
          </ac:spMkLst>
        </pc:spChg>
        <pc:spChg chg="mod">
          <ac:chgData name="Sylvie Brodziak" userId="97f5db785403cfc7" providerId="LiveId" clId="{140595CA-CDBC-41D9-A963-9696DCB92F92}" dt="2024-11-12T10:50:57.669" v="50" actId="20577"/>
          <ac:spMkLst>
            <pc:docMk/>
            <pc:sldMk cId="3656795608" sldId="259"/>
            <ac:spMk id="3" creationId="{6F89DBE8-E031-2B2F-A250-962417646BD4}"/>
          </ac:spMkLst>
        </pc:spChg>
      </pc:sldChg>
    </pc:docChg>
  </pc:docChgLst>
  <pc:docChgLst>
    <pc:chgData name="Sylvie Brodziak" userId="97f5db785403cfc7" providerId="LiveId" clId="{F61572B3-3245-468D-9F31-389F28DE7FE5}"/>
    <pc:docChg chg="custSel modSld">
      <pc:chgData name="Sylvie Brodziak" userId="97f5db785403cfc7" providerId="LiveId" clId="{F61572B3-3245-468D-9F31-389F28DE7FE5}" dt="2024-11-12T13:19:23.902" v="153" actId="27636"/>
      <pc:docMkLst>
        <pc:docMk/>
      </pc:docMkLst>
      <pc:sldChg chg="addSp delSp modSp mod setBg addAnim delDesignElem">
        <pc:chgData name="Sylvie Brodziak" userId="97f5db785403cfc7" providerId="LiveId" clId="{F61572B3-3245-468D-9F31-389F28DE7FE5}" dt="2024-11-12T13:16:09.506" v="83" actId="27636"/>
        <pc:sldMkLst>
          <pc:docMk/>
          <pc:sldMk cId="1454445440" sldId="256"/>
        </pc:sldMkLst>
        <pc:spChg chg="mod">
          <ac:chgData name="Sylvie Brodziak" userId="97f5db785403cfc7" providerId="LiveId" clId="{F61572B3-3245-468D-9F31-389F28DE7FE5}" dt="2024-11-12T13:16:09.506" v="83" actId="27636"/>
          <ac:spMkLst>
            <pc:docMk/>
            <pc:sldMk cId="1454445440" sldId="256"/>
            <ac:spMk id="2" creationId="{4FF1ED68-99DF-BD51-16AC-C0E0D50BA3EF}"/>
          </ac:spMkLst>
        </pc:spChg>
        <pc:spChg chg="mod">
          <ac:chgData name="Sylvie Brodziak" userId="97f5db785403cfc7" providerId="LiveId" clId="{F61572B3-3245-468D-9F31-389F28DE7FE5}" dt="2024-11-12T13:14:49.947" v="78" actId="26606"/>
          <ac:spMkLst>
            <pc:docMk/>
            <pc:sldMk cId="1454445440" sldId="256"/>
            <ac:spMk id="3" creationId="{C316C5D9-9222-15D2-28F2-A7FCB925B8D4}"/>
          </ac:spMkLst>
        </pc:spChg>
        <pc:spChg chg="add del">
          <ac:chgData name="Sylvie Brodziak" userId="97f5db785403cfc7" providerId="LiveId" clId="{F61572B3-3245-468D-9F31-389F28DE7FE5}" dt="2024-11-12T13:16:09.460" v="82"/>
          <ac:spMkLst>
            <pc:docMk/>
            <pc:sldMk cId="1454445440" sldId="256"/>
            <ac:spMk id="9" creationId="{9B7AD9F6-8CE7-4299-8FC6-328F4DCD3FF9}"/>
          </ac:spMkLst>
        </pc:spChg>
        <pc:spChg chg="add del">
          <ac:chgData name="Sylvie Brodziak" userId="97f5db785403cfc7" providerId="LiveId" clId="{F61572B3-3245-468D-9F31-389F28DE7FE5}" dt="2024-11-12T13:16:09.460" v="82"/>
          <ac:spMkLst>
            <pc:docMk/>
            <pc:sldMk cId="1454445440" sldId="256"/>
            <ac:spMk id="11" creationId="{F49775AF-8896-43EE-92C6-83497D6DC56F}"/>
          </ac:spMkLst>
        </pc:spChg>
        <pc:picChg chg="add mod">
          <ac:chgData name="Sylvie Brodziak" userId="97f5db785403cfc7" providerId="LiveId" clId="{F61572B3-3245-468D-9F31-389F28DE7FE5}" dt="2024-11-12T13:14:49.947" v="78" actId="26606"/>
          <ac:picMkLst>
            <pc:docMk/>
            <pc:sldMk cId="1454445440" sldId="256"/>
            <ac:picMk id="4" creationId="{7827156C-FEAD-8D5A-E254-30E922BB656D}"/>
          </ac:picMkLst>
        </pc:picChg>
      </pc:sldChg>
      <pc:sldChg chg="modSp mod">
        <pc:chgData name="Sylvie Brodziak" userId="97f5db785403cfc7" providerId="LiveId" clId="{F61572B3-3245-468D-9F31-389F28DE7FE5}" dt="2024-11-12T13:19:23.902" v="153" actId="27636"/>
        <pc:sldMkLst>
          <pc:docMk/>
          <pc:sldMk cId="634853544" sldId="257"/>
        </pc:sldMkLst>
        <pc:spChg chg="mod">
          <ac:chgData name="Sylvie Brodziak" userId="97f5db785403cfc7" providerId="LiveId" clId="{F61572B3-3245-468D-9F31-389F28DE7FE5}" dt="2024-11-12T13:19:23.306" v="151"/>
          <ac:spMkLst>
            <pc:docMk/>
            <pc:sldMk cId="634853544" sldId="257"/>
            <ac:spMk id="2" creationId="{5E1F64A3-A4FD-74FF-CA49-747E72130C0A}"/>
          </ac:spMkLst>
        </pc:spChg>
        <pc:spChg chg="mod">
          <ac:chgData name="Sylvie Brodziak" userId="97f5db785403cfc7" providerId="LiveId" clId="{F61572B3-3245-468D-9F31-389F28DE7FE5}" dt="2024-11-12T13:19:23.902" v="153" actId="27636"/>
          <ac:spMkLst>
            <pc:docMk/>
            <pc:sldMk cId="634853544" sldId="257"/>
            <ac:spMk id="3" creationId="{42D8B099-81DC-3395-4E52-DCC4D1EC576C}"/>
          </ac:spMkLst>
        </pc:spChg>
      </pc:sldChg>
      <pc:sldChg chg="modSp mod">
        <pc:chgData name="Sylvie Brodziak" userId="97f5db785403cfc7" providerId="LiveId" clId="{F61572B3-3245-468D-9F31-389F28DE7FE5}" dt="2024-11-12T13:19:23.306" v="151"/>
        <pc:sldMkLst>
          <pc:docMk/>
          <pc:sldMk cId="1083128007" sldId="258"/>
        </pc:sldMkLst>
        <pc:spChg chg="mod">
          <ac:chgData name="Sylvie Brodziak" userId="97f5db785403cfc7" providerId="LiveId" clId="{F61572B3-3245-468D-9F31-389F28DE7FE5}" dt="2024-11-12T13:19:23.306" v="151"/>
          <ac:spMkLst>
            <pc:docMk/>
            <pc:sldMk cId="1083128007" sldId="258"/>
            <ac:spMk id="2" creationId="{4E60CE34-C7CC-570D-DFAD-2FFF81EAA516}"/>
          </ac:spMkLst>
        </pc:spChg>
        <pc:spChg chg="mod">
          <ac:chgData name="Sylvie Brodziak" userId="97f5db785403cfc7" providerId="LiveId" clId="{F61572B3-3245-468D-9F31-389F28DE7FE5}" dt="2024-11-12T13:19:23.306" v="151"/>
          <ac:spMkLst>
            <pc:docMk/>
            <pc:sldMk cId="1083128007" sldId="258"/>
            <ac:spMk id="3" creationId="{643E9893-D081-5291-19A4-B20EAC2F9EF6}"/>
          </ac:spMkLst>
        </pc:spChg>
      </pc:sldChg>
      <pc:sldChg chg="modSp mod">
        <pc:chgData name="Sylvie Brodziak" userId="97f5db785403cfc7" providerId="LiveId" clId="{F61572B3-3245-468D-9F31-389F28DE7FE5}" dt="2024-11-12T13:19:23.369" v="152" actId="27636"/>
        <pc:sldMkLst>
          <pc:docMk/>
          <pc:sldMk cId="3656795608" sldId="259"/>
        </pc:sldMkLst>
        <pc:spChg chg="mod">
          <ac:chgData name="Sylvie Brodziak" userId="97f5db785403cfc7" providerId="LiveId" clId="{F61572B3-3245-468D-9F31-389F28DE7FE5}" dt="2024-11-12T13:19:23.306" v="151"/>
          <ac:spMkLst>
            <pc:docMk/>
            <pc:sldMk cId="3656795608" sldId="259"/>
            <ac:spMk id="2" creationId="{7A46F7C6-5722-25B2-F10D-CB31D0981459}"/>
          </ac:spMkLst>
        </pc:spChg>
        <pc:spChg chg="mod">
          <ac:chgData name="Sylvie Brodziak" userId="97f5db785403cfc7" providerId="LiveId" clId="{F61572B3-3245-468D-9F31-389F28DE7FE5}" dt="2024-11-12T13:19:23.369" v="152" actId="27636"/>
          <ac:spMkLst>
            <pc:docMk/>
            <pc:sldMk cId="3656795608" sldId="259"/>
            <ac:spMk id="3" creationId="{6F89DBE8-E031-2B2F-A250-962417646BD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24D9921-7DD3-4EB9-A460-D1B40FCD1F15}"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CFA6D36-107F-4D61-BF0D-FC0DE3F03911}" type="slidenum">
              <a:rPr lang="fr-FR" smtClean="0"/>
              <a:t>‹N°›</a:t>
            </a:fld>
            <a:endParaRPr lang="fr-FR"/>
          </a:p>
        </p:txBody>
      </p:sp>
    </p:spTree>
    <p:extLst>
      <p:ext uri="{BB962C8B-B14F-4D97-AF65-F5344CB8AC3E}">
        <p14:creationId xmlns:p14="http://schemas.microsoft.com/office/powerpoint/2010/main" val="3640885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24D9921-7DD3-4EB9-A460-D1B40FCD1F15}"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CFA6D36-107F-4D61-BF0D-FC0DE3F03911}" type="slidenum">
              <a:rPr lang="fr-FR" smtClean="0"/>
              <a:t>‹N°›</a:t>
            </a:fld>
            <a:endParaRPr lang="fr-FR"/>
          </a:p>
        </p:txBody>
      </p:sp>
    </p:spTree>
    <p:extLst>
      <p:ext uri="{BB962C8B-B14F-4D97-AF65-F5344CB8AC3E}">
        <p14:creationId xmlns:p14="http://schemas.microsoft.com/office/powerpoint/2010/main" val="1223824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24D9921-7DD3-4EB9-A460-D1B40FCD1F15}"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CFA6D36-107F-4D61-BF0D-FC0DE3F03911}"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043733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424D9921-7DD3-4EB9-A460-D1B40FCD1F15}"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CFA6D36-107F-4D61-BF0D-FC0DE3F03911}" type="slidenum">
              <a:rPr lang="fr-FR" smtClean="0"/>
              <a:t>‹N°›</a:t>
            </a:fld>
            <a:endParaRPr lang="fr-FR"/>
          </a:p>
        </p:txBody>
      </p:sp>
    </p:spTree>
    <p:extLst>
      <p:ext uri="{BB962C8B-B14F-4D97-AF65-F5344CB8AC3E}">
        <p14:creationId xmlns:p14="http://schemas.microsoft.com/office/powerpoint/2010/main" val="3607699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424D9921-7DD3-4EB9-A460-D1B40FCD1F15}"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CFA6D36-107F-4D61-BF0D-FC0DE3F03911}"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068716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424D9921-7DD3-4EB9-A460-D1B40FCD1F15}"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CFA6D36-107F-4D61-BF0D-FC0DE3F03911}" type="slidenum">
              <a:rPr lang="fr-FR" smtClean="0"/>
              <a:t>‹N°›</a:t>
            </a:fld>
            <a:endParaRPr lang="fr-FR"/>
          </a:p>
        </p:txBody>
      </p:sp>
    </p:spTree>
    <p:extLst>
      <p:ext uri="{BB962C8B-B14F-4D97-AF65-F5344CB8AC3E}">
        <p14:creationId xmlns:p14="http://schemas.microsoft.com/office/powerpoint/2010/main" val="25343586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24D9921-7DD3-4EB9-A460-D1B40FCD1F15}"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CFA6D36-107F-4D61-BF0D-FC0DE3F03911}" type="slidenum">
              <a:rPr lang="fr-FR" smtClean="0"/>
              <a:t>‹N°›</a:t>
            </a:fld>
            <a:endParaRPr lang="fr-FR"/>
          </a:p>
        </p:txBody>
      </p:sp>
    </p:spTree>
    <p:extLst>
      <p:ext uri="{BB962C8B-B14F-4D97-AF65-F5344CB8AC3E}">
        <p14:creationId xmlns:p14="http://schemas.microsoft.com/office/powerpoint/2010/main" val="13154612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24D9921-7DD3-4EB9-A460-D1B40FCD1F15}"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CFA6D36-107F-4D61-BF0D-FC0DE3F03911}" type="slidenum">
              <a:rPr lang="fr-FR" smtClean="0"/>
              <a:t>‹N°›</a:t>
            </a:fld>
            <a:endParaRPr lang="fr-FR"/>
          </a:p>
        </p:txBody>
      </p:sp>
    </p:spTree>
    <p:extLst>
      <p:ext uri="{BB962C8B-B14F-4D97-AF65-F5344CB8AC3E}">
        <p14:creationId xmlns:p14="http://schemas.microsoft.com/office/powerpoint/2010/main" val="2865048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24D9921-7DD3-4EB9-A460-D1B40FCD1F15}"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CFA6D36-107F-4D61-BF0D-FC0DE3F03911}" type="slidenum">
              <a:rPr lang="fr-FR" smtClean="0"/>
              <a:t>‹N°›</a:t>
            </a:fld>
            <a:endParaRPr lang="fr-FR"/>
          </a:p>
        </p:txBody>
      </p:sp>
    </p:spTree>
    <p:extLst>
      <p:ext uri="{BB962C8B-B14F-4D97-AF65-F5344CB8AC3E}">
        <p14:creationId xmlns:p14="http://schemas.microsoft.com/office/powerpoint/2010/main" val="2657082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24D9921-7DD3-4EB9-A460-D1B40FCD1F15}"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CFA6D36-107F-4D61-BF0D-FC0DE3F03911}" type="slidenum">
              <a:rPr lang="fr-FR" smtClean="0"/>
              <a:t>‹N°›</a:t>
            </a:fld>
            <a:endParaRPr lang="fr-FR"/>
          </a:p>
        </p:txBody>
      </p:sp>
    </p:spTree>
    <p:extLst>
      <p:ext uri="{BB962C8B-B14F-4D97-AF65-F5344CB8AC3E}">
        <p14:creationId xmlns:p14="http://schemas.microsoft.com/office/powerpoint/2010/main" val="1411068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24D9921-7DD3-4EB9-A460-D1B40FCD1F15}"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CFA6D36-107F-4D61-BF0D-FC0DE3F03911}" type="slidenum">
              <a:rPr lang="fr-FR" smtClean="0"/>
              <a:t>‹N°›</a:t>
            </a:fld>
            <a:endParaRPr lang="fr-FR"/>
          </a:p>
        </p:txBody>
      </p:sp>
    </p:spTree>
    <p:extLst>
      <p:ext uri="{BB962C8B-B14F-4D97-AF65-F5344CB8AC3E}">
        <p14:creationId xmlns:p14="http://schemas.microsoft.com/office/powerpoint/2010/main" val="1875622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24D9921-7DD3-4EB9-A460-D1B40FCD1F15}" type="datetimeFigureOut">
              <a:rPr lang="fr-FR" smtClean="0"/>
              <a:t>13/11/2024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CFA6D36-107F-4D61-BF0D-FC0DE3F03911}" type="slidenum">
              <a:rPr lang="fr-FR" smtClean="0"/>
              <a:t>‹N°›</a:t>
            </a:fld>
            <a:endParaRPr lang="fr-FR"/>
          </a:p>
        </p:txBody>
      </p:sp>
    </p:spTree>
    <p:extLst>
      <p:ext uri="{BB962C8B-B14F-4D97-AF65-F5344CB8AC3E}">
        <p14:creationId xmlns:p14="http://schemas.microsoft.com/office/powerpoint/2010/main" val="1138052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24D9921-7DD3-4EB9-A460-D1B40FCD1F15}" type="datetimeFigureOut">
              <a:rPr lang="fr-FR" smtClean="0"/>
              <a:t>13/11/2024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CFA6D36-107F-4D61-BF0D-FC0DE3F03911}" type="slidenum">
              <a:rPr lang="fr-FR" smtClean="0"/>
              <a:t>‹N°›</a:t>
            </a:fld>
            <a:endParaRPr lang="fr-FR"/>
          </a:p>
        </p:txBody>
      </p:sp>
    </p:spTree>
    <p:extLst>
      <p:ext uri="{BB962C8B-B14F-4D97-AF65-F5344CB8AC3E}">
        <p14:creationId xmlns:p14="http://schemas.microsoft.com/office/powerpoint/2010/main" val="3681413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4D9921-7DD3-4EB9-A460-D1B40FCD1F15}" type="datetimeFigureOut">
              <a:rPr lang="fr-FR" smtClean="0"/>
              <a:t>13/11/2024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CFA6D36-107F-4D61-BF0D-FC0DE3F03911}" type="slidenum">
              <a:rPr lang="fr-FR" smtClean="0"/>
              <a:t>‹N°›</a:t>
            </a:fld>
            <a:endParaRPr lang="fr-FR"/>
          </a:p>
        </p:txBody>
      </p:sp>
    </p:spTree>
    <p:extLst>
      <p:ext uri="{BB962C8B-B14F-4D97-AF65-F5344CB8AC3E}">
        <p14:creationId xmlns:p14="http://schemas.microsoft.com/office/powerpoint/2010/main" val="3705001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4D9921-7DD3-4EB9-A460-D1B40FCD1F15}"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CFA6D36-107F-4D61-BF0D-FC0DE3F03911}" type="slidenum">
              <a:rPr lang="fr-FR" smtClean="0"/>
              <a:t>‹N°›</a:t>
            </a:fld>
            <a:endParaRPr lang="fr-FR"/>
          </a:p>
        </p:txBody>
      </p:sp>
    </p:spTree>
    <p:extLst>
      <p:ext uri="{BB962C8B-B14F-4D97-AF65-F5344CB8AC3E}">
        <p14:creationId xmlns:p14="http://schemas.microsoft.com/office/powerpoint/2010/main" val="3316565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4D9921-7DD3-4EB9-A460-D1B40FCD1F15}"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CFA6D36-107F-4D61-BF0D-FC0DE3F03911}" type="slidenum">
              <a:rPr lang="fr-FR" smtClean="0"/>
              <a:t>‹N°›</a:t>
            </a:fld>
            <a:endParaRPr lang="fr-FR"/>
          </a:p>
        </p:txBody>
      </p:sp>
    </p:spTree>
    <p:extLst>
      <p:ext uri="{BB962C8B-B14F-4D97-AF65-F5344CB8AC3E}">
        <p14:creationId xmlns:p14="http://schemas.microsoft.com/office/powerpoint/2010/main" val="1359156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24D9921-7DD3-4EB9-A460-D1B40FCD1F15}" type="datetimeFigureOut">
              <a:rPr lang="fr-FR" smtClean="0"/>
              <a:t>13/11/2024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CFA6D36-107F-4D61-BF0D-FC0DE3F03911}" type="slidenum">
              <a:rPr lang="fr-FR" smtClean="0"/>
              <a:t>‹N°›</a:t>
            </a:fld>
            <a:endParaRPr lang="fr-FR"/>
          </a:p>
        </p:txBody>
      </p:sp>
    </p:spTree>
    <p:extLst>
      <p:ext uri="{BB962C8B-B14F-4D97-AF65-F5344CB8AC3E}">
        <p14:creationId xmlns:p14="http://schemas.microsoft.com/office/powerpoint/2010/main" val="310945359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F1ED68-99DF-BD51-16AC-C0E0D50BA3EF}"/>
              </a:ext>
            </a:extLst>
          </p:cNvPr>
          <p:cNvSpPr>
            <a:spLocks noGrp="1"/>
          </p:cNvSpPr>
          <p:nvPr>
            <p:ph type="ctrTitle"/>
          </p:nvPr>
        </p:nvSpPr>
        <p:spPr>
          <a:xfrm>
            <a:off x="5297762" y="640080"/>
            <a:ext cx="6251110" cy="3566160"/>
          </a:xfrm>
        </p:spPr>
        <p:txBody>
          <a:bodyPr anchor="b">
            <a:normAutofit fontScale="90000"/>
          </a:bodyPr>
          <a:lstStyle/>
          <a:p>
            <a:pPr algn="l"/>
            <a:r>
              <a:rPr lang="fr-FR" sz="5400"/>
              <a:t>L’amiral Maxse le meilleur ami anglais de Georges Clemenceau </a:t>
            </a:r>
          </a:p>
        </p:txBody>
      </p:sp>
      <p:sp>
        <p:nvSpPr>
          <p:cNvPr id="3" name="Sous-titre 2">
            <a:extLst>
              <a:ext uri="{FF2B5EF4-FFF2-40B4-BE49-F238E27FC236}">
                <a16:creationId xmlns:a16="http://schemas.microsoft.com/office/drawing/2014/main" id="{C316C5D9-9222-15D2-28F2-A7FCB925B8D4}"/>
              </a:ext>
            </a:extLst>
          </p:cNvPr>
          <p:cNvSpPr>
            <a:spLocks noGrp="1"/>
          </p:cNvSpPr>
          <p:nvPr>
            <p:ph type="subTitle" idx="1"/>
          </p:nvPr>
        </p:nvSpPr>
        <p:spPr>
          <a:xfrm>
            <a:off x="5297760" y="4636008"/>
            <a:ext cx="6251111" cy="1572768"/>
          </a:xfrm>
        </p:spPr>
        <p:txBody>
          <a:bodyPr>
            <a:normAutofit/>
          </a:bodyPr>
          <a:lstStyle/>
          <a:p>
            <a:pPr algn="l"/>
            <a:r>
              <a:rPr lang="fr-FR" dirty="0"/>
              <a:t>David Watson </a:t>
            </a:r>
            <a:endParaRPr lang="fr-FR"/>
          </a:p>
        </p:txBody>
      </p:sp>
      <p:pic>
        <p:nvPicPr>
          <p:cNvPr id="4" name="Image 3">
            <a:extLst>
              <a:ext uri="{FF2B5EF4-FFF2-40B4-BE49-F238E27FC236}">
                <a16:creationId xmlns:a16="http://schemas.microsoft.com/office/drawing/2014/main" id="{7827156C-FEAD-8D5A-E254-30E922BB656D}"/>
              </a:ext>
            </a:extLst>
          </p:cNvPr>
          <p:cNvPicPr>
            <a:picLocks noChangeAspect="1"/>
          </p:cNvPicPr>
          <p:nvPr/>
        </p:nvPicPr>
        <p:blipFill>
          <a:blip r:embed="rId2"/>
          <a:srcRect l="367" r="12287"/>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Tree>
    <p:extLst>
      <p:ext uri="{BB962C8B-B14F-4D97-AF65-F5344CB8AC3E}">
        <p14:creationId xmlns:p14="http://schemas.microsoft.com/office/powerpoint/2010/main" val="1454445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1F64A3-A4FD-74FF-CA49-747E72130C0A}"/>
              </a:ext>
            </a:extLst>
          </p:cNvPr>
          <p:cNvSpPr>
            <a:spLocks noGrp="1"/>
          </p:cNvSpPr>
          <p:nvPr>
            <p:ph type="title"/>
          </p:nvPr>
        </p:nvSpPr>
        <p:spPr/>
        <p:txBody>
          <a:bodyPr/>
          <a:lstStyle/>
          <a:p>
            <a:r>
              <a:rPr lang="fr-FR" dirty="0"/>
              <a:t>100 000 francs </a:t>
            </a:r>
          </a:p>
        </p:txBody>
      </p:sp>
      <p:sp>
        <p:nvSpPr>
          <p:cNvPr id="3" name="Espace réservé du contenu 2">
            <a:extLst>
              <a:ext uri="{FF2B5EF4-FFF2-40B4-BE49-F238E27FC236}">
                <a16:creationId xmlns:a16="http://schemas.microsoft.com/office/drawing/2014/main" id="{42D8B099-81DC-3395-4E52-DCC4D1EC576C}"/>
              </a:ext>
            </a:extLst>
          </p:cNvPr>
          <p:cNvSpPr>
            <a:spLocks noGrp="1"/>
          </p:cNvSpPr>
          <p:nvPr>
            <p:ph idx="1"/>
          </p:nvPr>
        </p:nvSpPr>
        <p:spPr/>
        <p:txBody>
          <a:bodyPr>
            <a:normAutofit/>
          </a:bodyPr>
          <a:lstStyle/>
          <a:p>
            <a:r>
              <a:rPr lang="fr-FR" dirty="0"/>
              <a:t>« Je souhaite vous parler d'un sujet, ou je préfère vous écrire à ce sujet. Eviter  de vous parler de choses aussi désagréables pour ne  rien ajouter à vos problèmes,   Dieu sait que je le ferais si je pouvais vous aider, mais j'en ai eu des pertes assez importantes cet automne. . . Je suis obligé de le faire à contrecœur et de me  tourner- vers vous et  vous demander si vous pouvez rembourser les 100 000 francs. Je n’ai pas  dit un mot à ce sujet, comme vous le savez, depuis deux ans et je n'ai rien demandé comme assurance. Si vous êtes en difficulté, je n'insisterai pas, mais j'espère que vous pourrez le  faire bientôt. </a:t>
            </a:r>
            <a:r>
              <a:rPr lang="fr-FR"/>
              <a:t>»</a:t>
            </a:r>
            <a:endParaRPr lang="fr-FR" dirty="0"/>
          </a:p>
          <a:p>
            <a:endParaRPr lang="fr-FR" dirty="0"/>
          </a:p>
          <a:p>
            <a:r>
              <a:rPr lang="fr-FR" dirty="0"/>
              <a:t>7 décembre 1888</a:t>
            </a:r>
          </a:p>
        </p:txBody>
      </p:sp>
    </p:spTree>
    <p:extLst>
      <p:ext uri="{BB962C8B-B14F-4D97-AF65-F5344CB8AC3E}">
        <p14:creationId xmlns:p14="http://schemas.microsoft.com/office/powerpoint/2010/main" val="634853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60CE34-C7CC-570D-DFAD-2FFF81EAA516}"/>
              </a:ext>
            </a:extLst>
          </p:cNvPr>
          <p:cNvSpPr>
            <a:spLocks noGrp="1"/>
          </p:cNvSpPr>
          <p:nvPr>
            <p:ph type="title"/>
          </p:nvPr>
        </p:nvSpPr>
        <p:spPr/>
        <p:txBody>
          <a:bodyPr/>
          <a:lstStyle/>
          <a:p>
            <a:r>
              <a:rPr lang="fr-FR" dirty="0"/>
              <a:t>Octobre 1899</a:t>
            </a:r>
          </a:p>
        </p:txBody>
      </p:sp>
      <p:sp>
        <p:nvSpPr>
          <p:cNvPr id="3" name="Espace réservé du contenu 2">
            <a:extLst>
              <a:ext uri="{FF2B5EF4-FFF2-40B4-BE49-F238E27FC236}">
                <a16:creationId xmlns:a16="http://schemas.microsoft.com/office/drawing/2014/main" id="{643E9893-D081-5291-19A4-B20EAC2F9EF6}"/>
              </a:ext>
            </a:extLst>
          </p:cNvPr>
          <p:cNvSpPr>
            <a:spLocks noGrp="1"/>
          </p:cNvSpPr>
          <p:nvPr>
            <p:ph idx="1"/>
          </p:nvPr>
        </p:nvSpPr>
        <p:spPr/>
        <p:txBody>
          <a:bodyPr/>
          <a:lstStyle/>
          <a:p>
            <a:r>
              <a:rPr lang="fr-FR" dirty="0"/>
              <a:t>C’est affreux pour Violette. Mon cœur saigne avec le sien, avec le vôtre, avec celui d’Olive . . . Qu’est -ce que la politique dans tout cela? Je suis avec ceux que j’aime et il n’y a rien au-delà . . . Il faut que vous sachiez que je ne puis pas, pour des causes de vaine politique, séparer ma cause de la vôtre. Je l’ai senti dès que j’ai appris le malheur dont était menacée notre chère Violette. Je ne peux pas songer à autre chose et je voudrais que tous les Boers fussent au fond de la mer . ..</a:t>
            </a:r>
          </a:p>
          <a:p>
            <a:endParaRPr lang="fr-FR" dirty="0"/>
          </a:p>
          <a:p>
            <a:r>
              <a:rPr lang="fr-FR" dirty="0"/>
              <a:t>Clemenceau </a:t>
            </a:r>
          </a:p>
        </p:txBody>
      </p:sp>
    </p:spTree>
    <p:extLst>
      <p:ext uri="{BB962C8B-B14F-4D97-AF65-F5344CB8AC3E}">
        <p14:creationId xmlns:p14="http://schemas.microsoft.com/office/powerpoint/2010/main" val="1083128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46F7C6-5722-25B2-F10D-CB31D0981459}"/>
              </a:ext>
            </a:extLst>
          </p:cNvPr>
          <p:cNvSpPr>
            <a:spLocks noGrp="1"/>
          </p:cNvSpPr>
          <p:nvPr>
            <p:ph type="title"/>
          </p:nvPr>
        </p:nvSpPr>
        <p:spPr/>
        <p:txBody>
          <a:bodyPr/>
          <a:lstStyle/>
          <a:p>
            <a:r>
              <a:rPr lang="fr-FR" dirty="0"/>
              <a:t>Austen Chamberlain</a:t>
            </a:r>
          </a:p>
        </p:txBody>
      </p:sp>
      <p:sp>
        <p:nvSpPr>
          <p:cNvPr id="3" name="Espace réservé du contenu 2">
            <a:extLst>
              <a:ext uri="{FF2B5EF4-FFF2-40B4-BE49-F238E27FC236}">
                <a16:creationId xmlns:a16="http://schemas.microsoft.com/office/drawing/2014/main" id="{6F89DBE8-E031-2B2F-A250-962417646BD4}"/>
              </a:ext>
            </a:extLst>
          </p:cNvPr>
          <p:cNvSpPr>
            <a:spLocks noGrp="1"/>
          </p:cNvSpPr>
          <p:nvPr>
            <p:ph idx="1"/>
          </p:nvPr>
        </p:nvSpPr>
        <p:spPr/>
        <p:txBody>
          <a:bodyPr>
            <a:normAutofit fontScale="92500" lnSpcReduction="20000"/>
          </a:bodyPr>
          <a:lstStyle/>
          <a:p>
            <a:r>
              <a:rPr lang="fr-FR" dirty="0"/>
              <a:t>Mardi, j'ai dîné avec Léo </a:t>
            </a:r>
            <a:r>
              <a:rPr lang="fr-FR" dirty="0" err="1"/>
              <a:t>Maxse</a:t>
            </a:r>
            <a:r>
              <a:rPr lang="fr-FR" dirty="0"/>
              <a:t> pour rencontrer Clemenceau.  Les autres  invités étaient Edward Grey, Clinton </a:t>
            </a:r>
            <a:r>
              <a:rPr lang="fr-FR" dirty="0" err="1"/>
              <a:t>Dawkins</a:t>
            </a:r>
            <a:r>
              <a:rPr lang="fr-FR" dirty="0"/>
              <a:t> et Rowland </a:t>
            </a:r>
            <a:r>
              <a:rPr lang="fr-FR" dirty="0" err="1"/>
              <a:t>Blennerhassett</a:t>
            </a:r>
            <a:r>
              <a:rPr lang="fr-FR" dirty="0"/>
              <a:t>. Clemenceau avait l'air plus jeune et mieux que la dernière fois que je l'ai vu, et parlé avec une verve et une fraîcheur merveilleuses ». Il est maintenant sénateur et  selon </a:t>
            </a:r>
            <a:r>
              <a:rPr lang="fr-FR" dirty="0" err="1"/>
              <a:t>Maxse</a:t>
            </a:r>
            <a:r>
              <a:rPr lang="fr-FR" dirty="0"/>
              <a:t> (qui dit ne pas être aveuglé par l'amitié— Et  entendre la même chose de tous côtés) sa position s'est merveilleusement améliorée . Le parti colonial a renoncé, du moins pour le moment, à sa politique d'embêter </a:t>
            </a:r>
            <a:r>
              <a:rPr lang="fr-FR"/>
              <a:t>les Anglais </a:t>
            </a:r>
            <a:r>
              <a:rPr lang="fr-FR" dirty="0"/>
              <a:t>et  a exprimé à Clemenceau le  souhait de  bénéficier de sa coopération et de son aide. Clemenceau lui-même souhaite se rapprocher de l'Angleterre, sans renoncer à l'alliance russe, mais il s’agit de  tendre  une main à la Russie et l’autre à l’Angleterre. . . </a:t>
            </a:r>
          </a:p>
          <a:p>
            <a:r>
              <a:rPr lang="fr-FR" dirty="0"/>
              <a:t>Le danger du futur est le pangermanisme. . Il fut un temps où La France et l'Angleterre étaient en rivalité pour le monde. Maintenant c’est réglé. L'Angleterre fait un grand travail pour la liberté et la civilisation. . . Donc Clemenceau n'en éprouve aucune jalousie. . . Mais . . . Il viendra un moment où l’Angleterre aura le besoin de causer avec la France  . »</a:t>
            </a:r>
          </a:p>
          <a:p>
            <a:endParaRPr lang="fr-FR" dirty="0"/>
          </a:p>
        </p:txBody>
      </p:sp>
    </p:spTree>
    <p:extLst>
      <p:ext uri="{BB962C8B-B14F-4D97-AF65-F5344CB8AC3E}">
        <p14:creationId xmlns:p14="http://schemas.microsoft.com/office/powerpoint/2010/main" val="3656795608"/>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483</Words>
  <Application>Microsoft Office PowerPoint</Application>
  <PresentationFormat>Grand écran</PresentationFormat>
  <Paragraphs>13</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Century Gothic</vt:lpstr>
      <vt:lpstr>Wingdings 3</vt:lpstr>
      <vt:lpstr>Brin</vt:lpstr>
      <vt:lpstr>L’amiral Maxse le meilleur ami anglais de Georges Clemenceau </vt:lpstr>
      <vt:lpstr>100 000 francs </vt:lpstr>
      <vt:lpstr>Octobre 1899</vt:lpstr>
      <vt:lpstr>Austen Chamberlain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Sylvie Brodziak</dc:creator>
  <cp:lastModifiedBy>Sylvie Brodziak</cp:lastModifiedBy>
  <cp:revision>2</cp:revision>
  <dcterms:created xsi:type="dcterms:W3CDTF">2024-11-12T10:08:44Z</dcterms:created>
  <dcterms:modified xsi:type="dcterms:W3CDTF">2024-11-13T09:48:44Z</dcterms:modified>
</cp:coreProperties>
</file>