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57" r:id="rId5"/>
    <p:sldId id="321" r:id="rId6"/>
    <p:sldId id="3420" r:id="rId7"/>
    <p:sldId id="3421" r:id="rId8"/>
    <p:sldId id="329" r:id="rId9"/>
    <p:sldId id="320" r:id="rId10"/>
    <p:sldId id="3423" r:id="rId11"/>
    <p:sldId id="331" r:id="rId12"/>
    <p:sldId id="339" r:id="rId13"/>
    <p:sldId id="313" r:id="rId14"/>
    <p:sldId id="324" r:id="rId15"/>
    <p:sldId id="3422" r:id="rId16"/>
    <p:sldId id="322" r:id="rId17"/>
    <p:sldId id="326" r:id="rId18"/>
    <p:sldId id="327" r:id="rId19"/>
    <p:sldId id="328" r:id="rId20"/>
    <p:sldId id="333" r:id="rId21"/>
    <p:sldId id="334" r:id="rId22"/>
    <p:sldId id="342" r:id="rId23"/>
    <p:sldId id="3424" r:id="rId24"/>
    <p:sldId id="343" r:id="rId25"/>
    <p:sldId id="335" r:id="rId26"/>
    <p:sldId id="336" r:id="rId27"/>
    <p:sldId id="344" r:id="rId28"/>
    <p:sldId id="337" r:id="rId29"/>
    <p:sldId id="3432" r:id="rId30"/>
    <p:sldId id="3433" r:id="rId31"/>
    <p:sldId id="338" r:id="rId32"/>
    <p:sldId id="3418" r:id="rId33"/>
    <p:sldId id="3439" r:id="rId34"/>
    <p:sldId id="3435" r:id="rId35"/>
    <p:sldId id="3430" r:id="rId36"/>
    <p:sldId id="3431" r:id="rId37"/>
    <p:sldId id="340" r:id="rId38"/>
    <p:sldId id="3426" r:id="rId39"/>
    <p:sldId id="3434" r:id="rId40"/>
    <p:sldId id="3436" r:id="rId41"/>
    <p:sldId id="3437" r:id="rId42"/>
    <p:sldId id="3438" r:id="rId43"/>
    <p:sldId id="342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DF8"/>
    <a:srgbClr val="003088"/>
    <a:srgbClr val="FC6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FCF2B6-5E30-4578-91D9-7B1B42A914D4}" v="631" dt="2023-02-13T16:08:36.988"/>
    <p1510:client id="{422B6F51-4232-A8C1-B1C3-B31240512B65}" v="44" dt="2023-04-25T15:59:50.441"/>
    <p1510:client id="{6FA62B33-286F-36C7-89A7-B4DDF47690FB}" v="23" dt="2023-04-25T08:46:32.935"/>
    <p1510:client id="{C9F9F149-6629-4315-59D0-CAFD395FA2A2}" v="2" dt="2023-04-25T14:26:07.0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85" autoAdjust="0"/>
    <p:restoredTop sz="0" autoAdjust="0"/>
  </p:normalViewPr>
  <p:slideViewPr>
    <p:cSldViewPr snapToGrid="0">
      <p:cViewPr varScale="1">
        <p:scale>
          <a:sx n="68" d="100"/>
          <a:sy n="68" d="100"/>
        </p:scale>
        <p:origin x="2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son, Mark (STFC,DL,AST)" userId="641c2a7f-5b54-46b3-85cb-a679c0bad0ca" providerId="ADAL" clId="{E1AA9A1E-6411-42A8-9A09-2582749825E4}"/>
    <pc:docChg chg="undo custSel modSld">
      <pc:chgData name="Johnson, Mark (STFC,DL,AST)" userId="641c2a7f-5b54-46b3-85cb-a679c0bad0ca" providerId="ADAL" clId="{E1AA9A1E-6411-42A8-9A09-2582749825E4}" dt="2023-01-30T10:06:38.449" v="34" actId="2711"/>
      <pc:docMkLst>
        <pc:docMk/>
      </pc:docMkLst>
      <pc:sldChg chg="modSp mod">
        <pc:chgData name="Johnson, Mark (STFC,DL,AST)" userId="641c2a7f-5b54-46b3-85cb-a679c0bad0ca" providerId="ADAL" clId="{E1AA9A1E-6411-42A8-9A09-2582749825E4}" dt="2023-01-30T10:03:53.035" v="10" actId="1038"/>
        <pc:sldMkLst>
          <pc:docMk/>
          <pc:sldMk cId="410777709" sldId="256"/>
        </pc:sldMkLst>
        <pc:spChg chg="mod">
          <ac:chgData name="Johnson, Mark (STFC,DL,AST)" userId="641c2a7f-5b54-46b3-85cb-a679c0bad0ca" providerId="ADAL" clId="{E1AA9A1E-6411-42A8-9A09-2582749825E4}" dt="2023-01-30T10:02:52.831" v="3" actId="2711"/>
          <ac:spMkLst>
            <pc:docMk/>
            <pc:sldMk cId="410777709" sldId="256"/>
            <ac:spMk id="4" creationId="{02CC5852-B8C7-9C37-5A95-14AF465CC633}"/>
          </ac:spMkLst>
        </pc:spChg>
        <pc:spChg chg="mod">
          <ac:chgData name="Johnson, Mark (STFC,DL,AST)" userId="641c2a7f-5b54-46b3-85cb-a679c0bad0ca" providerId="ADAL" clId="{E1AA9A1E-6411-42A8-9A09-2582749825E4}" dt="2023-01-30T10:03:53.035" v="10" actId="1038"/>
          <ac:spMkLst>
            <pc:docMk/>
            <pc:sldMk cId="410777709" sldId="256"/>
            <ac:spMk id="11" creationId="{D187C70B-E21A-4869-BD5C-3F67F1B444A3}"/>
          </ac:spMkLst>
        </pc:spChg>
        <pc:spChg chg="mod">
          <ac:chgData name="Johnson, Mark (STFC,DL,AST)" userId="641c2a7f-5b54-46b3-85cb-a679c0bad0ca" providerId="ADAL" clId="{E1AA9A1E-6411-42A8-9A09-2582749825E4}" dt="2023-01-30T10:03:22.359" v="6" actId="113"/>
          <ac:spMkLst>
            <pc:docMk/>
            <pc:sldMk cId="410777709" sldId="256"/>
            <ac:spMk id="16" creationId="{22ED1520-15BE-40ED-B213-0695DFBCC15A}"/>
          </ac:spMkLst>
        </pc:spChg>
        <pc:spChg chg="mod">
          <ac:chgData name="Johnson, Mark (STFC,DL,AST)" userId="641c2a7f-5b54-46b3-85cb-a679c0bad0ca" providerId="ADAL" clId="{E1AA9A1E-6411-42A8-9A09-2582749825E4}" dt="2023-01-30T10:03:29.171" v="7" actId="2711"/>
          <ac:spMkLst>
            <pc:docMk/>
            <pc:sldMk cId="410777709" sldId="256"/>
            <ac:spMk id="17" creationId="{3B9C327B-7CAF-4F42-A17D-C41AB37B87C3}"/>
          </ac:spMkLst>
        </pc:spChg>
      </pc:sldChg>
      <pc:sldChg chg="modSp mod">
        <pc:chgData name="Johnson, Mark (STFC,DL,AST)" userId="641c2a7f-5b54-46b3-85cb-a679c0bad0ca" providerId="ADAL" clId="{E1AA9A1E-6411-42A8-9A09-2582749825E4}" dt="2023-01-30T10:05:36.112" v="29" actId="1076"/>
        <pc:sldMkLst>
          <pc:docMk/>
          <pc:sldMk cId="3236339830" sldId="257"/>
        </pc:sldMkLst>
        <pc:spChg chg="mod">
          <ac:chgData name="Johnson, Mark (STFC,DL,AST)" userId="641c2a7f-5b54-46b3-85cb-a679c0bad0ca" providerId="ADAL" clId="{E1AA9A1E-6411-42A8-9A09-2582749825E4}" dt="2023-01-30T10:05:36.112" v="29" actId="1076"/>
          <ac:spMkLst>
            <pc:docMk/>
            <pc:sldMk cId="3236339830" sldId="257"/>
            <ac:spMk id="7" creationId="{362BCF9B-A78A-DB4C-C231-F7AC69ADA4D1}"/>
          </ac:spMkLst>
        </pc:spChg>
        <pc:spChg chg="mod">
          <ac:chgData name="Johnson, Mark (STFC,DL,AST)" userId="641c2a7f-5b54-46b3-85cb-a679c0bad0ca" providerId="ADAL" clId="{E1AA9A1E-6411-42A8-9A09-2582749825E4}" dt="2023-01-30T10:05:00.183" v="22" actId="2711"/>
          <ac:spMkLst>
            <pc:docMk/>
            <pc:sldMk cId="3236339830" sldId="257"/>
            <ac:spMk id="10" creationId="{0A83D10E-C2C3-C2F3-EF05-BB722B73CDC5}"/>
          </ac:spMkLst>
        </pc:spChg>
        <pc:spChg chg="mod">
          <ac:chgData name="Johnson, Mark (STFC,DL,AST)" userId="641c2a7f-5b54-46b3-85cb-a679c0bad0ca" providerId="ADAL" clId="{E1AA9A1E-6411-42A8-9A09-2582749825E4}" dt="2023-01-30T10:05:03.955" v="23" actId="2711"/>
          <ac:spMkLst>
            <pc:docMk/>
            <pc:sldMk cId="3236339830" sldId="257"/>
            <ac:spMk id="13" creationId="{C0475D53-9B56-460E-ABA1-825364B3BAD3}"/>
          </ac:spMkLst>
        </pc:spChg>
        <pc:spChg chg="mod">
          <ac:chgData name="Johnson, Mark (STFC,DL,AST)" userId="641c2a7f-5b54-46b3-85cb-a679c0bad0ca" providerId="ADAL" clId="{E1AA9A1E-6411-42A8-9A09-2582749825E4}" dt="2023-01-30T10:05:07.593" v="24" actId="2711"/>
          <ac:spMkLst>
            <pc:docMk/>
            <pc:sldMk cId="3236339830" sldId="257"/>
            <ac:spMk id="14" creationId="{E12B0A51-B6D4-4900-B88E-ACDE0E58CE20}"/>
          </ac:spMkLst>
        </pc:spChg>
      </pc:sldChg>
      <pc:sldChg chg="addSp delSp modSp mod">
        <pc:chgData name="Johnson, Mark (STFC,DL,AST)" userId="641c2a7f-5b54-46b3-85cb-a679c0bad0ca" providerId="ADAL" clId="{E1AA9A1E-6411-42A8-9A09-2582749825E4}" dt="2023-01-30T10:05:40.901" v="31"/>
        <pc:sldMkLst>
          <pc:docMk/>
          <pc:sldMk cId="45176530" sldId="261"/>
        </pc:sldMkLst>
        <pc:spChg chg="add mod">
          <ac:chgData name="Johnson, Mark (STFC,DL,AST)" userId="641c2a7f-5b54-46b3-85cb-a679c0bad0ca" providerId="ADAL" clId="{E1AA9A1E-6411-42A8-9A09-2582749825E4}" dt="2023-01-30T10:05:40.901" v="31"/>
          <ac:spMkLst>
            <pc:docMk/>
            <pc:sldMk cId="45176530" sldId="261"/>
            <ac:spMk id="3" creationId="{AD8804BB-3E3B-08E2-A085-CF6102915D89}"/>
          </ac:spMkLst>
        </pc:spChg>
        <pc:spChg chg="add mod">
          <ac:chgData name="Johnson, Mark (STFC,DL,AST)" userId="641c2a7f-5b54-46b3-85cb-a679c0bad0ca" providerId="ADAL" clId="{E1AA9A1E-6411-42A8-9A09-2582749825E4}" dt="2023-01-30T10:05:40.901" v="31"/>
          <ac:spMkLst>
            <pc:docMk/>
            <pc:sldMk cId="45176530" sldId="261"/>
            <ac:spMk id="4" creationId="{DBF2237F-E21F-4B88-85C7-02F380A16CFA}"/>
          </ac:spMkLst>
        </pc:spChg>
        <pc:spChg chg="mod">
          <ac:chgData name="Johnson, Mark (STFC,DL,AST)" userId="641c2a7f-5b54-46b3-85cb-a679c0bad0ca" providerId="ADAL" clId="{E1AA9A1E-6411-42A8-9A09-2582749825E4}" dt="2023-01-30T10:05:14.935" v="25" actId="2711"/>
          <ac:spMkLst>
            <pc:docMk/>
            <pc:sldMk cId="45176530" sldId="261"/>
            <ac:spMk id="15" creationId="{A912951A-F489-4D6E-8428-8BFD9873A393}"/>
          </ac:spMkLst>
        </pc:spChg>
        <pc:spChg chg="mod">
          <ac:chgData name="Johnson, Mark (STFC,DL,AST)" userId="641c2a7f-5b54-46b3-85cb-a679c0bad0ca" providerId="ADAL" clId="{E1AA9A1E-6411-42A8-9A09-2582749825E4}" dt="2023-01-30T10:05:19.915" v="26" actId="2711"/>
          <ac:spMkLst>
            <pc:docMk/>
            <pc:sldMk cId="45176530" sldId="261"/>
            <ac:spMk id="16" creationId="{0D832EE7-CF2A-41D0-8E2B-22DE08F207B4}"/>
          </ac:spMkLst>
        </pc:spChg>
        <pc:spChg chg="del">
          <ac:chgData name="Johnson, Mark (STFC,DL,AST)" userId="641c2a7f-5b54-46b3-85cb-a679c0bad0ca" providerId="ADAL" clId="{E1AA9A1E-6411-42A8-9A09-2582749825E4}" dt="2023-01-30T10:05:40.742" v="30" actId="478"/>
          <ac:spMkLst>
            <pc:docMk/>
            <pc:sldMk cId="45176530" sldId="261"/>
            <ac:spMk id="20" creationId="{56ABC878-85B3-4F80-9FF3-0B8617ED20A2}"/>
          </ac:spMkLst>
        </pc:spChg>
        <pc:spChg chg="del">
          <ac:chgData name="Johnson, Mark (STFC,DL,AST)" userId="641c2a7f-5b54-46b3-85cb-a679c0bad0ca" providerId="ADAL" clId="{E1AA9A1E-6411-42A8-9A09-2582749825E4}" dt="2023-01-30T10:05:40.742" v="30" actId="478"/>
          <ac:spMkLst>
            <pc:docMk/>
            <pc:sldMk cId="45176530" sldId="261"/>
            <ac:spMk id="21" creationId="{81CBB936-8C71-4506-A3A6-676206AEAF95}"/>
          </ac:spMkLst>
        </pc:spChg>
        <pc:graphicFrameChg chg="modGraphic">
          <ac:chgData name="Johnson, Mark (STFC,DL,AST)" userId="641c2a7f-5b54-46b3-85cb-a679c0bad0ca" providerId="ADAL" clId="{E1AA9A1E-6411-42A8-9A09-2582749825E4}" dt="2023-01-30T10:05:30.269" v="27" actId="2711"/>
          <ac:graphicFrameMkLst>
            <pc:docMk/>
            <pc:sldMk cId="45176530" sldId="261"/>
            <ac:graphicFrameMk id="2" creationId="{216AEA8C-C46E-4EC6-B79F-7E87645FFEC0}"/>
          </ac:graphicFrameMkLst>
        </pc:graphicFrameChg>
      </pc:sldChg>
      <pc:sldChg chg="addSp delSp modSp mod">
        <pc:chgData name="Johnson, Mark (STFC,DL,AST)" userId="641c2a7f-5b54-46b3-85cb-a679c0bad0ca" providerId="ADAL" clId="{E1AA9A1E-6411-42A8-9A09-2582749825E4}" dt="2023-01-30T10:06:38.449" v="34" actId="2711"/>
        <pc:sldMkLst>
          <pc:docMk/>
          <pc:sldMk cId="3630912422" sldId="262"/>
        </pc:sldMkLst>
        <pc:spChg chg="add mod">
          <ac:chgData name="Johnson, Mark (STFC,DL,AST)" userId="641c2a7f-5b54-46b3-85cb-a679c0bad0ca" providerId="ADAL" clId="{E1AA9A1E-6411-42A8-9A09-2582749825E4}" dt="2023-01-30T10:05:52.011" v="33"/>
          <ac:spMkLst>
            <pc:docMk/>
            <pc:sldMk cId="3630912422" sldId="262"/>
            <ac:spMk id="2" creationId="{28D08148-35C0-4E3B-83B4-F55E6E87157D}"/>
          </ac:spMkLst>
        </pc:spChg>
        <pc:spChg chg="add mod">
          <ac:chgData name="Johnson, Mark (STFC,DL,AST)" userId="641c2a7f-5b54-46b3-85cb-a679c0bad0ca" providerId="ADAL" clId="{E1AA9A1E-6411-42A8-9A09-2582749825E4}" dt="2023-01-30T10:05:52.011" v="33"/>
          <ac:spMkLst>
            <pc:docMk/>
            <pc:sldMk cId="3630912422" sldId="262"/>
            <ac:spMk id="3" creationId="{17649697-A363-9E36-C80A-EFF6139523CB}"/>
          </ac:spMkLst>
        </pc:spChg>
        <pc:spChg chg="add mod">
          <ac:chgData name="Johnson, Mark (STFC,DL,AST)" userId="641c2a7f-5b54-46b3-85cb-a679c0bad0ca" providerId="ADAL" clId="{E1AA9A1E-6411-42A8-9A09-2582749825E4}" dt="2023-01-30T10:05:52.011" v="33"/>
          <ac:spMkLst>
            <pc:docMk/>
            <pc:sldMk cId="3630912422" sldId="262"/>
            <ac:spMk id="4" creationId="{B5C06C16-951A-CBEF-920F-3BAC9A422165}"/>
          </ac:spMkLst>
        </pc:spChg>
        <pc:spChg chg="add mod">
          <ac:chgData name="Johnson, Mark (STFC,DL,AST)" userId="641c2a7f-5b54-46b3-85cb-a679c0bad0ca" providerId="ADAL" clId="{E1AA9A1E-6411-42A8-9A09-2582749825E4}" dt="2023-01-30T10:05:52.011" v="33"/>
          <ac:spMkLst>
            <pc:docMk/>
            <pc:sldMk cId="3630912422" sldId="262"/>
            <ac:spMk id="6" creationId="{A04BA768-DDD1-E9C1-4909-0F6FC8D6720F}"/>
          </ac:spMkLst>
        </pc:spChg>
        <pc:spChg chg="mod">
          <ac:chgData name="Johnson, Mark (STFC,DL,AST)" userId="641c2a7f-5b54-46b3-85cb-a679c0bad0ca" providerId="ADAL" clId="{E1AA9A1E-6411-42A8-9A09-2582749825E4}" dt="2023-01-30T10:06:38.449" v="34" actId="2711"/>
          <ac:spMkLst>
            <pc:docMk/>
            <pc:sldMk cId="3630912422" sldId="262"/>
            <ac:spMk id="12" creationId="{8A4C54C5-ED9E-4086-B610-4D098BFD27F9}"/>
          </ac:spMkLst>
        </pc:spChg>
        <pc:spChg chg="del">
          <ac:chgData name="Johnson, Mark (STFC,DL,AST)" userId="641c2a7f-5b54-46b3-85cb-a679c0bad0ca" providerId="ADAL" clId="{E1AA9A1E-6411-42A8-9A09-2582749825E4}" dt="2023-01-30T10:05:51.854" v="32" actId="478"/>
          <ac:spMkLst>
            <pc:docMk/>
            <pc:sldMk cId="3630912422" sldId="262"/>
            <ac:spMk id="22" creationId="{8C49B381-8C67-4555-85A1-7844A32E2F8C}"/>
          </ac:spMkLst>
        </pc:spChg>
        <pc:spChg chg="del">
          <ac:chgData name="Johnson, Mark (STFC,DL,AST)" userId="641c2a7f-5b54-46b3-85cb-a679c0bad0ca" providerId="ADAL" clId="{E1AA9A1E-6411-42A8-9A09-2582749825E4}" dt="2023-01-30T10:05:51.854" v="32" actId="478"/>
          <ac:spMkLst>
            <pc:docMk/>
            <pc:sldMk cId="3630912422" sldId="262"/>
            <ac:spMk id="23" creationId="{2AFAC6B5-48E2-4DDE-9495-E2AA4F1FCAA1}"/>
          </ac:spMkLst>
        </pc:spChg>
        <pc:spChg chg="del">
          <ac:chgData name="Johnson, Mark (STFC,DL,AST)" userId="641c2a7f-5b54-46b3-85cb-a679c0bad0ca" providerId="ADAL" clId="{E1AA9A1E-6411-42A8-9A09-2582749825E4}" dt="2023-01-30T10:05:51.854" v="32" actId="478"/>
          <ac:spMkLst>
            <pc:docMk/>
            <pc:sldMk cId="3630912422" sldId="262"/>
            <ac:spMk id="27" creationId="{56F45EDE-9A1D-452F-9736-76335B0A1185}"/>
          </ac:spMkLst>
        </pc:spChg>
        <pc:spChg chg="del">
          <ac:chgData name="Johnson, Mark (STFC,DL,AST)" userId="641c2a7f-5b54-46b3-85cb-a679c0bad0ca" providerId="ADAL" clId="{E1AA9A1E-6411-42A8-9A09-2582749825E4}" dt="2023-01-30T10:05:51.854" v="32" actId="478"/>
          <ac:spMkLst>
            <pc:docMk/>
            <pc:sldMk cId="3630912422" sldId="262"/>
            <ac:spMk id="28" creationId="{3033DEC5-3C44-4F17-946A-E73552D52992}"/>
          </ac:spMkLst>
        </pc:spChg>
      </pc:sldChg>
      <pc:sldChg chg="modSp mod">
        <pc:chgData name="Johnson, Mark (STFC,DL,AST)" userId="641c2a7f-5b54-46b3-85cb-a679c0bad0ca" providerId="ADAL" clId="{E1AA9A1E-6411-42A8-9A09-2582749825E4}" dt="2023-01-30T10:04:46.121" v="20" actId="2711"/>
        <pc:sldMkLst>
          <pc:docMk/>
          <pc:sldMk cId="3282993772" sldId="263"/>
        </pc:sldMkLst>
        <pc:spChg chg="mod">
          <ac:chgData name="Johnson, Mark (STFC,DL,AST)" userId="641c2a7f-5b54-46b3-85cb-a679c0bad0ca" providerId="ADAL" clId="{E1AA9A1E-6411-42A8-9A09-2582749825E4}" dt="2023-01-30T10:04:46.121" v="20" actId="2711"/>
          <ac:spMkLst>
            <pc:docMk/>
            <pc:sldMk cId="3282993772" sldId="263"/>
            <ac:spMk id="15" creationId="{3CAAC0C8-DE37-4346-82CB-16C2DCE8278C}"/>
          </ac:spMkLst>
        </pc:spChg>
        <pc:spChg chg="mod">
          <ac:chgData name="Johnson, Mark (STFC,DL,AST)" userId="641c2a7f-5b54-46b3-85cb-a679c0bad0ca" providerId="ADAL" clId="{E1AA9A1E-6411-42A8-9A09-2582749825E4}" dt="2023-01-30T10:04:35.204" v="18" actId="2711"/>
          <ac:spMkLst>
            <pc:docMk/>
            <pc:sldMk cId="3282993772" sldId="263"/>
            <ac:spMk id="16" creationId="{E2E3365F-0E77-4192-97AE-65D19C832118}"/>
          </ac:spMkLst>
        </pc:spChg>
        <pc:spChg chg="mod">
          <ac:chgData name="Johnson, Mark (STFC,DL,AST)" userId="641c2a7f-5b54-46b3-85cb-a679c0bad0ca" providerId="ADAL" clId="{E1AA9A1E-6411-42A8-9A09-2582749825E4}" dt="2023-01-30T10:04:10.617" v="14" actId="113"/>
          <ac:spMkLst>
            <pc:docMk/>
            <pc:sldMk cId="3282993772" sldId="263"/>
            <ac:spMk id="22" creationId="{4BFEA949-E739-49BB-8729-623799D52099}"/>
          </ac:spMkLst>
        </pc:spChg>
        <pc:spChg chg="mod">
          <ac:chgData name="Johnson, Mark (STFC,DL,AST)" userId="641c2a7f-5b54-46b3-85cb-a679c0bad0ca" providerId="ADAL" clId="{E1AA9A1E-6411-42A8-9A09-2582749825E4}" dt="2023-01-30T10:04:15.797" v="15" actId="2711"/>
          <ac:spMkLst>
            <pc:docMk/>
            <pc:sldMk cId="3282993772" sldId="263"/>
            <ac:spMk id="27" creationId="{AFE3306B-F6DC-46C8-933C-7EE3830D29E2}"/>
          </ac:spMkLst>
        </pc:spChg>
        <pc:spChg chg="mod">
          <ac:chgData name="Johnson, Mark (STFC,DL,AST)" userId="641c2a7f-5b54-46b3-85cb-a679c0bad0ca" providerId="ADAL" clId="{E1AA9A1E-6411-42A8-9A09-2582749825E4}" dt="2023-01-30T10:04:22.902" v="16" actId="2711"/>
          <ac:spMkLst>
            <pc:docMk/>
            <pc:sldMk cId="3282993772" sldId="263"/>
            <ac:spMk id="28" creationId="{1F1C588E-0D49-4248-8073-F473B9D465F2}"/>
          </ac:spMkLst>
        </pc:spChg>
        <pc:spChg chg="mod">
          <ac:chgData name="Johnson, Mark (STFC,DL,AST)" userId="641c2a7f-5b54-46b3-85cb-a679c0bad0ca" providerId="ADAL" clId="{E1AA9A1E-6411-42A8-9A09-2582749825E4}" dt="2023-01-30T10:04:28.814" v="17" actId="2711"/>
          <ac:spMkLst>
            <pc:docMk/>
            <pc:sldMk cId="3282993772" sldId="263"/>
            <ac:spMk id="29" creationId="{5ACFACCA-2B06-439A-BF54-D9BAF5C9A805}"/>
          </ac:spMkLst>
        </pc:spChg>
      </pc:sldChg>
    </pc:docChg>
  </pc:docChgLst>
  <pc:docChgLst>
    <pc:chgData name="Johnson, Mark (STFC,DL,AST)" userId="641c2a7f-5b54-46b3-85cb-a679c0bad0ca" providerId="ADAL" clId="{CC40CD3E-DD6A-43BE-A05D-80CC268BFEA4}"/>
    <pc:docChg chg="undo custSel addSld delSld modSld">
      <pc:chgData name="Johnson, Mark (STFC,DL,AST)" userId="641c2a7f-5b54-46b3-85cb-a679c0bad0ca" providerId="ADAL" clId="{CC40CD3E-DD6A-43BE-A05D-80CC268BFEA4}" dt="2022-09-05T09:47:34.533" v="593" actId="20577"/>
      <pc:docMkLst>
        <pc:docMk/>
      </pc:docMkLst>
      <pc:sldChg chg="addSp delSp modSp mod">
        <pc:chgData name="Johnson, Mark (STFC,DL,AST)" userId="641c2a7f-5b54-46b3-85cb-a679c0bad0ca" providerId="ADAL" clId="{CC40CD3E-DD6A-43BE-A05D-80CC268BFEA4}" dt="2022-09-05T09:47:34.533" v="593" actId="20577"/>
        <pc:sldMkLst>
          <pc:docMk/>
          <pc:sldMk cId="410777709" sldId="256"/>
        </pc:sldMkLst>
        <pc:spChg chg="mod">
          <ac:chgData name="Johnson, Mark (STFC,DL,AST)" userId="641c2a7f-5b54-46b3-85cb-a679c0bad0ca" providerId="ADAL" clId="{CC40CD3E-DD6A-43BE-A05D-80CC268BFEA4}" dt="2022-09-05T09:31:26.366" v="302" actId="552"/>
          <ac:spMkLst>
            <pc:docMk/>
            <pc:sldMk cId="410777709" sldId="256"/>
            <ac:spMk id="4" creationId="{02CC5852-B8C7-9C37-5A95-14AF465CC633}"/>
          </ac:spMkLst>
        </pc:spChg>
        <pc:spChg chg="del mod">
          <ac:chgData name="Johnson, Mark (STFC,DL,AST)" userId="641c2a7f-5b54-46b3-85cb-a679c0bad0ca" providerId="ADAL" clId="{CC40CD3E-DD6A-43BE-A05D-80CC268BFEA4}" dt="2022-09-05T09:47:13.864" v="562" actId="478"/>
          <ac:spMkLst>
            <pc:docMk/>
            <pc:sldMk cId="410777709" sldId="256"/>
            <ac:spMk id="8" creationId="{85A5581C-2992-AEFF-7CED-64ABDBBB913E}"/>
          </ac:spMkLst>
        </pc:spChg>
        <pc:spChg chg="mod">
          <ac:chgData name="Johnson, Mark (STFC,DL,AST)" userId="641c2a7f-5b54-46b3-85cb-a679c0bad0ca" providerId="ADAL" clId="{CC40CD3E-DD6A-43BE-A05D-80CC268BFEA4}" dt="2022-09-05T09:42:16.577" v="502" actId="207"/>
          <ac:spMkLst>
            <pc:docMk/>
            <pc:sldMk cId="410777709" sldId="256"/>
            <ac:spMk id="11" creationId="{D187C70B-E21A-4869-BD5C-3F67F1B444A3}"/>
          </ac:spMkLst>
        </pc:spChg>
        <pc:spChg chg="mod">
          <ac:chgData name="Johnson, Mark (STFC,DL,AST)" userId="641c2a7f-5b54-46b3-85cb-a679c0bad0ca" providerId="ADAL" clId="{CC40CD3E-DD6A-43BE-A05D-80CC268BFEA4}" dt="2022-09-05T09:43:19.656" v="522" actId="1036"/>
          <ac:spMkLst>
            <pc:docMk/>
            <pc:sldMk cId="410777709" sldId="256"/>
            <ac:spMk id="12" creationId="{5A833D19-0F9B-CA34-0009-DAD2A79B7C65}"/>
          </ac:spMkLst>
        </pc:spChg>
        <pc:spChg chg="add mod">
          <ac:chgData name="Johnson, Mark (STFC,DL,AST)" userId="641c2a7f-5b54-46b3-85cb-a679c0bad0ca" providerId="ADAL" clId="{CC40CD3E-DD6A-43BE-A05D-80CC268BFEA4}" dt="2022-09-05T09:47:21.896" v="583" actId="20577"/>
          <ac:spMkLst>
            <pc:docMk/>
            <pc:sldMk cId="410777709" sldId="256"/>
            <ac:spMk id="16" creationId="{22ED1520-15BE-40ED-B213-0695DFBCC15A}"/>
          </ac:spMkLst>
        </pc:spChg>
        <pc:spChg chg="add mod">
          <ac:chgData name="Johnson, Mark (STFC,DL,AST)" userId="641c2a7f-5b54-46b3-85cb-a679c0bad0ca" providerId="ADAL" clId="{CC40CD3E-DD6A-43BE-A05D-80CC268BFEA4}" dt="2022-09-05T09:47:34.533" v="593" actId="20577"/>
          <ac:spMkLst>
            <pc:docMk/>
            <pc:sldMk cId="410777709" sldId="256"/>
            <ac:spMk id="17" creationId="{3B9C327B-7CAF-4F42-A17D-C41AB37B87C3}"/>
          </ac:spMkLst>
        </pc:spChg>
        <pc:grpChg chg="add del mod">
          <ac:chgData name="Johnson, Mark (STFC,DL,AST)" userId="641c2a7f-5b54-46b3-85cb-a679c0bad0ca" providerId="ADAL" clId="{CC40CD3E-DD6A-43BE-A05D-80CC268BFEA4}" dt="2022-09-05T09:47:13.864" v="562" actId="478"/>
          <ac:grpSpMkLst>
            <pc:docMk/>
            <pc:sldMk cId="410777709" sldId="256"/>
            <ac:grpSpMk id="14" creationId="{7BDC963E-DFBD-42FE-9356-6EA04CF726CD}"/>
          </ac:grpSpMkLst>
        </pc:grpChg>
        <pc:picChg chg="add mod">
          <ac:chgData name="Johnson, Mark (STFC,DL,AST)" userId="641c2a7f-5b54-46b3-85cb-a679c0bad0ca" providerId="ADAL" clId="{CC40CD3E-DD6A-43BE-A05D-80CC268BFEA4}" dt="2022-09-05T09:43:30.345" v="561" actId="207"/>
          <ac:picMkLst>
            <pc:docMk/>
            <pc:sldMk cId="410777709" sldId="256"/>
            <ac:picMk id="13" creationId="{46320B9B-7614-45EF-8055-0E9B4080760F}"/>
          </ac:picMkLst>
        </pc:picChg>
      </pc:sldChg>
      <pc:sldChg chg="addSp delSp modSp mod">
        <pc:chgData name="Johnson, Mark (STFC,DL,AST)" userId="641c2a7f-5b54-46b3-85cb-a679c0bad0ca" providerId="ADAL" clId="{CC40CD3E-DD6A-43BE-A05D-80CC268BFEA4}" dt="2022-09-05T09:31:56.228" v="309" actId="1037"/>
        <pc:sldMkLst>
          <pc:docMk/>
          <pc:sldMk cId="3236339830" sldId="257"/>
        </pc:sldMkLst>
        <pc:spChg chg="add del mod">
          <ac:chgData name="Johnson, Mark (STFC,DL,AST)" userId="641c2a7f-5b54-46b3-85cb-a679c0bad0ca" providerId="ADAL" clId="{CC40CD3E-DD6A-43BE-A05D-80CC268BFEA4}" dt="2022-09-05T09:25:39.870" v="25" actId="478"/>
          <ac:spMkLst>
            <pc:docMk/>
            <pc:sldMk cId="3236339830" sldId="257"/>
            <ac:spMk id="2" creationId="{C276E355-ECC2-4C6E-80D1-6CD5C57365C3}"/>
          </ac:spMkLst>
        </pc:spChg>
        <pc:spChg chg="del mod">
          <ac:chgData name="Johnson, Mark (STFC,DL,AST)" userId="641c2a7f-5b54-46b3-85cb-a679c0bad0ca" providerId="ADAL" clId="{CC40CD3E-DD6A-43BE-A05D-80CC268BFEA4}" dt="2022-09-05T09:25:39.870" v="25" actId="478"/>
          <ac:spMkLst>
            <pc:docMk/>
            <pc:sldMk cId="3236339830" sldId="257"/>
            <ac:spMk id="4" creationId="{02CC5852-B8C7-9C37-5A95-14AF465CC633}"/>
          </ac:spMkLst>
        </pc:spChg>
        <pc:spChg chg="mod">
          <ac:chgData name="Johnson, Mark (STFC,DL,AST)" userId="641c2a7f-5b54-46b3-85cb-a679c0bad0ca" providerId="ADAL" clId="{CC40CD3E-DD6A-43BE-A05D-80CC268BFEA4}" dt="2022-09-05T09:31:56.228" v="309" actId="1037"/>
          <ac:spMkLst>
            <pc:docMk/>
            <pc:sldMk cId="3236339830" sldId="257"/>
            <ac:spMk id="7" creationId="{362BCF9B-A78A-DB4C-C231-F7AC69ADA4D1}"/>
          </ac:spMkLst>
        </pc:spChg>
        <pc:spChg chg="del">
          <ac:chgData name="Johnson, Mark (STFC,DL,AST)" userId="641c2a7f-5b54-46b3-85cb-a679c0bad0ca" providerId="ADAL" clId="{CC40CD3E-DD6A-43BE-A05D-80CC268BFEA4}" dt="2022-09-05T09:26:50.882" v="36" actId="478"/>
          <ac:spMkLst>
            <pc:docMk/>
            <pc:sldMk cId="3236339830" sldId="257"/>
            <ac:spMk id="9" creationId="{A7F81FF3-2510-AD05-AF12-30F74E2D7269}"/>
          </ac:spMkLst>
        </pc:spChg>
        <pc:spChg chg="mod">
          <ac:chgData name="Johnson, Mark (STFC,DL,AST)" userId="641c2a7f-5b54-46b3-85cb-a679c0bad0ca" providerId="ADAL" clId="{CC40CD3E-DD6A-43BE-A05D-80CC268BFEA4}" dt="2022-09-05T09:31:51.418" v="306" actId="1036"/>
          <ac:spMkLst>
            <pc:docMk/>
            <pc:sldMk cId="3236339830" sldId="257"/>
            <ac:spMk id="10" creationId="{0A83D10E-C2C3-C2F3-EF05-BB722B73CDC5}"/>
          </ac:spMkLst>
        </pc:spChg>
        <pc:spChg chg="del mod">
          <ac:chgData name="Johnson, Mark (STFC,DL,AST)" userId="641c2a7f-5b54-46b3-85cb-a679c0bad0ca" providerId="ADAL" clId="{CC40CD3E-DD6A-43BE-A05D-80CC268BFEA4}" dt="2022-09-05T09:29:02.720" v="108" actId="478"/>
          <ac:spMkLst>
            <pc:docMk/>
            <pc:sldMk cId="3236339830" sldId="257"/>
            <ac:spMk id="11" creationId="{D082918B-7D54-5C12-5CB7-18F31BCADB40}"/>
          </ac:spMkLst>
        </pc:spChg>
        <pc:spChg chg="del mod">
          <ac:chgData name="Johnson, Mark (STFC,DL,AST)" userId="641c2a7f-5b54-46b3-85cb-a679c0bad0ca" providerId="ADAL" clId="{CC40CD3E-DD6A-43BE-A05D-80CC268BFEA4}" dt="2022-09-05T09:25:39.870" v="25" actId="478"/>
          <ac:spMkLst>
            <pc:docMk/>
            <pc:sldMk cId="3236339830" sldId="257"/>
            <ac:spMk id="12" creationId="{FA910BF9-72F9-4E7F-8000-DE46C3537A6D}"/>
          </ac:spMkLst>
        </pc:spChg>
        <pc:spChg chg="add mod">
          <ac:chgData name="Johnson, Mark (STFC,DL,AST)" userId="641c2a7f-5b54-46b3-85cb-a679c0bad0ca" providerId="ADAL" clId="{CC40CD3E-DD6A-43BE-A05D-80CC268BFEA4}" dt="2022-09-05T09:25:40.356" v="26"/>
          <ac:spMkLst>
            <pc:docMk/>
            <pc:sldMk cId="3236339830" sldId="257"/>
            <ac:spMk id="13" creationId="{C0475D53-9B56-460E-ABA1-825364B3BAD3}"/>
          </ac:spMkLst>
        </pc:spChg>
        <pc:spChg chg="add mod">
          <ac:chgData name="Johnson, Mark (STFC,DL,AST)" userId="641c2a7f-5b54-46b3-85cb-a679c0bad0ca" providerId="ADAL" clId="{CC40CD3E-DD6A-43BE-A05D-80CC268BFEA4}" dt="2022-09-05T09:25:40.356" v="26"/>
          <ac:spMkLst>
            <pc:docMk/>
            <pc:sldMk cId="3236339830" sldId="257"/>
            <ac:spMk id="14" creationId="{E12B0A51-B6D4-4900-B88E-ACDE0E58CE20}"/>
          </ac:spMkLst>
        </pc:spChg>
        <pc:spChg chg="add mod">
          <ac:chgData name="Johnson, Mark (STFC,DL,AST)" userId="641c2a7f-5b54-46b3-85cb-a679c0bad0ca" providerId="ADAL" clId="{CC40CD3E-DD6A-43BE-A05D-80CC268BFEA4}" dt="2022-09-05T09:25:40.356" v="26"/>
          <ac:spMkLst>
            <pc:docMk/>
            <pc:sldMk cId="3236339830" sldId="257"/>
            <ac:spMk id="15" creationId="{65DAB929-3AD4-4D75-8990-110F07C9D9C7}"/>
          </ac:spMkLst>
        </pc:spChg>
        <pc:cxnChg chg="add del mod">
          <ac:chgData name="Johnson, Mark (STFC,DL,AST)" userId="641c2a7f-5b54-46b3-85cb-a679c0bad0ca" providerId="ADAL" clId="{CC40CD3E-DD6A-43BE-A05D-80CC268BFEA4}" dt="2022-09-05T09:23:19.645" v="8" actId="478"/>
          <ac:cxnSpMkLst>
            <pc:docMk/>
            <pc:sldMk cId="3236339830" sldId="257"/>
            <ac:cxnSpMk id="3" creationId="{9D631A72-E2C2-8F6B-112B-0CE996BCA562}"/>
          </ac:cxnSpMkLst>
        </pc:cxnChg>
      </pc:sldChg>
      <pc:sldChg chg="addSp delSp modSp mod">
        <pc:chgData name="Johnson, Mark (STFC,DL,AST)" userId="641c2a7f-5b54-46b3-85cb-a679c0bad0ca" providerId="ADAL" clId="{CC40CD3E-DD6A-43BE-A05D-80CC268BFEA4}" dt="2022-09-05T09:32:05.138" v="311"/>
        <pc:sldMkLst>
          <pc:docMk/>
          <pc:sldMk cId="45176530" sldId="261"/>
        </pc:sldMkLst>
        <pc:spChg chg="del">
          <ac:chgData name="Johnson, Mark (STFC,DL,AST)" userId="641c2a7f-5b54-46b3-85cb-a679c0bad0ca" providerId="ADAL" clId="{CC40CD3E-DD6A-43BE-A05D-80CC268BFEA4}" dt="2022-09-05T09:24:01.540" v="13" actId="478"/>
          <ac:spMkLst>
            <pc:docMk/>
            <pc:sldMk cId="45176530" sldId="261"/>
            <ac:spMk id="4" creationId="{02CC5852-B8C7-9C37-5A95-14AF465CC633}"/>
          </ac:spMkLst>
        </pc:spChg>
        <pc:spChg chg="del">
          <ac:chgData name="Johnson, Mark (STFC,DL,AST)" userId="641c2a7f-5b54-46b3-85cb-a679c0bad0ca" providerId="ADAL" clId="{CC40CD3E-DD6A-43BE-A05D-80CC268BFEA4}" dt="2022-09-05T09:28:44.346" v="104" actId="478"/>
          <ac:spMkLst>
            <pc:docMk/>
            <pc:sldMk cId="45176530" sldId="261"/>
            <ac:spMk id="7" creationId="{362BCF9B-A78A-DB4C-C231-F7AC69ADA4D1}"/>
          </ac:spMkLst>
        </pc:spChg>
        <pc:spChg chg="del">
          <ac:chgData name="Johnson, Mark (STFC,DL,AST)" userId="641c2a7f-5b54-46b3-85cb-a679c0bad0ca" providerId="ADAL" clId="{CC40CD3E-DD6A-43BE-A05D-80CC268BFEA4}" dt="2022-09-05T09:28:44.346" v="104" actId="478"/>
          <ac:spMkLst>
            <pc:docMk/>
            <pc:sldMk cId="45176530" sldId="261"/>
            <ac:spMk id="9" creationId="{A7F81FF3-2510-AD05-AF12-30F74E2D7269}"/>
          </ac:spMkLst>
        </pc:spChg>
        <pc:spChg chg="del">
          <ac:chgData name="Johnson, Mark (STFC,DL,AST)" userId="641c2a7f-5b54-46b3-85cb-a679c0bad0ca" providerId="ADAL" clId="{CC40CD3E-DD6A-43BE-A05D-80CC268BFEA4}" dt="2022-09-05T09:28:44.346" v="104" actId="478"/>
          <ac:spMkLst>
            <pc:docMk/>
            <pc:sldMk cId="45176530" sldId="261"/>
            <ac:spMk id="10" creationId="{0A83D10E-C2C3-C2F3-EF05-BB722B73CDC5}"/>
          </ac:spMkLst>
        </pc:spChg>
        <pc:spChg chg="del mod">
          <ac:chgData name="Johnson, Mark (STFC,DL,AST)" userId="641c2a7f-5b54-46b3-85cb-a679c0bad0ca" providerId="ADAL" clId="{CC40CD3E-DD6A-43BE-A05D-80CC268BFEA4}" dt="2022-09-05T09:29:13.359" v="114" actId="478"/>
          <ac:spMkLst>
            <pc:docMk/>
            <pc:sldMk cId="45176530" sldId="261"/>
            <ac:spMk id="11" creationId="{564E10BF-C4AF-C961-230C-E087A8DAF793}"/>
          </ac:spMkLst>
        </pc:spChg>
        <pc:spChg chg="add del mod">
          <ac:chgData name="Johnson, Mark (STFC,DL,AST)" userId="641c2a7f-5b54-46b3-85cb-a679c0bad0ca" providerId="ADAL" clId="{CC40CD3E-DD6A-43BE-A05D-80CC268BFEA4}" dt="2022-09-05T09:25:45.434" v="27" actId="478"/>
          <ac:spMkLst>
            <pc:docMk/>
            <pc:sldMk cId="45176530" sldId="261"/>
            <ac:spMk id="12" creationId="{2927E8A4-D062-4397-B315-A502B38B1D43}"/>
          </ac:spMkLst>
        </pc:spChg>
        <pc:spChg chg="add del mod">
          <ac:chgData name="Johnson, Mark (STFC,DL,AST)" userId="641c2a7f-5b54-46b3-85cb-a679c0bad0ca" providerId="ADAL" clId="{CC40CD3E-DD6A-43BE-A05D-80CC268BFEA4}" dt="2022-09-05T09:25:45.434" v="27" actId="478"/>
          <ac:spMkLst>
            <pc:docMk/>
            <pc:sldMk cId="45176530" sldId="261"/>
            <ac:spMk id="13" creationId="{167D80AB-0B28-40CB-AD1C-C31086AA3096}"/>
          </ac:spMkLst>
        </pc:spChg>
        <pc:spChg chg="add del mod">
          <ac:chgData name="Johnson, Mark (STFC,DL,AST)" userId="641c2a7f-5b54-46b3-85cb-a679c0bad0ca" providerId="ADAL" clId="{CC40CD3E-DD6A-43BE-A05D-80CC268BFEA4}" dt="2022-09-05T09:25:45.434" v="27" actId="478"/>
          <ac:spMkLst>
            <pc:docMk/>
            <pc:sldMk cId="45176530" sldId="261"/>
            <ac:spMk id="14" creationId="{EC3510F4-DA3B-45BA-B7F5-AFAC8E4301A7}"/>
          </ac:spMkLst>
        </pc:spChg>
        <pc:spChg chg="add mod">
          <ac:chgData name="Johnson, Mark (STFC,DL,AST)" userId="641c2a7f-5b54-46b3-85cb-a679c0bad0ca" providerId="ADAL" clId="{CC40CD3E-DD6A-43BE-A05D-80CC268BFEA4}" dt="2022-09-05T09:25:45.566" v="28"/>
          <ac:spMkLst>
            <pc:docMk/>
            <pc:sldMk cId="45176530" sldId="261"/>
            <ac:spMk id="15" creationId="{A912951A-F489-4D6E-8428-8BFD9873A393}"/>
          </ac:spMkLst>
        </pc:spChg>
        <pc:spChg chg="add mod">
          <ac:chgData name="Johnson, Mark (STFC,DL,AST)" userId="641c2a7f-5b54-46b3-85cb-a679c0bad0ca" providerId="ADAL" clId="{CC40CD3E-DD6A-43BE-A05D-80CC268BFEA4}" dt="2022-09-05T09:25:45.566" v="28"/>
          <ac:spMkLst>
            <pc:docMk/>
            <pc:sldMk cId="45176530" sldId="261"/>
            <ac:spMk id="16" creationId="{0D832EE7-CF2A-41D0-8E2B-22DE08F207B4}"/>
          </ac:spMkLst>
        </pc:spChg>
        <pc:spChg chg="add mod">
          <ac:chgData name="Johnson, Mark (STFC,DL,AST)" userId="641c2a7f-5b54-46b3-85cb-a679c0bad0ca" providerId="ADAL" clId="{CC40CD3E-DD6A-43BE-A05D-80CC268BFEA4}" dt="2022-09-05T09:25:45.566" v="28"/>
          <ac:spMkLst>
            <pc:docMk/>
            <pc:sldMk cId="45176530" sldId="261"/>
            <ac:spMk id="17" creationId="{43623743-1E63-49E0-AAFC-755A79EE106F}"/>
          </ac:spMkLst>
        </pc:spChg>
        <pc:spChg chg="add del mod">
          <ac:chgData name="Johnson, Mark (STFC,DL,AST)" userId="641c2a7f-5b54-46b3-85cb-a679c0bad0ca" providerId="ADAL" clId="{CC40CD3E-DD6A-43BE-A05D-80CC268BFEA4}" dt="2022-09-05T09:32:04.482" v="310" actId="478"/>
          <ac:spMkLst>
            <pc:docMk/>
            <pc:sldMk cId="45176530" sldId="261"/>
            <ac:spMk id="18" creationId="{574BC770-FB70-4686-AF5D-56E8A79A98B2}"/>
          </ac:spMkLst>
        </pc:spChg>
        <pc:spChg chg="add del mod">
          <ac:chgData name="Johnson, Mark (STFC,DL,AST)" userId="641c2a7f-5b54-46b3-85cb-a679c0bad0ca" providerId="ADAL" clId="{CC40CD3E-DD6A-43BE-A05D-80CC268BFEA4}" dt="2022-09-05T09:32:04.482" v="310" actId="478"/>
          <ac:spMkLst>
            <pc:docMk/>
            <pc:sldMk cId="45176530" sldId="261"/>
            <ac:spMk id="19" creationId="{6740291B-1D87-4FA9-A7E6-B606A800AD82}"/>
          </ac:spMkLst>
        </pc:spChg>
        <pc:spChg chg="add mod">
          <ac:chgData name="Johnson, Mark (STFC,DL,AST)" userId="641c2a7f-5b54-46b3-85cb-a679c0bad0ca" providerId="ADAL" clId="{CC40CD3E-DD6A-43BE-A05D-80CC268BFEA4}" dt="2022-09-05T09:32:05.138" v="311"/>
          <ac:spMkLst>
            <pc:docMk/>
            <pc:sldMk cId="45176530" sldId="261"/>
            <ac:spMk id="20" creationId="{56ABC878-85B3-4F80-9FF3-0B8617ED20A2}"/>
          </ac:spMkLst>
        </pc:spChg>
        <pc:spChg chg="add mod">
          <ac:chgData name="Johnson, Mark (STFC,DL,AST)" userId="641c2a7f-5b54-46b3-85cb-a679c0bad0ca" providerId="ADAL" clId="{CC40CD3E-DD6A-43BE-A05D-80CC268BFEA4}" dt="2022-09-05T09:32:05.138" v="311"/>
          <ac:spMkLst>
            <pc:docMk/>
            <pc:sldMk cId="45176530" sldId="261"/>
            <ac:spMk id="21" creationId="{81CBB936-8C71-4506-A3A6-676206AEAF95}"/>
          </ac:spMkLst>
        </pc:spChg>
        <pc:graphicFrameChg chg="mod modGraphic">
          <ac:chgData name="Johnson, Mark (STFC,DL,AST)" userId="641c2a7f-5b54-46b3-85cb-a679c0bad0ca" providerId="ADAL" clId="{CC40CD3E-DD6A-43BE-A05D-80CC268BFEA4}" dt="2022-09-05T09:29:54.181" v="193" actId="6549"/>
          <ac:graphicFrameMkLst>
            <pc:docMk/>
            <pc:sldMk cId="45176530" sldId="261"/>
            <ac:graphicFrameMk id="2" creationId="{216AEA8C-C46E-4EC6-B79F-7E87645FFEC0}"/>
          </ac:graphicFrameMkLst>
        </pc:graphicFrameChg>
        <pc:picChg chg="del">
          <ac:chgData name="Johnson, Mark (STFC,DL,AST)" userId="641c2a7f-5b54-46b3-85cb-a679c0bad0ca" providerId="ADAL" clId="{CC40CD3E-DD6A-43BE-A05D-80CC268BFEA4}" dt="2022-09-05T09:29:11.786" v="113" actId="478"/>
          <ac:picMkLst>
            <pc:docMk/>
            <pc:sldMk cId="45176530" sldId="261"/>
            <ac:picMk id="5" creationId="{0B3E50FC-2948-C421-7A3A-03E06BE0B0CA}"/>
          </ac:picMkLst>
        </pc:picChg>
        <pc:cxnChg chg="del">
          <ac:chgData name="Johnson, Mark (STFC,DL,AST)" userId="641c2a7f-5b54-46b3-85cb-a679c0bad0ca" providerId="ADAL" clId="{CC40CD3E-DD6A-43BE-A05D-80CC268BFEA4}" dt="2022-09-05T09:24:01.540" v="13" actId="478"/>
          <ac:cxnSpMkLst>
            <pc:docMk/>
            <pc:sldMk cId="45176530" sldId="261"/>
            <ac:cxnSpMk id="3" creationId="{9D631A72-E2C2-8F6B-112B-0CE996BCA562}"/>
          </ac:cxnSpMkLst>
        </pc:cxnChg>
      </pc:sldChg>
      <pc:sldChg chg="addSp delSp modSp mod">
        <pc:chgData name="Johnson, Mark (STFC,DL,AST)" userId="641c2a7f-5b54-46b3-85cb-a679c0bad0ca" providerId="ADAL" clId="{CC40CD3E-DD6A-43BE-A05D-80CC268BFEA4}" dt="2022-09-05T09:32:09.089" v="313"/>
        <pc:sldMkLst>
          <pc:docMk/>
          <pc:sldMk cId="3630912422" sldId="262"/>
        </pc:sldMkLst>
        <pc:spChg chg="del">
          <ac:chgData name="Johnson, Mark (STFC,DL,AST)" userId="641c2a7f-5b54-46b3-85cb-a679c0bad0ca" providerId="ADAL" clId="{CC40CD3E-DD6A-43BE-A05D-80CC268BFEA4}" dt="2022-09-05T09:24:14.518" v="17" actId="478"/>
          <ac:spMkLst>
            <pc:docMk/>
            <pc:sldMk cId="3630912422" sldId="262"/>
            <ac:spMk id="4" creationId="{02CC5852-B8C7-9C37-5A95-14AF465CC633}"/>
          </ac:spMkLst>
        </pc:spChg>
        <pc:spChg chg="del">
          <ac:chgData name="Johnson, Mark (STFC,DL,AST)" userId="641c2a7f-5b54-46b3-85cb-a679c0bad0ca" providerId="ADAL" clId="{CC40CD3E-DD6A-43BE-A05D-80CC268BFEA4}" dt="2022-09-05T09:28:51.010" v="106" actId="478"/>
          <ac:spMkLst>
            <pc:docMk/>
            <pc:sldMk cId="3630912422" sldId="262"/>
            <ac:spMk id="7" creationId="{362BCF9B-A78A-DB4C-C231-F7AC69ADA4D1}"/>
          </ac:spMkLst>
        </pc:spChg>
        <pc:spChg chg="del">
          <ac:chgData name="Johnson, Mark (STFC,DL,AST)" userId="641c2a7f-5b54-46b3-85cb-a679c0bad0ca" providerId="ADAL" clId="{CC40CD3E-DD6A-43BE-A05D-80CC268BFEA4}" dt="2022-09-05T09:29:58.944" v="194" actId="478"/>
          <ac:spMkLst>
            <pc:docMk/>
            <pc:sldMk cId="3630912422" sldId="262"/>
            <ac:spMk id="8" creationId="{1AE7C56D-E879-478A-883A-03BFBE61032B}"/>
          </ac:spMkLst>
        </pc:spChg>
        <pc:spChg chg="del">
          <ac:chgData name="Johnson, Mark (STFC,DL,AST)" userId="641c2a7f-5b54-46b3-85cb-a679c0bad0ca" providerId="ADAL" clId="{CC40CD3E-DD6A-43BE-A05D-80CC268BFEA4}" dt="2022-09-05T09:28:51.010" v="106" actId="478"/>
          <ac:spMkLst>
            <pc:docMk/>
            <pc:sldMk cId="3630912422" sldId="262"/>
            <ac:spMk id="9" creationId="{A7F81FF3-2510-AD05-AF12-30F74E2D7269}"/>
          </ac:spMkLst>
        </pc:spChg>
        <pc:spChg chg="del">
          <ac:chgData name="Johnson, Mark (STFC,DL,AST)" userId="641c2a7f-5b54-46b3-85cb-a679c0bad0ca" providerId="ADAL" clId="{CC40CD3E-DD6A-43BE-A05D-80CC268BFEA4}" dt="2022-09-05T09:28:51.010" v="106" actId="478"/>
          <ac:spMkLst>
            <pc:docMk/>
            <pc:sldMk cId="3630912422" sldId="262"/>
            <ac:spMk id="10" creationId="{0A83D10E-C2C3-C2F3-EF05-BB722B73CDC5}"/>
          </ac:spMkLst>
        </pc:spChg>
        <pc:spChg chg="mod">
          <ac:chgData name="Johnson, Mark (STFC,DL,AST)" userId="641c2a7f-5b54-46b3-85cb-a679c0bad0ca" providerId="ADAL" clId="{CC40CD3E-DD6A-43BE-A05D-80CC268BFEA4}" dt="2022-09-05T09:30:24.385" v="256" actId="20577"/>
          <ac:spMkLst>
            <pc:docMk/>
            <pc:sldMk cId="3630912422" sldId="262"/>
            <ac:spMk id="12" creationId="{8A4C54C5-ED9E-4086-B610-4D098BFD27F9}"/>
          </ac:spMkLst>
        </pc:spChg>
        <pc:spChg chg="add del mod">
          <ac:chgData name="Johnson, Mark (STFC,DL,AST)" userId="641c2a7f-5b54-46b3-85cb-a679c0bad0ca" providerId="ADAL" clId="{CC40CD3E-DD6A-43BE-A05D-80CC268BFEA4}" dt="2022-09-05T09:25:48.941" v="29" actId="478"/>
          <ac:spMkLst>
            <pc:docMk/>
            <pc:sldMk cId="3630912422" sldId="262"/>
            <ac:spMk id="18" creationId="{71273444-D25C-498F-9555-05ACDB992826}"/>
          </ac:spMkLst>
        </pc:spChg>
        <pc:spChg chg="mod">
          <ac:chgData name="Johnson, Mark (STFC,DL,AST)" userId="641c2a7f-5b54-46b3-85cb-a679c0bad0ca" providerId="ADAL" clId="{CC40CD3E-DD6A-43BE-A05D-80CC268BFEA4}" dt="2022-09-05T09:30:58.010" v="300" actId="1076"/>
          <ac:spMkLst>
            <pc:docMk/>
            <pc:sldMk cId="3630912422" sldId="262"/>
            <ac:spMk id="19" creationId="{2B5193A2-29DB-409B-8CB2-ADD8B22FEB64}"/>
          </ac:spMkLst>
        </pc:spChg>
        <pc:spChg chg="add del mod">
          <ac:chgData name="Johnson, Mark (STFC,DL,AST)" userId="641c2a7f-5b54-46b3-85cb-a679c0bad0ca" providerId="ADAL" clId="{CC40CD3E-DD6A-43BE-A05D-80CC268BFEA4}" dt="2022-09-05T09:25:48.941" v="29" actId="478"/>
          <ac:spMkLst>
            <pc:docMk/>
            <pc:sldMk cId="3630912422" sldId="262"/>
            <ac:spMk id="20" creationId="{3C29D215-318E-42DD-8C55-3CDFF4D59145}"/>
          </ac:spMkLst>
        </pc:spChg>
        <pc:spChg chg="add del mod">
          <ac:chgData name="Johnson, Mark (STFC,DL,AST)" userId="641c2a7f-5b54-46b3-85cb-a679c0bad0ca" providerId="ADAL" clId="{CC40CD3E-DD6A-43BE-A05D-80CC268BFEA4}" dt="2022-09-05T09:25:48.941" v="29" actId="478"/>
          <ac:spMkLst>
            <pc:docMk/>
            <pc:sldMk cId="3630912422" sldId="262"/>
            <ac:spMk id="21" creationId="{6F023F0B-05ED-4B22-9744-4B8D8A3451B2}"/>
          </ac:spMkLst>
        </pc:spChg>
        <pc:spChg chg="add mod">
          <ac:chgData name="Johnson, Mark (STFC,DL,AST)" userId="641c2a7f-5b54-46b3-85cb-a679c0bad0ca" providerId="ADAL" clId="{CC40CD3E-DD6A-43BE-A05D-80CC268BFEA4}" dt="2022-09-05T09:25:49.041" v="30"/>
          <ac:spMkLst>
            <pc:docMk/>
            <pc:sldMk cId="3630912422" sldId="262"/>
            <ac:spMk id="22" creationId="{8C49B381-8C67-4555-85A1-7844A32E2F8C}"/>
          </ac:spMkLst>
        </pc:spChg>
        <pc:spChg chg="add mod">
          <ac:chgData name="Johnson, Mark (STFC,DL,AST)" userId="641c2a7f-5b54-46b3-85cb-a679c0bad0ca" providerId="ADAL" clId="{CC40CD3E-DD6A-43BE-A05D-80CC268BFEA4}" dt="2022-09-05T09:25:49.041" v="30"/>
          <ac:spMkLst>
            <pc:docMk/>
            <pc:sldMk cId="3630912422" sldId="262"/>
            <ac:spMk id="23" creationId="{2AFAC6B5-48E2-4DDE-9495-E2AA4F1FCAA1}"/>
          </ac:spMkLst>
        </pc:spChg>
        <pc:spChg chg="add mod">
          <ac:chgData name="Johnson, Mark (STFC,DL,AST)" userId="641c2a7f-5b54-46b3-85cb-a679c0bad0ca" providerId="ADAL" clId="{CC40CD3E-DD6A-43BE-A05D-80CC268BFEA4}" dt="2022-09-05T09:25:49.041" v="30"/>
          <ac:spMkLst>
            <pc:docMk/>
            <pc:sldMk cId="3630912422" sldId="262"/>
            <ac:spMk id="24" creationId="{D130D2EF-FB48-4552-9903-62BBD2BD2D01}"/>
          </ac:spMkLst>
        </pc:spChg>
        <pc:spChg chg="add del mod">
          <ac:chgData name="Johnson, Mark (STFC,DL,AST)" userId="641c2a7f-5b54-46b3-85cb-a679c0bad0ca" providerId="ADAL" clId="{CC40CD3E-DD6A-43BE-A05D-80CC268BFEA4}" dt="2022-09-05T09:32:08.404" v="312" actId="478"/>
          <ac:spMkLst>
            <pc:docMk/>
            <pc:sldMk cId="3630912422" sldId="262"/>
            <ac:spMk id="25" creationId="{18B4D337-211F-4617-A200-CDAF40A5DA0B}"/>
          </ac:spMkLst>
        </pc:spChg>
        <pc:spChg chg="add del mod">
          <ac:chgData name="Johnson, Mark (STFC,DL,AST)" userId="641c2a7f-5b54-46b3-85cb-a679c0bad0ca" providerId="ADAL" clId="{CC40CD3E-DD6A-43BE-A05D-80CC268BFEA4}" dt="2022-09-05T09:32:08.404" v="312" actId="478"/>
          <ac:spMkLst>
            <pc:docMk/>
            <pc:sldMk cId="3630912422" sldId="262"/>
            <ac:spMk id="26" creationId="{31D9F7B7-CAF6-48AB-A55A-BC1786229B16}"/>
          </ac:spMkLst>
        </pc:spChg>
        <pc:spChg chg="add mod">
          <ac:chgData name="Johnson, Mark (STFC,DL,AST)" userId="641c2a7f-5b54-46b3-85cb-a679c0bad0ca" providerId="ADAL" clId="{CC40CD3E-DD6A-43BE-A05D-80CC268BFEA4}" dt="2022-09-05T09:32:09.089" v="313"/>
          <ac:spMkLst>
            <pc:docMk/>
            <pc:sldMk cId="3630912422" sldId="262"/>
            <ac:spMk id="27" creationId="{56F45EDE-9A1D-452F-9736-76335B0A1185}"/>
          </ac:spMkLst>
        </pc:spChg>
        <pc:spChg chg="add mod">
          <ac:chgData name="Johnson, Mark (STFC,DL,AST)" userId="641c2a7f-5b54-46b3-85cb-a679c0bad0ca" providerId="ADAL" clId="{CC40CD3E-DD6A-43BE-A05D-80CC268BFEA4}" dt="2022-09-05T09:32:09.089" v="313"/>
          <ac:spMkLst>
            <pc:docMk/>
            <pc:sldMk cId="3630912422" sldId="262"/>
            <ac:spMk id="28" creationId="{3033DEC5-3C44-4F17-946A-E73552D52992}"/>
          </ac:spMkLst>
        </pc:spChg>
        <pc:cxnChg chg="del">
          <ac:chgData name="Johnson, Mark (STFC,DL,AST)" userId="641c2a7f-5b54-46b3-85cb-a679c0bad0ca" providerId="ADAL" clId="{CC40CD3E-DD6A-43BE-A05D-80CC268BFEA4}" dt="2022-09-05T09:24:14.518" v="17" actId="478"/>
          <ac:cxnSpMkLst>
            <pc:docMk/>
            <pc:sldMk cId="3630912422" sldId="262"/>
            <ac:cxnSpMk id="3" creationId="{9D631A72-E2C2-8F6B-112B-0CE996BCA562}"/>
          </ac:cxnSpMkLst>
        </pc:cxnChg>
      </pc:sldChg>
      <pc:sldChg chg="addSp delSp modSp add del mod">
        <pc:chgData name="Johnson, Mark (STFC,DL,AST)" userId="641c2a7f-5b54-46b3-85cb-a679c0bad0ca" providerId="ADAL" clId="{CC40CD3E-DD6A-43BE-A05D-80CC268BFEA4}" dt="2022-09-05T09:29:09.412" v="112" actId="2696"/>
        <pc:sldMkLst>
          <pc:docMk/>
          <pc:sldMk cId="2030377421" sldId="263"/>
        </pc:sldMkLst>
        <pc:spChg chg="mod">
          <ac:chgData name="Johnson, Mark (STFC,DL,AST)" userId="641c2a7f-5b54-46b3-85cb-a679c0bad0ca" providerId="ADAL" clId="{CC40CD3E-DD6A-43BE-A05D-80CC268BFEA4}" dt="2022-09-05T09:25:31.739" v="24" actId="1038"/>
          <ac:spMkLst>
            <pc:docMk/>
            <pc:sldMk cId="2030377421" sldId="263"/>
            <ac:spMk id="4" creationId="{02CC5852-B8C7-9C37-5A95-14AF465CC633}"/>
          </ac:spMkLst>
        </pc:spChg>
        <pc:spChg chg="del">
          <ac:chgData name="Johnson, Mark (STFC,DL,AST)" userId="641c2a7f-5b54-46b3-85cb-a679c0bad0ca" providerId="ADAL" clId="{CC40CD3E-DD6A-43BE-A05D-80CC268BFEA4}" dt="2022-09-05T09:28:38.773" v="102" actId="478"/>
          <ac:spMkLst>
            <pc:docMk/>
            <pc:sldMk cId="2030377421" sldId="263"/>
            <ac:spMk id="7" creationId="{362BCF9B-A78A-DB4C-C231-F7AC69ADA4D1}"/>
          </ac:spMkLst>
        </pc:spChg>
        <pc:spChg chg="del">
          <ac:chgData name="Johnson, Mark (STFC,DL,AST)" userId="641c2a7f-5b54-46b3-85cb-a679c0bad0ca" providerId="ADAL" clId="{CC40CD3E-DD6A-43BE-A05D-80CC268BFEA4}" dt="2022-09-05T09:28:38.773" v="102" actId="478"/>
          <ac:spMkLst>
            <pc:docMk/>
            <pc:sldMk cId="2030377421" sldId="263"/>
            <ac:spMk id="9" creationId="{A7F81FF3-2510-AD05-AF12-30F74E2D7269}"/>
          </ac:spMkLst>
        </pc:spChg>
        <pc:spChg chg="del">
          <ac:chgData name="Johnson, Mark (STFC,DL,AST)" userId="641c2a7f-5b54-46b3-85cb-a679c0bad0ca" providerId="ADAL" clId="{CC40CD3E-DD6A-43BE-A05D-80CC268BFEA4}" dt="2022-09-05T09:28:38.773" v="102" actId="478"/>
          <ac:spMkLst>
            <pc:docMk/>
            <pc:sldMk cId="2030377421" sldId="263"/>
            <ac:spMk id="10" creationId="{0A83D10E-C2C3-C2F3-EF05-BB722B73CDC5}"/>
          </ac:spMkLst>
        </pc:spChg>
        <pc:spChg chg="del">
          <ac:chgData name="Johnson, Mark (STFC,DL,AST)" userId="641c2a7f-5b54-46b3-85cb-a679c0bad0ca" providerId="ADAL" clId="{CC40CD3E-DD6A-43BE-A05D-80CC268BFEA4}" dt="2022-09-05T09:29:04.774" v="109" actId="478"/>
          <ac:spMkLst>
            <pc:docMk/>
            <pc:sldMk cId="2030377421" sldId="263"/>
            <ac:spMk id="11" creationId="{D082918B-7D54-5C12-5CB7-18F31BCADB40}"/>
          </ac:spMkLst>
        </pc:spChg>
        <pc:spChg chg="mod">
          <ac:chgData name="Johnson, Mark (STFC,DL,AST)" userId="641c2a7f-5b54-46b3-85cb-a679c0bad0ca" providerId="ADAL" clId="{CC40CD3E-DD6A-43BE-A05D-80CC268BFEA4}" dt="2022-09-05T09:25:31.739" v="24" actId="1038"/>
          <ac:spMkLst>
            <pc:docMk/>
            <pc:sldMk cId="2030377421" sldId="263"/>
            <ac:spMk id="12" creationId="{FA910BF9-72F9-4E7F-8000-DE46C3537A6D}"/>
          </ac:spMkLst>
        </pc:spChg>
        <pc:spChg chg="add mod">
          <ac:chgData name="Johnson, Mark (STFC,DL,AST)" userId="641c2a7f-5b54-46b3-85cb-a679c0bad0ca" providerId="ADAL" clId="{CC40CD3E-DD6A-43BE-A05D-80CC268BFEA4}" dt="2022-09-05T09:28:39.474" v="103"/>
          <ac:spMkLst>
            <pc:docMk/>
            <pc:sldMk cId="2030377421" sldId="263"/>
            <ac:spMk id="13" creationId="{792C1A4C-1D3A-4DDB-9892-E02E734BCD2A}"/>
          </ac:spMkLst>
        </pc:spChg>
        <pc:spChg chg="add mod">
          <ac:chgData name="Johnson, Mark (STFC,DL,AST)" userId="641c2a7f-5b54-46b3-85cb-a679c0bad0ca" providerId="ADAL" clId="{CC40CD3E-DD6A-43BE-A05D-80CC268BFEA4}" dt="2022-09-05T09:28:39.474" v="103"/>
          <ac:spMkLst>
            <pc:docMk/>
            <pc:sldMk cId="2030377421" sldId="263"/>
            <ac:spMk id="14" creationId="{D0EB2E85-EBDF-49AC-9091-17374401BDFE}"/>
          </ac:spMkLst>
        </pc:spChg>
      </pc:sldChg>
      <pc:sldChg chg="addSp delSp modSp add mod">
        <pc:chgData name="Johnson, Mark (STFC,DL,AST)" userId="641c2a7f-5b54-46b3-85cb-a679c0bad0ca" providerId="ADAL" clId="{CC40CD3E-DD6A-43BE-A05D-80CC268BFEA4}" dt="2022-09-05T09:41:23.926" v="500" actId="1037"/>
        <pc:sldMkLst>
          <pc:docMk/>
          <pc:sldMk cId="3282993772" sldId="263"/>
        </pc:sldMkLst>
        <pc:spChg chg="add del mod">
          <ac:chgData name="Johnson, Mark (STFC,DL,AST)" userId="641c2a7f-5b54-46b3-85cb-a679c0bad0ca" providerId="ADAL" clId="{CC40CD3E-DD6A-43BE-A05D-80CC268BFEA4}" dt="2022-09-05T09:37:12.009" v="373" actId="478"/>
          <ac:spMkLst>
            <pc:docMk/>
            <pc:sldMk cId="3282993772" sldId="263"/>
            <ac:spMk id="3" creationId="{A887ECA4-2782-4FA3-A2C3-4B086EF527CC}"/>
          </ac:spMkLst>
        </pc:spChg>
        <pc:spChg chg="del">
          <ac:chgData name="Johnson, Mark (STFC,DL,AST)" userId="641c2a7f-5b54-46b3-85cb-a679c0bad0ca" providerId="ADAL" clId="{CC40CD3E-DD6A-43BE-A05D-80CC268BFEA4}" dt="2022-09-05T09:33:20.831" v="315" actId="478"/>
          <ac:spMkLst>
            <pc:docMk/>
            <pc:sldMk cId="3282993772" sldId="263"/>
            <ac:spMk id="4" creationId="{02CC5852-B8C7-9C37-5A95-14AF465CC633}"/>
          </ac:spMkLst>
        </pc:spChg>
        <pc:spChg chg="del">
          <ac:chgData name="Johnson, Mark (STFC,DL,AST)" userId="641c2a7f-5b54-46b3-85cb-a679c0bad0ca" providerId="ADAL" clId="{CC40CD3E-DD6A-43BE-A05D-80CC268BFEA4}" dt="2022-09-05T09:33:20.831" v="315" actId="478"/>
          <ac:spMkLst>
            <pc:docMk/>
            <pc:sldMk cId="3282993772" sldId="263"/>
            <ac:spMk id="8" creationId="{85A5581C-2992-AEFF-7CED-64ABDBBB913E}"/>
          </ac:spMkLst>
        </pc:spChg>
        <pc:spChg chg="del">
          <ac:chgData name="Johnson, Mark (STFC,DL,AST)" userId="641c2a7f-5b54-46b3-85cb-a679c0bad0ca" providerId="ADAL" clId="{CC40CD3E-DD6A-43BE-A05D-80CC268BFEA4}" dt="2022-09-05T09:33:20.831" v="315" actId="478"/>
          <ac:spMkLst>
            <pc:docMk/>
            <pc:sldMk cId="3282993772" sldId="263"/>
            <ac:spMk id="12" creationId="{5A833D19-0F9B-CA34-0009-DAD2A79B7C65}"/>
          </ac:spMkLst>
        </pc:spChg>
        <pc:spChg chg="add del mod">
          <ac:chgData name="Johnson, Mark (STFC,DL,AST)" userId="641c2a7f-5b54-46b3-85cb-a679c0bad0ca" providerId="ADAL" clId="{CC40CD3E-DD6A-43BE-A05D-80CC268BFEA4}" dt="2022-09-05T09:37:12.009" v="373" actId="478"/>
          <ac:spMkLst>
            <pc:docMk/>
            <pc:sldMk cId="3282993772" sldId="263"/>
            <ac:spMk id="13" creationId="{C2FF3D69-BCCC-436A-BAB1-751D5B9879BD}"/>
          </ac:spMkLst>
        </pc:spChg>
        <pc:spChg chg="add mod">
          <ac:chgData name="Johnson, Mark (STFC,DL,AST)" userId="641c2a7f-5b54-46b3-85cb-a679c0bad0ca" providerId="ADAL" clId="{CC40CD3E-DD6A-43BE-A05D-80CC268BFEA4}" dt="2022-09-05T09:33:41.070" v="326" actId="20577"/>
          <ac:spMkLst>
            <pc:docMk/>
            <pc:sldMk cId="3282993772" sldId="263"/>
            <ac:spMk id="15" creationId="{3CAAC0C8-DE37-4346-82CB-16C2DCE8278C}"/>
          </ac:spMkLst>
        </pc:spChg>
        <pc:spChg chg="add mod">
          <ac:chgData name="Johnson, Mark (STFC,DL,AST)" userId="641c2a7f-5b54-46b3-85cb-a679c0bad0ca" providerId="ADAL" clId="{CC40CD3E-DD6A-43BE-A05D-80CC268BFEA4}" dt="2022-09-05T09:34:04.269" v="344" actId="20577"/>
          <ac:spMkLst>
            <pc:docMk/>
            <pc:sldMk cId="3282993772" sldId="263"/>
            <ac:spMk id="16" creationId="{E2E3365F-0E77-4192-97AE-65D19C832118}"/>
          </ac:spMkLst>
        </pc:spChg>
        <pc:spChg chg="add mod">
          <ac:chgData name="Johnson, Mark (STFC,DL,AST)" userId="641c2a7f-5b54-46b3-85cb-a679c0bad0ca" providerId="ADAL" clId="{CC40CD3E-DD6A-43BE-A05D-80CC268BFEA4}" dt="2022-09-05T09:38:26.777" v="390" actId="1076"/>
          <ac:spMkLst>
            <pc:docMk/>
            <pc:sldMk cId="3282993772" sldId="263"/>
            <ac:spMk id="17" creationId="{16D21353-19D7-45BC-AE41-A1EB1FB97521}"/>
          </ac:spMkLst>
        </pc:spChg>
        <pc:spChg chg="mod">
          <ac:chgData name="Johnson, Mark (STFC,DL,AST)" userId="641c2a7f-5b54-46b3-85cb-a679c0bad0ca" providerId="ADAL" clId="{CC40CD3E-DD6A-43BE-A05D-80CC268BFEA4}" dt="2022-09-05T09:36:29.050" v="366"/>
          <ac:spMkLst>
            <pc:docMk/>
            <pc:sldMk cId="3282993772" sldId="263"/>
            <ac:spMk id="19" creationId="{28769CDD-9775-4101-92E7-69ECC15F76F9}"/>
          </ac:spMkLst>
        </pc:spChg>
        <pc:spChg chg="add del">
          <ac:chgData name="Johnson, Mark (STFC,DL,AST)" userId="641c2a7f-5b54-46b3-85cb-a679c0bad0ca" providerId="ADAL" clId="{CC40CD3E-DD6A-43BE-A05D-80CC268BFEA4}" dt="2022-09-05T09:37:59.446" v="382" actId="478"/>
          <ac:spMkLst>
            <pc:docMk/>
            <pc:sldMk cId="3282993772" sldId="263"/>
            <ac:spMk id="20" creationId="{E52B8CBB-4CC0-40EE-A3D2-6727DE84BD82}"/>
          </ac:spMkLst>
        </pc:spChg>
        <pc:spChg chg="add mod">
          <ac:chgData name="Johnson, Mark (STFC,DL,AST)" userId="641c2a7f-5b54-46b3-85cb-a679c0bad0ca" providerId="ADAL" clId="{CC40CD3E-DD6A-43BE-A05D-80CC268BFEA4}" dt="2022-09-05T09:40:48.389" v="473" actId="164"/>
          <ac:spMkLst>
            <pc:docMk/>
            <pc:sldMk cId="3282993772" sldId="263"/>
            <ac:spMk id="21" creationId="{F4B44990-B417-4B2E-94F9-9D86F39BBBB7}"/>
          </ac:spMkLst>
        </pc:spChg>
        <pc:spChg chg="add mod">
          <ac:chgData name="Johnson, Mark (STFC,DL,AST)" userId="641c2a7f-5b54-46b3-85cb-a679c0bad0ca" providerId="ADAL" clId="{CC40CD3E-DD6A-43BE-A05D-80CC268BFEA4}" dt="2022-09-05T09:40:55.001" v="475" actId="164"/>
          <ac:spMkLst>
            <pc:docMk/>
            <pc:sldMk cId="3282993772" sldId="263"/>
            <ac:spMk id="22" creationId="{4BFEA949-E739-49BB-8729-623799D52099}"/>
          </ac:spMkLst>
        </pc:spChg>
        <pc:spChg chg="add mod">
          <ac:chgData name="Johnson, Mark (STFC,DL,AST)" userId="641c2a7f-5b54-46b3-85cb-a679c0bad0ca" providerId="ADAL" clId="{CC40CD3E-DD6A-43BE-A05D-80CC268BFEA4}" dt="2022-09-05T09:40:55.001" v="475" actId="164"/>
          <ac:spMkLst>
            <pc:docMk/>
            <pc:sldMk cId="3282993772" sldId="263"/>
            <ac:spMk id="23" creationId="{E94E7F56-444C-44ED-86B0-00FAE537EFE9}"/>
          </ac:spMkLst>
        </pc:spChg>
        <pc:spChg chg="add mod">
          <ac:chgData name="Johnson, Mark (STFC,DL,AST)" userId="641c2a7f-5b54-46b3-85cb-a679c0bad0ca" providerId="ADAL" clId="{CC40CD3E-DD6A-43BE-A05D-80CC268BFEA4}" dt="2022-09-05T09:40:51.562" v="474" actId="164"/>
          <ac:spMkLst>
            <pc:docMk/>
            <pc:sldMk cId="3282993772" sldId="263"/>
            <ac:spMk id="24" creationId="{6A7E18EA-4A21-467A-A60A-108CDAE6FF1E}"/>
          </ac:spMkLst>
        </pc:spChg>
        <pc:spChg chg="add mod">
          <ac:chgData name="Johnson, Mark (STFC,DL,AST)" userId="641c2a7f-5b54-46b3-85cb-a679c0bad0ca" providerId="ADAL" clId="{CC40CD3E-DD6A-43BE-A05D-80CC268BFEA4}" dt="2022-09-05T09:40:45.037" v="472" actId="164"/>
          <ac:spMkLst>
            <pc:docMk/>
            <pc:sldMk cId="3282993772" sldId="263"/>
            <ac:spMk id="25" creationId="{B684CD23-251C-45FF-BC7F-4E9A7CB844DF}"/>
          </ac:spMkLst>
        </pc:spChg>
        <pc:spChg chg="add mod">
          <ac:chgData name="Johnson, Mark (STFC,DL,AST)" userId="641c2a7f-5b54-46b3-85cb-a679c0bad0ca" providerId="ADAL" clId="{CC40CD3E-DD6A-43BE-A05D-80CC268BFEA4}" dt="2022-09-05T09:40:51.562" v="474" actId="164"/>
          <ac:spMkLst>
            <pc:docMk/>
            <pc:sldMk cId="3282993772" sldId="263"/>
            <ac:spMk id="27" creationId="{AFE3306B-F6DC-46C8-933C-7EE3830D29E2}"/>
          </ac:spMkLst>
        </pc:spChg>
        <pc:spChg chg="add mod">
          <ac:chgData name="Johnson, Mark (STFC,DL,AST)" userId="641c2a7f-5b54-46b3-85cb-a679c0bad0ca" providerId="ADAL" clId="{CC40CD3E-DD6A-43BE-A05D-80CC268BFEA4}" dt="2022-09-05T09:40:48.389" v="473" actId="164"/>
          <ac:spMkLst>
            <pc:docMk/>
            <pc:sldMk cId="3282993772" sldId="263"/>
            <ac:spMk id="28" creationId="{1F1C588E-0D49-4248-8073-F473B9D465F2}"/>
          </ac:spMkLst>
        </pc:spChg>
        <pc:spChg chg="add mod">
          <ac:chgData name="Johnson, Mark (STFC,DL,AST)" userId="641c2a7f-5b54-46b3-85cb-a679c0bad0ca" providerId="ADAL" clId="{CC40CD3E-DD6A-43BE-A05D-80CC268BFEA4}" dt="2022-09-05T09:40:45.037" v="472" actId="164"/>
          <ac:spMkLst>
            <pc:docMk/>
            <pc:sldMk cId="3282993772" sldId="263"/>
            <ac:spMk id="29" creationId="{5ACFACCA-2B06-439A-BF54-D9BAF5C9A805}"/>
          </ac:spMkLst>
        </pc:spChg>
        <pc:grpChg chg="del">
          <ac:chgData name="Johnson, Mark (STFC,DL,AST)" userId="641c2a7f-5b54-46b3-85cb-a679c0bad0ca" providerId="ADAL" clId="{CC40CD3E-DD6A-43BE-A05D-80CC268BFEA4}" dt="2022-09-05T09:33:20.831" v="315" actId="478"/>
          <ac:grpSpMkLst>
            <pc:docMk/>
            <pc:sldMk cId="3282993772" sldId="263"/>
            <ac:grpSpMk id="7" creationId="{8532982D-AA45-4ACA-9AB5-AFA4672FF4F7}"/>
          </ac:grpSpMkLst>
        </pc:grpChg>
        <pc:grpChg chg="del">
          <ac:chgData name="Johnson, Mark (STFC,DL,AST)" userId="641c2a7f-5b54-46b3-85cb-a679c0bad0ca" providerId="ADAL" clId="{CC40CD3E-DD6A-43BE-A05D-80CC268BFEA4}" dt="2022-09-05T09:33:20.831" v="315" actId="478"/>
          <ac:grpSpMkLst>
            <pc:docMk/>
            <pc:sldMk cId="3282993772" sldId="263"/>
            <ac:grpSpMk id="18" creationId="{9160A2FA-E8AE-464A-8768-33D054FFC15C}"/>
          </ac:grpSpMkLst>
        </pc:grpChg>
        <pc:grpChg chg="add mod">
          <ac:chgData name="Johnson, Mark (STFC,DL,AST)" userId="641c2a7f-5b54-46b3-85cb-a679c0bad0ca" providerId="ADAL" clId="{CC40CD3E-DD6A-43BE-A05D-80CC268BFEA4}" dt="2022-09-05T09:41:23.926" v="500" actId="1037"/>
          <ac:grpSpMkLst>
            <pc:docMk/>
            <pc:sldMk cId="3282993772" sldId="263"/>
            <ac:grpSpMk id="26" creationId="{D5FF579F-EAE1-4D61-8B58-CDD37DD8A2B8}"/>
          </ac:grpSpMkLst>
        </pc:grpChg>
        <pc:grpChg chg="add mod">
          <ac:chgData name="Johnson, Mark (STFC,DL,AST)" userId="641c2a7f-5b54-46b3-85cb-a679c0bad0ca" providerId="ADAL" clId="{CC40CD3E-DD6A-43BE-A05D-80CC268BFEA4}" dt="2022-09-05T09:41:19.200" v="492" actId="1037"/>
          <ac:grpSpMkLst>
            <pc:docMk/>
            <pc:sldMk cId="3282993772" sldId="263"/>
            <ac:grpSpMk id="30" creationId="{6DB6B97A-71AA-4678-A00C-C9D9AAB83326}"/>
          </ac:grpSpMkLst>
        </pc:grpChg>
        <pc:grpChg chg="add mod">
          <ac:chgData name="Johnson, Mark (STFC,DL,AST)" userId="641c2a7f-5b54-46b3-85cb-a679c0bad0ca" providerId="ADAL" clId="{CC40CD3E-DD6A-43BE-A05D-80CC268BFEA4}" dt="2022-09-05T09:41:15.626" v="490" actId="1038"/>
          <ac:grpSpMkLst>
            <pc:docMk/>
            <pc:sldMk cId="3282993772" sldId="263"/>
            <ac:grpSpMk id="31" creationId="{9E2D89FE-1AFA-4E75-A7F3-E7587AA51378}"/>
          </ac:grpSpMkLst>
        </pc:grpChg>
        <pc:grpChg chg="add mod">
          <ac:chgData name="Johnson, Mark (STFC,DL,AST)" userId="641c2a7f-5b54-46b3-85cb-a679c0bad0ca" providerId="ADAL" clId="{CC40CD3E-DD6A-43BE-A05D-80CC268BFEA4}" dt="2022-09-05T09:41:12.492" v="486" actId="1038"/>
          <ac:grpSpMkLst>
            <pc:docMk/>
            <pc:sldMk cId="3282993772" sldId="263"/>
            <ac:grpSpMk id="32" creationId="{AF9D7F8E-AB82-4661-AA5A-BBE4BF9E9297}"/>
          </ac:grpSpMkLst>
        </pc:grpChg>
        <pc:picChg chg="add mod">
          <ac:chgData name="Johnson, Mark (STFC,DL,AST)" userId="641c2a7f-5b54-46b3-85cb-a679c0bad0ca" providerId="ADAL" clId="{CC40CD3E-DD6A-43BE-A05D-80CC268BFEA4}" dt="2022-09-05T09:33:27.444" v="317"/>
          <ac:picMkLst>
            <pc:docMk/>
            <pc:sldMk cId="3282993772" sldId="263"/>
            <ac:picMk id="14" creationId="{670859A9-D291-4788-BEF9-DC25B88B2AE8}"/>
          </ac:picMkLst>
        </pc:picChg>
        <pc:picChg chg="del">
          <ac:chgData name="Johnson, Mark (STFC,DL,AST)" userId="641c2a7f-5b54-46b3-85cb-a679c0bad0ca" providerId="ADAL" clId="{CC40CD3E-DD6A-43BE-A05D-80CC268BFEA4}" dt="2022-09-05T09:33:23.999" v="316" actId="478"/>
          <ac:picMkLst>
            <pc:docMk/>
            <pc:sldMk cId="3282993772" sldId="263"/>
            <ac:picMk id="1026" creationId="{6789CE4C-0EE8-944E-661A-AB8DFFCB7B11}"/>
          </ac:picMkLst>
        </pc:picChg>
      </pc:sldChg>
      <pc:sldChg chg="add del">
        <pc:chgData name="Johnson, Mark (STFC,DL,AST)" userId="641c2a7f-5b54-46b3-85cb-a679c0bad0ca" providerId="ADAL" clId="{CC40CD3E-DD6A-43BE-A05D-80CC268BFEA4}" dt="2022-09-05T09:29:08.025" v="111" actId="2890"/>
        <pc:sldMkLst>
          <pc:docMk/>
          <pc:sldMk cId="2919999968" sldId="264"/>
        </pc:sldMkLst>
      </pc:sldChg>
    </pc:docChg>
  </pc:docChgLst>
  <pc:docChgLst>
    <pc:chgData name="Johnson, Mark (STFC,DL,AST)" userId="641c2a7f-5b54-46b3-85cb-a679c0bad0ca" providerId="ADAL" clId="{32FCF2B6-5E30-4578-91D9-7B1B42A914D4}"/>
    <pc:docChg chg="undo redo custSel addSld delSld modSld sldOrd addSection modSection">
      <pc:chgData name="Johnson, Mark (STFC,DL,AST)" userId="641c2a7f-5b54-46b3-85cb-a679c0bad0ca" providerId="ADAL" clId="{32FCF2B6-5E30-4578-91D9-7B1B42A914D4}" dt="2023-02-14T14:04:31.716" v="17263" actId="20577"/>
      <pc:docMkLst>
        <pc:docMk/>
      </pc:docMkLst>
      <pc:sldChg chg="modSp mod">
        <pc:chgData name="Johnson, Mark (STFC,DL,AST)" userId="641c2a7f-5b54-46b3-85cb-a679c0bad0ca" providerId="ADAL" clId="{32FCF2B6-5E30-4578-91D9-7B1B42A914D4}" dt="2023-02-09T15:57:26.671" v="66" actId="20577"/>
        <pc:sldMkLst>
          <pc:docMk/>
          <pc:sldMk cId="410777709" sldId="256"/>
        </pc:sldMkLst>
        <pc:spChg chg="mod">
          <ac:chgData name="Johnson, Mark (STFC,DL,AST)" userId="641c2a7f-5b54-46b3-85cb-a679c0bad0ca" providerId="ADAL" clId="{32FCF2B6-5E30-4578-91D9-7B1B42A914D4}" dt="2023-02-09T15:56:59.828" v="33" actId="20577"/>
          <ac:spMkLst>
            <pc:docMk/>
            <pc:sldMk cId="410777709" sldId="256"/>
            <ac:spMk id="4" creationId="{02CC5852-B8C7-9C37-5A95-14AF465CC633}"/>
          </ac:spMkLst>
        </pc:spChg>
        <pc:spChg chg="mod">
          <ac:chgData name="Johnson, Mark (STFC,DL,AST)" userId="641c2a7f-5b54-46b3-85cb-a679c0bad0ca" providerId="ADAL" clId="{32FCF2B6-5E30-4578-91D9-7B1B42A914D4}" dt="2023-02-09T15:57:21.156" v="60" actId="113"/>
          <ac:spMkLst>
            <pc:docMk/>
            <pc:sldMk cId="410777709" sldId="256"/>
            <ac:spMk id="16" creationId="{22ED1520-15BE-40ED-B213-0695DFBCC15A}"/>
          </ac:spMkLst>
        </pc:spChg>
        <pc:spChg chg="mod">
          <ac:chgData name="Johnson, Mark (STFC,DL,AST)" userId="641c2a7f-5b54-46b3-85cb-a679c0bad0ca" providerId="ADAL" clId="{32FCF2B6-5E30-4578-91D9-7B1B42A914D4}" dt="2023-02-09T15:57:26.671" v="66" actId="20577"/>
          <ac:spMkLst>
            <pc:docMk/>
            <pc:sldMk cId="410777709" sldId="256"/>
            <ac:spMk id="17" creationId="{3B9C327B-7CAF-4F42-A17D-C41AB37B87C3}"/>
          </ac:spMkLst>
        </pc:spChg>
      </pc:sldChg>
      <pc:sldChg chg="addSp delSp modSp mod ord modShow">
        <pc:chgData name="Johnson, Mark (STFC,DL,AST)" userId="641c2a7f-5b54-46b3-85cb-a679c0bad0ca" providerId="ADAL" clId="{32FCF2B6-5E30-4578-91D9-7B1B42A914D4}" dt="2023-02-10T17:25:39.024" v="13266" actId="20577"/>
        <pc:sldMkLst>
          <pc:docMk/>
          <pc:sldMk cId="3236339830" sldId="257"/>
        </pc:sldMkLst>
        <pc:spChg chg="add del mod">
          <ac:chgData name="Johnson, Mark (STFC,DL,AST)" userId="641c2a7f-5b54-46b3-85cb-a679c0bad0ca" providerId="ADAL" clId="{32FCF2B6-5E30-4578-91D9-7B1B42A914D4}" dt="2023-02-10T14:01:46.345" v="9439" actId="478"/>
          <ac:spMkLst>
            <pc:docMk/>
            <pc:sldMk cId="3236339830" sldId="257"/>
            <ac:spMk id="2" creationId="{D30CEF42-D3A9-5ADA-607A-E790EA37ED19}"/>
          </ac:spMkLst>
        </pc:spChg>
        <pc:spChg chg="add mod">
          <ac:chgData name="Johnson, Mark (STFC,DL,AST)" userId="641c2a7f-5b54-46b3-85cb-a679c0bad0ca" providerId="ADAL" clId="{32FCF2B6-5E30-4578-91D9-7B1B42A914D4}" dt="2023-02-10T13:54:36.088" v="8976" actId="2711"/>
          <ac:spMkLst>
            <pc:docMk/>
            <pc:sldMk cId="3236339830" sldId="257"/>
            <ac:spMk id="3" creationId="{B96B6FE5-A29D-EF07-5BBD-8C6FDF968586}"/>
          </ac:spMkLst>
        </pc:spChg>
        <pc:spChg chg="add mod ord">
          <ac:chgData name="Johnson, Mark (STFC,DL,AST)" userId="641c2a7f-5b54-46b3-85cb-a679c0bad0ca" providerId="ADAL" clId="{32FCF2B6-5E30-4578-91D9-7B1B42A914D4}" dt="2023-02-10T14:01:35.383" v="9437" actId="164"/>
          <ac:spMkLst>
            <pc:docMk/>
            <pc:sldMk cId="3236339830" sldId="257"/>
            <ac:spMk id="4" creationId="{09E77AAF-1BA3-FE9D-3EA0-0620AF50ED3E}"/>
          </ac:spMkLst>
        </pc:spChg>
        <pc:spChg chg="add mod">
          <ac:chgData name="Johnson, Mark (STFC,DL,AST)" userId="641c2a7f-5b54-46b3-85cb-a679c0bad0ca" providerId="ADAL" clId="{32FCF2B6-5E30-4578-91D9-7B1B42A914D4}" dt="2023-02-10T17:25:39.024" v="13266" actId="20577"/>
          <ac:spMkLst>
            <pc:docMk/>
            <pc:sldMk cId="3236339830" sldId="257"/>
            <ac:spMk id="5" creationId="{F948A698-A55F-A5E0-7396-7E58D07B4FB9}"/>
          </ac:spMkLst>
        </pc:spChg>
        <pc:spChg chg="mod">
          <ac:chgData name="Johnson, Mark (STFC,DL,AST)" userId="641c2a7f-5b54-46b3-85cb-a679c0bad0ca" providerId="ADAL" clId="{32FCF2B6-5E30-4578-91D9-7B1B42A914D4}" dt="2023-02-09T15:58:57.224" v="205" actId="20577"/>
          <ac:spMkLst>
            <pc:docMk/>
            <pc:sldMk cId="3236339830" sldId="257"/>
            <ac:spMk id="7" creationId="{362BCF9B-A78A-DB4C-C231-F7AC69ADA4D1}"/>
          </ac:spMkLst>
        </pc:spChg>
        <pc:spChg chg="add mod ord">
          <ac:chgData name="Johnson, Mark (STFC,DL,AST)" userId="641c2a7f-5b54-46b3-85cb-a679c0bad0ca" providerId="ADAL" clId="{32FCF2B6-5E30-4578-91D9-7B1B42A914D4}" dt="2023-02-10T14:01:35.383" v="9437" actId="164"/>
          <ac:spMkLst>
            <pc:docMk/>
            <pc:sldMk cId="3236339830" sldId="257"/>
            <ac:spMk id="8" creationId="{356882B7-83CE-A2AF-FF77-7B536ECB6033}"/>
          </ac:spMkLst>
        </pc:spChg>
        <pc:spChg chg="mod">
          <ac:chgData name="Johnson, Mark (STFC,DL,AST)" userId="641c2a7f-5b54-46b3-85cb-a679c0bad0ca" providerId="ADAL" clId="{32FCF2B6-5E30-4578-91D9-7B1B42A914D4}" dt="2023-02-10T10:16:19.923" v="5547" actId="20577"/>
          <ac:spMkLst>
            <pc:docMk/>
            <pc:sldMk cId="3236339830" sldId="257"/>
            <ac:spMk id="13" creationId="{C0475D53-9B56-460E-ABA1-825364B3BAD3}"/>
          </ac:spMkLst>
        </pc:spChg>
        <pc:spChg chg="mod">
          <ac:chgData name="Johnson, Mark (STFC,DL,AST)" userId="641c2a7f-5b54-46b3-85cb-a679c0bad0ca" providerId="ADAL" clId="{32FCF2B6-5E30-4578-91D9-7B1B42A914D4}" dt="2023-02-10T10:18:10.705" v="5559" actId="20577"/>
          <ac:spMkLst>
            <pc:docMk/>
            <pc:sldMk cId="3236339830" sldId="257"/>
            <ac:spMk id="14" creationId="{E12B0A51-B6D4-4900-B88E-ACDE0E58CE20}"/>
          </ac:spMkLst>
        </pc:spChg>
        <pc:grpChg chg="add mod">
          <ac:chgData name="Johnson, Mark (STFC,DL,AST)" userId="641c2a7f-5b54-46b3-85cb-a679c0bad0ca" providerId="ADAL" clId="{32FCF2B6-5E30-4578-91D9-7B1B42A914D4}" dt="2023-02-10T14:01:41.684" v="9438" actId="1076"/>
          <ac:grpSpMkLst>
            <pc:docMk/>
            <pc:sldMk cId="3236339830" sldId="257"/>
            <ac:grpSpMk id="9" creationId="{040A3377-D6C8-473A-CA05-55CB2492AF76}"/>
          </ac:grpSpMkLst>
        </pc:grpChg>
        <pc:picChg chg="add mod">
          <ac:chgData name="Johnson, Mark (STFC,DL,AST)" userId="641c2a7f-5b54-46b3-85cb-a679c0bad0ca" providerId="ADAL" clId="{32FCF2B6-5E30-4578-91D9-7B1B42A914D4}" dt="2023-02-10T14:01:35.383" v="9437" actId="164"/>
          <ac:picMkLst>
            <pc:docMk/>
            <pc:sldMk cId="3236339830" sldId="257"/>
            <ac:picMk id="6" creationId="{E54E8E61-A1C0-B240-8C42-0EBAB7A7A4DF}"/>
          </ac:picMkLst>
        </pc:picChg>
      </pc:sldChg>
      <pc:sldChg chg="addSp delSp modSp del mod modShow">
        <pc:chgData name="Johnson, Mark (STFC,DL,AST)" userId="641c2a7f-5b54-46b3-85cb-a679c0bad0ca" providerId="ADAL" clId="{32FCF2B6-5E30-4578-91D9-7B1B42A914D4}" dt="2023-02-10T10:13:44.501" v="5472" actId="2696"/>
        <pc:sldMkLst>
          <pc:docMk/>
          <pc:sldMk cId="45176530" sldId="261"/>
        </pc:sldMkLst>
        <pc:spChg chg="add mod">
          <ac:chgData name="Johnson, Mark (STFC,DL,AST)" userId="641c2a7f-5b54-46b3-85cb-a679c0bad0ca" providerId="ADAL" clId="{32FCF2B6-5E30-4578-91D9-7B1B42A914D4}" dt="2023-02-09T15:59:05.781" v="207"/>
          <ac:spMkLst>
            <pc:docMk/>
            <pc:sldMk cId="45176530" sldId="261"/>
            <ac:spMk id="3" creationId="{B97F4618-9AB8-DBFA-C62B-687C2F89983B}"/>
          </ac:spMkLst>
        </pc:spChg>
        <pc:spChg chg="del">
          <ac:chgData name="Johnson, Mark (STFC,DL,AST)" userId="641c2a7f-5b54-46b3-85cb-a679c0bad0ca" providerId="ADAL" clId="{32FCF2B6-5E30-4578-91D9-7B1B42A914D4}" dt="2023-02-09T15:59:05.653" v="206" actId="478"/>
          <ac:spMkLst>
            <pc:docMk/>
            <pc:sldMk cId="45176530" sldId="261"/>
            <ac:spMk id="5" creationId="{9C9336A8-9CDB-D43E-0A74-EC3145CCD4AE}"/>
          </ac:spMkLst>
        </pc:spChg>
      </pc:sldChg>
      <pc:sldChg chg="addSp delSp modSp mod modShow">
        <pc:chgData name="Johnson, Mark (STFC,DL,AST)" userId="641c2a7f-5b54-46b3-85cb-a679c0bad0ca" providerId="ADAL" clId="{32FCF2B6-5E30-4578-91D9-7B1B42A914D4}" dt="2023-02-13T09:50:31.913" v="15652" actId="14100"/>
        <pc:sldMkLst>
          <pc:docMk/>
          <pc:sldMk cId="3630912422" sldId="262"/>
        </pc:sldMkLst>
        <pc:spChg chg="add mod">
          <ac:chgData name="Johnson, Mark (STFC,DL,AST)" userId="641c2a7f-5b54-46b3-85cb-a679c0bad0ca" providerId="ADAL" clId="{32FCF2B6-5E30-4578-91D9-7B1B42A914D4}" dt="2023-02-09T15:59:09.703" v="209"/>
          <ac:spMkLst>
            <pc:docMk/>
            <pc:sldMk cId="3630912422" sldId="262"/>
            <ac:spMk id="2" creationId="{17C30A3D-8BE5-D3B5-7163-E5B434AA4216}"/>
          </ac:spMkLst>
        </pc:spChg>
        <pc:spChg chg="add mod">
          <ac:chgData name="Johnson, Mark (STFC,DL,AST)" userId="641c2a7f-5b54-46b3-85cb-a679c0bad0ca" providerId="ADAL" clId="{32FCF2B6-5E30-4578-91D9-7B1B42A914D4}" dt="2023-02-13T09:50:26.888" v="15651" actId="20577"/>
          <ac:spMkLst>
            <pc:docMk/>
            <pc:sldMk cId="3630912422" sldId="262"/>
            <ac:spMk id="3" creationId="{86420104-6ACA-7C49-615D-D7EC8FF93F2E}"/>
          </ac:spMkLst>
        </pc:spChg>
        <pc:spChg chg="add del mod">
          <ac:chgData name="Johnson, Mark (STFC,DL,AST)" userId="641c2a7f-5b54-46b3-85cb-a679c0bad0ca" providerId="ADAL" clId="{32FCF2B6-5E30-4578-91D9-7B1B42A914D4}" dt="2023-02-13T09:36:05.276" v="14634" actId="478"/>
          <ac:spMkLst>
            <pc:docMk/>
            <pc:sldMk cId="3630912422" sldId="262"/>
            <ac:spMk id="4" creationId="{E685A6BC-68E5-5DD5-1961-8CDAEE3692C8}"/>
          </ac:spMkLst>
        </pc:spChg>
        <pc:spChg chg="add mod">
          <ac:chgData name="Johnson, Mark (STFC,DL,AST)" userId="641c2a7f-5b54-46b3-85cb-a679c0bad0ca" providerId="ADAL" clId="{32FCF2B6-5E30-4578-91D9-7B1B42A914D4}" dt="2023-02-13T09:49:34.307" v="15633" actId="114"/>
          <ac:spMkLst>
            <pc:docMk/>
            <pc:sldMk cId="3630912422" sldId="262"/>
            <ac:spMk id="7" creationId="{E853032F-1FA6-74FC-4206-DD52A153D412}"/>
          </ac:spMkLst>
        </pc:spChg>
        <pc:spChg chg="del">
          <ac:chgData name="Johnson, Mark (STFC,DL,AST)" userId="641c2a7f-5b54-46b3-85cb-a679c0bad0ca" providerId="ADAL" clId="{32FCF2B6-5E30-4578-91D9-7B1B42A914D4}" dt="2023-02-09T15:59:09.446" v="208" actId="478"/>
          <ac:spMkLst>
            <pc:docMk/>
            <pc:sldMk cId="3630912422" sldId="262"/>
            <ac:spMk id="7" creationId="{F4A4FDF9-46BA-202B-25DD-5099350D5C38}"/>
          </ac:spMkLst>
        </pc:spChg>
        <pc:spChg chg="mod">
          <ac:chgData name="Johnson, Mark (STFC,DL,AST)" userId="641c2a7f-5b54-46b3-85cb-a679c0bad0ca" providerId="ADAL" clId="{32FCF2B6-5E30-4578-91D9-7B1B42A914D4}" dt="2023-02-10T10:13:54.189" v="5484" actId="20577"/>
          <ac:spMkLst>
            <pc:docMk/>
            <pc:sldMk cId="3630912422" sldId="262"/>
            <ac:spMk id="9" creationId="{356021FC-55B6-06BB-0894-5FB70FE828B6}"/>
          </ac:spMkLst>
        </pc:spChg>
        <pc:spChg chg="del">
          <ac:chgData name="Johnson, Mark (STFC,DL,AST)" userId="641c2a7f-5b54-46b3-85cb-a679c0bad0ca" providerId="ADAL" clId="{32FCF2B6-5E30-4578-91D9-7B1B42A914D4}" dt="2023-02-10T10:13:59.547" v="5485" actId="478"/>
          <ac:spMkLst>
            <pc:docMk/>
            <pc:sldMk cId="3630912422" sldId="262"/>
            <ac:spMk id="10" creationId="{039581DB-302C-0851-C951-FEA83C629717}"/>
          </ac:spMkLst>
        </pc:spChg>
        <pc:spChg chg="add mod ord">
          <ac:chgData name="Johnson, Mark (STFC,DL,AST)" userId="641c2a7f-5b54-46b3-85cb-a679c0bad0ca" providerId="ADAL" clId="{32FCF2B6-5E30-4578-91D9-7B1B42A914D4}" dt="2023-02-13T09:49:56.465" v="15639" actId="207"/>
          <ac:spMkLst>
            <pc:docMk/>
            <pc:sldMk cId="3630912422" sldId="262"/>
            <ac:spMk id="10" creationId="{B6CB6100-E185-1C12-382E-41975B4649CD}"/>
          </ac:spMkLst>
        </pc:spChg>
        <pc:spChg chg="add mod ord">
          <ac:chgData name="Johnson, Mark (STFC,DL,AST)" userId="641c2a7f-5b54-46b3-85cb-a679c0bad0ca" providerId="ADAL" clId="{32FCF2B6-5E30-4578-91D9-7B1B42A914D4}" dt="2023-02-13T09:50:31.913" v="15652" actId="14100"/>
          <ac:spMkLst>
            <pc:docMk/>
            <pc:sldMk cId="3630912422" sldId="262"/>
            <ac:spMk id="11" creationId="{9372379E-CADE-5274-1A59-8DCA998FCC4F}"/>
          </ac:spMkLst>
        </pc:spChg>
        <pc:spChg chg="mod">
          <ac:chgData name="Johnson, Mark (STFC,DL,AST)" userId="641c2a7f-5b54-46b3-85cb-a679c0bad0ca" providerId="ADAL" clId="{32FCF2B6-5E30-4578-91D9-7B1B42A914D4}" dt="2023-02-13T09:40:02.702" v="14998" actId="14100"/>
          <ac:spMkLst>
            <pc:docMk/>
            <pc:sldMk cId="3630912422" sldId="262"/>
            <ac:spMk id="12" creationId="{8A4C54C5-ED9E-4086-B610-4D098BFD27F9}"/>
          </ac:spMkLst>
        </pc:spChg>
        <pc:spChg chg="mod">
          <ac:chgData name="Johnson, Mark (STFC,DL,AST)" userId="641c2a7f-5b54-46b3-85cb-a679c0bad0ca" providerId="ADAL" clId="{32FCF2B6-5E30-4578-91D9-7B1B42A914D4}" dt="2023-02-13T09:40:00.695" v="14997" actId="14100"/>
          <ac:spMkLst>
            <pc:docMk/>
            <pc:sldMk cId="3630912422" sldId="262"/>
            <ac:spMk id="14" creationId="{4EC88832-92B7-4FE4-94D5-7912F64F04C9}"/>
          </ac:spMkLst>
        </pc:spChg>
        <pc:grpChg chg="del mod">
          <ac:chgData name="Johnson, Mark (STFC,DL,AST)" userId="641c2a7f-5b54-46b3-85cb-a679c0bad0ca" providerId="ADAL" clId="{32FCF2B6-5E30-4578-91D9-7B1B42A914D4}" dt="2023-02-13T09:42:30.875" v="15069" actId="478"/>
          <ac:grpSpMkLst>
            <pc:docMk/>
            <pc:sldMk cId="3630912422" sldId="262"/>
            <ac:grpSpMk id="15" creationId="{6CB911E0-7DD1-4F5E-948B-5A5665C85516}"/>
          </ac:grpSpMkLst>
        </pc:grpChg>
      </pc:sldChg>
      <pc:sldChg chg="modSp mod">
        <pc:chgData name="Johnson, Mark (STFC,DL,AST)" userId="641c2a7f-5b54-46b3-85cb-a679c0bad0ca" providerId="ADAL" clId="{32FCF2B6-5E30-4578-91D9-7B1B42A914D4}" dt="2023-02-09T15:58:40.719" v="181" actId="20577"/>
        <pc:sldMkLst>
          <pc:docMk/>
          <pc:sldMk cId="3282993772" sldId="263"/>
        </pc:sldMkLst>
        <pc:spChg chg="mod">
          <ac:chgData name="Johnson, Mark (STFC,DL,AST)" userId="641c2a7f-5b54-46b3-85cb-a679c0bad0ca" providerId="ADAL" clId="{32FCF2B6-5E30-4578-91D9-7B1B42A914D4}" dt="2023-02-09T15:58:40.719" v="181" actId="20577"/>
          <ac:spMkLst>
            <pc:docMk/>
            <pc:sldMk cId="3282993772" sldId="263"/>
            <ac:spMk id="16" creationId="{E2E3365F-0E77-4192-97AE-65D19C832118}"/>
          </ac:spMkLst>
        </pc:spChg>
        <pc:spChg chg="mod">
          <ac:chgData name="Johnson, Mark (STFC,DL,AST)" userId="641c2a7f-5b54-46b3-85cb-a679c0bad0ca" providerId="ADAL" clId="{32FCF2B6-5E30-4578-91D9-7B1B42A914D4}" dt="2023-02-09T15:58:21.644" v="153" actId="207"/>
          <ac:spMkLst>
            <pc:docMk/>
            <pc:sldMk cId="3282993772" sldId="263"/>
            <ac:spMk id="22" creationId="{4BFEA949-E739-49BB-8729-623799D52099}"/>
          </ac:spMkLst>
        </pc:spChg>
        <pc:spChg chg="mod">
          <ac:chgData name="Johnson, Mark (STFC,DL,AST)" userId="641c2a7f-5b54-46b3-85cb-a679c0bad0ca" providerId="ADAL" clId="{32FCF2B6-5E30-4578-91D9-7B1B42A914D4}" dt="2023-02-09T15:57:43.046" v="97" actId="20577"/>
          <ac:spMkLst>
            <pc:docMk/>
            <pc:sldMk cId="3282993772" sldId="263"/>
            <ac:spMk id="27" creationId="{AFE3306B-F6DC-46C8-933C-7EE3830D29E2}"/>
          </ac:spMkLst>
        </pc:spChg>
        <pc:spChg chg="mod">
          <ac:chgData name="Johnson, Mark (STFC,DL,AST)" userId="641c2a7f-5b54-46b3-85cb-a679c0bad0ca" providerId="ADAL" clId="{32FCF2B6-5E30-4578-91D9-7B1B42A914D4}" dt="2023-02-09T15:57:55.343" v="123" actId="20577"/>
          <ac:spMkLst>
            <pc:docMk/>
            <pc:sldMk cId="3282993772" sldId="263"/>
            <ac:spMk id="28" creationId="{1F1C588E-0D49-4248-8073-F473B9D465F2}"/>
          </ac:spMkLst>
        </pc:spChg>
        <pc:spChg chg="mod">
          <ac:chgData name="Johnson, Mark (STFC,DL,AST)" userId="641c2a7f-5b54-46b3-85cb-a679c0bad0ca" providerId="ADAL" clId="{32FCF2B6-5E30-4578-91D9-7B1B42A914D4}" dt="2023-02-09T15:58:07.712" v="152" actId="20577"/>
          <ac:spMkLst>
            <pc:docMk/>
            <pc:sldMk cId="3282993772" sldId="263"/>
            <ac:spMk id="29" creationId="{5ACFACCA-2B06-439A-BF54-D9BAF5C9A805}"/>
          </ac:spMkLst>
        </pc:spChg>
      </pc:sldChg>
      <pc:sldChg chg="addSp delSp modSp add mod setBg">
        <pc:chgData name="Johnson, Mark (STFC,DL,AST)" userId="641c2a7f-5b54-46b3-85cb-a679c0bad0ca" providerId="ADAL" clId="{32FCF2B6-5E30-4578-91D9-7B1B42A914D4}" dt="2023-02-13T10:23:26.434" v="16747" actId="20577"/>
        <pc:sldMkLst>
          <pc:docMk/>
          <pc:sldMk cId="3645050631" sldId="264"/>
        </pc:sldMkLst>
        <pc:spChg chg="add mod">
          <ac:chgData name="Johnson, Mark (STFC,DL,AST)" userId="641c2a7f-5b54-46b3-85cb-a679c0bad0ca" providerId="ADAL" clId="{32FCF2B6-5E30-4578-91D9-7B1B42A914D4}" dt="2023-02-13T10:23:26.434" v="16747" actId="20577"/>
          <ac:spMkLst>
            <pc:docMk/>
            <pc:sldMk cId="3645050631" sldId="264"/>
            <ac:spMk id="8" creationId="{A8CBC1A6-4D5A-257C-AEB8-1422E5626823}"/>
          </ac:spMkLst>
        </pc:spChg>
        <pc:spChg chg="mod">
          <ac:chgData name="Johnson, Mark (STFC,DL,AST)" userId="641c2a7f-5b54-46b3-85cb-a679c0bad0ca" providerId="ADAL" clId="{32FCF2B6-5E30-4578-91D9-7B1B42A914D4}" dt="2023-02-09T15:59:26.773" v="213" actId="207"/>
          <ac:spMkLst>
            <pc:docMk/>
            <pc:sldMk cId="3645050631" sldId="264"/>
            <ac:spMk id="22" creationId="{4BFEA949-E739-49BB-8729-623799D52099}"/>
          </ac:spMkLst>
        </pc:spChg>
        <pc:spChg chg="mod">
          <ac:chgData name="Johnson, Mark (STFC,DL,AST)" userId="641c2a7f-5b54-46b3-85cb-a679c0bad0ca" providerId="ADAL" clId="{32FCF2B6-5E30-4578-91D9-7B1B42A914D4}" dt="2023-02-09T15:59:30.536" v="214" actId="207"/>
          <ac:spMkLst>
            <pc:docMk/>
            <pc:sldMk cId="3645050631" sldId="264"/>
            <ac:spMk id="27" creationId="{AFE3306B-F6DC-46C8-933C-7EE3830D29E2}"/>
          </ac:spMkLst>
        </pc:spChg>
        <pc:grpChg chg="add mod">
          <ac:chgData name="Johnson, Mark (STFC,DL,AST)" userId="641c2a7f-5b54-46b3-85cb-a679c0bad0ca" providerId="ADAL" clId="{32FCF2B6-5E30-4578-91D9-7B1B42A914D4}" dt="2023-02-10T13:11:18.379" v="7671" actId="164"/>
          <ac:grpSpMkLst>
            <pc:docMk/>
            <pc:sldMk cId="3645050631" sldId="264"/>
            <ac:grpSpMk id="9" creationId="{722225DD-EDFB-474C-A7A7-F0835E3DA8CB}"/>
          </ac:grpSpMkLst>
        </pc:grpChg>
        <pc:picChg chg="add del mod modCrop">
          <ac:chgData name="Johnson, Mark (STFC,DL,AST)" userId="641c2a7f-5b54-46b3-85cb-a679c0bad0ca" providerId="ADAL" clId="{32FCF2B6-5E30-4578-91D9-7B1B42A914D4}" dt="2023-02-10T13:07:30.925" v="7397" actId="478"/>
          <ac:picMkLst>
            <pc:docMk/>
            <pc:sldMk cId="3645050631" sldId="264"/>
            <ac:picMk id="4" creationId="{49B87EE2-BA1E-02E3-D344-F3B5D3A38F6C}"/>
          </ac:picMkLst>
        </pc:picChg>
        <pc:picChg chg="add mod modCrop">
          <ac:chgData name="Johnson, Mark (STFC,DL,AST)" userId="641c2a7f-5b54-46b3-85cb-a679c0bad0ca" providerId="ADAL" clId="{32FCF2B6-5E30-4578-91D9-7B1B42A914D4}" dt="2023-02-10T13:11:18.379" v="7671" actId="164"/>
          <ac:picMkLst>
            <pc:docMk/>
            <pc:sldMk cId="3645050631" sldId="264"/>
            <ac:picMk id="7" creationId="{5C09822F-4B3A-BF84-02D7-49B49215ACC4}"/>
          </ac:picMkLst>
        </pc:picChg>
      </pc:sldChg>
      <pc:sldChg chg="modSp add mod setBg">
        <pc:chgData name="Johnson, Mark (STFC,DL,AST)" userId="641c2a7f-5b54-46b3-85cb-a679c0bad0ca" providerId="ADAL" clId="{32FCF2B6-5E30-4578-91D9-7B1B42A914D4}" dt="2023-02-09T15:59:43.969" v="216" actId="207"/>
        <pc:sldMkLst>
          <pc:docMk/>
          <pc:sldMk cId="4052155706" sldId="265"/>
        </pc:sldMkLst>
        <pc:spChg chg="mod">
          <ac:chgData name="Johnson, Mark (STFC,DL,AST)" userId="641c2a7f-5b54-46b3-85cb-a679c0bad0ca" providerId="ADAL" clId="{32FCF2B6-5E30-4578-91D9-7B1B42A914D4}" dt="2023-02-09T15:59:36.141" v="215" actId="207"/>
          <ac:spMkLst>
            <pc:docMk/>
            <pc:sldMk cId="4052155706" sldId="265"/>
            <ac:spMk id="22" creationId="{4BFEA949-E739-49BB-8729-623799D52099}"/>
          </ac:spMkLst>
        </pc:spChg>
        <pc:spChg chg="mod">
          <ac:chgData name="Johnson, Mark (STFC,DL,AST)" userId="641c2a7f-5b54-46b3-85cb-a679c0bad0ca" providerId="ADAL" clId="{32FCF2B6-5E30-4578-91D9-7B1B42A914D4}" dt="2023-02-09T15:59:43.969" v="216" actId="207"/>
          <ac:spMkLst>
            <pc:docMk/>
            <pc:sldMk cId="4052155706" sldId="265"/>
            <ac:spMk id="28" creationId="{1F1C588E-0D49-4248-8073-F473B9D465F2}"/>
          </ac:spMkLst>
        </pc:spChg>
      </pc:sldChg>
      <pc:sldChg chg="modSp add mod setBg">
        <pc:chgData name="Johnson, Mark (STFC,DL,AST)" userId="641c2a7f-5b54-46b3-85cb-a679c0bad0ca" providerId="ADAL" clId="{32FCF2B6-5E30-4578-91D9-7B1B42A914D4}" dt="2023-02-09T16:00:16.721" v="218" actId="207"/>
        <pc:sldMkLst>
          <pc:docMk/>
          <pc:sldMk cId="1228634825" sldId="266"/>
        </pc:sldMkLst>
        <pc:spChg chg="mod">
          <ac:chgData name="Johnson, Mark (STFC,DL,AST)" userId="641c2a7f-5b54-46b3-85cb-a679c0bad0ca" providerId="ADAL" clId="{32FCF2B6-5E30-4578-91D9-7B1B42A914D4}" dt="2023-02-09T16:00:11.563" v="217" actId="207"/>
          <ac:spMkLst>
            <pc:docMk/>
            <pc:sldMk cId="1228634825" sldId="266"/>
            <ac:spMk id="22" creationId="{4BFEA949-E739-49BB-8729-623799D52099}"/>
          </ac:spMkLst>
        </pc:spChg>
        <pc:spChg chg="mod">
          <ac:chgData name="Johnson, Mark (STFC,DL,AST)" userId="641c2a7f-5b54-46b3-85cb-a679c0bad0ca" providerId="ADAL" clId="{32FCF2B6-5E30-4578-91D9-7B1B42A914D4}" dt="2023-02-09T16:00:16.721" v="218" actId="207"/>
          <ac:spMkLst>
            <pc:docMk/>
            <pc:sldMk cId="1228634825" sldId="266"/>
            <ac:spMk id="29" creationId="{5ACFACCA-2B06-439A-BF54-D9BAF5C9A805}"/>
          </ac:spMkLst>
        </pc:spChg>
      </pc:sldChg>
      <pc:sldChg chg="addSp delSp modSp add mod setBg modShow">
        <pc:chgData name="Johnson, Mark (STFC,DL,AST)" userId="641c2a7f-5b54-46b3-85cb-a679c0bad0ca" providerId="ADAL" clId="{32FCF2B6-5E30-4578-91D9-7B1B42A914D4}" dt="2023-02-14T14:04:31.716" v="17263" actId="20577"/>
        <pc:sldMkLst>
          <pc:docMk/>
          <pc:sldMk cId="2655862777" sldId="267"/>
        </pc:sldMkLst>
        <pc:spChg chg="add del mod">
          <ac:chgData name="Johnson, Mark (STFC,DL,AST)" userId="641c2a7f-5b54-46b3-85cb-a679c0bad0ca" providerId="ADAL" clId="{32FCF2B6-5E30-4578-91D9-7B1B42A914D4}" dt="2023-02-10T09:38:51.991" v="4579" actId="478"/>
          <ac:spMkLst>
            <pc:docMk/>
            <pc:sldMk cId="2655862777" sldId="267"/>
            <ac:spMk id="2" creationId="{5F1467FE-B80C-ED06-8A4C-961420EF1769}"/>
          </ac:spMkLst>
        </pc:spChg>
        <pc:spChg chg="add mod">
          <ac:chgData name="Johnson, Mark (STFC,DL,AST)" userId="641c2a7f-5b54-46b3-85cb-a679c0bad0ca" providerId="ADAL" clId="{32FCF2B6-5E30-4578-91D9-7B1B42A914D4}" dt="2023-02-13T10:26:06.697" v="16808" actId="20577"/>
          <ac:spMkLst>
            <pc:docMk/>
            <pc:sldMk cId="2655862777" sldId="267"/>
            <ac:spMk id="3" creationId="{96931051-291D-4A3D-C509-D2E673B94C9C}"/>
          </ac:spMkLst>
        </pc:spChg>
        <pc:spChg chg="add mod">
          <ac:chgData name="Johnson, Mark (STFC,DL,AST)" userId="641c2a7f-5b54-46b3-85cb-a679c0bad0ca" providerId="ADAL" clId="{32FCF2B6-5E30-4578-91D9-7B1B42A914D4}" dt="2023-02-14T14:04:31.716" v="17263" actId="20577"/>
          <ac:spMkLst>
            <pc:docMk/>
            <pc:sldMk cId="2655862777" sldId="267"/>
            <ac:spMk id="5" creationId="{B3A14D32-6076-7248-2CBA-13E8208C6FE9}"/>
          </ac:spMkLst>
        </pc:spChg>
        <pc:spChg chg="add mod ord">
          <ac:chgData name="Johnson, Mark (STFC,DL,AST)" userId="641c2a7f-5b54-46b3-85cb-a679c0bad0ca" providerId="ADAL" clId="{32FCF2B6-5E30-4578-91D9-7B1B42A914D4}" dt="2023-02-10T13:14:31.218" v="7712" actId="692"/>
          <ac:spMkLst>
            <pc:docMk/>
            <pc:sldMk cId="2655862777" sldId="267"/>
            <ac:spMk id="6" creationId="{927DEB95-486D-69AA-6438-B586BA8DE02D}"/>
          </ac:spMkLst>
        </pc:spChg>
        <pc:spChg chg="mod">
          <ac:chgData name="Johnson, Mark (STFC,DL,AST)" userId="641c2a7f-5b54-46b3-85cb-a679c0bad0ca" providerId="ADAL" clId="{32FCF2B6-5E30-4578-91D9-7B1B42A914D4}" dt="2023-02-09T16:01:12.977" v="245" actId="20577"/>
          <ac:spMkLst>
            <pc:docMk/>
            <pc:sldMk cId="2655862777" sldId="267"/>
            <ac:spMk id="13" creationId="{C0475D53-9B56-460E-ABA1-825364B3BAD3}"/>
          </ac:spMkLst>
        </pc:spChg>
        <pc:spChg chg="mod">
          <ac:chgData name="Johnson, Mark (STFC,DL,AST)" userId="641c2a7f-5b54-46b3-85cb-a679c0bad0ca" providerId="ADAL" clId="{32FCF2B6-5E30-4578-91D9-7B1B42A914D4}" dt="2023-02-09T16:01:18.688" v="264" actId="20577"/>
          <ac:spMkLst>
            <pc:docMk/>
            <pc:sldMk cId="2655862777" sldId="267"/>
            <ac:spMk id="14" creationId="{E12B0A51-B6D4-4900-B88E-ACDE0E58CE20}"/>
          </ac:spMkLst>
        </pc:spChg>
      </pc:sldChg>
      <pc:sldChg chg="addSp delSp modSp add mod">
        <pc:chgData name="Johnson, Mark (STFC,DL,AST)" userId="641c2a7f-5b54-46b3-85cb-a679c0bad0ca" providerId="ADAL" clId="{32FCF2B6-5E30-4578-91D9-7B1B42A914D4}" dt="2023-02-13T10:26:59.693" v="16841" actId="20577"/>
        <pc:sldMkLst>
          <pc:docMk/>
          <pc:sldMk cId="3516642323" sldId="268"/>
        </pc:sldMkLst>
        <pc:spChg chg="add mod">
          <ac:chgData name="Johnson, Mark (STFC,DL,AST)" userId="641c2a7f-5b54-46b3-85cb-a679c0bad0ca" providerId="ADAL" clId="{32FCF2B6-5E30-4578-91D9-7B1B42A914D4}" dt="2023-02-13T09:30:44.570" v="14408" actId="20577"/>
          <ac:spMkLst>
            <pc:docMk/>
            <pc:sldMk cId="3516642323" sldId="268"/>
            <ac:spMk id="2" creationId="{ACAE76FE-179D-4D3D-3058-369B12FFD523}"/>
          </ac:spMkLst>
        </pc:spChg>
        <pc:spChg chg="add del mod">
          <ac:chgData name="Johnson, Mark (STFC,DL,AST)" userId="641c2a7f-5b54-46b3-85cb-a679c0bad0ca" providerId="ADAL" clId="{32FCF2B6-5E30-4578-91D9-7B1B42A914D4}" dt="2023-02-09T17:05:42.033" v="1308"/>
          <ac:spMkLst>
            <pc:docMk/>
            <pc:sldMk cId="3516642323" sldId="268"/>
            <ac:spMk id="8" creationId="{D0C33FB0-18BE-89C6-1460-D8F885201DE0}"/>
          </ac:spMkLst>
        </pc:spChg>
        <pc:spChg chg="mod">
          <ac:chgData name="Johnson, Mark (STFC,DL,AST)" userId="641c2a7f-5b54-46b3-85cb-a679c0bad0ca" providerId="ADAL" clId="{32FCF2B6-5E30-4578-91D9-7B1B42A914D4}" dt="2023-02-09T16:46:11.699" v="1192" actId="20577"/>
          <ac:spMkLst>
            <pc:docMk/>
            <pc:sldMk cId="3516642323" sldId="268"/>
            <ac:spMk id="13" creationId="{C0475D53-9B56-460E-ABA1-825364B3BAD3}"/>
          </ac:spMkLst>
        </pc:spChg>
        <pc:spChg chg="mod">
          <ac:chgData name="Johnson, Mark (STFC,DL,AST)" userId="641c2a7f-5b54-46b3-85cb-a679c0bad0ca" providerId="ADAL" clId="{32FCF2B6-5E30-4578-91D9-7B1B42A914D4}" dt="2023-02-09T16:59:40.500" v="1217" actId="20577"/>
          <ac:spMkLst>
            <pc:docMk/>
            <pc:sldMk cId="3516642323" sldId="268"/>
            <ac:spMk id="14" creationId="{E12B0A51-B6D4-4900-B88E-ACDE0E58CE20}"/>
          </ac:spMkLst>
        </pc:spChg>
        <pc:spChg chg="add mod">
          <ac:chgData name="Johnson, Mark (STFC,DL,AST)" userId="641c2a7f-5b54-46b3-85cb-a679c0bad0ca" providerId="ADAL" clId="{32FCF2B6-5E30-4578-91D9-7B1B42A914D4}" dt="2023-02-13T09:31:00.435" v="14413" actId="20577"/>
          <ac:spMkLst>
            <pc:docMk/>
            <pc:sldMk cId="3516642323" sldId="268"/>
            <ac:spMk id="17" creationId="{7CE6F657-36C6-F480-AD92-67B345B21EC1}"/>
          </ac:spMkLst>
        </pc:spChg>
        <pc:spChg chg="add mod">
          <ac:chgData name="Johnson, Mark (STFC,DL,AST)" userId="641c2a7f-5b54-46b3-85cb-a679c0bad0ca" providerId="ADAL" clId="{32FCF2B6-5E30-4578-91D9-7B1B42A914D4}" dt="2023-02-13T10:26:59.693" v="16841" actId="20577"/>
          <ac:spMkLst>
            <pc:docMk/>
            <pc:sldMk cId="3516642323" sldId="268"/>
            <ac:spMk id="18" creationId="{23FB30E2-328B-C8DC-13C4-8F1EB0095C90}"/>
          </ac:spMkLst>
        </pc:spChg>
        <pc:spChg chg="add del mod">
          <ac:chgData name="Johnson, Mark (STFC,DL,AST)" userId="641c2a7f-5b54-46b3-85cb-a679c0bad0ca" providerId="ADAL" clId="{32FCF2B6-5E30-4578-91D9-7B1B42A914D4}" dt="2023-02-09T17:33:19.195" v="1620"/>
          <ac:spMkLst>
            <pc:docMk/>
            <pc:sldMk cId="3516642323" sldId="268"/>
            <ac:spMk id="21" creationId="{D0FDE362-F877-15F4-829C-313AA24E5F68}"/>
          </ac:spMkLst>
        </pc:spChg>
        <pc:spChg chg="add mod ord">
          <ac:chgData name="Johnson, Mark (STFC,DL,AST)" userId="641c2a7f-5b54-46b3-85cb-a679c0bad0ca" providerId="ADAL" clId="{32FCF2B6-5E30-4578-91D9-7B1B42A914D4}" dt="2023-02-09T17:42:47.524" v="1665" actId="164"/>
          <ac:spMkLst>
            <pc:docMk/>
            <pc:sldMk cId="3516642323" sldId="268"/>
            <ac:spMk id="28" creationId="{3E8822F1-30FB-38BC-4217-044501D9DC70}"/>
          </ac:spMkLst>
        </pc:spChg>
        <pc:grpChg chg="add mod">
          <ac:chgData name="Johnson, Mark (STFC,DL,AST)" userId="641c2a7f-5b54-46b3-85cb-a679c0bad0ca" providerId="ADAL" clId="{32FCF2B6-5E30-4578-91D9-7B1B42A914D4}" dt="2023-02-09T17:43:00.281" v="1668" actId="12788"/>
          <ac:grpSpMkLst>
            <pc:docMk/>
            <pc:sldMk cId="3516642323" sldId="268"/>
            <ac:grpSpMk id="16" creationId="{95CA1554-E20B-FF2A-9D54-3071EAEDBE6B}"/>
          </ac:grpSpMkLst>
        </pc:grpChg>
        <pc:grpChg chg="add mod">
          <ac:chgData name="Johnson, Mark (STFC,DL,AST)" userId="641c2a7f-5b54-46b3-85cb-a679c0bad0ca" providerId="ADAL" clId="{32FCF2B6-5E30-4578-91D9-7B1B42A914D4}" dt="2023-02-09T17:42:55.666" v="1667" actId="12788"/>
          <ac:grpSpMkLst>
            <pc:docMk/>
            <pc:sldMk cId="3516642323" sldId="268"/>
            <ac:grpSpMk id="25" creationId="{D058EACF-8305-82BF-6D33-14A9BB31F1ED}"/>
          </ac:grpSpMkLst>
        </pc:grpChg>
        <pc:grpChg chg="add mod">
          <ac:chgData name="Johnson, Mark (STFC,DL,AST)" userId="641c2a7f-5b54-46b3-85cb-a679c0bad0ca" providerId="ADAL" clId="{32FCF2B6-5E30-4578-91D9-7B1B42A914D4}" dt="2023-02-09T17:42:51.800" v="1666" actId="12788"/>
          <ac:grpSpMkLst>
            <pc:docMk/>
            <pc:sldMk cId="3516642323" sldId="268"/>
            <ac:grpSpMk id="29" creationId="{2B1A1405-9D37-382B-BB1F-D8EE0F1E2362}"/>
          </ac:grpSpMkLst>
        </pc:grpChg>
        <pc:picChg chg="add mod">
          <ac:chgData name="Johnson, Mark (STFC,DL,AST)" userId="641c2a7f-5b54-46b3-85cb-a679c0bad0ca" providerId="ADAL" clId="{32FCF2B6-5E30-4578-91D9-7B1B42A914D4}" dt="2023-02-09T17:43:04.026" v="1669" actId="12788"/>
          <ac:picMkLst>
            <pc:docMk/>
            <pc:sldMk cId="3516642323" sldId="268"/>
            <ac:picMk id="4" creationId="{17EE69F4-68E4-4085-18B6-8AF00BA37F84}"/>
          </ac:picMkLst>
        </pc:picChg>
        <pc:picChg chg="add del mod">
          <ac:chgData name="Johnson, Mark (STFC,DL,AST)" userId="641c2a7f-5b54-46b3-85cb-a679c0bad0ca" providerId="ADAL" clId="{32FCF2B6-5E30-4578-91D9-7B1B42A914D4}" dt="2023-02-09T17:05:42.033" v="1308"/>
          <ac:picMkLst>
            <pc:docMk/>
            <pc:sldMk cId="3516642323" sldId="268"/>
            <ac:picMk id="6" creationId="{2F47236D-30BD-8D9C-C0C0-C483B12AEC75}"/>
          </ac:picMkLst>
        </pc:picChg>
        <pc:picChg chg="del mod">
          <ac:chgData name="Johnson, Mark (STFC,DL,AST)" userId="641c2a7f-5b54-46b3-85cb-a679c0bad0ca" providerId="ADAL" clId="{32FCF2B6-5E30-4578-91D9-7B1B42A914D4}" dt="2023-02-09T17:09:29.720" v="1523" actId="478"/>
          <ac:picMkLst>
            <pc:docMk/>
            <pc:sldMk cId="3516642323" sldId="268"/>
            <ac:picMk id="9" creationId="{47BBC1DC-C5A7-2CCD-961B-3BC1B3D98E8B}"/>
          </ac:picMkLst>
        </pc:picChg>
        <pc:picChg chg="mod">
          <ac:chgData name="Johnson, Mark (STFC,DL,AST)" userId="641c2a7f-5b54-46b3-85cb-a679c0bad0ca" providerId="ADAL" clId="{32FCF2B6-5E30-4578-91D9-7B1B42A914D4}" dt="2023-02-09T17:07:57.345" v="1365" actId="164"/>
          <ac:picMkLst>
            <pc:docMk/>
            <pc:sldMk cId="3516642323" sldId="268"/>
            <ac:picMk id="11" creationId="{1E84B317-27F1-ADFD-793C-44A795C47D68}"/>
          </ac:picMkLst>
        </pc:picChg>
        <pc:picChg chg="mod">
          <ac:chgData name="Johnson, Mark (STFC,DL,AST)" userId="641c2a7f-5b54-46b3-85cb-a679c0bad0ca" providerId="ADAL" clId="{32FCF2B6-5E30-4578-91D9-7B1B42A914D4}" dt="2023-02-09T17:07:57.345" v="1365" actId="164"/>
          <ac:picMkLst>
            <pc:docMk/>
            <pc:sldMk cId="3516642323" sldId="268"/>
            <ac:picMk id="12" creationId="{A032788C-B746-80B8-B6BF-4A39C29B6B18}"/>
          </ac:picMkLst>
        </pc:picChg>
        <pc:picChg chg="add del mod">
          <ac:chgData name="Johnson, Mark (STFC,DL,AST)" userId="641c2a7f-5b54-46b3-85cb-a679c0bad0ca" providerId="ADAL" clId="{32FCF2B6-5E30-4578-91D9-7B1B42A914D4}" dt="2023-02-09T17:33:19.195" v="1620"/>
          <ac:picMkLst>
            <pc:docMk/>
            <pc:sldMk cId="3516642323" sldId="268"/>
            <ac:picMk id="20" creationId="{EE2C5E67-1DBD-DD0F-6365-C56E3C0785B6}"/>
          </ac:picMkLst>
        </pc:picChg>
        <pc:picChg chg="mod modCrop">
          <ac:chgData name="Johnson, Mark (STFC,DL,AST)" userId="641c2a7f-5b54-46b3-85cb-a679c0bad0ca" providerId="ADAL" clId="{32FCF2B6-5E30-4578-91D9-7B1B42A914D4}" dt="2023-02-09T17:34:12.872" v="1633" actId="732"/>
          <ac:picMkLst>
            <pc:docMk/>
            <pc:sldMk cId="3516642323" sldId="268"/>
            <ac:picMk id="22" creationId="{DBC15B67-4A02-1009-6554-9F0E2A757714}"/>
          </ac:picMkLst>
        </pc:picChg>
        <pc:picChg chg="mod">
          <ac:chgData name="Johnson, Mark (STFC,DL,AST)" userId="641c2a7f-5b54-46b3-85cb-a679c0bad0ca" providerId="ADAL" clId="{32FCF2B6-5E30-4578-91D9-7B1B42A914D4}" dt="2023-02-09T17:34:18.695" v="1634" actId="164"/>
          <ac:picMkLst>
            <pc:docMk/>
            <pc:sldMk cId="3516642323" sldId="268"/>
            <ac:picMk id="23" creationId="{B645D589-610B-1B15-FBEB-9E2CF506F9DC}"/>
          </ac:picMkLst>
        </pc:picChg>
        <pc:picChg chg="mod modCrop">
          <ac:chgData name="Johnson, Mark (STFC,DL,AST)" userId="641c2a7f-5b54-46b3-85cb-a679c0bad0ca" providerId="ADAL" clId="{32FCF2B6-5E30-4578-91D9-7B1B42A914D4}" dt="2023-02-09T17:34:18.695" v="1634" actId="164"/>
          <ac:picMkLst>
            <pc:docMk/>
            <pc:sldMk cId="3516642323" sldId="268"/>
            <ac:picMk id="24" creationId="{EE2523DB-1B17-0D22-FBC5-B689D92A4EDD}"/>
          </ac:picMkLst>
        </pc:picChg>
        <pc:picChg chg="add mod">
          <ac:chgData name="Johnson, Mark (STFC,DL,AST)" userId="641c2a7f-5b54-46b3-85cb-a679c0bad0ca" providerId="ADAL" clId="{32FCF2B6-5E30-4578-91D9-7B1B42A914D4}" dt="2023-02-09T17:42:47.524" v="1665" actId="164"/>
          <ac:picMkLst>
            <pc:docMk/>
            <pc:sldMk cId="3516642323" sldId="268"/>
            <ac:picMk id="27" creationId="{66251DD2-01E3-1E3F-0FD4-B08CDE735A24}"/>
          </ac:picMkLst>
        </pc:picChg>
      </pc:sldChg>
      <pc:sldChg chg="addSp modSp add mod">
        <pc:chgData name="Johnson, Mark (STFC,DL,AST)" userId="641c2a7f-5b54-46b3-85cb-a679c0bad0ca" providerId="ADAL" clId="{32FCF2B6-5E30-4578-91D9-7B1B42A914D4}" dt="2023-02-13T09:33:38.544" v="14575" actId="20577"/>
        <pc:sldMkLst>
          <pc:docMk/>
          <pc:sldMk cId="3558193975" sldId="269"/>
        </pc:sldMkLst>
        <pc:spChg chg="add mod">
          <ac:chgData name="Johnson, Mark (STFC,DL,AST)" userId="641c2a7f-5b54-46b3-85cb-a679c0bad0ca" providerId="ADAL" clId="{32FCF2B6-5E30-4578-91D9-7B1B42A914D4}" dt="2023-02-13T09:33:38.544" v="14575" actId="20577"/>
          <ac:spMkLst>
            <pc:docMk/>
            <pc:sldMk cId="3558193975" sldId="269"/>
            <ac:spMk id="3" creationId="{9D7D997D-24F7-E211-E59E-A9EE0035D53C}"/>
          </ac:spMkLst>
        </pc:spChg>
        <pc:spChg chg="mod">
          <ac:chgData name="Johnson, Mark (STFC,DL,AST)" userId="641c2a7f-5b54-46b3-85cb-a679c0bad0ca" providerId="ADAL" clId="{32FCF2B6-5E30-4578-91D9-7B1B42A914D4}" dt="2023-02-09T16:03:32.657" v="331" actId="20577"/>
          <ac:spMkLst>
            <pc:docMk/>
            <pc:sldMk cId="3558193975" sldId="269"/>
            <ac:spMk id="14" creationId="{E12B0A51-B6D4-4900-B88E-ACDE0E58CE20}"/>
          </ac:spMkLst>
        </pc:spChg>
        <pc:graphicFrameChg chg="add mod ord modGraphic">
          <ac:chgData name="Johnson, Mark (STFC,DL,AST)" userId="641c2a7f-5b54-46b3-85cb-a679c0bad0ca" providerId="ADAL" clId="{32FCF2B6-5E30-4578-91D9-7B1B42A914D4}" dt="2023-02-10T18:30:00.078" v="13804" actId="113"/>
          <ac:graphicFrameMkLst>
            <pc:docMk/>
            <pc:sldMk cId="3558193975" sldId="269"/>
            <ac:graphicFrameMk id="2" creationId="{3C9FE4D5-6EBE-BEE9-AA1F-7557FCDB26B9}"/>
          </ac:graphicFrameMkLst>
        </pc:graphicFrameChg>
      </pc:sldChg>
      <pc:sldChg chg="addSp modSp add mod">
        <pc:chgData name="Johnson, Mark (STFC,DL,AST)" userId="641c2a7f-5b54-46b3-85cb-a679c0bad0ca" providerId="ADAL" clId="{32FCF2B6-5E30-4578-91D9-7B1B42A914D4}" dt="2023-02-13T09:34:28.855" v="14613" actId="2711"/>
        <pc:sldMkLst>
          <pc:docMk/>
          <pc:sldMk cId="2340417078" sldId="270"/>
        </pc:sldMkLst>
        <pc:spChg chg="add mod">
          <ac:chgData name="Johnson, Mark (STFC,DL,AST)" userId="641c2a7f-5b54-46b3-85cb-a679c0bad0ca" providerId="ADAL" clId="{32FCF2B6-5E30-4578-91D9-7B1B42A914D4}" dt="2023-02-13T09:34:28.855" v="14613" actId="2711"/>
          <ac:spMkLst>
            <pc:docMk/>
            <pc:sldMk cId="2340417078" sldId="270"/>
            <ac:spMk id="4" creationId="{22FD99E0-4C67-7F87-F640-D45347BE73E4}"/>
          </ac:spMkLst>
        </pc:spChg>
        <pc:spChg chg="add mod">
          <ac:chgData name="Johnson, Mark (STFC,DL,AST)" userId="641c2a7f-5b54-46b3-85cb-a679c0bad0ca" providerId="ADAL" clId="{32FCF2B6-5E30-4578-91D9-7B1B42A914D4}" dt="2023-02-09T18:57:02.213" v="4361" actId="1076"/>
          <ac:spMkLst>
            <pc:docMk/>
            <pc:sldMk cId="2340417078" sldId="270"/>
            <ac:spMk id="8" creationId="{823B1FC4-4F46-DA57-9612-9FD126B98F56}"/>
          </ac:spMkLst>
        </pc:spChg>
        <pc:spChg chg="mod">
          <ac:chgData name="Johnson, Mark (STFC,DL,AST)" userId="641c2a7f-5b54-46b3-85cb-a679c0bad0ca" providerId="ADAL" clId="{32FCF2B6-5E30-4578-91D9-7B1B42A914D4}" dt="2023-02-09T16:04:57.999" v="361" actId="20577"/>
          <ac:spMkLst>
            <pc:docMk/>
            <pc:sldMk cId="2340417078" sldId="270"/>
            <ac:spMk id="14" creationId="{E12B0A51-B6D4-4900-B88E-ACDE0E58CE20}"/>
          </ac:spMkLst>
        </pc:spChg>
        <pc:spChg chg="add mod">
          <ac:chgData name="Johnson, Mark (STFC,DL,AST)" userId="641c2a7f-5b54-46b3-85cb-a679c0bad0ca" providerId="ADAL" clId="{32FCF2B6-5E30-4578-91D9-7B1B42A914D4}" dt="2023-02-09T19:03:09.550" v="4472" actId="1076"/>
          <ac:spMkLst>
            <pc:docMk/>
            <pc:sldMk cId="2340417078" sldId="270"/>
            <ac:spMk id="16" creationId="{D89A7DBE-A462-A0A2-618F-A6C595CC2E15}"/>
          </ac:spMkLst>
        </pc:spChg>
        <pc:picChg chg="add mod ord">
          <ac:chgData name="Johnson, Mark (STFC,DL,AST)" userId="641c2a7f-5b54-46b3-85cb-a679c0bad0ca" providerId="ADAL" clId="{32FCF2B6-5E30-4578-91D9-7B1B42A914D4}" dt="2023-02-09T16:07:33.830" v="407" actId="1076"/>
          <ac:picMkLst>
            <pc:docMk/>
            <pc:sldMk cId="2340417078" sldId="270"/>
            <ac:picMk id="3" creationId="{4C1E10DB-6824-0727-4014-0F2070A99CFE}"/>
          </ac:picMkLst>
        </pc:picChg>
        <pc:picChg chg="add mod">
          <ac:chgData name="Johnson, Mark (STFC,DL,AST)" userId="641c2a7f-5b54-46b3-85cb-a679c0bad0ca" providerId="ADAL" clId="{32FCF2B6-5E30-4578-91D9-7B1B42A914D4}" dt="2023-02-09T18:56:01.415" v="4272" actId="692"/>
          <ac:picMkLst>
            <pc:docMk/>
            <pc:sldMk cId="2340417078" sldId="270"/>
            <ac:picMk id="6" creationId="{82A40454-1285-209A-EE0E-53DC873B0614}"/>
          </ac:picMkLst>
        </pc:picChg>
        <pc:picChg chg="mod">
          <ac:chgData name="Johnson, Mark (STFC,DL,AST)" userId="641c2a7f-5b54-46b3-85cb-a679c0bad0ca" providerId="ADAL" clId="{32FCF2B6-5E30-4578-91D9-7B1B42A914D4}" dt="2023-02-09T16:07:13.940" v="396" actId="732"/>
          <ac:picMkLst>
            <pc:docMk/>
            <pc:sldMk cId="2340417078" sldId="270"/>
            <ac:picMk id="1026" creationId="{6789CE4C-0EE8-944E-661A-AB8DFFCB7B11}"/>
          </ac:picMkLst>
        </pc:picChg>
        <pc:cxnChg chg="add mod">
          <ac:chgData name="Johnson, Mark (STFC,DL,AST)" userId="641c2a7f-5b54-46b3-85cb-a679c0bad0ca" providerId="ADAL" clId="{32FCF2B6-5E30-4578-91D9-7B1B42A914D4}" dt="2023-02-09T19:03:09.550" v="4472" actId="1076"/>
          <ac:cxnSpMkLst>
            <pc:docMk/>
            <pc:sldMk cId="2340417078" sldId="270"/>
            <ac:cxnSpMk id="11" creationId="{3A48BFBF-40DA-2EA7-EF29-8E3F8FE5269A}"/>
          </ac:cxnSpMkLst>
        </pc:cxnChg>
      </pc:sldChg>
      <pc:sldChg chg="addSp modSp add mod">
        <pc:chgData name="Johnson, Mark (STFC,DL,AST)" userId="641c2a7f-5b54-46b3-85cb-a679c0bad0ca" providerId="ADAL" clId="{32FCF2B6-5E30-4578-91D9-7B1B42A914D4}" dt="2023-02-13T10:26:31.562" v="16809" actId="20577"/>
        <pc:sldMkLst>
          <pc:docMk/>
          <pc:sldMk cId="2322255055" sldId="271"/>
        </pc:sldMkLst>
        <pc:spChg chg="add mod">
          <ac:chgData name="Johnson, Mark (STFC,DL,AST)" userId="641c2a7f-5b54-46b3-85cb-a679c0bad0ca" providerId="ADAL" clId="{32FCF2B6-5E30-4578-91D9-7B1B42A914D4}" dt="2023-02-13T10:26:31.562" v="16809" actId="20577"/>
          <ac:spMkLst>
            <pc:docMk/>
            <pc:sldMk cId="2322255055" sldId="271"/>
            <ac:spMk id="2" creationId="{42C25DC9-6F52-D856-F941-0B8388296EC9}"/>
          </ac:spMkLst>
        </pc:spChg>
        <pc:spChg chg="add mod">
          <ac:chgData name="Johnson, Mark (STFC,DL,AST)" userId="641c2a7f-5b54-46b3-85cb-a679c0bad0ca" providerId="ADAL" clId="{32FCF2B6-5E30-4578-91D9-7B1B42A914D4}" dt="2023-02-09T16:45:45.654" v="1161" actId="114"/>
          <ac:spMkLst>
            <pc:docMk/>
            <pc:sldMk cId="2322255055" sldId="271"/>
            <ac:spMk id="12" creationId="{68E8000B-61C0-196F-92FB-DFC96052F3D9}"/>
          </ac:spMkLst>
        </pc:spChg>
        <pc:spChg chg="mod">
          <ac:chgData name="Johnson, Mark (STFC,DL,AST)" userId="641c2a7f-5b54-46b3-85cb-a679c0bad0ca" providerId="ADAL" clId="{32FCF2B6-5E30-4578-91D9-7B1B42A914D4}" dt="2023-02-09T16:05:10.970" v="387" actId="20577"/>
          <ac:spMkLst>
            <pc:docMk/>
            <pc:sldMk cId="2322255055" sldId="271"/>
            <ac:spMk id="14" creationId="{E12B0A51-B6D4-4900-B88E-ACDE0E58CE20}"/>
          </ac:spMkLst>
        </pc:spChg>
        <pc:grpChg chg="add mod ord">
          <ac:chgData name="Johnson, Mark (STFC,DL,AST)" userId="641c2a7f-5b54-46b3-85cb-a679c0bad0ca" providerId="ADAL" clId="{32FCF2B6-5E30-4578-91D9-7B1B42A914D4}" dt="2023-02-09T16:45:50.840" v="1168" actId="1036"/>
          <ac:grpSpMkLst>
            <pc:docMk/>
            <pc:sldMk cId="2322255055" sldId="271"/>
            <ac:grpSpMk id="11" creationId="{CFC44683-271B-E090-B033-81981E174BBA}"/>
          </ac:grpSpMkLst>
        </pc:grpChg>
        <pc:picChg chg="add mod ord modCrop">
          <ac:chgData name="Johnson, Mark (STFC,DL,AST)" userId="641c2a7f-5b54-46b3-85cb-a679c0bad0ca" providerId="ADAL" clId="{32FCF2B6-5E30-4578-91D9-7B1B42A914D4}" dt="2023-02-09T16:43:46.730" v="1016" actId="166"/>
          <ac:picMkLst>
            <pc:docMk/>
            <pc:sldMk cId="2322255055" sldId="271"/>
            <ac:picMk id="4" creationId="{34C1DE43-D13C-06BF-B768-A3B692C17841}"/>
          </ac:picMkLst>
        </pc:picChg>
        <pc:picChg chg="add mod ord modCrop">
          <ac:chgData name="Johnson, Mark (STFC,DL,AST)" userId="641c2a7f-5b54-46b3-85cb-a679c0bad0ca" providerId="ADAL" clId="{32FCF2B6-5E30-4578-91D9-7B1B42A914D4}" dt="2023-02-09T16:43:46.730" v="1016" actId="166"/>
          <ac:picMkLst>
            <pc:docMk/>
            <pc:sldMk cId="2322255055" sldId="271"/>
            <ac:picMk id="6" creationId="{D325998F-E533-1B67-8019-E72E31E9F875}"/>
          </ac:picMkLst>
        </pc:picChg>
        <pc:picChg chg="add mod">
          <ac:chgData name="Johnson, Mark (STFC,DL,AST)" userId="641c2a7f-5b54-46b3-85cb-a679c0bad0ca" providerId="ADAL" clId="{32FCF2B6-5E30-4578-91D9-7B1B42A914D4}" dt="2023-02-09T16:43:28.120" v="1011" actId="164"/>
          <ac:picMkLst>
            <pc:docMk/>
            <pc:sldMk cId="2322255055" sldId="271"/>
            <ac:picMk id="8" creationId="{E11A6EE8-7261-C386-42AA-B161F6A008C0}"/>
          </ac:picMkLst>
        </pc:picChg>
        <pc:picChg chg="mod">
          <ac:chgData name="Johnson, Mark (STFC,DL,AST)" userId="641c2a7f-5b54-46b3-85cb-a679c0bad0ca" providerId="ADAL" clId="{32FCF2B6-5E30-4578-91D9-7B1B42A914D4}" dt="2023-02-09T16:36:04.367" v="1009" actId="732"/>
          <ac:picMkLst>
            <pc:docMk/>
            <pc:sldMk cId="2322255055" sldId="271"/>
            <ac:picMk id="1026" creationId="{6789CE4C-0EE8-944E-661A-AB8DFFCB7B11}"/>
          </ac:picMkLst>
        </pc:picChg>
        <pc:cxnChg chg="add mod">
          <ac:chgData name="Johnson, Mark (STFC,DL,AST)" userId="641c2a7f-5b54-46b3-85cb-a679c0bad0ca" providerId="ADAL" clId="{32FCF2B6-5E30-4578-91D9-7B1B42A914D4}" dt="2023-02-09T16:43:28.120" v="1011" actId="164"/>
          <ac:cxnSpMkLst>
            <pc:docMk/>
            <pc:sldMk cId="2322255055" sldId="271"/>
            <ac:cxnSpMk id="9" creationId="{D164D9FB-884D-05A7-A4CC-040937FCE242}"/>
          </ac:cxnSpMkLst>
        </pc:cxnChg>
      </pc:sldChg>
      <pc:sldChg chg="addSp delSp modSp add mod">
        <pc:chgData name="Johnson, Mark (STFC,DL,AST)" userId="641c2a7f-5b54-46b3-85cb-a679c0bad0ca" providerId="ADAL" clId="{32FCF2B6-5E30-4578-91D9-7B1B42A914D4}" dt="2023-02-13T09:32:25.504" v="14521" actId="20577"/>
        <pc:sldMkLst>
          <pc:docMk/>
          <pc:sldMk cId="3733228863" sldId="272"/>
        </pc:sldMkLst>
        <pc:spChg chg="mod">
          <ac:chgData name="Johnson, Mark (STFC,DL,AST)" userId="641c2a7f-5b54-46b3-85cb-a679c0bad0ca" providerId="ADAL" clId="{32FCF2B6-5E30-4578-91D9-7B1B42A914D4}" dt="2023-02-10T09:24:11.081" v="4549" actId="2711"/>
          <ac:spMkLst>
            <pc:docMk/>
            <pc:sldMk cId="3733228863" sldId="272"/>
            <ac:spMk id="2" creationId="{ACAE76FE-179D-4D3D-3058-369B12FFD523}"/>
          </ac:spMkLst>
        </pc:spChg>
        <pc:spChg chg="add mod">
          <ac:chgData name="Johnson, Mark (STFC,DL,AST)" userId="641c2a7f-5b54-46b3-85cb-a679c0bad0ca" providerId="ADAL" clId="{32FCF2B6-5E30-4578-91D9-7B1B42A914D4}" dt="2023-02-13T09:32:25.504" v="14521" actId="20577"/>
          <ac:spMkLst>
            <pc:docMk/>
            <pc:sldMk cId="3733228863" sldId="272"/>
            <ac:spMk id="6" creationId="{1A8797D6-77AA-A5A2-25A6-E322FEB6FDF5}"/>
          </ac:spMkLst>
        </pc:spChg>
        <pc:spChg chg="mod">
          <ac:chgData name="Johnson, Mark (STFC,DL,AST)" userId="641c2a7f-5b54-46b3-85cb-a679c0bad0ca" providerId="ADAL" clId="{32FCF2B6-5E30-4578-91D9-7B1B42A914D4}" dt="2023-02-09T17:47:28.527" v="1688" actId="20577"/>
          <ac:spMkLst>
            <pc:docMk/>
            <pc:sldMk cId="3733228863" sldId="272"/>
            <ac:spMk id="14" creationId="{E12B0A51-B6D4-4900-B88E-ACDE0E58CE20}"/>
          </ac:spMkLst>
        </pc:spChg>
        <pc:spChg chg="del">
          <ac:chgData name="Johnson, Mark (STFC,DL,AST)" userId="641c2a7f-5b54-46b3-85cb-a679c0bad0ca" providerId="ADAL" clId="{32FCF2B6-5E30-4578-91D9-7B1B42A914D4}" dt="2023-02-09T17:47:49.152" v="1689" actId="478"/>
          <ac:spMkLst>
            <pc:docMk/>
            <pc:sldMk cId="3733228863" sldId="272"/>
            <ac:spMk id="17" creationId="{7CE6F657-36C6-F480-AD92-67B345B21EC1}"/>
          </ac:spMkLst>
        </pc:spChg>
        <pc:spChg chg="del">
          <ac:chgData name="Johnson, Mark (STFC,DL,AST)" userId="641c2a7f-5b54-46b3-85cb-a679c0bad0ca" providerId="ADAL" clId="{32FCF2B6-5E30-4578-91D9-7B1B42A914D4}" dt="2023-02-09T17:47:49.152" v="1689" actId="478"/>
          <ac:spMkLst>
            <pc:docMk/>
            <pc:sldMk cId="3733228863" sldId="272"/>
            <ac:spMk id="18" creationId="{23FB30E2-328B-C8DC-13C4-8F1EB0095C90}"/>
          </ac:spMkLst>
        </pc:spChg>
        <pc:spChg chg="add mod ord">
          <ac:chgData name="Johnson, Mark (STFC,DL,AST)" userId="641c2a7f-5b54-46b3-85cb-a679c0bad0ca" providerId="ADAL" clId="{32FCF2B6-5E30-4578-91D9-7B1B42A914D4}" dt="2023-02-10T09:24:11.081" v="4549" actId="2711"/>
          <ac:spMkLst>
            <pc:docMk/>
            <pc:sldMk cId="3733228863" sldId="272"/>
            <ac:spMk id="19" creationId="{C2EE9E76-4E99-E4FA-E1BB-73D6B57A6993}"/>
          </ac:spMkLst>
        </pc:spChg>
        <pc:spChg chg="add mod ord">
          <ac:chgData name="Johnson, Mark (STFC,DL,AST)" userId="641c2a7f-5b54-46b3-85cb-a679c0bad0ca" providerId="ADAL" clId="{32FCF2B6-5E30-4578-91D9-7B1B42A914D4}" dt="2023-02-09T17:59:02.013" v="2314" actId="164"/>
          <ac:spMkLst>
            <pc:docMk/>
            <pc:sldMk cId="3733228863" sldId="272"/>
            <ac:spMk id="30" creationId="{221AA12F-AF9D-7207-E83F-FFC348027679}"/>
          </ac:spMkLst>
        </pc:spChg>
        <pc:spChg chg="add mod ord">
          <ac:chgData name="Johnson, Mark (STFC,DL,AST)" userId="641c2a7f-5b54-46b3-85cb-a679c0bad0ca" providerId="ADAL" clId="{32FCF2B6-5E30-4578-91D9-7B1B42A914D4}" dt="2023-02-09T17:59:57.264" v="2326" actId="164"/>
          <ac:spMkLst>
            <pc:docMk/>
            <pc:sldMk cId="3733228863" sldId="272"/>
            <ac:spMk id="32" creationId="{20F8AA13-0E8F-AFCD-CF5E-AF6CF2045B4E}"/>
          </ac:spMkLst>
        </pc:spChg>
        <pc:grpChg chg="del">
          <ac:chgData name="Johnson, Mark (STFC,DL,AST)" userId="641c2a7f-5b54-46b3-85cb-a679c0bad0ca" providerId="ADAL" clId="{32FCF2B6-5E30-4578-91D9-7B1B42A914D4}" dt="2023-02-09T17:47:49.152" v="1689" actId="478"/>
          <ac:grpSpMkLst>
            <pc:docMk/>
            <pc:sldMk cId="3733228863" sldId="272"/>
            <ac:grpSpMk id="16" creationId="{95CA1554-E20B-FF2A-9D54-3071EAEDBE6B}"/>
          </ac:grpSpMkLst>
        </pc:grpChg>
        <pc:grpChg chg="del">
          <ac:chgData name="Johnson, Mark (STFC,DL,AST)" userId="641c2a7f-5b54-46b3-85cb-a679c0bad0ca" providerId="ADAL" clId="{32FCF2B6-5E30-4578-91D9-7B1B42A914D4}" dt="2023-02-09T17:47:49.152" v="1689" actId="478"/>
          <ac:grpSpMkLst>
            <pc:docMk/>
            <pc:sldMk cId="3733228863" sldId="272"/>
            <ac:grpSpMk id="25" creationId="{D058EACF-8305-82BF-6D33-14A9BB31F1ED}"/>
          </ac:grpSpMkLst>
        </pc:grpChg>
        <pc:grpChg chg="del">
          <ac:chgData name="Johnson, Mark (STFC,DL,AST)" userId="641c2a7f-5b54-46b3-85cb-a679c0bad0ca" providerId="ADAL" clId="{32FCF2B6-5E30-4578-91D9-7B1B42A914D4}" dt="2023-02-09T17:47:49.152" v="1689" actId="478"/>
          <ac:grpSpMkLst>
            <pc:docMk/>
            <pc:sldMk cId="3733228863" sldId="272"/>
            <ac:grpSpMk id="29" creationId="{2B1A1405-9D37-382B-BB1F-D8EE0F1E2362}"/>
          </ac:grpSpMkLst>
        </pc:grpChg>
        <pc:grpChg chg="add mod">
          <ac:chgData name="Johnson, Mark (STFC,DL,AST)" userId="641c2a7f-5b54-46b3-85cb-a679c0bad0ca" providerId="ADAL" clId="{32FCF2B6-5E30-4578-91D9-7B1B42A914D4}" dt="2023-02-09T18:57:49.995" v="4419" actId="1036"/>
          <ac:grpSpMkLst>
            <pc:docMk/>
            <pc:sldMk cId="3733228863" sldId="272"/>
            <ac:grpSpMk id="31" creationId="{E81E05BF-8E36-276B-D684-B181D0EDC4CD}"/>
          </ac:grpSpMkLst>
        </pc:grpChg>
        <pc:grpChg chg="add mod">
          <ac:chgData name="Johnson, Mark (STFC,DL,AST)" userId="641c2a7f-5b54-46b3-85cb-a679c0bad0ca" providerId="ADAL" clId="{32FCF2B6-5E30-4578-91D9-7B1B42A914D4}" dt="2023-02-09T18:00:03.529" v="2340" actId="1036"/>
          <ac:grpSpMkLst>
            <pc:docMk/>
            <pc:sldMk cId="3733228863" sldId="272"/>
            <ac:grpSpMk id="33" creationId="{8529D8F9-FEFF-5D45-7C30-8CD6E8A1E12A}"/>
          </ac:grpSpMkLst>
        </pc:grpChg>
        <pc:picChg chg="del">
          <ac:chgData name="Johnson, Mark (STFC,DL,AST)" userId="641c2a7f-5b54-46b3-85cb-a679c0bad0ca" providerId="ADAL" clId="{32FCF2B6-5E30-4578-91D9-7B1B42A914D4}" dt="2023-02-09T17:47:49.152" v="1689" actId="478"/>
          <ac:picMkLst>
            <pc:docMk/>
            <pc:sldMk cId="3733228863" sldId="272"/>
            <ac:picMk id="4" creationId="{17EE69F4-68E4-4085-18B6-8AF00BA37F84}"/>
          </ac:picMkLst>
        </pc:picChg>
        <pc:picChg chg="add mod">
          <ac:chgData name="Johnson, Mark (STFC,DL,AST)" userId="641c2a7f-5b54-46b3-85cb-a679c0bad0ca" providerId="ADAL" clId="{32FCF2B6-5E30-4578-91D9-7B1B42A914D4}" dt="2023-02-09T17:59:57.264" v="2326" actId="164"/>
          <ac:picMkLst>
            <pc:docMk/>
            <pc:sldMk cId="3733228863" sldId="272"/>
            <ac:picMk id="5" creationId="{26F5B92C-92B5-94A7-05C3-865F9FC27D9D}"/>
          </ac:picMkLst>
        </pc:picChg>
        <pc:picChg chg="add mod">
          <ac:chgData name="Johnson, Mark (STFC,DL,AST)" userId="641c2a7f-5b54-46b3-85cb-a679c0bad0ca" providerId="ADAL" clId="{32FCF2B6-5E30-4578-91D9-7B1B42A914D4}" dt="2023-02-09T17:54:16.153" v="2065" actId="1076"/>
          <ac:picMkLst>
            <pc:docMk/>
            <pc:sldMk cId="3733228863" sldId="272"/>
            <ac:picMk id="9" creationId="{924037F4-DC04-0551-87D1-283F56F4D3B2}"/>
          </ac:picMkLst>
        </pc:picChg>
        <pc:picChg chg="add mod">
          <ac:chgData name="Johnson, Mark (STFC,DL,AST)" userId="641c2a7f-5b54-46b3-85cb-a679c0bad0ca" providerId="ADAL" clId="{32FCF2B6-5E30-4578-91D9-7B1B42A914D4}" dt="2023-02-09T17:59:02.013" v="2314" actId="164"/>
          <ac:picMkLst>
            <pc:docMk/>
            <pc:sldMk cId="3733228863" sldId="272"/>
            <ac:picMk id="21" creationId="{70985B32-B20F-5CD5-DDC4-3CD25629C9B3}"/>
          </ac:picMkLst>
        </pc:picChg>
        <pc:picChg chg="add mod modCrop">
          <ac:chgData name="Johnson, Mark (STFC,DL,AST)" userId="641c2a7f-5b54-46b3-85cb-a679c0bad0ca" providerId="ADAL" clId="{32FCF2B6-5E30-4578-91D9-7B1B42A914D4}" dt="2023-02-09T18:57:49.995" v="4419" actId="1036"/>
          <ac:picMkLst>
            <pc:docMk/>
            <pc:sldMk cId="3733228863" sldId="272"/>
            <ac:picMk id="26" creationId="{287323F0-12CB-9195-FDFC-8D772987F113}"/>
          </ac:picMkLst>
        </pc:picChg>
      </pc:sldChg>
      <pc:sldChg chg="addSp modSp add mod">
        <pc:chgData name="Johnson, Mark (STFC,DL,AST)" userId="641c2a7f-5b54-46b3-85cb-a679c0bad0ca" providerId="ADAL" clId="{32FCF2B6-5E30-4578-91D9-7B1B42A914D4}" dt="2023-02-13T09:34:35.787" v="14618" actId="2711"/>
        <pc:sldMkLst>
          <pc:docMk/>
          <pc:sldMk cId="1392849540" sldId="273"/>
        </pc:sldMkLst>
        <pc:spChg chg="add mod">
          <ac:chgData name="Johnson, Mark (STFC,DL,AST)" userId="641c2a7f-5b54-46b3-85cb-a679c0bad0ca" providerId="ADAL" clId="{32FCF2B6-5E30-4578-91D9-7B1B42A914D4}" dt="2023-02-13T09:34:35.787" v="14618" actId="2711"/>
          <ac:spMkLst>
            <pc:docMk/>
            <pc:sldMk cId="1392849540" sldId="273"/>
            <ac:spMk id="2" creationId="{16EE4CEA-929E-352F-7EA7-A8A7F4C1B2AD}"/>
          </ac:spMkLst>
        </pc:spChg>
        <pc:spChg chg="add mod">
          <ac:chgData name="Johnson, Mark (STFC,DL,AST)" userId="641c2a7f-5b54-46b3-85cb-a679c0bad0ca" providerId="ADAL" clId="{32FCF2B6-5E30-4578-91D9-7B1B42A914D4}" dt="2023-02-09T19:04:31.091" v="4546"/>
          <ac:spMkLst>
            <pc:docMk/>
            <pc:sldMk cId="1392849540" sldId="273"/>
            <ac:spMk id="5" creationId="{24D0A6FB-C828-F6C6-F7EF-2842D0FB5ED6}"/>
          </ac:spMkLst>
        </pc:spChg>
        <pc:picChg chg="mod">
          <ac:chgData name="Johnson, Mark (STFC,DL,AST)" userId="641c2a7f-5b54-46b3-85cb-a679c0bad0ca" providerId="ADAL" clId="{32FCF2B6-5E30-4578-91D9-7B1B42A914D4}" dt="2023-02-09T18:15:42.381" v="2878" actId="14826"/>
          <ac:picMkLst>
            <pc:docMk/>
            <pc:sldMk cId="1392849540" sldId="273"/>
            <ac:picMk id="3" creationId="{4C1E10DB-6824-0727-4014-0F2070A99CFE}"/>
          </ac:picMkLst>
        </pc:picChg>
        <pc:cxnChg chg="add mod">
          <ac:chgData name="Johnson, Mark (STFC,DL,AST)" userId="641c2a7f-5b54-46b3-85cb-a679c0bad0ca" providerId="ADAL" clId="{32FCF2B6-5E30-4578-91D9-7B1B42A914D4}" dt="2023-02-09T19:04:31.091" v="4546"/>
          <ac:cxnSpMkLst>
            <pc:docMk/>
            <pc:sldMk cId="1392849540" sldId="273"/>
            <ac:cxnSpMk id="4" creationId="{0549A86B-90CE-C55A-4149-722F28F90AA0}"/>
          </ac:cxnSpMkLst>
        </pc:cxnChg>
      </pc:sldChg>
      <pc:sldChg chg="addSp modSp add mod">
        <pc:chgData name="Johnson, Mark (STFC,DL,AST)" userId="641c2a7f-5b54-46b3-85cb-a679c0bad0ca" providerId="ADAL" clId="{32FCF2B6-5E30-4578-91D9-7B1B42A914D4}" dt="2023-02-13T10:21:05.307" v="16663" actId="5793"/>
        <pc:sldMkLst>
          <pc:docMk/>
          <pc:sldMk cId="804261897" sldId="274"/>
        </pc:sldMkLst>
        <pc:spChg chg="mod">
          <ac:chgData name="Johnson, Mark (STFC,DL,AST)" userId="641c2a7f-5b54-46b3-85cb-a679c0bad0ca" providerId="ADAL" clId="{32FCF2B6-5E30-4578-91D9-7B1B42A914D4}" dt="2023-02-13T10:21:05.307" v="16663" actId="5793"/>
          <ac:spMkLst>
            <pc:docMk/>
            <pc:sldMk cId="804261897" sldId="274"/>
            <ac:spMk id="2" creationId="{5F1467FE-B80C-ED06-8A4C-961420EF1769}"/>
          </ac:spMkLst>
        </pc:spChg>
        <pc:spChg chg="add mod">
          <ac:chgData name="Johnson, Mark (STFC,DL,AST)" userId="641c2a7f-5b54-46b3-85cb-a679c0bad0ca" providerId="ADAL" clId="{32FCF2B6-5E30-4578-91D9-7B1B42A914D4}" dt="2023-02-10T14:20:03.501" v="10292" actId="1076"/>
          <ac:spMkLst>
            <pc:docMk/>
            <pc:sldMk cId="804261897" sldId="274"/>
            <ac:spMk id="3" creationId="{CBEA2E00-FF9B-848F-FDF2-FCF849D2421E}"/>
          </ac:spMkLst>
        </pc:spChg>
        <pc:spChg chg="mod">
          <ac:chgData name="Johnson, Mark (STFC,DL,AST)" userId="641c2a7f-5b54-46b3-85cb-a679c0bad0ca" providerId="ADAL" clId="{32FCF2B6-5E30-4578-91D9-7B1B42A914D4}" dt="2023-02-10T09:35:14.679" v="4562" actId="20577"/>
          <ac:spMkLst>
            <pc:docMk/>
            <pc:sldMk cId="804261897" sldId="274"/>
            <ac:spMk id="13" creationId="{C0475D53-9B56-460E-ABA1-825364B3BAD3}"/>
          </ac:spMkLst>
        </pc:spChg>
        <pc:picChg chg="add mod modCrop">
          <ac:chgData name="Johnson, Mark (STFC,DL,AST)" userId="641c2a7f-5b54-46b3-85cb-a679c0bad0ca" providerId="ADAL" clId="{32FCF2B6-5E30-4578-91D9-7B1B42A914D4}" dt="2023-02-10T10:12:49" v="5460" actId="1076"/>
          <ac:picMkLst>
            <pc:docMk/>
            <pc:sldMk cId="804261897" sldId="274"/>
            <ac:picMk id="5" creationId="{EBD31ADD-DFB7-16F6-1586-751F8FD54A2E}"/>
          </ac:picMkLst>
        </pc:picChg>
      </pc:sldChg>
      <pc:sldChg chg="addSp delSp modSp add mod">
        <pc:chgData name="Johnson, Mark (STFC,DL,AST)" userId="641c2a7f-5b54-46b3-85cb-a679c0bad0ca" providerId="ADAL" clId="{32FCF2B6-5E30-4578-91D9-7B1B42A914D4}" dt="2023-02-13T10:22:29.547" v="16703" actId="20577"/>
        <pc:sldMkLst>
          <pc:docMk/>
          <pc:sldMk cId="165363997" sldId="275"/>
        </pc:sldMkLst>
        <pc:spChg chg="del">
          <ac:chgData name="Johnson, Mark (STFC,DL,AST)" userId="641c2a7f-5b54-46b3-85cb-a679c0bad0ca" providerId="ADAL" clId="{32FCF2B6-5E30-4578-91D9-7B1B42A914D4}" dt="2023-02-10T10:13:24.924" v="5468" actId="478"/>
          <ac:spMkLst>
            <pc:docMk/>
            <pc:sldMk cId="165363997" sldId="275"/>
            <ac:spMk id="2" creationId="{5F1467FE-B80C-ED06-8A4C-961420EF1769}"/>
          </ac:spMkLst>
        </pc:spChg>
        <pc:spChg chg="del">
          <ac:chgData name="Johnson, Mark (STFC,DL,AST)" userId="641c2a7f-5b54-46b3-85cb-a679c0bad0ca" providerId="ADAL" clId="{32FCF2B6-5E30-4578-91D9-7B1B42A914D4}" dt="2023-02-10T10:13:23.407" v="5467" actId="478"/>
          <ac:spMkLst>
            <pc:docMk/>
            <pc:sldMk cId="165363997" sldId="275"/>
            <ac:spMk id="3" creationId="{CBEA2E00-FF9B-848F-FDF2-FCF849D2421E}"/>
          </ac:spMkLst>
        </pc:spChg>
        <pc:spChg chg="mod">
          <ac:chgData name="Johnson, Mark (STFC,DL,AST)" userId="641c2a7f-5b54-46b3-85cb-a679c0bad0ca" providerId="ADAL" clId="{32FCF2B6-5E30-4578-91D9-7B1B42A914D4}" dt="2023-02-10T14:16:27.325" v="10033" actId="12789"/>
          <ac:spMkLst>
            <pc:docMk/>
            <pc:sldMk cId="165363997" sldId="275"/>
            <ac:spMk id="6" creationId="{7E906125-082F-446E-6D68-1C0A23B7F36B}"/>
          </ac:spMkLst>
        </pc:spChg>
        <pc:spChg chg="mod">
          <ac:chgData name="Johnson, Mark (STFC,DL,AST)" userId="641c2a7f-5b54-46b3-85cb-a679c0bad0ca" providerId="ADAL" clId="{32FCF2B6-5E30-4578-91D9-7B1B42A914D4}" dt="2023-02-13T10:22:17.583" v="16702" actId="20577"/>
          <ac:spMkLst>
            <pc:docMk/>
            <pc:sldMk cId="165363997" sldId="275"/>
            <ac:spMk id="8" creationId="{984CEEDF-1448-6EB6-E837-864F871E1029}"/>
          </ac:spMkLst>
        </pc:spChg>
        <pc:spChg chg="mod">
          <ac:chgData name="Johnson, Mark (STFC,DL,AST)" userId="641c2a7f-5b54-46b3-85cb-a679c0bad0ca" providerId="ADAL" clId="{32FCF2B6-5E30-4578-91D9-7B1B42A914D4}" dt="2023-02-10T14:19:42.328" v="10291" actId="12789"/>
          <ac:spMkLst>
            <pc:docMk/>
            <pc:sldMk cId="165363997" sldId="275"/>
            <ac:spMk id="11" creationId="{360D1F46-0C03-F2C3-EB2E-74029E6B5322}"/>
          </ac:spMkLst>
        </pc:spChg>
        <pc:spChg chg="mod">
          <ac:chgData name="Johnson, Mark (STFC,DL,AST)" userId="641c2a7f-5b54-46b3-85cb-a679c0bad0ca" providerId="ADAL" clId="{32FCF2B6-5E30-4578-91D9-7B1B42A914D4}" dt="2023-02-13T10:22:29.547" v="16703" actId="20577"/>
          <ac:spMkLst>
            <pc:docMk/>
            <pc:sldMk cId="165363997" sldId="275"/>
            <ac:spMk id="12" creationId="{99ED837D-1CA3-D2D2-A785-17DDA70163F4}"/>
          </ac:spMkLst>
        </pc:spChg>
        <pc:spChg chg="mod">
          <ac:chgData name="Johnson, Mark (STFC,DL,AST)" userId="641c2a7f-5b54-46b3-85cb-a679c0bad0ca" providerId="ADAL" clId="{32FCF2B6-5E30-4578-91D9-7B1B42A914D4}" dt="2023-02-10T14:09:29.429" v="9547" actId="20577"/>
          <ac:spMkLst>
            <pc:docMk/>
            <pc:sldMk cId="165363997" sldId="275"/>
            <ac:spMk id="13" creationId="{C0475D53-9B56-460E-ABA1-825364B3BAD3}"/>
          </ac:spMkLst>
        </pc:spChg>
        <pc:spChg chg="mod">
          <ac:chgData name="Johnson, Mark (STFC,DL,AST)" userId="641c2a7f-5b54-46b3-85cb-a679c0bad0ca" providerId="ADAL" clId="{32FCF2B6-5E30-4578-91D9-7B1B42A914D4}" dt="2023-02-13T10:21:30.038" v="16668" actId="20577"/>
          <ac:spMkLst>
            <pc:docMk/>
            <pc:sldMk cId="165363997" sldId="275"/>
            <ac:spMk id="14" creationId="{E12B0A51-B6D4-4900-B88E-ACDE0E58CE20}"/>
          </ac:spMkLst>
        </pc:spChg>
        <pc:spChg chg="add del">
          <ac:chgData name="Johnson, Mark (STFC,DL,AST)" userId="641c2a7f-5b54-46b3-85cb-a679c0bad0ca" providerId="ADAL" clId="{32FCF2B6-5E30-4578-91D9-7B1B42A914D4}" dt="2023-02-10T14:17:35.322" v="10062" actId="22"/>
          <ac:spMkLst>
            <pc:docMk/>
            <pc:sldMk cId="165363997" sldId="275"/>
            <ac:spMk id="17" creationId="{CF0D77CD-F58E-198F-B332-13434F7E7D81}"/>
          </ac:spMkLst>
        </pc:spChg>
        <pc:spChg chg="add mod">
          <ac:chgData name="Johnson, Mark (STFC,DL,AST)" userId="641c2a7f-5b54-46b3-85cb-a679c0bad0ca" providerId="ADAL" clId="{32FCF2B6-5E30-4578-91D9-7B1B42A914D4}" dt="2023-02-10T14:17:58.981" v="10065" actId="1076"/>
          <ac:spMkLst>
            <pc:docMk/>
            <pc:sldMk cId="165363997" sldId="275"/>
            <ac:spMk id="18" creationId="{A98390C2-6701-3AD1-31D7-40E08B8B8AAE}"/>
          </ac:spMkLst>
        </pc:spChg>
        <pc:grpChg chg="add mod">
          <ac:chgData name="Johnson, Mark (STFC,DL,AST)" userId="641c2a7f-5b54-46b3-85cb-a679c0bad0ca" providerId="ADAL" clId="{32FCF2B6-5E30-4578-91D9-7B1B42A914D4}" dt="2023-02-13T09:14:19.505" v="13840" actId="14100"/>
          <ac:grpSpMkLst>
            <pc:docMk/>
            <pc:sldMk cId="165363997" sldId="275"/>
            <ac:grpSpMk id="4" creationId="{2DC2957B-0D55-2F98-62CA-26A4F5C3CE1E}"/>
          </ac:grpSpMkLst>
        </pc:grpChg>
        <pc:grpChg chg="add mod">
          <ac:chgData name="Johnson, Mark (STFC,DL,AST)" userId="641c2a7f-5b54-46b3-85cb-a679c0bad0ca" providerId="ADAL" clId="{32FCF2B6-5E30-4578-91D9-7B1B42A914D4}" dt="2023-02-10T14:16:32.815" v="10034"/>
          <ac:grpSpMkLst>
            <pc:docMk/>
            <pc:sldMk cId="165363997" sldId="275"/>
            <ac:grpSpMk id="9" creationId="{0EDC3D56-3817-7E00-4A42-49C19BB9B24C}"/>
          </ac:grpSpMkLst>
        </pc:grpChg>
        <pc:picChg chg="del">
          <ac:chgData name="Johnson, Mark (STFC,DL,AST)" userId="641c2a7f-5b54-46b3-85cb-a679c0bad0ca" providerId="ADAL" clId="{32FCF2B6-5E30-4578-91D9-7B1B42A914D4}" dt="2023-02-10T10:13:25.735" v="5469" actId="478"/>
          <ac:picMkLst>
            <pc:docMk/>
            <pc:sldMk cId="165363997" sldId="275"/>
            <ac:picMk id="5" creationId="{EBD31ADD-DFB7-16F6-1586-751F8FD54A2E}"/>
          </ac:picMkLst>
        </pc:picChg>
      </pc:sldChg>
      <pc:sldChg chg="delSp modSp add del mod">
        <pc:chgData name="Johnson, Mark (STFC,DL,AST)" userId="641c2a7f-5b54-46b3-85cb-a679c0bad0ca" providerId="ADAL" clId="{32FCF2B6-5E30-4578-91D9-7B1B42A914D4}" dt="2023-02-10T16:47:49.949" v="12555" actId="47"/>
        <pc:sldMkLst>
          <pc:docMk/>
          <pc:sldMk cId="838622365" sldId="276"/>
        </pc:sldMkLst>
        <pc:spChg chg="del">
          <ac:chgData name="Johnson, Mark (STFC,DL,AST)" userId="641c2a7f-5b54-46b3-85cb-a679c0bad0ca" providerId="ADAL" clId="{32FCF2B6-5E30-4578-91D9-7B1B42A914D4}" dt="2023-02-10T10:14:08.219" v="5486" actId="478"/>
          <ac:spMkLst>
            <pc:docMk/>
            <pc:sldMk cId="838622365" sldId="276"/>
            <ac:spMk id="2" creationId="{5F1467FE-B80C-ED06-8A4C-961420EF1769}"/>
          </ac:spMkLst>
        </pc:spChg>
        <pc:spChg chg="del">
          <ac:chgData name="Johnson, Mark (STFC,DL,AST)" userId="641c2a7f-5b54-46b3-85cb-a679c0bad0ca" providerId="ADAL" clId="{32FCF2B6-5E30-4578-91D9-7B1B42A914D4}" dt="2023-02-10T10:14:10.644" v="5488" actId="478"/>
          <ac:spMkLst>
            <pc:docMk/>
            <pc:sldMk cId="838622365" sldId="276"/>
            <ac:spMk id="3" creationId="{CBEA2E00-FF9B-848F-FDF2-FCF849D2421E}"/>
          </ac:spMkLst>
        </pc:spChg>
        <pc:spChg chg="mod">
          <ac:chgData name="Johnson, Mark (STFC,DL,AST)" userId="641c2a7f-5b54-46b3-85cb-a679c0bad0ca" providerId="ADAL" clId="{32FCF2B6-5E30-4578-91D9-7B1B42A914D4}" dt="2023-02-10T10:14:14.798" v="5501" actId="20577"/>
          <ac:spMkLst>
            <pc:docMk/>
            <pc:sldMk cId="838622365" sldId="276"/>
            <ac:spMk id="13" creationId="{C0475D53-9B56-460E-ABA1-825364B3BAD3}"/>
          </ac:spMkLst>
        </pc:spChg>
        <pc:spChg chg="mod">
          <ac:chgData name="Johnson, Mark (STFC,DL,AST)" userId="641c2a7f-5b54-46b3-85cb-a679c0bad0ca" providerId="ADAL" clId="{32FCF2B6-5E30-4578-91D9-7B1B42A914D4}" dt="2023-02-10T10:16:12.611" v="5534" actId="20577"/>
          <ac:spMkLst>
            <pc:docMk/>
            <pc:sldMk cId="838622365" sldId="276"/>
            <ac:spMk id="14" creationId="{E12B0A51-B6D4-4900-B88E-ACDE0E58CE20}"/>
          </ac:spMkLst>
        </pc:spChg>
        <pc:picChg chg="del">
          <ac:chgData name="Johnson, Mark (STFC,DL,AST)" userId="641c2a7f-5b54-46b3-85cb-a679c0bad0ca" providerId="ADAL" clId="{32FCF2B6-5E30-4578-91D9-7B1B42A914D4}" dt="2023-02-10T10:14:09.144" v="5487" actId="478"/>
          <ac:picMkLst>
            <pc:docMk/>
            <pc:sldMk cId="838622365" sldId="276"/>
            <ac:picMk id="5" creationId="{EBD31ADD-DFB7-16F6-1586-751F8FD54A2E}"/>
          </ac:picMkLst>
        </pc:picChg>
      </pc:sldChg>
      <pc:sldChg chg="addSp modSp add mod">
        <pc:chgData name="Johnson, Mark (STFC,DL,AST)" userId="641c2a7f-5b54-46b3-85cb-a679c0bad0ca" providerId="ADAL" clId="{32FCF2B6-5E30-4578-91D9-7B1B42A914D4}" dt="2023-02-13T10:16:49.897" v="16592" actId="207"/>
        <pc:sldMkLst>
          <pc:docMk/>
          <pc:sldMk cId="322102851" sldId="277"/>
        </pc:sldMkLst>
        <pc:spChg chg="add mod">
          <ac:chgData name="Johnson, Mark (STFC,DL,AST)" userId="641c2a7f-5b54-46b3-85cb-a679c0bad0ca" providerId="ADAL" clId="{32FCF2B6-5E30-4578-91D9-7B1B42A914D4}" dt="2023-02-13T10:16:04.453" v="16583" actId="20577"/>
          <ac:spMkLst>
            <pc:docMk/>
            <pc:sldMk cId="322102851" sldId="277"/>
            <ac:spMk id="2" creationId="{C9AEF461-0194-B64F-C8C2-D8802625E99F}"/>
          </ac:spMkLst>
        </pc:spChg>
        <pc:spChg chg="add mod">
          <ac:chgData name="Johnson, Mark (STFC,DL,AST)" userId="641c2a7f-5b54-46b3-85cb-a679c0bad0ca" providerId="ADAL" clId="{32FCF2B6-5E30-4578-91D9-7B1B42A914D4}" dt="2023-02-13T10:16:49.897" v="16592" actId="207"/>
          <ac:spMkLst>
            <pc:docMk/>
            <pc:sldMk cId="322102851" sldId="277"/>
            <ac:spMk id="4" creationId="{9399F004-BBA8-4E38-F097-BE5E7E87D3FE}"/>
          </ac:spMkLst>
        </pc:spChg>
        <pc:spChg chg="mod">
          <ac:chgData name="Johnson, Mark (STFC,DL,AST)" userId="641c2a7f-5b54-46b3-85cb-a679c0bad0ca" providerId="ADAL" clId="{32FCF2B6-5E30-4578-91D9-7B1B42A914D4}" dt="2023-02-10T10:22:37.055" v="5638" actId="20577"/>
          <ac:spMkLst>
            <pc:docMk/>
            <pc:sldMk cId="322102851" sldId="277"/>
            <ac:spMk id="13" creationId="{C0475D53-9B56-460E-ABA1-825364B3BAD3}"/>
          </ac:spMkLst>
        </pc:spChg>
        <pc:spChg chg="mod">
          <ac:chgData name="Johnson, Mark (STFC,DL,AST)" userId="641c2a7f-5b54-46b3-85cb-a679c0bad0ca" providerId="ADAL" clId="{32FCF2B6-5E30-4578-91D9-7B1B42A914D4}" dt="2023-02-10T10:22:41.160" v="5646" actId="20577"/>
          <ac:spMkLst>
            <pc:docMk/>
            <pc:sldMk cId="322102851" sldId="277"/>
            <ac:spMk id="14" creationId="{E12B0A51-B6D4-4900-B88E-ACDE0E58CE20}"/>
          </ac:spMkLst>
        </pc:spChg>
        <pc:graphicFrameChg chg="add mod modGraphic">
          <ac:chgData name="Johnson, Mark (STFC,DL,AST)" userId="641c2a7f-5b54-46b3-85cb-a679c0bad0ca" providerId="ADAL" clId="{32FCF2B6-5E30-4578-91D9-7B1B42A914D4}" dt="2023-02-10T16:26:28.736" v="12200" actId="1076"/>
          <ac:graphicFrameMkLst>
            <pc:docMk/>
            <pc:sldMk cId="322102851" sldId="277"/>
            <ac:graphicFrameMk id="3" creationId="{03876362-0B34-94CC-CAAF-D813D5B6CFD7}"/>
          </ac:graphicFrameMkLst>
        </pc:graphicFrameChg>
      </pc:sldChg>
      <pc:sldChg chg="addSp delSp modSp add mod">
        <pc:chgData name="Johnson, Mark (STFC,DL,AST)" userId="641c2a7f-5b54-46b3-85cb-a679c0bad0ca" providerId="ADAL" clId="{32FCF2B6-5E30-4578-91D9-7B1B42A914D4}" dt="2023-02-10T16:27:06.520" v="12239" actId="1076"/>
        <pc:sldMkLst>
          <pc:docMk/>
          <pc:sldMk cId="1621609812" sldId="278"/>
        </pc:sldMkLst>
        <pc:spChg chg="add mod">
          <ac:chgData name="Johnson, Mark (STFC,DL,AST)" userId="641c2a7f-5b54-46b3-85cb-a679c0bad0ca" providerId="ADAL" clId="{32FCF2B6-5E30-4578-91D9-7B1B42A914D4}" dt="2023-02-10T16:26:56.286" v="12229" actId="20577"/>
          <ac:spMkLst>
            <pc:docMk/>
            <pc:sldMk cId="1621609812" sldId="278"/>
            <ac:spMk id="2" creationId="{587D46B9-CC87-136A-1B6D-688B1F2B7F38}"/>
          </ac:spMkLst>
        </pc:spChg>
        <pc:spChg chg="mod">
          <ac:chgData name="Johnson, Mark (STFC,DL,AST)" userId="641c2a7f-5b54-46b3-85cb-a679c0bad0ca" providerId="ADAL" clId="{32FCF2B6-5E30-4578-91D9-7B1B42A914D4}" dt="2023-02-10T16:27:02.060" v="12238" actId="20577"/>
          <ac:spMkLst>
            <pc:docMk/>
            <pc:sldMk cId="1621609812" sldId="278"/>
            <ac:spMk id="13" creationId="{C0475D53-9B56-460E-ABA1-825364B3BAD3}"/>
          </ac:spMkLst>
        </pc:spChg>
        <pc:spChg chg="del mod">
          <ac:chgData name="Johnson, Mark (STFC,DL,AST)" userId="641c2a7f-5b54-46b3-85cb-a679c0bad0ca" providerId="ADAL" clId="{32FCF2B6-5E30-4578-91D9-7B1B42A914D4}" dt="2023-02-10T10:57:14.570" v="6357" actId="478"/>
          <ac:spMkLst>
            <pc:docMk/>
            <pc:sldMk cId="1621609812" sldId="278"/>
            <ac:spMk id="14" creationId="{E12B0A51-B6D4-4900-B88E-ACDE0E58CE20}"/>
          </ac:spMkLst>
        </pc:spChg>
        <pc:graphicFrameChg chg="add mod modGraphic">
          <ac:chgData name="Johnson, Mark (STFC,DL,AST)" userId="641c2a7f-5b54-46b3-85cb-a679c0bad0ca" providerId="ADAL" clId="{32FCF2B6-5E30-4578-91D9-7B1B42A914D4}" dt="2023-02-10T16:27:06.520" v="12239" actId="1076"/>
          <ac:graphicFrameMkLst>
            <pc:docMk/>
            <pc:sldMk cId="1621609812" sldId="278"/>
            <ac:graphicFrameMk id="3" creationId="{EAD751F7-1357-B142-6CE9-DAE9970259FE}"/>
          </ac:graphicFrameMkLst>
        </pc:graphicFrameChg>
        <pc:picChg chg="add mod">
          <ac:chgData name="Johnson, Mark (STFC,DL,AST)" userId="641c2a7f-5b54-46b3-85cb-a679c0bad0ca" providerId="ADAL" clId="{32FCF2B6-5E30-4578-91D9-7B1B42A914D4}" dt="2023-02-10T10:57:17.658" v="6358" actId="1076"/>
          <ac:picMkLst>
            <pc:docMk/>
            <pc:sldMk cId="1621609812" sldId="278"/>
            <ac:picMk id="4" creationId="{FFA5EB1E-AAB2-482F-3147-36039EB44C61}"/>
          </ac:picMkLst>
        </pc:picChg>
        <pc:picChg chg="mod">
          <ac:chgData name="Johnson, Mark (STFC,DL,AST)" userId="641c2a7f-5b54-46b3-85cb-a679c0bad0ca" providerId="ADAL" clId="{32FCF2B6-5E30-4578-91D9-7B1B42A914D4}" dt="2023-02-10T10:56:48.594" v="6320" actId="732"/>
          <ac:picMkLst>
            <pc:docMk/>
            <pc:sldMk cId="1621609812" sldId="278"/>
            <ac:picMk id="1026" creationId="{6789CE4C-0EE8-944E-661A-AB8DFFCB7B11}"/>
          </ac:picMkLst>
        </pc:picChg>
      </pc:sldChg>
      <pc:sldChg chg="addSp delSp modSp add mod">
        <pc:chgData name="Johnson, Mark (STFC,DL,AST)" userId="641c2a7f-5b54-46b3-85cb-a679c0bad0ca" providerId="ADAL" clId="{32FCF2B6-5E30-4578-91D9-7B1B42A914D4}" dt="2023-02-13T10:23:15.679" v="16741" actId="20577"/>
        <pc:sldMkLst>
          <pc:docMk/>
          <pc:sldMk cId="996883178" sldId="279"/>
        </pc:sldMkLst>
        <pc:spChg chg="add mod">
          <ac:chgData name="Johnson, Mark (STFC,DL,AST)" userId="641c2a7f-5b54-46b3-85cb-a679c0bad0ca" providerId="ADAL" clId="{32FCF2B6-5E30-4578-91D9-7B1B42A914D4}" dt="2023-02-13T10:23:15.679" v="16741" actId="20577"/>
          <ac:spMkLst>
            <pc:docMk/>
            <pc:sldMk cId="996883178" sldId="279"/>
            <ac:spMk id="2" creationId="{B7668C03-753A-CF18-E7B9-CEE12327B2E3}"/>
          </ac:spMkLst>
        </pc:spChg>
        <pc:spChg chg="mod">
          <ac:chgData name="Johnson, Mark (STFC,DL,AST)" userId="641c2a7f-5b54-46b3-85cb-a679c0bad0ca" providerId="ADAL" clId="{32FCF2B6-5E30-4578-91D9-7B1B42A914D4}" dt="2023-02-10T14:09:47.101" v="9559" actId="20577"/>
          <ac:spMkLst>
            <pc:docMk/>
            <pc:sldMk cId="996883178" sldId="279"/>
            <ac:spMk id="13" creationId="{C0475D53-9B56-460E-ABA1-825364B3BAD3}"/>
          </ac:spMkLst>
        </pc:spChg>
        <pc:spChg chg="mod">
          <ac:chgData name="Johnson, Mark (STFC,DL,AST)" userId="641c2a7f-5b54-46b3-85cb-a679c0bad0ca" providerId="ADAL" clId="{32FCF2B6-5E30-4578-91D9-7B1B42A914D4}" dt="2023-02-10T14:09:52.930" v="9582" actId="20577"/>
          <ac:spMkLst>
            <pc:docMk/>
            <pc:sldMk cId="996883178" sldId="279"/>
            <ac:spMk id="14" creationId="{E12B0A51-B6D4-4900-B88E-ACDE0E58CE20}"/>
          </ac:spMkLst>
        </pc:spChg>
        <pc:picChg chg="add del mod">
          <ac:chgData name="Johnson, Mark (STFC,DL,AST)" userId="641c2a7f-5b54-46b3-85cb-a679c0bad0ca" providerId="ADAL" clId="{32FCF2B6-5E30-4578-91D9-7B1B42A914D4}" dt="2023-02-10T16:01:31.555" v="11139" actId="478"/>
          <ac:picMkLst>
            <pc:docMk/>
            <pc:sldMk cId="996883178" sldId="279"/>
            <ac:picMk id="4" creationId="{002D86DD-CFDE-FFD8-956B-D0DF87DC08E7}"/>
          </ac:picMkLst>
        </pc:picChg>
      </pc:sldChg>
      <pc:sldChg chg="addSp delSp modSp add mod">
        <pc:chgData name="Johnson, Mark (STFC,DL,AST)" userId="641c2a7f-5b54-46b3-85cb-a679c0bad0ca" providerId="ADAL" clId="{32FCF2B6-5E30-4578-91D9-7B1B42A914D4}" dt="2023-02-13T10:24:00.474" v="16753" actId="1076"/>
        <pc:sldMkLst>
          <pc:docMk/>
          <pc:sldMk cId="2144370581" sldId="280"/>
        </pc:sldMkLst>
        <pc:spChg chg="add mod">
          <ac:chgData name="Johnson, Mark (STFC,DL,AST)" userId="641c2a7f-5b54-46b3-85cb-a679c0bad0ca" providerId="ADAL" clId="{32FCF2B6-5E30-4578-91D9-7B1B42A914D4}" dt="2023-02-13T10:24:00.474" v="16753" actId="1076"/>
          <ac:spMkLst>
            <pc:docMk/>
            <pc:sldMk cId="2144370581" sldId="280"/>
            <ac:spMk id="3" creationId="{9FDBDA0A-1AB0-F946-5297-852ED6B063A0}"/>
          </ac:spMkLst>
        </pc:spChg>
        <pc:spChg chg="add mod">
          <ac:chgData name="Johnson, Mark (STFC,DL,AST)" userId="641c2a7f-5b54-46b3-85cb-a679c0bad0ca" providerId="ADAL" clId="{32FCF2B6-5E30-4578-91D9-7B1B42A914D4}" dt="2023-02-10T11:00:28.082" v="6400" actId="2711"/>
          <ac:spMkLst>
            <pc:docMk/>
            <pc:sldMk cId="2144370581" sldId="280"/>
            <ac:spMk id="5" creationId="{C43137DF-33F5-D427-8926-C3374C8C1858}"/>
          </ac:spMkLst>
        </pc:spChg>
        <pc:spChg chg="mod">
          <ac:chgData name="Johnson, Mark (STFC,DL,AST)" userId="641c2a7f-5b54-46b3-85cb-a679c0bad0ca" providerId="ADAL" clId="{32FCF2B6-5E30-4578-91D9-7B1B42A914D4}" dt="2023-02-10T10:58:25.373" v="6377" actId="20577"/>
          <ac:spMkLst>
            <pc:docMk/>
            <pc:sldMk cId="2144370581" sldId="280"/>
            <ac:spMk id="13" creationId="{C0475D53-9B56-460E-ABA1-825364B3BAD3}"/>
          </ac:spMkLst>
        </pc:spChg>
        <pc:spChg chg="del mod">
          <ac:chgData name="Johnson, Mark (STFC,DL,AST)" userId="641c2a7f-5b54-46b3-85cb-a679c0bad0ca" providerId="ADAL" clId="{32FCF2B6-5E30-4578-91D9-7B1B42A914D4}" dt="2023-02-10T10:58:21.748" v="6368" actId="478"/>
          <ac:spMkLst>
            <pc:docMk/>
            <pc:sldMk cId="2144370581" sldId="280"/>
            <ac:spMk id="14" creationId="{E12B0A51-B6D4-4900-B88E-ACDE0E58CE20}"/>
          </ac:spMkLst>
        </pc:spChg>
        <pc:picChg chg="add mod">
          <ac:chgData name="Johnson, Mark (STFC,DL,AST)" userId="641c2a7f-5b54-46b3-85cb-a679c0bad0ca" providerId="ADAL" clId="{32FCF2B6-5E30-4578-91D9-7B1B42A914D4}" dt="2023-02-10T10:58:15.547" v="6367"/>
          <ac:picMkLst>
            <pc:docMk/>
            <pc:sldMk cId="2144370581" sldId="280"/>
            <ac:picMk id="2" creationId="{9C7CA533-9937-3E41-3E83-7C97D8D2CF51}"/>
          </ac:picMkLst>
        </pc:picChg>
        <pc:picChg chg="add mod">
          <ac:chgData name="Johnson, Mark (STFC,DL,AST)" userId="641c2a7f-5b54-46b3-85cb-a679c0bad0ca" providerId="ADAL" clId="{32FCF2B6-5E30-4578-91D9-7B1B42A914D4}" dt="2023-02-10T10:58:15.547" v="6367"/>
          <ac:picMkLst>
            <pc:docMk/>
            <pc:sldMk cId="2144370581" sldId="280"/>
            <ac:picMk id="4" creationId="{61F8126B-3930-651C-6312-C61974731CC1}"/>
          </ac:picMkLst>
        </pc:picChg>
      </pc:sldChg>
      <pc:sldChg chg="addSp delSp modSp add mod">
        <pc:chgData name="Johnson, Mark (STFC,DL,AST)" userId="641c2a7f-5b54-46b3-85cb-a679c0bad0ca" providerId="ADAL" clId="{32FCF2B6-5E30-4578-91D9-7B1B42A914D4}" dt="2023-02-10T16:42:21.303" v="12546" actId="2711"/>
        <pc:sldMkLst>
          <pc:docMk/>
          <pc:sldMk cId="3929093608" sldId="281"/>
        </pc:sldMkLst>
        <pc:spChg chg="add mod">
          <ac:chgData name="Johnson, Mark (STFC,DL,AST)" userId="641c2a7f-5b54-46b3-85cb-a679c0bad0ca" providerId="ADAL" clId="{32FCF2B6-5E30-4578-91D9-7B1B42A914D4}" dt="2023-02-10T16:42:21.303" v="12546" actId="2711"/>
          <ac:spMkLst>
            <pc:docMk/>
            <pc:sldMk cId="3929093608" sldId="281"/>
            <ac:spMk id="11" creationId="{C3028348-C84B-BC92-0954-1257E9305BA1}"/>
          </ac:spMkLst>
        </pc:spChg>
        <pc:spChg chg="mod">
          <ac:chgData name="Johnson, Mark (STFC,DL,AST)" userId="641c2a7f-5b54-46b3-85cb-a679c0bad0ca" providerId="ADAL" clId="{32FCF2B6-5E30-4578-91D9-7B1B42A914D4}" dt="2023-02-10T16:37:06.958" v="12332" actId="20577"/>
          <ac:spMkLst>
            <pc:docMk/>
            <pc:sldMk cId="3929093608" sldId="281"/>
            <ac:spMk id="14" creationId="{E12B0A51-B6D4-4900-B88E-ACDE0E58CE20}"/>
          </ac:spMkLst>
        </pc:spChg>
        <pc:picChg chg="add del mod">
          <ac:chgData name="Johnson, Mark (STFC,DL,AST)" userId="641c2a7f-5b54-46b3-85cb-a679c0bad0ca" providerId="ADAL" clId="{32FCF2B6-5E30-4578-91D9-7B1B42A914D4}" dt="2023-02-10T13:45:07.579" v="8308" actId="478"/>
          <ac:picMkLst>
            <pc:docMk/>
            <pc:sldMk cId="3929093608" sldId="281"/>
            <ac:picMk id="3" creationId="{9A6FABB2-FCBC-C0DE-FAFE-FE6E92FE7A02}"/>
          </ac:picMkLst>
        </pc:picChg>
        <pc:picChg chg="add mod">
          <ac:chgData name="Johnson, Mark (STFC,DL,AST)" userId="641c2a7f-5b54-46b3-85cb-a679c0bad0ca" providerId="ADAL" clId="{32FCF2B6-5E30-4578-91D9-7B1B42A914D4}" dt="2023-02-10T16:37:49.235" v="12346" actId="14100"/>
          <ac:picMkLst>
            <pc:docMk/>
            <pc:sldMk cId="3929093608" sldId="281"/>
            <ac:picMk id="5" creationId="{B7C9B998-C0A3-1E04-428C-5B7707E88BB8}"/>
          </ac:picMkLst>
        </pc:picChg>
        <pc:picChg chg="add mod">
          <ac:chgData name="Johnson, Mark (STFC,DL,AST)" userId="641c2a7f-5b54-46b3-85cb-a679c0bad0ca" providerId="ADAL" clId="{32FCF2B6-5E30-4578-91D9-7B1B42A914D4}" dt="2023-02-10T16:40:26.919" v="12349" actId="14826"/>
          <ac:picMkLst>
            <pc:docMk/>
            <pc:sldMk cId="3929093608" sldId="281"/>
            <ac:picMk id="8" creationId="{35DA51B7-FCD9-B04E-549E-6CF22ACDFC00}"/>
          </ac:picMkLst>
        </pc:picChg>
        <pc:picChg chg="add mod">
          <ac:chgData name="Johnson, Mark (STFC,DL,AST)" userId="641c2a7f-5b54-46b3-85cb-a679c0bad0ca" providerId="ADAL" clId="{32FCF2B6-5E30-4578-91D9-7B1B42A914D4}" dt="2023-02-10T16:37:54.059" v="12348" actId="1076"/>
          <ac:picMkLst>
            <pc:docMk/>
            <pc:sldMk cId="3929093608" sldId="281"/>
            <ac:picMk id="9" creationId="{2517C57F-FD1A-D0D4-9C23-FFC138194757}"/>
          </ac:picMkLst>
        </pc:picChg>
      </pc:sldChg>
      <pc:sldChg chg="addSp modSp add mod">
        <pc:chgData name="Johnson, Mark (STFC,DL,AST)" userId="641c2a7f-5b54-46b3-85cb-a679c0bad0ca" providerId="ADAL" clId="{32FCF2B6-5E30-4578-91D9-7B1B42A914D4}" dt="2023-02-10T16:43:53.596" v="12554" actId="14826"/>
        <pc:sldMkLst>
          <pc:docMk/>
          <pc:sldMk cId="1725837854" sldId="282"/>
        </pc:sldMkLst>
        <pc:spChg chg="add mod">
          <ac:chgData name="Johnson, Mark (STFC,DL,AST)" userId="641c2a7f-5b54-46b3-85cb-a679c0bad0ca" providerId="ADAL" clId="{32FCF2B6-5E30-4578-91D9-7B1B42A914D4}" dt="2023-02-10T16:43:04.404" v="12551"/>
          <ac:spMkLst>
            <pc:docMk/>
            <pc:sldMk cId="1725837854" sldId="282"/>
            <ac:spMk id="5" creationId="{C7E5122F-9D3A-29AE-AF00-74916D729AE9}"/>
          </ac:spMkLst>
        </pc:spChg>
        <pc:spChg chg="mod">
          <ac:chgData name="Johnson, Mark (STFC,DL,AST)" userId="641c2a7f-5b54-46b3-85cb-a679c0bad0ca" providerId="ADAL" clId="{32FCF2B6-5E30-4578-91D9-7B1B42A914D4}" dt="2023-02-10T10:29:50.804" v="6010" actId="20577"/>
          <ac:spMkLst>
            <pc:docMk/>
            <pc:sldMk cId="1725837854" sldId="282"/>
            <ac:spMk id="14" creationId="{E12B0A51-B6D4-4900-B88E-ACDE0E58CE20}"/>
          </ac:spMkLst>
        </pc:spChg>
        <pc:picChg chg="add mod">
          <ac:chgData name="Johnson, Mark (STFC,DL,AST)" userId="641c2a7f-5b54-46b3-85cb-a679c0bad0ca" providerId="ADAL" clId="{32FCF2B6-5E30-4578-91D9-7B1B42A914D4}" dt="2023-02-10T16:43:32.876" v="12552" actId="14826"/>
          <ac:picMkLst>
            <pc:docMk/>
            <pc:sldMk cId="1725837854" sldId="282"/>
            <ac:picMk id="2" creationId="{4866AA96-1894-3377-EF6A-5D6C2C008187}"/>
          </ac:picMkLst>
        </pc:picChg>
        <pc:picChg chg="add mod">
          <ac:chgData name="Johnson, Mark (STFC,DL,AST)" userId="641c2a7f-5b54-46b3-85cb-a679c0bad0ca" providerId="ADAL" clId="{32FCF2B6-5E30-4578-91D9-7B1B42A914D4}" dt="2023-02-10T16:43:53.596" v="12554" actId="14826"/>
          <ac:picMkLst>
            <pc:docMk/>
            <pc:sldMk cId="1725837854" sldId="282"/>
            <ac:picMk id="3" creationId="{FF9B64C4-46E2-C409-17CC-9B8EA971269D}"/>
          </ac:picMkLst>
        </pc:picChg>
        <pc:picChg chg="add mod">
          <ac:chgData name="Johnson, Mark (STFC,DL,AST)" userId="641c2a7f-5b54-46b3-85cb-a679c0bad0ca" providerId="ADAL" clId="{32FCF2B6-5E30-4578-91D9-7B1B42A914D4}" dt="2023-02-10T16:43:46.841" v="12553" actId="14826"/>
          <ac:picMkLst>
            <pc:docMk/>
            <pc:sldMk cId="1725837854" sldId="282"/>
            <ac:picMk id="4" creationId="{29884A71-2C5E-4FEC-6585-8001A4C9666D}"/>
          </ac:picMkLst>
        </pc:picChg>
      </pc:sldChg>
      <pc:sldChg chg="addSp delSp modSp add mod modNotesTx">
        <pc:chgData name="Johnson, Mark (STFC,DL,AST)" userId="641c2a7f-5b54-46b3-85cb-a679c0bad0ca" providerId="ADAL" clId="{32FCF2B6-5E30-4578-91D9-7B1B42A914D4}" dt="2023-02-13T16:08:36.988" v="17259" actId="20577"/>
        <pc:sldMkLst>
          <pc:docMk/>
          <pc:sldMk cId="3637885599" sldId="283"/>
        </pc:sldMkLst>
        <pc:spChg chg="add mod">
          <ac:chgData name="Johnson, Mark (STFC,DL,AST)" userId="641c2a7f-5b54-46b3-85cb-a679c0bad0ca" providerId="ADAL" clId="{32FCF2B6-5E30-4578-91D9-7B1B42A914D4}" dt="2023-02-13T09:26:42.016" v="14333" actId="12788"/>
          <ac:spMkLst>
            <pc:docMk/>
            <pc:sldMk cId="3637885599" sldId="283"/>
            <ac:spMk id="2" creationId="{3AA2E503-31AA-93B6-B28B-1DB8A9272083}"/>
          </ac:spMkLst>
        </pc:spChg>
        <pc:spChg chg="add mod">
          <ac:chgData name="Johnson, Mark (STFC,DL,AST)" userId="641c2a7f-5b54-46b3-85cb-a679c0bad0ca" providerId="ADAL" clId="{32FCF2B6-5E30-4578-91D9-7B1B42A914D4}" dt="2023-02-13T09:26:42.016" v="14333" actId="12788"/>
          <ac:spMkLst>
            <pc:docMk/>
            <pc:sldMk cId="3637885599" sldId="283"/>
            <ac:spMk id="3" creationId="{FB215DD9-613F-D95B-7A3B-0C7529242DBB}"/>
          </ac:spMkLst>
        </pc:spChg>
        <pc:spChg chg="add mod">
          <ac:chgData name="Johnson, Mark (STFC,DL,AST)" userId="641c2a7f-5b54-46b3-85cb-a679c0bad0ca" providerId="ADAL" clId="{32FCF2B6-5E30-4578-91D9-7B1B42A914D4}" dt="2023-02-13T10:18:10.669" v="16608" actId="20577"/>
          <ac:spMkLst>
            <pc:docMk/>
            <pc:sldMk cId="3637885599" sldId="283"/>
            <ac:spMk id="5" creationId="{0F2E4D7E-AAE0-9CA7-CB36-8739E0EABD86}"/>
          </ac:spMkLst>
        </pc:spChg>
        <pc:spChg chg="add mod">
          <ac:chgData name="Johnson, Mark (STFC,DL,AST)" userId="641c2a7f-5b54-46b3-85cb-a679c0bad0ca" providerId="ADAL" clId="{32FCF2B6-5E30-4578-91D9-7B1B42A914D4}" dt="2023-02-10T17:16:30.196" v="13166" actId="14100"/>
          <ac:spMkLst>
            <pc:docMk/>
            <pc:sldMk cId="3637885599" sldId="283"/>
            <ac:spMk id="6" creationId="{4F87E086-454F-1F10-12B8-0FC0AD7516C9}"/>
          </ac:spMkLst>
        </pc:spChg>
        <pc:spChg chg="add mod">
          <ac:chgData name="Johnson, Mark (STFC,DL,AST)" userId="641c2a7f-5b54-46b3-85cb-a679c0bad0ca" providerId="ADAL" clId="{32FCF2B6-5E30-4578-91D9-7B1B42A914D4}" dt="2023-02-13T09:28:21.730" v="14357" actId="114"/>
          <ac:spMkLst>
            <pc:docMk/>
            <pc:sldMk cId="3637885599" sldId="283"/>
            <ac:spMk id="8" creationId="{2736D656-5636-DF01-8017-BC670106D143}"/>
          </ac:spMkLst>
        </pc:spChg>
        <pc:spChg chg="del mod">
          <ac:chgData name="Johnson, Mark (STFC,DL,AST)" userId="641c2a7f-5b54-46b3-85cb-a679c0bad0ca" providerId="ADAL" clId="{32FCF2B6-5E30-4578-91D9-7B1B42A914D4}" dt="2023-02-10T17:07:56.706" v="12824" actId="478"/>
          <ac:spMkLst>
            <pc:docMk/>
            <pc:sldMk cId="3637885599" sldId="283"/>
            <ac:spMk id="10" creationId="{0A83D10E-C2C3-C2F3-EF05-BB722B73CDC5}"/>
          </ac:spMkLst>
        </pc:spChg>
        <pc:spChg chg="mod">
          <ac:chgData name="Johnson, Mark (STFC,DL,AST)" userId="641c2a7f-5b54-46b3-85cb-a679c0bad0ca" providerId="ADAL" clId="{32FCF2B6-5E30-4578-91D9-7B1B42A914D4}" dt="2023-02-10T10:30:18.396" v="6028" actId="20577"/>
          <ac:spMkLst>
            <pc:docMk/>
            <pc:sldMk cId="3637885599" sldId="283"/>
            <ac:spMk id="13" creationId="{C0475D53-9B56-460E-ABA1-825364B3BAD3}"/>
          </ac:spMkLst>
        </pc:spChg>
        <pc:spChg chg="mod">
          <ac:chgData name="Johnson, Mark (STFC,DL,AST)" userId="641c2a7f-5b54-46b3-85cb-a679c0bad0ca" providerId="ADAL" clId="{32FCF2B6-5E30-4578-91D9-7B1B42A914D4}" dt="2023-02-10T10:30:26.349" v="6051" actId="20577"/>
          <ac:spMkLst>
            <pc:docMk/>
            <pc:sldMk cId="3637885599" sldId="283"/>
            <ac:spMk id="14" creationId="{E12B0A51-B6D4-4900-B88E-ACDE0E58CE20}"/>
          </ac:spMkLst>
        </pc:spChg>
        <pc:graphicFrameChg chg="add mod modGraphic">
          <ac:chgData name="Johnson, Mark (STFC,DL,AST)" userId="641c2a7f-5b54-46b3-85cb-a679c0bad0ca" providerId="ADAL" clId="{32FCF2B6-5E30-4578-91D9-7B1B42A914D4}" dt="2023-02-10T17:44:46.405" v="13273" actId="113"/>
          <ac:graphicFrameMkLst>
            <pc:docMk/>
            <pc:sldMk cId="3637885599" sldId="283"/>
            <ac:graphicFrameMk id="4" creationId="{48752000-78CC-AF84-C99A-F0940BD2FE7F}"/>
          </ac:graphicFrameMkLst>
        </pc:graphicFrameChg>
        <pc:picChg chg="add mod">
          <ac:chgData name="Johnson, Mark (STFC,DL,AST)" userId="641c2a7f-5b54-46b3-85cb-a679c0bad0ca" providerId="ADAL" clId="{32FCF2B6-5E30-4578-91D9-7B1B42A914D4}" dt="2023-02-13T09:26:42.016" v="14333" actId="12788"/>
          <ac:picMkLst>
            <pc:docMk/>
            <pc:sldMk cId="3637885599" sldId="283"/>
            <ac:picMk id="10" creationId="{D2F27CC4-60B7-90C8-1AE4-35D8B14F657B}"/>
          </ac:picMkLst>
        </pc:picChg>
        <pc:picChg chg="add del mod">
          <ac:chgData name="Johnson, Mark (STFC,DL,AST)" userId="641c2a7f-5b54-46b3-85cb-a679c0bad0ca" providerId="ADAL" clId="{32FCF2B6-5E30-4578-91D9-7B1B42A914D4}" dt="2023-02-13T09:25:59.719" v="14223" actId="478"/>
          <ac:picMkLst>
            <pc:docMk/>
            <pc:sldMk cId="3637885599" sldId="283"/>
            <ac:picMk id="11" creationId="{04C0D482-0F7D-F93C-BB0C-76BA943BD814}"/>
          </ac:picMkLst>
        </pc:picChg>
        <pc:picChg chg="del mod">
          <ac:chgData name="Johnson, Mark (STFC,DL,AST)" userId="641c2a7f-5b54-46b3-85cb-a679c0bad0ca" providerId="ADAL" clId="{32FCF2B6-5E30-4578-91D9-7B1B42A914D4}" dt="2023-02-10T16:56:11.837" v="12725" actId="478"/>
          <ac:picMkLst>
            <pc:docMk/>
            <pc:sldMk cId="3637885599" sldId="283"/>
            <ac:picMk id="1026" creationId="{6789CE4C-0EE8-944E-661A-AB8DFFCB7B11}"/>
          </ac:picMkLst>
        </pc:picChg>
      </pc:sldChg>
      <pc:sldChg chg="add del">
        <pc:chgData name="Johnson, Mark (STFC,DL,AST)" userId="641c2a7f-5b54-46b3-85cb-a679c0bad0ca" providerId="ADAL" clId="{32FCF2B6-5E30-4578-91D9-7B1B42A914D4}" dt="2023-02-10T10:30:35.725" v="6053" actId="47"/>
        <pc:sldMkLst>
          <pc:docMk/>
          <pc:sldMk cId="4030183240" sldId="284"/>
        </pc:sldMkLst>
      </pc:sldChg>
      <pc:sldChg chg="addSp modSp add mod">
        <pc:chgData name="Johnson, Mark (STFC,DL,AST)" userId="641c2a7f-5b54-46b3-85cb-a679c0bad0ca" providerId="ADAL" clId="{32FCF2B6-5E30-4578-91D9-7B1B42A914D4}" dt="2023-02-13T09:27:29.918" v="14344" actId="2711"/>
        <pc:sldMkLst>
          <pc:docMk/>
          <pc:sldMk cId="4276894776" sldId="284"/>
        </pc:sldMkLst>
        <pc:spChg chg="add mod">
          <ac:chgData name="Johnson, Mark (STFC,DL,AST)" userId="641c2a7f-5b54-46b3-85cb-a679c0bad0ca" providerId="ADAL" clId="{32FCF2B6-5E30-4578-91D9-7B1B42A914D4}" dt="2023-02-13T09:27:29.918" v="14344" actId="2711"/>
          <ac:spMkLst>
            <pc:docMk/>
            <pc:sldMk cId="4276894776" sldId="284"/>
            <ac:spMk id="4" creationId="{B84BAC3A-75EE-29C4-2C16-B41074523298}"/>
          </ac:spMkLst>
        </pc:spChg>
        <pc:spChg chg="mod">
          <ac:chgData name="Johnson, Mark (STFC,DL,AST)" userId="641c2a7f-5b54-46b3-85cb-a679c0bad0ca" providerId="ADAL" clId="{32FCF2B6-5E30-4578-91D9-7B1B42A914D4}" dt="2023-02-10T15:48:43.980" v="10342" actId="5793"/>
          <ac:spMkLst>
            <pc:docMk/>
            <pc:sldMk cId="4276894776" sldId="284"/>
            <ac:spMk id="13" creationId="{C0475D53-9B56-460E-ABA1-825364B3BAD3}"/>
          </ac:spMkLst>
        </pc:spChg>
        <pc:spChg chg="mod">
          <ac:chgData name="Johnson, Mark (STFC,DL,AST)" userId="641c2a7f-5b54-46b3-85cb-a679c0bad0ca" providerId="ADAL" clId="{32FCF2B6-5E30-4578-91D9-7B1B42A914D4}" dt="2023-02-10T11:26:32.739" v="6836" actId="20577"/>
          <ac:spMkLst>
            <pc:docMk/>
            <pc:sldMk cId="4276894776" sldId="284"/>
            <ac:spMk id="14" creationId="{E12B0A51-B6D4-4900-B88E-ACDE0E58CE20}"/>
          </ac:spMkLst>
        </pc:spChg>
        <pc:picChg chg="add mod ord">
          <ac:chgData name="Johnson, Mark (STFC,DL,AST)" userId="641c2a7f-5b54-46b3-85cb-a679c0bad0ca" providerId="ADAL" clId="{32FCF2B6-5E30-4578-91D9-7B1B42A914D4}" dt="2023-02-10T11:29:01.507" v="6905" actId="14826"/>
          <ac:picMkLst>
            <pc:docMk/>
            <pc:sldMk cId="4276894776" sldId="284"/>
            <ac:picMk id="3" creationId="{D0626379-8252-1B21-522E-C93C0763F0E9}"/>
          </ac:picMkLst>
        </pc:picChg>
        <pc:picChg chg="mod">
          <ac:chgData name="Johnson, Mark (STFC,DL,AST)" userId="641c2a7f-5b54-46b3-85cb-a679c0bad0ca" providerId="ADAL" clId="{32FCF2B6-5E30-4578-91D9-7B1B42A914D4}" dt="2023-02-10T11:18:25.209" v="6605" actId="732"/>
          <ac:picMkLst>
            <pc:docMk/>
            <pc:sldMk cId="4276894776" sldId="284"/>
            <ac:picMk id="1026" creationId="{6789CE4C-0EE8-944E-661A-AB8DFFCB7B11}"/>
          </ac:picMkLst>
        </pc:picChg>
      </pc:sldChg>
      <pc:sldChg chg="addSp delSp modSp add del mod">
        <pc:chgData name="Johnson, Mark (STFC,DL,AST)" userId="641c2a7f-5b54-46b3-85cb-a679c0bad0ca" providerId="ADAL" clId="{32FCF2B6-5E30-4578-91D9-7B1B42A914D4}" dt="2023-02-10T11:29:06.884" v="6906" actId="2696"/>
        <pc:sldMkLst>
          <pc:docMk/>
          <pc:sldMk cId="2490481363" sldId="285"/>
        </pc:sldMkLst>
        <pc:spChg chg="add mod">
          <ac:chgData name="Johnson, Mark (STFC,DL,AST)" userId="641c2a7f-5b54-46b3-85cb-a679c0bad0ca" providerId="ADAL" clId="{32FCF2B6-5E30-4578-91D9-7B1B42A914D4}" dt="2023-02-10T11:26:54.070" v="6862"/>
          <ac:spMkLst>
            <pc:docMk/>
            <pc:sldMk cId="2490481363" sldId="285"/>
            <ac:spMk id="3" creationId="{F94DA73A-AA8F-D44A-5105-C2D22EFBC067}"/>
          </ac:spMkLst>
        </pc:spChg>
        <pc:spChg chg="add mod">
          <ac:chgData name="Johnson, Mark (STFC,DL,AST)" userId="641c2a7f-5b54-46b3-85cb-a679c0bad0ca" providerId="ADAL" clId="{32FCF2B6-5E30-4578-91D9-7B1B42A914D4}" dt="2023-02-10T11:27:01.474" v="6864"/>
          <ac:spMkLst>
            <pc:docMk/>
            <pc:sldMk cId="2490481363" sldId="285"/>
            <ac:spMk id="4" creationId="{A2B05FB3-55F2-487B-8468-E7C4EC14E4FD}"/>
          </ac:spMkLst>
        </pc:spChg>
        <pc:spChg chg="del">
          <ac:chgData name="Johnson, Mark (STFC,DL,AST)" userId="641c2a7f-5b54-46b3-85cb-a679c0bad0ca" providerId="ADAL" clId="{32FCF2B6-5E30-4578-91D9-7B1B42A914D4}" dt="2023-02-10T11:27:01.287" v="6863" actId="478"/>
          <ac:spMkLst>
            <pc:docMk/>
            <pc:sldMk cId="2490481363" sldId="285"/>
            <ac:spMk id="14" creationId="{E12B0A51-B6D4-4900-B88E-ACDE0E58CE20}"/>
          </ac:spMkLst>
        </pc:spChg>
        <pc:picChg chg="add mod">
          <ac:chgData name="Johnson, Mark (STFC,DL,AST)" userId="641c2a7f-5b54-46b3-85cb-a679c0bad0ca" providerId="ADAL" clId="{32FCF2B6-5E30-4578-91D9-7B1B42A914D4}" dt="2023-02-10T11:21:32.363" v="6795"/>
          <ac:picMkLst>
            <pc:docMk/>
            <pc:sldMk cId="2490481363" sldId="285"/>
            <ac:picMk id="2" creationId="{038964B7-34B8-56A9-CA88-7872B477A9E0}"/>
          </ac:picMkLst>
        </pc:picChg>
      </pc:sldChg>
      <pc:sldChg chg="addSp delSp modSp add mod">
        <pc:chgData name="Johnson, Mark (STFC,DL,AST)" userId="641c2a7f-5b54-46b3-85cb-a679c0bad0ca" providerId="ADAL" clId="{32FCF2B6-5E30-4578-91D9-7B1B42A914D4}" dt="2023-02-10T15:49:00.918" v="10348"/>
        <pc:sldMkLst>
          <pc:docMk/>
          <pc:sldMk cId="1748869451" sldId="286"/>
        </pc:sldMkLst>
        <pc:spChg chg="mod topLvl">
          <ac:chgData name="Johnson, Mark (STFC,DL,AST)" userId="641c2a7f-5b54-46b3-85cb-a679c0bad0ca" providerId="ADAL" clId="{32FCF2B6-5E30-4578-91D9-7B1B42A914D4}" dt="2023-02-10T15:43:43.098" v="10332" actId="208"/>
          <ac:spMkLst>
            <pc:docMk/>
            <pc:sldMk cId="1748869451" sldId="286"/>
            <ac:spMk id="4" creationId="{96E824E7-2169-2596-F718-7A939963743F}"/>
          </ac:spMkLst>
        </pc:spChg>
        <pc:spChg chg="add del mod topLvl">
          <ac:chgData name="Johnson, Mark (STFC,DL,AST)" userId="641c2a7f-5b54-46b3-85cb-a679c0bad0ca" providerId="ADAL" clId="{32FCF2B6-5E30-4578-91D9-7B1B42A914D4}" dt="2023-02-10T15:43:50.884" v="10333" actId="207"/>
          <ac:spMkLst>
            <pc:docMk/>
            <pc:sldMk cId="1748869451" sldId="286"/>
            <ac:spMk id="5" creationId="{D1FF8367-143B-6D2E-0CD1-50AAC19E61B5}"/>
          </ac:spMkLst>
        </pc:spChg>
        <pc:spChg chg="add mod">
          <ac:chgData name="Johnson, Mark (STFC,DL,AST)" userId="641c2a7f-5b54-46b3-85cb-a679c0bad0ca" providerId="ADAL" clId="{32FCF2B6-5E30-4578-91D9-7B1B42A914D4}" dt="2023-02-10T13:20:50.337" v="7974" actId="20577"/>
          <ac:spMkLst>
            <pc:docMk/>
            <pc:sldMk cId="1748869451" sldId="286"/>
            <ac:spMk id="9" creationId="{2015867C-8426-0351-49EF-5EC45835F571}"/>
          </ac:spMkLst>
        </pc:spChg>
        <pc:spChg chg="add mod">
          <ac:chgData name="Johnson, Mark (STFC,DL,AST)" userId="641c2a7f-5b54-46b3-85cb-a679c0bad0ca" providerId="ADAL" clId="{32FCF2B6-5E30-4578-91D9-7B1B42A914D4}" dt="2023-02-10T15:49:00.918" v="10348"/>
          <ac:spMkLst>
            <pc:docMk/>
            <pc:sldMk cId="1748869451" sldId="286"/>
            <ac:spMk id="12" creationId="{EF940272-A366-7785-E7BD-E63CFB7F8727}"/>
          </ac:spMkLst>
        </pc:spChg>
        <pc:spChg chg="del">
          <ac:chgData name="Johnson, Mark (STFC,DL,AST)" userId="641c2a7f-5b54-46b3-85cb-a679c0bad0ca" providerId="ADAL" clId="{32FCF2B6-5E30-4578-91D9-7B1B42A914D4}" dt="2023-02-10T15:49:00.699" v="10347" actId="478"/>
          <ac:spMkLst>
            <pc:docMk/>
            <pc:sldMk cId="1748869451" sldId="286"/>
            <ac:spMk id="13" creationId="{C0475D53-9B56-460E-ABA1-825364B3BAD3}"/>
          </ac:spMkLst>
        </pc:spChg>
        <pc:spChg chg="mod">
          <ac:chgData name="Johnson, Mark (STFC,DL,AST)" userId="641c2a7f-5b54-46b3-85cb-a679c0bad0ca" providerId="ADAL" clId="{32FCF2B6-5E30-4578-91D9-7B1B42A914D4}" dt="2023-02-10T13:12:05.980" v="7685" actId="20577"/>
          <ac:spMkLst>
            <pc:docMk/>
            <pc:sldMk cId="1748869451" sldId="286"/>
            <ac:spMk id="14" creationId="{E12B0A51-B6D4-4900-B88E-ACDE0E58CE20}"/>
          </ac:spMkLst>
        </pc:spChg>
        <pc:grpChg chg="add del mod">
          <ac:chgData name="Johnson, Mark (STFC,DL,AST)" userId="641c2a7f-5b54-46b3-85cb-a679c0bad0ca" providerId="ADAL" clId="{32FCF2B6-5E30-4578-91D9-7B1B42A914D4}" dt="2023-02-10T13:16:44.142" v="7937" actId="165"/>
          <ac:grpSpMkLst>
            <pc:docMk/>
            <pc:sldMk cId="1748869451" sldId="286"/>
            <ac:grpSpMk id="3" creationId="{9CFD1E0F-6512-1CBC-BEB9-874121A47714}"/>
          </ac:grpSpMkLst>
        </pc:grpChg>
        <pc:grpChg chg="add mod">
          <ac:chgData name="Johnson, Mark (STFC,DL,AST)" userId="641c2a7f-5b54-46b3-85cb-a679c0bad0ca" providerId="ADAL" clId="{32FCF2B6-5E30-4578-91D9-7B1B42A914D4}" dt="2023-02-10T13:23:38.087" v="8073" actId="164"/>
          <ac:grpSpMkLst>
            <pc:docMk/>
            <pc:sldMk cId="1748869451" sldId="286"/>
            <ac:grpSpMk id="11" creationId="{6865C617-9301-E639-05C7-3724FC2AC226}"/>
          </ac:grpSpMkLst>
        </pc:grpChg>
        <pc:picChg chg="add mod">
          <ac:chgData name="Johnson, Mark (STFC,DL,AST)" userId="641c2a7f-5b54-46b3-85cb-a679c0bad0ca" providerId="ADAL" clId="{32FCF2B6-5E30-4578-91D9-7B1B42A914D4}" dt="2023-02-10T13:12:53.762" v="7691" actId="14100"/>
          <ac:picMkLst>
            <pc:docMk/>
            <pc:sldMk cId="1748869451" sldId="286"/>
            <ac:picMk id="2" creationId="{A5C3C6AF-A8ED-CA87-7910-E7D9A207642C}"/>
          </ac:picMkLst>
        </pc:picChg>
        <pc:picChg chg="add mod">
          <ac:chgData name="Johnson, Mark (STFC,DL,AST)" userId="641c2a7f-5b54-46b3-85cb-a679c0bad0ca" providerId="ADAL" clId="{32FCF2B6-5E30-4578-91D9-7B1B42A914D4}" dt="2023-02-10T13:23:38.087" v="8073" actId="164"/>
          <ac:picMkLst>
            <pc:docMk/>
            <pc:sldMk cId="1748869451" sldId="286"/>
            <ac:picMk id="8" creationId="{636E3570-2E49-CED7-D24E-73B7A3602CF5}"/>
          </ac:picMkLst>
        </pc:picChg>
        <pc:picChg chg="mod">
          <ac:chgData name="Johnson, Mark (STFC,DL,AST)" userId="641c2a7f-5b54-46b3-85cb-a679c0bad0ca" providerId="ADAL" clId="{32FCF2B6-5E30-4578-91D9-7B1B42A914D4}" dt="2023-02-10T13:12:18.793" v="7687" actId="732"/>
          <ac:picMkLst>
            <pc:docMk/>
            <pc:sldMk cId="1748869451" sldId="286"/>
            <ac:picMk id="1026" creationId="{6789CE4C-0EE8-944E-661A-AB8DFFCB7B11}"/>
          </ac:picMkLst>
        </pc:picChg>
      </pc:sldChg>
      <pc:sldChg chg="addSp modSp add mod">
        <pc:chgData name="Johnson, Mark (STFC,DL,AST)" userId="641c2a7f-5b54-46b3-85cb-a679c0bad0ca" providerId="ADAL" clId="{32FCF2B6-5E30-4578-91D9-7B1B42A914D4}" dt="2023-02-10T17:59:55.759" v="13540" actId="2711"/>
        <pc:sldMkLst>
          <pc:docMk/>
          <pc:sldMk cId="3986325035" sldId="287"/>
        </pc:sldMkLst>
        <pc:spChg chg="add mod">
          <ac:chgData name="Johnson, Mark (STFC,DL,AST)" userId="641c2a7f-5b54-46b3-85cb-a679c0bad0ca" providerId="ADAL" clId="{32FCF2B6-5E30-4578-91D9-7B1B42A914D4}" dt="2023-02-10T17:59:55.759" v="13540" actId="2711"/>
          <ac:spMkLst>
            <pc:docMk/>
            <pc:sldMk cId="3986325035" sldId="287"/>
            <ac:spMk id="2" creationId="{DD3B12FA-32C2-88DD-3FCA-A57E77F2E54F}"/>
          </ac:spMkLst>
        </pc:spChg>
        <pc:spChg chg="mod">
          <ac:chgData name="Johnson, Mark (STFC,DL,AST)" userId="641c2a7f-5b54-46b3-85cb-a679c0bad0ca" providerId="ADAL" clId="{32FCF2B6-5E30-4578-91D9-7B1B42A914D4}" dt="2023-02-10T10:34:43.788" v="6221" actId="20577"/>
          <ac:spMkLst>
            <pc:docMk/>
            <pc:sldMk cId="3986325035" sldId="287"/>
            <ac:spMk id="13" creationId="{C0475D53-9B56-460E-ABA1-825364B3BAD3}"/>
          </ac:spMkLst>
        </pc:spChg>
        <pc:spChg chg="mod">
          <ac:chgData name="Johnson, Mark (STFC,DL,AST)" userId="641c2a7f-5b54-46b3-85cb-a679c0bad0ca" providerId="ADAL" clId="{32FCF2B6-5E30-4578-91D9-7B1B42A914D4}" dt="2023-02-10T10:35:30.288" v="6295" actId="20577"/>
          <ac:spMkLst>
            <pc:docMk/>
            <pc:sldMk cId="3986325035" sldId="287"/>
            <ac:spMk id="14" creationId="{E12B0A51-B6D4-4900-B88E-ACDE0E58CE20}"/>
          </ac:spMkLst>
        </pc:spChg>
        <pc:graphicFrameChg chg="add mod modGraphic">
          <ac:chgData name="Johnson, Mark (STFC,DL,AST)" userId="641c2a7f-5b54-46b3-85cb-a679c0bad0ca" providerId="ADAL" clId="{32FCF2B6-5E30-4578-91D9-7B1B42A914D4}" dt="2023-02-10T11:13:18.091" v="6593" actId="20577"/>
          <ac:graphicFrameMkLst>
            <pc:docMk/>
            <pc:sldMk cId="3986325035" sldId="287"/>
            <ac:graphicFrameMk id="4" creationId="{7D28B305-8522-29C7-2BF2-709D5451E156}"/>
          </ac:graphicFrameMkLst>
        </pc:graphicFrameChg>
        <pc:picChg chg="add mod ord">
          <ac:chgData name="Johnson, Mark (STFC,DL,AST)" userId="641c2a7f-5b54-46b3-85cb-a679c0bad0ca" providerId="ADAL" clId="{32FCF2B6-5E30-4578-91D9-7B1B42A914D4}" dt="2023-02-10T10:53:58.320" v="6305" actId="1076"/>
          <ac:picMkLst>
            <pc:docMk/>
            <pc:sldMk cId="3986325035" sldId="287"/>
            <ac:picMk id="3" creationId="{CEEB00AA-FA79-977D-22E6-595D84196924}"/>
          </ac:picMkLst>
        </pc:picChg>
        <pc:picChg chg="mod">
          <ac:chgData name="Johnson, Mark (STFC,DL,AST)" userId="641c2a7f-5b54-46b3-85cb-a679c0bad0ca" providerId="ADAL" clId="{32FCF2B6-5E30-4578-91D9-7B1B42A914D4}" dt="2023-02-10T10:53:46.752" v="6302" actId="732"/>
          <ac:picMkLst>
            <pc:docMk/>
            <pc:sldMk cId="3986325035" sldId="287"/>
            <ac:picMk id="1026" creationId="{6789CE4C-0EE8-944E-661A-AB8DFFCB7B11}"/>
          </ac:picMkLst>
        </pc:picChg>
      </pc:sldChg>
      <pc:sldChg chg="addSp modSp add mod">
        <pc:chgData name="Johnson, Mark (STFC,DL,AST)" userId="641c2a7f-5b54-46b3-85cb-a679c0bad0ca" providerId="ADAL" clId="{32FCF2B6-5E30-4578-91D9-7B1B42A914D4}" dt="2023-02-13T10:18:38.431" v="16611" actId="1035"/>
        <pc:sldMkLst>
          <pc:docMk/>
          <pc:sldMk cId="4291506843" sldId="288"/>
        </pc:sldMkLst>
        <pc:spChg chg="add mod">
          <ac:chgData name="Johnson, Mark (STFC,DL,AST)" userId="641c2a7f-5b54-46b3-85cb-a679c0bad0ca" providerId="ADAL" clId="{32FCF2B6-5E30-4578-91D9-7B1B42A914D4}" dt="2023-02-10T18:00:03.131" v="13542"/>
          <ac:spMkLst>
            <pc:docMk/>
            <pc:sldMk cId="4291506843" sldId="288"/>
            <ac:spMk id="3" creationId="{961A7CAB-9D2F-D02C-897E-DE2F16A8CBA8}"/>
          </ac:spMkLst>
        </pc:spChg>
        <pc:spChg chg="add mod">
          <ac:chgData name="Johnson, Mark (STFC,DL,AST)" userId="641c2a7f-5b54-46b3-85cb-a679c0bad0ca" providerId="ADAL" clId="{32FCF2B6-5E30-4578-91D9-7B1B42A914D4}" dt="2023-02-13T10:18:38.431" v="16611" actId="1035"/>
          <ac:spMkLst>
            <pc:docMk/>
            <pc:sldMk cId="4291506843" sldId="288"/>
            <ac:spMk id="5" creationId="{424C4A72-2466-F115-59A7-BA07B8DD9FB1}"/>
          </ac:spMkLst>
        </pc:spChg>
        <pc:spChg chg="mod">
          <ac:chgData name="Johnson, Mark (STFC,DL,AST)" userId="641c2a7f-5b54-46b3-85cb-a679c0bad0ca" providerId="ADAL" clId="{32FCF2B6-5E30-4578-91D9-7B1B42A914D4}" dt="2023-02-10T10:35:15.854" v="6267" actId="20577"/>
          <ac:spMkLst>
            <pc:docMk/>
            <pc:sldMk cId="4291506843" sldId="288"/>
            <ac:spMk id="14" creationId="{E12B0A51-B6D4-4900-B88E-ACDE0E58CE20}"/>
          </ac:spMkLst>
        </pc:spChg>
        <pc:graphicFrameChg chg="add mod modGraphic">
          <ac:chgData name="Johnson, Mark (STFC,DL,AST)" userId="641c2a7f-5b54-46b3-85cb-a679c0bad0ca" providerId="ADAL" clId="{32FCF2B6-5E30-4578-91D9-7B1B42A914D4}" dt="2023-02-13T09:28:49.713" v="14360" actId="20577"/>
          <ac:graphicFrameMkLst>
            <pc:docMk/>
            <pc:sldMk cId="4291506843" sldId="288"/>
            <ac:graphicFrameMk id="2" creationId="{B6638711-9A12-C1B4-9752-DCD63E0F05DB}"/>
          </ac:graphicFrameMkLst>
        </pc:graphicFrameChg>
        <pc:picChg chg="add mod">
          <ac:chgData name="Johnson, Mark (STFC,DL,AST)" userId="641c2a7f-5b54-46b3-85cb-a679c0bad0ca" providerId="ADAL" clId="{32FCF2B6-5E30-4578-91D9-7B1B42A914D4}" dt="2023-02-10T18:07:45.229" v="13619" actId="14826"/>
          <ac:picMkLst>
            <pc:docMk/>
            <pc:sldMk cId="4291506843" sldId="288"/>
            <ac:picMk id="4" creationId="{4E6F5649-17E8-D0D9-D648-2B7B96B22C00}"/>
          </ac:picMkLst>
        </pc:picChg>
        <pc:picChg chg="mod">
          <ac:chgData name="Johnson, Mark (STFC,DL,AST)" userId="641c2a7f-5b54-46b3-85cb-a679c0bad0ca" providerId="ADAL" clId="{32FCF2B6-5E30-4578-91D9-7B1B42A914D4}" dt="2023-02-10T18:07:35.527" v="13618" actId="732"/>
          <ac:picMkLst>
            <pc:docMk/>
            <pc:sldMk cId="4291506843" sldId="288"/>
            <ac:picMk id="1026" creationId="{6789CE4C-0EE8-944E-661A-AB8DFFCB7B11}"/>
          </ac:picMkLst>
        </pc:picChg>
      </pc:sldChg>
      <pc:sldChg chg="addSp modSp add mod">
        <pc:chgData name="Johnson, Mark (STFC,DL,AST)" userId="641c2a7f-5b54-46b3-85cb-a679c0bad0ca" providerId="ADAL" clId="{32FCF2B6-5E30-4578-91D9-7B1B42A914D4}" dt="2023-02-10T18:06:57.973" v="13616" actId="14826"/>
        <pc:sldMkLst>
          <pc:docMk/>
          <pc:sldMk cId="3204652840" sldId="289"/>
        </pc:sldMkLst>
        <pc:spChg chg="add mod">
          <ac:chgData name="Johnson, Mark (STFC,DL,AST)" userId="641c2a7f-5b54-46b3-85cb-a679c0bad0ca" providerId="ADAL" clId="{32FCF2B6-5E30-4578-91D9-7B1B42A914D4}" dt="2023-02-10T18:00:01.105" v="13541"/>
          <ac:spMkLst>
            <pc:docMk/>
            <pc:sldMk cId="3204652840" sldId="289"/>
            <ac:spMk id="3" creationId="{7006F861-D214-EAA0-6354-83D7CE3B2900}"/>
          </ac:spMkLst>
        </pc:spChg>
        <pc:graphicFrameChg chg="add mod modGraphic">
          <ac:chgData name="Johnson, Mark (STFC,DL,AST)" userId="641c2a7f-5b54-46b3-85cb-a679c0bad0ca" providerId="ADAL" clId="{32FCF2B6-5E30-4578-91D9-7B1B42A914D4}" dt="2023-02-10T18:01:44.373" v="13579" actId="20577"/>
          <ac:graphicFrameMkLst>
            <pc:docMk/>
            <pc:sldMk cId="3204652840" sldId="289"/>
            <ac:graphicFrameMk id="2" creationId="{536284D1-2FC3-F151-412C-50010714CEB7}"/>
          </ac:graphicFrameMkLst>
        </pc:graphicFrameChg>
        <pc:picChg chg="add mod">
          <ac:chgData name="Johnson, Mark (STFC,DL,AST)" userId="641c2a7f-5b54-46b3-85cb-a679c0bad0ca" providerId="ADAL" clId="{32FCF2B6-5E30-4578-91D9-7B1B42A914D4}" dt="2023-02-10T18:06:57.973" v="13616" actId="14826"/>
          <ac:picMkLst>
            <pc:docMk/>
            <pc:sldMk cId="3204652840" sldId="289"/>
            <ac:picMk id="4" creationId="{2D4276AF-6E73-F5F4-DBFE-DE2104DDAEE9}"/>
          </ac:picMkLst>
        </pc:picChg>
        <pc:picChg chg="mod">
          <ac:chgData name="Johnson, Mark (STFC,DL,AST)" userId="641c2a7f-5b54-46b3-85cb-a679c0bad0ca" providerId="ADAL" clId="{32FCF2B6-5E30-4578-91D9-7B1B42A914D4}" dt="2023-02-10T18:04:46.198" v="13615" actId="732"/>
          <ac:picMkLst>
            <pc:docMk/>
            <pc:sldMk cId="3204652840" sldId="289"/>
            <ac:picMk id="1026" creationId="{6789CE4C-0EE8-944E-661A-AB8DFFCB7B11}"/>
          </ac:picMkLst>
        </pc:picChg>
      </pc:sldChg>
      <pc:sldChg chg="addSp delSp modSp add mod">
        <pc:chgData name="Johnson, Mark (STFC,DL,AST)" userId="641c2a7f-5b54-46b3-85cb-a679c0bad0ca" providerId="ADAL" clId="{32FCF2B6-5E30-4578-91D9-7B1B42A914D4}" dt="2023-02-13T09:19:20.349" v="14138" actId="20577"/>
        <pc:sldMkLst>
          <pc:docMk/>
          <pc:sldMk cId="3497033189" sldId="290"/>
        </pc:sldMkLst>
        <pc:spChg chg="del">
          <ac:chgData name="Johnson, Mark (STFC,DL,AST)" userId="641c2a7f-5b54-46b3-85cb-a679c0bad0ca" providerId="ADAL" clId="{32FCF2B6-5E30-4578-91D9-7B1B42A914D4}" dt="2023-02-10T11:01:59.395" v="6402" actId="478"/>
          <ac:spMkLst>
            <pc:docMk/>
            <pc:sldMk cId="3497033189" sldId="290"/>
            <ac:spMk id="3" creationId="{9FDBDA0A-1AB0-F946-5297-852ED6B063A0}"/>
          </ac:spMkLst>
        </pc:spChg>
        <pc:spChg chg="del">
          <ac:chgData name="Johnson, Mark (STFC,DL,AST)" userId="641c2a7f-5b54-46b3-85cb-a679c0bad0ca" providerId="ADAL" clId="{32FCF2B6-5E30-4578-91D9-7B1B42A914D4}" dt="2023-02-10T11:01:59.395" v="6402" actId="478"/>
          <ac:spMkLst>
            <pc:docMk/>
            <pc:sldMk cId="3497033189" sldId="290"/>
            <ac:spMk id="5" creationId="{C43137DF-33F5-D427-8926-C3374C8C1858}"/>
          </ac:spMkLst>
        </pc:spChg>
        <pc:spChg chg="add mod">
          <ac:chgData name="Johnson, Mark (STFC,DL,AST)" userId="641c2a7f-5b54-46b3-85cb-a679c0bad0ca" providerId="ADAL" clId="{32FCF2B6-5E30-4578-91D9-7B1B42A914D4}" dt="2023-02-13T09:19:20.349" v="14138" actId="20577"/>
          <ac:spMkLst>
            <pc:docMk/>
            <pc:sldMk cId="3497033189" sldId="290"/>
            <ac:spMk id="6" creationId="{12CCB768-504F-637F-2B56-97E0D6CED49B}"/>
          </ac:spMkLst>
        </pc:spChg>
        <pc:spChg chg="mod">
          <ac:chgData name="Johnson, Mark (STFC,DL,AST)" userId="641c2a7f-5b54-46b3-85cb-a679c0bad0ca" providerId="ADAL" clId="{32FCF2B6-5E30-4578-91D9-7B1B42A914D4}" dt="2023-02-10T16:51:45.193" v="12647" actId="20577"/>
          <ac:spMkLst>
            <pc:docMk/>
            <pc:sldMk cId="3497033189" sldId="290"/>
            <ac:spMk id="13" creationId="{C0475D53-9B56-460E-ABA1-825364B3BAD3}"/>
          </ac:spMkLst>
        </pc:spChg>
        <pc:spChg chg="add mod">
          <ac:chgData name="Johnson, Mark (STFC,DL,AST)" userId="641c2a7f-5b54-46b3-85cb-a679c0bad0ca" providerId="ADAL" clId="{32FCF2B6-5E30-4578-91D9-7B1B42A914D4}" dt="2023-02-10T11:02:18.733" v="6410"/>
          <ac:spMkLst>
            <pc:docMk/>
            <pc:sldMk cId="3497033189" sldId="290"/>
            <ac:spMk id="19" creationId="{D4804D68-FAAD-EDD6-AD5F-C98614681FC8}"/>
          </ac:spMkLst>
        </pc:spChg>
        <pc:spChg chg="add mod">
          <ac:chgData name="Johnson, Mark (STFC,DL,AST)" userId="641c2a7f-5b54-46b3-85cb-a679c0bad0ca" providerId="ADAL" clId="{32FCF2B6-5E30-4578-91D9-7B1B42A914D4}" dt="2023-02-10T11:02:18.733" v="6410"/>
          <ac:spMkLst>
            <pc:docMk/>
            <pc:sldMk cId="3497033189" sldId="290"/>
            <ac:spMk id="20" creationId="{38143BA1-51B6-A48C-EF8F-34D45E24F30D}"/>
          </ac:spMkLst>
        </pc:spChg>
        <pc:spChg chg="add mod">
          <ac:chgData name="Johnson, Mark (STFC,DL,AST)" userId="641c2a7f-5b54-46b3-85cb-a679c0bad0ca" providerId="ADAL" clId="{32FCF2B6-5E30-4578-91D9-7B1B42A914D4}" dt="2023-02-10T11:02:18.733" v="6410"/>
          <ac:spMkLst>
            <pc:docMk/>
            <pc:sldMk cId="3497033189" sldId="290"/>
            <ac:spMk id="21" creationId="{7CEB2D93-8E3B-FAB0-9E2F-589B01F333E1}"/>
          </ac:spMkLst>
        </pc:spChg>
        <pc:spChg chg="add mod">
          <ac:chgData name="Johnson, Mark (STFC,DL,AST)" userId="641c2a7f-5b54-46b3-85cb-a679c0bad0ca" providerId="ADAL" clId="{32FCF2B6-5E30-4578-91D9-7B1B42A914D4}" dt="2023-02-10T11:02:18.733" v="6410"/>
          <ac:spMkLst>
            <pc:docMk/>
            <pc:sldMk cId="3497033189" sldId="290"/>
            <ac:spMk id="22" creationId="{A3DE266A-7484-8FBC-6EE3-15835D9EBAE0}"/>
          </ac:spMkLst>
        </pc:spChg>
        <pc:spChg chg="add mod">
          <ac:chgData name="Johnson, Mark (STFC,DL,AST)" userId="641c2a7f-5b54-46b3-85cb-a679c0bad0ca" providerId="ADAL" clId="{32FCF2B6-5E30-4578-91D9-7B1B42A914D4}" dt="2023-02-10T11:02:18.733" v="6410"/>
          <ac:spMkLst>
            <pc:docMk/>
            <pc:sldMk cId="3497033189" sldId="290"/>
            <ac:spMk id="23" creationId="{D4F4D30B-96E8-FF0D-D964-CCFC336F73F1}"/>
          </ac:spMkLst>
        </pc:spChg>
        <pc:spChg chg="add mod">
          <ac:chgData name="Johnson, Mark (STFC,DL,AST)" userId="641c2a7f-5b54-46b3-85cb-a679c0bad0ca" providerId="ADAL" clId="{32FCF2B6-5E30-4578-91D9-7B1B42A914D4}" dt="2023-02-10T11:02:18.733" v="6410"/>
          <ac:spMkLst>
            <pc:docMk/>
            <pc:sldMk cId="3497033189" sldId="290"/>
            <ac:spMk id="24" creationId="{FE2CA397-AF74-E46E-2AEE-62C81D91D5AD}"/>
          </ac:spMkLst>
        </pc:spChg>
        <pc:spChg chg="add mod">
          <ac:chgData name="Johnson, Mark (STFC,DL,AST)" userId="641c2a7f-5b54-46b3-85cb-a679c0bad0ca" providerId="ADAL" clId="{32FCF2B6-5E30-4578-91D9-7B1B42A914D4}" dt="2023-02-10T11:02:18.733" v="6410"/>
          <ac:spMkLst>
            <pc:docMk/>
            <pc:sldMk cId="3497033189" sldId="290"/>
            <ac:spMk id="25" creationId="{5AD3544F-09FB-9600-F3B3-9B896506CC04}"/>
          </ac:spMkLst>
        </pc:spChg>
        <pc:spChg chg="add mod">
          <ac:chgData name="Johnson, Mark (STFC,DL,AST)" userId="641c2a7f-5b54-46b3-85cb-a679c0bad0ca" providerId="ADAL" clId="{32FCF2B6-5E30-4578-91D9-7B1B42A914D4}" dt="2023-02-10T11:02:18.733" v="6410"/>
          <ac:spMkLst>
            <pc:docMk/>
            <pc:sldMk cId="3497033189" sldId="290"/>
            <ac:spMk id="26" creationId="{E59EB94F-F509-E8CD-B730-7E443C26F6F9}"/>
          </ac:spMkLst>
        </pc:spChg>
        <pc:spChg chg="add mod">
          <ac:chgData name="Johnson, Mark (STFC,DL,AST)" userId="641c2a7f-5b54-46b3-85cb-a679c0bad0ca" providerId="ADAL" clId="{32FCF2B6-5E30-4578-91D9-7B1B42A914D4}" dt="2023-02-10T11:02:18.733" v="6410"/>
          <ac:spMkLst>
            <pc:docMk/>
            <pc:sldMk cId="3497033189" sldId="290"/>
            <ac:spMk id="27" creationId="{183E8AAB-CB5C-0985-3CAE-AE2BC29CC7B2}"/>
          </ac:spMkLst>
        </pc:spChg>
        <pc:spChg chg="add mod">
          <ac:chgData name="Johnson, Mark (STFC,DL,AST)" userId="641c2a7f-5b54-46b3-85cb-a679c0bad0ca" providerId="ADAL" clId="{32FCF2B6-5E30-4578-91D9-7B1B42A914D4}" dt="2023-02-10T11:02:18.733" v="6410"/>
          <ac:spMkLst>
            <pc:docMk/>
            <pc:sldMk cId="3497033189" sldId="290"/>
            <ac:spMk id="28" creationId="{5CEEDC47-EF5B-B54D-FC9F-D1571D88FBB2}"/>
          </ac:spMkLst>
        </pc:spChg>
        <pc:spChg chg="add mod">
          <ac:chgData name="Johnson, Mark (STFC,DL,AST)" userId="641c2a7f-5b54-46b3-85cb-a679c0bad0ca" providerId="ADAL" clId="{32FCF2B6-5E30-4578-91D9-7B1B42A914D4}" dt="2023-02-10T11:08:28.266" v="6534" actId="1036"/>
          <ac:spMkLst>
            <pc:docMk/>
            <pc:sldMk cId="3497033189" sldId="290"/>
            <ac:spMk id="29" creationId="{5177EB3A-8F41-4945-3171-095826486DE4}"/>
          </ac:spMkLst>
        </pc:spChg>
        <pc:spChg chg="add del mod">
          <ac:chgData name="Johnson, Mark (STFC,DL,AST)" userId="641c2a7f-5b54-46b3-85cb-a679c0bad0ca" providerId="ADAL" clId="{32FCF2B6-5E30-4578-91D9-7B1B42A914D4}" dt="2023-02-10T11:08:13.756" v="6527" actId="478"/>
          <ac:spMkLst>
            <pc:docMk/>
            <pc:sldMk cId="3497033189" sldId="290"/>
            <ac:spMk id="30" creationId="{94BC888D-47B1-73BD-1E8F-6E07D4BCFA60}"/>
          </ac:spMkLst>
        </pc:spChg>
        <pc:spChg chg="add mod">
          <ac:chgData name="Johnson, Mark (STFC,DL,AST)" userId="641c2a7f-5b54-46b3-85cb-a679c0bad0ca" providerId="ADAL" clId="{32FCF2B6-5E30-4578-91D9-7B1B42A914D4}" dt="2023-02-10T11:06:50" v="6494" actId="2711"/>
          <ac:spMkLst>
            <pc:docMk/>
            <pc:sldMk cId="3497033189" sldId="290"/>
            <ac:spMk id="31" creationId="{DF34D982-865F-BD3E-E381-5C60ABD8B88F}"/>
          </ac:spMkLst>
        </pc:spChg>
        <pc:spChg chg="add mod">
          <ac:chgData name="Johnson, Mark (STFC,DL,AST)" userId="641c2a7f-5b54-46b3-85cb-a679c0bad0ca" providerId="ADAL" clId="{32FCF2B6-5E30-4578-91D9-7B1B42A914D4}" dt="2023-02-10T11:06:56.218" v="6495" actId="2711"/>
          <ac:spMkLst>
            <pc:docMk/>
            <pc:sldMk cId="3497033189" sldId="290"/>
            <ac:spMk id="32" creationId="{BE1CAC07-C26E-E6E9-B78F-983054B1CF93}"/>
          </ac:spMkLst>
        </pc:spChg>
        <pc:spChg chg="add mod">
          <ac:chgData name="Johnson, Mark (STFC,DL,AST)" userId="641c2a7f-5b54-46b3-85cb-a679c0bad0ca" providerId="ADAL" clId="{32FCF2B6-5E30-4578-91D9-7B1B42A914D4}" dt="2023-02-10T11:07:03" v="6496" actId="2711"/>
          <ac:spMkLst>
            <pc:docMk/>
            <pc:sldMk cId="3497033189" sldId="290"/>
            <ac:spMk id="33" creationId="{CF5A78BC-22C5-0C33-9814-7DE1DCEA9405}"/>
          </ac:spMkLst>
        </pc:spChg>
        <pc:spChg chg="add mod">
          <ac:chgData name="Johnson, Mark (STFC,DL,AST)" userId="641c2a7f-5b54-46b3-85cb-a679c0bad0ca" providerId="ADAL" clId="{32FCF2B6-5E30-4578-91D9-7B1B42A914D4}" dt="2023-02-10T11:07:09.865" v="6497" actId="2711"/>
          <ac:spMkLst>
            <pc:docMk/>
            <pc:sldMk cId="3497033189" sldId="290"/>
            <ac:spMk id="34" creationId="{6329B86C-2111-A15A-7225-798AE5636C6A}"/>
          </ac:spMkLst>
        </pc:spChg>
        <pc:spChg chg="add mod">
          <ac:chgData name="Johnson, Mark (STFC,DL,AST)" userId="641c2a7f-5b54-46b3-85cb-a679c0bad0ca" providerId="ADAL" clId="{32FCF2B6-5E30-4578-91D9-7B1B42A914D4}" dt="2023-02-10T11:07:15.203" v="6498" actId="2711"/>
          <ac:spMkLst>
            <pc:docMk/>
            <pc:sldMk cId="3497033189" sldId="290"/>
            <ac:spMk id="35" creationId="{FBBA765A-B700-707A-FEAB-DFC674769760}"/>
          </ac:spMkLst>
        </pc:spChg>
        <pc:spChg chg="add mod">
          <ac:chgData name="Johnson, Mark (STFC,DL,AST)" userId="641c2a7f-5b54-46b3-85cb-a679c0bad0ca" providerId="ADAL" clId="{32FCF2B6-5E30-4578-91D9-7B1B42A914D4}" dt="2023-02-10T11:02:58.968" v="6421" actId="2711"/>
          <ac:spMkLst>
            <pc:docMk/>
            <pc:sldMk cId="3497033189" sldId="290"/>
            <ac:spMk id="37" creationId="{1259F116-061C-DE05-AC42-15BC3B4D7B38}"/>
          </ac:spMkLst>
        </pc:spChg>
        <pc:spChg chg="add mod">
          <ac:chgData name="Johnson, Mark (STFC,DL,AST)" userId="641c2a7f-5b54-46b3-85cb-a679c0bad0ca" providerId="ADAL" clId="{32FCF2B6-5E30-4578-91D9-7B1B42A914D4}" dt="2023-02-10T11:08:20.328" v="6530" actId="20577"/>
          <ac:spMkLst>
            <pc:docMk/>
            <pc:sldMk cId="3497033189" sldId="290"/>
            <ac:spMk id="38" creationId="{D4D739DE-C6DC-A9F9-099F-CB9BE143A4CD}"/>
          </ac:spMkLst>
        </pc:spChg>
        <pc:grpChg chg="add mod">
          <ac:chgData name="Johnson, Mark (STFC,DL,AST)" userId="641c2a7f-5b54-46b3-85cb-a679c0bad0ca" providerId="ADAL" clId="{32FCF2B6-5E30-4578-91D9-7B1B42A914D4}" dt="2023-02-10T11:02:18.733" v="6410"/>
          <ac:grpSpMkLst>
            <pc:docMk/>
            <pc:sldMk cId="3497033189" sldId="290"/>
            <ac:grpSpMk id="9" creationId="{EAC9A7F6-E2EE-440B-D50E-D5AD09A8B538}"/>
          </ac:grpSpMkLst>
        </pc:grpChg>
        <pc:graphicFrameChg chg="add mod modGraphic">
          <ac:chgData name="Johnson, Mark (STFC,DL,AST)" userId="641c2a7f-5b54-46b3-85cb-a679c0bad0ca" providerId="ADAL" clId="{32FCF2B6-5E30-4578-91D9-7B1B42A914D4}" dt="2023-02-10T11:07:52.047" v="6504" actId="2711"/>
          <ac:graphicFrameMkLst>
            <pc:docMk/>
            <pc:sldMk cId="3497033189" sldId="290"/>
            <ac:graphicFrameMk id="8" creationId="{C0EC4842-3547-BBA3-5EE1-0141A1BF5EA9}"/>
          </ac:graphicFrameMkLst>
        </pc:graphicFrameChg>
        <pc:picChg chg="del">
          <ac:chgData name="Johnson, Mark (STFC,DL,AST)" userId="641c2a7f-5b54-46b3-85cb-a679c0bad0ca" providerId="ADAL" clId="{32FCF2B6-5E30-4578-91D9-7B1B42A914D4}" dt="2023-02-10T11:01:59.395" v="6402" actId="478"/>
          <ac:picMkLst>
            <pc:docMk/>
            <pc:sldMk cId="3497033189" sldId="290"/>
            <ac:picMk id="2" creationId="{9C7CA533-9937-3E41-3E83-7C97D8D2CF51}"/>
          </ac:picMkLst>
        </pc:picChg>
        <pc:picChg chg="del">
          <ac:chgData name="Johnson, Mark (STFC,DL,AST)" userId="641c2a7f-5b54-46b3-85cb-a679c0bad0ca" providerId="ADAL" clId="{32FCF2B6-5E30-4578-91D9-7B1B42A914D4}" dt="2023-02-10T11:01:59.395" v="6402" actId="478"/>
          <ac:picMkLst>
            <pc:docMk/>
            <pc:sldMk cId="3497033189" sldId="290"/>
            <ac:picMk id="4" creationId="{61F8126B-3930-651C-6312-C61974731CC1}"/>
          </ac:picMkLst>
        </pc:picChg>
        <pc:picChg chg="mod">
          <ac:chgData name="Johnson, Mark (STFC,DL,AST)" userId="641c2a7f-5b54-46b3-85cb-a679c0bad0ca" providerId="ADAL" clId="{32FCF2B6-5E30-4578-91D9-7B1B42A914D4}" dt="2023-02-10T11:02:27.044" v="6411" actId="732"/>
          <ac:picMkLst>
            <pc:docMk/>
            <pc:sldMk cId="3497033189" sldId="290"/>
            <ac:picMk id="1026" creationId="{6789CE4C-0EE8-944E-661A-AB8DFFCB7B11}"/>
          </ac:picMkLst>
        </pc:picChg>
        <pc:cxnChg chg="mod">
          <ac:chgData name="Johnson, Mark (STFC,DL,AST)" userId="641c2a7f-5b54-46b3-85cb-a679c0bad0ca" providerId="ADAL" clId="{32FCF2B6-5E30-4578-91D9-7B1B42A914D4}" dt="2023-02-10T11:02:18.733" v="6410"/>
          <ac:cxnSpMkLst>
            <pc:docMk/>
            <pc:sldMk cId="3497033189" sldId="290"/>
            <ac:cxnSpMk id="11" creationId="{79016A6D-84DB-6EA0-028E-0D4C845BFF33}"/>
          </ac:cxnSpMkLst>
        </pc:cxnChg>
        <pc:cxnChg chg="mod">
          <ac:chgData name="Johnson, Mark (STFC,DL,AST)" userId="641c2a7f-5b54-46b3-85cb-a679c0bad0ca" providerId="ADAL" clId="{32FCF2B6-5E30-4578-91D9-7B1B42A914D4}" dt="2023-02-10T11:02:18.733" v="6410"/>
          <ac:cxnSpMkLst>
            <pc:docMk/>
            <pc:sldMk cId="3497033189" sldId="290"/>
            <ac:cxnSpMk id="12" creationId="{BAACFB34-E368-4034-D1E9-944B90E24C48}"/>
          </ac:cxnSpMkLst>
        </pc:cxnChg>
        <pc:cxnChg chg="mod">
          <ac:chgData name="Johnson, Mark (STFC,DL,AST)" userId="641c2a7f-5b54-46b3-85cb-a679c0bad0ca" providerId="ADAL" clId="{32FCF2B6-5E30-4578-91D9-7B1B42A914D4}" dt="2023-02-10T11:02:18.733" v="6410"/>
          <ac:cxnSpMkLst>
            <pc:docMk/>
            <pc:sldMk cId="3497033189" sldId="290"/>
            <ac:cxnSpMk id="14" creationId="{5DE1C5AB-4D95-9C66-01B4-272F31ED1537}"/>
          </ac:cxnSpMkLst>
        </pc:cxnChg>
        <pc:cxnChg chg="mod">
          <ac:chgData name="Johnson, Mark (STFC,DL,AST)" userId="641c2a7f-5b54-46b3-85cb-a679c0bad0ca" providerId="ADAL" clId="{32FCF2B6-5E30-4578-91D9-7B1B42A914D4}" dt="2023-02-10T11:02:18.733" v="6410"/>
          <ac:cxnSpMkLst>
            <pc:docMk/>
            <pc:sldMk cId="3497033189" sldId="290"/>
            <ac:cxnSpMk id="16" creationId="{7DE2E828-9BB6-E6FE-F2A6-319D20CC66C9}"/>
          </ac:cxnSpMkLst>
        </pc:cxnChg>
        <pc:cxnChg chg="mod">
          <ac:chgData name="Johnson, Mark (STFC,DL,AST)" userId="641c2a7f-5b54-46b3-85cb-a679c0bad0ca" providerId="ADAL" clId="{32FCF2B6-5E30-4578-91D9-7B1B42A914D4}" dt="2023-02-10T11:02:18.733" v="6410"/>
          <ac:cxnSpMkLst>
            <pc:docMk/>
            <pc:sldMk cId="3497033189" sldId="290"/>
            <ac:cxnSpMk id="17" creationId="{A5B760C4-31EE-F301-0042-EA3B68C8A1FA}"/>
          </ac:cxnSpMkLst>
        </pc:cxnChg>
        <pc:cxnChg chg="mod">
          <ac:chgData name="Johnson, Mark (STFC,DL,AST)" userId="641c2a7f-5b54-46b3-85cb-a679c0bad0ca" providerId="ADAL" clId="{32FCF2B6-5E30-4578-91D9-7B1B42A914D4}" dt="2023-02-10T11:02:18.733" v="6410"/>
          <ac:cxnSpMkLst>
            <pc:docMk/>
            <pc:sldMk cId="3497033189" sldId="290"/>
            <ac:cxnSpMk id="18" creationId="{A6477413-F46E-9E43-841C-B66BEC8689F4}"/>
          </ac:cxnSpMkLst>
        </pc:cxnChg>
        <pc:cxnChg chg="add mod">
          <ac:chgData name="Johnson, Mark (STFC,DL,AST)" userId="641c2a7f-5b54-46b3-85cb-a679c0bad0ca" providerId="ADAL" clId="{32FCF2B6-5E30-4578-91D9-7B1B42A914D4}" dt="2023-02-10T11:02:18.733" v="6410"/>
          <ac:cxnSpMkLst>
            <pc:docMk/>
            <pc:sldMk cId="3497033189" sldId="290"/>
            <ac:cxnSpMk id="36" creationId="{C9DAE316-96A1-6593-B717-51E26F793D4F}"/>
          </ac:cxnSpMkLst>
        </pc:cxnChg>
      </pc:sldChg>
      <pc:sldChg chg="addSp delSp modSp add mod">
        <pc:chgData name="Johnson, Mark (STFC,DL,AST)" userId="641c2a7f-5b54-46b3-85cb-a679c0bad0ca" providerId="ADAL" clId="{32FCF2B6-5E30-4578-91D9-7B1B42A914D4}" dt="2023-02-13T10:24:26.346" v="16772" actId="20577"/>
        <pc:sldMkLst>
          <pc:docMk/>
          <pc:sldMk cId="3530212111" sldId="291"/>
        </pc:sldMkLst>
        <pc:spChg chg="add mod">
          <ac:chgData name="Johnson, Mark (STFC,DL,AST)" userId="641c2a7f-5b54-46b3-85cb-a679c0bad0ca" providerId="ADAL" clId="{32FCF2B6-5E30-4578-91D9-7B1B42A914D4}" dt="2023-02-10T13:13:48.732" v="7702" actId="692"/>
          <ac:spMkLst>
            <pc:docMk/>
            <pc:sldMk cId="3530212111" sldId="291"/>
            <ac:spMk id="2" creationId="{D59139E0-D4CF-E0DC-6E71-9A8CB456913B}"/>
          </ac:spMkLst>
        </pc:spChg>
        <pc:spChg chg="mod">
          <ac:chgData name="Johnson, Mark (STFC,DL,AST)" userId="641c2a7f-5b54-46b3-85cb-a679c0bad0ca" providerId="ADAL" clId="{32FCF2B6-5E30-4578-91D9-7B1B42A914D4}" dt="2023-02-10T13:21:43.991" v="8035" actId="2711"/>
          <ac:spMkLst>
            <pc:docMk/>
            <pc:sldMk cId="3530212111" sldId="291"/>
            <ac:spMk id="4" creationId="{B84BAC3A-75EE-29C4-2C16-B41074523298}"/>
          </ac:spMkLst>
        </pc:spChg>
        <pc:spChg chg="add mod">
          <ac:chgData name="Johnson, Mark (STFC,DL,AST)" userId="641c2a7f-5b54-46b3-85cb-a679c0bad0ca" providerId="ADAL" clId="{32FCF2B6-5E30-4578-91D9-7B1B42A914D4}" dt="2023-02-13T10:24:26.346" v="16772" actId="20577"/>
          <ac:spMkLst>
            <pc:docMk/>
            <pc:sldMk cId="3530212111" sldId="291"/>
            <ac:spMk id="5" creationId="{C81D436D-849D-DE5D-75CE-8D5DF51C16BB}"/>
          </ac:spMkLst>
        </pc:spChg>
        <pc:spChg chg="add mod">
          <ac:chgData name="Johnson, Mark (STFC,DL,AST)" userId="641c2a7f-5b54-46b3-85cb-a679c0bad0ca" providerId="ADAL" clId="{32FCF2B6-5E30-4578-91D9-7B1B42A914D4}" dt="2023-02-10T15:48:50.840" v="10344"/>
          <ac:spMkLst>
            <pc:docMk/>
            <pc:sldMk cId="3530212111" sldId="291"/>
            <ac:spMk id="8" creationId="{68AF3B3A-BD1F-B48B-5C9A-92307308F935}"/>
          </ac:spMkLst>
        </pc:spChg>
        <pc:spChg chg="del">
          <ac:chgData name="Johnson, Mark (STFC,DL,AST)" userId="641c2a7f-5b54-46b3-85cb-a679c0bad0ca" providerId="ADAL" clId="{32FCF2B6-5E30-4578-91D9-7B1B42A914D4}" dt="2023-02-10T15:48:50.554" v="10343" actId="478"/>
          <ac:spMkLst>
            <pc:docMk/>
            <pc:sldMk cId="3530212111" sldId="291"/>
            <ac:spMk id="13" creationId="{C0475D53-9B56-460E-ABA1-825364B3BAD3}"/>
          </ac:spMkLst>
        </pc:spChg>
        <pc:grpChg chg="add mod">
          <ac:chgData name="Johnson, Mark (STFC,DL,AST)" userId="641c2a7f-5b54-46b3-85cb-a679c0bad0ca" providerId="ADAL" clId="{32FCF2B6-5E30-4578-91D9-7B1B42A914D4}" dt="2023-02-10T11:36:53.976" v="7378" actId="164"/>
          <ac:grpSpMkLst>
            <pc:docMk/>
            <pc:sldMk cId="3530212111" sldId="291"/>
            <ac:grpSpMk id="6" creationId="{30EF8FDD-C417-96A6-9634-50497A3A6033}"/>
          </ac:grpSpMkLst>
        </pc:grpChg>
        <pc:picChg chg="mod">
          <ac:chgData name="Johnson, Mark (STFC,DL,AST)" userId="641c2a7f-5b54-46b3-85cb-a679c0bad0ca" providerId="ADAL" clId="{32FCF2B6-5E30-4578-91D9-7B1B42A914D4}" dt="2023-02-10T11:29:39.537" v="6929" actId="14826"/>
          <ac:picMkLst>
            <pc:docMk/>
            <pc:sldMk cId="3530212111" sldId="291"/>
            <ac:picMk id="3" creationId="{D0626379-8252-1B21-522E-C93C0763F0E9}"/>
          </ac:picMkLst>
        </pc:picChg>
      </pc:sldChg>
      <pc:sldChg chg="addSp delSp modSp add mod">
        <pc:chgData name="Johnson, Mark (STFC,DL,AST)" userId="641c2a7f-5b54-46b3-85cb-a679c0bad0ca" providerId="ADAL" clId="{32FCF2B6-5E30-4578-91D9-7B1B42A914D4}" dt="2023-02-13T15:51:17.966" v="16875" actId="478"/>
        <pc:sldMkLst>
          <pc:docMk/>
          <pc:sldMk cId="1159516338" sldId="292"/>
        </pc:sldMkLst>
        <pc:spChg chg="add mod ord">
          <ac:chgData name="Johnson, Mark (STFC,DL,AST)" userId="641c2a7f-5b54-46b3-85cb-a679c0bad0ca" providerId="ADAL" clId="{32FCF2B6-5E30-4578-91D9-7B1B42A914D4}" dt="2023-02-10T13:13:42.576" v="7698" actId="692"/>
          <ac:spMkLst>
            <pc:docMk/>
            <pc:sldMk cId="1159516338" sldId="292"/>
            <ac:spMk id="2" creationId="{FB71501B-BBE4-9CFA-569B-AE78004B094C}"/>
          </ac:spMkLst>
        </pc:spChg>
        <pc:spChg chg="mod">
          <ac:chgData name="Johnson, Mark (STFC,DL,AST)" userId="641c2a7f-5b54-46b3-85cb-a679c0bad0ca" providerId="ADAL" clId="{32FCF2B6-5E30-4578-91D9-7B1B42A914D4}" dt="2023-02-10T11:30:07.801" v="6974" actId="2711"/>
          <ac:spMkLst>
            <pc:docMk/>
            <pc:sldMk cId="1159516338" sldId="292"/>
            <ac:spMk id="4" creationId="{B84BAC3A-75EE-29C4-2C16-B41074523298}"/>
          </ac:spMkLst>
        </pc:spChg>
        <pc:spChg chg="add mod ord">
          <ac:chgData name="Johnson, Mark (STFC,DL,AST)" userId="641c2a7f-5b54-46b3-85cb-a679c0bad0ca" providerId="ADAL" clId="{32FCF2B6-5E30-4578-91D9-7B1B42A914D4}" dt="2023-02-10T13:47:46.649" v="8315" actId="14100"/>
          <ac:spMkLst>
            <pc:docMk/>
            <pc:sldMk cId="1159516338" sldId="292"/>
            <ac:spMk id="5" creationId="{B9C92A87-2A94-30B3-1E96-08B337F1C024}"/>
          </ac:spMkLst>
        </pc:spChg>
        <pc:spChg chg="mod">
          <ac:chgData name="Johnson, Mark (STFC,DL,AST)" userId="641c2a7f-5b54-46b3-85cb-a679c0bad0ca" providerId="ADAL" clId="{32FCF2B6-5E30-4578-91D9-7B1B42A914D4}" dt="2023-02-10T15:38:49.783" v="10330" actId="208"/>
          <ac:spMkLst>
            <pc:docMk/>
            <pc:sldMk cId="1159516338" sldId="292"/>
            <ac:spMk id="9" creationId="{4EA65195-DC7F-8127-52F9-3D10C936A129}"/>
          </ac:spMkLst>
        </pc:spChg>
        <pc:spChg chg="mod">
          <ac:chgData name="Johnson, Mark (STFC,DL,AST)" userId="641c2a7f-5b54-46b3-85cb-a679c0bad0ca" providerId="ADAL" clId="{32FCF2B6-5E30-4578-91D9-7B1B42A914D4}" dt="2023-02-13T09:23:57.753" v="14216" actId="20577"/>
          <ac:spMkLst>
            <pc:docMk/>
            <pc:sldMk cId="1159516338" sldId="292"/>
            <ac:spMk id="11" creationId="{A9A7E240-0497-8047-0937-C7729E292BBA}"/>
          </ac:spMkLst>
        </pc:spChg>
        <pc:spChg chg="del">
          <ac:chgData name="Johnson, Mark (STFC,DL,AST)" userId="641c2a7f-5b54-46b3-85cb-a679c0bad0ca" providerId="ADAL" clId="{32FCF2B6-5E30-4578-91D9-7B1B42A914D4}" dt="2023-02-10T15:48:55.214" v="10345" actId="478"/>
          <ac:spMkLst>
            <pc:docMk/>
            <pc:sldMk cId="1159516338" sldId="292"/>
            <ac:spMk id="13" creationId="{C0475D53-9B56-460E-ABA1-825364B3BAD3}"/>
          </ac:spMkLst>
        </pc:spChg>
        <pc:spChg chg="add mod">
          <ac:chgData name="Johnson, Mark (STFC,DL,AST)" userId="641c2a7f-5b54-46b3-85cb-a679c0bad0ca" providerId="ADAL" clId="{32FCF2B6-5E30-4578-91D9-7B1B42A914D4}" dt="2023-02-10T15:48:55.371" v="10346"/>
          <ac:spMkLst>
            <pc:docMk/>
            <pc:sldMk cId="1159516338" sldId="292"/>
            <ac:spMk id="16" creationId="{76F05F71-FA99-A2E2-88F9-FFABB6D0AE3F}"/>
          </ac:spMkLst>
        </pc:spChg>
        <pc:grpChg chg="add del mod">
          <ac:chgData name="Johnson, Mark (STFC,DL,AST)" userId="641c2a7f-5b54-46b3-85cb-a679c0bad0ca" providerId="ADAL" clId="{32FCF2B6-5E30-4578-91D9-7B1B42A914D4}" dt="2023-02-10T15:36:46.613" v="10326" actId="478"/>
          <ac:grpSpMkLst>
            <pc:docMk/>
            <pc:sldMk cId="1159516338" sldId="292"/>
            <ac:grpSpMk id="6" creationId="{E20666D8-B4D8-5D1C-378D-1B2A0CECA78C}"/>
          </ac:grpSpMkLst>
        </pc:grpChg>
        <pc:grpChg chg="add mod">
          <ac:chgData name="Johnson, Mark (STFC,DL,AST)" userId="641c2a7f-5b54-46b3-85cb-a679c0bad0ca" providerId="ADAL" clId="{32FCF2B6-5E30-4578-91D9-7B1B42A914D4}" dt="2023-02-13T10:24:56.508" v="16779" actId="12788"/>
          <ac:grpSpMkLst>
            <pc:docMk/>
            <pc:sldMk cId="1159516338" sldId="292"/>
            <ac:grpSpMk id="8" creationId="{D60E84A2-4DB0-D9A8-CE94-373DC991F5FD}"/>
          </ac:grpSpMkLst>
        </pc:grpChg>
        <pc:graphicFrameChg chg="add del mod modGraphic">
          <ac:chgData name="Johnson, Mark (STFC,DL,AST)" userId="641c2a7f-5b54-46b3-85cb-a679c0bad0ca" providerId="ADAL" clId="{32FCF2B6-5E30-4578-91D9-7B1B42A914D4}" dt="2023-02-13T15:51:17.966" v="16875" actId="478"/>
          <ac:graphicFrameMkLst>
            <pc:docMk/>
            <pc:sldMk cId="1159516338" sldId="292"/>
            <ac:graphicFrameMk id="5" creationId="{0C72D226-1E93-8487-16E8-D068C9E598A2}"/>
          </ac:graphicFrameMkLst>
        </pc:graphicFrameChg>
        <pc:picChg chg="mod">
          <ac:chgData name="Johnson, Mark (STFC,DL,AST)" userId="641c2a7f-5b54-46b3-85cb-a679c0bad0ca" providerId="ADAL" clId="{32FCF2B6-5E30-4578-91D9-7B1B42A914D4}" dt="2023-02-10T11:30:23.084" v="6975" actId="14826"/>
          <ac:picMkLst>
            <pc:docMk/>
            <pc:sldMk cId="1159516338" sldId="292"/>
            <ac:picMk id="3" creationId="{D0626379-8252-1B21-522E-C93C0763F0E9}"/>
          </ac:picMkLst>
        </pc:picChg>
        <pc:picChg chg="mod">
          <ac:chgData name="Johnson, Mark (STFC,DL,AST)" userId="641c2a7f-5b54-46b3-85cb-a679c0bad0ca" providerId="ADAL" clId="{32FCF2B6-5E30-4578-91D9-7B1B42A914D4}" dt="2023-02-10T15:36:56.159" v="10327"/>
          <ac:picMkLst>
            <pc:docMk/>
            <pc:sldMk cId="1159516338" sldId="292"/>
            <ac:picMk id="12" creationId="{4ADD1BCB-ECB7-3423-49B5-D8469E0A308C}"/>
          </ac:picMkLst>
        </pc:picChg>
      </pc:sldChg>
      <pc:sldChg chg="addSp delSp modSp add del mod">
        <pc:chgData name="Johnson, Mark (STFC,DL,AST)" userId="641c2a7f-5b54-46b3-85cb-a679c0bad0ca" providerId="ADAL" clId="{32FCF2B6-5E30-4578-91D9-7B1B42A914D4}" dt="2023-02-10T15:37:02.977" v="10328" actId="2696"/>
        <pc:sldMkLst>
          <pc:docMk/>
          <pc:sldMk cId="2731497596" sldId="293"/>
        </pc:sldMkLst>
        <pc:spChg chg="add del topLvl">
          <ac:chgData name="Johnson, Mark (STFC,DL,AST)" userId="641c2a7f-5b54-46b3-85cb-a679c0bad0ca" providerId="ADAL" clId="{32FCF2B6-5E30-4578-91D9-7B1B42A914D4}" dt="2023-02-10T13:23:47.384" v="8079" actId="478"/>
          <ac:spMkLst>
            <pc:docMk/>
            <pc:sldMk cId="2731497596" sldId="293"/>
            <ac:spMk id="2" creationId="{FB71501B-BBE4-9CFA-569B-AE78004B094C}"/>
          </ac:spMkLst>
        </pc:spChg>
        <pc:spChg chg="mod">
          <ac:chgData name="Johnson, Mark (STFC,DL,AST)" userId="641c2a7f-5b54-46b3-85cb-a679c0bad0ca" providerId="ADAL" clId="{32FCF2B6-5E30-4578-91D9-7B1B42A914D4}" dt="2023-02-10T13:40:40.918" v="8257"/>
          <ac:spMkLst>
            <pc:docMk/>
            <pc:sldMk cId="2731497596" sldId="293"/>
            <ac:spMk id="4" creationId="{B84BAC3A-75EE-29C4-2C16-B41074523298}"/>
          </ac:spMkLst>
        </pc:spChg>
        <pc:spChg chg="del mod topLvl">
          <ac:chgData name="Johnson, Mark (STFC,DL,AST)" userId="641c2a7f-5b54-46b3-85cb-a679c0bad0ca" providerId="ADAL" clId="{32FCF2B6-5E30-4578-91D9-7B1B42A914D4}" dt="2023-02-10T13:23:48.494" v="8080" actId="478"/>
          <ac:spMkLst>
            <pc:docMk/>
            <pc:sldMk cId="2731497596" sldId="293"/>
            <ac:spMk id="5" creationId="{B9C92A87-2A94-30B3-1E96-08B337F1C024}"/>
          </ac:spMkLst>
        </pc:spChg>
        <pc:spChg chg="add del mod">
          <ac:chgData name="Johnson, Mark (STFC,DL,AST)" userId="641c2a7f-5b54-46b3-85cb-a679c0bad0ca" providerId="ADAL" clId="{32FCF2B6-5E30-4578-91D9-7B1B42A914D4}" dt="2023-02-10T13:23:31.743" v="8071"/>
          <ac:spMkLst>
            <pc:docMk/>
            <pc:sldMk cId="2731497596" sldId="293"/>
            <ac:spMk id="8" creationId="{2A69F22F-B4F4-BC42-81AC-27892F28238F}"/>
          </ac:spMkLst>
        </pc:spChg>
        <pc:spChg chg="mod">
          <ac:chgData name="Johnson, Mark (STFC,DL,AST)" userId="641c2a7f-5b54-46b3-85cb-a679c0bad0ca" providerId="ADAL" clId="{32FCF2B6-5E30-4578-91D9-7B1B42A914D4}" dt="2023-02-10T13:23:44.072" v="8076"/>
          <ac:spMkLst>
            <pc:docMk/>
            <pc:sldMk cId="2731497596" sldId="293"/>
            <ac:spMk id="11" creationId="{36FFA7A6-B92C-A7FF-6675-B31119B1E05E}"/>
          </ac:spMkLst>
        </pc:spChg>
        <pc:spChg chg="mod">
          <ac:chgData name="Johnson, Mark (STFC,DL,AST)" userId="641c2a7f-5b54-46b3-85cb-a679c0bad0ca" providerId="ADAL" clId="{32FCF2B6-5E30-4578-91D9-7B1B42A914D4}" dt="2023-02-10T13:23:44.072" v="8076"/>
          <ac:spMkLst>
            <pc:docMk/>
            <pc:sldMk cId="2731497596" sldId="293"/>
            <ac:spMk id="12" creationId="{5D93DFBB-995F-5EB2-4E89-19C4271900CF}"/>
          </ac:spMkLst>
        </pc:spChg>
        <pc:spChg chg="mod">
          <ac:chgData name="Johnson, Mark (STFC,DL,AST)" userId="641c2a7f-5b54-46b3-85cb-a679c0bad0ca" providerId="ADAL" clId="{32FCF2B6-5E30-4578-91D9-7B1B42A914D4}" dt="2023-02-10T13:37:51.196" v="8247" actId="20577"/>
          <ac:spMkLst>
            <pc:docMk/>
            <pc:sldMk cId="2731497596" sldId="293"/>
            <ac:spMk id="14" creationId="{E12B0A51-B6D4-4900-B88E-ACDE0E58CE20}"/>
          </ac:spMkLst>
        </pc:spChg>
        <pc:spChg chg="mod topLvl">
          <ac:chgData name="Johnson, Mark (STFC,DL,AST)" userId="641c2a7f-5b54-46b3-85cb-a679c0bad0ca" providerId="ADAL" clId="{32FCF2B6-5E30-4578-91D9-7B1B42A914D4}" dt="2023-02-10T13:25:16.277" v="8235" actId="164"/>
          <ac:spMkLst>
            <pc:docMk/>
            <pc:sldMk cId="2731497596" sldId="293"/>
            <ac:spMk id="18" creationId="{8A39F19F-1AF8-536F-8E7A-FD6F7CF8D910}"/>
          </ac:spMkLst>
        </pc:spChg>
        <pc:spChg chg="mod topLvl">
          <ac:chgData name="Johnson, Mark (STFC,DL,AST)" userId="641c2a7f-5b54-46b3-85cb-a679c0bad0ca" providerId="ADAL" clId="{32FCF2B6-5E30-4578-91D9-7B1B42A914D4}" dt="2023-02-10T13:42:07.466" v="8300" actId="20577"/>
          <ac:spMkLst>
            <pc:docMk/>
            <pc:sldMk cId="2731497596" sldId="293"/>
            <ac:spMk id="19" creationId="{9234D5B5-BB89-AF79-AC51-2D2553BC73A4}"/>
          </ac:spMkLst>
        </pc:spChg>
        <pc:grpChg chg="add del">
          <ac:chgData name="Johnson, Mark (STFC,DL,AST)" userId="641c2a7f-5b54-46b3-85cb-a679c0bad0ca" providerId="ADAL" clId="{32FCF2B6-5E30-4578-91D9-7B1B42A914D4}" dt="2023-02-10T13:23:47.384" v="8079" actId="478"/>
          <ac:grpSpMkLst>
            <pc:docMk/>
            <pc:sldMk cId="2731497596" sldId="293"/>
            <ac:grpSpMk id="6" creationId="{E20666D8-B4D8-5D1C-378D-1B2A0CECA78C}"/>
          </ac:grpSpMkLst>
        </pc:grpChg>
        <pc:grpChg chg="add del mod">
          <ac:chgData name="Johnson, Mark (STFC,DL,AST)" userId="641c2a7f-5b54-46b3-85cb-a679c0bad0ca" providerId="ADAL" clId="{32FCF2B6-5E30-4578-91D9-7B1B42A914D4}" dt="2023-02-10T13:23:45.525" v="8077"/>
          <ac:grpSpMkLst>
            <pc:docMk/>
            <pc:sldMk cId="2731497596" sldId="293"/>
            <ac:grpSpMk id="9" creationId="{1FF0E58C-0384-7FCE-80F7-FEA71C1A469B}"/>
          </ac:grpSpMkLst>
        </pc:grpChg>
        <pc:grpChg chg="add del mod">
          <ac:chgData name="Johnson, Mark (STFC,DL,AST)" userId="641c2a7f-5b54-46b3-85cb-a679c0bad0ca" providerId="ADAL" clId="{32FCF2B6-5E30-4578-91D9-7B1B42A914D4}" dt="2023-02-10T13:25:05.839" v="8233" actId="165"/>
          <ac:grpSpMkLst>
            <pc:docMk/>
            <pc:sldMk cId="2731497596" sldId="293"/>
            <ac:grpSpMk id="17" creationId="{59C5ADF8-5B84-2648-CBDB-FA93A6442C51}"/>
          </ac:grpSpMkLst>
        </pc:grpChg>
        <pc:grpChg chg="add mod">
          <ac:chgData name="Johnson, Mark (STFC,DL,AST)" userId="641c2a7f-5b54-46b3-85cb-a679c0bad0ca" providerId="ADAL" clId="{32FCF2B6-5E30-4578-91D9-7B1B42A914D4}" dt="2023-02-10T13:25:19.319" v="8236" actId="1076"/>
          <ac:grpSpMkLst>
            <pc:docMk/>
            <pc:sldMk cId="2731497596" sldId="293"/>
            <ac:grpSpMk id="21" creationId="{A301918B-F4D4-D087-BC09-C79A1C890F90}"/>
          </ac:grpSpMkLst>
        </pc:grpChg>
        <pc:picChg chg="mod">
          <ac:chgData name="Johnson, Mark (STFC,DL,AST)" userId="641c2a7f-5b54-46b3-85cb-a679c0bad0ca" providerId="ADAL" clId="{32FCF2B6-5E30-4578-91D9-7B1B42A914D4}" dt="2023-02-10T13:41:06.418" v="8259" actId="14826"/>
          <ac:picMkLst>
            <pc:docMk/>
            <pc:sldMk cId="2731497596" sldId="293"/>
            <ac:picMk id="3" creationId="{D0626379-8252-1B21-522E-C93C0763F0E9}"/>
          </ac:picMkLst>
        </pc:picChg>
        <pc:picChg chg="mod">
          <ac:chgData name="Johnson, Mark (STFC,DL,AST)" userId="641c2a7f-5b54-46b3-85cb-a679c0bad0ca" providerId="ADAL" clId="{32FCF2B6-5E30-4578-91D9-7B1B42A914D4}" dt="2023-02-10T13:23:44.072" v="8076"/>
          <ac:picMkLst>
            <pc:docMk/>
            <pc:sldMk cId="2731497596" sldId="293"/>
            <ac:picMk id="16" creationId="{CD526C3E-CBFF-349D-4549-17D43B59A89A}"/>
          </ac:picMkLst>
        </pc:picChg>
        <pc:picChg chg="mod topLvl">
          <ac:chgData name="Johnson, Mark (STFC,DL,AST)" userId="641c2a7f-5b54-46b3-85cb-a679c0bad0ca" providerId="ADAL" clId="{32FCF2B6-5E30-4578-91D9-7B1B42A914D4}" dt="2023-02-10T13:25:16.277" v="8235" actId="164"/>
          <ac:picMkLst>
            <pc:docMk/>
            <pc:sldMk cId="2731497596" sldId="293"/>
            <ac:picMk id="20" creationId="{443A06FC-659C-8F41-51C0-FAF5E8A77908}"/>
          </ac:picMkLst>
        </pc:picChg>
      </pc:sldChg>
      <pc:sldChg chg="addSp modSp add mod">
        <pc:chgData name="Johnson, Mark (STFC,DL,AST)" userId="641c2a7f-5b54-46b3-85cb-a679c0bad0ca" providerId="ADAL" clId="{32FCF2B6-5E30-4578-91D9-7B1B42A914D4}" dt="2023-02-10T16:42:59.316" v="12550" actId="14826"/>
        <pc:sldMkLst>
          <pc:docMk/>
          <pc:sldMk cId="3655669044" sldId="293"/>
        </pc:sldMkLst>
        <pc:spChg chg="add mod">
          <ac:chgData name="Johnson, Mark (STFC,DL,AST)" userId="641c2a7f-5b54-46b3-85cb-a679c0bad0ca" providerId="ADAL" clId="{32FCF2B6-5E30-4578-91D9-7B1B42A914D4}" dt="2023-02-10T16:42:29.527" v="12547"/>
          <ac:spMkLst>
            <pc:docMk/>
            <pc:sldMk cId="3655669044" sldId="293"/>
            <ac:spMk id="5" creationId="{D3822F3F-A1F9-B425-084E-07FDF99BC5AD}"/>
          </ac:spMkLst>
        </pc:spChg>
        <pc:spChg chg="mod">
          <ac:chgData name="Johnson, Mark (STFC,DL,AST)" userId="641c2a7f-5b54-46b3-85cb-a679c0bad0ca" providerId="ADAL" clId="{32FCF2B6-5E30-4578-91D9-7B1B42A914D4}" dt="2023-02-10T16:27:38.497" v="12321" actId="20577"/>
          <ac:spMkLst>
            <pc:docMk/>
            <pc:sldMk cId="3655669044" sldId="293"/>
            <ac:spMk id="14" creationId="{E12B0A51-B6D4-4900-B88E-ACDE0E58CE20}"/>
          </ac:spMkLst>
        </pc:spChg>
        <pc:picChg chg="add mod">
          <ac:chgData name="Johnson, Mark (STFC,DL,AST)" userId="641c2a7f-5b54-46b3-85cb-a679c0bad0ca" providerId="ADAL" clId="{32FCF2B6-5E30-4578-91D9-7B1B42A914D4}" dt="2023-02-10T16:42:44.643" v="12548" actId="14826"/>
          <ac:picMkLst>
            <pc:docMk/>
            <pc:sldMk cId="3655669044" sldId="293"/>
            <ac:picMk id="2" creationId="{1F8F4296-E987-760B-A793-48535C594EA1}"/>
          </ac:picMkLst>
        </pc:picChg>
        <pc:picChg chg="add mod">
          <ac:chgData name="Johnson, Mark (STFC,DL,AST)" userId="641c2a7f-5b54-46b3-85cb-a679c0bad0ca" providerId="ADAL" clId="{32FCF2B6-5E30-4578-91D9-7B1B42A914D4}" dt="2023-02-10T16:42:59.316" v="12550" actId="14826"/>
          <ac:picMkLst>
            <pc:docMk/>
            <pc:sldMk cId="3655669044" sldId="293"/>
            <ac:picMk id="3" creationId="{557F4A48-9029-2AA0-D6AB-26B2DE699CB7}"/>
          </ac:picMkLst>
        </pc:picChg>
        <pc:picChg chg="add mod">
          <ac:chgData name="Johnson, Mark (STFC,DL,AST)" userId="641c2a7f-5b54-46b3-85cb-a679c0bad0ca" providerId="ADAL" clId="{32FCF2B6-5E30-4578-91D9-7B1B42A914D4}" dt="2023-02-10T16:42:52.835" v="12549" actId="14826"/>
          <ac:picMkLst>
            <pc:docMk/>
            <pc:sldMk cId="3655669044" sldId="293"/>
            <ac:picMk id="4" creationId="{E453DFE4-F825-5772-304D-45EFC5402279}"/>
          </ac:picMkLst>
        </pc:picChg>
      </pc:sldChg>
      <pc:sldChg chg="addSp delSp modSp add del mod">
        <pc:chgData name="Johnson, Mark (STFC,DL,AST)" userId="641c2a7f-5b54-46b3-85cb-a679c0bad0ca" providerId="ADAL" clId="{32FCF2B6-5E30-4578-91D9-7B1B42A914D4}" dt="2023-02-13T09:19:42.344" v="14139" actId="2696"/>
        <pc:sldMkLst>
          <pc:docMk/>
          <pc:sldMk cId="713284630" sldId="294"/>
        </pc:sldMkLst>
        <pc:spChg chg="del">
          <ac:chgData name="Johnson, Mark (STFC,DL,AST)" userId="641c2a7f-5b54-46b3-85cb-a679c0bad0ca" providerId="ADAL" clId="{32FCF2B6-5E30-4578-91D9-7B1B42A914D4}" dt="2023-02-10T16:52:29.766" v="12683" actId="478"/>
          <ac:spMkLst>
            <pc:docMk/>
            <pc:sldMk cId="713284630" sldId="294"/>
            <ac:spMk id="2" creationId="{587D46B9-CC87-136A-1B6D-688B1F2B7F38}"/>
          </ac:spMkLst>
        </pc:spChg>
        <pc:spChg chg="add mod">
          <ac:chgData name="Johnson, Mark (STFC,DL,AST)" userId="641c2a7f-5b54-46b3-85cb-a679c0bad0ca" providerId="ADAL" clId="{32FCF2B6-5E30-4578-91D9-7B1B42A914D4}" dt="2023-02-10T16:52:47.609" v="12723" actId="20577"/>
          <ac:spMkLst>
            <pc:docMk/>
            <pc:sldMk cId="713284630" sldId="294"/>
            <ac:spMk id="5" creationId="{906D10AF-B3E5-DC65-2AD9-7B8C6D19E6AE}"/>
          </ac:spMkLst>
        </pc:spChg>
        <pc:spChg chg="mod">
          <ac:chgData name="Johnson, Mark (STFC,DL,AST)" userId="641c2a7f-5b54-46b3-85cb-a679c0bad0ca" providerId="ADAL" clId="{32FCF2B6-5E30-4578-91D9-7B1B42A914D4}" dt="2023-02-10T16:52:19.986" v="12680" actId="20577"/>
          <ac:spMkLst>
            <pc:docMk/>
            <pc:sldMk cId="713284630" sldId="294"/>
            <ac:spMk id="13" creationId="{C0475D53-9B56-460E-ABA1-825364B3BAD3}"/>
          </ac:spMkLst>
        </pc:spChg>
        <pc:graphicFrameChg chg="del">
          <ac:chgData name="Johnson, Mark (STFC,DL,AST)" userId="641c2a7f-5b54-46b3-85cb-a679c0bad0ca" providerId="ADAL" clId="{32FCF2B6-5E30-4578-91D9-7B1B42A914D4}" dt="2023-02-10T16:52:24.003" v="12681" actId="478"/>
          <ac:graphicFrameMkLst>
            <pc:docMk/>
            <pc:sldMk cId="713284630" sldId="294"/>
            <ac:graphicFrameMk id="3" creationId="{EAD751F7-1357-B142-6CE9-DAE9970259FE}"/>
          </ac:graphicFrameMkLst>
        </pc:graphicFrameChg>
        <pc:picChg chg="del">
          <ac:chgData name="Johnson, Mark (STFC,DL,AST)" userId="641c2a7f-5b54-46b3-85cb-a679c0bad0ca" providerId="ADAL" clId="{32FCF2B6-5E30-4578-91D9-7B1B42A914D4}" dt="2023-02-10T16:52:25.436" v="12682" actId="478"/>
          <ac:picMkLst>
            <pc:docMk/>
            <pc:sldMk cId="713284630" sldId="294"/>
            <ac:picMk id="4" creationId="{FFA5EB1E-AAB2-482F-3147-36039EB44C61}"/>
          </ac:picMkLst>
        </pc:picChg>
      </pc:sldChg>
      <pc:sldChg chg="addSp delSp modSp add mod setBg">
        <pc:chgData name="Johnson, Mark (STFC,DL,AST)" userId="641c2a7f-5b54-46b3-85cb-a679c0bad0ca" providerId="ADAL" clId="{32FCF2B6-5E30-4578-91D9-7B1B42A914D4}" dt="2023-02-13T10:28:39.653" v="16874" actId="2711"/>
        <pc:sldMkLst>
          <pc:docMk/>
          <pc:sldMk cId="1572970383" sldId="294"/>
        </pc:sldMkLst>
        <pc:spChg chg="mod">
          <ac:chgData name="Johnson, Mark (STFC,DL,AST)" userId="641c2a7f-5b54-46b3-85cb-a679c0bad0ca" providerId="ADAL" clId="{32FCF2B6-5E30-4578-91D9-7B1B42A914D4}" dt="2023-02-13T09:42:04.165" v="15023" actId="1076"/>
          <ac:spMkLst>
            <pc:docMk/>
            <pc:sldMk cId="1572970383" sldId="294"/>
            <ac:spMk id="4" creationId="{02CC5852-B8C7-9C37-5A95-14AF465CC633}"/>
          </ac:spMkLst>
        </pc:spChg>
        <pc:spChg chg="mod">
          <ac:chgData name="Johnson, Mark (STFC,DL,AST)" userId="641c2a7f-5b54-46b3-85cb-a679c0bad0ca" providerId="ADAL" clId="{32FCF2B6-5E30-4578-91D9-7B1B42A914D4}" dt="2023-02-13T09:42:56.833" v="15072" actId="14100"/>
          <ac:spMkLst>
            <pc:docMk/>
            <pc:sldMk cId="1572970383" sldId="294"/>
            <ac:spMk id="8" creationId="{5E85FFEE-142F-F7EB-B596-15FC2F2616DE}"/>
          </ac:spMkLst>
        </pc:spChg>
        <pc:spChg chg="mod">
          <ac:chgData name="Johnson, Mark (STFC,DL,AST)" userId="641c2a7f-5b54-46b3-85cb-a679c0bad0ca" providerId="ADAL" clId="{32FCF2B6-5E30-4578-91D9-7B1B42A914D4}" dt="2023-02-13T10:28:39.653" v="16874" actId="2711"/>
          <ac:spMkLst>
            <pc:docMk/>
            <pc:sldMk cId="1572970383" sldId="294"/>
            <ac:spMk id="13" creationId="{EBFE7B24-49F7-D821-28EE-28038E1FF5E5}"/>
          </ac:spMkLst>
        </pc:spChg>
        <pc:spChg chg="del mod">
          <ac:chgData name="Johnson, Mark (STFC,DL,AST)" userId="641c2a7f-5b54-46b3-85cb-a679c0bad0ca" providerId="ADAL" clId="{32FCF2B6-5E30-4578-91D9-7B1B42A914D4}" dt="2023-02-13T09:42:21.452" v="15066"/>
          <ac:spMkLst>
            <pc:docMk/>
            <pc:sldMk cId="1572970383" sldId="294"/>
            <ac:spMk id="16" creationId="{22ED1520-15BE-40ED-B213-0695DFBCC15A}"/>
          </ac:spMkLst>
        </pc:spChg>
        <pc:spChg chg="del">
          <ac:chgData name="Johnson, Mark (STFC,DL,AST)" userId="641c2a7f-5b54-46b3-85cb-a679c0bad0ca" providerId="ADAL" clId="{32FCF2B6-5E30-4578-91D9-7B1B42A914D4}" dt="2023-02-13T09:42:11.518" v="15025" actId="478"/>
          <ac:spMkLst>
            <pc:docMk/>
            <pc:sldMk cId="1572970383" sldId="294"/>
            <ac:spMk id="17" creationId="{3B9C327B-7CAF-4F42-A17D-C41AB37B87C3}"/>
          </ac:spMkLst>
        </pc:spChg>
        <pc:grpChg chg="add mod">
          <ac:chgData name="Johnson, Mark (STFC,DL,AST)" userId="641c2a7f-5b54-46b3-85cb-a679c0bad0ca" providerId="ADAL" clId="{32FCF2B6-5E30-4578-91D9-7B1B42A914D4}" dt="2023-02-13T09:42:53.930" v="15071" actId="1076"/>
          <ac:grpSpMkLst>
            <pc:docMk/>
            <pc:sldMk cId="1572970383" sldId="294"/>
            <ac:grpSpMk id="3" creationId="{57D8BBA8-6E48-DAB5-D2EE-9FBF3AB34929}"/>
          </ac:grpSpMkLst>
        </pc:grpChg>
        <pc:grpChg chg="del">
          <ac:chgData name="Johnson, Mark (STFC,DL,AST)" userId="641c2a7f-5b54-46b3-85cb-a679c0bad0ca" providerId="ADAL" clId="{32FCF2B6-5E30-4578-91D9-7B1B42A914D4}" dt="2023-02-13T09:42:09.683" v="15024" actId="478"/>
          <ac:grpSpMkLst>
            <pc:docMk/>
            <pc:sldMk cId="1572970383" sldId="294"/>
            <ac:grpSpMk id="7" creationId="{8532982D-AA45-4ACA-9AB5-AFA4672FF4F7}"/>
          </ac:grpSpMkLst>
        </pc:grpChg>
        <pc:grpChg chg="del">
          <ac:chgData name="Johnson, Mark (STFC,DL,AST)" userId="641c2a7f-5b54-46b3-85cb-a679c0bad0ca" providerId="ADAL" clId="{32FCF2B6-5E30-4578-91D9-7B1B42A914D4}" dt="2023-02-13T09:42:24.813" v="15067" actId="478"/>
          <ac:grpSpMkLst>
            <pc:docMk/>
            <pc:sldMk cId="1572970383" sldId="294"/>
            <ac:grpSpMk id="18" creationId="{9160A2FA-E8AE-464A-8768-33D054FFC15C}"/>
          </ac:grpSpMkLst>
        </pc:grpChg>
        <pc:picChg chg="mod">
          <ac:chgData name="Johnson, Mark (STFC,DL,AST)" userId="641c2a7f-5b54-46b3-85cb-a679c0bad0ca" providerId="ADAL" clId="{32FCF2B6-5E30-4578-91D9-7B1B42A914D4}" dt="2023-02-13T09:42:28.402" v="15068"/>
          <ac:picMkLst>
            <pc:docMk/>
            <pc:sldMk cId="1572970383" sldId="294"/>
            <ac:picMk id="12" creationId="{64CACC1E-2032-0A39-B158-BE8CD920534B}"/>
          </ac:picMkLst>
        </pc:picChg>
      </pc:sldChg>
      <pc:sldChg chg="addSp delSp modSp add mod setBg">
        <pc:chgData name="Johnson, Mark (STFC,DL,AST)" userId="641c2a7f-5b54-46b3-85cb-a679c0bad0ca" providerId="ADAL" clId="{32FCF2B6-5E30-4578-91D9-7B1B42A914D4}" dt="2023-02-13T10:07:52.665" v="16520" actId="20577"/>
        <pc:sldMkLst>
          <pc:docMk/>
          <pc:sldMk cId="616469555" sldId="295"/>
        </pc:sldMkLst>
        <pc:spChg chg="del">
          <ac:chgData name="Johnson, Mark (STFC,DL,AST)" userId="641c2a7f-5b54-46b3-85cb-a679c0bad0ca" providerId="ADAL" clId="{32FCF2B6-5E30-4578-91D9-7B1B42A914D4}" dt="2023-02-13T09:52:49.376" v="15713" actId="478"/>
          <ac:spMkLst>
            <pc:docMk/>
            <pc:sldMk cId="616469555" sldId="295"/>
            <ac:spMk id="3" creationId="{B96B6FE5-A29D-EF07-5BBD-8C6FDF968586}"/>
          </ac:spMkLst>
        </pc:spChg>
        <pc:spChg chg="del topLvl">
          <ac:chgData name="Johnson, Mark (STFC,DL,AST)" userId="641c2a7f-5b54-46b3-85cb-a679c0bad0ca" providerId="ADAL" clId="{32FCF2B6-5E30-4578-91D9-7B1B42A914D4}" dt="2023-02-13T09:52:31.493" v="15654" actId="478"/>
          <ac:spMkLst>
            <pc:docMk/>
            <pc:sldMk cId="616469555" sldId="295"/>
            <ac:spMk id="4" creationId="{09E77AAF-1BA3-FE9D-3EA0-0620AF50ED3E}"/>
          </ac:spMkLst>
        </pc:spChg>
        <pc:spChg chg="del">
          <ac:chgData name="Johnson, Mark (STFC,DL,AST)" userId="641c2a7f-5b54-46b3-85cb-a679c0bad0ca" providerId="ADAL" clId="{32FCF2B6-5E30-4578-91D9-7B1B42A914D4}" dt="2023-02-13T09:52:31.493" v="15654" actId="478"/>
          <ac:spMkLst>
            <pc:docMk/>
            <pc:sldMk cId="616469555" sldId="295"/>
            <ac:spMk id="5" creationId="{F948A698-A55F-A5E0-7396-7E58D07B4FB9}"/>
          </ac:spMkLst>
        </pc:spChg>
        <pc:spChg chg="topLvl">
          <ac:chgData name="Johnson, Mark (STFC,DL,AST)" userId="641c2a7f-5b54-46b3-85cb-a679c0bad0ca" providerId="ADAL" clId="{32FCF2B6-5E30-4578-91D9-7B1B42A914D4}" dt="2023-02-13T09:52:31.493" v="15654" actId="478"/>
          <ac:spMkLst>
            <pc:docMk/>
            <pc:sldMk cId="616469555" sldId="295"/>
            <ac:spMk id="8" creationId="{356882B7-83CE-A2AF-FF77-7B536ECB6033}"/>
          </ac:spMkLst>
        </pc:spChg>
        <pc:spChg chg="add mod">
          <ac:chgData name="Johnson, Mark (STFC,DL,AST)" userId="641c2a7f-5b54-46b3-85cb-a679c0bad0ca" providerId="ADAL" clId="{32FCF2B6-5E30-4578-91D9-7B1B42A914D4}" dt="2023-02-13T10:07:52.665" v="16520" actId="20577"/>
          <ac:spMkLst>
            <pc:docMk/>
            <pc:sldMk cId="616469555" sldId="295"/>
            <ac:spMk id="12" creationId="{4002EC2F-0D11-351E-CE89-2F67EFECB888}"/>
          </ac:spMkLst>
        </pc:spChg>
        <pc:spChg chg="mod">
          <ac:chgData name="Johnson, Mark (STFC,DL,AST)" userId="641c2a7f-5b54-46b3-85cb-a679c0bad0ca" providerId="ADAL" clId="{32FCF2B6-5E30-4578-91D9-7B1B42A914D4}" dt="2023-02-13T09:52:40.235" v="15692" actId="20577"/>
          <ac:spMkLst>
            <pc:docMk/>
            <pc:sldMk cId="616469555" sldId="295"/>
            <ac:spMk id="13" creationId="{C0475D53-9B56-460E-ABA1-825364B3BAD3}"/>
          </ac:spMkLst>
        </pc:spChg>
        <pc:spChg chg="mod">
          <ac:chgData name="Johnson, Mark (STFC,DL,AST)" userId="641c2a7f-5b54-46b3-85cb-a679c0bad0ca" providerId="ADAL" clId="{32FCF2B6-5E30-4578-91D9-7B1B42A914D4}" dt="2023-02-13T09:52:46.586" v="15712" actId="20577"/>
          <ac:spMkLst>
            <pc:docMk/>
            <pc:sldMk cId="616469555" sldId="295"/>
            <ac:spMk id="14" creationId="{E12B0A51-B6D4-4900-B88E-ACDE0E58CE20}"/>
          </ac:spMkLst>
        </pc:spChg>
        <pc:grpChg chg="del">
          <ac:chgData name="Johnson, Mark (STFC,DL,AST)" userId="641c2a7f-5b54-46b3-85cb-a679c0bad0ca" providerId="ADAL" clId="{32FCF2B6-5E30-4578-91D9-7B1B42A914D4}" dt="2023-02-13T09:52:31.493" v="15654" actId="478"/>
          <ac:grpSpMkLst>
            <pc:docMk/>
            <pc:sldMk cId="616469555" sldId="295"/>
            <ac:grpSpMk id="9" creationId="{040A3377-D6C8-473A-CA05-55CB2492AF76}"/>
          </ac:grpSpMkLst>
        </pc:grpChg>
        <pc:picChg chg="del">
          <ac:chgData name="Johnson, Mark (STFC,DL,AST)" userId="641c2a7f-5b54-46b3-85cb-a679c0bad0ca" providerId="ADAL" clId="{32FCF2B6-5E30-4578-91D9-7B1B42A914D4}" dt="2023-02-13T09:52:31.493" v="15654" actId="478"/>
          <ac:picMkLst>
            <pc:docMk/>
            <pc:sldMk cId="616469555" sldId="295"/>
            <ac:picMk id="6" creationId="{E54E8E61-A1C0-B240-8C42-0EBAB7A7A4DF}"/>
          </ac:picMkLst>
        </pc:picChg>
        <pc:picChg chg="add mod ord">
          <ac:chgData name="Johnson, Mark (STFC,DL,AST)" userId="641c2a7f-5b54-46b3-85cb-a679c0bad0ca" providerId="ADAL" clId="{32FCF2B6-5E30-4578-91D9-7B1B42A914D4}" dt="2023-02-13T09:53:06.659" v="15721" actId="14100"/>
          <ac:picMkLst>
            <pc:docMk/>
            <pc:sldMk cId="616469555" sldId="295"/>
            <ac:picMk id="11" creationId="{4588B1C1-9742-11EE-B29E-CA4B1589BD75}"/>
          </ac:picMkLst>
        </pc:picChg>
      </pc:sldChg>
    </pc:docChg>
  </pc:docChgLst>
  <pc:docChgLst>
    <pc:chgData name="Owen, Hywel (STFC,DL,AST)" userId="S::hywel.owen@stfc.ac.uk::fa73ae36-dd0c-44e5-95dd-e6034222bf15" providerId="AD" clId="Web-{6FA62B33-286F-36C7-89A7-B4DDF47690FB}"/>
    <pc:docChg chg="modSld">
      <pc:chgData name="Owen, Hywel (STFC,DL,AST)" userId="S::hywel.owen@stfc.ac.uk::fa73ae36-dd0c-44e5-95dd-e6034222bf15" providerId="AD" clId="Web-{6FA62B33-286F-36C7-89A7-B4DDF47690FB}" dt="2023-04-25T08:46:32.935" v="9" actId="20577"/>
      <pc:docMkLst>
        <pc:docMk/>
      </pc:docMkLst>
      <pc:sldChg chg="modSp">
        <pc:chgData name="Owen, Hywel (STFC,DL,AST)" userId="S::hywel.owen@stfc.ac.uk::fa73ae36-dd0c-44e5-95dd-e6034222bf15" providerId="AD" clId="Web-{6FA62B33-286F-36C7-89A7-B4DDF47690FB}" dt="2023-04-25T08:46:32.935" v="9" actId="20577"/>
        <pc:sldMkLst>
          <pc:docMk/>
          <pc:sldMk cId="1725837854" sldId="282"/>
        </pc:sldMkLst>
        <pc:spChg chg="mod">
          <ac:chgData name="Owen, Hywel (STFC,DL,AST)" userId="S::hywel.owen@stfc.ac.uk::fa73ae36-dd0c-44e5-95dd-e6034222bf15" providerId="AD" clId="Web-{6FA62B33-286F-36C7-89A7-B4DDF47690FB}" dt="2023-04-25T08:46:32.935" v="9" actId="20577"/>
          <ac:spMkLst>
            <pc:docMk/>
            <pc:sldMk cId="1725837854" sldId="282"/>
            <ac:spMk id="6" creationId="{00000000-0000-0000-0000-000000000000}"/>
          </ac:spMkLst>
        </pc:spChg>
      </pc:sldChg>
    </pc:docChg>
  </pc:docChgLst>
  <pc:docChgLst>
    <pc:chgData name="Owen, Hywel (STFC,DL,AST)" userId="S::hywel.owen@stfc.ac.uk::fa73ae36-dd0c-44e5-95dd-e6034222bf15" providerId="AD" clId="Web-{C9F9F149-6629-4315-59D0-CAFD395FA2A2}"/>
    <pc:docChg chg="modSld">
      <pc:chgData name="Owen, Hywel (STFC,DL,AST)" userId="S::hywel.owen@stfc.ac.uk::fa73ae36-dd0c-44e5-95dd-e6034222bf15" providerId="AD" clId="Web-{C9F9F149-6629-4315-59D0-CAFD395FA2A2}" dt="2023-04-25T14:26:07.053" v="1" actId="1076"/>
      <pc:docMkLst>
        <pc:docMk/>
      </pc:docMkLst>
      <pc:sldChg chg="modSp">
        <pc:chgData name="Owen, Hywel (STFC,DL,AST)" userId="S::hywel.owen@stfc.ac.uk::fa73ae36-dd0c-44e5-95dd-e6034222bf15" providerId="AD" clId="Web-{C9F9F149-6629-4315-59D0-CAFD395FA2A2}" dt="2023-04-25T14:26:07.053" v="1" actId="1076"/>
        <pc:sldMkLst>
          <pc:docMk/>
          <pc:sldMk cId="1725837854" sldId="282"/>
        </pc:sldMkLst>
        <pc:picChg chg="mod">
          <ac:chgData name="Owen, Hywel (STFC,DL,AST)" userId="S::hywel.owen@stfc.ac.uk::fa73ae36-dd0c-44e5-95dd-e6034222bf15" providerId="AD" clId="Web-{C9F9F149-6629-4315-59D0-CAFD395FA2A2}" dt="2023-04-25T14:26:07.053" v="1" actId="1076"/>
          <ac:picMkLst>
            <pc:docMk/>
            <pc:sldMk cId="1725837854" sldId="282"/>
            <ac:picMk id="5" creationId="{00000000-0000-0000-0000-000000000000}"/>
          </ac:picMkLst>
        </pc:picChg>
      </pc:sldChg>
    </pc:docChg>
  </pc:docChgLst>
  <pc:docChgLst>
    <pc:chgData name="Johnson, Mark (STFC,DL,AST)" userId="641c2a7f-5b54-46b3-85cb-a679c0bad0ca" providerId="ADAL" clId="{3285AC96-F778-4226-A385-092403E8977B}"/>
    <pc:docChg chg="undo custSel modSld">
      <pc:chgData name="Johnson, Mark (STFC,DL,AST)" userId="641c2a7f-5b54-46b3-85cb-a679c0bad0ca" providerId="ADAL" clId="{3285AC96-F778-4226-A385-092403E8977B}" dt="2023-02-08T14:16:09.002" v="50" actId="2711"/>
      <pc:docMkLst>
        <pc:docMk/>
      </pc:docMkLst>
      <pc:sldChg chg="modSp mod">
        <pc:chgData name="Johnson, Mark (STFC,DL,AST)" userId="641c2a7f-5b54-46b3-85cb-a679c0bad0ca" providerId="ADAL" clId="{3285AC96-F778-4226-A385-092403E8977B}" dt="2023-02-08T14:16:03.721" v="49" actId="20577"/>
        <pc:sldMkLst>
          <pc:docMk/>
          <pc:sldMk cId="410777709" sldId="256"/>
        </pc:sldMkLst>
        <pc:spChg chg="mod">
          <ac:chgData name="Johnson, Mark (STFC,DL,AST)" userId="641c2a7f-5b54-46b3-85cb-a679c0bad0ca" providerId="ADAL" clId="{3285AC96-F778-4226-A385-092403E8977B}" dt="2023-02-08T14:12:50.268" v="8" actId="2711"/>
          <ac:spMkLst>
            <pc:docMk/>
            <pc:sldMk cId="410777709" sldId="256"/>
            <ac:spMk id="4" creationId="{02CC5852-B8C7-9C37-5A95-14AF465CC633}"/>
          </ac:spMkLst>
        </pc:spChg>
        <pc:spChg chg="mod">
          <ac:chgData name="Johnson, Mark (STFC,DL,AST)" userId="641c2a7f-5b54-46b3-85cb-a679c0bad0ca" providerId="ADAL" clId="{3285AC96-F778-4226-A385-092403E8977B}" dt="2023-02-08T14:13:15.742" v="9" actId="2711"/>
          <ac:spMkLst>
            <pc:docMk/>
            <pc:sldMk cId="410777709" sldId="256"/>
            <ac:spMk id="11" creationId="{D187C70B-E21A-4869-BD5C-3F67F1B444A3}"/>
          </ac:spMkLst>
        </pc:spChg>
        <pc:spChg chg="mod">
          <ac:chgData name="Johnson, Mark (STFC,DL,AST)" userId="641c2a7f-5b54-46b3-85cb-a679c0bad0ca" providerId="ADAL" clId="{3285AC96-F778-4226-A385-092403E8977B}" dt="2023-02-08T14:12:31.302" v="6" actId="2711"/>
          <ac:spMkLst>
            <pc:docMk/>
            <pc:sldMk cId="410777709" sldId="256"/>
            <ac:spMk id="16" creationId="{22ED1520-15BE-40ED-B213-0695DFBCC15A}"/>
          </ac:spMkLst>
        </pc:spChg>
        <pc:spChg chg="mod">
          <ac:chgData name="Johnson, Mark (STFC,DL,AST)" userId="641c2a7f-5b54-46b3-85cb-a679c0bad0ca" providerId="ADAL" clId="{3285AC96-F778-4226-A385-092403E8977B}" dt="2023-02-08T14:16:03.721" v="49" actId="20577"/>
          <ac:spMkLst>
            <pc:docMk/>
            <pc:sldMk cId="410777709" sldId="256"/>
            <ac:spMk id="17" creationId="{3B9C327B-7CAF-4F42-A17D-C41AB37B87C3}"/>
          </ac:spMkLst>
        </pc:spChg>
      </pc:sldChg>
      <pc:sldChg chg="modSp mod">
        <pc:chgData name="Johnson, Mark (STFC,DL,AST)" userId="641c2a7f-5b54-46b3-85cb-a679c0bad0ca" providerId="ADAL" clId="{3285AC96-F778-4226-A385-092403E8977B}" dt="2023-02-08T14:15:10.823" v="38" actId="2711"/>
        <pc:sldMkLst>
          <pc:docMk/>
          <pc:sldMk cId="3236339830" sldId="257"/>
        </pc:sldMkLst>
        <pc:spChg chg="mod">
          <ac:chgData name="Johnson, Mark (STFC,DL,AST)" userId="641c2a7f-5b54-46b3-85cb-a679c0bad0ca" providerId="ADAL" clId="{3285AC96-F778-4226-A385-092403E8977B}" dt="2023-02-08T14:14:31.935" v="36" actId="20577"/>
          <ac:spMkLst>
            <pc:docMk/>
            <pc:sldMk cId="3236339830" sldId="257"/>
            <ac:spMk id="7" creationId="{362BCF9B-A78A-DB4C-C231-F7AC69ADA4D1}"/>
          </ac:spMkLst>
        </pc:spChg>
        <pc:spChg chg="mod">
          <ac:chgData name="Johnson, Mark (STFC,DL,AST)" userId="641c2a7f-5b54-46b3-85cb-a679c0bad0ca" providerId="ADAL" clId="{3285AC96-F778-4226-A385-092403E8977B}" dt="2023-02-08T14:14:12.954" v="25" actId="2711"/>
          <ac:spMkLst>
            <pc:docMk/>
            <pc:sldMk cId="3236339830" sldId="257"/>
            <ac:spMk id="10" creationId="{0A83D10E-C2C3-C2F3-EF05-BB722B73CDC5}"/>
          </ac:spMkLst>
        </pc:spChg>
        <pc:spChg chg="mod">
          <ac:chgData name="Johnson, Mark (STFC,DL,AST)" userId="641c2a7f-5b54-46b3-85cb-a679c0bad0ca" providerId="ADAL" clId="{3285AC96-F778-4226-A385-092403E8977B}" dt="2023-02-08T14:15:10.823" v="38" actId="2711"/>
          <ac:spMkLst>
            <pc:docMk/>
            <pc:sldMk cId="3236339830" sldId="257"/>
            <ac:spMk id="14" creationId="{E12B0A51-B6D4-4900-B88E-ACDE0E58CE20}"/>
          </ac:spMkLst>
        </pc:spChg>
      </pc:sldChg>
      <pc:sldChg chg="addSp delSp modSp mod">
        <pc:chgData name="Johnson, Mark (STFC,DL,AST)" userId="641c2a7f-5b54-46b3-85cb-a679c0bad0ca" providerId="ADAL" clId="{3285AC96-F778-4226-A385-092403E8977B}" dt="2023-02-08T14:15:52.408" v="45" actId="2711"/>
        <pc:sldMkLst>
          <pc:docMk/>
          <pc:sldMk cId="45176530" sldId="261"/>
        </pc:sldMkLst>
        <pc:spChg chg="del">
          <ac:chgData name="Johnson, Mark (STFC,DL,AST)" userId="641c2a7f-5b54-46b3-85cb-a679c0bad0ca" providerId="ADAL" clId="{3285AC96-F778-4226-A385-092403E8977B}" dt="2023-02-08T14:15:28.246" v="39" actId="478"/>
          <ac:spMkLst>
            <pc:docMk/>
            <pc:sldMk cId="45176530" sldId="261"/>
            <ac:spMk id="3" creationId="{AD8804BB-3E3B-08E2-A085-CF6102915D89}"/>
          </ac:spMkLst>
        </pc:spChg>
        <pc:spChg chg="del">
          <ac:chgData name="Johnson, Mark (STFC,DL,AST)" userId="641c2a7f-5b54-46b3-85cb-a679c0bad0ca" providerId="ADAL" clId="{3285AC96-F778-4226-A385-092403E8977B}" dt="2023-02-08T14:15:28.246" v="39" actId="478"/>
          <ac:spMkLst>
            <pc:docMk/>
            <pc:sldMk cId="45176530" sldId="261"/>
            <ac:spMk id="4" creationId="{DBF2237F-E21F-4B88-85C7-02F380A16CFA}"/>
          </ac:spMkLst>
        </pc:spChg>
        <pc:spChg chg="add mod">
          <ac:chgData name="Johnson, Mark (STFC,DL,AST)" userId="641c2a7f-5b54-46b3-85cb-a679c0bad0ca" providerId="ADAL" clId="{3285AC96-F778-4226-A385-092403E8977B}" dt="2023-02-08T14:15:28.398" v="40"/>
          <ac:spMkLst>
            <pc:docMk/>
            <pc:sldMk cId="45176530" sldId="261"/>
            <ac:spMk id="5" creationId="{9C9336A8-9CDB-D43E-0A74-EC3145CCD4AE}"/>
          </ac:spMkLst>
        </pc:spChg>
        <pc:spChg chg="add mod">
          <ac:chgData name="Johnson, Mark (STFC,DL,AST)" userId="641c2a7f-5b54-46b3-85cb-a679c0bad0ca" providerId="ADAL" clId="{3285AC96-F778-4226-A385-092403E8977B}" dt="2023-02-08T14:15:28.398" v="40"/>
          <ac:spMkLst>
            <pc:docMk/>
            <pc:sldMk cId="45176530" sldId="261"/>
            <ac:spMk id="6" creationId="{2AF35866-2157-4146-5E35-F282AFBF73A9}"/>
          </ac:spMkLst>
        </pc:spChg>
        <pc:spChg chg="add mod">
          <ac:chgData name="Johnson, Mark (STFC,DL,AST)" userId="641c2a7f-5b54-46b3-85cb-a679c0bad0ca" providerId="ADAL" clId="{3285AC96-F778-4226-A385-092403E8977B}" dt="2023-02-08T14:15:28.398" v="40"/>
          <ac:spMkLst>
            <pc:docMk/>
            <pc:sldMk cId="45176530" sldId="261"/>
            <ac:spMk id="7" creationId="{EEC9AAA7-85A8-CE5D-7581-D25A4832C500}"/>
          </ac:spMkLst>
        </pc:spChg>
        <pc:spChg chg="add mod">
          <ac:chgData name="Johnson, Mark (STFC,DL,AST)" userId="641c2a7f-5b54-46b3-85cb-a679c0bad0ca" providerId="ADAL" clId="{3285AC96-F778-4226-A385-092403E8977B}" dt="2023-02-08T14:15:28.398" v="40"/>
          <ac:spMkLst>
            <pc:docMk/>
            <pc:sldMk cId="45176530" sldId="261"/>
            <ac:spMk id="8" creationId="{8169F16E-614E-860B-6E10-209B752390D2}"/>
          </ac:spMkLst>
        </pc:spChg>
        <pc:spChg chg="del">
          <ac:chgData name="Johnson, Mark (STFC,DL,AST)" userId="641c2a7f-5b54-46b3-85cb-a679c0bad0ca" providerId="ADAL" clId="{3285AC96-F778-4226-A385-092403E8977B}" dt="2023-02-08T14:15:28.246" v="39" actId="478"/>
          <ac:spMkLst>
            <pc:docMk/>
            <pc:sldMk cId="45176530" sldId="261"/>
            <ac:spMk id="15" creationId="{A912951A-F489-4D6E-8428-8BFD9873A393}"/>
          </ac:spMkLst>
        </pc:spChg>
        <pc:spChg chg="del">
          <ac:chgData name="Johnson, Mark (STFC,DL,AST)" userId="641c2a7f-5b54-46b3-85cb-a679c0bad0ca" providerId="ADAL" clId="{3285AC96-F778-4226-A385-092403E8977B}" dt="2023-02-08T14:15:28.246" v="39" actId="478"/>
          <ac:spMkLst>
            <pc:docMk/>
            <pc:sldMk cId="45176530" sldId="261"/>
            <ac:spMk id="16" creationId="{0D832EE7-CF2A-41D0-8E2B-22DE08F207B4}"/>
          </ac:spMkLst>
        </pc:spChg>
        <pc:graphicFrameChg chg="modGraphic">
          <ac:chgData name="Johnson, Mark (STFC,DL,AST)" userId="641c2a7f-5b54-46b3-85cb-a679c0bad0ca" providerId="ADAL" clId="{3285AC96-F778-4226-A385-092403E8977B}" dt="2023-02-08T14:15:52.408" v="45" actId="2711"/>
          <ac:graphicFrameMkLst>
            <pc:docMk/>
            <pc:sldMk cId="45176530" sldId="261"/>
            <ac:graphicFrameMk id="2" creationId="{216AEA8C-C46E-4EC6-B79F-7E87645FFEC0}"/>
          </ac:graphicFrameMkLst>
        </pc:graphicFrameChg>
      </pc:sldChg>
      <pc:sldChg chg="addSp delSp modSp mod">
        <pc:chgData name="Johnson, Mark (STFC,DL,AST)" userId="641c2a7f-5b54-46b3-85cb-a679c0bad0ca" providerId="ADAL" clId="{3285AC96-F778-4226-A385-092403E8977B}" dt="2023-02-08T14:16:09.002" v="50" actId="2711"/>
        <pc:sldMkLst>
          <pc:docMk/>
          <pc:sldMk cId="3630912422" sldId="262"/>
        </pc:sldMkLst>
        <pc:spChg chg="del">
          <ac:chgData name="Johnson, Mark (STFC,DL,AST)" userId="641c2a7f-5b54-46b3-85cb-a679c0bad0ca" providerId="ADAL" clId="{3285AC96-F778-4226-A385-092403E8977B}" dt="2023-02-08T14:15:59.807" v="46" actId="478"/>
          <ac:spMkLst>
            <pc:docMk/>
            <pc:sldMk cId="3630912422" sldId="262"/>
            <ac:spMk id="2" creationId="{28D08148-35C0-4E3B-83B4-F55E6E87157D}"/>
          </ac:spMkLst>
        </pc:spChg>
        <pc:spChg chg="del">
          <ac:chgData name="Johnson, Mark (STFC,DL,AST)" userId="641c2a7f-5b54-46b3-85cb-a679c0bad0ca" providerId="ADAL" clId="{3285AC96-F778-4226-A385-092403E8977B}" dt="2023-02-08T14:15:59.807" v="46" actId="478"/>
          <ac:spMkLst>
            <pc:docMk/>
            <pc:sldMk cId="3630912422" sldId="262"/>
            <ac:spMk id="3" creationId="{17649697-A363-9E36-C80A-EFF6139523CB}"/>
          </ac:spMkLst>
        </pc:spChg>
        <pc:spChg chg="del">
          <ac:chgData name="Johnson, Mark (STFC,DL,AST)" userId="641c2a7f-5b54-46b3-85cb-a679c0bad0ca" providerId="ADAL" clId="{3285AC96-F778-4226-A385-092403E8977B}" dt="2023-02-08T14:15:59.807" v="46" actId="478"/>
          <ac:spMkLst>
            <pc:docMk/>
            <pc:sldMk cId="3630912422" sldId="262"/>
            <ac:spMk id="4" creationId="{B5C06C16-951A-CBEF-920F-3BAC9A422165}"/>
          </ac:spMkLst>
        </pc:spChg>
        <pc:spChg chg="del">
          <ac:chgData name="Johnson, Mark (STFC,DL,AST)" userId="641c2a7f-5b54-46b3-85cb-a679c0bad0ca" providerId="ADAL" clId="{3285AC96-F778-4226-A385-092403E8977B}" dt="2023-02-08T14:15:59.807" v="46" actId="478"/>
          <ac:spMkLst>
            <pc:docMk/>
            <pc:sldMk cId="3630912422" sldId="262"/>
            <ac:spMk id="6" creationId="{A04BA768-DDD1-E9C1-4909-0F6FC8D6720F}"/>
          </ac:spMkLst>
        </pc:spChg>
        <pc:spChg chg="add mod">
          <ac:chgData name="Johnson, Mark (STFC,DL,AST)" userId="641c2a7f-5b54-46b3-85cb-a679c0bad0ca" providerId="ADAL" clId="{3285AC96-F778-4226-A385-092403E8977B}" dt="2023-02-08T14:15:59.898" v="47"/>
          <ac:spMkLst>
            <pc:docMk/>
            <pc:sldMk cId="3630912422" sldId="262"/>
            <ac:spMk id="7" creationId="{F4A4FDF9-46BA-202B-25DD-5099350D5C38}"/>
          </ac:spMkLst>
        </pc:spChg>
        <pc:spChg chg="add mod">
          <ac:chgData name="Johnson, Mark (STFC,DL,AST)" userId="641c2a7f-5b54-46b3-85cb-a679c0bad0ca" providerId="ADAL" clId="{3285AC96-F778-4226-A385-092403E8977B}" dt="2023-02-08T14:15:59.898" v="47"/>
          <ac:spMkLst>
            <pc:docMk/>
            <pc:sldMk cId="3630912422" sldId="262"/>
            <ac:spMk id="8" creationId="{6D335C34-B89F-CAC8-2BD9-E84B0725E8A7}"/>
          </ac:spMkLst>
        </pc:spChg>
        <pc:spChg chg="add mod">
          <ac:chgData name="Johnson, Mark (STFC,DL,AST)" userId="641c2a7f-5b54-46b3-85cb-a679c0bad0ca" providerId="ADAL" clId="{3285AC96-F778-4226-A385-092403E8977B}" dt="2023-02-08T14:15:59.898" v="47"/>
          <ac:spMkLst>
            <pc:docMk/>
            <pc:sldMk cId="3630912422" sldId="262"/>
            <ac:spMk id="9" creationId="{356021FC-55B6-06BB-0894-5FB70FE828B6}"/>
          </ac:spMkLst>
        </pc:spChg>
        <pc:spChg chg="add mod">
          <ac:chgData name="Johnson, Mark (STFC,DL,AST)" userId="641c2a7f-5b54-46b3-85cb-a679c0bad0ca" providerId="ADAL" clId="{3285AC96-F778-4226-A385-092403E8977B}" dt="2023-02-08T14:15:59.898" v="47"/>
          <ac:spMkLst>
            <pc:docMk/>
            <pc:sldMk cId="3630912422" sldId="262"/>
            <ac:spMk id="10" creationId="{039581DB-302C-0851-C951-FEA83C629717}"/>
          </ac:spMkLst>
        </pc:spChg>
        <pc:spChg chg="mod">
          <ac:chgData name="Johnson, Mark (STFC,DL,AST)" userId="641c2a7f-5b54-46b3-85cb-a679c0bad0ca" providerId="ADAL" clId="{3285AC96-F778-4226-A385-092403E8977B}" dt="2023-02-08T14:16:09.002" v="50" actId="2711"/>
          <ac:spMkLst>
            <pc:docMk/>
            <pc:sldMk cId="3630912422" sldId="262"/>
            <ac:spMk id="12" creationId="{8A4C54C5-ED9E-4086-B610-4D098BFD27F9}"/>
          </ac:spMkLst>
        </pc:spChg>
      </pc:sldChg>
      <pc:sldChg chg="modSp mod">
        <pc:chgData name="Johnson, Mark (STFC,DL,AST)" userId="641c2a7f-5b54-46b3-85cb-a679c0bad0ca" providerId="ADAL" clId="{3285AC96-F778-4226-A385-092403E8977B}" dt="2023-02-08T14:14:00.479" v="24" actId="2711"/>
        <pc:sldMkLst>
          <pc:docMk/>
          <pc:sldMk cId="3282993772" sldId="263"/>
        </pc:sldMkLst>
        <pc:spChg chg="mod">
          <ac:chgData name="Johnson, Mark (STFC,DL,AST)" userId="641c2a7f-5b54-46b3-85cb-a679c0bad0ca" providerId="ADAL" clId="{3285AC96-F778-4226-A385-092403E8977B}" dt="2023-02-08T14:14:00.479" v="24" actId="2711"/>
          <ac:spMkLst>
            <pc:docMk/>
            <pc:sldMk cId="3282993772" sldId="263"/>
            <ac:spMk id="15" creationId="{3CAAC0C8-DE37-4346-82CB-16C2DCE8278C}"/>
          </ac:spMkLst>
        </pc:spChg>
        <pc:spChg chg="mod">
          <ac:chgData name="Johnson, Mark (STFC,DL,AST)" userId="641c2a7f-5b54-46b3-85cb-a679c0bad0ca" providerId="ADAL" clId="{3285AC96-F778-4226-A385-092403E8977B}" dt="2023-02-08T14:13:56.346" v="23" actId="20577"/>
          <ac:spMkLst>
            <pc:docMk/>
            <pc:sldMk cId="3282993772" sldId="263"/>
            <ac:spMk id="16" creationId="{E2E3365F-0E77-4192-97AE-65D19C832118}"/>
          </ac:spMkLst>
        </pc:spChg>
        <pc:spChg chg="mod">
          <ac:chgData name="Johnson, Mark (STFC,DL,AST)" userId="641c2a7f-5b54-46b3-85cb-a679c0bad0ca" providerId="ADAL" clId="{3285AC96-F778-4226-A385-092403E8977B}" dt="2023-02-08T14:13:39.169" v="12" actId="2711"/>
          <ac:spMkLst>
            <pc:docMk/>
            <pc:sldMk cId="3282993772" sldId="263"/>
            <ac:spMk id="21" creationId="{F4B44990-B417-4B2E-94F9-9D86F39BBBB7}"/>
          </ac:spMkLst>
        </pc:spChg>
        <pc:spChg chg="mod">
          <ac:chgData name="Johnson, Mark (STFC,DL,AST)" userId="641c2a7f-5b54-46b3-85cb-a679c0bad0ca" providerId="ADAL" clId="{3285AC96-F778-4226-A385-092403E8977B}" dt="2023-02-08T14:13:39.169" v="12" actId="2711"/>
          <ac:spMkLst>
            <pc:docMk/>
            <pc:sldMk cId="3282993772" sldId="263"/>
            <ac:spMk id="22" creationId="{4BFEA949-E739-49BB-8729-623799D52099}"/>
          </ac:spMkLst>
        </pc:spChg>
        <pc:spChg chg="mod">
          <ac:chgData name="Johnson, Mark (STFC,DL,AST)" userId="641c2a7f-5b54-46b3-85cb-a679c0bad0ca" providerId="ADAL" clId="{3285AC96-F778-4226-A385-092403E8977B}" dt="2023-02-08T14:13:39.169" v="12" actId="2711"/>
          <ac:spMkLst>
            <pc:docMk/>
            <pc:sldMk cId="3282993772" sldId="263"/>
            <ac:spMk id="23" creationId="{E94E7F56-444C-44ED-86B0-00FAE537EFE9}"/>
          </ac:spMkLst>
        </pc:spChg>
        <pc:spChg chg="mod">
          <ac:chgData name="Johnson, Mark (STFC,DL,AST)" userId="641c2a7f-5b54-46b3-85cb-a679c0bad0ca" providerId="ADAL" clId="{3285AC96-F778-4226-A385-092403E8977B}" dt="2023-02-08T14:13:39.169" v="12" actId="2711"/>
          <ac:spMkLst>
            <pc:docMk/>
            <pc:sldMk cId="3282993772" sldId="263"/>
            <ac:spMk id="24" creationId="{6A7E18EA-4A21-467A-A60A-108CDAE6FF1E}"/>
          </ac:spMkLst>
        </pc:spChg>
        <pc:spChg chg="mod">
          <ac:chgData name="Johnson, Mark (STFC,DL,AST)" userId="641c2a7f-5b54-46b3-85cb-a679c0bad0ca" providerId="ADAL" clId="{3285AC96-F778-4226-A385-092403E8977B}" dt="2023-02-08T14:13:39.169" v="12" actId="2711"/>
          <ac:spMkLst>
            <pc:docMk/>
            <pc:sldMk cId="3282993772" sldId="263"/>
            <ac:spMk id="25" creationId="{B684CD23-251C-45FF-BC7F-4E9A7CB844DF}"/>
          </ac:spMkLst>
        </pc:spChg>
        <pc:spChg chg="mod">
          <ac:chgData name="Johnson, Mark (STFC,DL,AST)" userId="641c2a7f-5b54-46b3-85cb-a679c0bad0ca" providerId="ADAL" clId="{3285AC96-F778-4226-A385-092403E8977B}" dt="2023-02-08T14:13:39.169" v="12" actId="2711"/>
          <ac:spMkLst>
            <pc:docMk/>
            <pc:sldMk cId="3282993772" sldId="263"/>
            <ac:spMk id="27" creationId="{AFE3306B-F6DC-46C8-933C-7EE3830D29E2}"/>
          </ac:spMkLst>
        </pc:spChg>
        <pc:spChg chg="mod">
          <ac:chgData name="Johnson, Mark (STFC,DL,AST)" userId="641c2a7f-5b54-46b3-85cb-a679c0bad0ca" providerId="ADAL" clId="{3285AC96-F778-4226-A385-092403E8977B}" dt="2023-02-08T14:13:39.169" v="12" actId="2711"/>
          <ac:spMkLst>
            <pc:docMk/>
            <pc:sldMk cId="3282993772" sldId="263"/>
            <ac:spMk id="28" creationId="{1F1C588E-0D49-4248-8073-F473B9D465F2}"/>
          </ac:spMkLst>
        </pc:spChg>
        <pc:spChg chg="mod">
          <ac:chgData name="Johnson, Mark (STFC,DL,AST)" userId="641c2a7f-5b54-46b3-85cb-a679c0bad0ca" providerId="ADAL" clId="{3285AC96-F778-4226-A385-092403E8977B}" dt="2023-02-08T14:13:39.169" v="12" actId="2711"/>
          <ac:spMkLst>
            <pc:docMk/>
            <pc:sldMk cId="3282993772" sldId="263"/>
            <ac:spMk id="29" creationId="{5ACFACCA-2B06-439A-BF54-D9BAF5C9A805}"/>
          </ac:spMkLst>
        </pc:spChg>
      </pc:sldChg>
    </pc:docChg>
  </pc:docChgLst>
  <pc:docChgLst>
    <pc:chgData name="Johnson, Mark (STFC,DL,AST)" userId="641c2a7f-5b54-46b3-85cb-a679c0bad0ca" providerId="ADAL" clId="{96822853-A6BC-4BBE-BA33-96C9335EA462}"/>
    <pc:docChg chg="custSel modSld">
      <pc:chgData name="Johnson, Mark (STFC,DL,AST)" userId="641c2a7f-5b54-46b3-85cb-a679c0bad0ca" providerId="ADAL" clId="{96822853-A6BC-4BBE-BA33-96C9335EA462}" dt="2022-10-03T15:40:35.476" v="73" actId="20577"/>
      <pc:docMkLst>
        <pc:docMk/>
      </pc:docMkLst>
      <pc:sldChg chg="modSp mod">
        <pc:chgData name="Johnson, Mark (STFC,DL,AST)" userId="641c2a7f-5b54-46b3-85cb-a679c0bad0ca" providerId="ADAL" clId="{96822853-A6BC-4BBE-BA33-96C9335EA462}" dt="2022-10-03T15:36:47.201" v="72" actId="20577"/>
        <pc:sldMkLst>
          <pc:docMk/>
          <pc:sldMk cId="410777709" sldId="256"/>
        </pc:sldMkLst>
        <pc:spChg chg="mod">
          <ac:chgData name="Johnson, Mark (STFC,DL,AST)" userId="641c2a7f-5b54-46b3-85cb-a679c0bad0ca" providerId="ADAL" clId="{96822853-A6BC-4BBE-BA33-96C9335EA462}" dt="2022-10-03T15:36:14.582" v="64" actId="20577"/>
          <ac:spMkLst>
            <pc:docMk/>
            <pc:sldMk cId="410777709" sldId="256"/>
            <ac:spMk id="4" creationId="{02CC5852-B8C7-9C37-5A95-14AF465CC633}"/>
          </ac:spMkLst>
        </pc:spChg>
        <pc:spChg chg="mod">
          <ac:chgData name="Johnson, Mark (STFC,DL,AST)" userId="641c2a7f-5b54-46b3-85cb-a679c0bad0ca" providerId="ADAL" clId="{96822853-A6BC-4BBE-BA33-96C9335EA462}" dt="2022-10-03T15:36:47.201" v="72" actId="20577"/>
          <ac:spMkLst>
            <pc:docMk/>
            <pc:sldMk cId="410777709" sldId="256"/>
            <ac:spMk id="17" creationId="{3B9C327B-7CAF-4F42-A17D-C41AB37B87C3}"/>
          </ac:spMkLst>
        </pc:spChg>
      </pc:sldChg>
      <pc:sldChg chg="addSp delSp modSp">
        <pc:chgData name="Johnson, Mark (STFC,DL,AST)" userId="641c2a7f-5b54-46b3-85cb-a679c0bad0ca" providerId="ADAL" clId="{96822853-A6BC-4BBE-BA33-96C9335EA462}" dt="2022-10-03T15:36:29.305" v="66"/>
        <pc:sldMkLst>
          <pc:docMk/>
          <pc:sldMk cId="45176530" sldId="261"/>
        </pc:sldMkLst>
        <pc:picChg chg="add mod">
          <ac:chgData name="Johnson, Mark (STFC,DL,AST)" userId="641c2a7f-5b54-46b3-85cb-a679c0bad0ca" providerId="ADAL" clId="{96822853-A6BC-4BBE-BA33-96C9335EA462}" dt="2022-10-03T15:36:29.305" v="66"/>
          <ac:picMkLst>
            <pc:docMk/>
            <pc:sldMk cId="45176530" sldId="261"/>
            <ac:picMk id="9" creationId="{E7E08B4B-E56D-4155-A725-1B3903612BBA}"/>
          </ac:picMkLst>
        </pc:picChg>
        <pc:picChg chg="del">
          <ac:chgData name="Johnson, Mark (STFC,DL,AST)" userId="641c2a7f-5b54-46b3-85cb-a679c0bad0ca" providerId="ADAL" clId="{96822853-A6BC-4BBE-BA33-96C9335EA462}" dt="2022-10-03T15:36:29.189" v="65" actId="478"/>
          <ac:picMkLst>
            <pc:docMk/>
            <pc:sldMk cId="45176530" sldId="261"/>
            <ac:picMk id="1026" creationId="{6789CE4C-0EE8-944E-661A-AB8DFFCB7B11}"/>
          </ac:picMkLst>
        </pc:picChg>
      </pc:sldChg>
      <pc:sldChg chg="delSp modSp mod">
        <pc:chgData name="Johnson, Mark (STFC,DL,AST)" userId="641c2a7f-5b54-46b3-85cb-a679c0bad0ca" providerId="ADAL" clId="{96822853-A6BC-4BBE-BA33-96C9335EA462}" dt="2022-10-03T15:40:35.476" v="73" actId="20577"/>
        <pc:sldMkLst>
          <pc:docMk/>
          <pc:sldMk cId="3630912422" sldId="262"/>
        </pc:sldMkLst>
        <pc:spChg chg="mod">
          <ac:chgData name="Johnson, Mark (STFC,DL,AST)" userId="641c2a7f-5b54-46b3-85cb-a679c0bad0ca" providerId="ADAL" clId="{96822853-A6BC-4BBE-BA33-96C9335EA462}" dt="2022-10-03T15:40:35.476" v="73" actId="20577"/>
          <ac:spMkLst>
            <pc:docMk/>
            <pc:sldMk cId="3630912422" sldId="262"/>
            <ac:spMk id="12" creationId="{8A4C54C5-ED9E-4086-B610-4D098BFD27F9}"/>
          </ac:spMkLst>
        </pc:spChg>
        <pc:grpChg chg="del">
          <ac:chgData name="Johnson, Mark (STFC,DL,AST)" userId="641c2a7f-5b54-46b3-85cb-a679c0bad0ca" providerId="ADAL" clId="{96822853-A6BC-4BBE-BA33-96C9335EA462}" dt="2022-10-03T15:35:36.766" v="6" actId="478"/>
          <ac:grpSpMkLst>
            <pc:docMk/>
            <pc:sldMk cId="3630912422" sldId="262"/>
            <ac:grpSpMk id="16" creationId="{AB87080D-3EFE-4305-808D-7B76A062782F}"/>
          </ac:grpSpMkLst>
        </pc:grpChg>
      </pc:sldChg>
    </pc:docChg>
  </pc:docChgLst>
  <pc:docChgLst>
    <pc:chgData name="Williams, Peter (STFC,DL,AST)" userId="S::peter.williams@stfc.ac.uk::0cdecd56-4a1e-4af1-9e2b-17f213e3d19d" providerId="AD" clId="Web-{422B6F51-4232-A8C1-B1C3-B31240512B65}"/>
    <pc:docChg chg="modSld">
      <pc:chgData name="Williams, Peter (STFC,DL,AST)" userId="S::peter.williams@stfc.ac.uk::0cdecd56-4a1e-4af1-9e2b-17f213e3d19d" providerId="AD" clId="Web-{422B6F51-4232-A8C1-B1C3-B31240512B65}" dt="2023-04-25T15:59:50.441" v="23" actId="20577"/>
      <pc:docMkLst>
        <pc:docMk/>
      </pc:docMkLst>
      <pc:sldChg chg="addSp delSp modSp">
        <pc:chgData name="Williams, Peter (STFC,DL,AST)" userId="S::peter.williams@stfc.ac.uk::0cdecd56-4a1e-4af1-9e2b-17f213e3d19d" providerId="AD" clId="Web-{422B6F51-4232-A8C1-B1C3-B31240512B65}" dt="2023-04-25T15:59:50.441" v="23" actId="20577"/>
        <pc:sldMkLst>
          <pc:docMk/>
          <pc:sldMk cId="1725837854" sldId="282"/>
        </pc:sldMkLst>
        <pc:spChg chg="mod">
          <ac:chgData name="Williams, Peter (STFC,DL,AST)" userId="S::peter.williams@stfc.ac.uk::0cdecd56-4a1e-4af1-9e2b-17f213e3d19d" providerId="AD" clId="Web-{422B6F51-4232-A8C1-B1C3-B31240512B65}" dt="2023-04-25T15:59:50.441" v="23" actId="20577"/>
          <ac:spMkLst>
            <pc:docMk/>
            <pc:sldMk cId="1725837854" sldId="282"/>
            <ac:spMk id="6" creationId="{00000000-0000-0000-0000-000000000000}"/>
          </ac:spMkLst>
        </pc:spChg>
        <pc:picChg chg="add mod">
          <ac:chgData name="Williams, Peter (STFC,DL,AST)" userId="S::peter.williams@stfc.ac.uk::0cdecd56-4a1e-4af1-9e2b-17f213e3d19d" providerId="AD" clId="Web-{422B6F51-4232-A8C1-B1C3-B31240512B65}" dt="2023-04-25T15:59:04.486" v="13" actId="1076"/>
          <ac:picMkLst>
            <pc:docMk/>
            <pc:sldMk cId="1725837854" sldId="282"/>
            <ac:picMk id="3" creationId="{EC4A064B-6519-7BFC-6A6D-309E10CB5670}"/>
          </ac:picMkLst>
        </pc:picChg>
        <pc:picChg chg="del">
          <ac:chgData name="Williams, Peter (STFC,DL,AST)" userId="S::peter.williams@stfc.ac.uk::0cdecd56-4a1e-4af1-9e2b-17f213e3d19d" providerId="AD" clId="Web-{422B6F51-4232-A8C1-B1C3-B31240512B65}" dt="2023-04-25T15:57:40.092" v="10"/>
          <ac:picMkLst>
            <pc:docMk/>
            <pc:sldMk cId="1725837854" sldId="282"/>
            <ac:picMk id="5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Actual</c:v>
                </c:pt>
              </c:strCache>
            </c:strRef>
          </c:tx>
          <c:spPr>
            <a:ln>
              <a:noFill/>
            </a:ln>
          </c:spPr>
          <c:xVal>
            <c:numRef>
              <c:f>Sheet1!$F$2:$F$41</c:f>
              <c:numCache>
                <c:formatCode>General</c:formatCode>
                <c:ptCount val="4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</c:numCache>
            </c:numRef>
          </c:xVal>
          <c:yVal>
            <c:numRef>
              <c:f>Sheet1!$G$2:$G$41</c:f>
              <c:numCache>
                <c:formatCode>0</c:formatCode>
                <c:ptCount val="40"/>
                <c:pt idx="0">
                  <c:v>449.14</c:v>
                </c:pt>
                <c:pt idx="1">
                  <c:v>470.34</c:v>
                </c:pt>
                <c:pt idx="2">
                  <c:v>456.7</c:v>
                </c:pt>
                <c:pt idx="3">
                  <c:v>470.34</c:v>
                </c:pt>
                <c:pt idx="4">
                  <c:v>473.37</c:v>
                </c:pt>
                <c:pt idx="5">
                  <c:v>466.73</c:v>
                </c:pt>
                <c:pt idx="6">
                  <c:v>496.08</c:v>
                </c:pt>
                <c:pt idx="7">
                  <c:v>493.81</c:v>
                </c:pt>
                <c:pt idx="8">
                  <c:v>485.31</c:v>
                </c:pt>
                <c:pt idx="9">
                  <c:v>452.05</c:v>
                </c:pt>
                <c:pt idx="10">
                  <c:v>460.02</c:v>
                </c:pt>
                <c:pt idx="11">
                  <c:v>445.48</c:v>
                </c:pt>
                <c:pt idx="12">
                  <c:v>494.26</c:v>
                </c:pt>
                <c:pt idx="13">
                  <c:v>462.19</c:v>
                </c:pt>
                <c:pt idx="14">
                  <c:v>412.05</c:v>
                </c:pt>
                <c:pt idx="15">
                  <c:v>351.56</c:v>
                </c:pt>
                <c:pt idx="16">
                  <c:v>283.07</c:v>
                </c:pt>
                <c:pt idx="17">
                  <c:v>255.6</c:v>
                </c:pt>
                <c:pt idx="18">
                  <c:v>233.14</c:v>
                </c:pt>
                <c:pt idx="19">
                  <c:v>212.33</c:v>
                </c:pt>
                <c:pt idx="20">
                  <c:v>193.38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088-4076-B921-56D1B6598078}"/>
            </c:ext>
          </c:extLst>
        </c:ser>
        <c:ser>
          <c:idx val="3"/>
          <c:order val="1"/>
          <c:tx>
            <c:strRef>
              <c:f>Sheet1!$L$1</c:f>
              <c:strCache>
                <c:ptCount val="1"/>
                <c:pt idx="0">
                  <c:v>UK gov projection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Sheet1!$P$10:$P$42</c:f>
                <c:numCache>
                  <c:formatCode>General</c:formatCode>
                  <c:ptCount val="33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0.84556941320010992</c:v>
                  </c:pt>
                  <c:pt idx="14">
                    <c:v>11.251528300794973</c:v>
                  </c:pt>
                  <c:pt idx="15">
                    <c:v>7.2474099104597371</c:v>
                  </c:pt>
                  <c:pt idx="16">
                    <c:v>14.985343099772734</c:v>
                  </c:pt>
                  <c:pt idx="17">
                    <c:v>10.555465838586571</c:v>
                  </c:pt>
                  <c:pt idx="18">
                    <c:v>16.267558285946791</c:v>
                  </c:pt>
                  <c:pt idx="19">
                    <c:v>23.300446251759965</c:v>
                  </c:pt>
                  <c:pt idx="20">
                    <c:v>21.055661199126646</c:v>
                  </c:pt>
                  <c:pt idx="21">
                    <c:v>16.525387859257094</c:v>
                  </c:pt>
                  <c:pt idx="22">
                    <c:v>12.831439367094063</c:v>
                  </c:pt>
                  <c:pt idx="23">
                    <c:v>14.055558226405083</c:v>
                  </c:pt>
                  <c:pt idx="24">
                    <c:v>12.10073639398756</c:v>
                  </c:pt>
                  <c:pt idx="25">
                    <c:v>14.641276116801137</c:v>
                  </c:pt>
                  <c:pt idx="26">
                    <c:v>18.696953036589946</c:v>
                  </c:pt>
                  <c:pt idx="27">
                    <c:v>20.687403632629767</c:v>
                  </c:pt>
                  <c:pt idx="28">
                    <c:v>25.15898363181995</c:v>
                  </c:pt>
                  <c:pt idx="29">
                    <c:v>25.85881605655176</c:v>
                  </c:pt>
                  <c:pt idx="30">
                    <c:v>29.973764145352362</c:v>
                  </c:pt>
                  <c:pt idx="31">
                    <c:v>33.569692495523171</c:v>
                  </c:pt>
                  <c:pt idx="32">
                    <c:v>33.964912973177277</c:v>
                  </c:pt>
                </c:numCache>
              </c:numRef>
            </c:plus>
            <c:minus>
              <c:numRef>
                <c:f>Sheet1!$O$10:$O$42</c:f>
                <c:numCache>
                  <c:formatCode>General</c:formatCode>
                  <c:ptCount val="33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-0.75431123889367768</c:v>
                  </c:pt>
                  <c:pt idx="14">
                    <c:v>8.0460511691855743</c:v>
                  </c:pt>
                  <c:pt idx="15">
                    <c:v>17.35252395632088</c:v>
                  </c:pt>
                  <c:pt idx="16">
                    <c:v>3.115859174344962</c:v>
                  </c:pt>
                  <c:pt idx="17">
                    <c:v>7.1205099965935688</c:v>
                  </c:pt>
                  <c:pt idx="18">
                    <c:v>5.31297679418185</c:v>
                  </c:pt>
                  <c:pt idx="19">
                    <c:v>9.8889370044065572</c:v>
                  </c:pt>
                  <c:pt idx="20">
                    <c:v>10.972368428680042</c:v>
                  </c:pt>
                  <c:pt idx="21">
                    <c:v>9.3722113206030713</c:v>
                  </c:pt>
                  <c:pt idx="22">
                    <c:v>10.409225998737639</c:v>
                  </c:pt>
                  <c:pt idx="23">
                    <c:v>11.603752974913277</c:v>
                  </c:pt>
                  <c:pt idx="24">
                    <c:v>11.071649648044811</c:v>
                  </c:pt>
                  <c:pt idx="25">
                    <c:v>10.860133861541883</c:v>
                  </c:pt>
                  <c:pt idx="26">
                    <c:v>10.121708632989666</c:v>
                  </c:pt>
                  <c:pt idx="27">
                    <c:v>8.6303971219178806</c:v>
                  </c:pt>
                  <c:pt idx="28">
                    <c:v>9.262456997085323</c:v>
                  </c:pt>
                  <c:pt idx="29">
                    <c:v>7.7652045884868812</c:v>
                  </c:pt>
                  <c:pt idx="30">
                    <c:v>6.4033927155260244</c:v>
                  </c:pt>
                  <c:pt idx="31">
                    <c:v>7.7306101329500052</c:v>
                  </c:pt>
                  <c:pt idx="32">
                    <c:v>6.7466531471750812</c:v>
                  </c:pt>
                </c:numCache>
              </c:numRef>
            </c:minus>
            <c:spPr>
              <a:ln>
                <a:solidFill>
                  <a:schemeClr val="accent5"/>
                </a:solidFill>
              </a:ln>
            </c:spPr>
          </c:errBars>
          <c:xVal>
            <c:numRef>
              <c:f>Sheet1!$F$10:$F$42</c:f>
              <c:numCache>
                <c:formatCode>General</c:formatCode>
                <c:ptCount val="3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  <c:pt idx="18">
                  <c:v>2026</c:v>
                </c:pt>
                <c:pt idx="19">
                  <c:v>2027</c:v>
                </c:pt>
                <c:pt idx="20">
                  <c:v>2028</c:v>
                </c:pt>
                <c:pt idx="21">
                  <c:v>2029</c:v>
                </c:pt>
                <c:pt idx="22">
                  <c:v>2030</c:v>
                </c:pt>
                <c:pt idx="23">
                  <c:v>2031</c:v>
                </c:pt>
                <c:pt idx="24">
                  <c:v>2032</c:v>
                </c:pt>
                <c:pt idx="25">
                  <c:v>2033</c:v>
                </c:pt>
                <c:pt idx="26">
                  <c:v>2034</c:v>
                </c:pt>
                <c:pt idx="27">
                  <c:v>2035</c:v>
                </c:pt>
                <c:pt idx="28">
                  <c:v>2036</c:v>
                </c:pt>
                <c:pt idx="29">
                  <c:v>2037</c:v>
                </c:pt>
                <c:pt idx="30">
                  <c:v>2038</c:v>
                </c:pt>
                <c:pt idx="31">
                  <c:v>2039</c:v>
                </c:pt>
                <c:pt idx="32">
                  <c:v>2040</c:v>
                </c:pt>
              </c:numCache>
            </c:numRef>
          </c:xVal>
          <c:yVal>
            <c:numRef>
              <c:f>Sheet1!$L$10:$L$42</c:f>
              <c:numCache>
                <c:formatCode>0</c:formatCode>
                <c:ptCount val="33"/>
                <c:pt idx="0">
                  <c:v>487.68650607621743</c:v>
                </c:pt>
                <c:pt idx="1">
                  <c:v>450.11011308717946</c:v>
                </c:pt>
                <c:pt idx="2">
                  <c:v>461.45064485902702</c:v>
                </c:pt>
                <c:pt idx="3">
                  <c:v>446.03446619220756</c:v>
                </c:pt>
                <c:pt idx="4">
                  <c:v>483.59018617969673</c:v>
                </c:pt>
                <c:pt idx="5">
                  <c:v>450.94228100573724</c:v>
                </c:pt>
                <c:pt idx="6">
                  <c:v>397.43515124613589</c:v>
                </c:pt>
                <c:pt idx="7">
                  <c:v>336.99613635369428</c:v>
                </c:pt>
                <c:pt idx="8">
                  <c:v>267.01515019160706</c:v>
                </c:pt>
                <c:pt idx="9">
                  <c:v>242.75282545129991</c:v>
                </c:pt>
                <c:pt idx="10">
                  <c:v>222.97594996067963</c:v>
                </c:pt>
                <c:pt idx="11">
                  <c:v>202.02539156782436</c:v>
                </c:pt>
                <c:pt idx="12">
                  <c:v>184.46970990371582</c:v>
                </c:pt>
                <c:pt idx="13">
                  <c:v>198.23128688963007</c:v>
                </c:pt>
                <c:pt idx="14">
                  <c:v>198.60831175857709</c:v>
                </c:pt>
                <c:pt idx="15">
                  <c:v>169.60308333393127</c:v>
                </c:pt>
                <c:pt idx="16">
                  <c:v>150.19631125500135</c:v>
                </c:pt>
                <c:pt idx="17">
                  <c:v>149.4761333800158</c:v>
                </c:pt>
                <c:pt idx="18">
                  <c:v>137.8146447251552</c:v>
                </c:pt>
                <c:pt idx="19">
                  <c:v>126.50870771410537</c:v>
                </c:pt>
                <c:pt idx="20">
                  <c:v>107.92563619249181</c:v>
                </c:pt>
                <c:pt idx="21">
                  <c:v>104.77585541576764</c:v>
                </c:pt>
                <c:pt idx="22">
                  <c:v>97.076042631757574</c:v>
                </c:pt>
                <c:pt idx="23">
                  <c:v>104.31821021598172</c:v>
                </c:pt>
                <c:pt idx="24">
                  <c:v>104.43258601260422</c:v>
                </c:pt>
                <c:pt idx="25">
                  <c:v>104.90116988833167</c:v>
                </c:pt>
                <c:pt idx="26">
                  <c:v>103.2106349205125</c:v>
                </c:pt>
                <c:pt idx="27">
                  <c:v>95.460419805209995</c:v>
                </c:pt>
                <c:pt idx="28">
                  <c:v>94.301229598898345</c:v>
                </c:pt>
                <c:pt idx="29">
                  <c:v>95.345997294232859</c:v>
                </c:pt>
                <c:pt idx="30">
                  <c:v>95.343766681910907</c:v>
                </c:pt>
                <c:pt idx="31">
                  <c:v>96.715810579283882</c:v>
                </c:pt>
                <c:pt idx="32">
                  <c:v>95.92812673095149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088-4076-B921-56D1B65980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1722992"/>
        <c:axId val="1871723824"/>
      </c:scatterChart>
      <c:valAx>
        <c:axId val="1871722992"/>
        <c:scaling>
          <c:orientation val="minMax"/>
          <c:max val="2040"/>
          <c:min val="200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871723824"/>
        <c:crossesAt val="-8.9999999999999999E+99"/>
        <c:crossBetween val="midCat"/>
      </c:valAx>
      <c:valAx>
        <c:axId val="1871723824"/>
        <c:scaling>
          <c:orientation val="minMax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Carbon intensity [gCO₂e/kWh]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871722992"/>
        <c:crossesAt val="-8.9999999999999999E+99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3E3B7-FA97-404F-AEC2-BE1DC92AF8D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0DB08-60E2-0F45-A34F-CB1B5AF38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0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4A1E0-CBE2-0688-A058-5064C4D3A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58831E-1030-6563-1151-447561A03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58F6B-9335-A643-963D-1FA5C5140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72091-E04F-0915-9789-A78ED8F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Template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D9F53-2B6A-2B07-F15A-0448DE6A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5636-E21E-CC48-AA04-940343AD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5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EBCAB-EB21-22CB-14FA-D7DBDC71D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22373-D34A-3C8D-5DF3-99C6DB250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55A49-2C18-3174-59A2-A2F22263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F8D7E-C37D-58B2-A063-17AE11B3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Template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20FAC-B35C-5208-BD86-AC2BDD55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5636-E21E-CC48-AA04-940343AD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6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92F85F-1861-7C77-0363-1C4DC7FFBD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7C4B4-0748-23B3-4D73-15ACFB7C1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7B62D-C2AD-CB60-0726-E7F9A522E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F1F73-2AAA-C429-605D-E08CD5F8C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Template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83178-F3C9-FBA8-6913-0B6EC1BBD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5636-E21E-CC48-AA04-940343AD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1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01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F1EAA-8722-2899-0D84-1F9AC25D2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A9879-7497-1564-BFCE-4CC4D2C92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EEC3F-FD6E-9AAE-68BC-890EE38C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7EDA1-BDD7-0E5B-BBF7-49D712EE8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Template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76DA5-0C7E-230C-85E0-5B9CF4C6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5636-E21E-CC48-AA04-940343AD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36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E09F-095A-DAD9-75B4-471BBC14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5FCC6-A745-5974-9121-E44C46B9B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43D64-D5BE-F9CC-79C1-20A9AD46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69959-3BAE-746B-ADDD-695C2918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Template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78BB0-BF9A-D592-922A-B917F501D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5636-E21E-CC48-AA04-940343AD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1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CD283-EB3C-B45D-3DA6-2FC10E0B1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05657-BC36-9FC6-8A50-412C61B9C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98420B-89B1-8C0D-F6ED-9E92213C4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DC3510-001E-1257-9DE9-FF026C8C7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D9911-4C8A-6222-E938-F714C397D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Template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D0392-B28F-E189-12B3-5AEF0E87D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5636-E21E-CC48-AA04-940343AD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2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C61D6-223C-0976-12F8-5B8A4ECAC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D314F-2B6E-3404-7F33-63D047D48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E280F-DB6C-2D7B-4B77-06E84DD60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7D20B-2A9D-BC25-C0FD-DC4636BD6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33B811-08A5-FCBC-8597-374EEFA217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1B52CF-A454-55CE-1D3D-41AF5C30C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16/05/2022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04BA9D-669A-19EF-7194-D1086327B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Template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27F05E-893C-D8DA-2EAB-0F400F311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5636-E21E-CC48-AA04-940343AD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77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51DE1-9F83-125B-D594-82AF8F2E9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79237-1BE2-ECB9-E853-443C0473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16/05/2022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2548B6-3677-6909-77AB-02C8A3F89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Template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3BEBF-6E5E-D220-8C40-AFDDE7A6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5636-E21E-CC48-AA04-940343AD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2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EB9682-EB43-2B20-A670-C0E264655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16/05/2022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A07AEA-CB77-3EF2-3C67-87A1F84D3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Template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636B9-043D-E40C-4E54-4BBFCA8CF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5636-E21E-CC48-AA04-940343AD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40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D60F0-89E1-0C59-21C9-A6934446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78711-9EA6-90B6-DED0-B00B0928F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DDFC6-BC34-BBA5-20E1-2149EF4EA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3A5A8-9561-071B-9B4D-63366620D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DB48-0EBB-E11F-AFDD-B05CC40BD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Template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9F933-B82C-80C5-801C-CFA76754E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5636-E21E-CC48-AA04-940343AD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3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68F68-0481-CAB8-F7C4-573365EBA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362AE3-DEEB-EAE9-2E4A-50F86D7C7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BB1EB3-7FDE-3864-54CB-183EF1960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6B1CB-3E2B-1E24-F3AF-05A053DC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4CB5F-4306-1475-56C5-E89AAA26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Template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DDECA-CA02-6F8E-7DA2-9E34A910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5636-E21E-CC48-AA04-940343AD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06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39CF5C-1EF9-0F40-B133-F0D998AF3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1B8A5-EDD9-7E51-BB74-993FED569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34223-3F6C-CE74-38D6-7BEDF41FD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16/05/2022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E890E-331C-2922-F89C-5095BEAC6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Slide Template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0F8DD-CF62-3FF4-59A5-9A8D20E7F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05636-E21E-CC48-AA04-940343AD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8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electricitymaps.com/map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hyperlink" Target="https://carbonintensity.org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edi.uk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kri.org/news/stfc-and-cern-support-environmentally-sustainable-physic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agenda.infn.it/event/35579/timetable/#all.detailed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tiff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044922" y="1706959"/>
            <a:ext cx="8111756" cy="32932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u="sng" dirty="0">
                <a:solidFill>
                  <a:srgbClr val="002060"/>
                </a:solidFill>
                <a:latin typeface="Arial"/>
                <a:cs typeface="Arial"/>
              </a:rPr>
              <a:t>The Landscape of Accelerator R&amp;D</a:t>
            </a:r>
          </a:p>
          <a:p>
            <a:endParaRPr lang="en-US" sz="3200" b="1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Arial"/>
                <a:cs typeface="Arial"/>
              </a:rPr>
              <a:t>Innovate for Sustainable Accelerating Systems Kick-Off Meeting</a:t>
            </a:r>
          </a:p>
          <a:p>
            <a:r>
              <a:rPr lang="en-US" sz="2000" b="1" i="1" dirty="0">
                <a:solidFill>
                  <a:srgbClr val="002060"/>
                </a:solidFill>
                <a:latin typeface="Arial"/>
                <a:cs typeface="Arial"/>
              </a:rPr>
              <a:t>15/04/2024 Irène Joliot-Curie Lab, Orsay, France</a:t>
            </a:r>
          </a:p>
          <a:p>
            <a:endParaRPr lang="en-US" sz="3200" b="1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en-US" sz="3200" b="1" i="1" dirty="0">
                <a:solidFill>
                  <a:srgbClr val="002060"/>
                </a:solidFill>
                <a:latin typeface="Arial"/>
                <a:cs typeface="Arial"/>
              </a:rPr>
              <a:t>Peter Williams</a:t>
            </a:r>
          </a:p>
          <a:p>
            <a:r>
              <a:rPr lang="en-US" sz="2000" b="1" i="1" dirty="0">
                <a:solidFill>
                  <a:srgbClr val="002060"/>
                </a:solidFill>
                <a:latin typeface="Arial"/>
                <a:cs typeface="Arial"/>
              </a:rPr>
              <a:t>Accelerator Science &amp; Technology Department,</a:t>
            </a:r>
          </a:p>
          <a:p>
            <a:r>
              <a:rPr lang="en-US" sz="2000" b="1" i="1" dirty="0">
                <a:solidFill>
                  <a:srgbClr val="002060"/>
                </a:solidFill>
                <a:latin typeface="Arial"/>
                <a:cs typeface="Arial"/>
              </a:rPr>
              <a:t>STFC Daresbury Laboratory &amp; Cockcroft Institute, UK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00" y="140400"/>
            <a:ext cx="3619500" cy="1554480"/>
          </a:xfrm>
          <a:prstGeom prst="rect">
            <a:avLst/>
          </a:prstGeom>
        </p:spPr>
      </p:pic>
      <p:pic>
        <p:nvPicPr>
          <p:cNvPr id="7" name="Picture 6" descr="A blue and green logo&#10;&#10;Description automatically generated">
            <a:extLst>
              <a:ext uri="{FF2B5EF4-FFF2-40B4-BE49-F238E27FC236}">
                <a16:creationId xmlns:a16="http://schemas.microsoft.com/office/drawing/2014/main" id="{19815D4A-A843-BB62-E943-625E4FFD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775" y="5083150"/>
            <a:ext cx="4333875" cy="1362075"/>
          </a:xfrm>
          <a:prstGeom prst="rect">
            <a:avLst/>
          </a:prstGeom>
        </p:spPr>
      </p:pic>
      <p:pic>
        <p:nvPicPr>
          <p:cNvPr id="13" name="Picture 12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D19FD5EC-4609-FFB2-0FF3-60009597F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699" y="124903"/>
            <a:ext cx="2322027" cy="13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BCF9B-A78A-DB4C-C231-F7AC69AD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83D10E-C2C3-C2F3-EF05-BB722B73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10</a:t>
            </a:fld>
            <a:endParaRPr lang="en-US" sz="1100" b="1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475D53-9B56-460E-ABA1-825364B3BAD3}"/>
              </a:ext>
            </a:extLst>
          </p:cNvPr>
          <p:cNvSpPr txBox="1"/>
          <p:nvPr/>
        </p:nvSpPr>
        <p:spPr>
          <a:xfrm>
            <a:off x="512462" y="279700"/>
            <a:ext cx="10986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Priorities for Accelerator R&amp;D – US Snowmass Implementation Task Force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DAB929-3AD4-4D75-8990-110F07C9D9C7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DF570B3-63FC-5E6B-FA9F-6A1C05FB3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7" y="1368519"/>
            <a:ext cx="7805887" cy="480595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E4A343-A6E2-6364-41C1-CD61D7F70678}"/>
              </a:ext>
            </a:extLst>
          </p:cNvPr>
          <p:cNvSpPr/>
          <p:nvPr/>
        </p:nvSpPr>
        <p:spPr>
          <a:xfrm>
            <a:off x="7992688" y="885965"/>
            <a:ext cx="4039986" cy="5324335"/>
          </a:xfrm>
          <a:prstGeom prst="roundRect">
            <a:avLst/>
          </a:prstGeom>
          <a:solidFill>
            <a:srgbClr val="0070C0">
              <a:alpha val="1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B3B7A5-5B97-4632-C405-6430CFB25CB0}"/>
              </a:ext>
            </a:extLst>
          </p:cNvPr>
          <p:cNvSpPr txBox="1"/>
          <p:nvPr/>
        </p:nvSpPr>
        <p:spPr>
          <a:xfrm>
            <a:off x="8163100" y="1213658"/>
            <a:ext cx="3753196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GB" dirty="0"/>
              <a:t>Shows luminosity </a:t>
            </a:r>
            <a:r>
              <a:rPr lang="en-GB" b="1" dirty="0"/>
              <a:t>per unit facility </a:t>
            </a:r>
            <a:r>
              <a:rPr lang="en-GB" b="1" dirty="0" err="1"/>
              <a:t>wallplug</a:t>
            </a:r>
            <a:r>
              <a:rPr lang="en-GB" b="1" dirty="0"/>
              <a:t> power </a:t>
            </a:r>
            <a:r>
              <a:rPr lang="en-GB" dirty="0"/>
              <a:t>vs centre-of-momentum collision energy for </a:t>
            </a:r>
            <a:r>
              <a:rPr lang="en-GB" dirty="0" err="1"/>
              <a:t>e+e</a:t>
            </a:r>
            <a:r>
              <a:rPr lang="en-GB" dirty="0"/>
              <a:t>- </a:t>
            </a:r>
          </a:p>
          <a:p>
            <a:pPr algn="just"/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ERL colliders (green)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Storage rings (red)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Linear colliders (blue)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Wakefield colliders (yellow)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Muon collider (pink)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This is operational use only, no construction. </a:t>
            </a:r>
          </a:p>
          <a:p>
            <a:pPr algn="just"/>
            <a:r>
              <a:rPr lang="en-GB" dirty="0"/>
              <a:t>Technology readiness only alluded to in the error bars</a:t>
            </a:r>
            <a:endParaRPr lang="en-GB" b="1" dirty="0"/>
          </a:p>
          <a:p>
            <a:pPr algn="just"/>
            <a:r>
              <a:rPr lang="en-GB" dirty="0"/>
              <a:t>Relative, not absolute!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But it is useful, return to this later…</a:t>
            </a:r>
          </a:p>
        </p:txBody>
      </p:sp>
    </p:spTree>
    <p:extLst>
      <p:ext uri="{BB962C8B-B14F-4D97-AF65-F5344CB8AC3E}">
        <p14:creationId xmlns:p14="http://schemas.microsoft.com/office/powerpoint/2010/main" val="2490583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0986A-6C80-6D6F-282C-AFFF8DE16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7326E3-8483-4A12-C7F5-5C0502418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D5FDFAF-3E0D-4858-CB10-F14B0DB0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11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FE5608-767E-1F00-6E7A-CE1B64585565}"/>
              </a:ext>
            </a:extLst>
          </p:cNvPr>
          <p:cNvSpPr txBox="1"/>
          <p:nvPr/>
        </p:nvSpPr>
        <p:spPr>
          <a:xfrm>
            <a:off x="512462" y="256594"/>
            <a:ext cx="9460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Accelerator Facilities Use Energy During Construction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153D54-A22E-418A-08F2-7E2F49DF04A4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A1769ED0-ECAE-E21F-698A-2A04059470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E9B28C-FEED-5F2F-63AF-FDED0605C5BA}"/>
              </a:ext>
            </a:extLst>
          </p:cNvPr>
          <p:cNvSpPr txBox="1">
            <a:spLocks/>
          </p:cNvSpPr>
          <p:nvPr/>
        </p:nvSpPr>
        <p:spPr>
          <a:xfrm>
            <a:off x="672815" y="1168918"/>
            <a:ext cx="6338969" cy="467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/>
              <a:t>Building an accelerator uses a lot of materials</a:t>
            </a:r>
          </a:p>
          <a:p>
            <a:pPr lvl="1" algn="l"/>
            <a:r>
              <a:rPr lang="en-GB" sz="1600" dirty="0"/>
              <a:t>Steel, aluminium, copper, concrete</a:t>
            </a:r>
          </a:p>
          <a:p>
            <a:pPr lvl="1" algn="l"/>
            <a:r>
              <a:rPr lang="en-GB" sz="1600" dirty="0"/>
              <a:t>Cabling, racks, servers, power supplies, …</a:t>
            </a:r>
          </a:p>
          <a:p>
            <a:pPr algn="l"/>
            <a:r>
              <a:rPr lang="en-GB" sz="1600" dirty="0"/>
              <a:t>All of this has a carbon footprint: </a:t>
            </a:r>
          </a:p>
          <a:p>
            <a:pPr lvl="1" algn="l"/>
            <a:r>
              <a:rPr lang="en-GB" sz="1600" dirty="0"/>
              <a:t>mine raw material from the ground (e.g. iron ore)</a:t>
            </a:r>
          </a:p>
          <a:p>
            <a:pPr lvl="1" algn="l"/>
            <a:r>
              <a:rPr lang="en-GB" sz="1600" dirty="0"/>
              <a:t>process it to refined material (e.g. magnetic grade steel)</a:t>
            </a:r>
          </a:p>
          <a:p>
            <a:pPr lvl="1" algn="l"/>
            <a:r>
              <a:rPr lang="en-GB" sz="1600" dirty="0"/>
              <a:t>transport it to a factory</a:t>
            </a:r>
          </a:p>
          <a:p>
            <a:pPr lvl="1" algn="l"/>
            <a:r>
              <a:rPr lang="en-GB" sz="1600" dirty="0"/>
              <a:t>make components (e.g. magnets)</a:t>
            </a:r>
          </a:p>
          <a:p>
            <a:pPr lvl="1" algn="l"/>
            <a:r>
              <a:rPr lang="en-GB" sz="1600" dirty="0"/>
              <a:t>transport finished goods</a:t>
            </a:r>
          </a:p>
          <a:p>
            <a:pPr algn="l"/>
            <a:r>
              <a:rPr lang="en-GB" sz="1600" b="1" dirty="0"/>
              <a:t>Lifecycle analysis </a:t>
            </a:r>
            <a:r>
              <a:rPr lang="en-GB" sz="1600" dirty="0"/>
              <a:t>can capture this – complex to do</a:t>
            </a:r>
          </a:p>
          <a:p>
            <a:pPr algn="l"/>
            <a:r>
              <a:rPr lang="en-GB" sz="1600" dirty="0"/>
              <a:t>Emissions can vary a lot by country</a:t>
            </a:r>
          </a:p>
          <a:p>
            <a:pPr lvl="1" algn="l"/>
            <a:r>
              <a:rPr lang="en-GB" sz="1600" dirty="0"/>
              <a:t>for instance, steel manufacture: </a:t>
            </a:r>
            <a:br>
              <a:rPr lang="en-GB" sz="1600" dirty="0"/>
            </a:br>
            <a:r>
              <a:rPr lang="en-GB" sz="1600" b="1" dirty="0"/>
              <a:t>1.1 </a:t>
            </a:r>
            <a:r>
              <a:rPr lang="en-GB" sz="1600" b="1" dirty="0" err="1"/>
              <a:t>kgCO₂e</a:t>
            </a:r>
            <a:r>
              <a:rPr lang="en-GB" sz="1600" b="1" dirty="0"/>
              <a:t> / kg </a:t>
            </a:r>
            <a:r>
              <a:rPr lang="en-GB" sz="1600" dirty="0"/>
              <a:t>(Mexico) up to </a:t>
            </a:r>
            <a:r>
              <a:rPr lang="en-GB" sz="1600" b="1" dirty="0"/>
              <a:t>2.1 </a:t>
            </a:r>
            <a:r>
              <a:rPr lang="en-GB" sz="1600" b="1" dirty="0" err="1"/>
              <a:t>kgCO₂e</a:t>
            </a:r>
            <a:r>
              <a:rPr lang="en-GB" sz="1600" b="1" dirty="0"/>
              <a:t> / kg </a:t>
            </a:r>
            <a:r>
              <a:rPr lang="en-GB" sz="1600" dirty="0"/>
              <a:t>(China) …</a:t>
            </a:r>
          </a:p>
          <a:p>
            <a:pPr lvl="1" algn="l"/>
            <a:endParaRPr lang="en-GB" sz="1600" dirty="0"/>
          </a:p>
          <a:p>
            <a:pPr algn="l"/>
            <a:r>
              <a:rPr lang="en-GB" sz="1600" dirty="0"/>
              <a:t>In fact there is not (yet) a globally agreed definition of kgCO2e! …</a:t>
            </a:r>
          </a:p>
        </p:txBody>
      </p:sp>
      <p:pic>
        <p:nvPicPr>
          <p:cNvPr id="8" name="Picture 7" descr="A diagram of a diagram of a construction process&#10;&#10;Description automatically generated with medium confidence">
            <a:extLst>
              <a:ext uri="{FF2B5EF4-FFF2-40B4-BE49-F238E27FC236}">
                <a16:creationId xmlns:a16="http://schemas.microsoft.com/office/drawing/2014/main" id="{951AF9F1-32C4-FD41-87EE-22CA57C86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805" y="839958"/>
            <a:ext cx="4705703" cy="540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63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3718F-B75A-A170-E4FE-29A5EE524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FD11BD-204A-40D4-82DB-2FB378D2BF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EF89CC1-88B5-0E98-61C0-7D0FF250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12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3CA751-2319-DCB6-AD5E-BF59ED2BA4FC}"/>
              </a:ext>
            </a:extLst>
          </p:cNvPr>
          <p:cNvSpPr txBox="1"/>
          <p:nvPr/>
        </p:nvSpPr>
        <p:spPr>
          <a:xfrm>
            <a:off x="512462" y="256594"/>
            <a:ext cx="7837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Where do Accelerator Facilities Use Energy?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D07310-CE14-1D73-989F-15917C6B1663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75D4C9A8-72DA-F2F8-C56A-70E656A1EF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0C8919-B6B6-0A16-1B1D-42835F8FD95E}"/>
              </a:ext>
            </a:extLst>
          </p:cNvPr>
          <p:cNvSpPr txBox="1">
            <a:spLocks/>
          </p:cNvSpPr>
          <p:nvPr/>
        </p:nvSpPr>
        <p:spPr>
          <a:xfrm>
            <a:off x="408060" y="960438"/>
            <a:ext cx="4911104" cy="467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/>
              <a:t>One area of ambiguity is what assumptions do you make for future electricity grid carbon intensities? e.g. the UK is fairly green…</a:t>
            </a:r>
          </a:p>
          <a:p>
            <a:pPr algn="l"/>
            <a:r>
              <a:rPr lang="en-GB" sz="1800" dirty="0"/>
              <a:t>… but some areas are greener than others! It depends when the wind blows! … and where the nuclear power stations are!</a:t>
            </a:r>
          </a:p>
          <a:p>
            <a:pPr algn="l"/>
            <a:endParaRPr lang="en-GB" sz="1800" dirty="0"/>
          </a:p>
          <a:p>
            <a:pPr algn="l"/>
            <a:endParaRPr lang="en-GB" sz="1800" dirty="0"/>
          </a:p>
        </p:txBody>
      </p:sp>
      <p:pic>
        <p:nvPicPr>
          <p:cNvPr id="3" name="Picture 2" descr="A text on a page&#10;&#10;Description automatically generated">
            <a:extLst>
              <a:ext uri="{FF2B5EF4-FFF2-40B4-BE49-F238E27FC236}">
                <a16:creationId xmlns:a16="http://schemas.microsoft.com/office/drawing/2014/main" id="{6EBEBAE0-4DDB-E44C-E536-8FF50C430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884"/>
          <a:stretch/>
        </p:blipFill>
        <p:spPr>
          <a:xfrm>
            <a:off x="7986125" y="3097938"/>
            <a:ext cx="4041796" cy="10608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A close-up of a text&#10;&#10;Description automatically generated">
            <a:extLst>
              <a:ext uri="{FF2B5EF4-FFF2-40B4-BE49-F238E27FC236}">
                <a16:creationId xmlns:a16="http://schemas.microsoft.com/office/drawing/2014/main" id="{259F40BE-AC72-0547-A6AD-84F70B889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368" y="5262220"/>
            <a:ext cx="4229270" cy="1425903"/>
          </a:xfrm>
          <a:prstGeom prst="rect">
            <a:avLst/>
          </a:prstGeom>
        </p:spPr>
      </p:pic>
      <p:pic>
        <p:nvPicPr>
          <p:cNvPr id="12" name="Picture 11" descr="A white background with yellow text&#10;&#10;Description automatically generated">
            <a:extLst>
              <a:ext uri="{FF2B5EF4-FFF2-40B4-BE49-F238E27FC236}">
                <a16:creationId xmlns:a16="http://schemas.microsoft.com/office/drawing/2014/main" id="{A2ED254B-A104-CC27-124F-6CBB522D9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368" y="4276111"/>
            <a:ext cx="2889739" cy="10258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1779D23-E07C-AD92-2FBE-A1948EF6C916}"/>
              </a:ext>
            </a:extLst>
          </p:cNvPr>
          <p:cNvSpPr/>
          <p:nvPr/>
        </p:nvSpPr>
        <p:spPr>
          <a:xfrm>
            <a:off x="6824768" y="4197927"/>
            <a:ext cx="4542887" cy="256863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8C0A0E-1293-B8D2-DB08-68A691A6BD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823" t="14075"/>
          <a:stretch/>
        </p:blipFill>
        <p:spPr>
          <a:xfrm>
            <a:off x="5560786" y="774206"/>
            <a:ext cx="2666961" cy="2191804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F8C65F7-B98A-D94D-170F-2ECF0955BC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55932"/>
              </p:ext>
            </p:extLst>
          </p:nvPr>
        </p:nvGraphicFramePr>
        <p:xfrm>
          <a:off x="8209865" y="7388"/>
          <a:ext cx="3950809" cy="3261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EAB448C-0265-76D4-C291-96565ACCFD73}"/>
              </a:ext>
            </a:extLst>
          </p:cNvPr>
          <p:cNvSpPr txBox="1"/>
          <p:nvPr/>
        </p:nvSpPr>
        <p:spPr>
          <a:xfrm>
            <a:off x="8834814" y="199590"/>
            <a:ext cx="161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 </a:t>
            </a:r>
            <a:r>
              <a:rPr lang="en-GB" dirty="0"/>
              <a:t>mostly fossil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8424C1-C22E-D280-FCC4-A7AFE04725D1}"/>
              </a:ext>
            </a:extLst>
          </p:cNvPr>
          <p:cNvSpPr txBox="1"/>
          <p:nvPr/>
        </p:nvSpPr>
        <p:spPr>
          <a:xfrm>
            <a:off x="9839260" y="2295624"/>
            <a:ext cx="213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mostly renewable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3E378D7-718F-62D9-B974-EDA28EA03E04}"/>
              </a:ext>
            </a:extLst>
          </p:cNvPr>
          <p:cNvCxnSpPr/>
          <p:nvPr/>
        </p:nvCxnSpPr>
        <p:spPr>
          <a:xfrm>
            <a:off x="10610987" y="1452755"/>
            <a:ext cx="0" cy="46049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A3ECAFB-30AC-81F9-CD6B-B8292AC79341}"/>
              </a:ext>
            </a:extLst>
          </p:cNvPr>
          <p:cNvSpPr txBox="1"/>
          <p:nvPr/>
        </p:nvSpPr>
        <p:spPr>
          <a:xfrm>
            <a:off x="10301882" y="1062476"/>
            <a:ext cx="1368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you are here</a:t>
            </a:r>
          </a:p>
        </p:txBody>
      </p:sp>
      <p:pic>
        <p:nvPicPr>
          <p:cNvPr id="21" name="Picture 20" descr="A map of the united kingdom&#10;&#10;Description automatically generated">
            <a:extLst>
              <a:ext uri="{FF2B5EF4-FFF2-40B4-BE49-F238E27FC236}">
                <a16:creationId xmlns:a16="http://schemas.microsoft.com/office/drawing/2014/main" id="{46F96734-F99B-FD50-207E-D0FE2A710E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092" y="2680648"/>
            <a:ext cx="5288262" cy="388966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CBF0FD0-EEC2-9E45-21D0-8BE1EEF42C3D}"/>
              </a:ext>
            </a:extLst>
          </p:cNvPr>
          <p:cNvSpPr txBox="1"/>
          <p:nvPr/>
        </p:nvSpPr>
        <p:spPr>
          <a:xfrm>
            <a:off x="5318629" y="3140570"/>
            <a:ext cx="3099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200" dirty="0">
                <a:hlinkClick r:id="rId8"/>
              </a:rPr>
              <a:t>app.electricitymaps.com</a:t>
            </a:r>
            <a:r>
              <a:rPr lang="en-GB" sz="1200" dirty="0"/>
              <a:t> </a:t>
            </a:r>
            <a:endParaRPr lang="en-GB" sz="1200" dirty="0">
              <a:sym typeface="Wingdings" panose="05000000000000000000" pitchFamily="2" charset="2"/>
            </a:endParaRPr>
          </a:p>
          <a:p>
            <a:pPr lvl="1"/>
            <a:r>
              <a:rPr lang="en-GB" sz="1200" dirty="0">
                <a:hlinkClick r:id="rId9"/>
              </a:rPr>
              <a:t>carbonintensity.org.uk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262670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12329-054C-1D93-824A-A11C973B8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ience and Technology Facilities Council">
            <a:extLst>
              <a:ext uri="{FF2B5EF4-FFF2-40B4-BE49-F238E27FC236}">
                <a16:creationId xmlns:a16="http://schemas.microsoft.com/office/drawing/2014/main" id="{B12C13D0-AEDB-264A-A628-6AE8F9C08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409" y="82827"/>
            <a:ext cx="1577591" cy="131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80ABCD-467D-1A86-566D-F3CD5730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656E848-E585-2321-873B-7F28C081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13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4C14C3-0B64-2989-3BA0-B948C30E37E9}"/>
              </a:ext>
            </a:extLst>
          </p:cNvPr>
          <p:cNvSpPr txBox="1"/>
          <p:nvPr/>
        </p:nvSpPr>
        <p:spPr>
          <a:xfrm>
            <a:off x="512462" y="256594"/>
            <a:ext cx="998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Sustainability In Project Approval – UK Infrastructure Fund - RUEDI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3D5FBC-7746-5447-1016-4F42B8675E66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CE1D2176-B945-B5CC-C707-574F1EF8C1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6AD288-61C8-7113-4710-F2A513E08687}"/>
              </a:ext>
            </a:extLst>
          </p:cNvPr>
          <p:cNvSpPr txBox="1"/>
          <p:nvPr/>
        </p:nvSpPr>
        <p:spPr>
          <a:xfrm>
            <a:off x="403074" y="984864"/>
            <a:ext cx="10141692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Funding route from UK Government for new national research infrastructures now requires </a:t>
            </a:r>
            <a:r>
              <a:rPr lang="en-GB" b="1" dirty="0"/>
              <a:t>mandatory sustainability lifecycle analysis </a:t>
            </a:r>
            <a:r>
              <a:rPr lang="en-GB" dirty="0"/>
              <a:t>by independent consultants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The electron diffraction facility </a:t>
            </a:r>
            <a:r>
              <a:rPr lang="en-GB" b="1" dirty="0"/>
              <a:t>RUEDI, </a:t>
            </a:r>
            <a:r>
              <a:rPr lang="en-GB" dirty="0"/>
              <a:t>to be sited at Daresbury Laboratory, recently successfully negotiated this process, being awarded £124M </a:t>
            </a:r>
            <a:r>
              <a:rPr lang="en-GB" dirty="0">
                <a:hlinkClick r:id="rId3"/>
              </a:rPr>
              <a:t>http://www.ruedi.uk/</a:t>
            </a:r>
            <a:r>
              <a:rPr lang="en-GB" dirty="0"/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1BB75D-BCB2-C2C9-AF65-BD38BF97C46C}"/>
              </a:ext>
            </a:extLst>
          </p:cNvPr>
          <p:cNvGrpSpPr/>
          <p:nvPr/>
        </p:nvGrpSpPr>
        <p:grpSpPr>
          <a:xfrm>
            <a:off x="5514752" y="2893249"/>
            <a:ext cx="6488939" cy="2855518"/>
            <a:chOff x="356383" y="190500"/>
            <a:chExt cx="11451876" cy="6015634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0234567-A71A-0C08-5F83-FFA42827E6EC}"/>
                </a:ext>
              </a:extLst>
            </p:cNvPr>
            <p:cNvCxnSpPr/>
            <p:nvPr/>
          </p:nvCxnSpPr>
          <p:spPr>
            <a:xfrm flipV="1">
              <a:off x="4884504" y="946783"/>
              <a:ext cx="16168" cy="3474441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CF0163C-7D7D-ACB7-4483-289AE4BE123E}"/>
                </a:ext>
              </a:extLst>
            </p:cNvPr>
            <p:cNvCxnSpPr/>
            <p:nvPr/>
          </p:nvCxnSpPr>
          <p:spPr>
            <a:xfrm>
              <a:off x="4875711" y="3440341"/>
              <a:ext cx="711039" cy="5967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2D5366F-9917-9E01-7651-8E9B4B2961A3}"/>
                </a:ext>
              </a:extLst>
            </p:cNvPr>
            <p:cNvCxnSpPr>
              <a:cxnSpLocks/>
              <a:endCxn id="1038" idx="2"/>
            </p:cNvCxnSpPr>
            <p:nvPr/>
          </p:nvCxnSpPr>
          <p:spPr>
            <a:xfrm flipV="1">
              <a:off x="5645807" y="3922392"/>
              <a:ext cx="5334155" cy="1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A4BF58-5E25-A542-42E0-0B09C7C859F0}"/>
                </a:ext>
              </a:extLst>
            </p:cNvPr>
            <p:cNvSpPr txBox="1"/>
            <p:nvPr/>
          </p:nvSpPr>
          <p:spPr>
            <a:xfrm>
              <a:off x="8927160" y="938869"/>
              <a:ext cx="2343631" cy="4699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Imaging/Microscopy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BE5365E-CB50-60DB-C354-E9A966406F0E}"/>
                </a:ext>
              </a:extLst>
            </p:cNvPr>
            <p:cNvGrpSpPr/>
            <p:nvPr/>
          </p:nvGrpSpPr>
          <p:grpSpPr>
            <a:xfrm>
              <a:off x="356383" y="5785485"/>
              <a:ext cx="11231794" cy="420649"/>
              <a:chOff x="356383" y="5785485"/>
              <a:chExt cx="11231794" cy="420649"/>
            </a:xfrm>
          </p:grpSpPr>
          <p:grpSp>
            <p:nvGrpSpPr>
              <p:cNvPr id="1348" name="Group 1347">
                <a:extLst>
                  <a:ext uri="{FF2B5EF4-FFF2-40B4-BE49-F238E27FC236}">
                    <a16:creationId xmlns:a16="http://schemas.microsoft.com/office/drawing/2014/main" id="{7F234141-DE80-7CB8-6290-1E9EEB4E23B9}"/>
                  </a:ext>
                </a:extLst>
              </p:cNvPr>
              <p:cNvGrpSpPr/>
              <p:nvPr/>
            </p:nvGrpSpPr>
            <p:grpSpPr>
              <a:xfrm>
                <a:off x="356383" y="5785485"/>
                <a:ext cx="11013943" cy="418179"/>
                <a:chOff x="541523" y="1384183"/>
                <a:chExt cx="11013943" cy="418179"/>
              </a:xfrm>
            </p:grpSpPr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4F89EF89-BF40-6C05-80A3-25B0568D6920}"/>
                    </a:ext>
                  </a:extLst>
                </p:cNvPr>
                <p:cNvCxnSpPr/>
                <p:nvPr/>
              </p:nvCxnSpPr>
              <p:spPr>
                <a:xfrm flipV="1">
                  <a:off x="736673" y="1784432"/>
                  <a:ext cx="10818793" cy="1475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2" name="Straight Connector 1351">
                  <a:extLst>
                    <a:ext uri="{FF2B5EF4-FFF2-40B4-BE49-F238E27FC236}">
                      <a16:creationId xmlns:a16="http://schemas.microsoft.com/office/drawing/2014/main" id="{355F1F31-5993-7069-3236-72B6D7FFD48C}"/>
                    </a:ext>
                  </a:extLst>
                </p:cNvPr>
                <p:cNvCxnSpPr/>
                <p:nvPr/>
              </p:nvCxnSpPr>
              <p:spPr>
                <a:xfrm>
                  <a:off x="736673" y="1636971"/>
                  <a:ext cx="0" cy="1653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605EDCF4-3DA6-E254-49A7-DC3F63CD686B}"/>
                    </a:ext>
                  </a:extLst>
                </p:cNvPr>
                <p:cNvCxnSpPr/>
                <p:nvPr/>
              </p:nvCxnSpPr>
              <p:spPr>
                <a:xfrm>
                  <a:off x="1452743" y="1636971"/>
                  <a:ext cx="0" cy="1653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4" name="Straight Connector 1353">
                  <a:extLst>
                    <a:ext uri="{FF2B5EF4-FFF2-40B4-BE49-F238E27FC236}">
                      <a16:creationId xmlns:a16="http://schemas.microsoft.com/office/drawing/2014/main" id="{1019B973-5111-F97C-3B04-B437A00D238C}"/>
                    </a:ext>
                  </a:extLst>
                </p:cNvPr>
                <p:cNvCxnSpPr/>
                <p:nvPr/>
              </p:nvCxnSpPr>
              <p:spPr>
                <a:xfrm>
                  <a:off x="2172908" y="1628478"/>
                  <a:ext cx="0" cy="1653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5" name="TextBox 1354">
                  <a:extLst>
                    <a:ext uri="{FF2B5EF4-FFF2-40B4-BE49-F238E27FC236}">
                      <a16:creationId xmlns:a16="http://schemas.microsoft.com/office/drawing/2014/main" id="{B1848FD6-7A26-CA26-29D8-5532EE7F3096}"/>
                    </a:ext>
                  </a:extLst>
                </p:cNvPr>
                <p:cNvSpPr txBox="1"/>
                <p:nvPr/>
              </p:nvSpPr>
              <p:spPr>
                <a:xfrm>
                  <a:off x="541523" y="1450084"/>
                  <a:ext cx="415079" cy="2192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-1m</a:t>
                  </a:r>
                </a:p>
              </p:txBody>
            </p:sp>
            <p:sp>
              <p:nvSpPr>
                <p:cNvPr id="1356" name="TextBox 1355">
                  <a:extLst>
                    <a:ext uri="{FF2B5EF4-FFF2-40B4-BE49-F238E27FC236}">
                      <a16:creationId xmlns:a16="http://schemas.microsoft.com/office/drawing/2014/main" id="{E2B7E233-9198-12B6-8D2A-51973DBD2F99}"/>
                    </a:ext>
                  </a:extLst>
                </p:cNvPr>
                <p:cNvSpPr txBox="1"/>
                <p:nvPr/>
              </p:nvSpPr>
              <p:spPr>
                <a:xfrm>
                  <a:off x="1236325" y="1433023"/>
                  <a:ext cx="408553" cy="2192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0m</a:t>
                  </a:r>
                </a:p>
              </p:txBody>
            </p:sp>
            <p:sp>
              <p:nvSpPr>
                <p:cNvPr id="1357" name="TextBox 1356">
                  <a:extLst>
                    <a:ext uri="{FF2B5EF4-FFF2-40B4-BE49-F238E27FC236}">
                      <a16:creationId xmlns:a16="http://schemas.microsoft.com/office/drawing/2014/main" id="{1EF26862-D1B5-9BA6-3F7A-9D67046D84C9}"/>
                    </a:ext>
                  </a:extLst>
                </p:cNvPr>
                <p:cNvSpPr txBox="1"/>
                <p:nvPr/>
              </p:nvSpPr>
              <p:spPr>
                <a:xfrm>
                  <a:off x="1975529" y="1406419"/>
                  <a:ext cx="408553" cy="2192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1m</a:t>
                  </a:r>
                </a:p>
              </p:txBody>
            </p:sp>
            <p:cxnSp>
              <p:nvCxnSpPr>
                <p:cNvPr id="1358" name="Straight Connector 1357">
                  <a:extLst>
                    <a:ext uri="{FF2B5EF4-FFF2-40B4-BE49-F238E27FC236}">
                      <a16:creationId xmlns:a16="http://schemas.microsoft.com/office/drawing/2014/main" id="{5C554E5C-CB4C-6852-01B7-E727C04227DC}"/>
                    </a:ext>
                  </a:extLst>
                </p:cNvPr>
                <p:cNvCxnSpPr/>
                <p:nvPr/>
              </p:nvCxnSpPr>
              <p:spPr>
                <a:xfrm>
                  <a:off x="2887499" y="1625845"/>
                  <a:ext cx="0" cy="1653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9" name="TextBox 1358">
                  <a:extLst>
                    <a:ext uri="{FF2B5EF4-FFF2-40B4-BE49-F238E27FC236}">
                      <a16:creationId xmlns:a16="http://schemas.microsoft.com/office/drawing/2014/main" id="{B307242A-57B2-1F06-645E-098814D9DDFB}"/>
                    </a:ext>
                  </a:extLst>
                </p:cNvPr>
                <p:cNvSpPr txBox="1"/>
                <p:nvPr/>
              </p:nvSpPr>
              <p:spPr>
                <a:xfrm>
                  <a:off x="2690120" y="1398895"/>
                  <a:ext cx="408553" cy="2192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2m</a:t>
                  </a:r>
                </a:p>
              </p:txBody>
            </p:sp>
            <p:cxnSp>
              <p:nvCxnSpPr>
                <p:cNvPr id="1360" name="Straight Connector 1359">
                  <a:extLst>
                    <a:ext uri="{FF2B5EF4-FFF2-40B4-BE49-F238E27FC236}">
                      <a16:creationId xmlns:a16="http://schemas.microsoft.com/office/drawing/2014/main" id="{6F0D6FA2-9AD4-B9C0-2AB2-0934F3CF0F44}"/>
                    </a:ext>
                  </a:extLst>
                </p:cNvPr>
                <p:cNvCxnSpPr/>
                <p:nvPr/>
              </p:nvCxnSpPr>
              <p:spPr>
                <a:xfrm>
                  <a:off x="3620080" y="1632294"/>
                  <a:ext cx="0" cy="1653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1" name="TextBox 1360">
                  <a:extLst>
                    <a:ext uri="{FF2B5EF4-FFF2-40B4-BE49-F238E27FC236}">
                      <a16:creationId xmlns:a16="http://schemas.microsoft.com/office/drawing/2014/main" id="{824A046E-2A09-D77C-05A5-DE45768A13F9}"/>
                    </a:ext>
                  </a:extLst>
                </p:cNvPr>
                <p:cNvSpPr txBox="1"/>
                <p:nvPr/>
              </p:nvSpPr>
              <p:spPr>
                <a:xfrm>
                  <a:off x="3422702" y="1410234"/>
                  <a:ext cx="408553" cy="2192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3m</a:t>
                  </a:r>
                </a:p>
              </p:txBody>
            </p:sp>
            <p:cxnSp>
              <p:nvCxnSpPr>
                <p:cNvPr id="1362" name="Straight Connector 1361">
                  <a:extLst>
                    <a:ext uri="{FF2B5EF4-FFF2-40B4-BE49-F238E27FC236}">
                      <a16:creationId xmlns:a16="http://schemas.microsoft.com/office/drawing/2014/main" id="{24E60AE3-495F-70A5-D529-80731F334EE8}"/>
                    </a:ext>
                  </a:extLst>
                </p:cNvPr>
                <p:cNvCxnSpPr/>
                <p:nvPr/>
              </p:nvCxnSpPr>
              <p:spPr>
                <a:xfrm>
                  <a:off x="4336791" y="1625947"/>
                  <a:ext cx="0" cy="1653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3" name="TextBox 1362">
                  <a:extLst>
                    <a:ext uri="{FF2B5EF4-FFF2-40B4-BE49-F238E27FC236}">
                      <a16:creationId xmlns:a16="http://schemas.microsoft.com/office/drawing/2014/main" id="{1AADAE2B-17CD-43DD-997C-40714F2DD166}"/>
                    </a:ext>
                  </a:extLst>
                </p:cNvPr>
                <p:cNvSpPr txBox="1"/>
                <p:nvPr/>
              </p:nvSpPr>
              <p:spPr>
                <a:xfrm>
                  <a:off x="4139414" y="1403886"/>
                  <a:ext cx="408553" cy="2192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4m</a:t>
                  </a:r>
                </a:p>
              </p:txBody>
            </p:sp>
            <p:cxnSp>
              <p:nvCxnSpPr>
                <p:cNvPr id="1364" name="Straight Connector 1363">
                  <a:extLst>
                    <a:ext uri="{FF2B5EF4-FFF2-40B4-BE49-F238E27FC236}">
                      <a16:creationId xmlns:a16="http://schemas.microsoft.com/office/drawing/2014/main" id="{4A64F574-A6E7-72ED-2F46-A48CB7671275}"/>
                    </a:ext>
                  </a:extLst>
                </p:cNvPr>
                <p:cNvCxnSpPr/>
                <p:nvPr/>
              </p:nvCxnSpPr>
              <p:spPr>
                <a:xfrm>
                  <a:off x="5060975" y="1625678"/>
                  <a:ext cx="0" cy="1653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5" name="TextBox 1364">
                  <a:extLst>
                    <a:ext uri="{FF2B5EF4-FFF2-40B4-BE49-F238E27FC236}">
                      <a16:creationId xmlns:a16="http://schemas.microsoft.com/office/drawing/2014/main" id="{04EEFBA9-5BCE-D1B1-A74F-385551B7ABED}"/>
                    </a:ext>
                  </a:extLst>
                </p:cNvPr>
                <p:cNvSpPr txBox="1"/>
                <p:nvPr/>
              </p:nvSpPr>
              <p:spPr>
                <a:xfrm>
                  <a:off x="4863595" y="1403618"/>
                  <a:ext cx="408553" cy="2192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5m</a:t>
                  </a:r>
                </a:p>
              </p:txBody>
            </p:sp>
            <p:cxnSp>
              <p:nvCxnSpPr>
                <p:cNvPr id="1366" name="Straight Connector 1365">
                  <a:extLst>
                    <a:ext uri="{FF2B5EF4-FFF2-40B4-BE49-F238E27FC236}">
                      <a16:creationId xmlns:a16="http://schemas.microsoft.com/office/drawing/2014/main" id="{7E1DDDB6-95C9-FBA1-2BE8-CD9C9DC8C897}"/>
                    </a:ext>
                  </a:extLst>
                </p:cNvPr>
                <p:cNvCxnSpPr/>
                <p:nvPr/>
              </p:nvCxnSpPr>
              <p:spPr>
                <a:xfrm>
                  <a:off x="5771439" y="1617121"/>
                  <a:ext cx="0" cy="1653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7" name="TextBox 1366">
                  <a:extLst>
                    <a:ext uri="{FF2B5EF4-FFF2-40B4-BE49-F238E27FC236}">
                      <a16:creationId xmlns:a16="http://schemas.microsoft.com/office/drawing/2014/main" id="{51C23F9D-0B11-E260-E68F-96A81D7DF928}"/>
                    </a:ext>
                  </a:extLst>
                </p:cNvPr>
                <p:cNvSpPr txBox="1"/>
                <p:nvPr/>
              </p:nvSpPr>
              <p:spPr>
                <a:xfrm>
                  <a:off x="5574063" y="1395062"/>
                  <a:ext cx="408553" cy="2192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6m</a:t>
                  </a:r>
                </a:p>
              </p:txBody>
            </p:sp>
            <p:cxnSp>
              <p:nvCxnSpPr>
                <p:cNvPr id="1368" name="Straight Connector 1367">
                  <a:extLst>
                    <a:ext uri="{FF2B5EF4-FFF2-40B4-BE49-F238E27FC236}">
                      <a16:creationId xmlns:a16="http://schemas.microsoft.com/office/drawing/2014/main" id="{185F5748-B290-5640-6C4C-FD1C8B14D528}"/>
                    </a:ext>
                  </a:extLst>
                </p:cNvPr>
                <p:cNvCxnSpPr/>
                <p:nvPr/>
              </p:nvCxnSpPr>
              <p:spPr>
                <a:xfrm>
                  <a:off x="6492374" y="1620780"/>
                  <a:ext cx="0" cy="1653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9" name="TextBox 1368">
                  <a:extLst>
                    <a:ext uri="{FF2B5EF4-FFF2-40B4-BE49-F238E27FC236}">
                      <a16:creationId xmlns:a16="http://schemas.microsoft.com/office/drawing/2014/main" id="{7C780C22-FD79-936A-8B38-929A59E2703B}"/>
                    </a:ext>
                  </a:extLst>
                </p:cNvPr>
                <p:cNvSpPr txBox="1"/>
                <p:nvPr/>
              </p:nvSpPr>
              <p:spPr>
                <a:xfrm>
                  <a:off x="6294995" y="1398720"/>
                  <a:ext cx="408553" cy="2192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7m</a:t>
                  </a:r>
                </a:p>
              </p:txBody>
            </p:sp>
            <p:cxnSp>
              <p:nvCxnSpPr>
                <p:cNvPr id="1370" name="Straight Connector 1369">
                  <a:extLst>
                    <a:ext uri="{FF2B5EF4-FFF2-40B4-BE49-F238E27FC236}">
                      <a16:creationId xmlns:a16="http://schemas.microsoft.com/office/drawing/2014/main" id="{588D300C-1BBB-B208-C65A-57C6A493B23E}"/>
                    </a:ext>
                  </a:extLst>
                </p:cNvPr>
                <p:cNvCxnSpPr/>
                <p:nvPr/>
              </p:nvCxnSpPr>
              <p:spPr>
                <a:xfrm>
                  <a:off x="7218256" y="1621491"/>
                  <a:ext cx="0" cy="1653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1" name="TextBox 1370">
                  <a:extLst>
                    <a:ext uri="{FF2B5EF4-FFF2-40B4-BE49-F238E27FC236}">
                      <a16:creationId xmlns:a16="http://schemas.microsoft.com/office/drawing/2014/main" id="{EA052E61-FAE2-6890-1D67-E2100C40BD29}"/>
                    </a:ext>
                  </a:extLst>
                </p:cNvPr>
                <p:cNvSpPr txBox="1"/>
                <p:nvPr/>
              </p:nvSpPr>
              <p:spPr>
                <a:xfrm>
                  <a:off x="7020878" y="1399430"/>
                  <a:ext cx="408553" cy="2192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8m</a:t>
                  </a:r>
                </a:p>
              </p:txBody>
            </p:sp>
            <p:cxnSp>
              <p:nvCxnSpPr>
                <p:cNvPr id="1372" name="Straight Connector 1371">
                  <a:extLst>
                    <a:ext uri="{FF2B5EF4-FFF2-40B4-BE49-F238E27FC236}">
                      <a16:creationId xmlns:a16="http://schemas.microsoft.com/office/drawing/2014/main" id="{FF544E4E-5C0D-1B39-599C-A2C4DB5AAC29}"/>
                    </a:ext>
                  </a:extLst>
                </p:cNvPr>
                <p:cNvCxnSpPr/>
                <p:nvPr/>
              </p:nvCxnSpPr>
              <p:spPr>
                <a:xfrm>
                  <a:off x="7939191" y="1620179"/>
                  <a:ext cx="0" cy="1653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3" name="TextBox 1372">
                  <a:extLst>
                    <a:ext uri="{FF2B5EF4-FFF2-40B4-BE49-F238E27FC236}">
                      <a16:creationId xmlns:a16="http://schemas.microsoft.com/office/drawing/2014/main" id="{73B01116-1794-3BF9-8FDD-F33256493D90}"/>
                    </a:ext>
                  </a:extLst>
                </p:cNvPr>
                <p:cNvSpPr txBox="1"/>
                <p:nvPr/>
              </p:nvSpPr>
              <p:spPr>
                <a:xfrm>
                  <a:off x="7741816" y="1398119"/>
                  <a:ext cx="408553" cy="2192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9m</a:t>
                  </a:r>
                </a:p>
              </p:txBody>
            </p:sp>
            <p:cxnSp>
              <p:nvCxnSpPr>
                <p:cNvPr id="1374" name="Straight Connector 1373">
                  <a:extLst>
                    <a:ext uri="{FF2B5EF4-FFF2-40B4-BE49-F238E27FC236}">
                      <a16:creationId xmlns:a16="http://schemas.microsoft.com/office/drawing/2014/main" id="{13808994-EEFC-9FF4-B5FC-9649367334E5}"/>
                    </a:ext>
                  </a:extLst>
                </p:cNvPr>
                <p:cNvCxnSpPr/>
                <p:nvPr/>
              </p:nvCxnSpPr>
              <p:spPr>
                <a:xfrm>
                  <a:off x="8643091" y="1623199"/>
                  <a:ext cx="0" cy="1653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5" name="TextBox 1374">
                  <a:extLst>
                    <a:ext uri="{FF2B5EF4-FFF2-40B4-BE49-F238E27FC236}">
                      <a16:creationId xmlns:a16="http://schemas.microsoft.com/office/drawing/2014/main" id="{CACE7E47-440D-12FD-2BA2-B3EACA09AE5D}"/>
                    </a:ext>
                  </a:extLst>
                </p:cNvPr>
                <p:cNvSpPr txBox="1"/>
                <p:nvPr/>
              </p:nvSpPr>
              <p:spPr>
                <a:xfrm>
                  <a:off x="8439187" y="1386469"/>
                  <a:ext cx="421606" cy="2192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10m</a:t>
                  </a:r>
                </a:p>
              </p:txBody>
            </p:sp>
            <p:cxnSp>
              <p:nvCxnSpPr>
                <p:cNvPr id="1376" name="Straight Connector 1375">
                  <a:extLst>
                    <a:ext uri="{FF2B5EF4-FFF2-40B4-BE49-F238E27FC236}">
                      <a16:creationId xmlns:a16="http://schemas.microsoft.com/office/drawing/2014/main" id="{B0A8DB36-5720-9C65-D0BD-E4F4316B2686}"/>
                    </a:ext>
                  </a:extLst>
                </p:cNvPr>
                <p:cNvCxnSpPr/>
                <p:nvPr/>
              </p:nvCxnSpPr>
              <p:spPr>
                <a:xfrm>
                  <a:off x="9368839" y="1613396"/>
                  <a:ext cx="0" cy="1653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7" name="TextBox 1376">
                  <a:extLst>
                    <a:ext uri="{FF2B5EF4-FFF2-40B4-BE49-F238E27FC236}">
                      <a16:creationId xmlns:a16="http://schemas.microsoft.com/office/drawing/2014/main" id="{0E7982A3-2F84-F4B0-7BC8-37E6E2144988}"/>
                    </a:ext>
                  </a:extLst>
                </p:cNvPr>
                <p:cNvSpPr txBox="1"/>
                <p:nvPr/>
              </p:nvSpPr>
              <p:spPr>
                <a:xfrm>
                  <a:off x="9164935" y="1391336"/>
                  <a:ext cx="421606" cy="2192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11m</a:t>
                  </a:r>
                </a:p>
              </p:txBody>
            </p:sp>
            <p:cxnSp>
              <p:nvCxnSpPr>
                <p:cNvPr id="1378" name="Straight Connector 1377">
                  <a:extLst>
                    <a:ext uri="{FF2B5EF4-FFF2-40B4-BE49-F238E27FC236}">
                      <a16:creationId xmlns:a16="http://schemas.microsoft.com/office/drawing/2014/main" id="{ECA3AED7-EC50-7D68-0FE0-73DA5CE66B47}"/>
                    </a:ext>
                  </a:extLst>
                </p:cNvPr>
                <p:cNvCxnSpPr/>
                <p:nvPr/>
              </p:nvCxnSpPr>
              <p:spPr>
                <a:xfrm>
                  <a:off x="10086440" y="1616023"/>
                  <a:ext cx="0" cy="1653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9" name="TextBox 1378">
                  <a:extLst>
                    <a:ext uri="{FF2B5EF4-FFF2-40B4-BE49-F238E27FC236}">
                      <a16:creationId xmlns:a16="http://schemas.microsoft.com/office/drawing/2014/main" id="{16B97309-9930-EB9B-D19A-36BA6788D26F}"/>
                    </a:ext>
                  </a:extLst>
                </p:cNvPr>
                <p:cNvSpPr txBox="1"/>
                <p:nvPr/>
              </p:nvSpPr>
              <p:spPr>
                <a:xfrm>
                  <a:off x="9882536" y="1384183"/>
                  <a:ext cx="421606" cy="2192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12m</a:t>
                  </a:r>
                </a:p>
              </p:txBody>
            </p:sp>
            <p:cxnSp>
              <p:nvCxnSpPr>
                <p:cNvPr id="1380" name="Straight Connector 1379">
                  <a:extLst>
                    <a:ext uri="{FF2B5EF4-FFF2-40B4-BE49-F238E27FC236}">
                      <a16:creationId xmlns:a16="http://schemas.microsoft.com/office/drawing/2014/main" id="{B72BCDB2-22A2-1E67-6BAF-8C341F773783}"/>
                    </a:ext>
                  </a:extLst>
                </p:cNvPr>
                <p:cNvCxnSpPr/>
                <p:nvPr/>
              </p:nvCxnSpPr>
              <p:spPr>
                <a:xfrm>
                  <a:off x="10817504" y="1610285"/>
                  <a:ext cx="0" cy="1653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81" name="TextBox 1380">
                  <a:extLst>
                    <a:ext uri="{FF2B5EF4-FFF2-40B4-BE49-F238E27FC236}">
                      <a16:creationId xmlns:a16="http://schemas.microsoft.com/office/drawing/2014/main" id="{85829F81-9DB0-D07B-4E1A-79D0994534E6}"/>
                    </a:ext>
                  </a:extLst>
                </p:cNvPr>
                <p:cNvSpPr txBox="1"/>
                <p:nvPr/>
              </p:nvSpPr>
              <p:spPr>
                <a:xfrm>
                  <a:off x="10613600" y="1388226"/>
                  <a:ext cx="421606" cy="2192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13m</a:t>
                  </a:r>
                </a:p>
              </p:txBody>
            </p:sp>
          </p:grpSp>
          <p:cxnSp>
            <p:nvCxnSpPr>
              <p:cNvPr id="1349" name="Straight Connector 1348">
                <a:extLst>
                  <a:ext uri="{FF2B5EF4-FFF2-40B4-BE49-F238E27FC236}">
                    <a16:creationId xmlns:a16="http://schemas.microsoft.com/office/drawing/2014/main" id="{06DC98D2-3227-C2DB-5EEA-6E63BC7A5EC4}"/>
                  </a:ext>
                </a:extLst>
              </p:cNvPr>
              <p:cNvCxnSpPr/>
              <p:nvPr/>
            </p:nvCxnSpPr>
            <p:spPr>
              <a:xfrm>
                <a:off x="11370477" y="6043854"/>
                <a:ext cx="0" cy="1622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0" name="TextBox 1349">
                <a:extLst>
                  <a:ext uri="{FF2B5EF4-FFF2-40B4-BE49-F238E27FC236}">
                    <a16:creationId xmlns:a16="http://schemas.microsoft.com/office/drawing/2014/main" id="{D42B6F37-2512-7BA2-98A2-66105F290CC9}"/>
                  </a:ext>
                </a:extLst>
              </p:cNvPr>
              <p:cNvSpPr txBox="1"/>
              <p:nvPr/>
            </p:nvSpPr>
            <p:spPr>
              <a:xfrm>
                <a:off x="11166571" y="5821793"/>
                <a:ext cx="421606" cy="219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" b="0" i="0" u="none" strike="noStrike" kern="1200" cap="none" spc="0" normalizeH="0" baseline="0" noProof="0">
                    <a:ln>
                      <a:noFill/>
                    </a:ln>
                    <a:solidFill>
                      <a:srgbClr val="2E2C6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14m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012F9DB-DC8C-E169-B2B8-EC7CEB4968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3739" y="2055640"/>
              <a:ext cx="7036861" cy="2909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448">
              <a:extLst>
                <a:ext uri="{FF2B5EF4-FFF2-40B4-BE49-F238E27FC236}">
                  <a16:creationId xmlns:a16="http://schemas.microsoft.com/office/drawing/2014/main" id="{CE03CCD2-5375-7D4D-4157-A52916B32B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599362" y="1091300"/>
              <a:ext cx="1124884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CONDENSOR  LENS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4856537-CAAB-52AF-75C3-5A39215C1941}"/>
                </a:ext>
              </a:extLst>
            </p:cNvPr>
            <p:cNvSpPr/>
            <p:nvPr/>
          </p:nvSpPr>
          <p:spPr>
            <a:xfrm>
              <a:off x="10383363" y="3809958"/>
              <a:ext cx="97625" cy="27712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Rounded Rectangle 311">
              <a:extLst>
                <a:ext uri="{FF2B5EF4-FFF2-40B4-BE49-F238E27FC236}">
                  <a16:creationId xmlns:a16="http://schemas.microsoft.com/office/drawing/2014/main" id="{329E825B-1AE1-74BC-2A38-2E853E67EE58}"/>
                </a:ext>
              </a:extLst>
            </p:cNvPr>
            <p:cNvSpPr/>
            <p:nvPr/>
          </p:nvSpPr>
          <p:spPr>
            <a:xfrm>
              <a:off x="5519797" y="1813869"/>
              <a:ext cx="295515" cy="470808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B68E02-BB18-3781-8213-B3608DADAE56}"/>
                </a:ext>
              </a:extLst>
            </p:cNvPr>
            <p:cNvCxnSpPr/>
            <p:nvPr/>
          </p:nvCxnSpPr>
          <p:spPr>
            <a:xfrm>
              <a:off x="3766981" y="2148097"/>
              <a:ext cx="711039" cy="5967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884FE4-E279-75E4-9FDD-61079A408048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549" y="4029837"/>
              <a:ext cx="409438" cy="92543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FA79B-94D5-B47D-2707-6C8D2314B68E}"/>
                </a:ext>
              </a:extLst>
            </p:cNvPr>
            <p:cNvSpPr/>
            <p:nvPr/>
          </p:nvSpPr>
          <p:spPr>
            <a:xfrm rot="3863178">
              <a:off x="10220321" y="4050301"/>
              <a:ext cx="109368" cy="341311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7041FE5-C04A-63E9-0098-F33FA422EDC5}"/>
                </a:ext>
              </a:extLst>
            </p:cNvPr>
            <p:cNvSpPr/>
            <p:nvPr/>
          </p:nvSpPr>
          <p:spPr>
            <a:xfrm>
              <a:off x="2604960" y="2017398"/>
              <a:ext cx="103570" cy="13263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</a:ln>
            <a:effectLst>
              <a:outerShdw blurRad="44450" dist="22860" dir="5400000" algn="ctr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63500" h="254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B33AB8-27C7-0E90-57FF-27768C950C83}"/>
                </a:ext>
              </a:extLst>
            </p:cNvPr>
            <p:cNvSpPr/>
            <p:nvPr/>
          </p:nvSpPr>
          <p:spPr>
            <a:xfrm>
              <a:off x="2477192" y="1915533"/>
              <a:ext cx="68143" cy="366674"/>
            </a:xfrm>
            <a:prstGeom prst="rect">
              <a:avLst/>
            </a:prstGeom>
            <a:gradFill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2BCDA0E-D229-8DDE-8D12-3F9EC2FBF13D}"/>
                </a:ext>
              </a:extLst>
            </p:cNvPr>
            <p:cNvGrpSpPr/>
            <p:nvPr/>
          </p:nvGrpSpPr>
          <p:grpSpPr>
            <a:xfrm>
              <a:off x="900244" y="1245794"/>
              <a:ext cx="784921" cy="1455671"/>
              <a:chOff x="-4180503" y="25489780"/>
              <a:chExt cx="1798621" cy="2881134"/>
            </a:xfrm>
          </p:grpSpPr>
          <p:cxnSp>
            <p:nvCxnSpPr>
              <p:cNvPr id="1308" name="Straight Connector 1307">
                <a:extLst>
                  <a:ext uri="{FF2B5EF4-FFF2-40B4-BE49-F238E27FC236}">
                    <a16:creationId xmlns:a16="http://schemas.microsoft.com/office/drawing/2014/main" id="{BD70DB29-E63E-02E9-BF72-713E00DCE94C}"/>
                  </a:ext>
                </a:extLst>
              </p:cNvPr>
              <p:cNvCxnSpPr>
                <a:stCxn id="1309" idx="6"/>
              </p:cNvCxnSpPr>
              <p:nvPr/>
            </p:nvCxnSpPr>
            <p:spPr>
              <a:xfrm>
                <a:off x="-2806454" y="27138061"/>
                <a:ext cx="424572" cy="8155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9" name="Oval 1308">
                <a:extLst>
                  <a:ext uri="{FF2B5EF4-FFF2-40B4-BE49-F238E27FC236}">
                    <a16:creationId xmlns:a16="http://schemas.microsoft.com/office/drawing/2014/main" id="{46A990AB-473B-EC42-F3E7-91FA56248A8A}"/>
                  </a:ext>
                </a:extLst>
              </p:cNvPr>
              <p:cNvSpPr/>
              <p:nvPr/>
            </p:nvSpPr>
            <p:spPr>
              <a:xfrm>
                <a:off x="-3266736" y="26890863"/>
                <a:ext cx="460282" cy="494396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310" name="Group 1309">
                <a:extLst>
                  <a:ext uri="{FF2B5EF4-FFF2-40B4-BE49-F238E27FC236}">
                    <a16:creationId xmlns:a16="http://schemas.microsoft.com/office/drawing/2014/main" id="{29C6197C-BE8D-DF34-53B6-459250B94E8D}"/>
                  </a:ext>
                </a:extLst>
              </p:cNvPr>
              <p:cNvGrpSpPr/>
              <p:nvPr/>
            </p:nvGrpSpPr>
            <p:grpSpPr>
              <a:xfrm rot="16200000">
                <a:off x="-3399542" y="26319167"/>
                <a:ext cx="211665" cy="907727"/>
                <a:chOff x="13638622" y="7627134"/>
                <a:chExt cx="1397470" cy="2062675"/>
              </a:xfrm>
            </p:grpSpPr>
            <p:sp>
              <p:nvSpPr>
                <p:cNvPr id="1334" name="Isosceles Triangle 1333">
                  <a:extLst>
                    <a:ext uri="{FF2B5EF4-FFF2-40B4-BE49-F238E27FC236}">
                      <a16:creationId xmlns:a16="http://schemas.microsoft.com/office/drawing/2014/main" id="{CD889F45-5AE1-28D2-14AF-8961E0ABDBB7}"/>
                    </a:ext>
                  </a:extLst>
                </p:cNvPr>
                <p:cNvSpPr/>
                <p:nvPr/>
              </p:nvSpPr>
              <p:spPr>
                <a:xfrm rot="5400000">
                  <a:off x="13574361" y="8926807"/>
                  <a:ext cx="1033546" cy="492445"/>
                </a:xfrm>
                <a:prstGeom prst="triangl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35" name="Straight Connector 1334">
                  <a:extLst>
                    <a:ext uri="{FF2B5EF4-FFF2-40B4-BE49-F238E27FC236}">
                      <a16:creationId xmlns:a16="http://schemas.microsoft.com/office/drawing/2014/main" id="{5085AB19-D04C-0ACE-6A5F-DA20A368F4EE}"/>
                    </a:ext>
                  </a:extLst>
                </p:cNvPr>
                <p:cNvCxnSpPr/>
                <p:nvPr/>
              </p:nvCxnSpPr>
              <p:spPr>
                <a:xfrm rot="10800000" flipV="1">
                  <a:off x="13638622" y="9173027"/>
                  <a:ext cx="20629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6" name="Isosceles Triangle 1335">
                  <a:extLst>
                    <a:ext uri="{FF2B5EF4-FFF2-40B4-BE49-F238E27FC236}">
                      <a16:creationId xmlns:a16="http://schemas.microsoft.com/office/drawing/2014/main" id="{AFD7D0E0-24FD-D7B9-C0B2-AC95867F6228}"/>
                    </a:ext>
                  </a:extLst>
                </p:cNvPr>
                <p:cNvSpPr/>
                <p:nvPr/>
              </p:nvSpPr>
              <p:spPr>
                <a:xfrm rot="16200000">
                  <a:off x="14066807" y="8926813"/>
                  <a:ext cx="1033546" cy="492445"/>
                </a:xfrm>
                <a:prstGeom prst="triangl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37" name="Straight Connector 1336">
                  <a:extLst>
                    <a:ext uri="{FF2B5EF4-FFF2-40B4-BE49-F238E27FC236}">
                      <a16:creationId xmlns:a16="http://schemas.microsoft.com/office/drawing/2014/main" id="{48A0DF31-6D12-C268-2A16-06161E6C1D9D}"/>
                    </a:ext>
                  </a:extLst>
                </p:cNvPr>
                <p:cNvCxnSpPr/>
                <p:nvPr/>
              </p:nvCxnSpPr>
              <p:spPr>
                <a:xfrm flipV="1">
                  <a:off x="14829800" y="9173038"/>
                  <a:ext cx="20629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8" name="Straight Connector 1337">
                  <a:extLst>
                    <a:ext uri="{FF2B5EF4-FFF2-40B4-BE49-F238E27FC236}">
                      <a16:creationId xmlns:a16="http://schemas.microsoft.com/office/drawing/2014/main" id="{0C32E6E0-66E0-C86F-90AF-9BCFBB2FACF7}"/>
                    </a:ext>
                  </a:extLst>
                </p:cNvPr>
                <p:cNvCxnSpPr/>
                <p:nvPr/>
              </p:nvCxnSpPr>
              <p:spPr>
                <a:xfrm rot="5400000" flipV="1">
                  <a:off x="14164905" y="8446578"/>
                  <a:ext cx="396673" cy="159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9" name="Straight Connector 1338">
                  <a:extLst>
                    <a:ext uri="{FF2B5EF4-FFF2-40B4-BE49-F238E27FC236}">
                      <a16:creationId xmlns:a16="http://schemas.microsoft.com/office/drawing/2014/main" id="{CCFD15E8-D2C9-7AC7-347B-57F1E4A82CDD}"/>
                    </a:ext>
                  </a:extLst>
                </p:cNvPr>
                <p:cNvCxnSpPr/>
                <p:nvPr/>
              </p:nvCxnSpPr>
              <p:spPr>
                <a:xfrm rot="10800000">
                  <a:off x="14049425" y="8234380"/>
                  <a:ext cx="55011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0" name="Straight Connector 1339">
                  <a:extLst>
                    <a:ext uri="{FF2B5EF4-FFF2-40B4-BE49-F238E27FC236}">
                      <a16:creationId xmlns:a16="http://schemas.microsoft.com/office/drawing/2014/main" id="{7CC1E8AB-4BC9-CFE5-1F75-B1326491BB6C}"/>
                    </a:ext>
                  </a:extLst>
                </p:cNvPr>
                <p:cNvCxnSpPr/>
                <p:nvPr/>
              </p:nvCxnSpPr>
              <p:spPr>
                <a:xfrm flipV="1">
                  <a:off x="14063484" y="8077971"/>
                  <a:ext cx="55011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1" name="Straight Connector 1340">
                  <a:extLst>
                    <a:ext uri="{FF2B5EF4-FFF2-40B4-BE49-F238E27FC236}">
                      <a16:creationId xmlns:a16="http://schemas.microsoft.com/office/drawing/2014/main" id="{6048FEB0-C98B-7449-D83E-75B2908B38F6}"/>
                    </a:ext>
                  </a:extLst>
                </p:cNvPr>
                <p:cNvCxnSpPr/>
                <p:nvPr/>
              </p:nvCxnSpPr>
              <p:spPr>
                <a:xfrm>
                  <a:off x="14406570" y="8442219"/>
                  <a:ext cx="2062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2" name="Straight Connector 1341">
                  <a:extLst>
                    <a:ext uri="{FF2B5EF4-FFF2-40B4-BE49-F238E27FC236}">
                      <a16:creationId xmlns:a16="http://schemas.microsoft.com/office/drawing/2014/main" id="{E49D56E4-82D0-14CE-124A-A6BB5C319CA7}"/>
                    </a:ext>
                  </a:extLst>
                </p:cNvPr>
                <p:cNvCxnSpPr/>
                <p:nvPr/>
              </p:nvCxnSpPr>
              <p:spPr>
                <a:xfrm>
                  <a:off x="14072064" y="7630860"/>
                  <a:ext cx="56386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3" name="Straight Connector 1342">
                  <a:extLst>
                    <a:ext uri="{FF2B5EF4-FFF2-40B4-BE49-F238E27FC236}">
                      <a16:creationId xmlns:a16="http://schemas.microsoft.com/office/drawing/2014/main" id="{6C43DABA-D343-3FAE-DF94-62EE218A5204}"/>
                    </a:ext>
                  </a:extLst>
                </p:cNvPr>
                <p:cNvCxnSpPr/>
                <p:nvPr/>
              </p:nvCxnSpPr>
              <p:spPr>
                <a:xfrm rot="5400000">
                  <a:off x="14186208" y="8046988"/>
                  <a:ext cx="83970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4" name="Straight Connector 1343">
                  <a:extLst>
                    <a:ext uri="{FF2B5EF4-FFF2-40B4-BE49-F238E27FC236}">
                      <a16:creationId xmlns:a16="http://schemas.microsoft.com/office/drawing/2014/main" id="{8CF364D0-BBD5-A2C0-C6C9-416C8D804313}"/>
                    </a:ext>
                  </a:extLst>
                </p:cNvPr>
                <p:cNvCxnSpPr/>
                <p:nvPr/>
              </p:nvCxnSpPr>
              <p:spPr>
                <a:xfrm rot="5400000">
                  <a:off x="13652241" y="8046988"/>
                  <a:ext cx="83970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5" name="Straight Connector 1344">
                  <a:extLst>
                    <a:ext uri="{FF2B5EF4-FFF2-40B4-BE49-F238E27FC236}">
                      <a16:creationId xmlns:a16="http://schemas.microsoft.com/office/drawing/2014/main" id="{0524F9EC-8669-3AA1-4B59-A4A228D883DC}"/>
                    </a:ext>
                  </a:extLst>
                </p:cNvPr>
                <p:cNvCxnSpPr/>
                <p:nvPr/>
              </p:nvCxnSpPr>
              <p:spPr>
                <a:xfrm>
                  <a:off x="14068966" y="8442219"/>
                  <a:ext cx="2062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6" name="Straight Connector 1345">
                  <a:extLst>
                    <a:ext uri="{FF2B5EF4-FFF2-40B4-BE49-F238E27FC236}">
                      <a16:creationId xmlns:a16="http://schemas.microsoft.com/office/drawing/2014/main" id="{278C88A6-B355-F215-B0AC-61917D5BAF71}"/>
                    </a:ext>
                  </a:extLst>
                </p:cNvPr>
                <p:cNvCxnSpPr>
                  <a:stCxn id="1334" idx="2"/>
                  <a:endCxn id="1336" idx="4"/>
                </p:cNvCxnSpPr>
                <p:nvPr/>
              </p:nvCxnSpPr>
              <p:spPr>
                <a:xfrm>
                  <a:off x="13844912" y="8656257"/>
                  <a:ext cx="984891" cy="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7" name="Straight Connector 1346">
                  <a:extLst>
                    <a:ext uri="{FF2B5EF4-FFF2-40B4-BE49-F238E27FC236}">
                      <a16:creationId xmlns:a16="http://schemas.microsoft.com/office/drawing/2014/main" id="{AE6526E1-962B-D0E6-C038-63FFD99121E1}"/>
                    </a:ext>
                  </a:extLst>
                </p:cNvPr>
                <p:cNvCxnSpPr>
                  <a:stCxn id="1334" idx="4"/>
                  <a:endCxn id="1336" idx="2"/>
                </p:cNvCxnSpPr>
                <p:nvPr/>
              </p:nvCxnSpPr>
              <p:spPr>
                <a:xfrm>
                  <a:off x="13844912" y="9689803"/>
                  <a:ext cx="984891" cy="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11" name="Rectangle 1310">
                <a:extLst>
                  <a:ext uri="{FF2B5EF4-FFF2-40B4-BE49-F238E27FC236}">
                    <a16:creationId xmlns:a16="http://schemas.microsoft.com/office/drawing/2014/main" id="{A3BA76B9-DEBA-A419-7CFA-EEA686FFDB24}"/>
                  </a:ext>
                </a:extLst>
              </p:cNvPr>
              <p:cNvSpPr/>
              <p:nvPr/>
            </p:nvSpPr>
            <p:spPr>
              <a:xfrm>
                <a:off x="-3080796" y="27385259"/>
                <a:ext cx="93113" cy="985655"/>
              </a:xfrm>
              <a:prstGeom prst="rect">
                <a:avLst/>
              </a:prstGeom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12" name="Rectangle 1311">
                <a:extLst>
                  <a:ext uri="{FF2B5EF4-FFF2-40B4-BE49-F238E27FC236}">
                    <a16:creationId xmlns:a16="http://schemas.microsoft.com/office/drawing/2014/main" id="{434DBE02-B373-5029-3CEF-DB6D293E1752}"/>
                  </a:ext>
                </a:extLst>
              </p:cNvPr>
              <p:cNvSpPr/>
              <p:nvPr/>
            </p:nvSpPr>
            <p:spPr>
              <a:xfrm>
                <a:off x="-4180503" y="27092666"/>
                <a:ext cx="915958" cy="88225"/>
              </a:xfrm>
              <a:prstGeom prst="rect">
                <a:avLst/>
              </a:prstGeom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313" name="Group 1312">
                <a:extLst>
                  <a:ext uri="{FF2B5EF4-FFF2-40B4-BE49-F238E27FC236}">
                    <a16:creationId xmlns:a16="http://schemas.microsoft.com/office/drawing/2014/main" id="{D79B3371-84E4-C16A-B542-108802C4BB72}"/>
                  </a:ext>
                </a:extLst>
              </p:cNvPr>
              <p:cNvGrpSpPr/>
              <p:nvPr/>
            </p:nvGrpSpPr>
            <p:grpSpPr>
              <a:xfrm rot="16200000">
                <a:off x="-3389176" y="25833798"/>
                <a:ext cx="211665" cy="886996"/>
                <a:chOff x="13638622" y="7627134"/>
                <a:chExt cx="1397470" cy="2062681"/>
              </a:xfrm>
            </p:grpSpPr>
            <p:sp>
              <p:nvSpPr>
                <p:cNvPr id="1320" name="Isosceles Triangle 1319">
                  <a:extLst>
                    <a:ext uri="{FF2B5EF4-FFF2-40B4-BE49-F238E27FC236}">
                      <a16:creationId xmlns:a16="http://schemas.microsoft.com/office/drawing/2014/main" id="{D82EE308-E5A1-87EA-3534-840A22012CA4}"/>
                    </a:ext>
                  </a:extLst>
                </p:cNvPr>
                <p:cNvSpPr/>
                <p:nvPr/>
              </p:nvSpPr>
              <p:spPr>
                <a:xfrm rot="5400000">
                  <a:off x="13574361" y="8926807"/>
                  <a:ext cx="1033546" cy="492445"/>
                </a:xfrm>
                <a:prstGeom prst="triangl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21" name="Straight Connector 1320">
                  <a:extLst>
                    <a:ext uri="{FF2B5EF4-FFF2-40B4-BE49-F238E27FC236}">
                      <a16:creationId xmlns:a16="http://schemas.microsoft.com/office/drawing/2014/main" id="{BD865433-E48E-DFC9-B4A3-165F913FA2E5}"/>
                    </a:ext>
                  </a:extLst>
                </p:cNvPr>
                <p:cNvCxnSpPr/>
                <p:nvPr/>
              </p:nvCxnSpPr>
              <p:spPr>
                <a:xfrm rot="10800000" flipV="1">
                  <a:off x="13638622" y="9173027"/>
                  <a:ext cx="20629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22" name="Isosceles Triangle 1321">
                  <a:extLst>
                    <a:ext uri="{FF2B5EF4-FFF2-40B4-BE49-F238E27FC236}">
                      <a16:creationId xmlns:a16="http://schemas.microsoft.com/office/drawing/2014/main" id="{20EF4598-AFF0-5DD3-73E8-696E9422FC4E}"/>
                    </a:ext>
                  </a:extLst>
                </p:cNvPr>
                <p:cNvSpPr/>
                <p:nvPr/>
              </p:nvSpPr>
              <p:spPr>
                <a:xfrm rot="16200000">
                  <a:off x="14066781" y="8926820"/>
                  <a:ext cx="1033547" cy="492443"/>
                </a:xfrm>
                <a:prstGeom prst="triangl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23" name="Straight Connector 1322">
                  <a:extLst>
                    <a:ext uri="{FF2B5EF4-FFF2-40B4-BE49-F238E27FC236}">
                      <a16:creationId xmlns:a16="http://schemas.microsoft.com/office/drawing/2014/main" id="{95A0682B-4574-25E3-C839-23FC7BE49475}"/>
                    </a:ext>
                  </a:extLst>
                </p:cNvPr>
                <p:cNvCxnSpPr/>
                <p:nvPr/>
              </p:nvCxnSpPr>
              <p:spPr>
                <a:xfrm flipV="1">
                  <a:off x="14829800" y="9173038"/>
                  <a:ext cx="20629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EB107CCD-E961-EC72-A484-DF21D5830BE7}"/>
                    </a:ext>
                  </a:extLst>
                </p:cNvPr>
                <p:cNvCxnSpPr/>
                <p:nvPr/>
              </p:nvCxnSpPr>
              <p:spPr>
                <a:xfrm rot="5400000" flipV="1">
                  <a:off x="14150609" y="8457696"/>
                  <a:ext cx="429888" cy="735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5" name="Straight Connector 1324">
                  <a:extLst>
                    <a:ext uri="{FF2B5EF4-FFF2-40B4-BE49-F238E27FC236}">
                      <a16:creationId xmlns:a16="http://schemas.microsoft.com/office/drawing/2014/main" id="{7D493446-846A-D2F1-C0F4-0ADF96513062}"/>
                    </a:ext>
                  </a:extLst>
                </p:cNvPr>
                <p:cNvCxnSpPr/>
                <p:nvPr/>
              </p:nvCxnSpPr>
              <p:spPr>
                <a:xfrm rot="10800000">
                  <a:off x="14049425" y="8234380"/>
                  <a:ext cx="55011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6EBD2C1E-F4E4-E735-F06E-A14C74D463A1}"/>
                    </a:ext>
                  </a:extLst>
                </p:cNvPr>
                <p:cNvCxnSpPr/>
                <p:nvPr/>
              </p:nvCxnSpPr>
              <p:spPr>
                <a:xfrm flipV="1">
                  <a:off x="14063484" y="8077971"/>
                  <a:ext cx="55011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7" name="Straight Connector 1326">
                  <a:extLst>
                    <a:ext uri="{FF2B5EF4-FFF2-40B4-BE49-F238E27FC236}">
                      <a16:creationId xmlns:a16="http://schemas.microsoft.com/office/drawing/2014/main" id="{048D910C-BD57-58E7-5D88-F439BDBF2BE7}"/>
                    </a:ext>
                  </a:extLst>
                </p:cNvPr>
                <p:cNvCxnSpPr/>
                <p:nvPr/>
              </p:nvCxnSpPr>
              <p:spPr>
                <a:xfrm>
                  <a:off x="14406570" y="8442219"/>
                  <a:ext cx="2062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657AC849-D8A4-9F6B-857A-BBAFBEDFA20E}"/>
                    </a:ext>
                  </a:extLst>
                </p:cNvPr>
                <p:cNvCxnSpPr/>
                <p:nvPr/>
              </p:nvCxnSpPr>
              <p:spPr>
                <a:xfrm>
                  <a:off x="14046108" y="7635485"/>
                  <a:ext cx="56386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9" name="Straight Connector 1328">
                  <a:extLst>
                    <a:ext uri="{FF2B5EF4-FFF2-40B4-BE49-F238E27FC236}">
                      <a16:creationId xmlns:a16="http://schemas.microsoft.com/office/drawing/2014/main" id="{7D255CFD-68B7-A5DE-06B2-94C7C21C902D}"/>
                    </a:ext>
                  </a:extLst>
                </p:cNvPr>
                <p:cNvCxnSpPr/>
                <p:nvPr/>
              </p:nvCxnSpPr>
              <p:spPr>
                <a:xfrm rot="5400000">
                  <a:off x="14186208" y="8046988"/>
                  <a:ext cx="83970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0" name="Straight Connector 1329">
                  <a:extLst>
                    <a:ext uri="{FF2B5EF4-FFF2-40B4-BE49-F238E27FC236}">
                      <a16:creationId xmlns:a16="http://schemas.microsoft.com/office/drawing/2014/main" id="{F2AFB7A3-DFBF-C414-8DB6-8D483D75FD94}"/>
                    </a:ext>
                  </a:extLst>
                </p:cNvPr>
                <p:cNvCxnSpPr/>
                <p:nvPr/>
              </p:nvCxnSpPr>
              <p:spPr>
                <a:xfrm rot="5400000">
                  <a:off x="13652241" y="8046988"/>
                  <a:ext cx="83970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1" name="Straight Connector 1330">
                  <a:extLst>
                    <a:ext uri="{FF2B5EF4-FFF2-40B4-BE49-F238E27FC236}">
                      <a16:creationId xmlns:a16="http://schemas.microsoft.com/office/drawing/2014/main" id="{72410E81-3C5F-E64E-B525-B5FC1D43BD9C}"/>
                    </a:ext>
                  </a:extLst>
                </p:cNvPr>
                <p:cNvCxnSpPr/>
                <p:nvPr/>
              </p:nvCxnSpPr>
              <p:spPr>
                <a:xfrm>
                  <a:off x="14068966" y="8442219"/>
                  <a:ext cx="2062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2" name="Straight Connector 1331">
                  <a:extLst>
                    <a:ext uri="{FF2B5EF4-FFF2-40B4-BE49-F238E27FC236}">
                      <a16:creationId xmlns:a16="http://schemas.microsoft.com/office/drawing/2014/main" id="{3F084EDF-3C58-1BBF-0789-7FE4A18E8D48}"/>
                    </a:ext>
                  </a:extLst>
                </p:cNvPr>
                <p:cNvCxnSpPr>
                  <a:stCxn id="1320" idx="2"/>
                  <a:endCxn id="1322" idx="4"/>
                </p:cNvCxnSpPr>
                <p:nvPr/>
              </p:nvCxnSpPr>
              <p:spPr>
                <a:xfrm>
                  <a:off x="13844912" y="8656257"/>
                  <a:ext cx="984891" cy="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3" name="Straight Connector 1332">
                  <a:extLst>
                    <a:ext uri="{FF2B5EF4-FFF2-40B4-BE49-F238E27FC236}">
                      <a16:creationId xmlns:a16="http://schemas.microsoft.com/office/drawing/2014/main" id="{F55A4748-14DC-F887-9154-FA4F82D2F1BF}"/>
                    </a:ext>
                  </a:extLst>
                </p:cNvPr>
                <p:cNvCxnSpPr>
                  <a:stCxn id="1320" idx="4"/>
                  <a:endCxn id="1322" idx="2"/>
                </p:cNvCxnSpPr>
                <p:nvPr/>
              </p:nvCxnSpPr>
              <p:spPr>
                <a:xfrm>
                  <a:off x="13844912" y="9689803"/>
                  <a:ext cx="984891" cy="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14" name="Oval 1313">
                <a:extLst>
                  <a:ext uri="{FF2B5EF4-FFF2-40B4-BE49-F238E27FC236}">
                    <a16:creationId xmlns:a16="http://schemas.microsoft.com/office/drawing/2014/main" id="{7677C965-D493-3BF0-1823-E8DA314254AA}"/>
                  </a:ext>
                </a:extLst>
              </p:cNvPr>
              <p:cNvSpPr/>
              <p:nvPr/>
            </p:nvSpPr>
            <p:spPr>
              <a:xfrm>
                <a:off x="-3185857" y="26397203"/>
                <a:ext cx="251884" cy="26101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315" name="Group 1314">
                <a:extLst>
                  <a:ext uri="{FF2B5EF4-FFF2-40B4-BE49-F238E27FC236}">
                    <a16:creationId xmlns:a16="http://schemas.microsoft.com/office/drawing/2014/main" id="{8F0DE2FA-F689-5A40-7247-D7AEFB2400B4}"/>
                  </a:ext>
                </a:extLst>
              </p:cNvPr>
              <p:cNvGrpSpPr/>
              <p:nvPr/>
            </p:nvGrpSpPr>
            <p:grpSpPr>
              <a:xfrm>
                <a:off x="-2821987" y="26742717"/>
                <a:ext cx="245803" cy="403494"/>
                <a:chOff x="13638622" y="8442219"/>
                <a:chExt cx="1397470" cy="730819"/>
              </a:xfrm>
            </p:grpSpPr>
            <p:cxnSp>
              <p:nvCxnSpPr>
                <p:cNvPr id="1317" name="Straight Connector 1316">
                  <a:extLst>
                    <a:ext uri="{FF2B5EF4-FFF2-40B4-BE49-F238E27FC236}">
                      <a16:creationId xmlns:a16="http://schemas.microsoft.com/office/drawing/2014/main" id="{D02CCDBF-F0C6-1E47-3DA1-94A89315F848}"/>
                    </a:ext>
                  </a:extLst>
                </p:cNvPr>
                <p:cNvCxnSpPr/>
                <p:nvPr/>
              </p:nvCxnSpPr>
              <p:spPr>
                <a:xfrm rot="10800000" flipV="1">
                  <a:off x="13638622" y="9173027"/>
                  <a:ext cx="206292" cy="0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1FF65B82-29F5-B69A-2659-9A489008ABA3}"/>
                    </a:ext>
                  </a:extLst>
                </p:cNvPr>
                <p:cNvCxnSpPr/>
                <p:nvPr/>
              </p:nvCxnSpPr>
              <p:spPr>
                <a:xfrm flipV="1">
                  <a:off x="14829800" y="9173038"/>
                  <a:ext cx="206292" cy="0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9" name="Straight Connector 1318">
                  <a:extLst>
                    <a:ext uri="{FF2B5EF4-FFF2-40B4-BE49-F238E27FC236}">
                      <a16:creationId xmlns:a16="http://schemas.microsoft.com/office/drawing/2014/main" id="{DC26994E-A7C9-245B-FB0D-F859B7B31550}"/>
                    </a:ext>
                  </a:extLst>
                </p:cNvPr>
                <p:cNvCxnSpPr/>
                <p:nvPr/>
              </p:nvCxnSpPr>
              <p:spPr>
                <a:xfrm>
                  <a:off x="14406570" y="8442219"/>
                  <a:ext cx="206292" cy="0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16" name="Rounded Rectangle 326">
                <a:extLst>
                  <a:ext uri="{FF2B5EF4-FFF2-40B4-BE49-F238E27FC236}">
                    <a16:creationId xmlns:a16="http://schemas.microsoft.com/office/drawing/2014/main" id="{5A450BA7-C242-B99D-0B34-332FB9AE2FF6}"/>
                  </a:ext>
                </a:extLst>
              </p:cNvPr>
              <p:cNvSpPr/>
              <p:nvPr/>
            </p:nvSpPr>
            <p:spPr>
              <a:xfrm>
                <a:off x="-3224858" y="25489780"/>
                <a:ext cx="338014" cy="666899"/>
              </a:xfrm>
              <a:prstGeom prst="round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870C1E9-D323-2E22-B4CE-D149E8AD1DBC}"/>
                </a:ext>
              </a:extLst>
            </p:cNvPr>
            <p:cNvSpPr/>
            <p:nvPr/>
          </p:nvSpPr>
          <p:spPr>
            <a:xfrm>
              <a:off x="1716640" y="1909277"/>
              <a:ext cx="288783" cy="317349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F1076-8FA5-E1C1-A974-31AE229F6160}"/>
                </a:ext>
              </a:extLst>
            </p:cNvPr>
            <p:cNvCxnSpPr/>
            <p:nvPr/>
          </p:nvCxnSpPr>
          <p:spPr>
            <a:xfrm>
              <a:off x="1764887" y="2016042"/>
              <a:ext cx="1615" cy="115375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2F6AD2-267D-885C-5BD0-1F97316A88FA}"/>
                </a:ext>
              </a:extLst>
            </p:cNvPr>
            <p:cNvSpPr/>
            <p:nvPr/>
          </p:nvSpPr>
          <p:spPr>
            <a:xfrm>
              <a:off x="2049836" y="2243030"/>
              <a:ext cx="181057" cy="16207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E37B7A1-34BF-08F0-D540-39084A1F7ECF}"/>
                </a:ext>
              </a:extLst>
            </p:cNvPr>
            <p:cNvSpPr/>
            <p:nvPr/>
          </p:nvSpPr>
          <p:spPr>
            <a:xfrm>
              <a:off x="2049482" y="1716822"/>
              <a:ext cx="181057" cy="163756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9F03E84-5C1F-BE64-FC4D-EFA36DA1962A}"/>
                </a:ext>
              </a:extLst>
            </p:cNvPr>
            <p:cNvGrpSpPr/>
            <p:nvPr/>
          </p:nvGrpSpPr>
          <p:grpSpPr>
            <a:xfrm>
              <a:off x="1528912" y="1755069"/>
              <a:ext cx="89654" cy="439864"/>
              <a:chOff x="13638622" y="7627134"/>
              <a:chExt cx="1397470" cy="2062675"/>
            </a:xfrm>
          </p:grpSpPr>
          <p:sp>
            <p:nvSpPr>
              <p:cNvPr id="1293" name="Isosceles Triangle 1292">
                <a:extLst>
                  <a:ext uri="{FF2B5EF4-FFF2-40B4-BE49-F238E27FC236}">
                    <a16:creationId xmlns:a16="http://schemas.microsoft.com/office/drawing/2014/main" id="{D99480F3-A1D9-0717-4D15-BED14F69F732}"/>
                  </a:ext>
                </a:extLst>
              </p:cNvPr>
              <p:cNvSpPr/>
              <p:nvPr/>
            </p:nvSpPr>
            <p:spPr>
              <a:xfrm rot="5400000">
                <a:off x="13574361" y="8926807"/>
                <a:ext cx="1033546" cy="492445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294" name="Straight Connector 1293">
                <a:extLst>
                  <a:ext uri="{FF2B5EF4-FFF2-40B4-BE49-F238E27FC236}">
                    <a16:creationId xmlns:a16="http://schemas.microsoft.com/office/drawing/2014/main" id="{70D4BA6E-7AA3-E519-AEDB-D60CDE416492}"/>
                  </a:ext>
                </a:extLst>
              </p:cNvPr>
              <p:cNvCxnSpPr/>
              <p:nvPr/>
            </p:nvCxnSpPr>
            <p:spPr>
              <a:xfrm rot="10800000" flipV="1">
                <a:off x="13638622" y="9173027"/>
                <a:ext cx="20629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5" name="Isosceles Triangle 1294">
                <a:extLst>
                  <a:ext uri="{FF2B5EF4-FFF2-40B4-BE49-F238E27FC236}">
                    <a16:creationId xmlns:a16="http://schemas.microsoft.com/office/drawing/2014/main" id="{0C6C53A5-C6A3-EDBA-A64D-A61DDC2E3BB6}"/>
                  </a:ext>
                </a:extLst>
              </p:cNvPr>
              <p:cNvSpPr/>
              <p:nvPr/>
            </p:nvSpPr>
            <p:spPr>
              <a:xfrm rot="16200000">
                <a:off x="14066807" y="8926813"/>
                <a:ext cx="1033546" cy="492445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296" name="Straight Connector 1295">
                <a:extLst>
                  <a:ext uri="{FF2B5EF4-FFF2-40B4-BE49-F238E27FC236}">
                    <a16:creationId xmlns:a16="http://schemas.microsoft.com/office/drawing/2014/main" id="{123FB111-FF05-A88D-AE66-B6500A4E9EDC}"/>
                  </a:ext>
                </a:extLst>
              </p:cNvPr>
              <p:cNvCxnSpPr/>
              <p:nvPr/>
            </p:nvCxnSpPr>
            <p:spPr>
              <a:xfrm flipV="1">
                <a:off x="14829800" y="9173038"/>
                <a:ext cx="20629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7" name="Straight Connector 1296">
                <a:extLst>
                  <a:ext uri="{FF2B5EF4-FFF2-40B4-BE49-F238E27FC236}">
                    <a16:creationId xmlns:a16="http://schemas.microsoft.com/office/drawing/2014/main" id="{EE24B17E-97A0-440F-C083-98B3630FF4FF}"/>
                  </a:ext>
                </a:extLst>
              </p:cNvPr>
              <p:cNvCxnSpPr/>
              <p:nvPr/>
            </p:nvCxnSpPr>
            <p:spPr>
              <a:xfrm flipH="1">
                <a:off x="14385575" y="8242748"/>
                <a:ext cx="1260" cy="44323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8" name="Straight Connector 1297">
                <a:extLst>
                  <a:ext uri="{FF2B5EF4-FFF2-40B4-BE49-F238E27FC236}">
                    <a16:creationId xmlns:a16="http://schemas.microsoft.com/office/drawing/2014/main" id="{3EC2B268-309E-CC49-D1BD-23813CA3BB4A}"/>
                  </a:ext>
                </a:extLst>
              </p:cNvPr>
              <p:cNvCxnSpPr/>
              <p:nvPr/>
            </p:nvCxnSpPr>
            <p:spPr>
              <a:xfrm flipV="1">
                <a:off x="14287875" y="8245645"/>
                <a:ext cx="1" cy="44033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9" name="Straight Connector 1298">
                <a:extLst>
                  <a:ext uri="{FF2B5EF4-FFF2-40B4-BE49-F238E27FC236}">
                    <a16:creationId xmlns:a16="http://schemas.microsoft.com/office/drawing/2014/main" id="{B8A7DD4E-2AAD-39F0-E15B-11863F89FD0E}"/>
                  </a:ext>
                </a:extLst>
              </p:cNvPr>
              <p:cNvCxnSpPr/>
              <p:nvPr/>
            </p:nvCxnSpPr>
            <p:spPr>
              <a:xfrm rot="10800000">
                <a:off x="14049425" y="8234380"/>
                <a:ext cx="55011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0" name="Straight Connector 1299">
                <a:extLst>
                  <a:ext uri="{FF2B5EF4-FFF2-40B4-BE49-F238E27FC236}">
                    <a16:creationId xmlns:a16="http://schemas.microsoft.com/office/drawing/2014/main" id="{8ABD0F64-59C4-CD28-FE4F-7CF01B72FED8}"/>
                  </a:ext>
                </a:extLst>
              </p:cNvPr>
              <p:cNvCxnSpPr/>
              <p:nvPr/>
            </p:nvCxnSpPr>
            <p:spPr>
              <a:xfrm flipV="1">
                <a:off x="14063484" y="8077971"/>
                <a:ext cx="55011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1" name="Straight Connector 1300">
                <a:extLst>
                  <a:ext uri="{FF2B5EF4-FFF2-40B4-BE49-F238E27FC236}">
                    <a16:creationId xmlns:a16="http://schemas.microsoft.com/office/drawing/2014/main" id="{E4D95C1F-7B07-1320-8C6A-0A84F8597957}"/>
                  </a:ext>
                </a:extLst>
              </p:cNvPr>
              <p:cNvCxnSpPr/>
              <p:nvPr/>
            </p:nvCxnSpPr>
            <p:spPr>
              <a:xfrm>
                <a:off x="14406570" y="8442219"/>
                <a:ext cx="20629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2" name="Straight Connector 1301">
                <a:extLst>
                  <a:ext uri="{FF2B5EF4-FFF2-40B4-BE49-F238E27FC236}">
                    <a16:creationId xmlns:a16="http://schemas.microsoft.com/office/drawing/2014/main" id="{5D71CD87-9EAF-2E08-45B6-491F3F53B755}"/>
                  </a:ext>
                </a:extLst>
              </p:cNvPr>
              <p:cNvCxnSpPr/>
              <p:nvPr/>
            </p:nvCxnSpPr>
            <p:spPr>
              <a:xfrm>
                <a:off x="14055421" y="7627134"/>
                <a:ext cx="56386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3" name="Straight Connector 1302">
                <a:extLst>
                  <a:ext uri="{FF2B5EF4-FFF2-40B4-BE49-F238E27FC236}">
                    <a16:creationId xmlns:a16="http://schemas.microsoft.com/office/drawing/2014/main" id="{BF02AB1C-F7EF-4ABB-E0F8-9C8AC10CC67C}"/>
                  </a:ext>
                </a:extLst>
              </p:cNvPr>
              <p:cNvCxnSpPr/>
              <p:nvPr/>
            </p:nvCxnSpPr>
            <p:spPr>
              <a:xfrm rot="5400000">
                <a:off x="14186208" y="8046988"/>
                <a:ext cx="83970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4" name="Straight Connector 1303">
                <a:extLst>
                  <a:ext uri="{FF2B5EF4-FFF2-40B4-BE49-F238E27FC236}">
                    <a16:creationId xmlns:a16="http://schemas.microsoft.com/office/drawing/2014/main" id="{77C51DCE-DE9B-0FBF-2FC6-1B5BBA186BEA}"/>
                  </a:ext>
                </a:extLst>
              </p:cNvPr>
              <p:cNvCxnSpPr/>
              <p:nvPr/>
            </p:nvCxnSpPr>
            <p:spPr>
              <a:xfrm rot="5400000">
                <a:off x="13652241" y="8046988"/>
                <a:ext cx="83970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5" name="Straight Connector 1304">
                <a:extLst>
                  <a:ext uri="{FF2B5EF4-FFF2-40B4-BE49-F238E27FC236}">
                    <a16:creationId xmlns:a16="http://schemas.microsoft.com/office/drawing/2014/main" id="{C72BE8B8-0438-DA12-24CC-FAA038A7917C}"/>
                  </a:ext>
                </a:extLst>
              </p:cNvPr>
              <p:cNvCxnSpPr/>
              <p:nvPr/>
            </p:nvCxnSpPr>
            <p:spPr>
              <a:xfrm>
                <a:off x="14068966" y="8442219"/>
                <a:ext cx="20629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6" name="Straight Connector 1305">
                <a:extLst>
                  <a:ext uri="{FF2B5EF4-FFF2-40B4-BE49-F238E27FC236}">
                    <a16:creationId xmlns:a16="http://schemas.microsoft.com/office/drawing/2014/main" id="{D23CB8B0-3853-D6CA-D140-2518FE8D6698}"/>
                  </a:ext>
                </a:extLst>
              </p:cNvPr>
              <p:cNvCxnSpPr>
                <a:stCxn id="1293" idx="2"/>
                <a:endCxn id="1295" idx="4"/>
              </p:cNvCxnSpPr>
              <p:nvPr/>
            </p:nvCxnSpPr>
            <p:spPr>
              <a:xfrm>
                <a:off x="13844912" y="8656257"/>
                <a:ext cx="984891" cy="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7" name="Straight Connector 1306">
                <a:extLst>
                  <a:ext uri="{FF2B5EF4-FFF2-40B4-BE49-F238E27FC236}">
                    <a16:creationId xmlns:a16="http://schemas.microsoft.com/office/drawing/2014/main" id="{A04437E7-4AFA-E3F8-B70D-2E3F049AB82B}"/>
                  </a:ext>
                </a:extLst>
              </p:cNvPr>
              <p:cNvCxnSpPr>
                <a:stCxn id="1293" idx="4"/>
                <a:endCxn id="1295" idx="2"/>
              </p:cNvCxnSpPr>
              <p:nvPr/>
            </p:nvCxnSpPr>
            <p:spPr>
              <a:xfrm>
                <a:off x="13844912" y="9689803"/>
                <a:ext cx="984891" cy="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417A104-E68D-1FFD-165D-640D97306E36}"/>
                </a:ext>
              </a:extLst>
            </p:cNvPr>
            <p:cNvGrpSpPr/>
            <p:nvPr/>
          </p:nvGrpSpPr>
          <p:grpSpPr>
            <a:xfrm>
              <a:off x="5837739" y="1720346"/>
              <a:ext cx="58483" cy="452890"/>
              <a:chOff x="13844911" y="7886085"/>
              <a:chExt cx="984892" cy="1803724"/>
            </a:xfrm>
          </p:grpSpPr>
          <p:sp>
            <p:nvSpPr>
              <p:cNvPr id="1280" name="Isosceles Triangle 1279">
                <a:extLst>
                  <a:ext uri="{FF2B5EF4-FFF2-40B4-BE49-F238E27FC236}">
                    <a16:creationId xmlns:a16="http://schemas.microsoft.com/office/drawing/2014/main" id="{DEE62924-A342-62F2-41D5-53D064A45613}"/>
                  </a:ext>
                </a:extLst>
              </p:cNvPr>
              <p:cNvSpPr/>
              <p:nvPr/>
            </p:nvSpPr>
            <p:spPr>
              <a:xfrm rot="5400000">
                <a:off x="13574361" y="8926807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81" name="Isosceles Triangle 1280">
                <a:extLst>
                  <a:ext uri="{FF2B5EF4-FFF2-40B4-BE49-F238E27FC236}">
                    <a16:creationId xmlns:a16="http://schemas.microsoft.com/office/drawing/2014/main" id="{51FDC678-5238-A6E8-F102-BFD5D9948459}"/>
                  </a:ext>
                </a:extLst>
              </p:cNvPr>
              <p:cNvSpPr/>
              <p:nvPr/>
            </p:nvSpPr>
            <p:spPr>
              <a:xfrm rot="16200000">
                <a:off x="14066807" y="8926813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282" name="Straight Connector 1281">
                <a:extLst>
                  <a:ext uri="{FF2B5EF4-FFF2-40B4-BE49-F238E27FC236}">
                    <a16:creationId xmlns:a16="http://schemas.microsoft.com/office/drawing/2014/main" id="{379C9CD8-E782-1B77-5F90-3F75000EADF9}"/>
                  </a:ext>
                </a:extLst>
              </p:cNvPr>
              <p:cNvCxnSpPr/>
              <p:nvPr/>
            </p:nvCxnSpPr>
            <p:spPr>
              <a:xfrm flipH="1">
                <a:off x="14385575" y="8242748"/>
                <a:ext cx="1260" cy="443233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3" name="Straight Connector 1282">
                <a:extLst>
                  <a:ext uri="{FF2B5EF4-FFF2-40B4-BE49-F238E27FC236}">
                    <a16:creationId xmlns:a16="http://schemas.microsoft.com/office/drawing/2014/main" id="{8F4215DD-A41F-EB30-FEDA-B15676ABD323}"/>
                  </a:ext>
                </a:extLst>
              </p:cNvPr>
              <p:cNvCxnSpPr/>
              <p:nvPr/>
            </p:nvCxnSpPr>
            <p:spPr>
              <a:xfrm flipV="1">
                <a:off x="14287875" y="8245645"/>
                <a:ext cx="1" cy="44033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4" name="Straight Connector 1283">
                <a:extLst>
                  <a:ext uri="{FF2B5EF4-FFF2-40B4-BE49-F238E27FC236}">
                    <a16:creationId xmlns:a16="http://schemas.microsoft.com/office/drawing/2014/main" id="{88A2922B-9CB7-2C09-94AD-CE10DEAE42E6}"/>
                  </a:ext>
                </a:extLst>
              </p:cNvPr>
              <p:cNvCxnSpPr/>
              <p:nvPr/>
            </p:nvCxnSpPr>
            <p:spPr>
              <a:xfrm rot="10800000">
                <a:off x="14049425" y="8234380"/>
                <a:ext cx="550111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5" name="Straight Connector 1284">
                <a:extLst>
                  <a:ext uri="{FF2B5EF4-FFF2-40B4-BE49-F238E27FC236}">
                    <a16:creationId xmlns:a16="http://schemas.microsoft.com/office/drawing/2014/main" id="{C4FBCB55-9D0E-A746-97B8-2D1F46514FB0}"/>
                  </a:ext>
                </a:extLst>
              </p:cNvPr>
              <p:cNvCxnSpPr/>
              <p:nvPr/>
            </p:nvCxnSpPr>
            <p:spPr>
              <a:xfrm flipV="1">
                <a:off x="14063483" y="8122069"/>
                <a:ext cx="55011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6" name="Straight Connector 1285">
                <a:extLst>
                  <a:ext uri="{FF2B5EF4-FFF2-40B4-BE49-F238E27FC236}">
                    <a16:creationId xmlns:a16="http://schemas.microsoft.com/office/drawing/2014/main" id="{E502205D-4F54-73B3-77D8-BCBB321F5402}"/>
                  </a:ext>
                </a:extLst>
              </p:cNvPr>
              <p:cNvCxnSpPr/>
              <p:nvPr/>
            </p:nvCxnSpPr>
            <p:spPr>
              <a:xfrm>
                <a:off x="14406570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7" name="Straight Connector 1286">
                <a:extLst>
                  <a:ext uri="{FF2B5EF4-FFF2-40B4-BE49-F238E27FC236}">
                    <a16:creationId xmlns:a16="http://schemas.microsoft.com/office/drawing/2014/main" id="{014B5947-4F14-D699-0CD2-72E80EEFF40B}"/>
                  </a:ext>
                </a:extLst>
              </p:cNvPr>
              <p:cNvCxnSpPr/>
              <p:nvPr/>
            </p:nvCxnSpPr>
            <p:spPr>
              <a:xfrm>
                <a:off x="14074950" y="7887227"/>
                <a:ext cx="563863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8" name="Straight Connector 1287">
                <a:extLst>
                  <a:ext uri="{FF2B5EF4-FFF2-40B4-BE49-F238E27FC236}">
                    <a16:creationId xmlns:a16="http://schemas.microsoft.com/office/drawing/2014/main" id="{55BCAAD7-5010-FFE7-0F7A-FCF6EA9A92FC}"/>
                  </a:ext>
                </a:extLst>
              </p:cNvPr>
              <p:cNvCxnSpPr/>
              <p:nvPr/>
            </p:nvCxnSpPr>
            <p:spPr>
              <a:xfrm flipH="1">
                <a:off x="14606065" y="7886085"/>
                <a:ext cx="5047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9" name="Straight Connector 1288">
                <a:extLst>
                  <a:ext uri="{FF2B5EF4-FFF2-40B4-BE49-F238E27FC236}">
                    <a16:creationId xmlns:a16="http://schemas.microsoft.com/office/drawing/2014/main" id="{A753CBC8-BEA5-766F-F4C6-15700FF0BBC8}"/>
                  </a:ext>
                </a:extLst>
              </p:cNvPr>
              <p:cNvCxnSpPr/>
              <p:nvPr/>
            </p:nvCxnSpPr>
            <p:spPr>
              <a:xfrm flipH="1">
                <a:off x="14072097" y="7886085"/>
                <a:ext cx="11808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0" name="Straight Connector 1289">
                <a:extLst>
                  <a:ext uri="{FF2B5EF4-FFF2-40B4-BE49-F238E27FC236}">
                    <a16:creationId xmlns:a16="http://schemas.microsoft.com/office/drawing/2014/main" id="{B02EEF10-E2F3-F2E3-0497-D0E70AA8EEB9}"/>
                  </a:ext>
                </a:extLst>
              </p:cNvPr>
              <p:cNvCxnSpPr/>
              <p:nvPr/>
            </p:nvCxnSpPr>
            <p:spPr>
              <a:xfrm>
                <a:off x="14068966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1" name="Straight Connector 1290">
                <a:extLst>
                  <a:ext uri="{FF2B5EF4-FFF2-40B4-BE49-F238E27FC236}">
                    <a16:creationId xmlns:a16="http://schemas.microsoft.com/office/drawing/2014/main" id="{3EEA7548-CE99-D60D-D7D2-92693834B118}"/>
                  </a:ext>
                </a:extLst>
              </p:cNvPr>
              <p:cNvCxnSpPr>
                <a:stCxn id="1280" idx="2"/>
                <a:endCxn id="1281" idx="4"/>
              </p:cNvCxnSpPr>
              <p:nvPr/>
            </p:nvCxnSpPr>
            <p:spPr>
              <a:xfrm>
                <a:off x="13844912" y="8656257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2" name="Straight Connector 1291">
                <a:extLst>
                  <a:ext uri="{FF2B5EF4-FFF2-40B4-BE49-F238E27FC236}">
                    <a16:creationId xmlns:a16="http://schemas.microsoft.com/office/drawing/2014/main" id="{FCC61D82-9768-D31F-B035-8C884613F9FC}"/>
                  </a:ext>
                </a:extLst>
              </p:cNvPr>
              <p:cNvCxnSpPr>
                <a:stCxn id="1280" idx="4"/>
                <a:endCxn id="1281" idx="2"/>
              </p:cNvCxnSpPr>
              <p:nvPr/>
            </p:nvCxnSpPr>
            <p:spPr>
              <a:xfrm>
                <a:off x="13844912" y="9689803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F9A67D2-12CA-DBDB-41B0-A8870A83A368}"/>
                </a:ext>
              </a:extLst>
            </p:cNvPr>
            <p:cNvSpPr/>
            <p:nvPr/>
          </p:nvSpPr>
          <p:spPr>
            <a:xfrm>
              <a:off x="7888773" y="3821642"/>
              <a:ext cx="314924" cy="28015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248FAD0-9E51-FABA-1124-974C4E1AB37E}"/>
                </a:ext>
              </a:extLst>
            </p:cNvPr>
            <p:cNvSpPr/>
            <p:nvPr/>
          </p:nvSpPr>
          <p:spPr>
            <a:xfrm>
              <a:off x="9487863" y="3798673"/>
              <a:ext cx="97625" cy="27712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D00DB21-7906-08B3-C94D-3C03460A2165}"/>
                </a:ext>
              </a:extLst>
            </p:cNvPr>
            <p:cNvSpPr/>
            <p:nvPr/>
          </p:nvSpPr>
          <p:spPr>
            <a:xfrm>
              <a:off x="6955864" y="1860950"/>
              <a:ext cx="264220" cy="323377"/>
            </a:xfrm>
            <a:prstGeom prst="ellipse">
              <a:avLst/>
            </a:prstGeom>
            <a:gradFill>
              <a:gsLst>
                <a:gs pos="95420">
                  <a:schemeClr val="tx1">
                    <a:lumMod val="50000"/>
                    <a:lumOff val="50000"/>
                  </a:schemeClr>
                </a:gs>
                <a:gs pos="0">
                  <a:schemeClr val="bg1">
                    <a:lumMod val="7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82B2889-15EA-F5BA-46D9-2E612771E219}"/>
                </a:ext>
              </a:extLst>
            </p:cNvPr>
            <p:cNvGrpSpPr/>
            <p:nvPr/>
          </p:nvGrpSpPr>
          <p:grpSpPr>
            <a:xfrm>
              <a:off x="2257178" y="1746004"/>
              <a:ext cx="62481" cy="504353"/>
              <a:chOff x="13844911" y="7886085"/>
              <a:chExt cx="984892" cy="1803724"/>
            </a:xfrm>
          </p:grpSpPr>
          <p:sp>
            <p:nvSpPr>
              <p:cNvPr id="1267" name="Isosceles Triangle 1266">
                <a:extLst>
                  <a:ext uri="{FF2B5EF4-FFF2-40B4-BE49-F238E27FC236}">
                    <a16:creationId xmlns:a16="http://schemas.microsoft.com/office/drawing/2014/main" id="{F81C8C1A-BDFC-EA23-3F0D-AFB42065FCA0}"/>
                  </a:ext>
                </a:extLst>
              </p:cNvPr>
              <p:cNvSpPr/>
              <p:nvPr/>
            </p:nvSpPr>
            <p:spPr>
              <a:xfrm rot="5400000">
                <a:off x="13574361" y="8926807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68" name="Isosceles Triangle 1267">
                <a:extLst>
                  <a:ext uri="{FF2B5EF4-FFF2-40B4-BE49-F238E27FC236}">
                    <a16:creationId xmlns:a16="http://schemas.microsoft.com/office/drawing/2014/main" id="{FC8487D7-4385-A5C2-8A52-418D822E927D}"/>
                  </a:ext>
                </a:extLst>
              </p:cNvPr>
              <p:cNvSpPr/>
              <p:nvPr/>
            </p:nvSpPr>
            <p:spPr>
              <a:xfrm rot="16200000">
                <a:off x="14066807" y="8926813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269" name="Straight Connector 1268">
                <a:extLst>
                  <a:ext uri="{FF2B5EF4-FFF2-40B4-BE49-F238E27FC236}">
                    <a16:creationId xmlns:a16="http://schemas.microsoft.com/office/drawing/2014/main" id="{EEC09657-EEEF-F7E9-FA5D-078E38A17FB7}"/>
                  </a:ext>
                </a:extLst>
              </p:cNvPr>
              <p:cNvCxnSpPr/>
              <p:nvPr/>
            </p:nvCxnSpPr>
            <p:spPr>
              <a:xfrm flipH="1">
                <a:off x="14385575" y="8242748"/>
                <a:ext cx="1260" cy="443233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0" name="Straight Connector 1269">
                <a:extLst>
                  <a:ext uri="{FF2B5EF4-FFF2-40B4-BE49-F238E27FC236}">
                    <a16:creationId xmlns:a16="http://schemas.microsoft.com/office/drawing/2014/main" id="{2875AE7B-ADE5-A7DB-4DB2-22BF495DAC34}"/>
                  </a:ext>
                </a:extLst>
              </p:cNvPr>
              <p:cNvCxnSpPr/>
              <p:nvPr/>
            </p:nvCxnSpPr>
            <p:spPr>
              <a:xfrm flipV="1">
                <a:off x="14287875" y="8245645"/>
                <a:ext cx="1" cy="44033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1" name="Straight Connector 1270">
                <a:extLst>
                  <a:ext uri="{FF2B5EF4-FFF2-40B4-BE49-F238E27FC236}">
                    <a16:creationId xmlns:a16="http://schemas.microsoft.com/office/drawing/2014/main" id="{184FACBA-60E7-FA68-2286-D1F21853F8CC}"/>
                  </a:ext>
                </a:extLst>
              </p:cNvPr>
              <p:cNvCxnSpPr/>
              <p:nvPr/>
            </p:nvCxnSpPr>
            <p:spPr>
              <a:xfrm rot="10800000">
                <a:off x="14049425" y="8234380"/>
                <a:ext cx="550111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2" name="Straight Connector 1271">
                <a:extLst>
                  <a:ext uri="{FF2B5EF4-FFF2-40B4-BE49-F238E27FC236}">
                    <a16:creationId xmlns:a16="http://schemas.microsoft.com/office/drawing/2014/main" id="{56D46238-29DA-6B5F-B504-2482F14F3B9F}"/>
                  </a:ext>
                </a:extLst>
              </p:cNvPr>
              <p:cNvCxnSpPr/>
              <p:nvPr/>
            </p:nvCxnSpPr>
            <p:spPr>
              <a:xfrm flipV="1">
                <a:off x="14063483" y="8122069"/>
                <a:ext cx="55011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3" name="Straight Connector 1272">
                <a:extLst>
                  <a:ext uri="{FF2B5EF4-FFF2-40B4-BE49-F238E27FC236}">
                    <a16:creationId xmlns:a16="http://schemas.microsoft.com/office/drawing/2014/main" id="{165A8CE7-3CDF-7C11-4D08-759956E56F41}"/>
                  </a:ext>
                </a:extLst>
              </p:cNvPr>
              <p:cNvCxnSpPr/>
              <p:nvPr/>
            </p:nvCxnSpPr>
            <p:spPr>
              <a:xfrm>
                <a:off x="14406570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4" name="Straight Connector 1273">
                <a:extLst>
                  <a:ext uri="{FF2B5EF4-FFF2-40B4-BE49-F238E27FC236}">
                    <a16:creationId xmlns:a16="http://schemas.microsoft.com/office/drawing/2014/main" id="{A0BCE469-D7B6-47DF-781E-4C7E433AA769}"/>
                  </a:ext>
                </a:extLst>
              </p:cNvPr>
              <p:cNvCxnSpPr/>
              <p:nvPr/>
            </p:nvCxnSpPr>
            <p:spPr>
              <a:xfrm>
                <a:off x="14074950" y="7887227"/>
                <a:ext cx="563863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5" name="Straight Connector 1274">
                <a:extLst>
                  <a:ext uri="{FF2B5EF4-FFF2-40B4-BE49-F238E27FC236}">
                    <a16:creationId xmlns:a16="http://schemas.microsoft.com/office/drawing/2014/main" id="{DC6FB132-3B66-410E-B4BE-FD671BDFC676}"/>
                  </a:ext>
                </a:extLst>
              </p:cNvPr>
              <p:cNvCxnSpPr/>
              <p:nvPr/>
            </p:nvCxnSpPr>
            <p:spPr>
              <a:xfrm flipH="1">
                <a:off x="14606065" y="7886085"/>
                <a:ext cx="5047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6" name="Straight Connector 1275">
                <a:extLst>
                  <a:ext uri="{FF2B5EF4-FFF2-40B4-BE49-F238E27FC236}">
                    <a16:creationId xmlns:a16="http://schemas.microsoft.com/office/drawing/2014/main" id="{C3543B45-CF8F-D5CC-77C3-B8DAD49DFD13}"/>
                  </a:ext>
                </a:extLst>
              </p:cNvPr>
              <p:cNvCxnSpPr/>
              <p:nvPr/>
            </p:nvCxnSpPr>
            <p:spPr>
              <a:xfrm flipH="1">
                <a:off x="14072097" y="7886085"/>
                <a:ext cx="11808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7" name="Straight Connector 1276">
                <a:extLst>
                  <a:ext uri="{FF2B5EF4-FFF2-40B4-BE49-F238E27FC236}">
                    <a16:creationId xmlns:a16="http://schemas.microsoft.com/office/drawing/2014/main" id="{CD7A9CDC-9A9D-F461-792F-3B61D229DE0B}"/>
                  </a:ext>
                </a:extLst>
              </p:cNvPr>
              <p:cNvCxnSpPr/>
              <p:nvPr/>
            </p:nvCxnSpPr>
            <p:spPr>
              <a:xfrm>
                <a:off x="14068966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8" name="Straight Connector 1277">
                <a:extLst>
                  <a:ext uri="{FF2B5EF4-FFF2-40B4-BE49-F238E27FC236}">
                    <a16:creationId xmlns:a16="http://schemas.microsoft.com/office/drawing/2014/main" id="{24F3E2F2-E08D-C9B4-9DCD-C8DCB80A614C}"/>
                  </a:ext>
                </a:extLst>
              </p:cNvPr>
              <p:cNvCxnSpPr>
                <a:stCxn id="1267" idx="2"/>
                <a:endCxn id="1268" idx="4"/>
              </p:cNvCxnSpPr>
              <p:nvPr/>
            </p:nvCxnSpPr>
            <p:spPr>
              <a:xfrm>
                <a:off x="13844912" y="8656257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9" name="Straight Connector 1278">
                <a:extLst>
                  <a:ext uri="{FF2B5EF4-FFF2-40B4-BE49-F238E27FC236}">
                    <a16:creationId xmlns:a16="http://schemas.microsoft.com/office/drawing/2014/main" id="{E54C6E75-7B1C-FA91-313F-E3C5FCDE8E64}"/>
                  </a:ext>
                </a:extLst>
              </p:cNvPr>
              <p:cNvCxnSpPr>
                <a:stCxn id="1267" idx="4"/>
                <a:endCxn id="1268" idx="2"/>
              </p:cNvCxnSpPr>
              <p:nvPr/>
            </p:nvCxnSpPr>
            <p:spPr>
              <a:xfrm>
                <a:off x="13844912" y="9689803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448">
              <a:extLst>
                <a:ext uri="{FF2B5EF4-FFF2-40B4-BE49-F238E27FC236}">
                  <a16:creationId xmlns:a16="http://schemas.microsoft.com/office/drawing/2014/main" id="{5C8FC063-E4F0-56B7-C073-59D3B0DF8A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768290" y="3440466"/>
              <a:ext cx="553721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DEFLECTOR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1D6AEB5-6012-4D73-C30F-80D86BE86A2F}"/>
                </a:ext>
              </a:extLst>
            </p:cNvPr>
            <p:cNvSpPr/>
            <p:nvPr/>
          </p:nvSpPr>
          <p:spPr>
            <a:xfrm>
              <a:off x="2779370" y="1923445"/>
              <a:ext cx="97625" cy="27712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TextBox 448">
              <a:extLst>
                <a:ext uri="{FF2B5EF4-FFF2-40B4-BE49-F238E27FC236}">
                  <a16:creationId xmlns:a16="http://schemas.microsoft.com/office/drawing/2014/main" id="{9CA04A35-A2FF-AC72-7406-3A18465C8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6616261" y="1296071"/>
              <a:ext cx="879179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ourier New" pitchFamily="49" charset="0"/>
                </a:rPr>
                <a:t>DETECTOR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719CC57-54DD-A9C3-246F-4A9D2A76B786}"/>
                </a:ext>
              </a:extLst>
            </p:cNvPr>
            <p:cNvSpPr/>
            <p:nvPr/>
          </p:nvSpPr>
          <p:spPr>
            <a:xfrm rot="3813654">
              <a:off x="10467850" y="4696690"/>
              <a:ext cx="118467" cy="22837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4CED69E-B93C-294F-DCED-08CDB3B33070}"/>
                </a:ext>
              </a:extLst>
            </p:cNvPr>
            <p:cNvSpPr/>
            <p:nvPr/>
          </p:nvSpPr>
          <p:spPr>
            <a:xfrm>
              <a:off x="2337527" y="1905433"/>
              <a:ext cx="114772" cy="37912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Freeform 414">
              <a:extLst>
                <a:ext uri="{FF2B5EF4-FFF2-40B4-BE49-F238E27FC236}">
                  <a16:creationId xmlns:a16="http://schemas.microsoft.com/office/drawing/2014/main" id="{07695637-27E5-AE3C-F09E-04B75323D174}"/>
                </a:ext>
              </a:extLst>
            </p:cNvPr>
            <p:cNvSpPr/>
            <p:nvPr/>
          </p:nvSpPr>
          <p:spPr>
            <a:xfrm>
              <a:off x="2149178" y="2112774"/>
              <a:ext cx="102156" cy="557951"/>
            </a:xfrm>
            <a:custGeom>
              <a:avLst/>
              <a:gdLst>
                <a:gd name="connsiteX0" fmla="*/ 0 w 234087"/>
                <a:gd name="connsiteY0" fmla="*/ 1141171 h 1141171"/>
                <a:gd name="connsiteX1" fmla="*/ 226771 w 234087"/>
                <a:gd name="connsiteY1" fmla="*/ 1141171 h 1141171"/>
                <a:gd name="connsiteX2" fmla="*/ 234087 w 234087"/>
                <a:gd name="connsiteY2" fmla="*/ 0 h 11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87" h="1141171">
                  <a:moveTo>
                    <a:pt x="0" y="1141171"/>
                  </a:moveTo>
                  <a:lnTo>
                    <a:pt x="226771" y="1141171"/>
                  </a:lnTo>
                  <a:cubicBezTo>
                    <a:pt x="229210" y="760781"/>
                    <a:pt x="231648" y="380390"/>
                    <a:pt x="234087" y="0"/>
                  </a:cubicBezTo>
                </a:path>
              </a:pathLst>
            </a:custGeom>
            <a:no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Freeform 415">
              <a:extLst>
                <a:ext uri="{FF2B5EF4-FFF2-40B4-BE49-F238E27FC236}">
                  <a16:creationId xmlns:a16="http://schemas.microsoft.com/office/drawing/2014/main" id="{E2AA78E9-2F7E-E827-F73B-D5417CD29C5B}"/>
                </a:ext>
              </a:extLst>
            </p:cNvPr>
            <p:cNvSpPr/>
            <p:nvPr/>
          </p:nvSpPr>
          <p:spPr>
            <a:xfrm>
              <a:off x="10008351" y="3763016"/>
              <a:ext cx="351885" cy="409703"/>
            </a:xfrm>
            <a:custGeom>
              <a:avLst/>
              <a:gdLst>
                <a:gd name="connsiteX0" fmla="*/ 11084 w 853440"/>
                <a:gd name="connsiteY0" fmla="*/ 0 h 953193"/>
                <a:gd name="connsiteX1" fmla="*/ 188422 w 853440"/>
                <a:gd name="connsiteY1" fmla="*/ 22168 h 953193"/>
                <a:gd name="connsiteX2" fmla="*/ 360219 w 853440"/>
                <a:gd name="connsiteY2" fmla="*/ 83128 h 953193"/>
                <a:gd name="connsiteX3" fmla="*/ 543099 w 853440"/>
                <a:gd name="connsiteY3" fmla="*/ 193964 h 953193"/>
                <a:gd name="connsiteX4" fmla="*/ 676102 w 853440"/>
                <a:gd name="connsiteY4" fmla="*/ 326968 h 953193"/>
                <a:gd name="connsiteX5" fmla="*/ 809106 w 853440"/>
                <a:gd name="connsiteY5" fmla="*/ 509848 h 953193"/>
                <a:gd name="connsiteX6" fmla="*/ 853440 w 853440"/>
                <a:gd name="connsiteY6" fmla="*/ 692728 h 953193"/>
                <a:gd name="connsiteX7" fmla="*/ 315884 w 853440"/>
                <a:gd name="connsiteY7" fmla="*/ 953193 h 953193"/>
                <a:gd name="connsiteX8" fmla="*/ 254924 w 853440"/>
                <a:gd name="connsiteY8" fmla="*/ 864524 h 953193"/>
                <a:gd name="connsiteX9" fmla="*/ 205048 w 853440"/>
                <a:gd name="connsiteY9" fmla="*/ 836815 h 953193"/>
                <a:gd name="connsiteX10" fmla="*/ 127462 w 853440"/>
                <a:gd name="connsiteY10" fmla="*/ 798022 h 953193"/>
                <a:gd name="connsiteX11" fmla="*/ 0 w 853440"/>
                <a:gd name="connsiteY11" fmla="*/ 786939 h 953193"/>
                <a:gd name="connsiteX12" fmla="*/ 11084 w 853440"/>
                <a:gd name="connsiteY12" fmla="*/ 0 h 95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953193">
                  <a:moveTo>
                    <a:pt x="11084" y="0"/>
                  </a:moveTo>
                  <a:lnTo>
                    <a:pt x="188422" y="22168"/>
                  </a:lnTo>
                  <a:lnTo>
                    <a:pt x="360219" y="83128"/>
                  </a:lnTo>
                  <a:lnTo>
                    <a:pt x="543099" y="193964"/>
                  </a:lnTo>
                  <a:lnTo>
                    <a:pt x="676102" y="326968"/>
                  </a:lnTo>
                  <a:lnTo>
                    <a:pt x="809106" y="509848"/>
                  </a:lnTo>
                  <a:lnTo>
                    <a:pt x="853440" y="692728"/>
                  </a:lnTo>
                  <a:lnTo>
                    <a:pt x="315884" y="953193"/>
                  </a:lnTo>
                  <a:lnTo>
                    <a:pt x="254924" y="864524"/>
                  </a:lnTo>
                  <a:lnTo>
                    <a:pt x="205048" y="836815"/>
                  </a:lnTo>
                  <a:lnTo>
                    <a:pt x="127462" y="798022"/>
                  </a:lnTo>
                  <a:lnTo>
                    <a:pt x="0" y="786939"/>
                  </a:lnTo>
                  <a:cubicBezTo>
                    <a:pt x="1847" y="524626"/>
                    <a:pt x="3695" y="262313"/>
                    <a:pt x="11084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000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TextBox 448">
              <a:extLst>
                <a:ext uri="{FF2B5EF4-FFF2-40B4-BE49-F238E27FC236}">
                  <a16:creationId xmlns:a16="http://schemas.microsoft.com/office/drawing/2014/main" id="{FC2CF11A-D5F0-5760-8517-6E5C4FCE03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943635" y="2881434"/>
              <a:ext cx="1124884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ICT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78C3625-395B-DEF5-E414-40DA7C041E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05237" y="2086482"/>
              <a:ext cx="23841" cy="1297460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22C6553-1D93-253F-33AE-5011E52351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16640" y="2067952"/>
              <a:ext cx="834571" cy="60602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48">
              <a:extLst>
                <a:ext uri="{FF2B5EF4-FFF2-40B4-BE49-F238E27FC236}">
                  <a16:creationId xmlns:a16="http://schemas.microsoft.com/office/drawing/2014/main" id="{5011EA21-02D3-6A28-199F-4FC4CA006B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296491" y="2866598"/>
              <a:ext cx="1124884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GUN</a:t>
              </a:r>
            </a:p>
          </p:txBody>
        </p:sp>
        <p:sp>
          <p:nvSpPr>
            <p:cNvPr id="45" name="TextBox 448">
              <a:extLst>
                <a:ext uri="{FF2B5EF4-FFF2-40B4-BE49-F238E27FC236}">
                  <a16:creationId xmlns:a16="http://schemas.microsoft.com/office/drawing/2014/main" id="{A34C5671-2A02-CCCC-4A76-825658685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569938" y="3001083"/>
              <a:ext cx="1124884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SOL</a:t>
              </a:r>
            </a:p>
          </p:txBody>
        </p:sp>
        <p:sp>
          <p:nvSpPr>
            <p:cNvPr id="46" name="TextBox 448">
              <a:extLst>
                <a:ext uri="{FF2B5EF4-FFF2-40B4-BE49-F238E27FC236}">
                  <a16:creationId xmlns:a16="http://schemas.microsoft.com/office/drawing/2014/main" id="{FD17D347-A0E6-FA4E-C8E1-9E7674D34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689075" y="2728290"/>
              <a:ext cx="1124884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LOAD-LOCK</a:t>
              </a:r>
            </a:p>
          </p:txBody>
        </p:sp>
        <p:sp>
          <p:nvSpPr>
            <p:cNvPr id="47" name="TextBox 448">
              <a:extLst>
                <a:ext uri="{FF2B5EF4-FFF2-40B4-BE49-F238E27FC236}">
                  <a16:creationId xmlns:a16="http://schemas.microsoft.com/office/drawing/2014/main" id="{FF02AA1F-FBF5-2D13-9A1C-20E9991CD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081463" y="2839505"/>
              <a:ext cx="1124884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BAM</a:t>
              </a:r>
            </a:p>
          </p:txBody>
        </p:sp>
        <p:sp>
          <p:nvSpPr>
            <p:cNvPr id="48" name="TextBox 448">
              <a:extLst>
                <a:ext uri="{FF2B5EF4-FFF2-40B4-BE49-F238E27FC236}">
                  <a16:creationId xmlns:a16="http://schemas.microsoft.com/office/drawing/2014/main" id="{D9E2EA66-A104-E5E0-A259-E49529A97B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267461" y="2825143"/>
              <a:ext cx="1124884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YAG/DIAG</a:t>
              </a:r>
            </a:p>
          </p:txBody>
        </p:sp>
        <p:sp>
          <p:nvSpPr>
            <p:cNvPr id="49" name="TextBox 448">
              <a:extLst>
                <a:ext uri="{FF2B5EF4-FFF2-40B4-BE49-F238E27FC236}">
                  <a16:creationId xmlns:a16="http://schemas.microsoft.com/office/drawing/2014/main" id="{254FDF68-556C-6CE7-5817-AE36DD5869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138695" y="1330360"/>
              <a:ext cx="879179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ourier New" pitchFamily="49" charset="0"/>
                </a:rPr>
                <a:t>SAMPLE STAGES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D788B3F-C15E-FB94-A4F9-4DAD095E1F35}"/>
                </a:ext>
              </a:extLst>
            </p:cNvPr>
            <p:cNvSpPr/>
            <p:nvPr/>
          </p:nvSpPr>
          <p:spPr>
            <a:xfrm>
              <a:off x="5597563" y="1837836"/>
              <a:ext cx="180913" cy="404394"/>
            </a:xfrm>
            <a:prstGeom prst="ellipse">
              <a:avLst/>
            </a:prstGeom>
            <a:gradFill>
              <a:gsLst>
                <a:gs pos="95420">
                  <a:schemeClr val="tx1">
                    <a:lumMod val="50000"/>
                    <a:lumOff val="50000"/>
                  </a:schemeClr>
                </a:gs>
                <a:gs pos="0">
                  <a:schemeClr val="bg1">
                    <a:lumMod val="7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4770F3F-1F11-140A-CBA6-54B074FF110D}"/>
                </a:ext>
              </a:extLst>
            </p:cNvPr>
            <p:cNvSpPr/>
            <p:nvPr/>
          </p:nvSpPr>
          <p:spPr>
            <a:xfrm>
              <a:off x="2940767" y="1919690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8A9FDE1-84DE-FA3B-4893-62D68E3D84F2}"/>
                </a:ext>
              </a:extLst>
            </p:cNvPr>
            <p:cNvSpPr/>
            <p:nvPr/>
          </p:nvSpPr>
          <p:spPr>
            <a:xfrm>
              <a:off x="3081961" y="1924339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0D75237-4D77-1840-CBF2-D35B9C756E53}"/>
                </a:ext>
              </a:extLst>
            </p:cNvPr>
            <p:cNvSpPr/>
            <p:nvPr/>
          </p:nvSpPr>
          <p:spPr>
            <a:xfrm>
              <a:off x="3344068" y="1924019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TextBox 448">
              <a:extLst>
                <a:ext uri="{FF2B5EF4-FFF2-40B4-BE49-F238E27FC236}">
                  <a16:creationId xmlns:a16="http://schemas.microsoft.com/office/drawing/2014/main" id="{611A857E-0774-C268-4596-EB6CE1D677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258449" y="3263448"/>
              <a:ext cx="722837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QUAD</a:t>
              </a:r>
            </a:p>
          </p:txBody>
        </p:sp>
        <p:sp>
          <p:nvSpPr>
            <p:cNvPr id="55" name="TextBox 448">
              <a:extLst>
                <a:ext uri="{FF2B5EF4-FFF2-40B4-BE49-F238E27FC236}">
                  <a16:creationId xmlns:a16="http://schemas.microsoft.com/office/drawing/2014/main" id="{3997A01F-9BBB-3326-BA3C-96F29F3F41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915792" y="2509464"/>
              <a:ext cx="429321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QUAD</a:t>
              </a:r>
            </a:p>
          </p:txBody>
        </p:sp>
        <p:sp>
          <p:nvSpPr>
            <p:cNvPr id="56" name="TextBox 448">
              <a:extLst>
                <a:ext uri="{FF2B5EF4-FFF2-40B4-BE49-F238E27FC236}">
                  <a16:creationId xmlns:a16="http://schemas.microsoft.com/office/drawing/2014/main" id="{C5D63C0C-713B-B2A6-B62A-BB15B3D235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036653" y="2515944"/>
              <a:ext cx="429321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QUAD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91766EF-E53F-85A4-57C0-47C38180C79F}"/>
                </a:ext>
              </a:extLst>
            </p:cNvPr>
            <p:cNvSpPr/>
            <p:nvPr/>
          </p:nvSpPr>
          <p:spPr>
            <a:xfrm>
              <a:off x="3215311" y="1924111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8" name="TextBox 448">
              <a:extLst>
                <a:ext uri="{FF2B5EF4-FFF2-40B4-BE49-F238E27FC236}">
                  <a16:creationId xmlns:a16="http://schemas.microsoft.com/office/drawing/2014/main" id="{B5974623-B698-B431-3DD2-C45C1371D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148218" y="2518395"/>
              <a:ext cx="429319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QUAD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1AAEEB4-8EE4-3082-3D4D-4F60D68476D0}"/>
                </a:ext>
              </a:extLst>
            </p:cNvPr>
            <p:cNvGrpSpPr/>
            <p:nvPr/>
          </p:nvGrpSpPr>
          <p:grpSpPr>
            <a:xfrm>
              <a:off x="6784490" y="3662571"/>
              <a:ext cx="63677" cy="427507"/>
              <a:chOff x="13844911" y="7886085"/>
              <a:chExt cx="984892" cy="1803724"/>
            </a:xfrm>
          </p:grpSpPr>
          <p:sp>
            <p:nvSpPr>
              <p:cNvPr id="1254" name="Isosceles Triangle 1253">
                <a:extLst>
                  <a:ext uri="{FF2B5EF4-FFF2-40B4-BE49-F238E27FC236}">
                    <a16:creationId xmlns:a16="http://schemas.microsoft.com/office/drawing/2014/main" id="{FADE6C82-3FAB-B9CA-39F8-2870A1CC20E8}"/>
                  </a:ext>
                </a:extLst>
              </p:cNvPr>
              <p:cNvSpPr/>
              <p:nvPr/>
            </p:nvSpPr>
            <p:spPr>
              <a:xfrm rot="5400000">
                <a:off x="13574361" y="8926807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55" name="Isosceles Triangle 1254">
                <a:extLst>
                  <a:ext uri="{FF2B5EF4-FFF2-40B4-BE49-F238E27FC236}">
                    <a16:creationId xmlns:a16="http://schemas.microsoft.com/office/drawing/2014/main" id="{FBC64EC1-EB6C-753E-812B-801E55228A89}"/>
                  </a:ext>
                </a:extLst>
              </p:cNvPr>
              <p:cNvSpPr/>
              <p:nvPr/>
            </p:nvSpPr>
            <p:spPr>
              <a:xfrm rot="16200000">
                <a:off x="14066807" y="8926813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256" name="Straight Connector 1255">
                <a:extLst>
                  <a:ext uri="{FF2B5EF4-FFF2-40B4-BE49-F238E27FC236}">
                    <a16:creationId xmlns:a16="http://schemas.microsoft.com/office/drawing/2014/main" id="{EB804D9C-1549-5C31-AC74-26B2C611E64C}"/>
                  </a:ext>
                </a:extLst>
              </p:cNvPr>
              <p:cNvCxnSpPr/>
              <p:nvPr/>
            </p:nvCxnSpPr>
            <p:spPr>
              <a:xfrm flipH="1">
                <a:off x="14385575" y="8242748"/>
                <a:ext cx="1260" cy="443233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7" name="Straight Connector 1256">
                <a:extLst>
                  <a:ext uri="{FF2B5EF4-FFF2-40B4-BE49-F238E27FC236}">
                    <a16:creationId xmlns:a16="http://schemas.microsoft.com/office/drawing/2014/main" id="{2C4EC684-A885-18E5-311A-180316ABA03A}"/>
                  </a:ext>
                </a:extLst>
              </p:cNvPr>
              <p:cNvCxnSpPr/>
              <p:nvPr/>
            </p:nvCxnSpPr>
            <p:spPr>
              <a:xfrm flipV="1">
                <a:off x="14287875" y="8245645"/>
                <a:ext cx="1" cy="44033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8" name="Straight Connector 1257">
                <a:extLst>
                  <a:ext uri="{FF2B5EF4-FFF2-40B4-BE49-F238E27FC236}">
                    <a16:creationId xmlns:a16="http://schemas.microsoft.com/office/drawing/2014/main" id="{E4964F3E-B02C-03C2-56AD-A02052F6A10C}"/>
                  </a:ext>
                </a:extLst>
              </p:cNvPr>
              <p:cNvCxnSpPr/>
              <p:nvPr/>
            </p:nvCxnSpPr>
            <p:spPr>
              <a:xfrm rot="10800000">
                <a:off x="14049425" y="8234380"/>
                <a:ext cx="550111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9" name="Straight Connector 1258">
                <a:extLst>
                  <a:ext uri="{FF2B5EF4-FFF2-40B4-BE49-F238E27FC236}">
                    <a16:creationId xmlns:a16="http://schemas.microsoft.com/office/drawing/2014/main" id="{E78AB0D2-9433-4162-1F2D-CE7AA7E42F21}"/>
                  </a:ext>
                </a:extLst>
              </p:cNvPr>
              <p:cNvCxnSpPr/>
              <p:nvPr/>
            </p:nvCxnSpPr>
            <p:spPr>
              <a:xfrm flipV="1">
                <a:off x="14063483" y="8122069"/>
                <a:ext cx="55011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0" name="Straight Connector 1259">
                <a:extLst>
                  <a:ext uri="{FF2B5EF4-FFF2-40B4-BE49-F238E27FC236}">
                    <a16:creationId xmlns:a16="http://schemas.microsoft.com/office/drawing/2014/main" id="{41B76F8D-4AAF-F81F-0A38-45A2A7D971AF}"/>
                  </a:ext>
                </a:extLst>
              </p:cNvPr>
              <p:cNvCxnSpPr/>
              <p:nvPr/>
            </p:nvCxnSpPr>
            <p:spPr>
              <a:xfrm>
                <a:off x="14406570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1" name="Straight Connector 1260">
                <a:extLst>
                  <a:ext uri="{FF2B5EF4-FFF2-40B4-BE49-F238E27FC236}">
                    <a16:creationId xmlns:a16="http://schemas.microsoft.com/office/drawing/2014/main" id="{1B788C90-1BF9-EEF3-6BFB-675FE88C7D8E}"/>
                  </a:ext>
                </a:extLst>
              </p:cNvPr>
              <p:cNvCxnSpPr/>
              <p:nvPr/>
            </p:nvCxnSpPr>
            <p:spPr>
              <a:xfrm>
                <a:off x="14074950" y="7887227"/>
                <a:ext cx="563863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2" name="Straight Connector 1261">
                <a:extLst>
                  <a:ext uri="{FF2B5EF4-FFF2-40B4-BE49-F238E27FC236}">
                    <a16:creationId xmlns:a16="http://schemas.microsoft.com/office/drawing/2014/main" id="{33C0EF54-DCD3-7AFF-CF05-291A76E7C681}"/>
                  </a:ext>
                </a:extLst>
              </p:cNvPr>
              <p:cNvCxnSpPr/>
              <p:nvPr/>
            </p:nvCxnSpPr>
            <p:spPr>
              <a:xfrm flipH="1">
                <a:off x="14606065" y="7886085"/>
                <a:ext cx="5047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3" name="Straight Connector 1262">
                <a:extLst>
                  <a:ext uri="{FF2B5EF4-FFF2-40B4-BE49-F238E27FC236}">
                    <a16:creationId xmlns:a16="http://schemas.microsoft.com/office/drawing/2014/main" id="{A205F28D-B1EE-FB56-C83C-1CC97B9076F6}"/>
                  </a:ext>
                </a:extLst>
              </p:cNvPr>
              <p:cNvCxnSpPr/>
              <p:nvPr/>
            </p:nvCxnSpPr>
            <p:spPr>
              <a:xfrm flipH="1">
                <a:off x="14072097" y="7886085"/>
                <a:ext cx="11808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4" name="Straight Connector 1263">
                <a:extLst>
                  <a:ext uri="{FF2B5EF4-FFF2-40B4-BE49-F238E27FC236}">
                    <a16:creationId xmlns:a16="http://schemas.microsoft.com/office/drawing/2014/main" id="{13C198EC-5BFC-8D8D-E516-851484B4ACEC}"/>
                  </a:ext>
                </a:extLst>
              </p:cNvPr>
              <p:cNvCxnSpPr/>
              <p:nvPr/>
            </p:nvCxnSpPr>
            <p:spPr>
              <a:xfrm>
                <a:off x="14068966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5" name="Straight Connector 1264">
                <a:extLst>
                  <a:ext uri="{FF2B5EF4-FFF2-40B4-BE49-F238E27FC236}">
                    <a16:creationId xmlns:a16="http://schemas.microsoft.com/office/drawing/2014/main" id="{F6C4DF39-A7F8-F7FE-837E-E3E2B35380B0}"/>
                  </a:ext>
                </a:extLst>
              </p:cNvPr>
              <p:cNvCxnSpPr>
                <a:stCxn id="1254" idx="2"/>
                <a:endCxn id="1255" idx="4"/>
              </p:cNvCxnSpPr>
              <p:nvPr/>
            </p:nvCxnSpPr>
            <p:spPr>
              <a:xfrm>
                <a:off x="13844912" y="8656257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6" name="Straight Connector 1265">
                <a:extLst>
                  <a:ext uri="{FF2B5EF4-FFF2-40B4-BE49-F238E27FC236}">
                    <a16:creationId xmlns:a16="http://schemas.microsoft.com/office/drawing/2014/main" id="{569224BA-9776-1D60-4B30-79494FFEA541}"/>
                  </a:ext>
                </a:extLst>
              </p:cNvPr>
              <p:cNvCxnSpPr>
                <a:stCxn id="1254" idx="4"/>
                <a:endCxn id="1255" idx="2"/>
              </p:cNvCxnSpPr>
              <p:nvPr/>
            </p:nvCxnSpPr>
            <p:spPr>
              <a:xfrm>
                <a:off x="13844912" y="9689803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8B64831-F80D-EAC3-215A-C095B0A13F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142616" y="1172638"/>
              <a:ext cx="1124884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OBJECTIVE LENS</a:t>
              </a:r>
            </a:p>
          </p:txBody>
        </p:sp>
        <p:sp>
          <p:nvSpPr>
            <p:cNvPr id="61" name="Rounded Rectangle 449">
              <a:extLst>
                <a:ext uri="{FF2B5EF4-FFF2-40B4-BE49-F238E27FC236}">
                  <a16:creationId xmlns:a16="http://schemas.microsoft.com/office/drawing/2014/main" id="{9822790A-3C5C-2099-4AE0-97ACBE7AE31D}"/>
                </a:ext>
              </a:extLst>
            </p:cNvPr>
            <p:cNvSpPr/>
            <p:nvPr/>
          </p:nvSpPr>
          <p:spPr>
            <a:xfrm>
              <a:off x="6051907" y="1821060"/>
              <a:ext cx="187201" cy="470808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TextBox 448">
              <a:extLst>
                <a:ext uri="{FF2B5EF4-FFF2-40B4-BE49-F238E27FC236}">
                  <a16:creationId xmlns:a16="http://schemas.microsoft.com/office/drawing/2014/main" id="{2937E08C-4B55-7910-ACE5-FE899EA419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927523" y="1183903"/>
              <a:ext cx="1124884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PROJECTOR LENS</a:t>
              </a:r>
            </a:p>
          </p:txBody>
        </p:sp>
        <p:sp>
          <p:nvSpPr>
            <p:cNvPr id="63" name="Rounded Rectangle 451">
              <a:extLst>
                <a:ext uri="{FF2B5EF4-FFF2-40B4-BE49-F238E27FC236}">
                  <a16:creationId xmlns:a16="http://schemas.microsoft.com/office/drawing/2014/main" id="{84AD24FD-DFC2-E5E0-5294-F25F392BA954}"/>
                </a:ext>
              </a:extLst>
            </p:cNvPr>
            <p:cNvSpPr/>
            <p:nvPr/>
          </p:nvSpPr>
          <p:spPr>
            <a:xfrm>
              <a:off x="6404597" y="1823486"/>
              <a:ext cx="248855" cy="470808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4" name="TextBox 448">
              <a:extLst>
                <a:ext uri="{FF2B5EF4-FFF2-40B4-BE49-F238E27FC236}">
                  <a16:creationId xmlns:a16="http://schemas.microsoft.com/office/drawing/2014/main" id="{8D2A123C-C298-E982-6A4A-0571CB3A10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586718" y="1199014"/>
              <a:ext cx="1124884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INTERMEDIATE LENS</a:t>
              </a:r>
            </a:p>
          </p:txBody>
        </p:sp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8CC050DA-6350-6E1E-2CDE-C7FA43CF63B6}"/>
                </a:ext>
              </a:extLst>
            </p:cNvPr>
            <p:cNvSpPr/>
            <p:nvPr/>
          </p:nvSpPr>
          <p:spPr>
            <a:xfrm>
              <a:off x="10815300" y="3790161"/>
              <a:ext cx="97625" cy="27712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7" name="TextBox 448">
              <a:extLst>
                <a:ext uri="{FF2B5EF4-FFF2-40B4-BE49-F238E27FC236}">
                  <a16:creationId xmlns:a16="http://schemas.microsoft.com/office/drawing/2014/main" id="{12D38F34-A6C5-7424-4048-9000AB493F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171941" y="3384776"/>
              <a:ext cx="555260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YAG/DIAG</a:t>
              </a:r>
              <a:endParaRPr kumimoji="0" lang="en-GB" sz="1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8" name="Freeform 455">
              <a:extLst>
                <a:ext uri="{FF2B5EF4-FFF2-40B4-BE49-F238E27FC236}">
                  <a16:creationId xmlns:a16="http://schemas.microsoft.com/office/drawing/2014/main" id="{7EDE1094-034F-B07D-2AFC-E0B9696B0067}"/>
                </a:ext>
              </a:extLst>
            </p:cNvPr>
            <p:cNvSpPr/>
            <p:nvPr/>
          </p:nvSpPr>
          <p:spPr>
            <a:xfrm>
              <a:off x="3606585" y="1914306"/>
              <a:ext cx="351885" cy="409703"/>
            </a:xfrm>
            <a:custGeom>
              <a:avLst/>
              <a:gdLst>
                <a:gd name="connsiteX0" fmla="*/ 11084 w 853440"/>
                <a:gd name="connsiteY0" fmla="*/ 0 h 953193"/>
                <a:gd name="connsiteX1" fmla="*/ 188422 w 853440"/>
                <a:gd name="connsiteY1" fmla="*/ 22168 h 953193"/>
                <a:gd name="connsiteX2" fmla="*/ 360219 w 853440"/>
                <a:gd name="connsiteY2" fmla="*/ 83128 h 953193"/>
                <a:gd name="connsiteX3" fmla="*/ 543099 w 853440"/>
                <a:gd name="connsiteY3" fmla="*/ 193964 h 953193"/>
                <a:gd name="connsiteX4" fmla="*/ 676102 w 853440"/>
                <a:gd name="connsiteY4" fmla="*/ 326968 h 953193"/>
                <a:gd name="connsiteX5" fmla="*/ 809106 w 853440"/>
                <a:gd name="connsiteY5" fmla="*/ 509848 h 953193"/>
                <a:gd name="connsiteX6" fmla="*/ 853440 w 853440"/>
                <a:gd name="connsiteY6" fmla="*/ 692728 h 953193"/>
                <a:gd name="connsiteX7" fmla="*/ 315884 w 853440"/>
                <a:gd name="connsiteY7" fmla="*/ 953193 h 953193"/>
                <a:gd name="connsiteX8" fmla="*/ 254924 w 853440"/>
                <a:gd name="connsiteY8" fmla="*/ 864524 h 953193"/>
                <a:gd name="connsiteX9" fmla="*/ 205048 w 853440"/>
                <a:gd name="connsiteY9" fmla="*/ 836815 h 953193"/>
                <a:gd name="connsiteX10" fmla="*/ 127462 w 853440"/>
                <a:gd name="connsiteY10" fmla="*/ 798022 h 953193"/>
                <a:gd name="connsiteX11" fmla="*/ 0 w 853440"/>
                <a:gd name="connsiteY11" fmla="*/ 786939 h 953193"/>
                <a:gd name="connsiteX12" fmla="*/ 11084 w 853440"/>
                <a:gd name="connsiteY12" fmla="*/ 0 h 95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953193">
                  <a:moveTo>
                    <a:pt x="11084" y="0"/>
                  </a:moveTo>
                  <a:lnTo>
                    <a:pt x="188422" y="22168"/>
                  </a:lnTo>
                  <a:lnTo>
                    <a:pt x="360219" y="83128"/>
                  </a:lnTo>
                  <a:lnTo>
                    <a:pt x="543099" y="193964"/>
                  </a:lnTo>
                  <a:lnTo>
                    <a:pt x="676102" y="326968"/>
                  </a:lnTo>
                  <a:lnTo>
                    <a:pt x="809106" y="509848"/>
                  </a:lnTo>
                  <a:lnTo>
                    <a:pt x="853440" y="692728"/>
                  </a:lnTo>
                  <a:lnTo>
                    <a:pt x="315884" y="953193"/>
                  </a:lnTo>
                  <a:lnTo>
                    <a:pt x="254924" y="864524"/>
                  </a:lnTo>
                  <a:lnTo>
                    <a:pt x="205048" y="836815"/>
                  </a:lnTo>
                  <a:lnTo>
                    <a:pt x="127462" y="798022"/>
                  </a:lnTo>
                  <a:lnTo>
                    <a:pt x="0" y="786939"/>
                  </a:lnTo>
                  <a:cubicBezTo>
                    <a:pt x="1847" y="524626"/>
                    <a:pt x="3695" y="262313"/>
                    <a:pt x="11084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000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9" name="Oval 1028">
              <a:extLst>
                <a:ext uri="{FF2B5EF4-FFF2-40B4-BE49-F238E27FC236}">
                  <a16:creationId xmlns:a16="http://schemas.microsoft.com/office/drawing/2014/main" id="{7F7F9614-DED1-4CDE-C160-F20FACE69E48}"/>
                </a:ext>
              </a:extLst>
            </p:cNvPr>
            <p:cNvSpPr/>
            <p:nvPr/>
          </p:nvSpPr>
          <p:spPr>
            <a:xfrm>
              <a:off x="3481707" y="1917410"/>
              <a:ext cx="97625" cy="27712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0" name="TextBox 448">
              <a:extLst>
                <a:ext uri="{FF2B5EF4-FFF2-40B4-BE49-F238E27FC236}">
                  <a16:creationId xmlns:a16="http://schemas.microsoft.com/office/drawing/2014/main" id="{67B849F0-EB16-9EE7-33F2-E167A28EB1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327472" y="2471328"/>
              <a:ext cx="429321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YAG/</a:t>
              </a:r>
              <a:r>
                <a:rPr kumimoji="0" lang="en-GB" sz="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DIAG</a:t>
              </a:r>
              <a:endParaRPr kumimoji="0" lang="en-GB" sz="1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1" name="Oval 1030">
              <a:extLst>
                <a:ext uri="{FF2B5EF4-FFF2-40B4-BE49-F238E27FC236}">
                  <a16:creationId xmlns:a16="http://schemas.microsoft.com/office/drawing/2014/main" id="{BC1C23EE-572B-02C2-6435-5153FF76DDE2}"/>
                </a:ext>
              </a:extLst>
            </p:cNvPr>
            <p:cNvSpPr/>
            <p:nvPr/>
          </p:nvSpPr>
          <p:spPr>
            <a:xfrm>
              <a:off x="5791200" y="3797844"/>
              <a:ext cx="97625" cy="27712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043D038F-94FC-B54D-774E-D31B0F0CE28F}"/>
                </a:ext>
              </a:extLst>
            </p:cNvPr>
            <p:cNvSpPr/>
            <p:nvPr/>
          </p:nvSpPr>
          <p:spPr>
            <a:xfrm>
              <a:off x="5952597" y="3764749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684ED797-AD7A-E0E8-DA26-3B9ECD442F9F}"/>
                </a:ext>
              </a:extLst>
            </p:cNvPr>
            <p:cNvSpPr/>
            <p:nvPr/>
          </p:nvSpPr>
          <p:spPr>
            <a:xfrm>
              <a:off x="6093791" y="3769398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240D5F1D-BC59-6007-2684-872F14A42C9B}"/>
                </a:ext>
              </a:extLst>
            </p:cNvPr>
            <p:cNvSpPr/>
            <p:nvPr/>
          </p:nvSpPr>
          <p:spPr>
            <a:xfrm>
              <a:off x="6380984" y="3773012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2A5853CF-1FD6-F8E9-5CD6-495079F301D0}"/>
                </a:ext>
              </a:extLst>
            </p:cNvPr>
            <p:cNvSpPr/>
            <p:nvPr/>
          </p:nvSpPr>
          <p:spPr>
            <a:xfrm>
              <a:off x="6252227" y="3773104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6" name="TextBox 448">
              <a:extLst>
                <a:ext uri="{FF2B5EF4-FFF2-40B4-BE49-F238E27FC236}">
                  <a16:creationId xmlns:a16="http://schemas.microsoft.com/office/drawing/2014/main" id="{5EEF865E-FB9B-B09A-0D38-0F9DC2AB4E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6883287" y="3360959"/>
              <a:ext cx="879179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ourier New" pitchFamily="49" charset="0"/>
                </a:rPr>
                <a:t> SAMPLE CHAMBER</a:t>
              </a:r>
            </a:p>
          </p:txBody>
        </p:sp>
        <p:sp>
          <p:nvSpPr>
            <p:cNvPr id="1037" name="Oval 1036">
              <a:extLst>
                <a:ext uri="{FF2B5EF4-FFF2-40B4-BE49-F238E27FC236}">
                  <a16:creationId xmlns:a16="http://schemas.microsoft.com/office/drawing/2014/main" id="{F1EE6352-6D5C-AA62-02D3-BD42B1AD6E85}"/>
                </a:ext>
              </a:extLst>
            </p:cNvPr>
            <p:cNvSpPr/>
            <p:nvPr/>
          </p:nvSpPr>
          <p:spPr>
            <a:xfrm>
              <a:off x="7056623" y="3749678"/>
              <a:ext cx="527334" cy="404394"/>
            </a:xfrm>
            <a:prstGeom prst="ellipse">
              <a:avLst/>
            </a:prstGeom>
            <a:gradFill>
              <a:gsLst>
                <a:gs pos="95420">
                  <a:schemeClr val="tx1">
                    <a:lumMod val="50000"/>
                    <a:lumOff val="50000"/>
                  </a:schemeClr>
                </a:gs>
                <a:gs pos="0">
                  <a:schemeClr val="bg1">
                    <a:lumMod val="7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8" name="Chord 1037">
              <a:extLst>
                <a:ext uri="{FF2B5EF4-FFF2-40B4-BE49-F238E27FC236}">
                  <a16:creationId xmlns:a16="http://schemas.microsoft.com/office/drawing/2014/main" id="{DA6323B3-8A91-1FEA-2D10-8B304DBA5154}"/>
                </a:ext>
              </a:extLst>
            </p:cNvPr>
            <p:cNvSpPr/>
            <p:nvPr/>
          </p:nvSpPr>
          <p:spPr>
            <a:xfrm rot="10617705">
              <a:off x="10845789" y="3774665"/>
              <a:ext cx="271774" cy="295379"/>
            </a:xfrm>
            <a:prstGeom prst="chord">
              <a:avLst>
                <a:gd name="adj1" fmla="val 5450790"/>
                <a:gd name="adj2" fmla="val 16330617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9" name="TextBox 448">
              <a:extLst>
                <a:ext uri="{FF2B5EF4-FFF2-40B4-BE49-F238E27FC236}">
                  <a16:creationId xmlns:a16="http://schemas.microsoft.com/office/drawing/2014/main" id="{E58CA6BB-FE05-36A0-B862-D60D47FB59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743898" y="3365571"/>
              <a:ext cx="539591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ourier New" pitchFamily="49" charset="0"/>
                </a:rPr>
                <a:t>F-CUP</a:t>
              </a:r>
            </a:p>
          </p:txBody>
        </p:sp>
        <p:sp>
          <p:nvSpPr>
            <p:cNvPr id="1040" name="Chord 1039">
              <a:extLst>
                <a:ext uri="{FF2B5EF4-FFF2-40B4-BE49-F238E27FC236}">
                  <a16:creationId xmlns:a16="http://schemas.microsoft.com/office/drawing/2014/main" id="{2CCAC1EE-5BA6-502A-0C85-005DC475C81C}"/>
                </a:ext>
              </a:extLst>
            </p:cNvPr>
            <p:cNvSpPr/>
            <p:nvPr/>
          </p:nvSpPr>
          <p:spPr>
            <a:xfrm rot="14574054">
              <a:off x="10455957" y="4770093"/>
              <a:ext cx="271774" cy="295379"/>
            </a:xfrm>
            <a:prstGeom prst="chord">
              <a:avLst>
                <a:gd name="adj1" fmla="val 5450790"/>
                <a:gd name="adj2" fmla="val 16330617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1" name="TextBox 448">
              <a:extLst>
                <a:ext uri="{FF2B5EF4-FFF2-40B4-BE49-F238E27FC236}">
                  <a16:creationId xmlns:a16="http://schemas.microsoft.com/office/drawing/2014/main" id="{45D006A7-85A9-DFF2-971A-E6B39917E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08350" y="4974511"/>
              <a:ext cx="418929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ourier New" pitchFamily="49" charset="0"/>
                </a:rPr>
                <a:t>F-CUP</a:t>
              </a:r>
            </a:p>
          </p:txBody>
        </p:sp>
        <p:sp>
          <p:nvSpPr>
            <p:cNvPr id="1042" name="Rounded Rectangle 469">
              <a:extLst>
                <a:ext uri="{FF2B5EF4-FFF2-40B4-BE49-F238E27FC236}">
                  <a16:creationId xmlns:a16="http://schemas.microsoft.com/office/drawing/2014/main" id="{6D20D083-CD0A-7E50-90CA-52C76ECD6F61}"/>
                </a:ext>
              </a:extLst>
            </p:cNvPr>
            <p:cNvSpPr/>
            <p:nvPr/>
          </p:nvSpPr>
          <p:spPr>
            <a:xfrm>
              <a:off x="4622964" y="1886795"/>
              <a:ext cx="146403" cy="36299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2AE33492-399C-A50A-C212-7E0C9881E4D4}"/>
                </a:ext>
              </a:extLst>
            </p:cNvPr>
            <p:cNvSpPr/>
            <p:nvPr/>
          </p:nvSpPr>
          <p:spPr>
            <a:xfrm>
              <a:off x="8453100" y="1908624"/>
              <a:ext cx="97625" cy="27712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4" name="TextBox 448">
              <a:extLst>
                <a:ext uri="{FF2B5EF4-FFF2-40B4-BE49-F238E27FC236}">
                  <a16:creationId xmlns:a16="http://schemas.microsoft.com/office/drawing/2014/main" id="{19D28F92-A7C8-1053-A4A1-6F7F137BFB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205420" y="1445252"/>
              <a:ext cx="555260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YAG/DIAG</a:t>
              </a: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5" name="Chord 1044">
              <a:extLst>
                <a:ext uri="{FF2B5EF4-FFF2-40B4-BE49-F238E27FC236}">
                  <a16:creationId xmlns:a16="http://schemas.microsoft.com/office/drawing/2014/main" id="{9E849112-A6EA-7BE6-680E-1627E1528455}"/>
                </a:ext>
              </a:extLst>
            </p:cNvPr>
            <p:cNvSpPr/>
            <p:nvPr/>
          </p:nvSpPr>
          <p:spPr>
            <a:xfrm rot="10617705">
              <a:off x="8483589" y="1893128"/>
              <a:ext cx="271774" cy="295379"/>
            </a:xfrm>
            <a:prstGeom prst="chord">
              <a:avLst>
                <a:gd name="adj1" fmla="val 5450790"/>
                <a:gd name="adj2" fmla="val 16330617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6" name="Rectangle 1045">
              <a:extLst>
                <a:ext uri="{FF2B5EF4-FFF2-40B4-BE49-F238E27FC236}">
                  <a16:creationId xmlns:a16="http://schemas.microsoft.com/office/drawing/2014/main" id="{8AE84948-E37C-E5F0-5649-75E763E46D01}"/>
                </a:ext>
              </a:extLst>
            </p:cNvPr>
            <p:cNvSpPr/>
            <p:nvPr/>
          </p:nvSpPr>
          <p:spPr>
            <a:xfrm flipH="1" flipV="1">
              <a:off x="5313278" y="1910155"/>
              <a:ext cx="148242" cy="33941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7" name="TextBox 1046">
              <a:extLst>
                <a:ext uri="{FF2B5EF4-FFF2-40B4-BE49-F238E27FC236}">
                  <a16:creationId xmlns:a16="http://schemas.microsoft.com/office/drawing/2014/main" id="{D7A77FF0-A3F3-2ACD-2E6C-D84EE414DBEA}"/>
                </a:ext>
              </a:extLst>
            </p:cNvPr>
            <p:cNvSpPr txBox="1"/>
            <p:nvPr/>
          </p:nvSpPr>
          <p:spPr>
            <a:xfrm>
              <a:off x="9359459" y="2354812"/>
              <a:ext cx="2294683" cy="4699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Ultrafast Diffraction</a:t>
              </a:r>
            </a:p>
          </p:txBody>
        </p:sp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AC900DE7-8BD3-F323-3DA3-E222349FA70B}"/>
                </a:ext>
              </a:extLst>
            </p:cNvPr>
            <p:cNvCxnSpPr/>
            <p:nvPr/>
          </p:nvCxnSpPr>
          <p:spPr>
            <a:xfrm rot="10800000">
              <a:off x="4404701" y="2619629"/>
              <a:ext cx="428289" cy="8264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9" name="Freeform 476">
              <a:extLst>
                <a:ext uri="{FF2B5EF4-FFF2-40B4-BE49-F238E27FC236}">
                  <a16:creationId xmlns:a16="http://schemas.microsoft.com/office/drawing/2014/main" id="{92AC5B19-F9DA-5F38-9632-A353AA92A3E3}"/>
                </a:ext>
              </a:extLst>
            </p:cNvPr>
            <p:cNvSpPr/>
            <p:nvPr/>
          </p:nvSpPr>
          <p:spPr>
            <a:xfrm rot="11152999">
              <a:off x="4628193" y="3222256"/>
              <a:ext cx="351885" cy="409703"/>
            </a:xfrm>
            <a:custGeom>
              <a:avLst/>
              <a:gdLst>
                <a:gd name="connsiteX0" fmla="*/ 11084 w 853440"/>
                <a:gd name="connsiteY0" fmla="*/ 0 h 953193"/>
                <a:gd name="connsiteX1" fmla="*/ 188422 w 853440"/>
                <a:gd name="connsiteY1" fmla="*/ 22168 h 953193"/>
                <a:gd name="connsiteX2" fmla="*/ 360219 w 853440"/>
                <a:gd name="connsiteY2" fmla="*/ 83128 h 953193"/>
                <a:gd name="connsiteX3" fmla="*/ 543099 w 853440"/>
                <a:gd name="connsiteY3" fmla="*/ 193964 h 953193"/>
                <a:gd name="connsiteX4" fmla="*/ 676102 w 853440"/>
                <a:gd name="connsiteY4" fmla="*/ 326968 h 953193"/>
                <a:gd name="connsiteX5" fmla="*/ 809106 w 853440"/>
                <a:gd name="connsiteY5" fmla="*/ 509848 h 953193"/>
                <a:gd name="connsiteX6" fmla="*/ 853440 w 853440"/>
                <a:gd name="connsiteY6" fmla="*/ 692728 h 953193"/>
                <a:gd name="connsiteX7" fmla="*/ 315884 w 853440"/>
                <a:gd name="connsiteY7" fmla="*/ 953193 h 953193"/>
                <a:gd name="connsiteX8" fmla="*/ 254924 w 853440"/>
                <a:gd name="connsiteY8" fmla="*/ 864524 h 953193"/>
                <a:gd name="connsiteX9" fmla="*/ 205048 w 853440"/>
                <a:gd name="connsiteY9" fmla="*/ 836815 h 953193"/>
                <a:gd name="connsiteX10" fmla="*/ 127462 w 853440"/>
                <a:gd name="connsiteY10" fmla="*/ 798022 h 953193"/>
                <a:gd name="connsiteX11" fmla="*/ 0 w 853440"/>
                <a:gd name="connsiteY11" fmla="*/ 786939 h 953193"/>
                <a:gd name="connsiteX12" fmla="*/ 11084 w 853440"/>
                <a:gd name="connsiteY12" fmla="*/ 0 h 95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953193">
                  <a:moveTo>
                    <a:pt x="11084" y="0"/>
                  </a:moveTo>
                  <a:lnTo>
                    <a:pt x="188422" y="22168"/>
                  </a:lnTo>
                  <a:lnTo>
                    <a:pt x="360219" y="83128"/>
                  </a:lnTo>
                  <a:lnTo>
                    <a:pt x="543099" y="193964"/>
                  </a:lnTo>
                  <a:lnTo>
                    <a:pt x="676102" y="326968"/>
                  </a:lnTo>
                  <a:lnTo>
                    <a:pt x="809106" y="509848"/>
                  </a:lnTo>
                  <a:lnTo>
                    <a:pt x="853440" y="692728"/>
                  </a:lnTo>
                  <a:lnTo>
                    <a:pt x="315884" y="953193"/>
                  </a:lnTo>
                  <a:lnTo>
                    <a:pt x="254924" y="864524"/>
                  </a:lnTo>
                  <a:lnTo>
                    <a:pt x="205048" y="836815"/>
                  </a:lnTo>
                  <a:lnTo>
                    <a:pt x="127462" y="798022"/>
                  </a:lnTo>
                  <a:lnTo>
                    <a:pt x="0" y="786939"/>
                  </a:lnTo>
                  <a:cubicBezTo>
                    <a:pt x="1847" y="524626"/>
                    <a:pt x="3695" y="262313"/>
                    <a:pt x="11084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000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0" name="Rectangle 1049">
              <a:extLst>
                <a:ext uri="{FF2B5EF4-FFF2-40B4-BE49-F238E27FC236}">
                  <a16:creationId xmlns:a16="http://schemas.microsoft.com/office/drawing/2014/main" id="{4BA20E2B-AB66-D9BB-2967-CD8656350D81}"/>
                </a:ext>
              </a:extLst>
            </p:cNvPr>
            <p:cNvSpPr/>
            <p:nvPr/>
          </p:nvSpPr>
          <p:spPr>
            <a:xfrm rot="14605561">
              <a:off x="4613000" y="2957896"/>
              <a:ext cx="76040" cy="259506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1" name="Rectangle 1050">
              <a:extLst>
                <a:ext uri="{FF2B5EF4-FFF2-40B4-BE49-F238E27FC236}">
                  <a16:creationId xmlns:a16="http://schemas.microsoft.com/office/drawing/2014/main" id="{E9A81E9D-423B-CC06-7349-2CCE483FCD7B}"/>
                </a:ext>
              </a:extLst>
            </p:cNvPr>
            <p:cNvSpPr/>
            <p:nvPr/>
          </p:nvSpPr>
          <p:spPr>
            <a:xfrm rot="14605561">
              <a:off x="4558329" y="2856603"/>
              <a:ext cx="76040" cy="259506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2" name="Rectangle 1051">
              <a:extLst>
                <a:ext uri="{FF2B5EF4-FFF2-40B4-BE49-F238E27FC236}">
                  <a16:creationId xmlns:a16="http://schemas.microsoft.com/office/drawing/2014/main" id="{EC815D02-09DD-37C2-044B-3A2994F30749}"/>
                </a:ext>
              </a:extLst>
            </p:cNvPr>
            <p:cNvSpPr/>
            <p:nvPr/>
          </p:nvSpPr>
          <p:spPr>
            <a:xfrm rot="14605561">
              <a:off x="4503236" y="2761110"/>
              <a:ext cx="76040" cy="259506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3" name="Oval 1052">
              <a:extLst>
                <a:ext uri="{FF2B5EF4-FFF2-40B4-BE49-F238E27FC236}">
                  <a16:creationId xmlns:a16="http://schemas.microsoft.com/office/drawing/2014/main" id="{839E7632-38ED-2E03-6510-57F19864E45F}"/>
                </a:ext>
              </a:extLst>
            </p:cNvPr>
            <p:cNvSpPr/>
            <p:nvPr/>
          </p:nvSpPr>
          <p:spPr>
            <a:xfrm rot="14454789">
              <a:off x="4633702" y="3078515"/>
              <a:ext cx="114662" cy="25172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4" name="TextBox 448">
              <a:extLst>
                <a:ext uri="{FF2B5EF4-FFF2-40B4-BE49-F238E27FC236}">
                  <a16:creationId xmlns:a16="http://schemas.microsoft.com/office/drawing/2014/main" id="{CCB8A9A1-C64B-EBD0-4D55-45F0AB66D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336937" y="1490279"/>
              <a:ext cx="472190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ourier New" pitchFamily="49" charset="0"/>
                </a:rPr>
                <a:t>F-CUP</a:t>
              </a:r>
            </a:p>
          </p:txBody>
        </p:sp>
        <p:sp>
          <p:nvSpPr>
            <p:cNvPr id="1055" name="Rounded Rectangle 482">
              <a:extLst>
                <a:ext uri="{FF2B5EF4-FFF2-40B4-BE49-F238E27FC236}">
                  <a16:creationId xmlns:a16="http://schemas.microsoft.com/office/drawing/2014/main" id="{FEDC22C2-8EC1-C783-52FE-4A123EF391EC}"/>
                </a:ext>
              </a:extLst>
            </p:cNvPr>
            <p:cNvSpPr/>
            <p:nvPr/>
          </p:nvSpPr>
          <p:spPr>
            <a:xfrm>
              <a:off x="860079" y="4923030"/>
              <a:ext cx="2491446" cy="795182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shade val="30000"/>
                    <a:satMod val="11500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Laser oscillator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6" name="Rounded Rectangle 440">
              <a:extLst>
                <a:ext uri="{FF2B5EF4-FFF2-40B4-BE49-F238E27FC236}">
                  <a16:creationId xmlns:a16="http://schemas.microsoft.com/office/drawing/2014/main" id="{96E433A9-F131-4C6F-9C27-15F3F15C733C}"/>
                </a:ext>
              </a:extLst>
            </p:cNvPr>
            <p:cNvSpPr/>
            <p:nvPr/>
          </p:nvSpPr>
          <p:spPr>
            <a:xfrm>
              <a:off x="1053402" y="3243938"/>
              <a:ext cx="1554673" cy="56594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shade val="30000"/>
                    <a:satMod val="11500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 conversion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7" name="TextBox 448">
              <a:extLst>
                <a:ext uri="{FF2B5EF4-FFF2-40B4-BE49-F238E27FC236}">
                  <a16:creationId xmlns:a16="http://schemas.microsoft.com/office/drawing/2014/main" id="{A26205C8-6631-D251-69D1-C3597F6C1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146593" y="1250000"/>
              <a:ext cx="1124884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CONDENSOR  LENS</a:t>
              </a:r>
            </a:p>
          </p:txBody>
        </p:sp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12C085D4-4FBB-F9F6-E167-28F035DD8526}"/>
                </a:ext>
              </a:extLst>
            </p:cNvPr>
            <p:cNvGrpSpPr/>
            <p:nvPr/>
          </p:nvGrpSpPr>
          <p:grpSpPr>
            <a:xfrm rot="20285903">
              <a:off x="3945678" y="2174871"/>
              <a:ext cx="618519" cy="775626"/>
              <a:chOff x="3578083" y="2775476"/>
              <a:chExt cx="618519" cy="775626"/>
            </a:xfrm>
          </p:grpSpPr>
          <p:sp>
            <p:nvSpPr>
              <p:cNvPr id="1249" name="Freeform 486">
                <a:extLst>
                  <a:ext uri="{FF2B5EF4-FFF2-40B4-BE49-F238E27FC236}">
                    <a16:creationId xmlns:a16="http://schemas.microsoft.com/office/drawing/2014/main" id="{FD5107E9-D5EE-EC94-8D1C-E9D529A69157}"/>
                  </a:ext>
                </a:extLst>
              </p:cNvPr>
              <p:cNvSpPr/>
              <p:nvPr/>
            </p:nvSpPr>
            <p:spPr>
              <a:xfrm rot="1851050">
                <a:off x="3879375" y="3154668"/>
                <a:ext cx="317227" cy="396434"/>
              </a:xfrm>
              <a:custGeom>
                <a:avLst/>
                <a:gdLst>
                  <a:gd name="connsiteX0" fmla="*/ 11084 w 853440"/>
                  <a:gd name="connsiteY0" fmla="*/ 0 h 953193"/>
                  <a:gd name="connsiteX1" fmla="*/ 188422 w 853440"/>
                  <a:gd name="connsiteY1" fmla="*/ 22168 h 953193"/>
                  <a:gd name="connsiteX2" fmla="*/ 360219 w 853440"/>
                  <a:gd name="connsiteY2" fmla="*/ 83128 h 953193"/>
                  <a:gd name="connsiteX3" fmla="*/ 543099 w 853440"/>
                  <a:gd name="connsiteY3" fmla="*/ 193964 h 953193"/>
                  <a:gd name="connsiteX4" fmla="*/ 676102 w 853440"/>
                  <a:gd name="connsiteY4" fmla="*/ 326968 h 953193"/>
                  <a:gd name="connsiteX5" fmla="*/ 809106 w 853440"/>
                  <a:gd name="connsiteY5" fmla="*/ 509848 h 953193"/>
                  <a:gd name="connsiteX6" fmla="*/ 853440 w 853440"/>
                  <a:gd name="connsiteY6" fmla="*/ 692728 h 953193"/>
                  <a:gd name="connsiteX7" fmla="*/ 315884 w 853440"/>
                  <a:gd name="connsiteY7" fmla="*/ 953193 h 953193"/>
                  <a:gd name="connsiteX8" fmla="*/ 254924 w 853440"/>
                  <a:gd name="connsiteY8" fmla="*/ 864524 h 953193"/>
                  <a:gd name="connsiteX9" fmla="*/ 205048 w 853440"/>
                  <a:gd name="connsiteY9" fmla="*/ 836815 h 953193"/>
                  <a:gd name="connsiteX10" fmla="*/ 127462 w 853440"/>
                  <a:gd name="connsiteY10" fmla="*/ 798022 h 953193"/>
                  <a:gd name="connsiteX11" fmla="*/ 0 w 853440"/>
                  <a:gd name="connsiteY11" fmla="*/ 786939 h 953193"/>
                  <a:gd name="connsiteX12" fmla="*/ 11084 w 853440"/>
                  <a:gd name="connsiteY12" fmla="*/ 0 h 953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3440" h="953193">
                    <a:moveTo>
                      <a:pt x="11084" y="0"/>
                    </a:moveTo>
                    <a:lnTo>
                      <a:pt x="188422" y="22168"/>
                    </a:lnTo>
                    <a:lnTo>
                      <a:pt x="360219" y="83128"/>
                    </a:lnTo>
                    <a:lnTo>
                      <a:pt x="543099" y="193964"/>
                    </a:lnTo>
                    <a:lnTo>
                      <a:pt x="676102" y="326968"/>
                    </a:lnTo>
                    <a:lnTo>
                      <a:pt x="809106" y="509848"/>
                    </a:lnTo>
                    <a:lnTo>
                      <a:pt x="853440" y="692728"/>
                    </a:lnTo>
                    <a:lnTo>
                      <a:pt x="315884" y="953193"/>
                    </a:lnTo>
                    <a:lnTo>
                      <a:pt x="254924" y="864524"/>
                    </a:lnTo>
                    <a:lnTo>
                      <a:pt x="205048" y="836815"/>
                    </a:lnTo>
                    <a:lnTo>
                      <a:pt x="127462" y="798022"/>
                    </a:lnTo>
                    <a:lnTo>
                      <a:pt x="0" y="786939"/>
                    </a:lnTo>
                    <a:cubicBezTo>
                      <a:pt x="1847" y="524626"/>
                      <a:pt x="3695" y="262313"/>
                      <a:pt x="1108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8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19312" tIns="9656" rIns="19312" bIns="9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50" name="Rectangle 1249">
                <a:extLst>
                  <a:ext uri="{FF2B5EF4-FFF2-40B4-BE49-F238E27FC236}">
                    <a16:creationId xmlns:a16="http://schemas.microsoft.com/office/drawing/2014/main" id="{E8E486E1-ED2E-E12B-EB43-887C4BFF947E}"/>
                  </a:ext>
                </a:extLst>
              </p:cNvPr>
              <p:cNvSpPr/>
              <p:nvPr/>
            </p:nvSpPr>
            <p:spPr>
              <a:xfrm rot="3805561">
                <a:off x="3669816" y="2683743"/>
                <a:ext cx="76040" cy="259506"/>
              </a:xfrm>
              <a:prstGeom prst="rect">
                <a:avLst/>
              </a:prstGeom>
              <a:gradFill flip="none" rotWithShape="1">
                <a:gsLst>
                  <a:gs pos="0">
                    <a:srgbClr val="965040"/>
                  </a:gs>
                  <a:gs pos="23000">
                    <a:srgbClr val="FF5050"/>
                  </a:gs>
                  <a:gs pos="69000">
                    <a:srgbClr val="923522"/>
                  </a:gs>
                  <a:gs pos="97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19312" tIns="9656" rIns="19312" bIns="9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51" name="Rectangle 1250">
                <a:extLst>
                  <a:ext uri="{FF2B5EF4-FFF2-40B4-BE49-F238E27FC236}">
                    <a16:creationId xmlns:a16="http://schemas.microsoft.com/office/drawing/2014/main" id="{1FDD8BF4-41BB-9029-D729-1A12D12EE343}"/>
                  </a:ext>
                </a:extLst>
              </p:cNvPr>
              <p:cNvSpPr/>
              <p:nvPr/>
            </p:nvSpPr>
            <p:spPr>
              <a:xfrm rot="3805561">
                <a:off x="3724487" y="2785036"/>
                <a:ext cx="76040" cy="259506"/>
              </a:xfrm>
              <a:prstGeom prst="rect">
                <a:avLst/>
              </a:prstGeom>
              <a:gradFill flip="none" rotWithShape="1">
                <a:gsLst>
                  <a:gs pos="0">
                    <a:srgbClr val="965040"/>
                  </a:gs>
                  <a:gs pos="23000">
                    <a:srgbClr val="FF5050"/>
                  </a:gs>
                  <a:gs pos="69000">
                    <a:srgbClr val="923522"/>
                  </a:gs>
                  <a:gs pos="97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19312" tIns="9656" rIns="19312" bIns="9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52" name="Rectangle 1251">
                <a:extLst>
                  <a:ext uri="{FF2B5EF4-FFF2-40B4-BE49-F238E27FC236}">
                    <a16:creationId xmlns:a16="http://schemas.microsoft.com/office/drawing/2014/main" id="{D39113C4-4860-60AD-38CC-F8EF801D9F07}"/>
                  </a:ext>
                </a:extLst>
              </p:cNvPr>
              <p:cNvSpPr/>
              <p:nvPr/>
            </p:nvSpPr>
            <p:spPr>
              <a:xfrm rot="3805561">
                <a:off x="3775718" y="2885642"/>
                <a:ext cx="76040" cy="259506"/>
              </a:xfrm>
              <a:prstGeom prst="rect">
                <a:avLst/>
              </a:prstGeom>
              <a:gradFill flip="none" rotWithShape="1">
                <a:gsLst>
                  <a:gs pos="0">
                    <a:srgbClr val="965040"/>
                  </a:gs>
                  <a:gs pos="23000">
                    <a:srgbClr val="FF5050"/>
                  </a:gs>
                  <a:gs pos="69000">
                    <a:srgbClr val="923522"/>
                  </a:gs>
                  <a:gs pos="97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19312" tIns="9656" rIns="19312" bIns="9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53" name="Oval 1252">
                <a:extLst>
                  <a:ext uri="{FF2B5EF4-FFF2-40B4-BE49-F238E27FC236}">
                    <a16:creationId xmlns:a16="http://schemas.microsoft.com/office/drawing/2014/main" id="{EAE76002-5D9F-5A52-4C42-26EB465FC85D}"/>
                  </a:ext>
                </a:extLst>
              </p:cNvPr>
              <p:cNvSpPr/>
              <p:nvPr/>
            </p:nvSpPr>
            <p:spPr>
              <a:xfrm rot="3654789">
                <a:off x="3814289" y="3004645"/>
                <a:ext cx="114662" cy="25172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lIns="19312" tIns="9656" rIns="19312" bIns="9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059" name="Rectangle 1058">
              <a:extLst>
                <a:ext uri="{FF2B5EF4-FFF2-40B4-BE49-F238E27FC236}">
                  <a16:creationId xmlns:a16="http://schemas.microsoft.com/office/drawing/2014/main" id="{B6FF56C5-D200-BB39-9B9D-A696C267D924}"/>
                </a:ext>
              </a:extLst>
            </p:cNvPr>
            <p:cNvSpPr/>
            <p:nvPr/>
          </p:nvSpPr>
          <p:spPr>
            <a:xfrm rot="10800000">
              <a:off x="4849190" y="1898947"/>
              <a:ext cx="390637" cy="326234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A6256587-1E02-5E77-7F13-A9DBDB619EE0}"/>
                </a:ext>
              </a:extLst>
            </p:cNvPr>
            <p:cNvGrpSpPr/>
            <p:nvPr/>
          </p:nvGrpSpPr>
          <p:grpSpPr>
            <a:xfrm rot="20285903">
              <a:off x="5058431" y="3465169"/>
              <a:ext cx="588333" cy="778851"/>
              <a:chOff x="3578083" y="2775476"/>
              <a:chExt cx="588333" cy="778851"/>
            </a:xfrm>
          </p:grpSpPr>
          <p:sp>
            <p:nvSpPr>
              <p:cNvPr id="1244" name="Freeform 493">
                <a:extLst>
                  <a:ext uri="{FF2B5EF4-FFF2-40B4-BE49-F238E27FC236}">
                    <a16:creationId xmlns:a16="http://schemas.microsoft.com/office/drawing/2014/main" id="{8EF06B0C-AFE8-80D9-93DE-8DD9E6C24F41}"/>
                  </a:ext>
                </a:extLst>
              </p:cNvPr>
              <p:cNvSpPr/>
              <p:nvPr/>
            </p:nvSpPr>
            <p:spPr>
              <a:xfrm rot="10640975">
                <a:off x="3814531" y="3144624"/>
                <a:ext cx="351885" cy="409703"/>
              </a:xfrm>
              <a:custGeom>
                <a:avLst/>
                <a:gdLst>
                  <a:gd name="connsiteX0" fmla="*/ 11084 w 853440"/>
                  <a:gd name="connsiteY0" fmla="*/ 0 h 953193"/>
                  <a:gd name="connsiteX1" fmla="*/ 188422 w 853440"/>
                  <a:gd name="connsiteY1" fmla="*/ 22168 h 953193"/>
                  <a:gd name="connsiteX2" fmla="*/ 360219 w 853440"/>
                  <a:gd name="connsiteY2" fmla="*/ 83128 h 953193"/>
                  <a:gd name="connsiteX3" fmla="*/ 543099 w 853440"/>
                  <a:gd name="connsiteY3" fmla="*/ 193964 h 953193"/>
                  <a:gd name="connsiteX4" fmla="*/ 676102 w 853440"/>
                  <a:gd name="connsiteY4" fmla="*/ 326968 h 953193"/>
                  <a:gd name="connsiteX5" fmla="*/ 809106 w 853440"/>
                  <a:gd name="connsiteY5" fmla="*/ 509848 h 953193"/>
                  <a:gd name="connsiteX6" fmla="*/ 853440 w 853440"/>
                  <a:gd name="connsiteY6" fmla="*/ 692728 h 953193"/>
                  <a:gd name="connsiteX7" fmla="*/ 315884 w 853440"/>
                  <a:gd name="connsiteY7" fmla="*/ 953193 h 953193"/>
                  <a:gd name="connsiteX8" fmla="*/ 254924 w 853440"/>
                  <a:gd name="connsiteY8" fmla="*/ 864524 h 953193"/>
                  <a:gd name="connsiteX9" fmla="*/ 205048 w 853440"/>
                  <a:gd name="connsiteY9" fmla="*/ 836815 h 953193"/>
                  <a:gd name="connsiteX10" fmla="*/ 127462 w 853440"/>
                  <a:gd name="connsiteY10" fmla="*/ 798022 h 953193"/>
                  <a:gd name="connsiteX11" fmla="*/ 0 w 853440"/>
                  <a:gd name="connsiteY11" fmla="*/ 786939 h 953193"/>
                  <a:gd name="connsiteX12" fmla="*/ 11084 w 853440"/>
                  <a:gd name="connsiteY12" fmla="*/ 0 h 953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3440" h="953193">
                    <a:moveTo>
                      <a:pt x="11084" y="0"/>
                    </a:moveTo>
                    <a:lnTo>
                      <a:pt x="188422" y="22168"/>
                    </a:lnTo>
                    <a:lnTo>
                      <a:pt x="360219" y="83128"/>
                    </a:lnTo>
                    <a:lnTo>
                      <a:pt x="543099" y="193964"/>
                    </a:lnTo>
                    <a:lnTo>
                      <a:pt x="676102" y="326968"/>
                    </a:lnTo>
                    <a:lnTo>
                      <a:pt x="809106" y="509848"/>
                    </a:lnTo>
                    <a:lnTo>
                      <a:pt x="853440" y="692728"/>
                    </a:lnTo>
                    <a:lnTo>
                      <a:pt x="315884" y="953193"/>
                    </a:lnTo>
                    <a:lnTo>
                      <a:pt x="254924" y="864524"/>
                    </a:lnTo>
                    <a:lnTo>
                      <a:pt x="205048" y="836815"/>
                    </a:lnTo>
                    <a:lnTo>
                      <a:pt x="127462" y="798022"/>
                    </a:lnTo>
                    <a:lnTo>
                      <a:pt x="0" y="786939"/>
                    </a:lnTo>
                    <a:cubicBezTo>
                      <a:pt x="1847" y="524626"/>
                      <a:pt x="3695" y="262313"/>
                      <a:pt x="1108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8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19312" tIns="9656" rIns="19312" bIns="9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45" name="Rectangle 1244">
                <a:extLst>
                  <a:ext uri="{FF2B5EF4-FFF2-40B4-BE49-F238E27FC236}">
                    <a16:creationId xmlns:a16="http://schemas.microsoft.com/office/drawing/2014/main" id="{C39360EA-C52C-75B8-0807-746FE758B759}"/>
                  </a:ext>
                </a:extLst>
              </p:cNvPr>
              <p:cNvSpPr/>
              <p:nvPr/>
            </p:nvSpPr>
            <p:spPr>
              <a:xfrm rot="3805561">
                <a:off x="3669816" y="2683743"/>
                <a:ext cx="76040" cy="259506"/>
              </a:xfrm>
              <a:prstGeom prst="rect">
                <a:avLst/>
              </a:prstGeom>
              <a:gradFill flip="none" rotWithShape="1">
                <a:gsLst>
                  <a:gs pos="0">
                    <a:srgbClr val="965040"/>
                  </a:gs>
                  <a:gs pos="23000">
                    <a:srgbClr val="FF5050"/>
                  </a:gs>
                  <a:gs pos="69000">
                    <a:srgbClr val="923522"/>
                  </a:gs>
                  <a:gs pos="97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19312" tIns="9656" rIns="19312" bIns="9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46" name="Rectangle 1245">
                <a:extLst>
                  <a:ext uri="{FF2B5EF4-FFF2-40B4-BE49-F238E27FC236}">
                    <a16:creationId xmlns:a16="http://schemas.microsoft.com/office/drawing/2014/main" id="{7E3090BA-B8F6-5B4D-4510-DEAD17BC27D0}"/>
                  </a:ext>
                </a:extLst>
              </p:cNvPr>
              <p:cNvSpPr/>
              <p:nvPr/>
            </p:nvSpPr>
            <p:spPr>
              <a:xfrm rot="3805561">
                <a:off x="3724487" y="2785036"/>
                <a:ext cx="76040" cy="259506"/>
              </a:xfrm>
              <a:prstGeom prst="rect">
                <a:avLst/>
              </a:prstGeom>
              <a:gradFill flip="none" rotWithShape="1">
                <a:gsLst>
                  <a:gs pos="0">
                    <a:srgbClr val="965040"/>
                  </a:gs>
                  <a:gs pos="23000">
                    <a:srgbClr val="FF5050"/>
                  </a:gs>
                  <a:gs pos="69000">
                    <a:srgbClr val="923522"/>
                  </a:gs>
                  <a:gs pos="97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19312" tIns="9656" rIns="19312" bIns="9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47" name="Rectangle 1246">
                <a:extLst>
                  <a:ext uri="{FF2B5EF4-FFF2-40B4-BE49-F238E27FC236}">
                    <a16:creationId xmlns:a16="http://schemas.microsoft.com/office/drawing/2014/main" id="{EB8EC9AF-07DD-F35A-6768-84C7B30BF402}"/>
                  </a:ext>
                </a:extLst>
              </p:cNvPr>
              <p:cNvSpPr/>
              <p:nvPr/>
            </p:nvSpPr>
            <p:spPr>
              <a:xfrm rot="3805561">
                <a:off x="3775718" y="2885642"/>
                <a:ext cx="76040" cy="259506"/>
              </a:xfrm>
              <a:prstGeom prst="rect">
                <a:avLst/>
              </a:prstGeom>
              <a:gradFill flip="none" rotWithShape="1">
                <a:gsLst>
                  <a:gs pos="0">
                    <a:srgbClr val="965040"/>
                  </a:gs>
                  <a:gs pos="23000">
                    <a:srgbClr val="FF5050"/>
                  </a:gs>
                  <a:gs pos="69000">
                    <a:srgbClr val="923522"/>
                  </a:gs>
                  <a:gs pos="97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19312" tIns="9656" rIns="19312" bIns="9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48" name="Oval 1247">
                <a:extLst>
                  <a:ext uri="{FF2B5EF4-FFF2-40B4-BE49-F238E27FC236}">
                    <a16:creationId xmlns:a16="http://schemas.microsoft.com/office/drawing/2014/main" id="{AD0658B9-0F60-D92D-3888-85B0ED2EECA2}"/>
                  </a:ext>
                </a:extLst>
              </p:cNvPr>
              <p:cNvSpPr/>
              <p:nvPr/>
            </p:nvSpPr>
            <p:spPr>
              <a:xfrm rot="3654789">
                <a:off x="3814289" y="3004645"/>
                <a:ext cx="114662" cy="25172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lIns="19312" tIns="9656" rIns="19312" bIns="9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1061" name="Straight Arrow Connector 1060">
              <a:extLst>
                <a:ext uri="{FF2B5EF4-FFF2-40B4-BE49-F238E27FC236}">
                  <a16:creationId xmlns:a16="http://schemas.microsoft.com/office/drawing/2014/main" id="{B9367230-B6C9-933C-8ED0-491454CCE4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4912" y="3793392"/>
              <a:ext cx="0" cy="1348391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2" name="Rounded Rectangle 440">
              <a:extLst>
                <a:ext uri="{FF2B5EF4-FFF2-40B4-BE49-F238E27FC236}">
                  <a16:creationId xmlns:a16="http://schemas.microsoft.com/office/drawing/2014/main" id="{80940254-1E70-CC62-D770-A263D9DD7B54}"/>
                </a:ext>
              </a:extLst>
            </p:cNvPr>
            <p:cNvSpPr/>
            <p:nvPr/>
          </p:nvSpPr>
          <p:spPr>
            <a:xfrm>
              <a:off x="2005423" y="4286088"/>
              <a:ext cx="1582663" cy="327809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shade val="30000"/>
                    <a:satMod val="11500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Laser delay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3" name="Rounded Rectangle 440">
              <a:extLst>
                <a:ext uri="{FF2B5EF4-FFF2-40B4-BE49-F238E27FC236}">
                  <a16:creationId xmlns:a16="http://schemas.microsoft.com/office/drawing/2014/main" id="{AF97A2A3-219C-C804-45F3-6CE89F57CE91}"/>
                </a:ext>
              </a:extLst>
            </p:cNvPr>
            <p:cNvSpPr/>
            <p:nvPr/>
          </p:nvSpPr>
          <p:spPr>
            <a:xfrm>
              <a:off x="5272697" y="4302430"/>
              <a:ext cx="1563466" cy="56594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shade val="30000"/>
                    <a:satMod val="11500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Pump conversion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4" name="Rectangle 1063">
              <a:extLst>
                <a:ext uri="{FF2B5EF4-FFF2-40B4-BE49-F238E27FC236}">
                  <a16:creationId xmlns:a16="http://schemas.microsoft.com/office/drawing/2014/main" id="{65227DDF-7908-CBCE-486A-1F50D9945F65}"/>
                </a:ext>
              </a:extLst>
            </p:cNvPr>
            <p:cNvSpPr/>
            <p:nvPr/>
          </p:nvSpPr>
          <p:spPr>
            <a:xfrm flipH="1" flipV="1">
              <a:off x="6529075" y="3772404"/>
              <a:ext cx="148242" cy="33941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65" name="Straight Arrow Connector 1064">
              <a:extLst>
                <a:ext uri="{FF2B5EF4-FFF2-40B4-BE49-F238E27FC236}">
                  <a16:creationId xmlns:a16="http://schemas.microsoft.com/office/drawing/2014/main" id="{6BB0E4E2-50C6-6A20-00D2-043D5CA2A869}"/>
                </a:ext>
              </a:extLst>
            </p:cNvPr>
            <p:cNvCxnSpPr/>
            <p:nvPr/>
          </p:nvCxnSpPr>
          <p:spPr>
            <a:xfrm flipV="1">
              <a:off x="6570194" y="3953820"/>
              <a:ext cx="15030" cy="481570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6" name="Rounded Rectangle 440">
              <a:extLst>
                <a:ext uri="{FF2B5EF4-FFF2-40B4-BE49-F238E27FC236}">
                  <a16:creationId xmlns:a16="http://schemas.microsoft.com/office/drawing/2014/main" id="{DD402554-D422-4925-2852-BAE452B2E6DF}"/>
                </a:ext>
              </a:extLst>
            </p:cNvPr>
            <p:cNvSpPr/>
            <p:nvPr/>
          </p:nvSpPr>
          <p:spPr>
            <a:xfrm>
              <a:off x="4414772" y="411478"/>
              <a:ext cx="1871477" cy="53530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shade val="30000"/>
                    <a:satMod val="11500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Pump conversion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67" name="Straight Arrow Connector 1066">
              <a:extLst>
                <a:ext uri="{FF2B5EF4-FFF2-40B4-BE49-F238E27FC236}">
                  <a16:creationId xmlns:a16="http://schemas.microsoft.com/office/drawing/2014/main" id="{9CEA88FC-9A27-9D5A-E90B-28C0C294F31B}"/>
                </a:ext>
              </a:extLst>
            </p:cNvPr>
            <p:cNvCxnSpPr/>
            <p:nvPr/>
          </p:nvCxnSpPr>
          <p:spPr>
            <a:xfrm>
              <a:off x="5385545" y="915091"/>
              <a:ext cx="1610" cy="1164443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8" name="Rectangle 1067">
              <a:extLst>
                <a:ext uri="{FF2B5EF4-FFF2-40B4-BE49-F238E27FC236}">
                  <a16:creationId xmlns:a16="http://schemas.microsoft.com/office/drawing/2014/main" id="{587B75A0-E73F-3D6E-1443-513FAACA3D13}"/>
                </a:ext>
              </a:extLst>
            </p:cNvPr>
            <p:cNvSpPr/>
            <p:nvPr/>
          </p:nvSpPr>
          <p:spPr>
            <a:xfrm rot="3863178">
              <a:off x="10289050" y="4186268"/>
              <a:ext cx="109368" cy="341311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69" name="Group 1068">
              <a:extLst>
                <a:ext uri="{FF2B5EF4-FFF2-40B4-BE49-F238E27FC236}">
                  <a16:creationId xmlns:a16="http://schemas.microsoft.com/office/drawing/2014/main" id="{B8FB1A63-F4E0-B790-D8E5-64DB6EB3ABCA}"/>
                </a:ext>
              </a:extLst>
            </p:cNvPr>
            <p:cNvGrpSpPr/>
            <p:nvPr/>
          </p:nvGrpSpPr>
          <p:grpSpPr>
            <a:xfrm>
              <a:off x="7655411" y="3665939"/>
              <a:ext cx="63677" cy="427507"/>
              <a:chOff x="13844911" y="7886085"/>
              <a:chExt cx="984892" cy="1803724"/>
            </a:xfrm>
          </p:grpSpPr>
          <p:sp>
            <p:nvSpPr>
              <p:cNvPr id="1231" name="Isosceles Triangle 1230">
                <a:extLst>
                  <a:ext uri="{FF2B5EF4-FFF2-40B4-BE49-F238E27FC236}">
                    <a16:creationId xmlns:a16="http://schemas.microsoft.com/office/drawing/2014/main" id="{F3045086-349A-09F0-C7C8-ED5DDF4A5EE2}"/>
                  </a:ext>
                </a:extLst>
              </p:cNvPr>
              <p:cNvSpPr/>
              <p:nvPr/>
            </p:nvSpPr>
            <p:spPr>
              <a:xfrm rot="5400000">
                <a:off x="13574361" y="8926807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32" name="Isosceles Triangle 1231">
                <a:extLst>
                  <a:ext uri="{FF2B5EF4-FFF2-40B4-BE49-F238E27FC236}">
                    <a16:creationId xmlns:a16="http://schemas.microsoft.com/office/drawing/2014/main" id="{9CF9FD45-48AB-68FE-50DD-3BDBE6F90B37}"/>
                  </a:ext>
                </a:extLst>
              </p:cNvPr>
              <p:cNvSpPr/>
              <p:nvPr/>
            </p:nvSpPr>
            <p:spPr>
              <a:xfrm rot="16200000">
                <a:off x="14066807" y="8926813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233" name="Straight Connector 1232">
                <a:extLst>
                  <a:ext uri="{FF2B5EF4-FFF2-40B4-BE49-F238E27FC236}">
                    <a16:creationId xmlns:a16="http://schemas.microsoft.com/office/drawing/2014/main" id="{A79CC355-15D0-1515-EFB2-F6DF97A0E364}"/>
                  </a:ext>
                </a:extLst>
              </p:cNvPr>
              <p:cNvCxnSpPr/>
              <p:nvPr/>
            </p:nvCxnSpPr>
            <p:spPr>
              <a:xfrm flipH="1">
                <a:off x="14385575" y="8242748"/>
                <a:ext cx="1260" cy="443233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4" name="Straight Connector 1233">
                <a:extLst>
                  <a:ext uri="{FF2B5EF4-FFF2-40B4-BE49-F238E27FC236}">
                    <a16:creationId xmlns:a16="http://schemas.microsoft.com/office/drawing/2014/main" id="{444F4F3E-B311-5D1F-EB3E-104ED71C1BD3}"/>
                  </a:ext>
                </a:extLst>
              </p:cNvPr>
              <p:cNvCxnSpPr/>
              <p:nvPr/>
            </p:nvCxnSpPr>
            <p:spPr>
              <a:xfrm flipV="1">
                <a:off x="14287875" y="8245645"/>
                <a:ext cx="1" cy="44033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5" name="Straight Connector 1234">
                <a:extLst>
                  <a:ext uri="{FF2B5EF4-FFF2-40B4-BE49-F238E27FC236}">
                    <a16:creationId xmlns:a16="http://schemas.microsoft.com/office/drawing/2014/main" id="{79F9A03D-3BA6-BF83-6EF8-9A5FD08F0C77}"/>
                  </a:ext>
                </a:extLst>
              </p:cNvPr>
              <p:cNvCxnSpPr/>
              <p:nvPr/>
            </p:nvCxnSpPr>
            <p:spPr>
              <a:xfrm rot="10800000">
                <a:off x="14049425" y="8234380"/>
                <a:ext cx="550111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6" name="Straight Connector 1235">
                <a:extLst>
                  <a:ext uri="{FF2B5EF4-FFF2-40B4-BE49-F238E27FC236}">
                    <a16:creationId xmlns:a16="http://schemas.microsoft.com/office/drawing/2014/main" id="{80C6967A-4D44-6A10-BFA1-E3D02EDAA2F1}"/>
                  </a:ext>
                </a:extLst>
              </p:cNvPr>
              <p:cNvCxnSpPr/>
              <p:nvPr/>
            </p:nvCxnSpPr>
            <p:spPr>
              <a:xfrm flipV="1">
                <a:off x="14063483" y="8122069"/>
                <a:ext cx="55011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7" name="Straight Connector 1236">
                <a:extLst>
                  <a:ext uri="{FF2B5EF4-FFF2-40B4-BE49-F238E27FC236}">
                    <a16:creationId xmlns:a16="http://schemas.microsoft.com/office/drawing/2014/main" id="{CF33F35E-DA98-F253-1BC6-40DEF5DF7AB1}"/>
                  </a:ext>
                </a:extLst>
              </p:cNvPr>
              <p:cNvCxnSpPr/>
              <p:nvPr/>
            </p:nvCxnSpPr>
            <p:spPr>
              <a:xfrm>
                <a:off x="14406570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8" name="Straight Connector 1237">
                <a:extLst>
                  <a:ext uri="{FF2B5EF4-FFF2-40B4-BE49-F238E27FC236}">
                    <a16:creationId xmlns:a16="http://schemas.microsoft.com/office/drawing/2014/main" id="{48492CAE-4CB0-D1FF-D148-24A0066CCB64}"/>
                  </a:ext>
                </a:extLst>
              </p:cNvPr>
              <p:cNvCxnSpPr/>
              <p:nvPr/>
            </p:nvCxnSpPr>
            <p:spPr>
              <a:xfrm>
                <a:off x="14074950" y="7887227"/>
                <a:ext cx="563863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9" name="Straight Connector 1238">
                <a:extLst>
                  <a:ext uri="{FF2B5EF4-FFF2-40B4-BE49-F238E27FC236}">
                    <a16:creationId xmlns:a16="http://schemas.microsoft.com/office/drawing/2014/main" id="{C47B2320-8F95-EDE9-FABB-114DCDE01ED0}"/>
                  </a:ext>
                </a:extLst>
              </p:cNvPr>
              <p:cNvCxnSpPr/>
              <p:nvPr/>
            </p:nvCxnSpPr>
            <p:spPr>
              <a:xfrm flipH="1">
                <a:off x="14606065" y="7886085"/>
                <a:ext cx="5047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0" name="Straight Connector 1239">
                <a:extLst>
                  <a:ext uri="{FF2B5EF4-FFF2-40B4-BE49-F238E27FC236}">
                    <a16:creationId xmlns:a16="http://schemas.microsoft.com/office/drawing/2014/main" id="{FCE9F610-3D35-1F83-226E-2F6874513E6F}"/>
                  </a:ext>
                </a:extLst>
              </p:cNvPr>
              <p:cNvCxnSpPr/>
              <p:nvPr/>
            </p:nvCxnSpPr>
            <p:spPr>
              <a:xfrm flipH="1">
                <a:off x="14072097" y="7886085"/>
                <a:ext cx="11808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1" name="Straight Connector 1240">
                <a:extLst>
                  <a:ext uri="{FF2B5EF4-FFF2-40B4-BE49-F238E27FC236}">
                    <a16:creationId xmlns:a16="http://schemas.microsoft.com/office/drawing/2014/main" id="{2143AF27-E7B2-C6E9-9D1D-ADE213EB047E}"/>
                  </a:ext>
                </a:extLst>
              </p:cNvPr>
              <p:cNvCxnSpPr/>
              <p:nvPr/>
            </p:nvCxnSpPr>
            <p:spPr>
              <a:xfrm>
                <a:off x="14068966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2" name="Straight Connector 1241">
                <a:extLst>
                  <a:ext uri="{FF2B5EF4-FFF2-40B4-BE49-F238E27FC236}">
                    <a16:creationId xmlns:a16="http://schemas.microsoft.com/office/drawing/2014/main" id="{019CEBDE-BBDE-E3D2-9FD5-D31FB8D59910}"/>
                  </a:ext>
                </a:extLst>
              </p:cNvPr>
              <p:cNvCxnSpPr>
                <a:stCxn id="1231" idx="2"/>
                <a:endCxn id="1232" idx="4"/>
              </p:cNvCxnSpPr>
              <p:nvPr/>
            </p:nvCxnSpPr>
            <p:spPr>
              <a:xfrm>
                <a:off x="13844912" y="8656257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3" name="Straight Connector 1242">
                <a:extLst>
                  <a:ext uri="{FF2B5EF4-FFF2-40B4-BE49-F238E27FC236}">
                    <a16:creationId xmlns:a16="http://schemas.microsoft.com/office/drawing/2014/main" id="{165C66F5-EA6A-E7DF-6F83-D24A80245317}"/>
                  </a:ext>
                </a:extLst>
              </p:cNvPr>
              <p:cNvCxnSpPr>
                <a:stCxn id="1231" idx="4"/>
                <a:endCxn id="1232" idx="2"/>
              </p:cNvCxnSpPr>
              <p:nvPr/>
            </p:nvCxnSpPr>
            <p:spPr>
              <a:xfrm>
                <a:off x="13844912" y="9689803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0" name="Rectangle 1069">
              <a:extLst>
                <a:ext uri="{FF2B5EF4-FFF2-40B4-BE49-F238E27FC236}">
                  <a16:creationId xmlns:a16="http://schemas.microsoft.com/office/drawing/2014/main" id="{FA30790B-45A9-50DA-229B-10895678DBDC}"/>
                </a:ext>
              </a:extLst>
            </p:cNvPr>
            <p:cNvSpPr/>
            <p:nvPr/>
          </p:nvSpPr>
          <p:spPr>
            <a:xfrm>
              <a:off x="11720092" y="5790496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71" name="Group 1070">
              <a:extLst>
                <a:ext uri="{FF2B5EF4-FFF2-40B4-BE49-F238E27FC236}">
                  <a16:creationId xmlns:a16="http://schemas.microsoft.com/office/drawing/2014/main" id="{A9DEDEF7-BF05-110F-E530-B0082E63B62A}"/>
                </a:ext>
              </a:extLst>
            </p:cNvPr>
            <p:cNvGrpSpPr/>
            <p:nvPr/>
          </p:nvGrpSpPr>
          <p:grpSpPr>
            <a:xfrm>
              <a:off x="6893387" y="3667127"/>
              <a:ext cx="63677" cy="427507"/>
              <a:chOff x="13844911" y="7886085"/>
              <a:chExt cx="984892" cy="1803724"/>
            </a:xfrm>
          </p:grpSpPr>
          <p:sp>
            <p:nvSpPr>
              <p:cNvPr id="1218" name="Isosceles Triangle 1217">
                <a:extLst>
                  <a:ext uri="{FF2B5EF4-FFF2-40B4-BE49-F238E27FC236}">
                    <a16:creationId xmlns:a16="http://schemas.microsoft.com/office/drawing/2014/main" id="{ABCA4DA9-4FA4-81AA-2D2D-8E8E8552E1B3}"/>
                  </a:ext>
                </a:extLst>
              </p:cNvPr>
              <p:cNvSpPr/>
              <p:nvPr/>
            </p:nvSpPr>
            <p:spPr>
              <a:xfrm rot="5400000">
                <a:off x="13574361" y="8926807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19" name="Isosceles Triangle 1218">
                <a:extLst>
                  <a:ext uri="{FF2B5EF4-FFF2-40B4-BE49-F238E27FC236}">
                    <a16:creationId xmlns:a16="http://schemas.microsoft.com/office/drawing/2014/main" id="{2897CA08-F764-DFDD-DA04-9E02A1F32E2B}"/>
                  </a:ext>
                </a:extLst>
              </p:cNvPr>
              <p:cNvSpPr/>
              <p:nvPr/>
            </p:nvSpPr>
            <p:spPr>
              <a:xfrm rot="16200000">
                <a:off x="14066807" y="8926813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220" name="Straight Connector 1219">
                <a:extLst>
                  <a:ext uri="{FF2B5EF4-FFF2-40B4-BE49-F238E27FC236}">
                    <a16:creationId xmlns:a16="http://schemas.microsoft.com/office/drawing/2014/main" id="{17412D4A-4690-77A7-83E1-F4A43C561326}"/>
                  </a:ext>
                </a:extLst>
              </p:cNvPr>
              <p:cNvCxnSpPr/>
              <p:nvPr/>
            </p:nvCxnSpPr>
            <p:spPr>
              <a:xfrm flipH="1">
                <a:off x="14385575" y="8242748"/>
                <a:ext cx="1260" cy="443233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1" name="Straight Connector 1220">
                <a:extLst>
                  <a:ext uri="{FF2B5EF4-FFF2-40B4-BE49-F238E27FC236}">
                    <a16:creationId xmlns:a16="http://schemas.microsoft.com/office/drawing/2014/main" id="{56807B67-DEDA-8E2C-363E-51AEBEE7BEC9}"/>
                  </a:ext>
                </a:extLst>
              </p:cNvPr>
              <p:cNvCxnSpPr/>
              <p:nvPr/>
            </p:nvCxnSpPr>
            <p:spPr>
              <a:xfrm flipV="1">
                <a:off x="14287875" y="8245645"/>
                <a:ext cx="1" cy="44033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2" name="Straight Connector 1221">
                <a:extLst>
                  <a:ext uri="{FF2B5EF4-FFF2-40B4-BE49-F238E27FC236}">
                    <a16:creationId xmlns:a16="http://schemas.microsoft.com/office/drawing/2014/main" id="{1F1937AE-D758-DEE6-FC4F-C12ED3DF3D17}"/>
                  </a:ext>
                </a:extLst>
              </p:cNvPr>
              <p:cNvCxnSpPr/>
              <p:nvPr/>
            </p:nvCxnSpPr>
            <p:spPr>
              <a:xfrm rot="10800000">
                <a:off x="14049425" y="8234380"/>
                <a:ext cx="550111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3" name="Straight Connector 1222">
                <a:extLst>
                  <a:ext uri="{FF2B5EF4-FFF2-40B4-BE49-F238E27FC236}">
                    <a16:creationId xmlns:a16="http://schemas.microsoft.com/office/drawing/2014/main" id="{E06B6E27-0894-BAEB-F968-0425A8AAC164}"/>
                  </a:ext>
                </a:extLst>
              </p:cNvPr>
              <p:cNvCxnSpPr/>
              <p:nvPr/>
            </p:nvCxnSpPr>
            <p:spPr>
              <a:xfrm flipV="1">
                <a:off x="14063483" y="8122069"/>
                <a:ext cx="55011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4" name="Straight Connector 1223">
                <a:extLst>
                  <a:ext uri="{FF2B5EF4-FFF2-40B4-BE49-F238E27FC236}">
                    <a16:creationId xmlns:a16="http://schemas.microsoft.com/office/drawing/2014/main" id="{556F261C-5B75-A1EE-FEA5-7014448CC4E6}"/>
                  </a:ext>
                </a:extLst>
              </p:cNvPr>
              <p:cNvCxnSpPr/>
              <p:nvPr/>
            </p:nvCxnSpPr>
            <p:spPr>
              <a:xfrm>
                <a:off x="14406570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5" name="Straight Connector 1224">
                <a:extLst>
                  <a:ext uri="{FF2B5EF4-FFF2-40B4-BE49-F238E27FC236}">
                    <a16:creationId xmlns:a16="http://schemas.microsoft.com/office/drawing/2014/main" id="{E5A2E281-E443-B2EA-C3AA-6C022E6CD208}"/>
                  </a:ext>
                </a:extLst>
              </p:cNvPr>
              <p:cNvCxnSpPr/>
              <p:nvPr/>
            </p:nvCxnSpPr>
            <p:spPr>
              <a:xfrm>
                <a:off x="14074950" y="7887227"/>
                <a:ext cx="563863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6" name="Straight Connector 1225">
                <a:extLst>
                  <a:ext uri="{FF2B5EF4-FFF2-40B4-BE49-F238E27FC236}">
                    <a16:creationId xmlns:a16="http://schemas.microsoft.com/office/drawing/2014/main" id="{8EA8CEE1-8165-864B-FB97-AAB215C1B50E}"/>
                  </a:ext>
                </a:extLst>
              </p:cNvPr>
              <p:cNvCxnSpPr/>
              <p:nvPr/>
            </p:nvCxnSpPr>
            <p:spPr>
              <a:xfrm flipH="1">
                <a:off x="14606065" y="7886085"/>
                <a:ext cx="5047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7" name="Straight Connector 1226">
                <a:extLst>
                  <a:ext uri="{FF2B5EF4-FFF2-40B4-BE49-F238E27FC236}">
                    <a16:creationId xmlns:a16="http://schemas.microsoft.com/office/drawing/2014/main" id="{85EA2F55-C14C-B726-0F5F-E0295E2980CD}"/>
                  </a:ext>
                </a:extLst>
              </p:cNvPr>
              <p:cNvCxnSpPr/>
              <p:nvPr/>
            </p:nvCxnSpPr>
            <p:spPr>
              <a:xfrm flipH="1">
                <a:off x="14072097" y="7886085"/>
                <a:ext cx="11808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8" name="Straight Connector 1227">
                <a:extLst>
                  <a:ext uri="{FF2B5EF4-FFF2-40B4-BE49-F238E27FC236}">
                    <a16:creationId xmlns:a16="http://schemas.microsoft.com/office/drawing/2014/main" id="{6184190E-B7FF-AC79-431D-94B05DE53F13}"/>
                  </a:ext>
                </a:extLst>
              </p:cNvPr>
              <p:cNvCxnSpPr/>
              <p:nvPr/>
            </p:nvCxnSpPr>
            <p:spPr>
              <a:xfrm>
                <a:off x="14068966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9" name="Straight Connector 1228">
                <a:extLst>
                  <a:ext uri="{FF2B5EF4-FFF2-40B4-BE49-F238E27FC236}">
                    <a16:creationId xmlns:a16="http://schemas.microsoft.com/office/drawing/2014/main" id="{490EF9F1-A9D5-937C-21F0-2F5E99B63E37}"/>
                  </a:ext>
                </a:extLst>
              </p:cNvPr>
              <p:cNvCxnSpPr>
                <a:stCxn id="1218" idx="2"/>
                <a:endCxn id="1219" idx="4"/>
              </p:cNvCxnSpPr>
              <p:nvPr/>
            </p:nvCxnSpPr>
            <p:spPr>
              <a:xfrm>
                <a:off x="13844912" y="8656257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0" name="Straight Connector 1229">
                <a:extLst>
                  <a:ext uri="{FF2B5EF4-FFF2-40B4-BE49-F238E27FC236}">
                    <a16:creationId xmlns:a16="http://schemas.microsoft.com/office/drawing/2014/main" id="{C6924B96-4022-4A91-CBE1-E8E95885F7E5}"/>
                  </a:ext>
                </a:extLst>
              </p:cNvPr>
              <p:cNvCxnSpPr>
                <a:stCxn id="1218" idx="4"/>
                <a:endCxn id="1219" idx="2"/>
              </p:cNvCxnSpPr>
              <p:nvPr/>
            </p:nvCxnSpPr>
            <p:spPr>
              <a:xfrm>
                <a:off x="13844912" y="9689803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2" name="Rectangle 1071">
              <a:extLst>
                <a:ext uri="{FF2B5EF4-FFF2-40B4-BE49-F238E27FC236}">
                  <a16:creationId xmlns:a16="http://schemas.microsoft.com/office/drawing/2014/main" id="{DCD6F227-7791-ED4C-034D-8E19CAAB17C3}"/>
                </a:ext>
              </a:extLst>
            </p:cNvPr>
            <p:cNvSpPr/>
            <p:nvPr/>
          </p:nvSpPr>
          <p:spPr>
            <a:xfrm>
              <a:off x="5051901" y="2249413"/>
              <a:ext cx="181057" cy="16207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73" name="Rectangle 1072">
              <a:extLst>
                <a:ext uri="{FF2B5EF4-FFF2-40B4-BE49-F238E27FC236}">
                  <a16:creationId xmlns:a16="http://schemas.microsoft.com/office/drawing/2014/main" id="{5CB5FC1F-7680-44A2-A866-A5931181ADC3}"/>
                </a:ext>
              </a:extLst>
            </p:cNvPr>
            <p:cNvSpPr/>
            <p:nvPr/>
          </p:nvSpPr>
          <p:spPr>
            <a:xfrm>
              <a:off x="5051547" y="1723205"/>
              <a:ext cx="181057" cy="163756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74" name="TextBox 448">
              <a:extLst>
                <a:ext uri="{FF2B5EF4-FFF2-40B4-BE49-F238E27FC236}">
                  <a16:creationId xmlns:a16="http://schemas.microsoft.com/office/drawing/2014/main" id="{6E150D48-2467-4828-F020-004B060794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388731" y="1262261"/>
              <a:ext cx="1124884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DECHIRPER CAVITY</a:t>
              </a:r>
            </a:p>
          </p:txBody>
        </p:sp>
        <p:grpSp>
          <p:nvGrpSpPr>
            <p:cNvPr id="1075" name="Group 1074">
              <a:extLst>
                <a:ext uri="{FF2B5EF4-FFF2-40B4-BE49-F238E27FC236}">
                  <a16:creationId xmlns:a16="http://schemas.microsoft.com/office/drawing/2014/main" id="{9E929724-BF42-E563-0AEE-12D8D642168D}"/>
                </a:ext>
              </a:extLst>
            </p:cNvPr>
            <p:cNvGrpSpPr/>
            <p:nvPr/>
          </p:nvGrpSpPr>
          <p:grpSpPr>
            <a:xfrm flipV="1">
              <a:off x="7676070" y="974737"/>
              <a:ext cx="731182" cy="1238078"/>
              <a:chOff x="7931951" y="761744"/>
              <a:chExt cx="731182" cy="1290654"/>
            </a:xfrm>
          </p:grpSpPr>
          <p:cxnSp>
            <p:nvCxnSpPr>
              <p:cNvPr id="1212" name="Straight Connector 1211">
                <a:extLst>
                  <a:ext uri="{FF2B5EF4-FFF2-40B4-BE49-F238E27FC236}">
                    <a16:creationId xmlns:a16="http://schemas.microsoft.com/office/drawing/2014/main" id="{74A5F399-83D5-F8A8-BE6D-283404DE0E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4149" y="1028565"/>
                <a:ext cx="409438" cy="925435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3" name="Rectangle 1212">
                <a:extLst>
                  <a:ext uri="{FF2B5EF4-FFF2-40B4-BE49-F238E27FC236}">
                    <a16:creationId xmlns:a16="http://schemas.microsoft.com/office/drawing/2014/main" id="{C0C2A2EC-84B6-E34A-99D1-44B822327661}"/>
                  </a:ext>
                </a:extLst>
              </p:cNvPr>
              <p:cNvSpPr/>
              <p:nvPr/>
            </p:nvSpPr>
            <p:spPr>
              <a:xfrm rot="3863178">
                <a:off x="8143921" y="1049029"/>
                <a:ext cx="109368" cy="341311"/>
              </a:xfrm>
              <a:prstGeom prst="rect">
                <a:avLst/>
              </a:prstGeom>
              <a:gradFill flip="none" rotWithShape="1">
                <a:gsLst>
                  <a:gs pos="0">
                    <a:srgbClr val="965040"/>
                  </a:gs>
                  <a:gs pos="23000">
                    <a:srgbClr val="FF5050"/>
                  </a:gs>
                  <a:gs pos="69000">
                    <a:srgbClr val="923522"/>
                  </a:gs>
                  <a:gs pos="97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19312" tIns="9656" rIns="19312" bIns="9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14" name="Oval 1213">
                <a:extLst>
                  <a:ext uri="{FF2B5EF4-FFF2-40B4-BE49-F238E27FC236}">
                    <a16:creationId xmlns:a16="http://schemas.microsoft.com/office/drawing/2014/main" id="{3316AA79-AB01-E6CE-8A8D-231DB77A6CF1}"/>
                  </a:ext>
                </a:extLst>
              </p:cNvPr>
              <p:cNvSpPr/>
              <p:nvPr/>
            </p:nvSpPr>
            <p:spPr>
              <a:xfrm rot="3813654">
                <a:off x="8391450" y="1695418"/>
                <a:ext cx="118467" cy="2283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lIns="19312" tIns="9656" rIns="19312" bIns="9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15" name="Freeform 542">
                <a:extLst>
                  <a:ext uri="{FF2B5EF4-FFF2-40B4-BE49-F238E27FC236}">
                    <a16:creationId xmlns:a16="http://schemas.microsoft.com/office/drawing/2014/main" id="{3494DA53-73B3-A569-3596-7025F8E2111C}"/>
                  </a:ext>
                </a:extLst>
              </p:cNvPr>
              <p:cNvSpPr/>
              <p:nvPr/>
            </p:nvSpPr>
            <p:spPr>
              <a:xfrm>
                <a:off x="7931951" y="761744"/>
                <a:ext cx="351885" cy="409703"/>
              </a:xfrm>
              <a:custGeom>
                <a:avLst/>
                <a:gdLst>
                  <a:gd name="connsiteX0" fmla="*/ 11084 w 853440"/>
                  <a:gd name="connsiteY0" fmla="*/ 0 h 953193"/>
                  <a:gd name="connsiteX1" fmla="*/ 188422 w 853440"/>
                  <a:gd name="connsiteY1" fmla="*/ 22168 h 953193"/>
                  <a:gd name="connsiteX2" fmla="*/ 360219 w 853440"/>
                  <a:gd name="connsiteY2" fmla="*/ 83128 h 953193"/>
                  <a:gd name="connsiteX3" fmla="*/ 543099 w 853440"/>
                  <a:gd name="connsiteY3" fmla="*/ 193964 h 953193"/>
                  <a:gd name="connsiteX4" fmla="*/ 676102 w 853440"/>
                  <a:gd name="connsiteY4" fmla="*/ 326968 h 953193"/>
                  <a:gd name="connsiteX5" fmla="*/ 809106 w 853440"/>
                  <a:gd name="connsiteY5" fmla="*/ 509848 h 953193"/>
                  <a:gd name="connsiteX6" fmla="*/ 853440 w 853440"/>
                  <a:gd name="connsiteY6" fmla="*/ 692728 h 953193"/>
                  <a:gd name="connsiteX7" fmla="*/ 315884 w 853440"/>
                  <a:gd name="connsiteY7" fmla="*/ 953193 h 953193"/>
                  <a:gd name="connsiteX8" fmla="*/ 254924 w 853440"/>
                  <a:gd name="connsiteY8" fmla="*/ 864524 h 953193"/>
                  <a:gd name="connsiteX9" fmla="*/ 205048 w 853440"/>
                  <a:gd name="connsiteY9" fmla="*/ 836815 h 953193"/>
                  <a:gd name="connsiteX10" fmla="*/ 127462 w 853440"/>
                  <a:gd name="connsiteY10" fmla="*/ 798022 h 953193"/>
                  <a:gd name="connsiteX11" fmla="*/ 0 w 853440"/>
                  <a:gd name="connsiteY11" fmla="*/ 786939 h 953193"/>
                  <a:gd name="connsiteX12" fmla="*/ 11084 w 853440"/>
                  <a:gd name="connsiteY12" fmla="*/ 0 h 953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3440" h="953193">
                    <a:moveTo>
                      <a:pt x="11084" y="0"/>
                    </a:moveTo>
                    <a:lnTo>
                      <a:pt x="188422" y="22168"/>
                    </a:lnTo>
                    <a:lnTo>
                      <a:pt x="360219" y="83128"/>
                    </a:lnTo>
                    <a:lnTo>
                      <a:pt x="543099" y="193964"/>
                    </a:lnTo>
                    <a:lnTo>
                      <a:pt x="676102" y="326968"/>
                    </a:lnTo>
                    <a:lnTo>
                      <a:pt x="809106" y="509848"/>
                    </a:lnTo>
                    <a:lnTo>
                      <a:pt x="853440" y="692728"/>
                    </a:lnTo>
                    <a:lnTo>
                      <a:pt x="315884" y="953193"/>
                    </a:lnTo>
                    <a:lnTo>
                      <a:pt x="254924" y="864524"/>
                    </a:lnTo>
                    <a:lnTo>
                      <a:pt x="205048" y="836815"/>
                    </a:lnTo>
                    <a:lnTo>
                      <a:pt x="127462" y="798022"/>
                    </a:lnTo>
                    <a:lnTo>
                      <a:pt x="0" y="786939"/>
                    </a:lnTo>
                    <a:cubicBezTo>
                      <a:pt x="1847" y="524626"/>
                      <a:pt x="3695" y="262313"/>
                      <a:pt x="1108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8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19312" tIns="9656" rIns="19312" bIns="9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16" name="Chord 1215">
                <a:extLst>
                  <a:ext uri="{FF2B5EF4-FFF2-40B4-BE49-F238E27FC236}">
                    <a16:creationId xmlns:a16="http://schemas.microsoft.com/office/drawing/2014/main" id="{00B7FABE-23B2-8E63-34D0-E611F3459042}"/>
                  </a:ext>
                </a:extLst>
              </p:cNvPr>
              <p:cNvSpPr/>
              <p:nvPr/>
            </p:nvSpPr>
            <p:spPr>
              <a:xfrm rot="14574054">
                <a:off x="8379557" y="1768821"/>
                <a:ext cx="271774" cy="295379"/>
              </a:xfrm>
              <a:prstGeom prst="chord">
                <a:avLst>
                  <a:gd name="adj1" fmla="val 5450790"/>
                  <a:gd name="adj2" fmla="val 16330617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19312" tIns="9656" rIns="19312" bIns="9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17" name="Rectangle 1216">
                <a:extLst>
                  <a:ext uri="{FF2B5EF4-FFF2-40B4-BE49-F238E27FC236}">
                    <a16:creationId xmlns:a16="http://schemas.microsoft.com/office/drawing/2014/main" id="{6EB038CC-96C3-A340-E502-ECA5EA2818F0}"/>
                  </a:ext>
                </a:extLst>
              </p:cNvPr>
              <p:cNvSpPr/>
              <p:nvPr/>
            </p:nvSpPr>
            <p:spPr>
              <a:xfrm rot="3863178">
                <a:off x="8212650" y="1184996"/>
                <a:ext cx="109368" cy="341311"/>
              </a:xfrm>
              <a:prstGeom prst="rect">
                <a:avLst/>
              </a:prstGeom>
              <a:gradFill flip="none" rotWithShape="1">
                <a:gsLst>
                  <a:gs pos="0">
                    <a:srgbClr val="965040"/>
                  </a:gs>
                  <a:gs pos="23000">
                    <a:srgbClr val="FF5050"/>
                  </a:gs>
                  <a:gs pos="69000">
                    <a:srgbClr val="923522"/>
                  </a:gs>
                  <a:gs pos="97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19312" tIns="9656" rIns="19312" bIns="9656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9CDA8D13-49D8-D005-CABC-238C6BAD3FC1}"/>
                </a:ext>
              </a:extLst>
            </p:cNvPr>
            <p:cNvGrpSpPr/>
            <p:nvPr/>
          </p:nvGrpSpPr>
          <p:grpSpPr>
            <a:xfrm>
              <a:off x="7774262" y="3662571"/>
              <a:ext cx="63677" cy="427507"/>
              <a:chOff x="13844911" y="7886085"/>
              <a:chExt cx="984892" cy="1803724"/>
            </a:xfrm>
          </p:grpSpPr>
          <p:sp>
            <p:nvSpPr>
              <p:cNvPr id="1199" name="Isosceles Triangle 1198">
                <a:extLst>
                  <a:ext uri="{FF2B5EF4-FFF2-40B4-BE49-F238E27FC236}">
                    <a16:creationId xmlns:a16="http://schemas.microsoft.com/office/drawing/2014/main" id="{A9552F22-33A8-901F-3C36-B4C1E59CDE75}"/>
                  </a:ext>
                </a:extLst>
              </p:cNvPr>
              <p:cNvSpPr/>
              <p:nvPr/>
            </p:nvSpPr>
            <p:spPr>
              <a:xfrm rot="5400000">
                <a:off x="13574361" y="8926807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0" name="Isosceles Triangle 1199">
                <a:extLst>
                  <a:ext uri="{FF2B5EF4-FFF2-40B4-BE49-F238E27FC236}">
                    <a16:creationId xmlns:a16="http://schemas.microsoft.com/office/drawing/2014/main" id="{70E109F0-AC29-0C24-3BE3-0B651939E652}"/>
                  </a:ext>
                </a:extLst>
              </p:cNvPr>
              <p:cNvSpPr/>
              <p:nvPr/>
            </p:nvSpPr>
            <p:spPr>
              <a:xfrm rot="16200000">
                <a:off x="14066807" y="8926813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201" name="Straight Connector 1200">
                <a:extLst>
                  <a:ext uri="{FF2B5EF4-FFF2-40B4-BE49-F238E27FC236}">
                    <a16:creationId xmlns:a16="http://schemas.microsoft.com/office/drawing/2014/main" id="{1BC6602D-94B0-29F1-A8A9-570CAB91F4D5}"/>
                  </a:ext>
                </a:extLst>
              </p:cNvPr>
              <p:cNvCxnSpPr/>
              <p:nvPr/>
            </p:nvCxnSpPr>
            <p:spPr>
              <a:xfrm flipH="1">
                <a:off x="14385575" y="8242748"/>
                <a:ext cx="1260" cy="443233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2" name="Straight Connector 1201">
                <a:extLst>
                  <a:ext uri="{FF2B5EF4-FFF2-40B4-BE49-F238E27FC236}">
                    <a16:creationId xmlns:a16="http://schemas.microsoft.com/office/drawing/2014/main" id="{A1CD75FA-E2F8-1CA9-8845-E1943EBCA6F2}"/>
                  </a:ext>
                </a:extLst>
              </p:cNvPr>
              <p:cNvCxnSpPr/>
              <p:nvPr/>
            </p:nvCxnSpPr>
            <p:spPr>
              <a:xfrm flipV="1">
                <a:off x="14287875" y="8245645"/>
                <a:ext cx="1" cy="44033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3" name="Straight Connector 1202">
                <a:extLst>
                  <a:ext uri="{FF2B5EF4-FFF2-40B4-BE49-F238E27FC236}">
                    <a16:creationId xmlns:a16="http://schemas.microsoft.com/office/drawing/2014/main" id="{05029D0A-DB35-DC7E-74C9-30AAA3828DF3}"/>
                  </a:ext>
                </a:extLst>
              </p:cNvPr>
              <p:cNvCxnSpPr/>
              <p:nvPr/>
            </p:nvCxnSpPr>
            <p:spPr>
              <a:xfrm rot="10800000">
                <a:off x="14049425" y="8234380"/>
                <a:ext cx="550111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4" name="Straight Connector 1203">
                <a:extLst>
                  <a:ext uri="{FF2B5EF4-FFF2-40B4-BE49-F238E27FC236}">
                    <a16:creationId xmlns:a16="http://schemas.microsoft.com/office/drawing/2014/main" id="{AAA85442-244D-C8DA-8A64-31F4C06785A6}"/>
                  </a:ext>
                </a:extLst>
              </p:cNvPr>
              <p:cNvCxnSpPr/>
              <p:nvPr/>
            </p:nvCxnSpPr>
            <p:spPr>
              <a:xfrm flipV="1">
                <a:off x="14063483" y="8122069"/>
                <a:ext cx="55011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5" name="Straight Connector 1204">
                <a:extLst>
                  <a:ext uri="{FF2B5EF4-FFF2-40B4-BE49-F238E27FC236}">
                    <a16:creationId xmlns:a16="http://schemas.microsoft.com/office/drawing/2014/main" id="{175D0CF8-8670-2762-1D4A-0FE737BAFB07}"/>
                  </a:ext>
                </a:extLst>
              </p:cNvPr>
              <p:cNvCxnSpPr/>
              <p:nvPr/>
            </p:nvCxnSpPr>
            <p:spPr>
              <a:xfrm>
                <a:off x="14406570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6" name="Straight Connector 1205">
                <a:extLst>
                  <a:ext uri="{FF2B5EF4-FFF2-40B4-BE49-F238E27FC236}">
                    <a16:creationId xmlns:a16="http://schemas.microsoft.com/office/drawing/2014/main" id="{CD63B694-233F-FF8D-719C-F2DA2BAE9FD9}"/>
                  </a:ext>
                </a:extLst>
              </p:cNvPr>
              <p:cNvCxnSpPr/>
              <p:nvPr/>
            </p:nvCxnSpPr>
            <p:spPr>
              <a:xfrm>
                <a:off x="14074950" y="7887227"/>
                <a:ext cx="563863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7" name="Straight Connector 1206">
                <a:extLst>
                  <a:ext uri="{FF2B5EF4-FFF2-40B4-BE49-F238E27FC236}">
                    <a16:creationId xmlns:a16="http://schemas.microsoft.com/office/drawing/2014/main" id="{815C310B-1F93-7157-C3AE-6DD9C730349B}"/>
                  </a:ext>
                </a:extLst>
              </p:cNvPr>
              <p:cNvCxnSpPr/>
              <p:nvPr/>
            </p:nvCxnSpPr>
            <p:spPr>
              <a:xfrm flipH="1">
                <a:off x="14606065" y="7886085"/>
                <a:ext cx="5047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8" name="Straight Connector 1207">
                <a:extLst>
                  <a:ext uri="{FF2B5EF4-FFF2-40B4-BE49-F238E27FC236}">
                    <a16:creationId xmlns:a16="http://schemas.microsoft.com/office/drawing/2014/main" id="{AE7F4D5D-638F-D246-EFA5-F4E9D041F3AC}"/>
                  </a:ext>
                </a:extLst>
              </p:cNvPr>
              <p:cNvCxnSpPr/>
              <p:nvPr/>
            </p:nvCxnSpPr>
            <p:spPr>
              <a:xfrm flipH="1">
                <a:off x="14072097" y="7886085"/>
                <a:ext cx="11808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9" name="Straight Connector 1208">
                <a:extLst>
                  <a:ext uri="{FF2B5EF4-FFF2-40B4-BE49-F238E27FC236}">
                    <a16:creationId xmlns:a16="http://schemas.microsoft.com/office/drawing/2014/main" id="{6943F72C-AD0D-D2A9-836E-1C352E025DF6}"/>
                  </a:ext>
                </a:extLst>
              </p:cNvPr>
              <p:cNvCxnSpPr/>
              <p:nvPr/>
            </p:nvCxnSpPr>
            <p:spPr>
              <a:xfrm>
                <a:off x="14068966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0" name="Straight Connector 1209">
                <a:extLst>
                  <a:ext uri="{FF2B5EF4-FFF2-40B4-BE49-F238E27FC236}">
                    <a16:creationId xmlns:a16="http://schemas.microsoft.com/office/drawing/2014/main" id="{E157E455-5393-D87A-2981-55B31D3F184C}"/>
                  </a:ext>
                </a:extLst>
              </p:cNvPr>
              <p:cNvCxnSpPr>
                <a:stCxn id="1199" idx="2"/>
                <a:endCxn id="1200" idx="4"/>
              </p:cNvCxnSpPr>
              <p:nvPr/>
            </p:nvCxnSpPr>
            <p:spPr>
              <a:xfrm>
                <a:off x="13844912" y="8656257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1" name="Straight Connector 1210">
                <a:extLst>
                  <a:ext uri="{FF2B5EF4-FFF2-40B4-BE49-F238E27FC236}">
                    <a16:creationId xmlns:a16="http://schemas.microsoft.com/office/drawing/2014/main" id="{C807DFBF-AF0C-B89B-7A49-4347F1060FE5}"/>
                  </a:ext>
                </a:extLst>
              </p:cNvPr>
              <p:cNvCxnSpPr>
                <a:stCxn id="1199" idx="4"/>
                <a:endCxn id="1200" idx="2"/>
              </p:cNvCxnSpPr>
              <p:nvPr/>
            </p:nvCxnSpPr>
            <p:spPr>
              <a:xfrm>
                <a:off x="13844912" y="9689803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7" name="Rounded Rectangle 559">
              <a:extLst>
                <a:ext uri="{FF2B5EF4-FFF2-40B4-BE49-F238E27FC236}">
                  <a16:creationId xmlns:a16="http://schemas.microsoft.com/office/drawing/2014/main" id="{ED7FB262-5D26-1107-18BB-3589CFEF3619}"/>
                </a:ext>
              </a:extLst>
            </p:cNvPr>
            <p:cNvSpPr/>
            <p:nvPr/>
          </p:nvSpPr>
          <p:spPr>
            <a:xfrm>
              <a:off x="8382000" y="3769398"/>
              <a:ext cx="146403" cy="36299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78" name="Rectangle 1077">
              <a:extLst>
                <a:ext uri="{FF2B5EF4-FFF2-40B4-BE49-F238E27FC236}">
                  <a16:creationId xmlns:a16="http://schemas.microsoft.com/office/drawing/2014/main" id="{270DB2AB-AAA0-A7CC-5872-B6A118AC7878}"/>
                </a:ext>
              </a:extLst>
            </p:cNvPr>
            <p:cNvSpPr/>
            <p:nvPr/>
          </p:nvSpPr>
          <p:spPr>
            <a:xfrm>
              <a:off x="8575785" y="3785817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79" name="Rectangle 1078">
              <a:extLst>
                <a:ext uri="{FF2B5EF4-FFF2-40B4-BE49-F238E27FC236}">
                  <a16:creationId xmlns:a16="http://schemas.microsoft.com/office/drawing/2014/main" id="{D0650AD5-868E-238F-9C44-B350E5C4ACAC}"/>
                </a:ext>
              </a:extLst>
            </p:cNvPr>
            <p:cNvSpPr/>
            <p:nvPr/>
          </p:nvSpPr>
          <p:spPr>
            <a:xfrm>
              <a:off x="8716979" y="3790466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0" name="TextBox 448">
              <a:extLst>
                <a:ext uri="{FF2B5EF4-FFF2-40B4-BE49-F238E27FC236}">
                  <a16:creationId xmlns:a16="http://schemas.microsoft.com/office/drawing/2014/main" id="{BF7A18D2-1451-413A-7713-F13660A39E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886834" y="3075852"/>
              <a:ext cx="1124884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IINTERMEDIATE LENS</a:t>
              </a:r>
            </a:p>
          </p:txBody>
        </p:sp>
        <p:sp>
          <p:nvSpPr>
            <p:cNvPr id="1081" name="TextBox 448">
              <a:extLst>
                <a:ext uri="{FF2B5EF4-FFF2-40B4-BE49-F238E27FC236}">
                  <a16:creationId xmlns:a16="http://schemas.microsoft.com/office/drawing/2014/main" id="{34EFEC82-6BF8-1CEE-78C9-0B5CEEFE51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384102" y="3255075"/>
              <a:ext cx="722837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QUAD</a:t>
              </a:r>
            </a:p>
          </p:txBody>
        </p:sp>
        <p:sp>
          <p:nvSpPr>
            <p:cNvPr id="1082" name="TextBox 448">
              <a:extLst>
                <a:ext uri="{FF2B5EF4-FFF2-40B4-BE49-F238E27FC236}">
                  <a16:creationId xmlns:a16="http://schemas.microsoft.com/office/drawing/2014/main" id="{8ED8A9C8-2B44-B128-666F-B865FAE9C1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868050" y="3266373"/>
              <a:ext cx="722837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QUAD</a:t>
              </a:r>
            </a:p>
          </p:txBody>
        </p:sp>
        <p:sp>
          <p:nvSpPr>
            <p:cNvPr id="1083" name="Rounded Rectangle 565">
              <a:extLst>
                <a:ext uri="{FF2B5EF4-FFF2-40B4-BE49-F238E27FC236}">
                  <a16:creationId xmlns:a16="http://schemas.microsoft.com/office/drawing/2014/main" id="{C94AFABE-43E9-554D-9917-D36E83D7B1C2}"/>
                </a:ext>
              </a:extLst>
            </p:cNvPr>
            <p:cNvSpPr/>
            <p:nvPr/>
          </p:nvSpPr>
          <p:spPr>
            <a:xfrm>
              <a:off x="8991600" y="3772324"/>
              <a:ext cx="146403" cy="36299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4" name="Rectangle 1083">
              <a:extLst>
                <a:ext uri="{FF2B5EF4-FFF2-40B4-BE49-F238E27FC236}">
                  <a16:creationId xmlns:a16="http://schemas.microsoft.com/office/drawing/2014/main" id="{9B7E4445-2C82-3F5F-A4F0-AC752A1A8968}"/>
                </a:ext>
              </a:extLst>
            </p:cNvPr>
            <p:cNvSpPr/>
            <p:nvPr/>
          </p:nvSpPr>
          <p:spPr>
            <a:xfrm>
              <a:off x="9185385" y="3788743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5" name="Rectangle 1084">
              <a:extLst>
                <a:ext uri="{FF2B5EF4-FFF2-40B4-BE49-F238E27FC236}">
                  <a16:creationId xmlns:a16="http://schemas.microsoft.com/office/drawing/2014/main" id="{B4B05CD9-54DF-8071-AD51-6E54C36A1E85}"/>
                </a:ext>
              </a:extLst>
            </p:cNvPr>
            <p:cNvSpPr/>
            <p:nvPr/>
          </p:nvSpPr>
          <p:spPr>
            <a:xfrm>
              <a:off x="9326579" y="3793392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6" name="TextBox 448">
              <a:extLst>
                <a:ext uri="{FF2B5EF4-FFF2-40B4-BE49-F238E27FC236}">
                  <a16:creationId xmlns:a16="http://schemas.microsoft.com/office/drawing/2014/main" id="{8BCC33F9-E49C-FAF2-3236-772C8010A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496432" y="3078777"/>
              <a:ext cx="1124884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PROJECTOR LENS</a:t>
              </a:r>
            </a:p>
          </p:txBody>
        </p:sp>
        <p:sp>
          <p:nvSpPr>
            <p:cNvPr id="1087" name="TextBox 448">
              <a:extLst>
                <a:ext uri="{FF2B5EF4-FFF2-40B4-BE49-F238E27FC236}">
                  <a16:creationId xmlns:a16="http://schemas.microsoft.com/office/drawing/2014/main" id="{0A75001E-0DD9-B0CD-A144-138D890EE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993700" y="3258002"/>
              <a:ext cx="722837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QUAD</a:t>
              </a:r>
            </a:p>
          </p:txBody>
        </p:sp>
        <p:cxnSp>
          <p:nvCxnSpPr>
            <p:cNvPr id="1088" name="Straight Arrow Connector 1087">
              <a:extLst>
                <a:ext uri="{FF2B5EF4-FFF2-40B4-BE49-F238E27FC236}">
                  <a16:creationId xmlns:a16="http://schemas.microsoft.com/office/drawing/2014/main" id="{D2FAD96F-8C0D-8421-F39D-97CF3B149F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7886" y="3989398"/>
              <a:ext cx="622954" cy="490611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9" name="TextBox 448">
              <a:extLst>
                <a:ext uri="{FF2B5EF4-FFF2-40B4-BE49-F238E27FC236}">
                  <a16:creationId xmlns:a16="http://schemas.microsoft.com/office/drawing/2014/main" id="{93B1EEDD-FE28-83A3-D621-FEE18B6299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9874956" y="3235996"/>
              <a:ext cx="722837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QUAD</a:t>
              </a:r>
            </a:p>
          </p:txBody>
        </p:sp>
        <p:sp>
          <p:nvSpPr>
            <p:cNvPr id="1090" name="Rectangle 1089">
              <a:extLst>
                <a:ext uri="{FF2B5EF4-FFF2-40B4-BE49-F238E27FC236}">
                  <a16:creationId xmlns:a16="http://schemas.microsoft.com/office/drawing/2014/main" id="{E9E1D588-240C-0A26-42F3-C44DA1D48472}"/>
                </a:ext>
              </a:extLst>
            </p:cNvPr>
            <p:cNvSpPr/>
            <p:nvPr/>
          </p:nvSpPr>
          <p:spPr>
            <a:xfrm>
              <a:off x="10540530" y="3758367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1" name="Rectangle 1090">
              <a:extLst>
                <a:ext uri="{FF2B5EF4-FFF2-40B4-BE49-F238E27FC236}">
                  <a16:creationId xmlns:a16="http://schemas.microsoft.com/office/drawing/2014/main" id="{22824CE5-9F2C-9EC7-7174-87F882BC00DB}"/>
                </a:ext>
              </a:extLst>
            </p:cNvPr>
            <p:cNvSpPr/>
            <p:nvPr/>
          </p:nvSpPr>
          <p:spPr>
            <a:xfrm>
              <a:off x="10681724" y="3763016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2" name="TextBox 448">
              <a:extLst>
                <a:ext uri="{FF2B5EF4-FFF2-40B4-BE49-F238E27FC236}">
                  <a16:creationId xmlns:a16="http://schemas.microsoft.com/office/drawing/2014/main" id="{FEAB3192-E49C-DBA6-59B1-23FC26838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000608" y="3227626"/>
              <a:ext cx="722837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QUAD</a:t>
              </a:r>
            </a:p>
          </p:txBody>
        </p:sp>
        <p:sp>
          <p:nvSpPr>
            <p:cNvPr id="1093" name="TextBox 448">
              <a:extLst>
                <a:ext uri="{FF2B5EF4-FFF2-40B4-BE49-F238E27FC236}">
                  <a16:creationId xmlns:a16="http://schemas.microsoft.com/office/drawing/2014/main" id="{330EC356-3545-E3D4-947E-05CFDAF3CA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595894" y="3366498"/>
              <a:ext cx="555260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YAG/DIAG</a:t>
              </a:r>
              <a:endParaRPr kumimoji="0" lang="en-GB" sz="1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4" name="TextBox 448">
              <a:extLst>
                <a:ext uri="{FF2B5EF4-FFF2-40B4-BE49-F238E27FC236}">
                  <a16:creationId xmlns:a16="http://schemas.microsoft.com/office/drawing/2014/main" id="{EAD7180C-A8CF-9B2D-9ECD-0DD42FD4C2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3480" y="4455169"/>
              <a:ext cx="879179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ourier New" pitchFamily="49" charset="0"/>
                </a:rPr>
                <a:t>INTERCHANGABLE SAMPLE CHAMBERS</a:t>
              </a:r>
            </a:p>
          </p:txBody>
        </p:sp>
        <p:sp>
          <p:nvSpPr>
            <p:cNvPr id="1095" name="Oval 1094">
              <a:extLst>
                <a:ext uri="{FF2B5EF4-FFF2-40B4-BE49-F238E27FC236}">
                  <a16:creationId xmlns:a16="http://schemas.microsoft.com/office/drawing/2014/main" id="{4B839E8E-EE31-04C5-4EE1-E8E37ED02DF6}"/>
                </a:ext>
              </a:extLst>
            </p:cNvPr>
            <p:cNvSpPr/>
            <p:nvPr/>
          </p:nvSpPr>
          <p:spPr>
            <a:xfrm>
              <a:off x="7731073" y="4777206"/>
              <a:ext cx="527334" cy="404394"/>
            </a:xfrm>
            <a:prstGeom prst="ellipse">
              <a:avLst/>
            </a:prstGeom>
            <a:gradFill>
              <a:gsLst>
                <a:gs pos="95420">
                  <a:schemeClr val="tx1">
                    <a:lumMod val="50000"/>
                    <a:lumOff val="50000"/>
                  </a:schemeClr>
                </a:gs>
                <a:gs pos="0">
                  <a:schemeClr val="bg1">
                    <a:lumMod val="7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6" name="Oval 1095">
              <a:extLst>
                <a:ext uri="{FF2B5EF4-FFF2-40B4-BE49-F238E27FC236}">
                  <a16:creationId xmlns:a16="http://schemas.microsoft.com/office/drawing/2014/main" id="{71CE3CCA-E1AD-0450-9BB0-D2EFF7EBFB13}"/>
                </a:ext>
              </a:extLst>
            </p:cNvPr>
            <p:cNvSpPr/>
            <p:nvPr/>
          </p:nvSpPr>
          <p:spPr>
            <a:xfrm>
              <a:off x="8551164" y="4780326"/>
              <a:ext cx="527334" cy="404394"/>
            </a:xfrm>
            <a:prstGeom prst="ellipse">
              <a:avLst/>
            </a:prstGeom>
            <a:gradFill>
              <a:gsLst>
                <a:gs pos="95420">
                  <a:schemeClr val="tx1">
                    <a:lumMod val="50000"/>
                    <a:lumOff val="50000"/>
                  </a:schemeClr>
                </a:gs>
                <a:gs pos="0">
                  <a:schemeClr val="bg1">
                    <a:lumMod val="7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id="{41588C44-1B4C-27B7-3AA5-6B08CFEC18B4}"/>
                </a:ext>
              </a:extLst>
            </p:cNvPr>
            <p:cNvSpPr/>
            <p:nvPr/>
          </p:nvSpPr>
          <p:spPr>
            <a:xfrm flipH="1" flipV="1">
              <a:off x="4404931" y="1861902"/>
              <a:ext cx="148242" cy="33941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98" name="Straight Arrow Connector 1097">
              <a:extLst>
                <a:ext uri="{FF2B5EF4-FFF2-40B4-BE49-F238E27FC236}">
                  <a16:creationId xmlns:a16="http://schemas.microsoft.com/office/drawing/2014/main" id="{444982EF-EA57-D375-B595-A7E928B3A869}"/>
                </a:ext>
              </a:extLst>
            </p:cNvPr>
            <p:cNvCxnSpPr/>
            <p:nvPr/>
          </p:nvCxnSpPr>
          <p:spPr>
            <a:xfrm>
              <a:off x="4499609" y="838350"/>
              <a:ext cx="1610" cy="1164443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9" name="Group 1098">
              <a:extLst>
                <a:ext uri="{FF2B5EF4-FFF2-40B4-BE49-F238E27FC236}">
                  <a16:creationId xmlns:a16="http://schemas.microsoft.com/office/drawing/2014/main" id="{78289AAC-E302-296B-CF6B-58915B01E327}"/>
                </a:ext>
              </a:extLst>
            </p:cNvPr>
            <p:cNvGrpSpPr/>
            <p:nvPr/>
          </p:nvGrpSpPr>
          <p:grpSpPr>
            <a:xfrm>
              <a:off x="4052108" y="1738319"/>
              <a:ext cx="58483" cy="452890"/>
              <a:chOff x="13844911" y="7886085"/>
              <a:chExt cx="984892" cy="1803724"/>
            </a:xfrm>
          </p:grpSpPr>
          <p:sp>
            <p:nvSpPr>
              <p:cNvPr id="1186" name="Isosceles Triangle 1185">
                <a:extLst>
                  <a:ext uri="{FF2B5EF4-FFF2-40B4-BE49-F238E27FC236}">
                    <a16:creationId xmlns:a16="http://schemas.microsoft.com/office/drawing/2014/main" id="{68F16937-2096-D562-B50E-7B2639F77474}"/>
                  </a:ext>
                </a:extLst>
              </p:cNvPr>
              <p:cNvSpPr/>
              <p:nvPr/>
            </p:nvSpPr>
            <p:spPr>
              <a:xfrm rot="5400000">
                <a:off x="13574361" y="8926807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87" name="Isosceles Triangle 1186">
                <a:extLst>
                  <a:ext uri="{FF2B5EF4-FFF2-40B4-BE49-F238E27FC236}">
                    <a16:creationId xmlns:a16="http://schemas.microsoft.com/office/drawing/2014/main" id="{BDB809EB-03D1-BD2C-35D1-3417CED1931C}"/>
                  </a:ext>
                </a:extLst>
              </p:cNvPr>
              <p:cNvSpPr/>
              <p:nvPr/>
            </p:nvSpPr>
            <p:spPr>
              <a:xfrm rot="16200000">
                <a:off x="14066807" y="8926813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188" name="Straight Connector 1187">
                <a:extLst>
                  <a:ext uri="{FF2B5EF4-FFF2-40B4-BE49-F238E27FC236}">
                    <a16:creationId xmlns:a16="http://schemas.microsoft.com/office/drawing/2014/main" id="{8AC8F51C-5D6B-7518-041A-F1917775C11D}"/>
                  </a:ext>
                </a:extLst>
              </p:cNvPr>
              <p:cNvCxnSpPr/>
              <p:nvPr/>
            </p:nvCxnSpPr>
            <p:spPr>
              <a:xfrm flipH="1">
                <a:off x="14385575" y="8242748"/>
                <a:ext cx="1260" cy="443233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9" name="Straight Connector 1188">
                <a:extLst>
                  <a:ext uri="{FF2B5EF4-FFF2-40B4-BE49-F238E27FC236}">
                    <a16:creationId xmlns:a16="http://schemas.microsoft.com/office/drawing/2014/main" id="{7FA34F7D-5F82-464E-688C-C24F6ADD8610}"/>
                  </a:ext>
                </a:extLst>
              </p:cNvPr>
              <p:cNvCxnSpPr/>
              <p:nvPr/>
            </p:nvCxnSpPr>
            <p:spPr>
              <a:xfrm flipV="1">
                <a:off x="14287875" y="8245645"/>
                <a:ext cx="1" cy="44033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0" name="Straight Connector 1189">
                <a:extLst>
                  <a:ext uri="{FF2B5EF4-FFF2-40B4-BE49-F238E27FC236}">
                    <a16:creationId xmlns:a16="http://schemas.microsoft.com/office/drawing/2014/main" id="{846357C3-7F98-4099-6DB0-E7B5A762BD32}"/>
                  </a:ext>
                </a:extLst>
              </p:cNvPr>
              <p:cNvCxnSpPr/>
              <p:nvPr/>
            </p:nvCxnSpPr>
            <p:spPr>
              <a:xfrm rot="10800000">
                <a:off x="14049425" y="8234380"/>
                <a:ext cx="550111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1" name="Straight Connector 1190">
                <a:extLst>
                  <a:ext uri="{FF2B5EF4-FFF2-40B4-BE49-F238E27FC236}">
                    <a16:creationId xmlns:a16="http://schemas.microsoft.com/office/drawing/2014/main" id="{8C64AE0F-5C81-B86B-5500-4199F511AAEA}"/>
                  </a:ext>
                </a:extLst>
              </p:cNvPr>
              <p:cNvCxnSpPr/>
              <p:nvPr/>
            </p:nvCxnSpPr>
            <p:spPr>
              <a:xfrm flipV="1">
                <a:off x="14063483" y="8122069"/>
                <a:ext cx="55011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2" name="Straight Connector 1191">
                <a:extLst>
                  <a:ext uri="{FF2B5EF4-FFF2-40B4-BE49-F238E27FC236}">
                    <a16:creationId xmlns:a16="http://schemas.microsoft.com/office/drawing/2014/main" id="{B1B5D844-C3DD-7D0E-ED4D-6A96D952F20B}"/>
                  </a:ext>
                </a:extLst>
              </p:cNvPr>
              <p:cNvCxnSpPr/>
              <p:nvPr/>
            </p:nvCxnSpPr>
            <p:spPr>
              <a:xfrm>
                <a:off x="14406570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3" name="Straight Connector 1192">
                <a:extLst>
                  <a:ext uri="{FF2B5EF4-FFF2-40B4-BE49-F238E27FC236}">
                    <a16:creationId xmlns:a16="http://schemas.microsoft.com/office/drawing/2014/main" id="{F82B259F-E6E4-2301-C123-94CAFA0B0C1A}"/>
                  </a:ext>
                </a:extLst>
              </p:cNvPr>
              <p:cNvCxnSpPr/>
              <p:nvPr/>
            </p:nvCxnSpPr>
            <p:spPr>
              <a:xfrm>
                <a:off x="14074950" y="7887227"/>
                <a:ext cx="563863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4" name="Straight Connector 1193">
                <a:extLst>
                  <a:ext uri="{FF2B5EF4-FFF2-40B4-BE49-F238E27FC236}">
                    <a16:creationId xmlns:a16="http://schemas.microsoft.com/office/drawing/2014/main" id="{0361239C-F812-3A41-4FBA-2E0375765FC0}"/>
                  </a:ext>
                </a:extLst>
              </p:cNvPr>
              <p:cNvCxnSpPr/>
              <p:nvPr/>
            </p:nvCxnSpPr>
            <p:spPr>
              <a:xfrm flipH="1">
                <a:off x="14606065" y="7886085"/>
                <a:ext cx="5047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5" name="Straight Connector 1194">
                <a:extLst>
                  <a:ext uri="{FF2B5EF4-FFF2-40B4-BE49-F238E27FC236}">
                    <a16:creationId xmlns:a16="http://schemas.microsoft.com/office/drawing/2014/main" id="{134D0180-7203-D5E0-ECDD-10713947539C}"/>
                  </a:ext>
                </a:extLst>
              </p:cNvPr>
              <p:cNvCxnSpPr/>
              <p:nvPr/>
            </p:nvCxnSpPr>
            <p:spPr>
              <a:xfrm flipH="1">
                <a:off x="14072097" y="7886085"/>
                <a:ext cx="11808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6" name="Straight Connector 1195">
                <a:extLst>
                  <a:ext uri="{FF2B5EF4-FFF2-40B4-BE49-F238E27FC236}">
                    <a16:creationId xmlns:a16="http://schemas.microsoft.com/office/drawing/2014/main" id="{BAD3B4D1-A6C7-0622-8E02-6022F82E7C23}"/>
                  </a:ext>
                </a:extLst>
              </p:cNvPr>
              <p:cNvCxnSpPr/>
              <p:nvPr/>
            </p:nvCxnSpPr>
            <p:spPr>
              <a:xfrm>
                <a:off x="14068966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7" name="Straight Connector 1196">
                <a:extLst>
                  <a:ext uri="{FF2B5EF4-FFF2-40B4-BE49-F238E27FC236}">
                    <a16:creationId xmlns:a16="http://schemas.microsoft.com/office/drawing/2014/main" id="{65FA7301-3AF8-30FB-9F10-46BDA60CFC12}"/>
                  </a:ext>
                </a:extLst>
              </p:cNvPr>
              <p:cNvCxnSpPr>
                <a:stCxn id="1186" idx="2"/>
                <a:endCxn id="1187" idx="4"/>
              </p:cNvCxnSpPr>
              <p:nvPr/>
            </p:nvCxnSpPr>
            <p:spPr>
              <a:xfrm>
                <a:off x="13844912" y="8656257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8" name="Straight Connector 1197">
                <a:extLst>
                  <a:ext uri="{FF2B5EF4-FFF2-40B4-BE49-F238E27FC236}">
                    <a16:creationId xmlns:a16="http://schemas.microsoft.com/office/drawing/2014/main" id="{90856350-F756-49F5-035E-479CEBB4C94E}"/>
                  </a:ext>
                </a:extLst>
              </p:cNvPr>
              <p:cNvCxnSpPr>
                <a:stCxn id="1186" idx="4"/>
                <a:endCxn id="1187" idx="2"/>
              </p:cNvCxnSpPr>
              <p:nvPr/>
            </p:nvCxnSpPr>
            <p:spPr>
              <a:xfrm>
                <a:off x="13844912" y="9689803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0" name="TextBox 448">
              <a:extLst>
                <a:ext uri="{FF2B5EF4-FFF2-40B4-BE49-F238E27FC236}">
                  <a16:creationId xmlns:a16="http://schemas.microsoft.com/office/drawing/2014/main" id="{EB97E850-C16A-750D-D193-FAD2739420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798590" y="2529766"/>
              <a:ext cx="429321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QUAD</a:t>
              </a:r>
            </a:p>
          </p:txBody>
        </p:sp>
        <p:sp>
          <p:nvSpPr>
            <p:cNvPr id="1101" name="Oval 1100">
              <a:extLst>
                <a:ext uri="{FF2B5EF4-FFF2-40B4-BE49-F238E27FC236}">
                  <a16:creationId xmlns:a16="http://schemas.microsoft.com/office/drawing/2014/main" id="{EA3D8C91-1AFA-1F7F-7254-0D52AECE58C5}"/>
                </a:ext>
              </a:extLst>
            </p:cNvPr>
            <p:cNvSpPr/>
            <p:nvPr/>
          </p:nvSpPr>
          <p:spPr>
            <a:xfrm>
              <a:off x="4243900" y="1924191"/>
              <a:ext cx="97625" cy="27712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1388358B-8C87-2B63-98C3-0B0722C95B02}"/>
                </a:ext>
              </a:extLst>
            </p:cNvPr>
            <p:cNvSpPr/>
            <p:nvPr/>
          </p:nvSpPr>
          <p:spPr>
            <a:xfrm>
              <a:off x="5338367" y="1937809"/>
              <a:ext cx="97625" cy="27712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3" name="Oval 1102">
              <a:extLst>
                <a:ext uri="{FF2B5EF4-FFF2-40B4-BE49-F238E27FC236}">
                  <a16:creationId xmlns:a16="http://schemas.microsoft.com/office/drawing/2014/main" id="{3944E41E-83DA-5B21-F640-D08DBFEE774B}"/>
                </a:ext>
              </a:extLst>
            </p:cNvPr>
            <p:cNvSpPr/>
            <p:nvPr/>
          </p:nvSpPr>
          <p:spPr>
            <a:xfrm>
              <a:off x="5913081" y="1888302"/>
              <a:ext cx="97625" cy="27712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4" name="Oval 1103">
              <a:extLst>
                <a:ext uri="{FF2B5EF4-FFF2-40B4-BE49-F238E27FC236}">
                  <a16:creationId xmlns:a16="http://schemas.microsoft.com/office/drawing/2014/main" id="{4427C978-D56A-6E8D-598C-D92875D01D6D}"/>
                </a:ext>
              </a:extLst>
            </p:cNvPr>
            <p:cNvSpPr/>
            <p:nvPr/>
          </p:nvSpPr>
          <p:spPr>
            <a:xfrm>
              <a:off x="6278037" y="1908623"/>
              <a:ext cx="97625" cy="27712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5" name="Oval 1104">
              <a:extLst>
                <a:ext uri="{FF2B5EF4-FFF2-40B4-BE49-F238E27FC236}">
                  <a16:creationId xmlns:a16="http://schemas.microsoft.com/office/drawing/2014/main" id="{ECD537D1-3C78-1123-0292-8A81A806BFA6}"/>
                </a:ext>
              </a:extLst>
            </p:cNvPr>
            <p:cNvSpPr/>
            <p:nvPr/>
          </p:nvSpPr>
          <p:spPr>
            <a:xfrm>
              <a:off x="6797154" y="1908622"/>
              <a:ext cx="97625" cy="27712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6" name="Rectangle 1105">
              <a:extLst>
                <a:ext uri="{FF2B5EF4-FFF2-40B4-BE49-F238E27FC236}">
                  <a16:creationId xmlns:a16="http://schemas.microsoft.com/office/drawing/2014/main" id="{B1178EA6-B0FC-8178-3F45-45BFEA04FBC9}"/>
                </a:ext>
              </a:extLst>
            </p:cNvPr>
            <p:cNvSpPr/>
            <p:nvPr/>
          </p:nvSpPr>
          <p:spPr>
            <a:xfrm flipH="1" flipV="1">
              <a:off x="4614336" y="3849810"/>
              <a:ext cx="148242" cy="33941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07" name="Straight Arrow Connector 1106">
              <a:extLst>
                <a:ext uri="{FF2B5EF4-FFF2-40B4-BE49-F238E27FC236}">
                  <a16:creationId xmlns:a16="http://schemas.microsoft.com/office/drawing/2014/main" id="{E29F07BB-27FE-D6DB-BFC6-5DECB1C1610C}"/>
                </a:ext>
              </a:extLst>
            </p:cNvPr>
            <p:cNvCxnSpPr/>
            <p:nvPr/>
          </p:nvCxnSpPr>
          <p:spPr>
            <a:xfrm flipV="1">
              <a:off x="5850257" y="3931521"/>
              <a:ext cx="15030" cy="481570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8" name="Oval 1107">
              <a:extLst>
                <a:ext uri="{FF2B5EF4-FFF2-40B4-BE49-F238E27FC236}">
                  <a16:creationId xmlns:a16="http://schemas.microsoft.com/office/drawing/2014/main" id="{BD6DEBC2-3058-B84D-6D50-1B4CDB053B55}"/>
                </a:ext>
              </a:extLst>
            </p:cNvPr>
            <p:cNvSpPr/>
            <p:nvPr/>
          </p:nvSpPr>
          <p:spPr>
            <a:xfrm>
              <a:off x="6543500" y="3773010"/>
              <a:ext cx="97625" cy="27712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09" name="Straight Arrow Connector 1108">
              <a:extLst>
                <a:ext uri="{FF2B5EF4-FFF2-40B4-BE49-F238E27FC236}">
                  <a16:creationId xmlns:a16="http://schemas.microsoft.com/office/drawing/2014/main" id="{C95F3AB6-C9F3-5D67-657B-6AC0EA99044D}"/>
                </a:ext>
              </a:extLst>
            </p:cNvPr>
            <p:cNvCxnSpPr>
              <a:cxnSpLocks/>
            </p:cNvCxnSpPr>
            <p:nvPr/>
          </p:nvCxnSpPr>
          <p:spPr>
            <a:xfrm>
              <a:off x="4692378" y="3986020"/>
              <a:ext cx="924183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0" name="Straight Arrow Connector 1109">
              <a:extLst>
                <a:ext uri="{FF2B5EF4-FFF2-40B4-BE49-F238E27FC236}">
                  <a16:creationId xmlns:a16="http://schemas.microsoft.com/office/drawing/2014/main" id="{7754F94C-FE3C-B65C-F510-72F2351D98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93504" y="3978846"/>
              <a:ext cx="1768" cy="469176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1" name="Oval 1110">
              <a:extLst>
                <a:ext uri="{FF2B5EF4-FFF2-40B4-BE49-F238E27FC236}">
                  <a16:creationId xmlns:a16="http://schemas.microsoft.com/office/drawing/2014/main" id="{DD37B758-4D3D-0A1F-9F94-EE07941E4137}"/>
                </a:ext>
              </a:extLst>
            </p:cNvPr>
            <p:cNvSpPr/>
            <p:nvPr/>
          </p:nvSpPr>
          <p:spPr>
            <a:xfrm>
              <a:off x="8236880" y="3790161"/>
              <a:ext cx="97625" cy="27712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12" name="Oval 1111">
              <a:extLst>
                <a:ext uri="{FF2B5EF4-FFF2-40B4-BE49-F238E27FC236}">
                  <a16:creationId xmlns:a16="http://schemas.microsoft.com/office/drawing/2014/main" id="{08C6B127-ED04-760E-76A1-73F0C6BD7C6D}"/>
                </a:ext>
              </a:extLst>
            </p:cNvPr>
            <p:cNvSpPr/>
            <p:nvPr/>
          </p:nvSpPr>
          <p:spPr>
            <a:xfrm>
              <a:off x="8861891" y="3813814"/>
              <a:ext cx="97625" cy="277127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113" name="Group 1112">
              <a:extLst>
                <a:ext uri="{FF2B5EF4-FFF2-40B4-BE49-F238E27FC236}">
                  <a16:creationId xmlns:a16="http://schemas.microsoft.com/office/drawing/2014/main" id="{CDA6D90B-FC69-1C45-48EF-F9F774DB0596}"/>
                </a:ext>
              </a:extLst>
            </p:cNvPr>
            <p:cNvGrpSpPr/>
            <p:nvPr/>
          </p:nvGrpSpPr>
          <p:grpSpPr>
            <a:xfrm>
              <a:off x="8276757" y="4722012"/>
              <a:ext cx="63677" cy="427507"/>
              <a:chOff x="13844911" y="7886085"/>
              <a:chExt cx="984892" cy="1803724"/>
            </a:xfrm>
          </p:grpSpPr>
          <p:sp>
            <p:nvSpPr>
              <p:cNvPr id="1173" name="Isosceles Triangle 1172">
                <a:extLst>
                  <a:ext uri="{FF2B5EF4-FFF2-40B4-BE49-F238E27FC236}">
                    <a16:creationId xmlns:a16="http://schemas.microsoft.com/office/drawing/2014/main" id="{D5C5586C-15AE-28DF-E281-F6E2A68F633D}"/>
                  </a:ext>
                </a:extLst>
              </p:cNvPr>
              <p:cNvSpPr/>
              <p:nvPr/>
            </p:nvSpPr>
            <p:spPr>
              <a:xfrm rot="5400000">
                <a:off x="13574361" y="8926807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74" name="Isosceles Triangle 1173">
                <a:extLst>
                  <a:ext uri="{FF2B5EF4-FFF2-40B4-BE49-F238E27FC236}">
                    <a16:creationId xmlns:a16="http://schemas.microsoft.com/office/drawing/2014/main" id="{8AA46C90-1610-1F4B-6B42-30C33725B4A8}"/>
                  </a:ext>
                </a:extLst>
              </p:cNvPr>
              <p:cNvSpPr/>
              <p:nvPr/>
            </p:nvSpPr>
            <p:spPr>
              <a:xfrm rot="16200000">
                <a:off x="14066807" y="8926813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175" name="Straight Connector 1174">
                <a:extLst>
                  <a:ext uri="{FF2B5EF4-FFF2-40B4-BE49-F238E27FC236}">
                    <a16:creationId xmlns:a16="http://schemas.microsoft.com/office/drawing/2014/main" id="{6C4E7A48-592F-E2DD-1307-CEE54144A60F}"/>
                  </a:ext>
                </a:extLst>
              </p:cNvPr>
              <p:cNvCxnSpPr/>
              <p:nvPr/>
            </p:nvCxnSpPr>
            <p:spPr>
              <a:xfrm flipH="1">
                <a:off x="14385575" y="8242748"/>
                <a:ext cx="1260" cy="443233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6" name="Straight Connector 1175">
                <a:extLst>
                  <a:ext uri="{FF2B5EF4-FFF2-40B4-BE49-F238E27FC236}">
                    <a16:creationId xmlns:a16="http://schemas.microsoft.com/office/drawing/2014/main" id="{9E94375E-F0CC-9D6E-90FA-5F22F6487582}"/>
                  </a:ext>
                </a:extLst>
              </p:cNvPr>
              <p:cNvCxnSpPr/>
              <p:nvPr/>
            </p:nvCxnSpPr>
            <p:spPr>
              <a:xfrm flipV="1">
                <a:off x="14287875" y="8245645"/>
                <a:ext cx="1" cy="44033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7" name="Straight Connector 1176">
                <a:extLst>
                  <a:ext uri="{FF2B5EF4-FFF2-40B4-BE49-F238E27FC236}">
                    <a16:creationId xmlns:a16="http://schemas.microsoft.com/office/drawing/2014/main" id="{42B83354-CCDC-71F4-AB66-886005B08684}"/>
                  </a:ext>
                </a:extLst>
              </p:cNvPr>
              <p:cNvCxnSpPr/>
              <p:nvPr/>
            </p:nvCxnSpPr>
            <p:spPr>
              <a:xfrm rot="10800000">
                <a:off x="14049425" y="8234380"/>
                <a:ext cx="550111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8" name="Straight Connector 1177">
                <a:extLst>
                  <a:ext uri="{FF2B5EF4-FFF2-40B4-BE49-F238E27FC236}">
                    <a16:creationId xmlns:a16="http://schemas.microsoft.com/office/drawing/2014/main" id="{527D186B-41F1-8610-A3E9-CE5AFAF0DA0A}"/>
                  </a:ext>
                </a:extLst>
              </p:cNvPr>
              <p:cNvCxnSpPr/>
              <p:nvPr/>
            </p:nvCxnSpPr>
            <p:spPr>
              <a:xfrm flipV="1">
                <a:off x="14063483" y="8122069"/>
                <a:ext cx="55011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9" name="Straight Connector 1178">
                <a:extLst>
                  <a:ext uri="{FF2B5EF4-FFF2-40B4-BE49-F238E27FC236}">
                    <a16:creationId xmlns:a16="http://schemas.microsoft.com/office/drawing/2014/main" id="{7E5FE9E1-8A35-09B7-B405-8A2D286642D3}"/>
                  </a:ext>
                </a:extLst>
              </p:cNvPr>
              <p:cNvCxnSpPr/>
              <p:nvPr/>
            </p:nvCxnSpPr>
            <p:spPr>
              <a:xfrm>
                <a:off x="14406570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0" name="Straight Connector 1179">
                <a:extLst>
                  <a:ext uri="{FF2B5EF4-FFF2-40B4-BE49-F238E27FC236}">
                    <a16:creationId xmlns:a16="http://schemas.microsoft.com/office/drawing/2014/main" id="{EEC32C5D-7057-84B1-1FBF-8EFFA84BFFAF}"/>
                  </a:ext>
                </a:extLst>
              </p:cNvPr>
              <p:cNvCxnSpPr/>
              <p:nvPr/>
            </p:nvCxnSpPr>
            <p:spPr>
              <a:xfrm>
                <a:off x="14074950" y="7887227"/>
                <a:ext cx="563863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1" name="Straight Connector 1180">
                <a:extLst>
                  <a:ext uri="{FF2B5EF4-FFF2-40B4-BE49-F238E27FC236}">
                    <a16:creationId xmlns:a16="http://schemas.microsoft.com/office/drawing/2014/main" id="{0FC2A347-F1C3-9676-2751-6911C68D1B74}"/>
                  </a:ext>
                </a:extLst>
              </p:cNvPr>
              <p:cNvCxnSpPr/>
              <p:nvPr/>
            </p:nvCxnSpPr>
            <p:spPr>
              <a:xfrm flipH="1">
                <a:off x="14606065" y="7886085"/>
                <a:ext cx="5047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2" name="Straight Connector 1181">
                <a:extLst>
                  <a:ext uri="{FF2B5EF4-FFF2-40B4-BE49-F238E27FC236}">
                    <a16:creationId xmlns:a16="http://schemas.microsoft.com/office/drawing/2014/main" id="{E67C30AB-0F75-4158-06A4-90B87CDA4020}"/>
                  </a:ext>
                </a:extLst>
              </p:cNvPr>
              <p:cNvCxnSpPr/>
              <p:nvPr/>
            </p:nvCxnSpPr>
            <p:spPr>
              <a:xfrm flipH="1">
                <a:off x="14072097" y="7886085"/>
                <a:ext cx="11808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3" name="Straight Connector 1182">
                <a:extLst>
                  <a:ext uri="{FF2B5EF4-FFF2-40B4-BE49-F238E27FC236}">
                    <a16:creationId xmlns:a16="http://schemas.microsoft.com/office/drawing/2014/main" id="{F9E071C0-BF42-3878-7F88-A1B7DBA75CB5}"/>
                  </a:ext>
                </a:extLst>
              </p:cNvPr>
              <p:cNvCxnSpPr/>
              <p:nvPr/>
            </p:nvCxnSpPr>
            <p:spPr>
              <a:xfrm>
                <a:off x="14068966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4" name="Straight Connector 1183">
                <a:extLst>
                  <a:ext uri="{FF2B5EF4-FFF2-40B4-BE49-F238E27FC236}">
                    <a16:creationId xmlns:a16="http://schemas.microsoft.com/office/drawing/2014/main" id="{E150DD97-2ED0-EB1D-D27D-13CC953F57BB}"/>
                  </a:ext>
                </a:extLst>
              </p:cNvPr>
              <p:cNvCxnSpPr>
                <a:stCxn id="1173" idx="2"/>
                <a:endCxn id="1174" idx="4"/>
              </p:cNvCxnSpPr>
              <p:nvPr/>
            </p:nvCxnSpPr>
            <p:spPr>
              <a:xfrm>
                <a:off x="13844912" y="8656257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5" name="Straight Connector 1184">
                <a:extLst>
                  <a:ext uri="{FF2B5EF4-FFF2-40B4-BE49-F238E27FC236}">
                    <a16:creationId xmlns:a16="http://schemas.microsoft.com/office/drawing/2014/main" id="{6ED6A77E-E5CC-9574-90E0-E2EC80E9E1F5}"/>
                  </a:ext>
                </a:extLst>
              </p:cNvPr>
              <p:cNvCxnSpPr>
                <a:stCxn id="1173" idx="4"/>
                <a:endCxn id="1174" idx="2"/>
              </p:cNvCxnSpPr>
              <p:nvPr/>
            </p:nvCxnSpPr>
            <p:spPr>
              <a:xfrm>
                <a:off x="13844912" y="9689803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4" name="Group 1113">
              <a:extLst>
                <a:ext uri="{FF2B5EF4-FFF2-40B4-BE49-F238E27FC236}">
                  <a16:creationId xmlns:a16="http://schemas.microsoft.com/office/drawing/2014/main" id="{7F07B736-B76A-93BF-2C09-52A9431D74BA}"/>
                </a:ext>
              </a:extLst>
            </p:cNvPr>
            <p:cNvGrpSpPr/>
            <p:nvPr/>
          </p:nvGrpSpPr>
          <p:grpSpPr>
            <a:xfrm>
              <a:off x="7638872" y="4706996"/>
              <a:ext cx="63677" cy="427507"/>
              <a:chOff x="13844911" y="7886085"/>
              <a:chExt cx="984892" cy="1803724"/>
            </a:xfrm>
          </p:grpSpPr>
          <p:sp>
            <p:nvSpPr>
              <p:cNvPr id="1160" name="Isosceles Triangle 1159">
                <a:extLst>
                  <a:ext uri="{FF2B5EF4-FFF2-40B4-BE49-F238E27FC236}">
                    <a16:creationId xmlns:a16="http://schemas.microsoft.com/office/drawing/2014/main" id="{D9122731-5DE0-0CB8-B3D1-786F5CA000CE}"/>
                  </a:ext>
                </a:extLst>
              </p:cNvPr>
              <p:cNvSpPr/>
              <p:nvPr/>
            </p:nvSpPr>
            <p:spPr>
              <a:xfrm rot="5400000">
                <a:off x="13574361" y="8926807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61" name="Isosceles Triangle 1160">
                <a:extLst>
                  <a:ext uri="{FF2B5EF4-FFF2-40B4-BE49-F238E27FC236}">
                    <a16:creationId xmlns:a16="http://schemas.microsoft.com/office/drawing/2014/main" id="{C7F6EBB2-8A51-B36B-A0F6-9BC0359A158D}"/>
                  </a:ext>
                </a:extLst>
              </p:cNvPr>
              <p:cNvSpPr/>
              <p:nvPr/>
            </p:nvSpPr>
            <p:spPr>
              <a:xfrm rot="16200000">
                <a:off x="14066807" y="8926813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162" name="Straight Connector 1161">
                <a:extLst>
                  <a:ext uri="{FF2B5EF4-FFF2-40B4-BE49-F238E27FC236}">
                    <a16:creationId xmlns:a16="http://schemas.microsoft.com/office/drawing/2014/main" id="{C62183A6-9C4F-59B1-3AA4-1EA2460CB14A}"/>
                  </a:ext>
                </a:extLst>
              </p:cNvPr>
              <p:cNvCxnSpPr/>
              <p:nvPr/>
            </p:nvCxnSpPr>
            <p:spPr>
              <a:xfrm flipH="1">
                <a:off x="14385575" y="8242748"/>
                <a:ext cx="1260" cy="443233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3" name="Straight Connector 1162">
                <a:extLst>
                  <a:ext uri="{FF2B5EF4-FFF2-40B4-BE49-F238E27FC236}">
                    <a16:creationId xmlns:a16="http://schemas.microsoft.com/office/drawing/2014/main" id="{FA1437A0-3261-1428-4909-B1FBB797924A}"/>
                  </a:ext>
                </a:extLst>
              </p:cNvPr>
              <p:cNvCxnSpPr/>
              <p:nvPr/>
            </p:nvCxnSpPr>
            <p:spPr>
              <a:xfrm flipV="1">
                <a:off x="14287875" y="8245645"/>
                <a:ext cx="1" cy="44033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4" name="Straight Connector 1163">
                <a:extLst>
                  <a:ext uri="{FF2B5EF4-FFF2-40B4-BE49-F238E27FC236}">
                    <a16:creationId xmlns:a16="http://schemas.microsoft.com/office/drawing/2014/main" id="{4D83C1DB-0C18-069F-5BBE-1E62D17F22AA}"/>
                  </a:ext>
                </a:extLst>
              </p:cNvPr>
              <p:cNvCxnSpPr/>
              <p:nvPr/>
            </p:nvCxnSpPr>
            <p:spPr>
              <a:xfrm rot="10800000">
                <a:off x="14049425" y="8234380"/>
                <a:ext cx="550111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5" name="Straight Connector 1164">
                <a:extLst>
                  <a:ext uri="{FF2B5EF4-FFF2-40B4-BE49-F238E27FC236}">
                    <a16:creationId xmlns:a16="http://schemas.microsoft.com/office/drawing/2014/main" id="{29B56210-F4B3-B288-CB28-52294856BA33}"/>
                  </a:ext>
                </a:extLst>
              </p:cNvPr>
              <p:cNvCxnSpPr/>
              <p:nvPr/>
            </p:nvCxnSpPr>
            <p:spPr>
              <a:xfrm flipV="1">
                <a:off x="14063483" y="8122069"/>
                <a:ext cx="55011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6" name="Straight Connector 1165">
                <a:extLst>
                  <a:ext uri="{FF2B5EF4-FFF2-40B4-BE49-F238E27FC236}">
                    <a16:creationId xmlns:a16="http://schemas.microsoft.com/office/drawing/2014/main" id="{4A51114F-1004-9D39-ECCD-C2F2839506CC}"/>
                  </a:ext>
                </a:extLst>
              </p:cNvPr>
              <p:cNvCxnSpPr/>
              <p:nvPr/>
            </p:nvCxnSpPr>
            <p:spPr>
              <a:xfrm>
                <a:off x="14406570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7" name="Straight Connector 1166">
                <a:extLst>
                  <a:ext uri="{FF2B5EF4-FFF2-40B4-BE49-F238E27FC236}">
                    <a16:creationId xmlns:a16="http://schemas.microsoft.com/office/drawing/2014/main" id="{B0575450-41C6-9681-46C3-8091A58B3360}"/>
                  </a:ext>
                </a:extLst>
              </p:cNvPr>
              <p:cNvCxnSpPr/>
              <p:nvPr/>
            </p:nvCxnSpPr>
            <p:spPr>
              <a:xfrm>
                <a:off x="14074950" y="7887227"/>
                <a:ext cx="563863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8" name="Straight Connector 1167">
                <a:extLst>
                  <a:ext uri="{FF2B5EF4-FFF2-40B4-BE49-F238E27FC236}">
                    <a16:creationId xmlns:a16="http://schemas.microsoft.com/office/drawing/2014/main" id="{5E0BA0DD-B5AC-4A1C-BFB9-3986EDC621C2}"/>
                  </a:ext>
                </a:extLst>
              </p:cNvPr>
              <p:cNvCxnSpPr/>
              <p:nvPr/>
            </p:nvCxnSpPr>
            <p:spPr>
              <a:xfrm flipH="1">
                <a:off x="14606065" y="7886085"/>
                <a:ext cx="5047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9" name="Straight Connector 1168">
                <a:extLst>
                  <a:ext uri="{FF2B5EF4-FFF2-40B4-BE49-F238E27FC236}">
                    <a16:creationId xmlns:a16="http://schemas.microsoft.com/office/drawing/2014/main" id="{AB55928A-F6D9-FB7A-F0DA-45F0A86780D7}"/>
                  </a:ext>
                </a:extLst>
              </p:cNvPr>
              <p:cNvCxnSpPr/>
              <p:nvPr/>
            </p:nvCxnSpPr>
            <p:spPr>
              <a:xfrm flipH="1">
                <a:off x="14072097" y="7886085"/>
                <a:ext cx="11808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0" name="Straight Connector 1169">
                <a:extLst>
                  <a:ext uri="{FF2B5EF4-FFF2-40B4-BE49-F238E27FC236}">
                    <a16:creationId xmlns:a16="http://schemas.microsoft.com/office/drawing/2014/main" id="{F19DA3EC-45A1-8DB4-0981-969A318F9000}"/>
                  </a:ext>
                </a:extLst>
              </p:cNvPr>
              <p:cNvCxnSpPr/>
              <p:nvPr/>
            </p:nvCxnSpPr>
            <p:spPr>
              <a:xfrm>
                <a:off x="14068966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1" name="Straight Connector 1170">
                <a:extLst>
                  <a:ext uri="{FF2B5EF4-FFF2-40B4-BE49-F238E27FC236}">
                    <a16:creationId xmlns:a16="http://schemas.microsoft.com/office/drawing/2014/main" id="{D5DC2F78-0CBD-653C-3E94-2A9B502B4500}"/>
                  </a:ext>
                </a:extLst>
              </p:cNvPr>
              <p:cNvCxnSpPr>
                <a:stCxn id="1160" idx="2"/>
                <a:endCxn id="1161" idx="4"/>
              </p:cNvCxnSpPr>
              <p:nvPr/>
            </p:nvCxnSpPr>
            <p:spPr>
              <a:xfrm>
                <a:off x="13844912" y="8656257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2" name="Straight Connector 1171">
                <a:extLst>
                  <a:ext uri="{FF2B5EF4-FFF2-40B4-BE49-F238E27FC236}">
                    <a16:creationId xmlns:a16="http://schemas.microsoft.com/office/drawing/2014/main" id="{F9BA6AE9-FA03-0931-2997-0B0E6B47B100}"/>
                  </a:ext>
                </a:extLst>
              </p:cNvPr>
              <p:cNvCxnSpPr>
                <a:stCxn id="1160" idx="4"/>
                <a:endCxn id="1161" idx="2"/>
              </p:cNvCxnSpPr>
              <p:nvPr/>
            </p:nvCxnSpPr>
            <p:spPr>
              <a:xfrm>
                <a:off x="13844912" y="9689803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5" name="Group 1114">
              <a:extLst>
                <a:ext uri="{FF2B5EF4-FFF2-40B4-BE49-F238E27FC236}">
                  <a16:creationId xmlns:a16="http://schemas.microsoft.com/office/drawing/2014/main" id="{4358EC24-9F68-6D4C-1081-F093F38FEF09}"/>
                </a:ext>
              </a:extLst>
            </p:cNvPr>
            <p:cNvGrpSpPr/>
            <p:nvPr/>
          </p:nvGrpSpPr>
          <p:grpSpPr>
            <a:xfrm>
              <a:off x="9099384" y="4735565"/>
              <a:ext cx="63677" cy="427507"/>
              <a:chOff x="13844911" y="7886085"/>
              <a:chExt cx="984892" cy="1803724"/>
            </a:xfrm>
          </p:grpSpPr>
          <p:sp>
            <p:nvSpPr>
              <p:cNvPr id="1147" name="Isosceles Triangle 1146">
                <a:extLst>
                  <a:ext uri="{FF2B5EF4-FFF2-40B4-BE49-F238E27FC236}">
                    <a16:creationId xmlns:a16="http://schemas.microsoft.com/office/drawing/2014/main" id="{40512286-D4AF-7290-562C-2B64F5AA6B77}"/>
                  </a:ext>
                </a:extLst>
              </p:cNvPr>
              <p:cNvSpPr/>
              <p:nvPr/>
            </p:nvSpPr>
            <p:spPr>
              <a:xfrm rot="5400000">
                <a:off x="13574361" y="8926807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48" name="Isosceles Triangle 1147">
                <a:extLst>
                  <a:ext uri="{FF2B5EF4-FFF2-40B4-BE49-F238E27FC236}">
                    <a16:creationId xmlns:a16="http://schemas.microsoft.com/office/drawing/2014/main" id="{7ECADF8E-4FBC-957E-0C80-0C2D3BDC261A}"/>
                  </a:ext>
                </a:extLst>
              </p:cNvPr>
              <p:cNvSpPr/>
              <p:nvPr/>
            </p:nvSpPr>
            <p:spPr>
              <a:xfrm rot="16200000">
                <a:off x="14066807" y="8926813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149" name="Straight Connector 1148">
                <a:extLst>
                  <a:ext uri="{FF2B5EF4-FFF2-40B4-BE49-F238E27FC236}">
                    <a16:creationId xmlns:a16="http://schemas.microsoft.com/office/drawing/2014/main" id="{CC71BDB5-1A35-D4B9-516A-8F4B535F3705}"/>
                  </a:ext>
                </a:extLst>
              </p:cNvPr>
              <p:cNvCxnSpPr/>
              <p:nvPr/>
            </p:nvCxnSpPr>
            <p:spPr>
              <a:xfrm flipH="1">
                <a:off x="14385575" y="8242748"/>
                <a:ext cx="1260" cy="443233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0" name="Straight Connector 1149">
                <a:extLst>
                  <a:ext uri="{FF2B5EF4-FFF2-40B4-BE49-F238E27FC236}">
                    <a16:creationId xmlns:a16="http://schemas.microsoft.com/office/drawing/2014/main" id="{B6ADEDB6-CA45-916D-590A-45814B03E641}"/>
                  </a:ext>
                </a:extLst>
              </p:cNvPr>
              <p:cNvCxnSpPr/>
              <p:nvPr/>
            </p:nvCxnSpPr>
            <p:spPr>
              <a:xfrm flipV="1">
                <a:off x="14287875" y="8245645"/>
                <a:ext cx="1" cy="44033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1" name="Straight Connector 1150">
                <a:extLst>
                  <a:ext uri="{FF2B5EF4-FFF2-40B4-BE49-F238E27FC236}">
                    <a16:creationId xmlns:a16="http://schemas.microsoft.com/office/drawing/2014/main" id="{6CAF2E6D-C7E7-5C24-EF4D-7E9C07820014}"/>
                  </a:ext>
                </a:extLst>
              </p:cNvPr>
              <p:cNvCxnSpPr/>
              <p:nvPr/>
            </p:nvCxnSpPr>
            <p:spPr>
              <a:xfrm rot="10800000">
                <a:off x="14049425" y="8234380"/>
                <a:ext cx="550111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2" name="Straight Connector 1151">
                <a:extLst>
                  <a:ext uri="{FF2B5EF4-FFF2-40B4-BE49-F238E27FC236}">
                    <a16:creationId xmlns:a16="http://schemas.microsoft.com/office/drawing/2014/main" id="{06F6615B-FBAA-A4ED-96E6-47F41E2182CB}"/>
                  </a:ext>
                </a:extLst>
              </p:cNvPr>
              <p:cNvCxnSpPr/>
              <p:nvPr/>
            </p:nvCxnSpPr>
            <p:spPr>
              <a:xfrm flipV="1">
                <a:off x="14063483" y="8122069"/>
                <a:ext cx="55011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3" name="Straight Connector 1152">
                <a:extLst>
                  <a:ext uri="{FF2B5EF4-FFF2-40B4-BE49-F238E27FC236}">
                    <a16:creationId xmlns:a16="http://schemas.microsoft.com/office/drawing/2014/main" id="{01630C1F-55D1-C2E1-3A92-E2E4831006E3}"/>
                  </a:ext>
                </a:extLst>
              </p:cNvPr>
              <p:cNvCxnSpPr/>
              <p:nvPr/>
            </p:nvCxnSpPr>
            <p:spPr>
              <a:xfrm>
                <a:off x="14406570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4" name="Straight Connector 1153">
                <a:extLst>
                  <a:ext uri="{FF2B5EF4-FFF2-40B4-BE49-F238E27FC236}">
                    <a16:creationId xmlns:a16="http://schemas.microsoft.com/office/drawing/2014/main" id="{1FFC78E2-1D4B-E95B-A73F-0DE0F55F3CF1}"/>
                  </a:ext>
                </a:extLst>
              </p:cNvPr>
              <p:cNvCxnSpPr/>
              <p:nvPr/>
            </p:nvCxnSpPr>
            <p:spPr>
              <a:xfrm>
                <a:off x="14074950" y="7887227"/>
                <a:ext cx="563863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5" name="Straight Connector 1154">
                <a:extLst>
                  <a:ext uri="{FF2B5EF4-FFF2-40B4-BE49-F238E27FC236}">
                    <a16:creationId xmlns:a16="http://schemas.microsoft.com/office/drawing/2014/main" id="{1AD1308B-764C-08DE-5D1C-E846AD411C44}"/>
                  </a:ext>
                </a:extLst>
              </p:cNvPr>
              <p:cNvCxnSpPr/>
              <p:nvPr/>
            </p:nvCxnSpPr>
            <p:spPr>
              <a:xfrm flipH="1">
                <a:off x="14606065" y="7886085"/>
                <a:ext cx="5047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6" name="Straight Connector 1155">
                <a:extLst>
                  <a:ext uri="{FF2B5EF4-FFF2-40B4-BE49-F238E27FC236}">
                    <a16:creationId xmlns:a16="http://schemas.microsoft.com/office/drawing/2014/main" id="{5337ABB2-6F44-2157-7558-03E622C51025}"/>
                  </a:ext>
                </a:extLst>
              </p:cNvPr>
              <p:cNvCxnSpPr/>
              <p:nvPr/>
            </p:nvCxnSpPr>
            <p:spPr>
              <a:xfrm flipH="1">
                <a:off x="14072097" y="7886085"/>
                <a:ext cx="11808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7" name="Straight Connector 1156">
                <a:extLst>
                  <a:ext uri="{FF2B5EF4-FFF2-40B4-BE49-F238E27FC236}">
                    <a16:creationId xmlns:a16="http://schemas.microsoft.com/office/drawing/2014/main" id="{B0D72404-3CB1-B85A-D5DA-FEF3B83FEB83}"/>
                  </a:ext>
                </a:extLst>
              </p:cNvPr>
              <p:cNvCxnSpPr/>
              <p:nvPr/>
            </p:nvCxnSpPr>
            <p:spPr>
              <a:xfrm>
                <a:off x="14068966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8" name="Straight Connector 1157">
                <a:extLst>
                  <a:ext uri="{FF2B5EF4-FFF2-40B4-BE49-F238E27FC236}">
                    <a16:creationId xmlns:a16="http://schemas.microsoft.com/office/drawing/2014/main" id="{A42EF8FC-CF72-7598-E71F-E65E10CDC39A}"/>
                  </a:ext>
                </a:extLst>
              </p:cNvPr>
              <p:cNvCxnSpPr>
                <a:stCxn id="1147" idx="2"/>
                <a:endCxn id="1148" idx="4"/>
              </p:cNvCxnSpPr>
              <p:nvPr/>
            </p:nvCxnSpPr>
            <p:spPr>
              <a:xfrm>
                <a:off x="13844912" y="8656257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9" name="Straight Connector 1158">
                <a:extLst>
                  <a:ext uri="{FF2B5EF4-FFF2-40B4-BE49-F238E27FC236}">
                    <a16:creationId xmlns:a16="http://schemas.microsoft.com/office/drawing/2014/main" id="{D5B74FE5-D3B6-FF62-7403-E3A7BBD2FD75}"/>
                  </a:ext>
                </a:extLst>
              </p:cNvPr>
              <p:cNvCxnSpPr>
                <a:stCxn id="1147" idx="4"/>
                <a:endCxn id="1148" idx="2"/>
              </p:cNvCxnSpPr>
              <p:nvPr/>
            </p:nvCxnSpPr>
            <p:spPr>
              <a:xfrm>
                <a:off x="13844912" y="9689803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6" name="Group 1115">
              <a:extLst>
                <a:ext uri="{FF2B5EF4-FFF2-40B4-BE49-F238E27FC236}">
                  <a16:creationId xmlns:a16="http://schemas.microsoft.com/office/drawing/2014/main" id="{ED02F8B2-A312-6050-230A-8D5AFC302237}"/>
                </a:ext>
              </a:extLst>
            </p:cNvPr>
            <p:cNvGrpSpPr/>
            <p:nvPr/>
          </p:nvGrpSpPr>
          <p:grpSpPr>
            <a:xfrm>
              <a:off x="8461499" y="4720549"/>
              <a:ext cx="63677" cy="427507"/>
              <a:chOff x="13844911" y="7886085"/>
              <a:chExt cx="984892" cy="1803724"/>
            </a:xfrm>
          </p:grpSpPr>
          <p:sp>
            <p:nvSpPr>
              <p:cNvPr id="1134" name="Isosceles Triangle 1133">
                <a:extLst>
                  <a:ext uri="{FF2B5EF4-FFF2-40B4-BE49-F238E27FC236}">
                    <a16:creationId xmlns:a16="http://schemas.microsoft.com/office/drawing/2014/main" id="{A60D88FE-262B-D407-567F-A5AB97EBAD66}"/>
                  </a:ext>
                </a:extLst>
              </p:cNvPr>
              <p:cNvSpPr/>
              <p:nvPr/>
            </p:nvSpPr>
            <p:spPr>
              <a:xfrm rot="5400000">
                <a:off x="13574361" y="8926807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35" name="Isosceles Triangle 1134">
                <a:extLst>
                  <a:ext uri="{FF2B5EF4-FFF2-40B4-BE49-F238E27FC236}">
                    <a16:creationId xmlns:a16="http://schemas.microsoft.com/office/drawing/2014/main" id="{72ED41B4-1D0F-3934-C504-8EB0D023236B}"/>
                  </a:ext>
                </a:extLst>
              </p:cNvPr>
              <p:cNvSpPr/>
              <p:nvPr/>
            </p:nvSpPr>
            <p:spPr>
              <a:xfrm rot="16200000">
                <a:off x="14066807" y="8926813"/>
                <a:ext cx="1033546" cy="492445"/>
              </a:xfrm>
              <a:prstGeom prst="triangle">
                <a:avLst/>
              </a:prstGeom>
              <a:noFill/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136" name="Straight Connector 1135">
                <a:extLst>
                  <a:ext uri="{FF2B5EF4-FFF2-40B4-BE49-F238E27FC236}">
                    <a16:creationId xmlns:a16="http://schemas.microsoft.com/office/drawing/2014/main" id="{73DC854D-95B7-DA28-95B6-28045F9D1BDA}"/>
                  </a:ext>
                </a:extLst>
              </p:cNvPr>
              <p:cNvCxnSpPr/>
              <p:nvPr/>
            </p:nvCxnSpPr>
            <p:spPr>
              <a:xfrm flipH="1">
                <a:off x="14385575" y="8242748"/>
                <a:ext cx="1260" cy="443233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7" name="Straight Connector 1136">
                <a:extLst>
                  <a:ext uri="{FF2B5EF4-FFF2-40B4-BE49-F238E27FC236}">
                    <a16:creationId xmlns:a16="http://schemas.microsoft.com/office/drawing/2014/main" id="{953C5DBD-1E5B-F922-8051-6AE3D5DB239E}"/>
                  </a:ext>
                </a:extLst>
              </p:cNvPr>
              <p:cNvCxnSpPr/>
              <p:nvPr/>
            </p:nvCxnSpPr>
            <p:spPr>
              <a:xfrm flipV="1">
                <a:off x="14287875" y="8245645"/>
                <a:ext cx="1" cy="44033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8" name="Straight Connector 1137">
                <a:extLst>
                  <a:ext uri="{FF2B5EF4-FFF2-40B4-BE49-F238E27FC236}">
                    <a16:creationId xmlns:a16="http://schemas.microsoft.com/office/drawing/2014/main" id="{CC35CC34-F45B-9C11-4BED-F415FBDE0DEE}"/>
                  </a:ext>
                </a:extLst>
              </p:cNvPr>
              <p:cNvCxnSpPr/>
              <p:nvPr/>
            </p:nvCxnSpPr>
            <p:spPr>
              <a:xfrm rot="10800000">
                <a:off x="14049425" y="8234380"/>
                <a:ext cx="550111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9" name="Straight Connector 1138">
                <a:extLst>
                  <a:ext uri="{FF2B5EF4-FFF2-40B4-BE49-F238E27FC236}">
                    <a16:creationId xmlns:a16="http://schemas.microsoft.com/office/drawing/2014/main" id="{96A5950D-DAB4-F364-1CC4-C28A9A029D17}"/>
                  </a:ext>
                </a:extLst>
              </p:cNvPr>
              <p:cNvCxnSpPr/>
              <p:nvPr/>
            </p:nvCxnSpPr>
            <p:spPr>
              <a:xfrm flipV="1">
                <a:off x="14063483" y="8122069"/>
                <a:ext cx="55011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0" name="Straight Connector 1139">
                <a:extLst>
                  <a:ext uri="{FF2B5EF4-FFF2-40B4-BE49-F238E27FC236}">
                    <a16:creationId xmlns:a16="http://schemas.microsoft.com/office/drawing/2014/main" id="{086110E6-3EAC-8E71-9F12-C33EE6019AEC}"/>
                  </a:ext>
                </a:extLst>
              </p:cNvPr>
              <p:cNvCxnSpPr/>
              <p:nvPr/>
            </p:nvCxnSpPr>
            <p:spPr>
              <a:xfrm>
                <a:off x="14406570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1" name="Straight Connector 1140">
                <a:extLst>
                  <a:ext uri="{FF2B5EF4-FFF2-40B4-BE49-F238E27FC236}">
                    <a16:creationId xmlns:a16="http://schemas.microsoft.com/office/drawing/2014/main" id="{1D479BFA-48DD-8A63-C3D6-7EEF46EDCBE2}"/>
                  </a:ext>
                </a:extLst>
              </p:cNvPr>
              <p:cNvCxnSpPr/>
              <p:nvPr/>
            </p:nvCxnSpPr>
            <p:spPr>
              <a:xfrm>
                <a:off x="14074950" y="7887227"/>
                <a:ext cx="563863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2" name="Straight Connector 1141">
                <a:extLst>
                  <a:ext uri="{FF2B5EF4-FFF2-40B4-BE49-F238E27FC236}">
                    <a16:creationId xmlns:a16="http://schemas.microsoft.com/office/drawing/2014/main" id="{5EE1D762-C590-83B3-C87D-6C22F51B651F}"/>
                  </a:ext>
                </a:extLst>
              </p:cNvPr>
              <p:cNvCxnSpPr/>
              <p:nvPr/>
            </p:nvCxnSpPr>
            <p:spPr>
              <a:xfrm flipH="1">
                <a:off x="14606065" y="7886085"/>
                <a:ext cx="5047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3" name="Straight Connector 1142">
                <a:extLst>
                  <a:ext uri="{FF2B5EF4-FFF2-40B4-BE49-F238E27FC236}">
                    <a16:creationId xmlns:a16="http://schemas.microsoft.com/office/drawing/2014/main" id="{2C8D55CD-55A7-1D5A-A4DA-9FFFDFBE9589}"/>
                  </a:ext>
                </a:extLst>
              </p:cNvPr>
              <p:cNvCxnSpPr/>
              <p:nvPr/>
            </p:nvCxnSpPr>
            <p:spPr>
              <a:xfrm flipH="1">
                <a:off x="14072097" y="7886085"/>
                <a:ext cx="11808" cy="580757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4" name="Straight Connector 1143">
                <a:extLst>
                  <a:ext uri="{FF2B5EF4-FFF2-40B4-BE49-F238E27FC236}">
                    <a16:creationId xmlns:a16="http://schemas.microsoft.com/office/drawing/2014/main" id="{43268C98-BC29-3F7D-8B53-24B9482E0046}"/>
                  </a:ext>
                </a:extLst>
              </p:cNvPr>
              <p:cNvCxnSpPr/>
              <p:nvPr/>
            </p:nvCxnSpPr>
            <p:spPr>
              <a:xfrm>
                <a:off x="14068966" y="8442219"/>
                <a:ext cx="206292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5" name="Straight Connector 1144">
                <a:extLst>
                  <a:ext uri="{FF2B5EF4-FFF2-40B4-BE49-F238E27FC236}">
                    <a16:creationId xmlns:a16="http://schemas.microsoft.com/office/drawing/2014/main" id="{48614341-9F14-1232-68BB-957097D6C404}"/>
                  </a:ext>
                </a:extLst>
              </p:cNvPr>
              <p:cNvCxnSpPr>
                <a:stCxn id="1134" idx="2"/>
                <a:endCxn id="1135" idx="4"/>
              </p:cNvCxnSpPr>
              <p:nvPr/>
            </p:nvCxnSpPr>
            <p:spPr>
              <a:xfrm>
                <a:off x="13844912" y="8656257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6" name="Straight Connector 1145">
                <a:extLst>
                  <a:ext uri="{FF2B5EF4-FFF2-40B4-BE49-F238E27FC236}">
                    <a16:creationId xmlns:a16="http://schemas.microsoft.com/office/drawing/2014/main" id="{5A5D3231-E7DD-B081-F1F8-3CFD5480DAE5}"/>
                  </a:ext>
                </a:extLst>
              </p:cNvPr>
              <p:cNvCxnSpPr>
                <a:stCxn id="1134" idx="4"/>
                <a:endCxn id="1135" idx="2"/>
              </p:cNvCxnSpPr>
              <p:nvPr/>
            </p:nvCxnSpPr>
            <p:spPr>
              <a:xfrm>
                <a:off x="13844912" y="9689803"/>
                <a:ext cx="984891" cy="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7" name="Oval 1116">
              <a:extLst>
                <a:ext uri="{FF2B5EF4-FFF2-40B4-BE49-F238E27FC236}">
                  <a16:creationId xmlns:a16="http://schemas.microsoft.com/office/drawing/2014/main" id="{81E3C393-09F8-4CDE-BBA1-4E42D88289A1}"/>
                </a:ext>
              </a:extLst>
            </p:cNvPr>
            <p:cNvSpPr/>
            <p:nvPr/>
          </p:nvSpPr>
          <p:spPr>
            <a:xfrm>
              <a:off x="9671078" y="3737525"/>
              <a:ext cx="264220" cy="323377"/>
            </a:xfrm>
            <a:prstGeom prst="ellipse">
              <a:avLst/>
            </a:prstGeom>
            <a:gradFill>
              <a:gsLst>
                <a:gs pos="95420">
                  <a:schemeClr val="tx1">
                    <a:lumMod val="50000"/>
                    <a:lumOff val="50000"/>
                  </a:schemeClr>
                </a:gs>
                <a:gs pos="0">
                  <a:schemeClr val="bg1">
                    <a:lumMod val="7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18" name="TextBox 448">
              <a:extLst>
                <a:ext uri="{FF2B5EF4-FFF2-40B4-BE49-F238E27FC236}">
                  <a16:creationId xmlns:a16="http://schemas.microsoft.com/office/drawing/2014/main" id="{B93C4116-7514-CFE3-FB9B-4395D1A1F2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9331474" y="3172646"/>
              <a:ext cx="879179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ourier New" pitchFamily="49" charset="0"/>
                </a:rPr>
                <a:t>DETECTOR</a:t>
              </a:r>
            </a:p>
          </p:txBody>
        </p:sp>
        <p:sp>
          <p:nvSpPr>
            <p:cNvPr id="1119" name="TextBox 448">
              <a:extLst>
                <a:ext uri="{FF2B5EF4-FFF2-40B4-BE49-F238E27FC236}">
                  <a16:creationId xmlns:a16="http://schemas.microsoft.com/office/drawing/2014/main" id="{5F632308-D882-36F8-FE4A-15CF240DF7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010924" y="1335405"/>
              <a:ext cx="722837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QUAD</a:t>
              </a:r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2A324018-B7C9-4C82-567B-5A0AD869D80E}"/>
                </a:ext>
              </a:extLst>
            </p:cNvPr>
            <p:cNvSpPr/>
            <p:nvPr/>
          </p:nvSpPr>
          <p:spPr>
            <a:xfrm>
              <a:off x="7328259" y="1857775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1" name="Rectangle 1120">
              <a:extLst>
                <a:ext uri="{FF2B5EF4-FFF2-40B4-BE49-F238E27FC236}">
                  <a16:creationId xmlns:a16="http://schemas.microsoft.com/office/drawing/2014/main" id="{448D74D3-7C73-8C14-7E6B-3EC65B78F296}"/>
                </a:ext>
              </a:extLst>
            </p:cNvPr>
            <p:cNvSpPr/>
            <p:nvPr/>
          </p:nvSpPr>
          <p:spPr>
            <a:xfrm>
              <a:off x="7469453" y="1862424"/>
              <a:ext cx="88167" cy="328783"/>
            </a:xfrm>
            <a:prstGeom prst="rect">
              <a:avLst/>
            </a:prstGeom>
            <a:gradFill flip="none" rotWithShape="1">
              <a:gsLst>
                <a:gs pos="0">
                  <a:srgbClr val="965040"/>
                </a:gs>
                <a:gs pos="23000">
                  <a:srgbClr val="FF5050"/>
                </a:gs>
                <a:gs pos="69000">
                  <a:srgbClr val="923522"/>
                </a:gs>
                <a:gs pos="97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312" tIns="9656" rIns="19312" bIns="965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2" name="TextBox 448">
              <a:extLst>
                <a:ext uri="{FF2B5EF4-FFF2-40B4-BE49-F238E27FC236}">
                  <a16:creationId xmlns:a16="http://schemas.microsoft.com/office/drawing/2014/main" id="{0F99A658-0A03-384E-5826-F6B052C8FD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136574" y="1327034"/>
              <a:ext cx="722837" cy="7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312" tIns="9656" rIns="19312" bIns="9656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QUAD</a:t>
              </a:r>
            </a:p>
          </p:txBody>
        </p:sp>
        <p:sp>
          <p:nvSpPr>
            <p:cNvPr id="1123" name="Rounded Rectangle 440">
              <a:extLst>
                <a:ext uri="{FF2B5EF4-FFF2-40B4-BE49-F238E27FC236}">
                  <a16:creationId xmlns:a16="http://schemas.microsoft.com/office/drawing/2014/main" id="{725A8B5D-42A4-D9C9-853F-9789CB74B63D}"/>
                </a:ext>
              </a:extLst>
            </p:cNvPr>
            <p:cNvSpPr/>
            <p:nvPr/>
          </p:nvSpPr>
          <p:spPr>
            <a:xfrm>
              <a:off x="5519797" y="2781849"/>
              <a:ext cx="1226696" cy="56594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shade val="30000"/>
                    <a:satMod val="11500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TW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24" name="Straight Arrow Connector 1123">
              <a:extLst>
                <a:ext uri="{FF2B5EF4-FFF2-40B4-BE49-F238E27FC236}">
                  <a16:creationId xmlns:a16="http://schemas.microsoft.com/office/drawing/2014/main" id="{64626DDA-C0FC-CCF6-E17A-5AA59313F933}"/>
                </a:ext>
              </a:extLst>
            </p:cNvPr>
            <p:cNvCxnSpPr>
              <a:cxnSpLocks/>
            </p:cNvCxnSpPr>
            <p:nvPr/>
          </p:nvCxnSpPr>
          <p:spPr>
            <a:xfrm>
              <a:off x="6485344" y="3138624"/>
              <a:ext cx="827962" cy="869037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5" name="Straight Arrow Connector 1124">
              <a:extLst>
                <a:ext uri="{FF2B5EF4-FFF2-40B4-BE49-F238E27FC236}">
                  <a16:creationId xmlns:a16="http://schemas.microsoft.com/office/drawing/2014/main" id="{AA241108-B071-DAAA-274E-930EDD0C84F5}"/>
                </a:ext>
              </a:extLst>
            </p:cNvPr>
            <p:cNvCxnSpPr>
              <a:cxnSpLocks/>
              <a:endCxn id="50" idx="3"/>
            </p:cNvCxnSpPr>
            <p:nvPr/>
          </p:nvCxnSpPr>
          <p:spPr>
            <a:xfrm flipV="1">
              <a:off x="5603670" y="2183008"/>
              <a:ext cx="20387" cy="830766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6" name="Rectangle: Rounded Corners 410">
              <a:extLst>
                <a:ext uri="{FF2B5EF4-FFF2-40B4-BE49-F238E27FC236}">
                  <a16:creationId xmlns:a16="http://schemas.microsoft.com/office/drawing/2014/main" id="{A6424849-EE98-5DDB-1441-00EB294447C7}"/>
                </a:ext>
              </a:extLst>
            </p:cNvPr>
            <p:cNvSpPr/>
            <p:nvPr/>
          </p:nvSpPr>
          <p:spPr>
            <a:xfrm>
              <a:off x="495662" y="824024"/>
              <a:ext cx="2406259" cy="1990486"/>
            </a:xfrm>
            <a:prstGeom prst="roundRect">
              <a:avLst>
                <a:gd name="adj" fmla="val 7881"/>
              </a:avLst>
            </a:prstGeom>
            <a:solidFill>
              <a:srgbClr val="C00000">
                <a:alpha val="25000"/>
              </a:srgbClr>
            </a:solidFill>
            <a:ln w="222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Electron Source</a:t>
              </a:r>
            </a:p>
          </p:txBody>
        </p:sp>
        <p:sp>
          <p:nvSpPr>
            <p:cNvPr id="1127" name="Rectangle: Rounded Corners 413">
              <a:extLst>
                <a:ext uri="{FF2B5EF4-FFF2-40B4-BE49-F238E27FC236}">
                  <a16:creationId xmlns:a16="http://schemas.microsoft.com/office/drawing/2014/main" id="{D26D0F23-C0E1-090A-58ED-7D76E17C80B5}"/>
                </a:ext>
              </a:extLst>
            </p:cNvPr>
            <p:cNvSpPr/>
            <p:nvPr/>
          </p:nvSpPr>
          <p:spPr>
            <a:xfrm>
              <a:off x="6884081" y="2777402"/>
              <a:ext cx="4480293" cy="2781470"/>
            </a:xfrm>
            <a:prstGeom prst="roundRect">
              <a:avLst>
                <a:gd name="adj" fmla="val 3724"/>
              </a:avLst>
            </a:prstGeom>
            <a:solidFill>
              <a:schemeClr val="accent1">
                <a:lumMod val="75000"/>
                <a:alpha val="25000"/>
              </a:schemeClr>
            </a:solidFill>
            <a:ln w="222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Diffraction Station</a:t>
              </a:r>
            </a:p>
          </p:txBody>
        </p:sp>
        <p:sp>
          <p:nvSpPr>
            <p:cNvPr id="1128" name="Freeform: Shape 9">
              <a:extLst>
                <a:ext uri="{FF2B5EF4-FFF2-40B4-BE49-F238E27FC236}">
                  <a16:creationId xmlns:a16="http://schemas.microsoft.com/office/drawing/2014/main" id="{38984878-888E-76F4-A155-10FAE5D1AA24}"/>
                </a:ext>
              </a:extLst>
            </p:cNvPr>
            <p:cNvSpPr/>
            <p:nvPr/>
          </p:nvSpPr>
          <p:spPr>
            <a:xfrm>
              <a:off x="2901343" y="1231285"/>
              <a:ext cx="3963231" cy="3009900"/>
            </a:xfrm>
            <a:custGeom>
              <a:avLst/>
              <a:gdLst>
                <a:gd name="connsiteX0" fmla="*/ 0 w 4095750"/>
                <a:gd name="connsiteY0" fmla="*/ 381000 h 3009900"/>
                <a:gd name="connsiteX1" fmla="*/ 0 w 4095750"/>
                <a:gd name="connsiteY1" fmla="*/ 1568450 h 3009900"/>
                <a:gd name="connsiteX2" fmla="*/ 869950 w 4095750"/>
                <a:gd name="connsiteY2" fmla="*/ 1568450 h 3009900"/>
                <a:gd name="connsiteX3" fmla="*/ 1536700 w 4095750"/>
                <a:gd name="connsiteY3" fmla="*/ 2584450 h 3009900"/>
                <a:gd name="connsiteX4" fmla="*/ 2044700 w 4095750"/>
                <a:gd name="connsiteY4" fmla="*/ 2584450 h 3009900"/>
                <a:gd name="connsiteX5" fmla="*/ 2470150 w 4095750"/>
                <a:gd name="connsiteY5" fmla="*/ 3009900 h 3009900"/>
                <a:gd name="connsiteX6" fmla="*/ 4095750 w 4095750"/>
                <a:gd name="connsiteY6" fmla="*/ 3009900 h 3009900"/>
                <a:gd name="connsiteX7" fmla="*/ 4095750 w 4095750"/>
                <a:gd name="connsiteY7" fmla="*/ 2374900 h 3009900"/>
                <a:gd name="connsiteX8" fmla="*/ 2806700 w 4095750"/>
                <a:gd name="connsiteY8" fmla="*/ 2374900 h 3009900"/>
                <a:gd name="connsiteX9" fmla="*/ 1949450 w 4095750"/>
                <a:gd name="connsiteY9" fmla="*/ 1174750 h 3009900"/>
                <a:gd name="connsiteX10" fmla="*/ 1536700 w 4095750"/>
                <a:gd name="connsiteY10" fmla="*/ 1174750 h 3009900"/>
                <a:gd name="connsiteX11" fmla="*/ 965200 w 4095750"/>
                <a:gd name="connsiteY11" fmla="*/ 565150 h 3009900"/>
                <a:gd name="connsiteX12" fmla="*/ 965200 w 4095750"/>
                <a:gd name="connsiteY12" fmla="*/ 0 h 3009900"/>
                <a:gd name="connsiteX13" fmla="*/ 0 w 4095750"/>
                <a:gd name="connsiteY13" fmla="*/ 0 h 3009900"/>
                <a:gd name="connsiteX14" fmla="*/ 0 w 4095750"/>
                <a:gd name="connsiteY14" fmla="*/ 381000 h 300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95750" h="3009900">
                  <a:moveTo>
                    <a:pt x="0" y="381000"/>
                  </a:moveTo>
                  <a:lnTo>
                    <a:pt x="0" y="1568450"/>
                  </a:lnTo>
                  <a:lnTo>
                    <a:pt x="869950" y="1568450"/>
                  </a:lnTo>
                  <a:lnTo>
                    <a:pt x="1536700" y="2584450"/>
                  </a:lnTo>
                  <a:lnTo>
                    <a:pt x="2044700" y="2584450"/>
                  </a:lnTo>
                  <a:lnTo>
                    <a:pt x="2470150" y="3009900"/>
                  </a:lnTo>
                  <a:lnTo>
                    <a:pt x="4095750" y="3009900"/>
                  </a:lnTo>
                  <a:lnTo>
                    <a:pt x="4095750" y="2374900"/>
                  </a:lnTo>
                  <a:lnTo>
                    <a:pt x="2806700" y="2374900"/>
                  </a:lnTo>
                  <a:lnTo>
                    <a:pt x="1949450" y="1174750"/>
                  </a:lnTo>
                  <a:lnTo>
                    <a:pt x="1536700" y="1174750"/>
                  </a:lnTo>
                  <a:lnTo>
                    <a:pt x="965200" y="565150"/>
                  </a:lnTo>
                  <a:lnTo>
                    <a:pt x="965200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25000"/>
              </a:schemeClr>
            </a:solidFill>
            <a:ln w="222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9" name="Freeform: Shape 12">
              <a:extLst>
                <a:ext uri="{FF2B5EF4-FFF2-40B4-BE49-F238E27FC236}">
                  <a16:creationId xmlns:a16="http://schemas.microsoft.com/office/drawing/2014/main" id="{81D9F650-78CC-8DEE-7F13-7D81607344D1}"/>
                </a:ext>
              </a:extLst>
            </p:cNvPr>
            <p:cNvSpPr/>
            <p:nvPr/>
          </p:nvSpPr>
          <p:spPr>
            <a:xfrm>
              <a:off x="3905561" y="847725"/>
              <a:ext cx="5057463" cy="1636373"/>
            </a:xfrm>
            <a:custGeom>
              <a:avLst/>
              <a:gdLst>
                <a:gd name="connsiteX0" fmla="*/ 9525 w 5105400"/>
                <a:gd name="connsiteY0" fmla="*/ 371475 h 1695450"/>
                <a:gd name="connsiteX1" fmla="*/ 0 w 5105400"/>
                <a:gd name="connsiteY1" fmla="*/ 1047750 h 1695450"/>
                <a:gd name="connsiteX2" fmla="*/ 438150 w 5105400"/>
                <a:gd name="connsiteY2" fmla="*/ 1524000 h 1695450"/>
                <a:gd name="connsiteX3" fmla="*/ 923925 w 5105400"/>
                <a:gd name="connsiteY3" fmla="*/ 1514475 h 1695450"/>
                <a:gd name="connsiteX4" fmla="*/ 1228725 w 5105400"/>
                <a:gd name="connsiteY4" fmla="*/ 1695450 h 1695450"/>
                <a:gd name="connsiteX5" fmla="*/ 5105400 w 5105400"/>
                <a:gd name="connsiteY5" fmla="*/ 1695450 h 1695450"/>
                <a:gd name="connsiteX6" fmla="*/ 5105400 w 5105400"/>
                <a:gd name="connsiteY6" fmla="*/ 628650 h 1695450"/>
                <a:gd name="connsiteX7" fmla="*/ 4476750 w 5105400"/>
                <a:gd name="connsiteY7" fmla="*/ 0 h 1695450"/>
                <a:gd name="connsiteX8" fmla="*/ 3714750 w 5105400"/>
                <a:gd name="connsiteY8" fmla="*/ 0 h 1695450"/>
                <a:gd name="connsiteX9" fmla="*/ 2686050 w 5105400"/>
                <a:gd name="connsiteY9" fmla="*/ 0 h 1695450"/>
                <a:gd name="connsiteX10" fmla="*/ 2495550 w 5105400"/>
                <a:gd name="connsiteY10" fmla="*/ 190500 h 1695450"/>
                <a:gd name="connsiteX11" fmla="*/ 9525 w 5105400"/>
                <a:gd name="connsiteY11" fmla="*/ 371475 h 1695450"/>
                <a:gd name="connsiteX0" fmla="*/ 19050 w 5105400"/>
                <a:gd name="connsiteY0" fmla="*/ 180975 h 1695450"/>
                <a:gd name="connsiteX1" fmla="*/ 0 w 5105400"/>
                <a:gd name="connsiteY1" fmla="*/ 1047750 h 1695450"/>
                <a:gd name="connsiteX2" fmla="*/ 438150 w 5105400"/>
                <a:gd name="connsiteY2" fmla="*/ 1524000 h 1695450"/>
                <a:gd name="connsiteX3" fmla="*/ 923925 w 5105400"/>
                <a:gd name="connsiteY3" fmla="*/ 1514475 h 1695450"/>
                <a:gd name="connsiteX4" fmla="*/ 1228725 w 5105400"/>
                <a:gd name="connsiteY4" fmla="*/ 1695450 h 1695450"/>
                <a:gd name="connsiteX5" fmla="*/ 5105400 w 5105400"/>
                <a:gd name="connsiteY5" fmla="*/ 1695450 h 1695450"/>
                <a:gd name="connsiteX6" fmla="*/ 5105400 w 5105400"/>
                <a:gd name="connsiteY6" fmla="*/ 628650 h 1695450"/>
                <a:gd name="connsiteX7" fmla="*/ 4476750 w 5105400"/>
                <a:gd name="connsiteY7" fmla="*/ 0 h 1695450"/>
                <a:gd name="connsiteX8" fmla="*/ 3714750 w 5105400"/>
                <a:gd name="connsiteY8" fmla="*/ 0 h 1695450"/>
                <a:gd name="connsiteX9" fmla="*/ 2686050 w 5105400"/>
                <a:gd name="connsiteY9" fmla="*/ 0 h 1695450"/>
                <a:gd name="connsiteX10" fmla="*/ 2495550 w 5105400"/>
                <a:gd name="connsiteY10" fmla="*/ 190500 h 1695450"/>
                <a:gd name="connsiteX11" fmla="*/ 19050 w 5105400"/>
                <a:gd name="connsiteY11" fmla="*/ 180975 h 1695450"/>
                <a:gd name="connsiteX0" fmla="*/ 19050 w 5105400"/>
                <a:gd name="connsiteY0" fmla="*/ 180975 h 1695450"/>
                <a:gd name="connsiteX1" fmla="*/ 0 w 5105400"/>
                <a:gd name="connsiteY1" fmla="*/ 1047750 h 1695450"/>
                <a:gd name="connsiteX2" fmla="*/ 438150 w 5105400"/>
                <a:gd name="connsiteY2" fmla="*/ 1524000 h 1695450"/>
                <a:gd name="connsiteX3" fmla="*/ 942975 w 5105400"/>
                <a:gd name="connsiteY3" fmla="*/ 1531144 h 1695450"/>
                <a:gd name="connsiteX4" fmla="*/ 1228725 w 5105400"/>
                <a:gd name="connsiteY4" fmla="*/ 1695450 h 1695450"/>
                <a:gd name="connsiteX5" fmla="*/ 5105400 w 5105400"/>
                <a:gd name="connsiteY5" fmla="*/ 1695450 h 1695450"/>
                <a:gd name="connsiteX6" fmla="*/ 5105400 w 5105400"/>
                <a:gd name="connsiteY6" fmla="*/ 628650 h 1695450"/>
                <a:gd name="connsiteX7" fmla="*/ 4476750 w 5105400"/>
                <a:gd name="connsiteY7" fmla="*/ 0 h 1695450"/>
                <a:gd name="connsiteX8" fmla="*/ 3714750 w 5105400"/>
                <a:gd name="connsiteY8" fmla="*/ 0 h 1695450"/>
                <a:gd name="connsiteX9" fmla="*/ 2686050 w 5105400"/>
                <a:gd name="connsiteY9" fmla="*/ 0 h 1695450"/>
                <a:gd name="connsiteX10" fmla="*/ 2495550 w 5105400"/>
                <a:gd name="connsiteY10" fmla="*/ 190500 h 1695450"/>
                <a:gd name="connsiteX11" fmla="*/ 19050 w 5105400"/>
                <a:gd name="connsiteY11" fmla="*/ 180975 h 1695450"/>
                <a:gd name="connsiteX0" fmla="*/ 19050 w 5105400"/>
                <a:gd name="connsiteY0" fmla="*/ 180975 h 1695450"/>
                <a:gd name="connsiteX1" fmla="*/ 0 w 5105400"/>
                <a:gd name="connsiteY1" fmla="*/ 1047750 h 1695450"/>
                <a:gd name="connsiteX2" fmla="*/ 438150 w 5105400"/>
                <a:gd name="connsiteY2" fmla="*/ 1524000 h 1695450"/>
                <a:gd name="connsiteX3" fmla="*/ 942975 w 5105400"/>
                <a:gd name="connsiteY3" fmla="*/ 1524000 h 1695450"/>
                <a:gd name="connsiteX4" fmla="*/ 1228725 w 5105400"/>
                <a:gd name="connsiteY4" fmla="*/ 1695450 h 1695450"/>
                <a:gd name="connsiteX5" fmla="*/ 5105400 w 5105400"/>
                <a:gd name="connsiteY5" fmla="*/ 1695450 h 1695450"/>
                <a:gd name="connsiteX6" fmla="*/ 5105400 w 5105400"/>
                <a:gd name="connsiteY6" fmla="*/ 628650 h 1695450"/>
                <a:gd name="connsiteX7" fmla="*/ 4476750 w 5105400"/>
                <a:gd name="connsiteY7" fmla="*/ 0 h 1695450"/>
                <a:gd name="connsiteX8" fmla="*/ 3714750 w 5105400"/>
                <a:gd name="connsiteY8" fmla="*/ 0 h 1695450"/>
                <a:gd name="connsiteX9" fmla="*/ 2686050 w 5105400"/>
                <a:gd name="connsiteY9" fmla="*/ 0 h 1695450"/>
                <a:gd name="connsiteX10" fmla="*/ 2495550 w 5105400"/>
                <a:gd name="connsiteY10" fmla="*/ 190500 h 1695450"/>
                <a:gd name="connsiteX11" fmla="*/ 19050 w 5105400"/>
                <a:gd name="connsiteY11" fmla="*/ 180975 h 1695450"/>
                <a:gd name="connsiteX0" fmla="*/ 0 w 5105400"/>
                <a:gd name="connsiteY0" fmla="*/ 188119 h 1695450"/>
                <a:gd name="connsiteX1" fmla="*/ 0 w 5105400"/>
                <a:gd name="connsiteY1" fmla="*/ 1047750 h 1695450"/>
                <a:gd name="connsiteX2" fmla="*/ 438150 w 5105400"/>
                <a:gd name="connsiteY2" fmla="*/ 1524000 h 1695450"/>
                <a:gd name="connsiteX3" fmla="*/ 942975 w 5105400"/>
                <a:gd name="connsiteY3" fmla="*/ 1524000 h 1695450"/>
                <a:gd name="connsiteX4" fmla="*/ 1228725 w 5105400"/>
                <a:gd name="connsiteY4" fmla="*/ 1695450 h 1695450"/>
                <a:gd name="connsiteX5" fmla="*/ 5105400 w 5105400"/>
                <a:gd name="connsiteY5" fmla="*/ 1695450 h 1695450"/>
                <a:gd name="connsiteX6" fmla="*/ 5105400 w 5105400"/>
                <a:gd name="connsiteY6" fmla="*/ 628650 h 1695450"/>
                <a:gd name="connsiteX7" fmla="*/ 4476750 w 5105400"/>
                <a:gd name="connsiteY7" fmla="*/ 0 h 1695450"/>
                <a:gd name="connsiteX8" fmla="*/ 3714750 w 5105400"/>
                <a:gd name="connsiteY8" fmla="*/ 0 h 1695450"/>
                <a:gd name="connsiteX9" fmla="*/ 2686050 w 5105400"/>
                <a:gd name="connsiteY9" fmla="*/ 0 h 1695450"/>
                <a:gd name="connsiteX10" fmla="*/ 2495550 w 5105400"/>
                <a:gd name="connsiteY10" fmla="*/ 190500 h 1695450"/>
                <a:gd name="connsiteX11" fmla="*/ 0 w 5105400"/>
                <a:gd name="connsiteY11" fmla="*/ 188119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05400" h="1695450">
                  <a:moveTo>
                    <a:pt x="0" y="188119"/>
                  </a:moveTo>
                  <a:lnTo>
                    <a:pt x="0" y="1047750"/>
                  </a:lnTo>
                  <a:lnTo>
                    <a:pt x="438150" y="1524000"/>
                  </a:lnTo>
                  <a:lnTo>
                    <a:pt x="942975" y="1524000"/>
                  </a:lnTo>
                  <a:lnTo>
                    <a:pt x="1228725" y="1695450"/>
                  </a:lnTo>
                  <a:lnTo>
                    <a:pt x="5105400" y="1695450"/>
                  </a:lnTo>
                  <a:lnTo>
                    <a:pt x="5105400" y="628650"/>
                  </a:lnTo>
                  <a:lnTo>
                    <a:pt x="4476750" y="0"/>
                  </a:lnTo>
                  <a:lnTo>
                    <a:pt x="3714750" y="0"/>
                  </a:lnTo>
                  <a:lnTo>
                    <a:pt x="2686050" y="0"/>
                  </a:lnTo>
                  <a:lnTo>
                    <a:pt x="2495550" y="190500"/>
                  </a:lnTo>
                  <a:lnTo>
                    <a:pt x="0" y="188119"/>
                  </a:lnTo>
                  <a:close/>
                </a:path>
              </a:pathLst>
            </a:custGeom>
            <a:solidFill>
              <a:schemeClr val="accent6">
                <a:lumMod val="75000"/>
                <a:alpha val="25000"/>
              </a:schemeClr>
            </a:solidFill>
            <a:ln w="222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0" name="Freeform: Shape 16">
              <a:extLst>
                <a:ext uri="{FF2B5EF4-FFF2-40B4-BE49-F238E27FC236}">
                  <a16:creationId xmlns:a16="http://schemas.microsoft.com/office/drawing/2014/main" id="{9216CD3B-B186-02C4-4D18-C9167E41B1A0}"/>
                </a:ext>
              </a:extLst>
            </p:cNvPr>
            <p:cNvSpPr/>
            <p:nvPr/>
          </p:nvSpPr>
          <p:spPr>
            <a:xfrm>
              <a:off x="522514" y="3216703"/>
              <a:ext cx="6284686" cy="2827151"/>
            </a:xfrm>
            <a:custGeom>
              <a:avLst/>
              <a:gdLst>
                <a:gd name="connsiteX0" fmla="*/ 0 w 6284686"/>
                <a:gd name="connsiteY0" fmla="*/ 0 h 3352800"/>
                <a:gd name="connsiteX1" fmla="*/ 0 w 6284686"/>
                <a:gd name="connsiteY1" fmla="*/ 3352800 h 3352800"/>
                <a:gd name="connsiteX2" fmla="*/ 6284686 w 6284686"/>
                <a:gd name="connsiteY2" fmla="*/ 3352800 h 3352800"/>
                <a:gd name="connsiteX3" fmla="*/ 6284686 w 6284686"/>
                <a:gd name="connsiteY3" fmla="*/ 1233715 h 3352800"/>
                <a:gd name="connsiteX4" fmla="*/ 4673600 w 6284686"/>
                <a:gd name="connsiteY4" fmla="*/ 1233715 h 3352800"/>
                <a:gd name="connsiteX5" fmla="*/ 4238171 w 6284686"/>
                <a:gd name="connsiteY5" fmla="*/ 798286 h 3352800"/>
                <a:gd name="connsiteX6" fmla="*/ 3599543 w 6284686"/>
                <a:gd name="connsiteY6" fmla="*/ 798286 h 3352800"/>
                <a:gd name="connsiteX7" fmla="*/ 3018972 w 6284686"/>
                <a:gd name="connsiteY7" fmla="*/ 58057 h 3352800"/>
                <a:gd name="connsiteX8" fmla="*/ 72572 w 6284686"/>
                <a:gd name="connsiteY8" fmla="*/ 58057 h 3352800"/>
                <a:gd name="connsiteX9" fmla="*/ 0 w 6284686"/>
                <a:gd name="connsiteY9" fmla="*/ 0 h 3352800"/>
                <a:gd name="connsiteX0" fmla="*/ 0 w 6284686"/>
                <a:gd name="connsiteY0" fmla="*/ 0 h 3352800"/>
                <a:gd name="connsiteX1" fmla="*/ 0 w 6284686"/>
                <a:gd name="connsiteY1" fmla="*/ 3352800 h 3352800"/>
                <a:gd name="connsiteX2" fmla="*/ 6284686 w 6284686"/>
                <a:gd name="connsiteY2" fmla="*/ 3352800 h 3352800"/>
                <a:gd name="connsiteX3" fmla="*/ 6284686 w 6284686"/>
                <a:gd name="connsiteY3" fmla="*/ 1233715 h 3352800"/>
                <a:gd name="connsiteX4" fmla="*/ 4673600 w 6284686"/>
                <a:gd name="connsiteY4" fmla="*/ 1233715 h 3352800"/>
                <a:gd name="connsiteX5" fmla="*/ 4238171 w 6284686"/>
                <a:gd name="connsiteY5" fmla="*/ 798286 h 3352800"/>
                <a:gd name="connsiteX6" fmla="*/ 3599543 w 6284686"/>
                <a:gd name="connsiteY6" fmla="*/ 798286 h 3352800"/>
                <a:gd name="connsiteX7" fmla="*/ 3018972 w 6284686"/>
                <a:gd name="connsiteY7" fmla="*/ 58057 h 3352800"/>
                <a:gd name="connsiteX8" fmla="*/ 0 w 6284686"/>
                <a:gd name="connsiteY8" fmla="*/ 0 h 3352800"/>
                <a:gd name="connsiteX0" fmla="*/ 0 w 6284686"/>
                <a:gd name="connsiteY0" fmla="*/ 37193 h 3294743"/>
                <a:gd name="connsiteX1" fmla="*/ 0 w 6284686"/>
                <a:gd name="connsiteY1" fmla="*/ 3294743 h 3294743"/>
                <a:gd name="connsiteX2" fmla="*/ 6284686 w 6284686"/>
                <a:gd name="connsiteY2" fmla="*/ 3294743 h 3294743"/>
                <a:gd name="connsiteX3" fmla="*/ 6284686 w 6284686"/>
                <a:gd name="connsiteY3" fmla="*/ 1175658 h 3294743"/>
                <a:gd name="connsiteX4" fmla="*/ 4673600 w 6284686"/>
                <a:gd name="connsiteY4" fmla="*/ 1175658 h 3294743"/>
                <a:gd name="connsiteX5" fmla="*/ 4238171 w 6284686"/>
                <a:gd name="connsiteY5" fmla="*/ 740229 h 3294743"/>
                <a:gd name="connsiteX6" fmla="*/ 3599543 w 6284686"/>
                <a:gd name="connsiteY6" fmla="*/ 740229 h 3294743"/>
                <a:gd name="connsiteX7" fmla="*/ 3018972 w 6284686"/>
                <a:gd name="connsiteY7" fmla="*/ 0 h 3294743"/>
                <a:gd name="connsiteX8" fmla="*/ 0 w 6284686"/>
                <a:gd name="connsiteY8" fmla="*/ 37193 h 3294743"/>
                <a:gd name="connsiteX0" fmla="*/ 0 w 6284686"/>
                <a:gd name="connsiteY0" fmla="*/ 0 h 3305175"/>
                <a:gd name="connsiteX1" fmla="*/ 0 w 6284686"/>
                <a:gd name="connsiteY1" fmla="*/ 3305175 h 3305175"/>
                <a:gd name="connsiteX2" fmla="*/ 6284686 w 6284686"/>
                <a:gd name="connsiteY2" fmla="*/ 3305175 h 3305175"/>
                <a:gd name="connsiteX3" fmla="*/ 6284686 w 6284686"/>
                <a:gd name="connsiteY3" fmla="*/ 1186090 h 3305175"/>
                <a:gd name="connsiteX4" fmla="*/ 4673600 w 6284686"/>
                <a:gd name="connsiteY4" fmla="*/ 1186090 h 3305175"/>
                <a:gd name="connsiteX5" fmla="*/ 4238171 w 6284686"/>
                <a:gd name="connsiteY5" fmla="*/ 750661 h 3305175"/>
                <a:gd name="connsiteX6" fmla="*/ 3599543 w 6284686"/>
                <a:gd name="connsiteY6" fmla="*/ 750661 h 3305175"/>
                <a:gd name="connsiteX7" fmla="*/ 3018972 w 6284686"/>
                <a:gd name="connsiteY7" fmla="*/ 10432 h 3305175"/>
                <a:gd name="connsiteX8" fmla="*/ 0 w 6284686"/>
                <a:gd name="connsiteY8" fmla="*/ 0 h 330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4686" h="3305175">
                  <a:moveTo>
                    <a:pt x="0" y="0"/>
                  </a:moveTo>
                  <a:lnTo>
                    <a:pt x="0" y="3305175"/>
                  </a:lnTo>
                  <a:lnTo>
                    <a:pt x="6284686" y="3305175"/>
                  </a:lnTo>
                  <a:lnTo>
                    <a:pt x="6284686" y="1186090"/>
                  </a:lnTo>
                  <a:lnTo>
                    <a:pt x="4673600" y="1186090"/>
                  </a:lnTo>
                  <a:lnTo>
                    <a:pt x="4238171" y="750661"/>
                  </a:lnTo>
                  <a:lnTo>
                    <a:pt x="3599543" y="750661"/>
                  </a:lnTo>
                  <a:lnTo>
                    <a:pt x="3018972" y="10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25000"/>
              </a:srgbClr>
            </a:solidFill>
            <a:ln w="22225" cap="rnd">
              <a:solidFill>
                <a:srgbClr val="7030A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Laser Systems</a:t>
              </a:r>
            </a:p>
          </p:txBody>
        </p:sp>
        <p:cxnSp>
          <p:nvCxnSpPr>
            <p:cNvPr id="1131" name="Straight Arrow Connector 1130">
              <a:extLst>
                <a:ext uri="{FF2B5EF4-FFF2-40B4-BE49-F238E27FC236}">
                  <a16:creationId xmlns:a16="http://schemas.microsoft.com/office/drawing/2014/main" id="{DD930C7D-5C84-B0BB-3A0B-CF4062D6C2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0627" y="4418447"/>
              <a:ext cx="1870886" cy="390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2" name="Rectangle 1131">
              <a:extLst>
                <a:ext uri="{FF2B5EF4-FFF2-40B4-BE49-F238E27FC236}">
                  <a16:creationId xmlns:a16="http://schemas.microsoft.com/office/drawing/2014/main" id="{54712AAF-D60A-0434-075F-597D9D4E71FD}"/>
                </a:ext>
              </a:extLst>
            </p:cNvPr>
            <p:cNvSpPr/>
            <p:nvPr/>
          </p:nvSpPr>
          <p:spPr>
            <a:xfrm>
              <a:off x="4349050" y="190500"/>
              <a:ext cx="1991344" cy="810380"/>
            </a:xfrm>
            <a:prstGeom prst="rect">
              <a:avLst/>
            </a:prstGeom>
            <a:solidFill>
              <a:schemeClr val="accent4">
                <a:lumMod val="75000"/>
                <a:alpha val="25000"/>
              </a:schemeClr>
            </a:solidFill>
            <a:ln w="22225" cap="rnd">
              <a:solidFill>
                <a:srgbClr val="7030A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Laser systems</a:t>
              </a:r>
            </a:p>
          </p:txBody>
        </p:sp>
        <p:sp>
          <p:nvSpPr>
            <p:cNvPr id="1133" name="Rectangle 474">
              <a:extLst>
                <a:ext uri="{FF2B5EF4-FFF2-40B4-BE49-F238E27FC236}">
                  <a16:creationId xmlns:a16="http://schemas.microsoft.com/office/drawing/2014/main" id="{AB8D037E-DA73-550D-AE90-D6B120B0A0FD}"/>
                </a:ext>
              </a:extLst>
            </p:cNvPr>
            <p:cNvSpPr/>
            <p:nvPr/>
          </p:nvSpPr>
          <p:spPr>
            <a:xfrm>
              <a:off x="5064316" y="2555406"/>
              <a:ext cx="1761007" cy="900101"/>
            </a:xfrm>
            <a:custGeom>
              <a:avLst/>
              <a:gdLst>
                <a:gd name="connsiteX0" fmla="*/ 0 w 1533571"/>
                <a:gd name="connsiteY0" fmla="*/ 0 h 852033"/>
                <a:gd name="connsiteX1" fmla="*/ 1533571 w 1533571"/>
                <a:gd name="connsiteY1" fmla="*/ 0 h 852033"/>
                <a:gd name="connsiteX2" fmla="*/ 1533571 w 1533571"/>
                <a:gd name="connsiteY2" fmla="*/ 852033 h 852033"/>
                <a:gd name="connsiteX3" fmla="*/ 0 w 1533571"/>
                <a:gd name="connsiteY3" fmla="*/ 852033 h 852033"/>
                <a:gd name="connsiteX4" fmla="*/ 0 w 1533571"/>
                <a:gd name="connsiteY4" fmla="*/ 0 h 852033"/>
                <a:gd name="connsiteX0" fmla="*/ 0 w 1533571"/>
                <a:gd name="connsiteY0" fmla="*/ 0 h 852033"/>
                <a:gd name="connsiteX1" fmla="*/ 1533571 w 1533571"/>
                <a:gd name="connsiteY1" fmla="*/ 0 h 852033"/>
                <a:gd name="connsiteX2" fmla="*/ 1533571 w 1533571"/>
                <a:gd name="connsiteY2" fmla="*/ 852033 h 852033"/>
                <a:gd name="connsiteX3" fmla="*/ 0 w 1533571"/>
                <a:gd name="connsiteY3" fmla="*/ 0 h 852033"/>
                <a:gd name="connsiteX0" fmla="*/ 0 w 1533571"/>
                <a:gd name="connsiteY0" fmla="*/ 0 h 852033"/>
                <a:gd name="connsiteX1" fmla="*/ 1533571 w 1533571"/>
                <a:gd name="connsiteY1" fmla="*/ 0 h 852033"/>
                <a:gd name="connsiteX2" fmla="*/ 1533571 w 1533571"/>
                <a:gd name="connsiteY2" fmla="*/ 852033 h 852033"/>
                <a:gd name="connsiteX3" fmla="*/ 212050 w 1533571"/>
                <a:gd name="connsiteY3" fmla="*/ 783094 h 852033"/>
                <a:gd name="connsiteX4" fmla="*/ 0 w 1533571"/>
                <a:gd name="connsiteY4" fmla="*/ 0 h 852033"/>
                <a:gd name="connsiteX0" fmla="*/ 0 w 1533571"/>
                <a:gd name="connsiteY0" fmla="*/ 0 h 863814"/>
                <a:gd name="connsiteX1" fmla="*/ 1533571 w 1533571"/>
                <a:gd name="connsiteY1" fmla="*/ 0 h 863814"/>
                <a:gd name="connsiteX2" fmla="*/ 1533571 w 1533571"/>
                <a:gd name="connsiteY2" fmla="*/ 852033 h 863814"/>
                <a:gd name="connsiteX3" fmla="*/ 212050 w 1533571"/>
                <a:gd name="connsiteY3" fmla="*/ 783094 h 863814"/>
                <a:gd name="connsiteX4" fmla="*/ 0 w 1533571"/>
                <a:gd name="connsiteY4" fmla="*/ 0 h 863814"/>
                <a:gd name="connsiteX0" fmla="*/ 0 w 1533571"/>
                <a:gd name="connsiteY0" fmla="*/ 0 h 852033"/>
                <a:gd name="connsiteX1" fmla="*/ 1533571 w 1533571"/>
                <a:gd name="connsiteY1" fmla="*/ 0 h 852033"/>
                <a:gd name="connsiteX2" fmla="*/ 1533571 w 1533571"/>
                <a:gd name="connsiteY2" fmla="*/ 852033 h 852033"/>
                <a:gd name="connsiteX3" fmla="*/ 212050 w 1533571"/>
                <a:gd name="connsiteY3" fmla="*/ 783094 h 852033"/>
                <a:gd name="connsiteX4" fmla="*/ 0 w 1533571"/>
                <a:gd name="connsiteY4" fmla="*/ 0 h 852033"/>
                <a:gd name="connsiteX0" fmla="*/ 0 w 1533571"/>
                <a:gd name="connsiteY0" fmla="*/ 0 h 855889"/>
                <a:gd name="connsiteX1" fmla="*/ 1533571 w 1533571"/>
                <a:gd name="connsiteY1" fmla="*/ 0 h 855889"/>
                <a:gd name="connsiteX2" fmla="*/ 1533571 w 1533571"/>
                <a:gd name="connsiteY2" fmla="*/ 852033 h 855889"/>
                <a:gd name="connsiteX3" fmla="*/ 250150 w 1533571"/>
                <a:gd name="connsiteY3" fmla="*/ 845007 h 855889"/>
                <a:gd name="connsiteX4" fmla="*/ 0 w 1533571"/>
                <a:gd name="connsiteY4" fmla="*/ 0 h 855889"/>
                <a:gd name="connsiteX0" fmla="*/ 0 w 1533571"/>
                <a:gd name="connsiteY0" fmla="*/ 0 h 852033"/>
                <a:gd name="connsiteX1" fmla="*/ 1533571 w 1533571"/>
                <a:gd name="connsiteY1" fmla="*/ 0 h 852033"/>
                <a:gd name="connsiteX2" fmla="*/ 1533571 w 1533571"/>
                <a:gd name="connsiteY2" fmla="*/ 852033 h 852033"/>
                <a:gd name="connsiteX3" fmla="*/ 250150 w 1533571"/>
                <a:gd name="connsiteY3" fmla="*/ 845007 h 852033"/>
                <a:gd name="connsiteX4" fmla="*/ 0 w 1533571"/>
                <a:gd name="connsiteY4" fmla="*/ 0 h 852033"/>
                <a:gd name="connsiteX0" fmla="*/ 0 w 1533571"/>
                <a:gd name="connsiteY0" fmla="*/ 0 h 852033"/>
                <a:gd name="connsiteX1" fmla="*/ 1533571 w 1533571"/>
                <a:gd name="connsiteY1" fmla="*/ 0 h 852033"/>
                <a:gd name="connsiteX2" fmla="*/ 1533571 w 1533571"/>
                <a:gd name="connsiteY2" fmla="*/ 852033 h 852033"/>
                <a:gd name="connsiteX3" fmla="*/ 250150 w 1533571"/>
                <a:gd name="connsiteY3" fmla="*/ 845007 h 852033"/>
                <a:gd name="connsiteX4" fmla="*/ 0 w 1533571"/>
                <a:gd name="connsiteY4" fmla="*/ 0 h 852033"/>
                <a:gd name="connsiteX0" fmla="*/ 0 w 1533571"/>
                <a:gd name="connsiteY0" fmla="*/ 0 h 852033"/>
                <a:gd name="connsiteX1" fmla="*/ 1533571 w 1533571"/>
                <a:gd name="connsiteY1" fmla="*/ 0 h 852033"/>
                <a:gd name="connsiteX2" fmla="*/ 1533571 w 1533571"/>
                <a:gd name="connsiteY2" fmla="*/ 852033 h 852033"/>
                <a:gd name="connsiteX3" fmla="*/ 440695 w 1533571"/>
                <a:gd name="connsiteY3" fmla="*/ 826534 h 852033"/>
                <a:gd name="connsiteX4" fmla="*/ 0 w 1533571"/>
                <a:gd name="connsiteY4" fmla="*/ 0 h 85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3571" h="852033">
                  <a:moveTo>
                    <a:pt x="0" y="0"/>
                  </a:moveTo>
                  <a:lnTo>
                    <a:pt x="1533571" y="0"/>
                  </a:lnTo>
                  <a:lnTo>
                    <a:pt x="1533571" y="852033"/>
                  </a:lnTo>
                  <a:cubicBezTo>
                    <a:pt x="1213715" y="841753"/>
                    <a:pt x="1091930" y="837190"/>
                    <a:pt x="440695" y="8265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  <a:alpha val="25000"/>
              </a:schemeClr>
            </a:solidFill>
            <a:ln w="22225" cap="rnd">
              <a:solidFill>
                <a:srgbClr val="7030A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Laser systems</a:t>
              </a:r>
            </a:p>
          </p:txBody>
        </p:sp>
      </p:grpSp>
      <p:sp>
        <p:nvSpPr>
          <p:cNvPr id="1382" name="Content Placeholder 2">
            <a:extLst>
              <a:ext uri="{FF2B5EF4-FFF2-40B4-BE49-F238E27FC236}">
                <a16:creationId xmlns:a16="http://schemas.microsoft.com/office/drawing/2014/main" id="{9CC57B31-E426-63DF-ADC2-4191FF7AF062}"/>
              </a:ext>
            </a:extLst>
          </p:cNvPr>
          <p:cNvSpPr txBox="1">
            <a:spLocks/>
          </p:cNvSpPr>
          <p:nvPr/>
        </p:nvSpPr>
        <p:spPr>
          <a:xfrm>
            <a:off x="438180" y="2570006"/>
            <a:ext cx="6222861" cy="3836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/>
              <a:t>Detailed review of the </a:t>
            </a:r>
            <a:r>
              <a:rPr lang="en-GB" sz="1400" b="1" dirty="0"/>
              <a:t>climate impact of the facility activities</a:t>
            </a:r>
          </a:p>
          <a:p>
            <a:pPr algn="l"/>
            <a:r>
              <a:rPr lang="en-GB" sz="1400" dirty="0"/>
              <a:t>Where are the </a:t>
            </a:r>
            <a:r>
              <a:rPr lang="en-GB" sz="1400" b="1" dirty="0"/>
              <a:t>Big Sources </a:t>
            </a:r>
            <a:r>
              <a:rPr lang="en-GB" sz="1400" dirty="0"/>
              <a:t>of emissions?</a:t>
            </a:r>
          </a:p>
          <a:p>
            <a:pPr lvl="1" algn="l"/>
            <a:r>
              <a:rPr lang="en-GB" sz="1400" b="1" dirty="0"/>
              <a:t>Manufacturing? </a:t>
            </a:r>
            <a:r>
              <a:rPr lang="en-GB" sz="1400" dirty="0"/>
              <a:t>Steel / Copper / Aluminium / Concrete</a:t>
            </a:r>
          </a:p>
          <a:p>
            <a:pPr lvl="1" algn="l"/>
            <a:r>
              <a:rPr lang="en-GB" sz="1400" b="1" dirty="0"/>
              <a:t>Operations? </a:t>
            </a:r>
            <a:r>
              <a:rPr lang="en-GB" sz="1400" dirty="0"/>
              <a:t>Running RF and magnet systems. Cooling &amp; AC</a:t>
            </a:r>
          </a:p>
          <a:p>
            <a:pPr lvl="1" algn="l"/>
            <a:r>
              <a:rPr lang="en-GB" sz="1400" b="1" strike="sngStrike" dirty="0"/>
              <a:t>Disposal? </a:t>
            </a:r>
            <a:r>
              <a:rPr lang="en-GB" sz="1400" strike="sngStrike" dirty="0"/>
              <a:t>End of life of components </a:t>
            </a:r>
            <a:r>
              <a:rPr lang="en-GB" sz="1400" dirty="0"/>
              <a:t>– not considered (yet)</a:t>
            </a:r>
          </a:p>
          <a:p>
            <a:pPr algn="l"/>
            <a:r>
              <a:rPr lang="en-GB" sz="1400" dirty="0"/>
              <a:t>How can we </a:t>
            </a:r>
            <a:r>
              <a:rPr lang="en-GB" sz="1400" b="1" dirty="0"/>
              <a:t>reduce these </a:t>
            </a:r>
            <a:r>
              <a:rPr lang="en-GB" sz="1400" dirty="0"/>
              <a:t>for the biggest impact?</a:t>
            </a:r>
          </a:p>
          <a:p>
            <a:pPr lvl="1" algn="l"/>
            <a:r>
              <a:rPr lang="en-GB" sz="1400" dirty="0"/>
              <a:t>Using different materials</a:t>
            </a:r>
          </a:p>
          <a:p>
            <a:pPr lvl="1" algn="l"/>
            <a:r>
              <a:rPr lang="en-GB" sz="1400" dirty="0"/>
              <a:t>Improved efficiency</a:t>
            </a:r>
          </a:p>
          <a:p>
            <a:pPr lvl="1" algn="l"/>
            <a:r>
              <a:rPr lang="en-GB" sz="1400" dirty="0"/>
              <a:t>Smart powering schemes</a:t>
            </a:r>
          </a:p>
          <a:p>
            <a:pPr algn="l"/>
            <a:r>
              <a:rPr lang="en-GB" sz="1400" dirty="0"/>
              <a:t>Figure of merit is </a:t>
            </a:r>
            <a:r>
              <a:rPr lang="en-GB" sz="1400" b="1" dirty="0" err="1"/>
              <a:t>kgCO₂e</a:t>
            </a:r>
            <a:r>
              <a:rPr lang="en-GB" sz="1400" dirty="0"/>
              <a:t> per “delivered unit”</a:t>
            </a:r>
          </a:p>
          <a:p>
            <a:pPr lvl="1" algn="l"/>
            <a:r>
              <a:rPr lang="en-GB" sz="1400" dirty="0"/>
              <a:t>Other environmental impact indicators are available</a:t>
            </a:r>
            <a:br>
              <a:rPr lang="en-GB" sz="1400" dirty="0"/>
            </a:br>
            <a:r>
              <a:rPr lang="en-GB" sz="1400" dirty="0"/>
              <a:t>(land use change, ocean acidification, eutrophication etc)</a:t>
            </a:r>
            <a:br>
              <a:rPr lang="en-GB" sz="1400" dirty="0"/>
            </a:br>
            <a:r>
              <a:rPr lang="en-GB" sz="1400" dirty="0"/>
              <a:t>so this isn’t really the same as a full LCA</a:t>
            </a:r>
          </a:p>
          <a:p>
            <a:pPr lvl="1" algn="l"/>
            <a:r>
              <a:rPr lang="en-GB" sz="1400" dirty="0"/>
              <a:t>Aim - a database listing carbon emissions for components in every area</a:t>
            </a:r>
          </a:p>
        </p:txBody>
      </p:sp>
    </p:spTree>
    <p:extLst>
      <p:ext uri="{BB962C8B-B14F-4D97-AF65-F5344CB8AC3E}">
        <p14:creationId xmlns:p14="http://schemas.microsoft.com/office/powerpoint/2010/main" val="3174870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85A1C-EDB5-0F86-3DDB-947A5B756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F079AD-81C3-C817-4EAE-7A8BBE1EB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A2BD89-0B9C-B20E-FC2E-BC2213104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14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62A9C1-2877-0667-883A-86BFD279C38F}"/>
              </a:ext>
            </a:extLst>
          </p:cNvPr>
          <p:cNvSpPr txBox="1"/>
          <p:nvPr/>
        </p:nvSpPr>
        <p:spPr>
          <a:xfrm>
            <a:off x="512462" y="294694"/>
            <a:ext cx="9326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RUEDI Electron Diffraction Facility Lifecycle Carbon Footprint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F5C2E0-A000-537B-3302-F3AB3C829FFE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DCF6DF3F-80AE-E15E-FD8A-6540ED9B4D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9" name="Picture 28" descr="A screenshot of a computer&#10;&#10;Description automatically generated">
            <a:extLst>
              <a:ext uri="{FF2B5EF4-FFF2-40B4-BE49-F238E27FC236}">
                <a16:creationId xmlns:a16="http://schemas.microsoft.com/office/drawing/2014/main" id="{DE0157D7-BB7C-D23E-D1A7-BA84D9101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1509472"/>
            <a:ext cx="10600522" cy="4756778"/>
          </a:xfrm>
          <a:prstGeom prst="rect">
            <a:avLst/>
          </a:prstGeom>
        </p:spPr>
      </p:pic>
      <p:pic>
        <p:nvPicPr>
          <p:cNvPr id="31" name="Picture 2" descr="Science and Technology Facilities Council">
            <a:extLst>
              <a:ext uri="{FF2B5EF4-FFF2-40B4-BE49-F238E27FC236}">
                <a16:creationId xmlns:a16="http://schemas.microsoft.com/office/drawing/2014/main" id="{DE610E63-7DB1-1DB3-3145-CD5FFE081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409" y="82827"/>
            <a:ext cx="1577591" cy="131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845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23985-A3A8-2634-52C9-294616C62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ience and Technology Facilities Council">
            <a:extLst>
              <a:ext uri="{FF2B5EF4-FFF2-40B4-BE49-F238E27FC236}">
                <a16:creationId xmlns:a16="http://schemas.microsoft.com/office/drawing/2014/main" id="{9EDF3DE0-82D3-C35F-E4DC-79A2F52F1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409" y="82827"/>
            <a:ext cx="1577591" cy="131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7E44C-904E-EC46-A443-85DF09F2AC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8724CD8-A0E6-A093-5AB0-833C398B1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15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5041B-6B2D-6C57-818C-782469F4D6A5}"/>
              </a:ext>
            </a:extLst>
          </p:cNvPr>
          <p:cNvSpPr txBox="1"/>
          <p:nvPr/>
        </p:nvSpPr>
        <p:spPr>
          <a:xfrm>
            <a:off x="512462" y="277375"/>
            <a:ext cx="9403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RUEDI Electron Diffraction Facility Lifecycle Carbon Footprint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460FAE-A72D-396F-5B63-7CAF432951A0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D28C3BEE-B910-7FA5-A483-215DAE07DE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4DD09-99E2-A572-4AC1-B3252378232C}"/>
              </a:ext>
            </a:extLst>
          </p:cNvPr>
          <p:cNvSpPr txBox="1">
            <a:spLocks/>
          </p:cNvSpPr>
          <p:nvPr/>
        </p:nvSpPr>
        <p:spPr>
          <a:xfrm>
            <a:off x="271538" y="1273439"/>
            <a:ext cx="5650162" cy="370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Pick one component = </a:t>
            </a:r>
            <a:r>
              <a:rPr lang="en-US" sz="1800" b="1" dirty="0"/>
              <a:t>shielding</a:t>
            </a:r>
            <a:r>
              <a:rPr lang="en-US" sz="1800" dirty="0"/>
              <a:t>: </a:t>
            </a:r>
          </a:p>
          <a:p>
            <a:pPr algn="l"/>
            <a:r>
              <a:rPr lang="en-US" sz="1800" dirty="0"/>
              <a:t>Structural materials (‘the building’) and radiation shielding is a major component of nearly all particle accelerator infrastructure; these use </a:t>
            </a:r>
            <a:r>
              <a:rPr lang="en-US" sz="1800" b="1" dirty="0"/>
              <a:t>large quantities of concrete</a:t>
            </a:r>
          </a:p>
          <a:p>
            <a:pPr algn="l"/>
            <a:r>
              <a:rPr lang="en-US" sz="1800" dirty="0"/>
              <a:t>Cement only represents 15% of the mass of concrete, but most of the CO₂ emissions</a:t>
            </a:r>
          </a:p>
          <a:p>
            <a:pPr algn="l"/>
            <a:r>
              <a:rPr lang="en-US" sz="1800" dirty="0"/>
              <a:t>Today’s cement production accounts for 8% of global CO₂ emissions: </a:t>
            </a:r>
            <a:r>
              <a:rPr lang="en-US" sz="1800" b="1" dirty="0">
                <a:solidFill>
                  <a:srgbClr val="FF0000"/>
                </a:solidFill>
              </a:rPr>
              <a:t>900 </a:t>
            </a:r>
            <a:r>
              <a:rPr lang="en-US" sz="1800" b="1" dirty="0" err="1">
                <a:solidFill>
                  <a:srgbClr val="FF0000"/>
                </a:solidFill>
              </a:rPr>
              <a:t>kgCO₂e</a:t>
            </a:r>
            <a:r>
              <a:rPr lang="en-US" sz="1800" b="1" dirty="0">
                <a:solidFill>
                  <a:srgbClr val="FF0000"/>
                </a:solidFill>
              </a:rPr>
              <a:t>/ton</a:t>
            </a:r>
          </a:p>
          <a:p>
            <a:pPr algn="l"/>
            <a:r>
              <a:rPr lang="en-US" sz="1800" dirty="0"/>
              <a:t>CO₂ production during cement manufacture is mainly due to </a:t>
            </a:r>
            <a:r>
              <a:rPr lang="en-US" sz="1800" dirty="0">
                <a:solidFill>
                  <a:srgbClr val="FF0000"/>
                </a:solidFill>
              </a:rPr>
              <a:t>clinker</a:t>
            </a:r>
            <a:r>
              <a:rPr lang="en-US" sz="1800" dirty="0"/>
              <a:t> intermediary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43E36A-EEED-2D65-C237-8262EF0E385D}"/>
              </a:ext>
            </a:extLst>
          </p:cNvPr>
          <p:cNvGrpSpPr/>
          <p:nvPr/>
        </p:nvGrpSpPr>
        <p:grpSpPr>
          <a:xfrm>
            <a:off x="6361545" y="1594948"/>
            <a:ext cx="5515031" cy="3261814"/>
            <a:chOff x="5233796" y="90595"/>
            <a:chExt cx="6779301" cy="44171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04FB53-483F-A6CA-A684-C7924CE42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1" t="-1" r="20106" b="48958"/>
            <a:stretch/>
          </p:blipFill>
          <p:spPr>
            <a:xfrm>
              <a:off x="5856051" y="575375"/>
              <a:ext cx="6157046" cy="241315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4D6B97-14B7-ED3C-7278-F12722C47311}"/>
                </a:ext>
              </a:extLst>
            </p:cNvPr>
            <p:cNvSpPr/>
            <p:nvPr/>
          </p:nvSpPr>
          <p:spPr>
            <a:xfrm flipH="1">
              <a:off x="6074313" y="2144322"/>
              <a:ext cx="178704" cy="94731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9008FC-2A51-80EA-AFAC-105ECD4599FF}"/>
                </a:ext>
              </a:extLst>
            </p:cNvPr>
            <p:cNvSpPr/>
            <p:nvPr/>
          </p:nvSpPr>
          <p:spPr>
            <a:xfrm>
              <a:off x="8342393" y="1327362"/>
              <a:ext cx="3559243" cy="18782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CE2892-322B-EF63-41C7-5F7C4EFC2A3B}"/>
                </a:ext>
              </a:extLst>
            </p:cNvPr>
            <p:cNvSpPr/>
            <p:nvPr/>
          </p:nvSpPr>
          <p:spPr>
            <a:xfrm rot="5400000">
              <a:off x="8341916" y="3950122"/>
              <a:ext cx="205721" cy="18481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2BD8CD-C14A-0576-15DF-2D9A9078558A}"/>
                </a:ext>
              </a:extLst>
            </p:cNvPr>
            <p:cNvSpPr/>
            <p:nvPr/>
          </p:nvSpPr>
          <p:spPr>
            <a:xfrm rot="5400000">
              <a:off x="6562486" y="3065521"/>
              <a:ext cx="840616" cy="3014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A60693-EB9D-28AF-F16B-828FF6036102}"/>
                </a:ext>
              </a:extLst>
            </p:cNvPr>
            <p:cNvSpPr/>
            <p:nvPr/>
          </p:nvSpPr>
          <p:spPr>
            <a:xfrm rot="5400000">
              <a:off x="5015083" y="3653744"/>
              <a:ext cx="1195693" cy="9097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CBB401-320F-6E4E-A37A-0B272AE6A487}"/>
                </a:ext>
              </a:extLst>
            </p:cNvPr>
            <p:cNvSpPr/>
            <p:nvPr/>
          </p:nvSpPr>
          <p:spPr>
            <a:xfrm rot="5400000">
              <a:off x="11657576" y="1675671"/>
              <a:ext cx="392124" cy="8902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914877-7C9F-37F8-D279-A5A00DE34677}"/>
                </a:ext>
              </a:extLst>
            </p:cNvPr>
            <p:cNvSpPr/>
            <p:nvPr/>
          </p:nvSpPr>
          <p:spPr>
            <a:xfrm>
              <a:off x="5248376" y="1914752"/>
              <a:ext cx="818002" cy="102857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D50DD7-F032-4BD0-9D1B-423F8DFA3AF8}"/>
                </a:ext>
              </a:extLst>
            </p:cNvPr>
            <p:cNvSpPr/>
            <p:nvPr/>
          </p:nvSpPr>
          <p:spPr>
            <a:xfrm rot="5400000">
              <a:off x="6790204" y="405145"/>
              <a:ext cx="828360" cy="2276015"/>
            </a:xfrm>
            <a:prstGeom prst="rect">
              <a:avLst/>
            </a:prstGeom>
            <a:solidFill>
              <a:schemeClr val="accent4">
                <a:alpha val="47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403ECD-D026-8514-4912-6A41AC8621E9}"/>
                </a:ext>
              </a:extLst>
            </p:cNvPr>
            <p:cNvSpPr txBox="1"/>
            <p:nvPr/>
          </p:nvSpPr>
          <p:spPr>
            <a:xfrm>
              <a:off x="5233796" y="2172481"/>
              <a:ext cx="843162" cy="449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Sync room</a:t>
              </a:r>
            </a:p>
            <a:p>
              <a:r>
                <a:rPr lang="en-GB" sz="1050" dirty="0"/>
                <a:t>6m x 4m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96002C-90CA-C94D-6AED-5AAB7396738C}"/>
                </a:ext>
              </a:extLst>
            </p:cNvPr>
            <p:cNvSpPr txBox="1"/>
            <p:nvPr/>
          </p:nvSpPr>
          <p:spPr>
            <a:xfrm>
              <a:off x="6724516" y="1174535"/>
              <a:ext cx="936435" cy="433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Rack room </a:t>
              </a:r>
            </a:p>
            <a:p>
              <a:r>
                <a:rPr lang="en-GB" sz="1000" dirty="0"/>
                <a:t>11m x 4m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C18E22-83BE-DD2A-DA87-359D9CD7AA9A}"/>
                </a:ext>
              </a:extLst>
            </p:cNvPr>
            <p:cNvSpPr txBox="1"/>
            <p:nvPr/>
          </p:nvSpPr>
          <p:spPr>
            <a:xfrm>
              <a:off x="5593264" y="101613"/>
              <a:ext cx="6294184" cy="266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34m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89840F1-7465-E9A7-177B-6BAADE0AA88C}"/>
                </a:ext>
              </a:extLst>
            </p:cNvPr>
            <p:cNvCxnSpPr/>
            <p:nvPr/>
          </p:nvCxnSpPr>
          <p:spPr>
            <a:xfrm flipH="1" flipV="1">
              <a:off x="5596386" y="381375"/>
              <a:ext cx="6298450" cy="1709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7AD706F-67BA-FA1E-EDAE-E6B61D257D02}"/>
                </a:ext>
              </a:extLst>
            </p:cNvPr>
            <p:cNvCxnSpPr/>
            <p:nvPr/>
          </p:nvCxnSpPr>
          <p:spPr>
            <a:xfrm flipH="1">
              <a:off x="5594852" y="90595"/>
              <a:ext cx="3538" cy="66182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61E9F03-1D4E-58D6-2384-9F9E05259C99}"/>
                </a:ext>
              </a:extLst>
            </p:cNvPr>
            <p:cNvCxnSpPr/>
            <p:nvPr/>
          </p:nvCxnSpPr>
          <p:spPr>
            <a:xfrm flipH="1">
              <a:off x="11894172" y="207883"/>
              <a:ext cx="3784" cy="106169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224748A-C7F3-0701-F4E7-168E7CB335F4}"/>
                </a:ext>
              </a:extLst>
            </p:cNvPr>
            <p:cNvSpPr/>
            <p:nvPr/>
          </p:nvSpPr>
          <p:spPr>
            <a:xfrm rot="5400000">
              <a:off x="11145745" y="1875952"/>
              <a:ext cx="812715" cy="9570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64FBE8-F422-634D-BA6C-68D9AEF3474B}"/>
                </a:ext>
              </a:extLst>
            </p:cNvPr>
            <p:cNvSpPr/>
            <p:nvPr/>
          </p:nvSpPr>
          <p:spPr>
            <a:xfrm rot="5400000">
              <a:off x="10845324" y="2082911"/>
              <a:ext cx="812715" cy="9570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FD50586-56EB-AA85-3E42-2467B82F0210}"/>
                </a:ext>
              </a:extLst>
            </p:cNvPr>
            <p:cNvSpPr/>
            <p:nvPr/>
          </p:nvSpPr>
          <p:spPr>
            <a:xfrm rot="5400000">
              <a:off x="11659802" y="2276514"/>
              <a:ext cx="392124" cy="8902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308F319-0391-C249-13B6-60468BA9EF1F}"/>
                </a:ext>
              </a:extLst>
            </p:cNvPr>
            <p:cNvSpPr/>
            <p:nvPr/>
          </p:nvSpPr>
          <p:spPr>
            <a:xfrm>
              <a:off x="8987400" y="2529048"/>
              <a:ext cx="2905334" cy="19425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59505D2-A428-631A-3837-B9704F3FA2AD}"/>
                </a:ext>
              </a:extLst>
            </p:cNvPr>
            <p:cNvSpPr/>
            <p:nvPr/>
          </p:nvSpPr>
          <p:spPr>
            <a:xfrm rot="5400000">
              <a:off x="11641118" y="2892055"/>
              <a:ext cx="422816" cy="9125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20E0699-8615-0578-F0D2-B7F19B36DFB4}"/>
                </a:ext>
              </a:extLst>
            </p:cNvPr>
            <p:cNvSpPr/>
            <p:nvPr/>
          </p:nvSpPr>
          <p:spPr>
            <a:xfrm rot="5400000">
              <a:off x="10842218" y="3083435"/>
              <a:ext cx="816705" cy="9347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                               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A7960B-3767-E1E7-EFD2-DDF7C29796E1}"/>
                </a:ext>
              </a:extLst>
            </p:cNvPr>
            <p:cNvSpPr/>
            <p:nvPr/>
          </p:nvSpPr>
          <p:spPr>
            <a:xfrm rot="5400000">
              <a:off x="11144865" y="3297068"/>
              <a:ext cx="816705" cy="9347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                              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E9EB16-5E2D-FEE6-DBDC-310BA38A0A46}"/>
                </a:ext>
              </a:extLst>
            </p:cNvPr>
            <p:cNvSpPr/>
            <p:nvPr/>
          </p:nvSpPr>
          <p:spPr>
            <a:xfrm rot="5400000">
              <a:off x="11638893" y="3495122"/>
              <a:ext cx="422816" cy="9125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E157497-FA45-6841-72C8-DEC8F6810C39}"/>
                </a:ext>
              </a:extLst>
            </p:cNvPr>
            <p:cNvSpPr/>
            <p:nvPr/>
          </p:nvSpPr>
          <p:spPr>
            <a:xfrm>
              <a:off x="8340168" y="3746312"/>
              <a:ext cx="3559243" cy="18782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4AD8BA0-9594-12F9-FFA0-85A8B8A511C8}"/>
                </a:ext>
              </a:extLst>
            </p:cNvPr>
            <p:cNvSpPr/>
            <p:nvPr/>
          </p:nvSpPr>
          <p:spPr>
            <a:xfrm rot="5400000">
              <a:off x="8561757" y="2642590"/>
              <a:ext cx="657682" cy="18618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862C62E-46D7-56F6-0785-99E5607BC848}"/>
                </a:ext>
              </a:extLst>
            </p:cNvPr>
            <p:cNvSpPr/>
            <p:nvPr/>
          </p:nvSpPr>
          <p:spPr>
            <a:xfrm rot="8051374">
              <a:off x="8558121" y="3039676"/>
              <a:ext cx="402003" cy="19162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5838E01-287F-B169-5B40-E942C82E6F80}"/>
                </a:ext>
              </a:extLst>
            </p:cNvPr>
            <p:cNvSpPr/>
            <p:nvPr/>
          </p:nvSpPr>
          <p:spPr>
            <a:xfrm rot="5400000">
              <a:off x="8381357" y="3384226"/>
              <a:ext cx="535567" cy="18990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                               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61B6414-D839-4DD9-CD44-9A7FF8A55C95}"/>
                </a:ext>
              </a:extLst>
            </p:cNvPr>
            <p:cNvSpPr/>
            <p:nvPr/>
          </p:nvSpPr>
          <p:spPr>
            <a:xfrm rot="13500049">
              <a:off x="8378825" y="2155401"/>
              <a:ext cx="625895" cy="2065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D8A1C11-CFF1-1F99-2442-DEB223EE7DBC}"/>
                </a:ext>
              </a:extLst>
            </p:cNvPr>
            <p:cNvSpPr/>
            <p:nvPr/>
          </p:nvSpPr>
          <p:spPr>
            <a:xfrm rot="5400000">
              <a:off x="8116621" y="1723074"/>
              <a:ext cx="657682" cy="18618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112209F-2E82-8072-38E1-239EC2E3936D}"/>
                </a:ext>
              </a:extLst>
            </p:cNvPr>
            <p:cNvSpPr/>
            <p:nvPr/>
          </p:nvSpPr>
          <p:spPr>
            <a:xfrm>
              <a:off x="6074313" y="1951176"/>
              <a:ext cx="2269873" cy="18296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E5CA95A-0569-7466-AC23-39C8DC155D55}"/>
                </a:ext>
              </a:extLst>
            </p:cNvPr>
            <p:cNvSpPr/>
            <p:nvPr/>
          </p:nvSpPr>
          <p:spPr>
            <a:xfrm>
              <a:off x="5566813" y="2951849"/>
              <a:ext cx="507499" cy="13978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D0D92A8-A458-A24B-1C3E-86BF138B9D15}"/>
                </a:ext>
              </a:extLst>
            </p:cNvPr>
            <p:cNvSpPr/>
            <p:nvPr/>
          </p:nvSpPr>
          <p:spPr>
            <a:xfrm rot="5400000">
              <a:off x="5408230" y="3783708"/>
              <a:ext cx="1003996" cy="10072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A25391B-BC5F-DE66-8D6F-2810937AAC99}"/>
                </a:ext>
              </a:extLst>
            </p:cNvPr>
            <p:cNvSpPr/>
            <p:nvPr/>
          </p:nvSpPr>
          <p:spPr>
            <a:xfrm rot="5400000">
              <a:off x="5856616" y="3400305"/>
              <a:ext cx="698573" cy="877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AA4DC00-CD8A-1B71-9BB3-198E8DCD6492}"/>
                </a:ext>
              </a:extLst>
            </p:cNvPr>
            <p:cNvSpPr/>
            <p:nvPr/>
          </p:nvSpPr>
          <p:spPr>
            <a:xfrm>
              <a:off x="5967090" y="4137869"/>
              <a:ext cx="2579844" cy="19170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114166E-FEEE-06A3-3CC9-5C785F3780B4}"/>
                </a:ext>
              </a:extLst>
            </p:cNvPr>
            <p:cNvSpPr/>
            <p:nvPr/>
          </p:nvSpPr>
          <p:spPr>
            <a:xfrm rot="5400000">
              <a:off x="7059610" y="3068771"/>
              <a:ext cx="840616" cy="3014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5D09B6-5537-2CBE-1469-954601820262}"/>
                </a:ext>
              </a:extLst>
            </p:cNvPr>
            <p:cNvSpPr txBox="1"/>
            <p:nvPr/>
          </p:nvSpPr>
          <p:spPr>
            <a:xfrm>
              <a:off x="6861562" y="3693115"/>
              <a:ext cx="1101274" cy="458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Laser tables 4.2m x 1.5m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594CAD0-1B4B-2343-E724-B85D938A53BF}"/>
                </a:ext>
              </a:extLst>
            </p:cNvPr>
            <p:cNvSpPr txBox="1"/>
            <p:nvPr/>
          </p:nvSpPr>
          <p:spPr>
            <a:xfrm>
              <a:off x="9477477" y="2182578"/>
              <a:ext cx="1034528" cy="29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User Area 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4140DEF-DE9B-B20B-85D9-B27B32211C8C}"/>
                </a:ext>
              </a:extLst>
            </p:cNvPr>
            <p:cNvSpPr txBox="1"/>
            <p:nvPr/>
          </p:nvSpPr>
          <p:spPr>
            <a:xfrm>
              <a:off x="9546003" y="2829951"/>
              <a:ext cx="940107" cy="29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User Area 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4B398E2-2EDD-02B3-C339-1B4DA4A723F1}"/>
                </a:ext>
              </a:extLst>
            </p:cNvPr>
            <p:cNvSpPr txBox="1"/>
            <p:nvPr/>
          </p:nvSpPr>
          <p:spPr>
            <a:xfrm>
              <a:off x="9546003" y="3719011"/>
              <a:ext cx="1257978" cy="20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Shielding 1m thick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9ED1D70-677C-24AF-EB3F-996E6ED640B2}"/>
                </a:ext>
              </a:extLst>
            </p:cNvPr>
            <p:cNvCxnSpPr/>
            <p:nvPr/>
          </p:nvCxnSpPr>
          <p:spPr>
            <a:xfrm flipH="1">
              <a:off x="8554187" y="752424"/>
              <a:ext cx="2663341" cy="361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BFD7D33-85A2-E58C-B483-90605E4C9719}"/>
                </a:ext>
              </a:extLst>
            </p:cNvPr>
            <p:cNvCxnSpPr/>
            <p:nvPr/>
          </p:nvCxnSpPr>
          <p:spPr>
            <a:xfrm flipH="1">
              <a:off x="11208946" y="605015"/>
              <a:ext cx="3784" cy="106169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BF68A38-9C77-F43C-CCCA-B051EBB05DFB}"/>
                </a:ext>
              </a:extLst>
            </p:cNvPr>
            <p:cNvCxnSpPr/>
            <p:nvPr/>
          </p:nvCxnSpPr>
          <p:spPr>
            <a:xfrm flipH="1">
              <a:off x="8546737" y="634775"/>
              <a:ext cx="362" cy="62652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32CFA33-875C-485E-D09B-96EFA19E60E3}"/>
                </a:ext>
              </a:extLst>
            </p:cNvPr>
            <p:cNvSpPr txBox="1"/>
            <p:nvPr/>
          </p:nvSpPr>
          <p:spPr>
            <a:xfrm>
              <a:off x="8546105" y="473468"/>
              <a:ext cx="2648825" cy="266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13m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FDB6C0D-8EE8-6F0D-4805-E2A40DA2C908}"/>
                </a:ext>
              </a:extLst>
            </p:cNvPr>
            <p:cNvCxnSpPr/>
            <p:nvPr/>
          </p:nvCxnSpPr>
          <p:spPr>
            <a:xfrm flipH="1" flipV="1">
              <a:off x="10923016" y="1512232"/>
              <a:ext cx="5584" cy="103095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E05720-E3E0-E2E3-4E4D-83422C909551}"/>
                </a:ext>
              </a:extLst>
            </p:cNvPr>
            <p:cNvSpPr txBox="1"/>
            <p:nvPr/>
          </p:nvSpPr>
          <p:spPr>
            <a:xfrm rot="16200000">
              <a:off x="10361422" y="1887288"/>
              <a:ext cx="992970" cy="266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5m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5F35BFF-2229-9CA4-B118-297AA6C3D4E3}"/>
                </a:ext>
              </a:extLst>
            </p:cNvPr>
            <p:cNvCxnSpPr/>
            <p:nvPr/>
          </p:nvCxnSpPr>
          <p:spPr>
            <a:xfrm flipH="1">
              <a:off x="6263779" y="2358166"/>
              <a:ext cx="2508455" cy="569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F0DF42D-EEAB-BBB4-C77D-7F80EEF266DB}"/>
                </a:ext>
              </a:extLst>
            </p:cNvPr>
            <p:cNvSpPr txBox="1"/>
            <p:nvPr/>
          </p:nvSpPr>
          <p:spPr>
            <a:xfrm>
              <a:off x="6282476" y="2134076"/>
              <a:ext cx="2455628" cy="266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12.6m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29674DE-5D7B-473E-87E6-67CA39C00452}"/>
                </a:ext>
              </a:extLst>
            </p:cNvPr>
            <p:cNvSpPr/>
            <p:nvPr/>
          </p:nvSpPr>
          <p:spPr>
            <a:xfrm>
              <a:off x="9170846" y="4067029"/>
              <a:ext cx="2842251" cy="440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2D1743DA-AF0F-0F90-B9F1-89AB3A0E9541}"/>
              </a:ext>
            </a:extLst>
          </p:cNvPr>
          <p:cNvSpPr txBox="1">
            <a:spLocks/>
          </p:cNvSpPr>
          <p:nvPr/>
        </p:nvSpPr>
        <p:spPr>
          <a:xfrm>
            <a:off x="290110" y="4771765"/>
            <a:ext cx="11416913" cy="1774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Possible mitigation strategies:</a:t>
            </a:r>
          </a:p>
          <a:p>
            <a:pPr lvl="1"/>
            <a:r>
              <a:rPr lang="en-US" sz="1800" b="1" dirty="0"/>
              <a:t>Modular </a:t>
            </a:r>
            <a:r>
              <a:rPr lang="en-US" sz="1800" dirty="0"/>
              <a:t>/ standardized shielding (blocks and beams), e.g. v-blocks, can be re-used / reconfigured</a:t>
            </a:r>
          </a:p>
          <a:p>
            <a:pPr lvl="1"/>
            <a:r>
              <a:rPr lang="en-US" sz="1800" b="1" dirty="0"/>
              <a:t>Frame and infill </a:t>
            </a:r>
            <a:r>
              <a:rPr lang="en-US" sz="1800" dirty="0"/>
              <a:t>construction using (local) aggregates, earth, sand etc.</a:t>
            </a:r>
          </a:p>
          <a:p>
            <a:pPr lvl="1"/>
            <a:r>
              <a:rPr lang="en-US" sz="1800" dirty="0"/>
              <a:t>Replacement of clinker with </a:t>
            </a:r>
            <a:r>
              <a:rPr lang="en-US" sz="1800" b="1" dirty="0"/>
              <a:t>recycled materials </a:t>
            </a:r>
            <a:r>
              <a:rPr lang="en-US" sz="1800" dirty="0"/>
              <a:t>(fly ash, GGBS) – used in STFC EPAC project</a:t>
            </a:r>
          </a:p>
          <a:p>
            <a:pPr lvl="1"/>
            <a:r>
              <a:rPr lang="en-US" sz="1800" b="1" dirty="0"/>
              <a:t>Alternative </a:t>
            </a:r>
            <a:r>
              <a:rPr lang="en-US" sz="1800" dirty="0"/>
              <a:t>shielding materials and combinations, e.g. for neutron shielding</a:t>
            </a:r>
          </a:p>
        </p:txBody>
      </p:sp>
    </p:spTree>
    <p:extLst>
      <p:ext uri="{BB962C8B-B14F-4D97-AF65-F5344CB8AC3E}">
        <p14:creationId xmlns:p14="http://schemas.microsoft.com/office/powerpoint/2010/main" val="1664310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20D93-C2C8-5EC0-5565-A498D267E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ience and Technology Facilities Council">
            <a:extLst>
              <a:ext uri="{FF2B5EF4-FFF2-40B4-BE49-F238E27FC236}">
                <a16:creationId xmlns:a16="http://schemas.microsoft.com/office/drawing/2014/main" id="{0F79A784-6784-9C0C-7282-0C3E08CD8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409" y="82827"/>
            <a:ext cx="1577591" cy="131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1EB28D-51CD-E89F-FFAC-78BD2E290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31E87D-2734-4ABE-473A-B19FD85C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16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9666B9-AB7C-3518-3AEB-1604B2FA3659}"/>
              </a:ext>
            </a:extLst>
          </p:cNvPr>
          <p:cNvSpPr txBox="1"/>
          <p:nvPr/>
        </p:nvSpPr>
        <p:spPr>
          <a:xfrm>
            <a:off x="512462" y="336604"/>
            <a:ext cx="9179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Centre of Excellence in Sustainable Accelerators (CESA) @ Daresbury, UK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CB1027-1C4A-4CF5-E57A-65BCEABA5CF2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433B9E68-B13D-49FE-049F-95F46FE746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7DD39-FBE1-2826-3DBF-9415645C3685}"/>
              </a:ext>
            </a:extLst>
          </p:cNvPr>
          <p:cNvSpPr txBox="1"/>
          <p:nvPr/>
        </p:nvSpPr>
        <p:spPr>
          <a:xfrm>
            <a:off x="5694219" y="6451829"/>
            <a:ext cx="65931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hlinkClick r:id="rId3"/>
              </a:rPr>
              <a:t>https://www.ukri.org/news/stfc-and-cern-support-environmentally-sustainable-physics/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D40AF-C9DA-7269-E338-B778215E8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936" y="1556278"/>
            <a:ext cx="4347591" cy="47742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D454E92-AD72-9502-7B8F-375541D1E3D9}"/>
              </a:ext>
            </a:extLst>
          </p:cNvPr>
          <p:cNvSpPr txBox="1">
            <a:spLocks/>
          </p:cNvSpPr>
          <p:nvPr/>
        </p:nvSpPr>
        <p:spPr>
          <a:xfrm>
            <a:off x="287195" y="923411"/>
            <a:ext cx="7390741" cy="4707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The </a:t>
            </a:r>
            <a:r>
              <a:rPr lang="en-US" sz="1600" b="1" dirty="0"/>
              <a:t>RUEDI</a:t>
            </a:r>
            <a:r>
              <a:rPr lang="en-US" sz="1600" dirty="0"/>
              <a:t> carbon lifecycle analysis is the first attempt to do a proper accounting in a UK research infrastructure – more info in Ben Shephard’s talk at </a:t>
            </a:r>
            <a:r>
              <a:rPr lang="en-US" sz="1600" dirty="0" err="1"/>
              <a:t>i.FAST</a:t>
            </a:r>
            <a:r>
              <a:rPr lang="en-US" sz="1600" dirty="0"/>
              <a:t> this Thursday 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We are now conducting a similar exercise for the much larger </a:t>
            </a:r>
            <a:r>
              <a:rPr lang="en-US" sz="1600" b="1" dirty="0"/>
              <a:t>UK-XFEL</a:t>
            </a:r>
            <a:r>
              <a:rPr lang="en-US" sz="1600" dirty="0"/>
              <a:t> project (&gt; £1Bn). This will include comparison of options such as: </a:t>
            </a:r>
          </a:p>
          <a:p>
            <a:pPr algn="l"/>
            <a:r>
              <a:rPr lang="en-US" sz="1600" dirty="0"/>
              <a:t>	build a UK machine </a:t>
            </a:r>
            <a:r>
              <a:rPr lang="en-US" sz="1600" b="1" dirty="0"/>
              <a:t>OR</a:t>
            </a:r>
            <a:r>
              <a:rPr lang="en-US" sz="1600" dirty="0"/>
              <a:t> … </a:t>
            </a:r>
          </a:p>
          <a:p>
            <a:pPr algn="l"/>
            <a:r>
              <a:rPr lang="en-US" sz="1600" dirty="0"/>
              <a:t>	partner internationally and build a common machine </a:t>
            </a:r>
            <a:r>
              <a:rPr lang="en-US" sz="1600" b="1" dirty="0"/>
              <a:t>OR</a:t>
            </a:r>
            <a:r>
              <a:rPr lang="en-US" sz="1600" dirty="0"/>
              <a:t> …</a:t>
            </a:r>
          </a:p>
          <a:p>
            <a:pPr algn="l"/>
            <a:r>
              <a:rPr lang="en-US" sz="1600" dirty="0"/>
              <a:t>	invest in an existing machine </a:t>
            </a:r>
            <a:r>
              <a:rPr lang="en-US" sz="1600" b="1" dirty="0"/>
              <a:t>OR</a:t>
            </a:r>
            <a:r>
              <a:rPr lang="en-US" sz="1600" dirty="0"/>
              <a:t> …</a:t>
            </a:r>
          </a:p>
          <a:p>
            <a:pPr algn="l"/>
            <a:r>
              <a:rPr lang="en-US" sz="1600" dirty="0"/>
              <a:t>	do nothing </a:t>
            </a:r>
          </a:p>
          <a:p>
            <a:pPr algn="l"/>
            <a:r>
              <a:rPr lang="en-US" sz="1600" dirty="0"/>
              <a:t>Separately, but related, March 2024 agreement between STFC and CERN to establish </a:t>
            </a:r>
            <a:r>
              <a:rPr lang="en-US" sz="1600" b="1" dirty="0"/>
              <a:t>CESA at Daresbury</a:t>
            </a:r>
            <a:r>
              <a:rPr lang="en-US" sz="1600" dirty="0"/>
              <a:t> (~£50M) to specifically support R&amp;D in key technologies to reduce environmental impact of accelerators: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200" dirty="0"/>
              <a:t>Thin-film superconducting RF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200" dirty="0"/>
              <a:t>Fast reactive tuners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200" dirty="0"/>
              <a:t>High efficiency klystrons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200" dirty="0"/>
              <a:t>Permanent magnets for accelerators and klystrons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200" dirty="0"/>
              <a:t>High efficiency </a:t>
            </a:r>
            <a:r>
              <a:rPr lang="en-US" sz="1200" dirty="0" err="1"/>
              <a:t>wakefield</a:t>
            </a:r>
            <a:r>
              <a:rPr lang="en-US" sz="1200" dirty="0"/>
              <a:t> accelerators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200" dirty="0"/>
              <a:t>Machine learning and AI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200" dirty="0"/>
              <a:t>ERLs and FFAs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200" dirty="0"/>
              <a:t>Cooling &amp; Ventilation</a:t>
            </a:r>
          </a:p>
        </p:txBody>
      </p:sp>
    </p:spTree>
    <p:extLst>
      <p:ext uri="{BB962C8B-B14F-4D97-AF65-F5344CB8AC3E}">
        <p14:creationId xmlns:p14="http://schemas.microsoft.com/office/powerpoint/2010/main" val="1395592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3A84C-4EE8-6CD6-F84D-4CED55157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BABAC4-E4EE-BB26-4003-6A3D7452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C5C7C8-BA0D-B992-6EA7-34AFA7A2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17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5106A8-DFA6-AC0E-1445-7CEAD4FA6C06}"/>
              </a:ext>
            </a:extLst>
          </p:cNvPr>
          <p:cNvSpPr txBox="1"/>
          <p:nvPr/>
        </p:nvSpPr>
        <p:spPr>
          <a:xfrm>
            <a:off x="512462" y="256594"/>
            <a:ext cx="806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Priorities for Accelerator R&amp;D – Europe - ESPP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042B8F-8AD7-BC82-B581-D5DA54CA4755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E3442DB7-7503-B1C8-5675-D890675D19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E4D764-8B76-BF71-45DD-6A1FD1F074DF}"/>
              </a:ext>
            </a:extLst>
          </p:cNvPr>
          <p:cNvSpPr txBox="1"/>
          <p:nvPr/>
        </p:nvSpPr>
        <p:spPr>
          <a:xfrm>
            <a:off x="421876" y="1043433"/>
            <a:ext cx="9268741" cy="53885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b="1" dirty="0"/>
              <a:t>2020 European Strategy for Particle Physics </a:t>
            </a:r>
            <a:r>
              <a:rPr lang="en-GB" dirty="0"/>
              <a:t>recommended: </a:t>
            </a:r>
            <a:r>
              <a:rPr lang="en-GB" i="1" dirty="0"/>
              <a:t>“the particle physics community should ramp up its R&amp;D effort focused on advanced accelerator technologies… a roadmap should prioritize the technology…”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i="1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i="1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i="1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i="1" dirty="0"/>
          </a:p>
          <a:p>
            <a:pPr>
              <a:lnSpc>
                <a:spcPct val="120000"/>
              </a:lnSpc>
            </a:pPr>
            <a:endParaRPr lang="en-GB" i="1" dirty="0"/>
          </a:p>
          <a:p>
            <a:pPr>
              <a:lnSpc>
                <a:spcPct val="120000"/>
              </a:lnSpc>
            </a:pPr>
            <a:endParaRPr lang="en-GB" i="1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i="1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i="1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Five areas identified as priority for PP: High-Field Magnets, Plasma Acceleration, High-Gradient RF, Muon Beams, and Energy Recovery </a:t>
            </a:r>
            <a:r>
              <a:rPr lang="en-GB" sz="1800" dirty="0" err="1"/>
              <a:t>Linacs</a:t>
            </a: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Findings summarised at INFN Frascati, July 2023 </a:t>
            </a:r>
            <a:r>
              <a:rPr lang="en-GB" dirty="0">
                <a:hlinkClick r:id="rId2"/>
              </a:rPr>
              <a:t>https://agenda.infn.it/event/35579/timetable/#all.detailed</a:t>
            </a:r>
            <a:r>
              <a:rPr lang="en-GB" dirty="0"/>
              <a:t> – let’s delve into these summaries…</a:t>
            </a:r>
            <a:endParaRPr lang="en-GB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9274B-2261-8E00-5A55-E57444E1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3"/>
          <a:stretch/>
        </p:blipFill>
        <p:spPr>
          <a:xfrm>
            <a:off x="9690617" y="3177208"/>
            <a:ext cx="1709442" cy="2394065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DD6C942-1B00-EDF1-562C-AC94A5093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2457" y="307566"/>
            <a:ext cx="1604923" cy="236081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26A4DF-85BE-9C43-E287-1E4677F5811F}"/>
              </a:ext>
            </a:extLst>
          </p:cNvPr>
          <p:cNvCxnSpPr/>
          <p:nvPr/>
        </p:nvCxnSpPr>
        <p:spPr>
          <a:xfrm flipH="1">
            <a:off x="10352457" y="2730727"/>
            <a:ext cx="185955" cy="423949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9D048AA-D810-E676-68E3-86428B0EEA76}"/>
              </a:ext>
            </a:extLst>
          </p:cNvPr>
          <p:cNvSpPr txBox="1"/>
          <p:nvPr/>
        </p:nvSpPr>
        <p:spPr>
          <a:xfrm rot="21397457">
            <a:off x="3075661" y="1995314"/>
            <a:ext cx="5873894" cy="25006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70C0"/>
              </a:solidFill>
              <a:latin typeface="Helvetica" pitchFamily="2" charset="0"/>
              <a:ea typeface="ＭＳ Ｐゴシック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70C0"/>
                </a:solidFill>
                <a:latin typeface="Helvetica" pitchFamily="2" charset="0"/>
                <a:ea typeface="ＭＳ Ｐゴシック" charset="0"/>
              </a:rPr>
              <a:t>The energy efficiency of present and future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70C0"/>
                </a:solidFill>
                <a:latin typeface="Helvetica" pitchFamily="2" charset="0"/>
                <a:ea typeface="ＭＳ Ｐゴシック" charset="0"/>
              </a:rPr>
              <a:t>accelerators […] is and should remain an area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70C0"/>
                </a:solidFill>
                <a:latin typeface="Helvetica" pitchFamily="2" charset="0"/>
                <a:ea typeface="ＭＳ Ｐゴシック" charset="0"/>
              </a:rPr>
              <a:t>requiring constant attention.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050" b="1" i="1" dirty="0">
              <a:solidFill>
                <a:srgbClr val="0070C0"/>
              </a:solidFill>
              <a:latin typeface="Helvetica" pitchFamily="2" charset="0"/>
              <a:ea typeface="ＭＳ Ｐゴシック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i="1" dirty="0">
                <a:solidFill>
                  <a:srgbClr val="0070C0"/>
                </a:solidFill>
                <a:latin typeface="Helvetica" pitchFamily="2" charset="0"/>
                <a:ea typeface="ＭＳ Ｐゴシック" charset="0"/>
              </a:rPr>
              <a:t>A detailed plan for the […] </a:t>
            </a:r>
            <a:r>
              <a:rPr lang="en-GB" b="1" i="1" u="sng" dirty="0">
                <a:solidFill>
                  <a:srgbClr val="0070C0"/>
                </a:solidFill>
                <a:latin typeface="Helvetica" pitchFamily="2" charset="0"/>
                <a:ea typeface="ＭＳ Ｐゴシック" charset="0"/>
              </a:rPr>
              <a:t>saving and re-use of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i="1" u="sng" dirty="0">
                <a:solidFill>
                  <a:srgbClr val="0070C0"/>
                </a:solidFill>
                <a:latin typeface="Helvetica" pitchFamily="2" charset="0"/>
                <a:ea typeface="ＭＳ Ｐゴシック" charset="0"/>
              </a:rPr>
              <a:t>energy</a:t>
            </a:r>
            <a:r>
              <a:rPr lang="en-GB" b="1" i="1" dirty="0">
                <a:solidFill>
                  <a:srgbClr val="0070C0"/>
                </a:solidFill>
                <a:latin typeface="Helvetica" pitchFamily="2" charset="0"/>
                <a:ea typeface="ＭＳ Ｐゴシック" charset="0"/>
              </a:rPr>
              <a:t> should be part of the approval process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i="1" dirty="0">
                <a:solidFill>
                  <a:srgbClr val="0070C0"/>
                </a:solidFill>
                <a:latin typeface="Helvetica" pitchFamily="2" charset="0"/>
                <a:ea typeface="ＭＳ Ｐゴシック" charset="0"/>
              </a:rPr>
              <a:t>for any major project. </a:t>
            </a:r>
            <a:endParaRPr lang="en-GB" sz="1050" b="1" i="1" dirty="0">
              <a:solidFill>
                <a:srgbClr val="0070C0"/>
              </a:solidFill>
              <a:latin typeface="Helvetica" pitchFamily="2" charset="0"/>
              <a:ea typeface="ＭＳ Ｐゴシック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 i="1" dirty="0">
              <a:solidFill>
                <a:srgbClr val="0070C0"/>
              </a:solidFill>
              <a:latin typeface="Helvetica" pitchFamily="2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311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D17B6-523A-AACC-BA63-3E61578CB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86E303-00DC-65F0-DD00-EB7F7CBD8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41" t="21343" r="17576" b="17107"/>
          <a:stretch/>
        </p:blipFill>
        <p:spPr>
          <a:xfrm>
            <a:off x="6482321" y="3436738"/>
            <a:ext cx="5695047" cy="32610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864CE5-D011-93A4-F0D9-AD5E101DC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2958" y="2409854"/>
            <a:ext cx="2344895" cy="58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E. Todesco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 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70C05C-970E-03B2-99B0-E96749E69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58" y="124579"/>
            <a:ext cx="2541128" cy="205744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65AE53-A8C7-6A9D-4FCB-5CC8146A325E}"/>
              </a:ext>
            </a:extLst>
          </p:cNvPr>
          <p:cNvSpPr/>
          <p:nvPr/>
        </p:nvSpPr>
        <p:spPr>
          <a:xfrm>
            <a:off x="6955155" y="2219315"/>
            <a:ext cx="2838931" cy="239193"/>
          </a:xfrm>
          <a:prstGeom prst="rect">
            <a:avLst/>
          </a:prstGeom>
        </p:spPr>
        <p:txBody>
          <a:bodyPr wrap="square" lIns="27000" tIns="27000" rIns="27000" bIns="27000" anchor="t" anchorCtr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200" dirty="0"/>
              <a:t>MQXF Quadrupole Magnet X-Section</a:t>
            </a:r>
            <a:endParaRPr lang="en-US" sz="1000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950B89-A63B-97AA-7DBE-C52208AA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7E0B6E-D6D7-38FA-DF22-29D8B0521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18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896681-342C-5BD9-4A1E-63D8EBADD6AB}"/>
              </a:ext>
            </a:extLst>
          </p:cNvPr>
          <p:cNvSpPr txBox="1"/>
          <p:nvPr/>
        </p:nvSpPr>
        <p:spPr>
          <a:xfrm>
            <a:off x="512462" y="256594"/>
            <a:ext cx="6971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ESPP-LDG Topic 1 – High Field Magnets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50463-BE72-9F58-0902-9C43FD0E0C11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3668E06E-2F09-CD21-3E51-2283D1835E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883947-F68E-6C8E-D777-B24DF2792DB0}"/>
              </a:ext>
            </a:extLst>
          </p:cNvPr>
          <p:cNvSpPr txBox="1"/>
          <p:nvPr/>
        </p:nvSpPr>
        <p:spPr>
          <a:xfrm>
            <a:off x="307575" y="1043433"/>
            <a:ext cx="6374993" cy="55085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HL-LHC</a:t>
            </a:r>
            <a:r>
              <a:rPr lang="en-US" b="0" dirty="0"/>
              <a:t> will see the first large-scale application of </a:t>
            </a:r>
            <a:r>
              <a:rPr lang="en-US" b="1" dirty="0">
                <a:solidFill>
                  <a:srgbClr val="00B0F0"/>
                </a:solidFill>
              </a:rPr>
              <a:t>MgB</a:t>
            </a:r>
            <a:r>
              <a:rPr lang="en-US" b="1" baseline="-25000" dirty="0">
                <a:solidFill>
                  <a:srgbClr val="00B0F0"/>
                </a:solidFill>
              </a:rPr>
              <a:t>2</a:t>
            </a:r>
            <a:r>
              <a:rPr lang="en-US" b="1" dirty="0">
                <a:solidFill>
                  <a:srgbClr val="00B0F0"/>
                </a:solidFill>
              </a:rPr>
              <a:t> superconducting links </a:t>
            </a:r>
            <a:r>
              <a:rPr lang="en-US" dirty="0">
                <a:solidFill>
                  <a:schemeClr val="tx2"/>
                </a:solidFill>
              </a:rPr>
              <a:t>and </a:t>
            </a:r>
            <a:r>
              <a:rPr lang="en-US" b="1" dirty="0">
                <a:solidFill>
                  <a:srgbClr val="00B0F0"/>
                </a:solidFill>
              </a:rPr>
              <a:t>Nb</a:t>
            </a:r>
            <a:r>
              <a:rPr lang="en-US" b="1" baseline="-25000" dirty="0">
                <a:solidFill>
                  <a:srgbClr val="00B0F0"/>
                </a:solidFill>
              </a:rPr>
              <a:t>3</a:t>
            </a:r>
            <a:r>
              <a:rPr lang="en-US" b="1" dirty="0">
                <a:solidFill>
                  <a:srgbClr val="00B0F0"/>
                </a:solidFill>
              </a:rPr>
              <a:t>Sn accelerator magnets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Nb</a:t>
            </a:r>
            <a:r>
              <a:rPr lang="en-US" b="1" baseline="-25000" dirty="0"/>
              <a:t>3</a:t>
            </a:r>
            <a:r>
              <a:rPr lang="en-US" b="1" dirty="0"/>
              <a:t>Sn</a:t>
            </a:r>
            <a:r>
              <a:rPr lang="en-US" dirty="0"/>
              <a:t> is a viable and robust technology </a:t>
            </a:r>
            <a:r>
              <a:rPr lang="en-US" b="0" dirty="0"/>
              <a:t>for </a:t>
            </a:r>
            <a:r>
              <a:rPr lang="en-US" b="1" dirty="0">
                <a:solidFill>
                  <a:srgbClr val="00B0F0"/>
                </a:solidFill>
              </a:rPr>
              <a:t>fusion</a:t>
            </a:r>
            <a:r>
              <a:rPr lang="en-US" b="0" dirty="0"/>
              <a:t> and </a:t>
            </a:r>
            <a:r>
              <a:rPr lang="en-US" b="1" dirty="0">
                <a:solidFill>
                  <a:srgbClr val="00B0F0"/>
                </a:solidFill>
              </a:rPr>
              <a:t>accelerator magnet applications</a:t>
            </a:r>
            <a:r>
              <a:rPr lang="en-US" b="0" dirty="0"/>
              <a:t>, thanks to </a:t>
            </a:r>
            <a:r>
              <a:rPr lang="en-US" b="1" dirty="0">
                <a:solidFill>
                  <a:srgbClr val="00B0F0"/>
                </a:solidFill>
              </a:rPr>
              <a:t>ITER</a:t>
            </a:r>
            <a:r>
              <a:rPr lang="en-US" b="0" dirty="0"/>
              <a:t> and </a:t>
            </a:r>
            <a:r>
              <a:rPr lang="en-US" b="1" dirty="0">
                <a:solidFill>
                  <a:srgbClr val="00B0F0"/>
                </a:solidFill>
              </a:rPr>
              <a:t>HL-LHC</a:t>
            </a:r>
            <a:r>
              <a:rPr lang="en-US" dirty="0">
                <a:solidFill>
                  <a:schemeClr val="accent3"/>
                </a:solidFill>
              </a:rPr>
              <a:t>;</a:t>
            </a:r>
            <a:r>
              <a:rPr lang="en-US" b="0" dirty="0"/>
              <a:t> </a:t>
            </a:r>
            <a:r>
              <a:rPr lang="en-US" dirty="0"/>
              <a:t>no inherent issues </a:t>
            </a:r>
            <a:r>
              <a:rPr lang="en-US" b="0" dirty="0"/>
              <a:t>with the technology, but it requires </a:t>
            </a:r>
            <a:r>
              <a:rPr lang="en-US" dirty="0"/>
              <a:t>good engineering practices,</a:t>
            </a:r>
            <a:r>
              <a:rPr lang="en-GB" dirty="0"/>
              <a:t> it is the </a:t>
            </a:r>
            <a:r>
              <a:rPr lang="en-GB" b="1" dirty="0">
                <a:solidFill>
                  <a:srgbClr val="00B0F0"/>
                </a:solidFill>
              </a:rPr>
              <a:t>only reliable option</a:t>
            </a:r>
            <a:r>
              <a:rPr lang="en-GB" dirty="0"/>
              <a:t>:</a:t>
            </a:r>
          </a:p>
          <a:p>
            <a:pPr marL="711200"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F0"/>
                </a:solidFill>
              </a:rPr>
              <a:t> For long magnets </a:t>
            </a:r>
            <a:r>
              <a:rPr lang="en-GB" dirty="0"/>
              <a:t>&gt;10 m in the range of 12-14 T by 2030.</a:t>
            </a:r>
          </a:p>
          <a:p>
            <a:pPr marL="711200" lvl="1">
              <a:buFont typeface="Arial" panose="020B0604020202020204" pitchFamily="34" charset="0"/>
              <a:buChar char="•"/>
            </a:pPr>
            <a:r>
              <a:rPr lang="en-GB" dirty="0"/>
              <a:t> Together with </a:t>
            </a:r>
            <a:r>
              <a:rPr lang="en-GB" dirty="0" err="1"/>
              <a:t>NbTi</a:t>
            </a:r>
            <a:r>
              <a:rPr lang="en-GB" dirty="0"/>
              <a:t>, for the </a:t>
            </a:r>
            <a:r>
              <a:rPr lang="en-GB" dirty="0">
                <a:solidFill>
                  <a:srgbClr val="00B0F0"/>
                </a:solidFill>
              </a:rPr>
              <a:t>hybrid HTS/LTS </a:t>
            </a:r>
            <a:r>
              <a:rPr lang="en-GB" dirty="0" err="1">
                <a:solidFill>
                  <a:srgbClr val="00B0F0"/>
                </a:solidFill>
              </a:rPr>
              <a:t>outserts</a:t>
            </a:r>
            <a:r>
              <a:rPr lang="en-GB" dirty="0"/>
              <a:t> for magnets in the range of 14-20 T by 2030.</a:t>
            </a:r>
          </a:p>
          <a:p>
            <a:pPr marL="1168400" lvl="2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HTS</a:t>
            </a:r>
            <a:r>
              <a:rPr lang="en-US" sz="1800" dirty="0"/>
              <a:t> technology </a:t>
            </a:r>
            <a:r>
              <a:rPr lang="en-US" sz="1800" b="0" dirty="0"/>
              <a:t>is still (36 years after its discovery) in its </a:t>
            </a:r>
            <a:r>
              <a:rPr lang="en-US" sz="1800" dirty="0"/>
              <a:t>infancy;</a:t>
            </a:r>
            <a:r>
              <a:rPr lang="en-US" sz="1800" b="0" dirty="0"/>
              <a:t> it is well worth </a:t>
            </a:r>
            <a:r>
              <a:rPr lang="en-US" sz="1800" b="1" dirty="0">
                <a:solidFill>
                  <a:srgbClr val="00B0F0"/>
                </a:solidFill>
              </a:rPr>
              <a:t>exploring its potentials</a:t>
            </a:r>
            <a:r>
              <a:rPr lang="en-US" sz="1800" dirty="0"/>
              <a:t>, </a:t>
            </a:r>
            <a:r>
              <a:rPr lang="en-US" sz="1800" b="0" dirty="0"/>
              <a:t>but it is not, and will not</a:t>
            </a:r>
            <a:r>
              <a:rPr lang="en-US" sz="1800" dirty="0"/>
              <a:t> </a:t>
            </a:r>
            <a:r>
              <a:rPr lang="en-US" sz="1800" b="0" dirty="0"/>
              <a:t>be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00B0F0"/>
                </a:solidFill>
              </a:rPr>
              <a:t>matured for large applications for several decades</a:t>
            </a: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Speakers: Jose Miguel Jiminez, Andrzej </a:t>
            </a:r>
            <a:r>
              <a:rPr lang="en-GB" dirty="0" err="1"/>
              <a:t>Siemko</a:t>
            </a:r>
            <a:r>
              <a:rPr lang="en-GB" dirty="0"/>
              <a:t> (CERN), Anna Kario (U. Twente)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C6375D8D-1A20-2803-7CFF-C9453940F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543" y="6561706"/>
            <a:ext cx="44284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nl-NL" sz="1200" dirty="0"/>
              <a:t>L. Rossi, C. Senatore, </a:t>
            </a:r>
            <a:r>
              <a:rPr lang="fr-FR" altLang="nl-NL" sz="1200" dirty="0"/>
              <a:t>https://doi.org/10.3390/ instruments5010008</a:t>
            </a:r>
            <a:r>
              <a:rPr lang="en-US" altLang="nl-NL" sz="1200" dirty="0"/>
              <a:t> </a:t>
            </a:r>
            <a:endParaRPr lang="nl-NL" altLang="nl-NL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399966-0584-5E93-00D9-E368ED575C9B}"/>
              </a:ext>
            </a:extLst>
          </p:cNvPr>
          <p:cNvSpPr/>
          <p:nvPr/>
        </p:nvSpPr>
        <p:spPr>
          <a:xfrm>
            <a:off x="9385203" y="2090212"/>
            <a:ext cx="2838931" cy="239193"/>
          </a:xfrm>
          <a:prstGeom prst="rect">
            <a:avLst/>
          </a:prstGeom>
        </p:spPr>
        <p:txBody>
          <a:bodyPr wrap="square" lIns="27000" tIns="27000" rIns="27000" bIns="27000" anchor="t" anchorCtr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200" dirty="0"/>
              <a:t>11 T Dipole Magnet X-Section</a:t>
            </a:r>
            <a:endParaRPr lang="en-US" sz="1000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BD32D4-107C-0958-836A-49334423D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6652" y="2243462"/>
            <a:ext cx="2344895" cy="58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F. Savary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 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D2A680-38C8-B298-A998-F1E352D6ECDF}"/>
              </a:ext>
            </a:extLst>
          </p:cNvPr>
          <p:cNvGrpSpPr/>
          <p:nvPr/>
        </p:nvGrpSpPr>
        <p:grpSpPr>
          <a:xfrm>
            <a:off x="9891569" y="60647"/>
            <a:ext cx="2153448" cy="1965571"/>
            <a:chOff x="9152610" y="633413"/>
            <a:chExt cx="2153448" cy="19655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AEDF65-2F8D-F01E-6E06-103E5853B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2610" y="697345"/>
              <a:ext cx="1962000" cy="190163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913222-CCCA-0F5A-D208-EBA48EB9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5317" y="633413"/>
              <a:ext cx="720741" cy="367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en-GB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7019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21FFC-E94B-B7A6-2FB3-457D2EEB4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036F8-75F2-AABC-A7DC-4255C5998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D5BD42B-D11C-FDE6-D814-DD3F7B04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19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FBF434-941D-04FE-7446-209F30BB1E16}"/>
              </a:ext>
            </a:extLst>
          </p:cNvPr>
          <p:cNvSpPr txBox="1"/>
          <p:nvPr/>
        </p:nvSpPr>
        <p:spPr>
          <a:xfrm>
            <a:off x="512462" y="256594"/>
            <a:ext cx="6971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ESPP-LDG Topic 1 – High Field Magnets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97CA37-3170-83A5-1B59-2FFD5B700032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D3C6BE2D-4079-9178-90EC-C415B9E7D6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0D62EF-65AA-7714-04C4-C1D852148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485900"/>
            <a:ext cx="5857011" cy="4377558"/>
          </a:xfrm>
          <a:prstGeom prst="rect">
            <a:avLst/>
          </a:prstGeom>
          <a:ln w="19050">
            <a:solidFill>
              <a:srgbClr val="1C5DF8"/>
            </a:solidFill>
          </a:ln>
        </p:spPr>
      </p:pic>
      <p:pic>
        <p:nvPicPr>
          <p:cNvPr id="21" name="Picture 20" descr="A blue and white text on a white background&#10;&#10;Description automatically generated">
            <a:extLst>
              <a:ext uri="{FF2B5EF4-FFF2-40B4-BE49-F238E27FC236}">
                <a16:creationId xmlns:a16="http://schemas.microsoft.com/office/drawing/2014/main" id="{C287041E-04EC-0ACB-01BB-F2529FDA5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107" y="1449257"/>
            <a:ext cx="5857011" cy="4419613"/>
          </a:xfrm>
          <a:prstGeom prst="rect">
            <a:avLst/>
          </a:prstGeom>
          <a:ln w="19050">
            <a:solidFill>
              <a:srgbClr val="1C5DF8"/>
            </a:solidFill>
          </a:ln>
        </p:spPr>
      </p:pic>
    </p:spTree>
    <p:extLst>
      <p:ext uri="{BB962C8B-B14F-4D97-AF65-F5344CB8AC3E}">
        <p14:creationId xmlns:p14="http://schemas.microsoft.com/office/powerpoint/2010/main" val="84599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C0A28-C9AB-2F88-C530-796CA6D0A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655C8C2A-1725-A881-7377-41EAEADCF2B7}"/>
              </a:ext>
            </a:extLst>
          </p:cNvPr>
          <p:cNvSpPr/>
          <p:nvPr/>
        </p:nvSpPr>
        <p:spPr>
          <a:xfrm>
            <a:off x="5891549" y="579540"/>
            <a:ext cx="6198992" cy="5472126"/>
          </a:xfrm>
          <a:prstGeom prst="ellipse">
            <a:avLst/>
          </a:prstGeom>
          <a:solidFill>
            <a:srgbClr val="0070C0">
              <a:alpha val="1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E339DF-A7CE-EAE9-E6F7-3253C71A3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B492F7B-FD47-6AA0-1608-08B6EF3A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2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9D923F-20F3-94BF-53D4-002C1975B884}"/>
              </a:ext>
            </a:extLst>
          </p:cNvPr>
          <p:cNvSpPr txBox="1"/>
          <p:nvPr/>
        </p:nvSpPr>
        <p:spPr>
          <a:xfrm>
            <a:off x="512462" y="256594"/>
            <a:ext cx="5465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Landscape of Accelerator R&amp;D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5995DE-0B5E-7C21-CBE3-6AE888DCD5CE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C7EE70C6-C1A9-034D-E5CC-D5F9101291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DCEFDF-71D3-ED68-1B96-843CFB0827C1}"/>
              </a:ext>
            </a:extLst>
          </p:cNvPr>
          <p:cNvSpPr txBox="1"/>
          <p:nvPr/>
        </p:nvSpPr>
        <p:spPr>
          <a:xfrm>
            <a:off x="307976" y="1090609"/>
            <a:ext cx="5540028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/>
              <a:t>What are the priorities for global accelerator R&amp;D? … A dauntingly large topic!</a:t>
            </a:r>
          </a:p>
          <a:p>
            <a:endParaRPr lang="en-GB" sz="2000" dirty="0"/>
          </a:p>
          <a:p>
            <a:r>
              <a:rPr lang="en-GB" sz="2000" dirty="0"/>
              <a:t>Is there even such a thing?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6" name="Picture 5" descr="A hot air balloon in the sky&#10;&#10;Description automatically generated">
            <a:extLst>
              <a:ext uri="{FF2B5EF4-FFF2-40B4-BE49-F238E27FC236}">
                <a16:creationId xmlns:a16="http://schemas.microsoft.com/office/drawing/2014/main" id="{55727310-439E-4DFC-A94C-AA6962EA8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5" t="14997" r="11687" b="22667"/>
          <a:stretch/>
        </p:blipFill>
        <p:spPr>
          <a:xfrm>
            <a:off x="6656843" y="2190419"/>
            <a:ext cx="4873529" cy="2250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560C34-2EC8-27D6-636E-6C2D66048309}"/>
              </a:ext>
            </a:extLst>
          </p:cNvPr>
          <p:cNvSpPr txBox="1"/>
          <p:nvPr/>
        </p:nvSpPr>
        <p:spPr>
          <a:xfrm>
            <a:off x="7348451" y="1234440"/>
            <a:ext cx="3490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Stages of writing this talk:</a:t>
            </a:r>
          </a:p>
          <a:p>
            <a:pPr algn="ctr"/>
            <a:r>
              <a:rPr lang="en-GB" sz="2400" b="1" dirty="0">
                <a:solidFill>
                  <a:srgbClr val="C00000"/>
                </a:solidFill>
              </a:rPr>
              <a:t>1. Fear</a:t>
            </a:r>
          </a:p>
        </p:txBody>
      </p:sp>
    </p:spTree>
    <p:extLst>
      <p:ext uri="{BB962C8B-B14F-4D97-AF65-F5344CB8AC3E}">
        <p14:creationId xmlns:p14="http://schemas.microsoft.com/office/powerpoint/2010/main" val="129624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CCCBD-784E-B23F-2D71-A8C0B9D41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116B18-14D9-F9D5-737D-7447C73B0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0C562B4-96DC-F09C-FC3A-6B1161EF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20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DDA5F2-48EA-0078-535D-36A9184D1C75}"/>
              </a:ext>
            </a:extLst>
          </p:cNvPr>
          <p:cNvSpPr txBox="1"/>
          <p:nvPr/>
        </p:nvSpPr>
        <p:spPr>
          <a:xfrm>
            <a:off x="512462" y="256594"/>
            <a:ext cx="6971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ESPP-LDG Topic 1 – High Field Magnets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F45801-8A40-3808-FA3A-A192673BB250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D8BCDAA9-0846-A89F-3D5D-F393D1533C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3A03D9-5DCB-4A8F-C334-05FCBD4650EF}"/>
              </a:ext>
            </a:extLst>
          </p:cNvPr>
          <p:cNvSpPr txBox="1">
            <a:spLocks/>
          </p:cNvSpPr>
          <p:nvPr/>
        </p:nvSpPr>
        <p:spPr>
          <a:xfrm>
            <a:off x="415636" y="1141125"/>
            <a:ext cx="9890418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CH" dirty="0"/>
              <a:t>HFM R&amp;D has suffered from slow turnaround and late feedback on technology</a:t>
            </a:r>
            <a:endParaRPr lang="en-GB" dirty="0"/>
          </a:p>
          <a:p>
            <a:endParaRPr lang="en-CH" dirty="0"/>
          </a:p>
          <a:p>
            <a:r>
              <a:rPr lang="en-US" dirty="0"/>
              <a:t>“We propose […] a </a:t>
            </a:r>
            <a:r>
              <a:rPr lang="en-US" dirty="0">
                <a:solidFill>
                  <a:srgbClr val="0070C0"/>
                </a:solidFill>
              </a:rPr>
              <a:t>succession of meaningful fast-turnaround demonstrations </a:t>
            </a:r>
            <a:r>
              <a:rPr lang="en-US" dirty="0"/>
              <a:t>[…]. In this way, </a:t>
            </a:r>
            <a:r>
              <a:rPr lang="en-US" dirty="0">
                <a:solidFill>
                  <a:srgbClr val="0070C0"/>
                </a:solidFill>
              </a:rPr>
              <a:t>new technologies can be tested under realistic conditions at the earliest possible stage, the smallest relevant scale</a:t>
            </a:r>
            <a:r>
              <a:rPr lang="en-US" dirty="0"/>
              <a:t> and cost, and the fastest pace.“</a:t>
            </a:r>
            <a:endParaRPr lang="en-US" sz="1400" dirty="0"/>
          </a:p>
          <a:p>
            <a:endParaRPr lang="en-US" sz="1400" dirty="0"/>
          </a:p>
          <a:p>
            <a:endParaRPr lang="en-CH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6A2C8F-44CE-8D7C-338D-3E23F575A920}"/>
              </a:ext>
            </a:extLst>
          </p:cNvPr>
          <p:cNvGrpSpPr/>
          <p:nvPr/>
        </p:nvGrpSpPr>
        <p:grpSpPr>
          <a:xfrm rot="10800000" flipV="1">
            <a:off x="4255933" y="3077796"/>
            <a:ext cx="3680135" cy="3583354"/>
            <a:chOff x="743515" y="0"/>
            <a:chExt cx="4548485" cy="4360596"/>
          </a:xfrm>
        </p:grpSpPr>
        <p:sp>
          <p:nvSpPr>
            <p:cNvPr id="5" name="Trapezoid 4">
              <a:extLst>
                <a:ext uri="{FF2B5EF4-FFF2-40B4-BE49-F238E27FC236}">
                  <a16:creationId xmlns:a16="http://schemas.microsoft.com/office/drawing/2014/main" id="{C8DE8CAE-9B19-5701-6911-F0C9DEE4CBBF}"/>
                </a:ext>
              </a:extLst>
            </p:cNvPr>
            <p:cNvSpPr/>
            <p:nvPr/>
          </p:nvSpPr>
          <p:spPr>
            <a:xfrm flipV="1">
              <a:off x="743515" y="7276"/>
              <a:ext cx="4548485" cy="324000"/>
            </a:xfrm>
            <a:prstGeom prst="trapezoid">
              <a:avLst>
                <a:gd name="adj" fmla="val 52586"/>
              </a:avLst>
            </a:prstGeom>
            <a:solidFill>
              <a:srgbClr val="00206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6" name="TextBox 31">
              <a:extLst>
                <a:ext uri="{FF2B5EF4-FFF2-40B4-BE49-F238E27FC236}">
                  <a16:creationId xmlns:a16="http://schemas.microsoft.com/office/drawing/2014/main" id="{2E4875AF-2AB9-2104-04D7-2A6D7DEA2AD1}"/>
                </a:ext>
              </a:extLst>
            </p:cNvPr>
            <p:cNvSpPr txBox="1"/>
            <p:nvPr/>
          </p:nvSpPr>
          <p:spPr>
            <a:xfrm rot="10800000" flipV="1">
              <a:off x="1253751" y="0"/>
              <a:ext cx="3780078" cy="5530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fontAlgn="base"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 i="1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Materials</a:t>
              </a:r>
              <a:r>
                <a:rPr lang="en-US" sz="110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and Composite Samples (not powered)</a:t>
              </a:r>
              <a:endParaRPr lang="en-CH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0458535D-B61D-2C01-1615-FA384C58C053}"/>
                </a:ext>
              </a:extLst>
            </p:cNvPr>
            <p:cNvSpPr/>
            <p:nvPr/>
          </p:nvSpPr>
          <p:spPr>
            <a:xfrm flipV="1">
              <a:off x="957655" y="389245"/>
              <a:ext cx="4143549" cy="396001"/>
            </a:xfrm>
            <a:prstGeom prst="trapezoid">
              <a:avLst>
                <a:gd name="adj" fmla="val 52586"/>
              </a:avLst>
            </a:prstGeom>
            <a:solidFill>
              <a:srgbClr val="5B9BD5">
                <a:lumMod val="5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9" name="TextBox 33">
              <a:extLst>
                <a:ext uri="{FF2B5EF4-FFF2-40B4-BE49-F238E27FC236}">
                  <a16:creationId xmlns:a16="http://schemas.microsoft.com/office/drawing/2014/main" id="{AF812F84-7BF8-854E-AEFE-9387C81ACC25}"/>
                </a:ext>
              </a:extLst>
            </p:cNvPr>
            <p:cNvSpPr txBox="1"/>
            <p:nvPr/>
          </p:nvSpPr>
          <p:spPr>
            <a:xfrm rot="10800000" flipV="1">
              <a:off x="1444107" y="417881"/>
              <a:ext cx="3458225" cy="5530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fontAlgn="base"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 i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Powered Samples </a:t>
              </a:r>
              <a:r>
                <a:rPr lang="en-US" sz="11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and Mechanical Models</a:t>
              </a:r>
              <a:endParaRPr lang="en-CH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AC961F8A-4657-9412-BBC1-B9C007531328}"/>
                </a:ext>
              </a:extLst>
            </p:cNvPr>
            <p:cNvSpPr/>
            <p:nvPr/>
          </p:nvSpPr>
          <p:spPr>
            <a:xfrm flipV="1">
              <a:off x="1199722" y="836616"/>
              <a:ext cx="3660283" cy="539999"/>
            </a:xfrm>
            <a:prstGeom prst="trapezoid">
              <a:avLst>
                <a:gd name="adj" fmla="val 52586"/>
              </a:avLst>
            </a:prstGeom>
            <a:solidFill>
              <a:srgbClr val="5B9BD5">
                <a:lumMod val="75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B153EA-CBD9-6C1E-8C5C-C97F0B20AD5A}"/>
                </a:ext>
              </a:extLst>
            </p:cNvPr>
            <p:cNvSpPr/>
            <p:nvPr/>
          </p:nvSpPr>
          <p:spPr>
            <a:xfrm rot="10800000" flipV="1">
              <a:off x="1991100" y="937140"/>
              <a:ext cx="1946964" cy="55307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fontAlgn="base"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 i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Sub-scale Magnets </a:t>
              </a:r>
              <a:r>
                <a:rPr lang="en-US" sz="11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(5 T)</a:t>
              </a:r>
              <a:endParaRPr lang="en-CH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C054FDA9-B420-22B6-DC93-C64F05CC7D96}"/>
                </a:ext>
              </a:extLst>
            </p:cNvPr>
            <p:cNvSpPr/>
            <p:nvPr/>
          </p:nvSpPr>
          <p:spPr>
            <a:xfrm flipV="1">
              <a:off x="1516273" y="1437245"/>
              <a:ext cx="3034136" cy="834186"/>
            </a:xfrm>
            <a:prstGeom prst="trapezoid">
              <a:avLst>
                <a:gd name="adj" fmla="val 52586"/>
              </a:avLst>
            </a:prstGeom>
            <a:solidFill>
              <a:srgbClr val="4F9AE0">
                <a:alpha val="85098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sz="28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F0D86F-2891-1A03-175C-085F911EE6D5}"/>
                </a:ext>
              </a:extLst>
            </p:cNvPr>
            <p:cNvSpPr/>
            <p:nvPr/>
          </p:nvSpPr>
          <p:spPr>
            <a:xfrm rot="10800000" flipV="1">
              <a:off x="1762519" y="1533309"/>
              <a:ext cx="2446082" cy="81479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fontAlgn="base"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 i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Short</a:t>
              </a:r>
              <a:r>
                <a:rPr lang="en-US" sz="11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100" b="1" i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Magnets</a:t>
              </a:r>
              <a:r>
                <a:rPr lang="en-US" sz="11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br>
                <a:rPr lang="en-US" sz="11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100" b="1" i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Ultimate Field </a:t>
              </a:r>
              <a:r>
                <a:rPr lang="en-US" sz="11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(14…16T)</a:t>
              </a:r>
              <a:endParaRPr lang="en-CH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BFB7F80A-8FA9-0102-0257-C9A5161661A4}"/>
                </a:ext>
              </a:extLst>
            </p:cNvPr>
            <p:cNvSpPr/>
            <p:nvPr/>
          </p:nvSpPr>
          <p:spPr>
            <a:xfrm flipV="1">
              <a:off x="1991100" y="2339030"/>
              <a:ext cx="2094843" cy="2021566"/>
            </a:xfrm>
            <a:prstGeom prst="trapezoid">
              <a:avLst>
                <a:gd name="adj" fmla="val 52582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endParaRPr lang="en-US" sz="28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2003D8-2FE0-5AC5-E1A1-967EF0C33217}"/>
                </a:ext>
              </a:extLst>
            </p:cNvPr>
            <p:cNvSpPr/>
            <p:nvPr/>
          </p:nvSpPr>
          <p:spPr>
            <a:xfrm rot="10800000" flipV="1">
              <a:off x="2225476" y="2510818"/>
              <a:ext cx="1585549" cy="128995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fontAlgn="base"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 i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Long Magnets Ultimate Field Magnets</a:t>
              </a:r>
              <a:r>
                <a:rPr lang="en-US" sz="11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br>
                <a:rPr lang="en-US" sz="11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1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(14…16 T)</a:t>
              </a:r>
              <a:endParaRPr lang="en-CH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3F0C295-2042-380C-4253-54C410FA1F44}"/>
              </a:ext>
            </a:extLst>
          </p:cNvPr>
          <p:cNvSpPr txBox="1"/>
          <p:nvPr/>
        </p:nvSpPr>
        <p:spPr>
          <a:xfrm>
            <a:off x="3097664" y="306896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CH" kern="1000" spc="30" dirty="0">
                <a:solidFill>
                  <a:srgbClr val="0070C0"/>
                </a:solidFill>
                <a:cs typeface="Franklin Gothic Book"/>
              </a:rPr>
              <a:t>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847533-061F-6EDB-1DA1-B3B3A0D0438C}"/>
              </a:ext>
            </a:extLst>
          </p:cNvPr>
          <p:cNvSpPr txBox="1"/>
          <p:nvPr/>
        </p:nvSpPr>
        <p:spPr>
          <a:xfrm>
            <a:off x="3090500" y="338442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CH" kern="1000" spc="30" dirty="0">
                <a:solidFill>
                  <a:srgbClr val="0070C0"/>
                </a:solidFill>
                <a:cs typeface="Franklin Gothic Book"/>
              </a:rPr>
              <a:t>2020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85E16-8422-B502-8A76-8AD71D645EBB}"/>
              </a:ext>
            </a:extLst>
          </p:cNvPr>
          <p:cNvSpPr txBox="1"/>
          <p:nvPr/>
        </p:nvSpPr>
        <p:spPr>
          <a:xfrm>
            <a:off x="3087641" y="377442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CH" kern="1000" spc="30" dirty="0">
                <a:solidFill>
                  <a:srgbClr val="0070C0"/>
                </a:solidFill>
                <a:cs typeface="Franklin Gothic Book"/>
              </a:rPr>
              <a:t>2023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B39B35-AAFC-4FEB-20F0-9A4231768DEF}"/>
              </a:ext>
            </a:extLst>
          </p:cNvPr>
          <p:cNvSpPr txBox="1"/>
          <p:nvPr/>
        </p:nvSpPr>
        <p:spPr>
          <a:xfrm>
            <a:off x="3089868" y="287464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CH" sz="1200" i="1" kern="1000" spc="30" dirty="0">
                <a:solidFill>
                  <a:srgbClr val="0070C0"/>
                </a:solidFill>
                <a:cs typeface="Franklin Gothic Book"/>
              </a:rPr>
              <a:t>First deliverable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F18E91-9884-2FDE-9244-77E3F352A90B}"/>
              </a:ext>
            </a:extLst>
          </p:cNvPr>
          <p:cNvSpPr txBox="1"/>
          <p:nvPr/>
        </p:nvSpPr>
        <p:spPr>
          <a:xfrm>
            <a:off x="8073571" y="309066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CH" kern="1000" spc="30" dirty="0">
                <a:solidFill>
                  <a:srgbClr val="0070C0"/>
                </a:solidFill>
                <a:cs typeface="Franklin Gothic Book"/>
              </a:rPr>
              <a:t>100s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7863FA-EA28-D5D1-5A9B-59E68773AB1D}"/>
              </a:ext>
            </a:extLst>
          </p:cNvPr>
          <p:cNvSpPr txBox="1"/>
          <p:nvPr/>
        </p:nvSpPr>
        <p:spPr>
          <a:xfrm>
            <a:off x="8077588" y="342334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CH" kern="1000" spc="30" dirty="0">
                <a:solidFill>
                  <a:srgbClr val="0070C0"/>
                </a:solidFill>
                <a:cs typeface="Franklin Gothic Book"/>
              </a:rPr>
              <a:t>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EDB8E8-88B0-6A61-1D06-D771AF07D7AB}"/>
              </a:ext>
            </a:extLst>
          </p:cNvPr>
          <p:cNvSpPr txBox="1"/>
          <p:nvPr/>
        </p:nvSpPr>
        <p:spPr>
          <a:xfrm>
            <a:off x="8085896" y="388275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CH" kern="1000" spc="30" dirty="0">
                <a:solidFill>
                  <a:srgbClr val="0070C0"/>
                </a:solidFill>
                <a:cs typeface="Franklin Gothic Book"/>
              </a:rPr>
              <a:t>2-3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D1B181-C84B-C299-A8BC-FE67C9B862A4}"/>
              </a:ext>
            </a:extLst>
          </p:cNvPr>
          <p:cNvSpPr txBox="1"/>
          <p:nvPr/>
        </p:nvSpPr>
        <p:spPr>
          <a:xfrm>
            <a:off x="8085896" y="445881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CH" kern="1000" spc="30" dirty="0">
                <a:solidFill>
                  <a:srgbClr val="0070C0"/>
                </a:solidFill>
                <a:cs typeface="Franklin Gothic Book"/>
              </a:rPr>
              <a:t>0.5-1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06C6BD-916F-8B02-796E-BAB1FB000947}"/>
              </a:ext>
            </a:extLst>
          </p:cNvPr>
          <p:cNvSpPr txBox="1"/>
          <p:nvPr/>
        </p:nvSpPr>
        <p:spPr>
          <a:xfrm>
            <a:off x="8090352" y="2884469"/>
            <a:ext cx="1610235" cy="2650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CH" sz="1200" i="1" kern="1000" spc="30" dirty="0">
                <a:solidFill>
                  <a:srgbClr val="0070C0"/>
                </a:solidFill>
                <a:cs typeface="Franklin Gothic Book"/>
              </a:rPr>
              <a:t>#Deliverables / year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9DC475-726C-9027-A26B-7EF8B4B17B7C}"/>
              </a:ext>
            </a:extLst>
          </p:cNvPr>
          <p:cNvGrpSpPr/>
          <p:nvPr/>
        </p:nvGrpSpPr>
        <p:grpSpPr>
          <a:xfrm>
            <a:off x="3797330" y="5607719"/>
            <a:ext cx="1497474" cy="914400"/>
            <a:chOff x="4958836" y="2879829"/>
            <a:chExt cx="3681295" cy="224790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DFACE23-1DE8-B6A7-8FBE-C241A72832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6909" y="2879829"/>
              <a:ext cx="1843222" cy="224790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06242B-CEB9-E236-F36C-BB857C744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958836" y="2879829"/>
              <a:ext cx="1843222" cy="2247904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59D4CF7-1025-44B0-F4BA-7EFB5DBA20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764501" y="2770388"/>
            <a:ext cx="887437" cy="9503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B53400C-C70A-B348-56FA-913B879C3E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444" y="3743491"/>
            <a:ext cx="1030039" cy="23204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CE3656A-E6BB-802D-8830-B38378503D3D}"/>
              </a:ext>
            </a:extLst>
          </p:cNvPr>
          <p:cNvSpPr txBox="1"/>
          <p:nvPr/>
        </p:nvSpPr>
        <p:spPr>
          <a:xfrm>
            <a:off x="3620135" y="445881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CH" kern="1000" spc="30" dirty="0">
                <a:solidFill>
                  <a:srgbClr val="0070C0"/>
                </a:solidFill>
                <a:cs typeface="Franklin Gothic Book"/>
              </a:rPr>
              <a:t>2025/26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7979334-4E27-83F4-8062-592B42079E10}"/>
              </a:ext>
            </a:extLst>
          </p:cNvPr>
          <p:cNvSpPr txBox="1"/>
          <p:nvPr/>
        </p:nvSpPr>
        <p:spPr>
          <a:xfrm>
            <a:off x="3287688" y="314956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CH" kern="1000" spc="30" dirty="0" err="1">
              <a:cs typeface="Franklin Gothic Book"/>
            </a:endParaRPr>
          </a:p>
        </p:txBody>
      </p:sp>
      <p:pic>
        <p:nvPicPr>
          <p:cNvPr id="37" name="Picture 36" descr="A yellow and purple machine&#10;&#10;Description automatically generated">
            <a:extLst>
              <a:ext uri="{FF2B5EF4-FFF2-40B4-BE49-F238E27FC236}">
                <a16:creationId xmlns:a16="http://schemas.microsoft.com/office/drawing/2014/main" id="{A644A51C-C754-0362-15C1-26CB8D6314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224" y="4437113"/>
            <a:ext cx="1683439" cy="138440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8CCEE5F-B4E4-29AD-DC07-93ACEE1A542E}"/>
              </a:ext>
            </a:extLst>
          </p:cNvPr>
          <p:cNvSpPr txBox="1"/>
          <p:nvPr/>
        </p:nvSpPr>
        <p:spPr>
          <a:xfrm>
            <a:off x="2323257" y="593000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CH" sz="1200" kern="1000" spc="30" dirty="0">
                <a:cs typeface="Franklin Gothic Book"/>
              </a:rPr>
              <a:t>Courtesy D. Araujo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5A3DB2-4519-9F2B-28AB-A0A6004869E7}"/>
              </a:ext>
            </a:extLst>
          </p:cNvPr>
          <p:cNvSpPr txBox="1"/>
          <p:nvPr/>
        </p:nvSpPr>
        <p:spPr>
          <a:xfrm>
            <a:off x="9025915" y="437354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CH" sz="1200" kern="1000" spc="30" dirty="0">
                <a:cs typeface="Franklin Gothic Book"/>
              </a:rPr>
              <a:t>Courtesy M. Daly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86948B-6D57-9341-54E8-7D6725DA364E}"/>
              </a:ext>
            </a:extLst>
          </p:cNvPr>
          <p:cNvSpPr txBox="1"/>
          <p:nvPr/>
        </p:nvSpPr>
        <p:spPr>
          <a:xfrm>
            <a:off x="3643189" y="4975819"/>
            <a:ext cx="1323419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500" dirty="0">
                <a:solidFill>
                  <a:srgbClr val="EB5B00"/>
                </a:solidFill>
                <a:latin typeface="Helvetica Neue" panose="02000503000000020004" pitchFamily="2" charset="0"/>
              </a:rPr>
              <a:t>2PoM01-01, </a:t>
            </a:r>
            <a:br>
              <a:rPr lang="en-US" sz="1500" dirty="0">
                <a:solidFill>
                  <a:srgbClr val="EB5B00"/>
                </a:solidFill>
                <a:latin typeface="Helvetica Neue" panose="02000503000000020004" pitchFamily="2" charset="0"/>
              </a:rPr>
            </a:br>
            <a:r>
              <a:rPr lang="en-US" sz="1500" dirty="0">
                <a:solidFill>
                  <a:srgbClr val="EB5B00"/>
                </a:solidFill>
                <a:latin typeface="Helvetica Neue" panose="02000503000000020004" pitchFamily="2" charset="0"/>
              </a:rPr>
              <a:t>D. Araujo</a:t>
            </a:r>
          </a:p>
          <a:p>
            <a:pPr>
              <a:lnSpc>
                <a:spcPct val="110000"/>
              </a:lnSpc>
            </a:pPr>
            <a:endParaRPr lang="en-CH" sz="1500" kern="1000" spc="30" dirty="0" err="1">
              <a:solidFill>
                <a:srgbClr val="EB5B00"/>
              </a:solidFill>
              <a:cs typeface="Franklin Gothic Book"/>
            </a:endParaRPr>
          </a:p>
        </p:txBody>
      </p:sp>
      <p:pic>
        <p:nvPicPr>
          <p:cNvPr id="41" name="Picture 40" descr="A picture containing indoor&#10;&#10;Description automatically generated">
            <a:extLst>
              <a:ext uri="{FF2B5EF4-FFF2-40B4-BE49-F238E27FC236}">
                <a16:creationId xmlns:a16="http://schemas.microsoft.com/office/drawing/2014/main" id="{68E10960-DFCC-028B-7A02-6AB41956E3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28" y="4672587"/>
            <a:ext cx="1204708" cy="768462"/>
          </a:xfrm>
          <a:prstGeom prst="rect">
            <a:avLst/>
          </a:prstGeom>
        </p:spPr>
      </p:pic>
      <p:pic>
        <p:nvPicPr>
          <p:cNvPr id="42" name="Picture 4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1DAA3E0-4843-4B71-20FD-69762DF51E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0">
            <a:off x="8710677" y="3050126"/>
            <a:ext cx="2283029" cy="47123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B5CB2E8-1248-152B-90D8-60FB5E949694}"/>
              </a:ext>
            </a:extLst>
          </p:cNvPr>
          <p:cNvSpPr txBox="1"/>
          <p:nvPr/>
        </p:nvSpPr>
        <p:spPr>
          <a:xfrm>
            <a:off x="9029937" y="551866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CH" sz="1200" kern="1000" spc="30" dirty="0">
                <a:cs typeface="Franklin Gothic Book"/>
              </a:rPr>
              <a:t>Courtesy D. Araujo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1A28164-B5A7-B328-3111-B7861CAF33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521" y="5716877"/>
            <a:ext cx="1025212" cy="25630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A1C345-B1A6-F32D-FD95-4630CA3342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8875" y="3852809"/>
            <a:ext cx="877456" cy="438728"/>
          </a:xfrm>
          <a:prstGeom prst="rect">
            <a:avLst/>
          </a:prstGeom>
        </p:spPr>
      </p:pic>
      <p:pic>
        <p:nvPicPr>
          <p:cNvPr id="46" name="Picture 4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19E16D-854E-34AB-5307-3DC32E658E8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197" y="100028"/>
            <a:ext cx="1585700" cy="11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05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8A4C4-0B76-C7CF-5E9F-F9BCAF60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934692-F3B3-3720-4E4D-87246097F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887C61-16C7-CB22-85A1-6DBC2AF7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21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C0519B-A889-6D18-0E98-FD9B08005C9C}"/>
              </a:ext>
            </a:extLst>
          </p:cNvPr>
          <p:cNvSpPr txBox="1"/>
          <p:nvPr/>
        </p:nvSpPr>
        <p:spPr>
          <a:xfrm>
            <a:off x="512462" y="256594"/>
            <a:ext cx="7084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ESPP-LDG Topic 2 – Plasma Acceleration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E5CB9A-8E6D-6D0D-DA37-5F4E4DF05159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43540DF2-D0A6-7969-9A6A-1C187BB8F4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441D18-FDBD-C4CB-55A3-801431034173}"/>
              </a:ext>
            </a:extLst>
          </p:cNvPr>
          <p:cNvSpPr txBox="1"/>
          <p:nvPr/>
        </p:nvSpPr>
        <p:spPr>
          <a:xfrm>
            <a:off x="307575" y="1043433"/>
            <a:ext cx="6374993" cy="17321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="0" dirty="0"/>
              <a:t> </a:t>
            </a:r>
            <a:r>
              <a:rPr lang="en-US" b="1" dirty="0">
                <a:solidFill>
                  <a:srgbClr val="00B0F0"/>
                </a:solidFill>
              </a:rPr>
              <a:t>HALHF </a:t>
            </a:r>
            <a:r>
              <a:rPr lang="en-US" dirty="0"/>
              <a:t>concept of multi-stage plasma acceleration married to conventional positron </a:t>
            </a:r>
            <a:r>
              <a:rPr lang="en-US" dirty="0" err="1"/>
              <a:t>linac</a:t>
            </a:r>
            <a:r>
              <a:rPr lang="en-US" dirty="0"/>
              <a:t> and asymmetric IP – guiding thinking around a credible facility proposal</a:t>
            </a:r>
            <a:endParaRPr lang="en-US" b="1" dirty="0">
              <a:solidFill>
                <a:srgbClr val="00B0F0"/>
              </a:solidFill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 descr="A diagram of a line&#10;&#10;Description automatically generated">
            <a:extLst>
              <a:ext uri="{FF2B5EF4-FFF2-40B4-BE49-F238E27FC236}">
                <a16:creationId xmlns:a16="http://schemas.microsoft.com/office/drawing/2014/main" id="{65764C41-E2AE-6869-11C4-459F2FD3B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825" y="747045"/>
            <a:ext cx="5538443" cy="1718958"/>
          </a:xfrm>
          <a:prstGeom prst="rect">
            <a:avLst/>
          </a:prstGeom>
        </p:spPr>
      </p:pic>
      <p:pic>
        <p:nvPicPr>
          <p:cNvPr id="6" name="Picture 5" descr="A close-up of a timeline&#10;&#10;Description automatically generated">
            <a:extLst>
              <a:ext uri="{FF2B5EF4-FFF2-40B4-BE49-F238E27FC236}">
                <a16:creationId xmlns:a16="http://schemas.microsoft.com/office/drawing/2014/main" id="{4B6F8C39-8559-7917-C5CE-A2A4C3C5B8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5260" r="-112" b="6190"/>
          <a:stretch/>
        </p:blipFill>
        <p:spPr>
          <a:xfrm>
            <a:off x="481940" y="2456793"/>
            <a:ext cx="10770920" cy="409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1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CC80E-AC03-FE5F-9DFA-B6AE2C12A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129CD7-4B6C-C652-998A-E5677D5C9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9975B38-D157-D9A1-D9C2-77DF3ECA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22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52F9AF-6783-5EAD-3AE9-D80F7608FEC2}"/>
              </a:ext>
            </a:extLst>
          </p:cNvPr>
          <p:cNvSpPr txBox="1"/>
          <p:nvPr/>
        </p:nvSpPr>
        <p:spPr>
          <a:xfrm>
            <a:off x="512462" y="256594"/>
            <a:ext cx="7084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ESPP-LDG Topic 2 – Plasma Acceleration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230110-7636-988D-471B-217593D70A1A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8E40C557-7084-A462-0CAA-8971D6D150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ECBF8B-F74C-5F58-D73C-1CF680730A22}"/>
              </a:ext>
            </a:extLst>
          </p:cNvPr>
          <p:cNvSpPr txBox="1"/>
          <p:nvPr/>
        </p:nvSpPr>
        <p:spPr>
          <a:xfrm>
            <a:off x="307575" y="881508"/>
            <a:ext cx="11084325" cy="5720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Demonstrations </a:t>
            </a:r>
            <a:r>
              <a:rPr lang="en-US" sz="1800" dirty="0"/>
              <a:t>on light sources based on single stage LPA and e-PFWA will de-risk plasma-based collider concepts</a:t>
            </a: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Speakers: Rajeev </a:t>
            </a:r>
            <a:r>
              <a:rPr lang="en-GB" dirty="0" err="1"/>
              <a:t>Pattathil</a:t>
            </a:r>
            <a:r>
              <a:rPr lang="en-GB" dirty="0"/>
              <a:t> (STFC), Wim </a:t>
            </a:r>
            <a:r>
              <a:rPr lang="en-GB" dirty="0" err="1"/>
              <a:t>Leemans</a:t>
            </a:r>
            <a:r>
              <a:rPr lang="en-GB" dirty="0"/>
              <a:t> (DESY) Carl </a:t>
            </a:r>
            <a:r>
              <a:rPr lang="en-GB" dirty="0" err="1"/>
              <a:t>Lindstrøm</a:t>
            </a:r>
            <a:r>
              <a:rPr lang="en-GB" dirty="0"/>
              <a:t> (Oslo), Brian Foster (Oxford/DESY/Hamburg)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ED08D1-4408-83BA-E57E-845FB20D2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80" y="871254"/>
            <a:ext cx="8869640" cy="49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82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A69E7-41AB-81FB-FCE0-5D9D6FA37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996B50-2810-2F7A-EB6D-F16119B2E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7A1911-7FB9-8784-BD36-890F918D6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23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295C85-19F6-997A-B8D1-3BDA134251E0}"/>
              </a:ext>
            </a:extLst>
          </p:cNvPr>
          <p:cNvSpPr txBox="1"/>
          <p:nvPr/>
        </p:nvSpPr>
        <p:spPr>
          <a:xfrm>
            <a:off x="512462" y="256594"/>
            <a:ext cx="6555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ESPP-LDG Topic 3 – High Gradient RF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4B1305-B594-7321-2926-516C940DB610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7DD99678-0CEE-0509-86ED-5B09927193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785811-9401-6A4A-231A-2F4FDC2D53B9}"/>
              </a:ext>
            </a:extLst>
          </p:cNvPr>
          <p:cNvSpPr txBox="1"/>
          <p:nvPr/>
        </p:nvSpPr>
        <p:spPr>
          <a:xfrm>
            <a:off x="307575" y="1043433"/>
            <a:ext cx="11573198" cy="17321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Goal – Improve RF efficiency &amp; reliability – many big wins possible – </a:t>
            </a:r>
            <a:r>
              <a:rPr lang="en-US" dirty="0" err="1"/>
              <a:t>iSAS</a:t>
            </a:r>
            <a:r>
              <a:rPr lang="en-US" dirty="0"/>
              <a:t> includes WG1, 2, 3, 5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B0F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Speakers: Giovanni Bisoffi (INFN), Peter McIntosh (STFC), Nuria Catalan-</a:t>
            </a:r>
            <a:r>
              <a:rPr lang="en-US" dirty="0" err="1"/>
              <a:t>Lasheras</a:t>
            </a:r>
            <a:r>
              <a:rPr lang="en-US" dirty="0"/>
              <a:t> (CERN), Nadia </a:t>
            </a:r>
            <a:r>
              <a:rPr lang="en-US" dirty="0" err="1"/>
              <a:t>Pastrone</a:t>
            </a:r>
            <a:r>
              <a:rPr lang="en-US" dirty="0"/>
              <a:t> (INFN)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2336D-BB9E-8EDA-0D3C-306893C28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70" y="2685317"/>
            <a:ext cx="5182049" cy="3712786"/>
          </a:xfrm>
          <a:prstGeom prst="rect">
            <a:avLst/>
          </a:prstGeom>
        </p:spPr>
      </p:pic>
      <p:pic>
        <p:nvPicPr>
          <p:cNvPr id="5" name="Content Placeholder 13">
            <a:extLst>
              <a:ext uri="{FF2B5EF4-FFF2-40B4-BE49-F238E27FC236}">
                <a16:creationId xmlns:a16="http://schemas.microsoft.com/office/drawing/2014/main" id="{EE745C3C-F102-9DCD-98CF-6A44FB6ED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984" y="2623344"/>
            <a:ext cx="5650789" cy="38409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3FC484-BEDE-A74F-8297-B54D33FD4867}"/>
              </a:ext>
            </a:extLst>
          </p:cNvPr>
          <p:cNvSpPr/>
          <p:nvPr/>
        </p:nvSpPr>
        <p:spPr>
          <a:xfrm>
            <a:off x="888109" y="2123966"/>
            <a:ext cx="11263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WG1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837CFD-1C5A-BEFE-3C0C-715E6044EA24}"/>
              </a:ext>
            </a:extLst>
          </p:cNvPr>
          <p:cNvSpPr/>
          <p:nvPr/>
        </p:nvSpPr>
        <p:spPr>
          <a:xfrm>
            <a:off x="2421300" y="2104916"/>
            <a:ext cx="11263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WG2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3C5094-AB88-5D37-1528-9E5D57F4004C}"/>
              </a:ext>
            </a:extLst>
          </p:cNvPr>
          <p:cNvSpPr/>
          <p:nvPr/>
        </p:nvSpPr>
        <p:spPr>
          <a:xfrm>
            <a:off x="3937034" y="2114441"/>
            <a:ext cx="11263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WG4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C15384-BCAC-F8AA-BEE6-44624E40FFDC}"/>
              </a:ext>
            </a:extLst>
          </p:cNvPr>
          <p:cNvSpPr/>
          <p:nvPr/>
        </p:nvSpPr>
        <p:spPr>
          <a:xfrm>
            <a:off x="1308433" y="4221738"/>
            <a:ext cx="11263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WG3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23A1D5-12C5-A0E1-F499-5E73E6C94801}"/>
              </a:ext>
            </a:extLst>
          </p:cNvPr>
          <p:cNvSpPr/>
          <p:nvPr/>
        </p:nvSpPr>
        <p:spPr>
          <a:xfrm>
            <a:off x="726248" y="5829489"/>
            <a:ext cx="11263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WG5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64646F-19F0-E6BC-FB69-9860808DF041}"/>
              </a:ext>
            </a:extLst>
          </p:cNvPr>
          <p:cNvSpPr/>
          <p:nvPr/>
        </p:nvSpPr>
        <p:spPr>
          <a:xfrm>
            <a:off x="4669027" y="5829488"/>
            <a:ext cx="11263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WG6</a:t>
            </a:r>
          </a:p>
        </p:txBody>
      </p:sp>
      <p:pic>
        <p:nvPicPr>
          <p:cNvPr id="16" name="Picture 15" descr="A blue and green logo&#10;&#10;Description automatically generated">
            <a:extLst>
              <a:ext uri="{FF2B5EF4-FFF2-40B4-BE49-F238E27FC236}">
                <a16:creationId xmlns:a16="http://schemas.microsoft.com/office/drawing/2014/main" id="{DA47EF3D-44C5-E613-D3D4-E28ACC279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8608" y="845803"/>
            <a:ext cx="2417008" cy="75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ED71F-4C2C-1665-CA84-2C5F188A8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386A5E-83E9-225D-20D7-B8D4A8B1E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E0DC02-4CB0-C1F6-CB77-ABD0EA85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24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B84CB0-71B7-1E32-0598-DACDA7622108}"/>
              </a:ext>
            </a:extLst>
          </p:cNvPr>
          <p:cNvSpPr txBox="1"/>
          <p:nvPr/>
        </p:nvSpPr>
        <p:spPr>
          <a:xfrm>
            <a:off x="512462" y="256594"/>
            <a:ext cx="9370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ESPP-LDG Topic 3 – High Gradient RF – e.g. Thin Films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5F07A4-331B-3991-F3E9-776077E9BB05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F5103EC2-EE46-028B-DFA4-45185FFFA1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23594C4-0B8B-D054-75DC-7868D52BBF2E}"/>
              </a:ext>
            </a:extLst>
          </p:cNvPr>
          <p:cNvSpPr txBox="1">
            <a:spLocks/>
          </p:cNvSpPr>
          <p:nvPr/>
        </p:nvSpPr>
        <p:spPr>
          <a:xfrm>
            <a:off x="228605" y="927792"/>
            <a:ext cx="5269641" cy="461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b="1" dirty="0"/>
              <a:t>Bulk niobium cavities </a:t>
            </a:r>
            <a:r>
              <a:rPr lang="en-GB" sz="1400" dirty="0"/>
              <a:t>have been the choice for SRF for 50 years</a:t>
            </a:r>
          </a:p>
          <a:p>
            <a:pPr algn="l"/>
            <a:r>
              <a:rPr lang="en-GB" sz="1400" dirty="0"/>
              <a:t>Use a considerable amount of natural material </a:t>
            </a:r>
          </a:p>
          <a:p>
            <a:pPr algn="l"/>
            <a:r>
              <a:rPr lang="en-GB" sz="1400" dirty="0"/>
              <a:t>Performance limit of niobium has been reached</a:t>
            </a:r>
          </a:p>
          <a:p>
            <a:pPr algn="l"/>
            <a:r>
              <a:rPr lang="en-GB" sz="1400" dirty="0"/>
              <a:t>Costly to produce</a:t>
            </a:r>
          </a:p>
          <a:p>
            <a:pPr algn="l"/>
            <a:r>
              <a:rPr lang="en-GB" sz="1400" dirty="0"/>
              <a:t>Run at a temperature of 2 K</a:t>
            </a:r>
          </a:p>
          <a:p>
            <a:pPr lvl="1" algn="l"/>
            <a:r>
              <a:rPr lang="en-GB" sz="1100" dirty="0"/>
              <a:t>A considerable cryogenic demand and energy load</a:t>
            </a:r>
          </a:p>
          <a:p>
            <a:pPr algn="l"/>
            <a:r>
              <a:rPr lang="en-GB" sz="1400" b="1" dirty="0"/>
              <a:t>Benefits of thin films</a:t>
            </a:r>
          </a:p>
          <a:p>
            <a:pPr algn="l"/>
            <a:r>
              <a:rPr lang="en-GB" sz="1400" dirty="0"/>
              <a:t>Use a copper supporting cavity</a:t>
            </a:r>
          </a:p>
          <a:p>
            <a:pPr lvl="1" algn="l"/>
            <a:r>
              <a:rPr lang="en-GB" sz="1100" dirty="0"/>
              <a:t>Better thermal properties, cheaper material and production</a:t>
            </a:r>
          </a:p>
          <a:p>
            <a:pPr algn="l"/>
            <a:r>
              <a:rPr lang="en-GB" sz="1400" dirty="0"/>
              <a:t>Use different SC materials (e.g. Nb</a:t>
            </a:r>
            <a:r>
              <a:rPr lang="en-GB" sz="1400" baseline="-25000" dirty="0"/>
              <a:t>3</a:t>
            </a:r>
            <a:r>
              <a:rPr lang="en-GB" sz="1400" dirty="0"/>
              <a:t>Sn, </a:t>
            </a:r>
            <a:r>
              <a:rPr lang="en-GB" sz="1400" dirty="0" err="1"/>
              <a:t>NbN</a:t>
            </a:r>
            <a:r>
              <a:rPr lang="en-GB" sz="1400" dirty="0"/>
              <a:t> and MgB</a:t>
            </a:r>
            <a:r>
              <a:rPr lang="en-GB" sz="1400" baseline="-25000" dirty="0"/>
              <a:t>2</a:t>
            </a:r>
            <a:r>
              <a:rPr lang="en-GB" sz="1400" dirty="0"/>
              <a:t>)</a:t>
            </a:r>
          </a:p>
          <a:p>
            <a:pPr lvl="1" algn="l"/>
            <a:r>
              <a:rPr lang="en-GB" sz="1100" dirty="0"/>
              <a:t>Better performance than Nb that can’t be formed into solid cavities</a:t>
            </a:r>
          </a:p>
          <a:p>
            <a:pPr algn="l"/>
            <a:r>
              <a:rPr lang="en-GB" sz="1400" dirty="0"/>
              <a:t>Higher operation temperature of new alloys</a:t>
            </a:r>
          </a:p>
          <a:p>
            <a:pPr algn="l"/>
            <a:r>
              <a:rPr lang="en-GB" sz="1400" dirty="0"/>
              <a:t>Reach higher accelerating gradients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5A4734-A425-59BE-3F1A-5B3C782AA10C}"/>
              </a:ext>
            </a:extLst>
          </p:cNvPr>
          <p:cNvCxnSpPr>
            <a:cxnSpLocks/>
          </p:cNvCxnSpPr>
          <p:nvPr/>
        </p:nvCxnSpPr>
        <p:spPr>
          <a:xfrm>
            <a:off x="228605" y="855284"/>
            <a:ext cx="0" cy="1738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28F29-EE61-210C-40A8-6DFFB2315BE9}"/>
              </a:ext>
            </a:extLst>
          </p:cNvPr>
          <p:cNvCxnSpPr/>
          <p:nvPr/>
        </p:nvCxnSpPr>
        <p:spPr>
          <a:xfrm>
            <a:off x="228605" y="2751476"/>
            <a:ext cx="0" cy="201705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AD1887B4-EB36-1335-FCAF-21F6D7507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495" y="801660"/>
            <a:ext cx="6729466" cy="37822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A2DE58-FE43-CB4D-29B4-48BA157589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3261" y="4805942"/>
            <a:ext cx="2714105" cy="16723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7C9E74-3498-F850-13EC-9FF443169506}"/>
              </a:ext>
            </a:extLst>
          </p:cNvPr>
          <p:cNvSpPr/>
          <p:nvPr/>
        </p:nvSpPr>
        <p:spPr>
          <a:xfrm>
            <a:off x="8415266" y="4857706"/>
            <a:ext cx="2684783" cy="325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i="1" dirty="0"/>
              <a:t>VISTA laboratory: deposition facility @ STFC Daresbury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B6E376-7CE6-43D0-6759-CD7ADE7833BA}"/>
              </a:ext>
            </a:extLst>
          </p:cNvPr>
          <p:cNvSpPr txBox="1">
            <a:spLocks/>
          </p:cNvSpPr>
          <p:nvPr/>
        </p:nvSpPr>
        <p:spPr>
          <a:xfrm>
            <a:off x="2052757" y="4698569"/>
            <a:ext cx="6219861" cy="1950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b="1" dirty="0"/>
              <a:t>Example: TF-SRF Research Programme at STFC </a:t>
            </a:r>
            <a:r>
              <a:rPr lang="en-GB" sz="1400" dirty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Deposition of Nb, Nb</a:t>
            </a:r>
            <a:r>
              <a:rPr lang="en-GB" sz="1400" baseline="-25000" dirty="0"/>
              <a:t>3</a:t>
            </a:r>
            <a:r>
              <a:rPr lang="en-GB" sz="1400" dirty="0"/>
              <a:t>Sn, </a:t>
            </a:r>
            <a:r>
              <a:rPr lang="en-GB" sz="1400" dirty="0" err="1"/>
              <a:t>NbTiN</a:t>
            </a:r>
            <a:r>
              <a:rPr lang="en-GB" sz="1400" dirty="0"/>
              <a:t>, Mg</a:t>
            </a:r>
            <a:r>
              <a:rPr lang="en-GB" sz="1400" baseline="-25000" dirty="0"/>
              <a:t>2</a:t>
            </a:r>
            <a:r>
              <a:rPr lang="en-GB" sz="1400" dirty="0"/>
              <a:t>B, … and SIS structures , Thin film characterisation, AC/DC superconductivity evaluation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Developing </a:t>
            </a:r>
            <a:r>
              <a:rPr lang="en-GB" sz="1400" b="1" dirty="0"/>
              <a:t>cavity deposition </a:t>
            </a:r>
            <a:r>
              <a:rPr lang="en-GB" sz="1400" dirty="0"/>
              <a:t>expertise - Copper cavity production, Polishing and cleaning, Building deposition facilities, Optimising deposition parameters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1" dirty="0"/>
              <a:t>SRF testing - </a:t>
            </a:r>
            <a:r>
              <a:rPr lang="en-GB" sz="1400" dirty="0"/>
              <a:t>1.3 GHz cavity testing as 1</a:t>
            </a:r>
            <a:r>
              <a:rPr lang="en-GB" sz="1400" baseline="30000" dirty="0"/>
              <a:t>st</a:t>
            </a:r>
            <a:r>
              <a:rPr lang="en-GB" sz="1400" dirty="0"/>
              <a:t> step, scaling up to a routine cavity coating and testing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7B3BAF-290B-155D-79C4-86D85E2B386F}"/>
              </a:ext>
            </a:extLst>
          </p:cNvPr>
          <p:cNvSpPr/>
          <p:nvPr/>
        </p:nvSpPr>
        <p:spPr>
          <a:xfrm>
            <a:off x="2005757" y="4703919"/>
            <a:ext cx="9375997" cy="1852160"/>
          </a:xfrm>
          <a:prstGeom prst="rect">
            <a:avLst/>
          </a:prstGeom>
          <a:noFill/>
          <a:ln>
            <a:solidFill>
              <a:srgbClr val="1C5D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38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4FD25-DAF8-75BB-EC2D-64287D22A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B0CAC0-D2BD-AC2F-A086-3E9AAF410D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9258E47-4AEC-7C12-0C12-5BDA18AA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25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0CD0A6-BA5A-9D78-43A4-08C9C525D729}"/>
              </a:ext>
            </a:extLst>
          </p:cNvPr>
          <p:cNvSpPr txBox="1"/>
          <p:nvPr/>
        </p:nvSpPr>
        <p:spPr>
          <a:xfrm>
            <a:off x="512462" y="256594"/>
            <a:ext cx="4751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ESPP-LDG Topic 4 – Muons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0FECEA-9BBD-7C09-36FA-0024FD243A45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B9C8D2AE-D279-4558-AD8A-54D4FA9648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1ECDE1-540D-7BFC-B571-9E44CCD50C30}"/>
              </a:ext>
            </a:extLst>
          </p:cNvPr>
          <p:cNvSpPr txBox="1"/>
          <p:nvPr/>
        </p:nvSpPr>
        <p:spPr>
          <a:xfrm>
            <a:off x="234458" y="6022111"/>
            <a:ext cx="10081117" cy="4025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Speakers: Daniel Schulte (CERN), Chris Rogers (STFC), Luca </a:t>
            </a:r>
            <a:r>
              <a:rPr lang="en-US" dirty="0" err="1"/>
              <a:t>Bottura</a:t>
            </a:r>
            <a:r>
              <a:rPr lang="en-US" dirty="0"/>
              <a:t> (CERN), Andrea </a:t>
            </a:r>
            <a:r>
              <a:rPr lang="en-US" dirty="0" err="1"/>
              <a:t>Wulzer</a:t>
            </a:r>
            <a:r>
              <a:rPr lang="en-US" dirty="0"/>
              <a:t> (ICREA)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5EE6A5F6-204C-993A-78B5-1DF1A2D80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471" y="980422"/>
            <a:ext cx="8712447" cy="4897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11910-22A6-CCF5-ED7C-B253C37B0EBB}"/>
              </a:ext>
            </a:extLst>
          </p:cNvPr>
          <p:cNvSpPr txBox="1"/>
          <p:nvPr/>
        </p:nvSpPr>
        <p:spPr>
          <a:xfrm>
            <a:off x="307975" y="1297936"/>
            <a:ext cx="2680684" cy="40589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For high </a:t>
            </a:r>
            <a:r>
              <a:rPr lang="en-US" dirty="0" err="1"/>
              <a:t>CoM</a:t>
            </a:r>
            <a:r>
              <a:rPr lang="en-US" dirty="0"/>
              <a:t>, muon collider very attractive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Key challenges under demonstration, particularly target + ionization cooling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Technically limited timeline presented to establish if it could follow directly from HL-LHC</a:t>
            </a:r>
          </a:p>
        </p:txBody>
      </p:sp>
    </p:spTree>
    <p:extLst>
      <p:ext uri="{BB962C8B-B14F-4D97-AF65-F5344CB8AC3E}">
        <p14:creationId xmlns:p14="http://schemas.microsoft.com/office/powerpoint/2010/main" val="121388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55458-08CA-8443-834E-A600699B7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B8C635-C40C-FD53-1CEA-923A43612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2DF535-3CB7-363D-7692-5CC560771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26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BDCE70-C7A7-2BD3-FC6C-922696D07358}"/>
              </a:ext>
            </a:extLst>
          </p:cNvPr>
          <p:cNvSpPr txBox="1"/>
          <p:nvPr/>
        </p:nvSpPr>
        <p:spPr>
          <a:xfrm>
            <a:off x="512462" y="256594"/>
            <a:ext cx="4751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ESPP-LDG Topic 4 – Muons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A6647-1896-FF73-B4D0-5371CD5F678B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B5CDF9FF-E01A-8CA1-39FA-1BAD5B2F6F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74311D-9C6B-3073-7993-034EFC781E32}"/>
              </a:ext>
            </a:extLst>
          </p:cNvPr>
          <p:cNvSpPr txBox="1"/>
          <p:nvPr/>
        </p:nvSpPr>
        <p:spPr>
          <a:xfrm>
            <a:off x="234458" y="6022111"/>
            <a:ext cx="10081117" cy="4025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Speakers: Daniel Schulte (CERN), Chris Rogers (STFC), Luca </a:t>
            </a:r>
            <a:r>
              <a:rPr lang="en-US" dirty="0" err="1"/>
              <a:t>Bottura</a:t>
            </a:r>
            <a:r>
              <a:rPr lang="en-US" dirty="0"/>
              <a:t> (CERN), Andrea </a:t>
            </a:r>
            <a:r>
              <a:rPr lang="en-US" dirty="0" err="1"/>
              <a:t>Wulzer</a:t>
            </a:r>
            <a:r>
              <a:rPr lang="en-US" dirty="0"/>
              <a:t> (ICREA)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286716-EA60-C87A-36E2-2CFD36DA97D0}"/>
              </a:ext>
            </a:extLst>
          </p:cNvPr>
          <p:cNvSpPr txBox="1"/>
          <p:nvPr/>
        </p:nvSpPr>
        <p:spPr>
          <a:xfrm>
            <a:off x="307975" y="1297936"/>
            <a:ext cx="2680684" cy="40589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For high </a:t>
            </a:r>
            <a:r>
              <a:rPr lang="en-US" dirty="0" err="1"/>
              <a:t>CoM</a:t>
            </a:r>
            <a:r>
              <a:rPr lang="en-US" dirty="0"/>
              <a:t>, muon collider very attractive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Key challenges under demonstration, particularly target + ionization cooling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Technically limited timeline presented to establish if it could follow directly from HL-LHC</a:t>
            </a:r>
          </a:p>
        </p:txBody>
      </p:sp>
      <p:pic>
        <p:nvPicPr>
          <p:cNvPr id="8" name="Picture 7" descr="A diagram of a diagram of a system&#10;&#10;Description automatically generated">
            <a:extLst>
              <a:ext uri="{FF2B5EF4-FFF2-40B4-BE49-F238E27FC236}">
                <a16:creationId xmlns:a16="http://schemas.microsoft.com/office/drawing/2014/main" id="{15A3A6FA-1426-09E4-3C05-F8F134C50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659" y="885689"/>
            <a:ext cx="8917786" cy="50305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69510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0CE08-3C8B-33BD-FB55-9ADAF46AD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B752C-D4C4-F6BB-CC8F-FA0A6476D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BAD3FC-4125-C5E3-DFB7-599C9DC5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27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8C791-152F-2854-CA50-FA25F84D2C01}"/>
              </a:ext>
            </a:extLst>
          </p:cNvPr>
          <p:cNvSpPr txBox="1"/>
          <p:nvPr/>
        </p:nvSpPr>
        <p:spPr>
          <a:xfrm>
            <a:off x="512462" y="256594"/>
            <a:ext cx="4751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ESPP-LDG Topic 4 – Muons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D0B9B8-59F4-ADEC-4490-FA46F8583BEA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1BE1B2BD-B60F-7111-F37E-06400C322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878F27-A6FB-2C41-78E7-6D6D5780C093}"/>
              </a:ext>
            </a:extLst>
          </p:cNvPr>
          <p:cNvSpPr txBox="1"/>
          <p:nvPr/>
        </p:nvSpPr>
        <p:spPr>
          <a:xfrm>
            <a:off x="234458" y="6022111"/>
            <a:ext cx="10081117" cy="4025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Speakers: Daniel Schulte (CERN), Chris Rogers (STFC), Luca </a:t>
            </a:r>
            <a:r>
              <a:rPr lang="en-US" dirty="0" err="1"/>
              <a:t>Bottura</a:t>
            </a:r>
            <a:r>
              <a:rPr lang="en-US" dirty="0"/>
              <a:t> (CERN), Andrea </a:t>
            </a:r>
            <a:r>
              <a:rPr lang="en-US" dirty="0" err="1"/>
              <a:t>Wulzer</a:t>
            </a:r>
            <a:r>
              <a:rPr lang="en-US" dirty="0"/>
              <a:t> (ICREA)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40CD9-12A0-EF1B-C245-81D7492BA8C2}"/>
              </a:ext>
            </a:extLst>
          </p:cNvPr>
          <p:cNvSpPr txBox="1"/>
          <p:nvPr/>
        </p:nvSpPr>
        <p:spPr>
          <a:xfrm>
            <a:off x="307975" y="1297936"/>
            <a:ext cx="2680684" cy="40589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For high </a:t>
            </a:r>
            <a:r>
              <a:rPr lang="en-US" dirty="0" err="1"/>
              <a:t>CoM</a:t>
            </a:r>
            <a:r>
              <a:rPr lang="en-US" dirty="0"/>
              <a:t>, muon collider very attractive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Key challenges under demonstration, particularly target + ionization cooling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Technically limited timeline presented to establish if it could follow directly from HL-LHC</a:t>
            </a:r>
          </a:p>
        </p:txBody>
      </p:sp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C053BC9-B9EC-72E2-5474-F0E44E0BE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418" y="1048978"/>
            <a:ext cx="8695607" cy="49074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8387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CB614-5F5D-0D5C-17FB-DA2A4AA9D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159AF4-5284-DD8F-C5A9-79E2E7170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2C02E24-2EC6-1310-1EC9-A1E0FBCC2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28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5307F3-03AD-A14E-E28D-8F705D7C65F0}"/>
              </a:ext>
            </a:extLst>
          </p:cNvPr>
          <p:cNvSpPr txBox="1"/>
          <p:nvPr/>
        </p:nvSpPr>
        <p:spPr>
          <a:xfrm>
            <a:off x="512462" y="256594"/>
            <a:ext cx="7672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ESPP-LDG Topic 5 – Energy Recovery </a:t>
            </a:r>
            <a:r>
              <a:rPr lang="en-US" sz="2800" b="1" dirty="0" err="1">
                <a:solidFill>
                  <a:srgbClr val="003088"/>
                </a:solidFill>
                <a:latin typeface="Avenir Next LT Pro" panose="020B0504020202020204" pitchFamily="34" charset="0"/>
              </a:rPr>
              <a:t>Linacs</a:t>
            </a:r>
            <a:endParaRPr lang="en-US" sz="2800" b="1" dirty="0">
              <a:solidFill>
                <a:srgbClr val="00308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293D12-E93E-356F-8197-3313486942BD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7956A05B-2009-33A3-E4AC-9714738D57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385A82-B225-4F73-DDE7-4035D677CD80}"/>
              </a:ext>
            </a:extLst>
          </p:cNvPr>
          <p:cNvSpPr txBox="1"/>
          <p:nvPr/>
        </p:nvSpPr>
        <p:spPr>
          <a:xfrm>
            <a:off x="275992" y="815419"/>
            <a:ext cx="8362201" cy="39136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Speakers: Jorgen </a:t>
            </a:r>
            <a:r>
              <a:rPr lang="en-US" sz="1600" dirty="0" err="1"/>
              <a:t>d’Hondt</a:t>
            </a:r>
            <a:r>
              <a:rPr lang="en-US" sz="1600" dirty="0"/>
              <a:t> (VUB), Walid Kaabi (</a:t>
            </a:r>
            <a:r>
              <a:rPr lang="en-US" sz="1600" dirty="0" err="1"/>
              <a:t>IJCLab</a:t>
            </a:r>
            <a:r>
              <a:rPr lang="en-US" sz="1600" dirty="0"/>
              <a:t>), Axel Neumann (HZB), Andrew Hutton (</a:t>
            </a:r>
            <a:r>
              <a:rPr lang="en-US" sz="1600" dirty="0" err="1"/>
              <a:t>JLab</a:t>
            </a:r>
            <a:r>
              <a:rPr lang="en-US" sz="1600" dirty="0"/>
              <a:t>)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On the face of it a very seductive plot – why? Essentially the physics is “we keep a </a:t>
            </a:r>
            <a:r>
              <a:rPr lang="en-US" sz="1600" dirty="0" err="1"/>
              <a:t>linac</a:t>
            </a:r>
            <a:r>
              <a:rPr lang="en-US" sz="1600" dirty="0"/>
              <a:t> quality beam whilst allowing storage ring current” – let’s dig a little deeper…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Says nothing about </a:t>
            </a:r>
            <a:r>
              <a:rPr lang="en-US" sz="1600" b="1" dirty="0"/>
              <a:t>absolute facility cost</a:t>
            </a:r>
            <a:r>
              <a:rPr lang="en-US" sz="1600" dirty="0"/>
              <a:t>, which is also important. The ERL proposals typically 100-1000 times luminosity, but for 10 times the cost… not necessarily what we need! Here the </a:t>
            </a:r>
            <a:r>
              <a:rPr lang="en-US" sz="1600" b="1" dirty="0" err="1"/>
              <a:t>wakefield</a:t>
            </a:r>
            <a:r>
              <a:rPr lang="en-US" sz="1600" dirty="0"/>
              <a:t> colliders are the alternative up to a few </a:t>
            </a:r>
            <a:r>
              <a:rPr lang="en-US" sz="1600" dirty="0" err="1"/>
              <a:t>TeV</a:t>
            </a:r>
            <a:r>
              <a:rPr lang="en-US" sz="1600" dirty="0"/>
              <a:t> – significantly reduced cost without sacrificing luminosity … if they work ;) – roughly corresponds to the HALHF study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What drives the cost of the ERL proposals? What sets the size of the error bars?</a:t>
            </a:r>
          </a:p>
          <a:p>
            <a:pPr>
              <a:lnSpc>
                <a:spcPct val="120000"/>
              </a:lnSpc>
            </a:pPr>
            <a:endParaRPr lang="en-GB" sz="1600" dirty="0"/>
          </a:p>
          <a:p>
            <a:pPr>
              <a:lnSpc>
                <a:spcPct val="120000"/>
              </a:lnSpc>
            </a:pPr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94E4A8-FB05-6F83-3390-90B0692D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71" y="779814"/>
            <a:ext cx="3594005" cy="221276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E6D959A-1CC1-B891-EA1C-19DA200F5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559" y="3211468"/>
            <a:ext cx="2527820" cy="2465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BA602D-88BD-14E6-370E-558823B55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497" y="3822421"/>
            <a:ext cx="4207871" cy="1448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463151-9669-6A17-A62B-460452680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36" y="5035953"/>
            <a:ext cx="5022189" cy="1158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2A1740-D7FE-E57F-A6B1-3EE105506088}"/>
              </a:ext>
            </a:extLst>
          </p:cNvPr>
          <p:cNvSpPr txBox="1"/>
          <p:nvPr/>
        </p:nvSpPr>
        <p:spPr>
          <a:xfrm>
            <a:off x="835621" y="4147948"/>
            <a:ext cx="3072907" cy="592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l">
              <a:lnSpc>
                <a:spcPct val="120000"/>
              </a:lnSpc>
            </a:pPr>
            <a:r>
              <a:rPr lang="en-GB" sz="1400" b="1" dirty="0"/>
              <a:t>ERLC Proposal by Telnov, BINP – re-imagining ILC as an ERL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EF1E84-6453-8FCD-DA2D-02C83FF383E6}"/>
              </a:ext>
            </a:extLst>
          </p:cNvPr>
          <p:cNvSpPr txBox="1"/>
          <p:nvPr/>
        </p:nvSpPr>
        <p:spPr>
          <a:xfrm>
            <a:off x="8169815" y="5676579"/>
            <a:ext cx="39027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CERC Proposal by Litvinenko, Llatas &amp; Roser, BNL – re-imagining FCC-</a:t>
            </a:r>
            <a:r>
              <a:rPr lang="en-GB" sz="1400" b="1" dirty="0" err="1"/>
              <a:t>ee</a:t>
            </a:r>
            <a:r>
              <a:rPr lang="en-GB" sz="1400" b="1" dirty="0"/>
              <a:t> as an ERL</a:t>
            </a:r>
          </a:p>
          <a:p>
            <a:endParaRPr lang="en-GB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03E7AB-8A0B-AD18-63A1-B9EC1ACB6D1E}"/>
              </a:ext>
            </a:extLst>
          </p:cNvPr>
          <p:cNvSpPr txBox="1"/>
          <p:nvPr/>
        </p:nvSpPr>
        <p:spPr>
          <a:xfrm>
            <a:off x="973153" y="5999578"/>
            <a:ext cx="43469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/>
              <a:t>ReLiC</a:t>
            </a:r>
            <a:r>
              <a:rPr lang="en-GB" sz="1400" b="1" dirty="0"/>
              <a:t> Proposal by Litvinenko, Llatas &amp; Roser, BNL – energy recycling LC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28890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7471CA47-DC07-37BB-E65E-965CC86F1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963" y="865426"/>
            <a:ext cx="2527820" cy="246511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83D10E-C2C3-C2F3-EF05-BB722B73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29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475D53-9B56-460E-ABA1-825364B3BAD3}"/>
              </a:ext>
            </a:extLst>
          </p:cNvPr>
          <p:cNvSpPr txBox="1"/>
          <p:nvPr/>
        </p:nvSpPr>
        <p:spPr>
          <a:xfrm>
            <a:off x="512462" y="256594"/>
            <a:ext cx="7840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ESPP-LDG Topic 5 - Energy Recovery </a:t>
            </a:r>
            <a:r>
              <a:rPr lang="en-US" sz="2800" b="1" dirty="0" err="1">
                <a:solidFill>
                  <a:srgbClr val="003088"/>
                </a:solidFill>
                <a:latin typeface="Avenir Next LT Pro" panose="020B0504020202020204" pitchFamily="34" charset="0"/>
              </a:rPr>
              <a:t>Linacs</a:t>
            </a:r>
            <a:endParaRPr lang="en-US" sz="2800" b="1" dirty="0">
              <a:solidFill>
                <a:srgbClr val="00308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DAB929-3AD4-4D75-8990-110F07C9D9C7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F7B9D7EF-7BBB-B5B1-DE75-713B0657EEF6}"/>
              </a:ext>
            </a:extLst>
          </p:cNvPr>
          <p:cNvSpPr txBox="1">
            <a:spLocks/>
          </p:cNvSpPr>
          <p:nvPr/>
        </p:nvSpPr>
        <p:spPr>
          <a:xfrm>
            <a:off x="59874" y="6490368"/>
            <a:ext cx="54756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Prospects for Future Facilities Based on ERLs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12/05/2023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5238B-8C31-FBAF-1A77-EDAAAEC4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439" y="3798980"/>
            <a:ext cx="3032316" cy="1043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6B3798-7BF4-6A7F-026E-D2F4B7E98878}"/>
              </a:ext>
            </a:extLst>
          </p:cNvPr>
          <p:cNvSpPr txBox="1"/>
          <p:nvPr/>
        </p:nvSpPr>
        <p:spPr>
          <a:xfrm>
            <a:off x="204901" y="796773"/>
            <a:ext cx="89765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Main challenges - CERC:</a:t>
            </a:r>
          </a:p>
          <a:p>
            <a:endParaRPr lang="en-GB" sz="16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/>
              <a:t>Beamstrahlung</a:t>
            </a:r>
            <a:r>
              <a:rPr lang="en-GB" sz="1600" dirty="0"/>
              <a:t> (high-energy photons from collisions) and disruption – studies indicate only 4-fold </a:t>
            </a:r>
            <a:r>
              <a:rPr lang="en-GB" sz="1600" dirty="0">
                <a:sym typeface="Symbol" panose="05050102010706020507" pitchFamily="18" charset="2"/>
              </a:rPr>
              <a:t></a:t>
            </a:r>
            <a:r>
              <a:rPr lang="en-GB" sz="1600" baseline="-25000" dirty="0">
                <a:sym typeface="Symbol" panose="05050102010706020507" pitchFamily="18" charset="2"/>
              </a:rPr>
              <a:t>y</a:t>
            </a:r>
            <a:r>
              <a:rPr lang="en-GB" sz="1600" dirty="0">
                <a:sym typeface="Symbol" panose="05050102010706020507" pitchFamily="18" charset="2"/>
              </a:rPr>
              <a:t> i</a:t>
            </a:r>
            <a:r>
              <a:rPr lang="en-GB" sz="1600" dirty="0"/>
              <a:t>ncrease – beam still energy-recoverable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Energy acceptance </a:t>
            </a:r>
            <a:r>
              <a:rPr lang="en-GB" sz="1600" dirty="0"/>
              <a:t>of damping rings to cope with low energy tail at high </a:t>
            </a:r>
            <a:r>
              <a:rPr lang="en-GB" sz="1600" dirty="0" err="1"/>
              <a:t>CoM</a:t>
            </a:r>
            <a:r>
              <a:rPr lang="en-GB" sz="1600" dirty="0"/>
              <a:t> → damping ring energies updated to increase with </a:t>
            </a:r>
            <a:r>
              <a:rPr lang="en-GB" sz="1600" dirty="0" err="1"/>
              <a:t>CoM</a:t>
            </a:r>
            <a:r>
              <a:rPr lang="en-GB" sz="1600" dirty="0"/>
              <a:t> – to 8 GeV for </a:t>
            </a:r>
            <a:r>
              <a:rPr lang="en-GB" sz="1600" dirty="0" err="1"/>
              <a:t>Htt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Microphonics</a:t>
            </a:r>
            <a:r>
              <a:rPr lang="en-GB" sz="1600" dirty="0"/>
              <a:t> require additional RF power to keep cavities tuned. CERC with 182 GeV beams would require additional 46 MW (!). Development of </a:t>
            </a:r>
            <a:r>
              <a:rPr lang="en-GB" sz="1600" b="1" dirty="0"/>
              <a:t>ferro-electric tuners</a:t>
            </a:r>
            <a:r>
              <a:rPr lang="en-GB" sz="1600" dirty="0"/>
              <a:t> would reduce to about 200W and so are an </a:t>
            </a:r>
            <a:r>
              <a:rPr lang="en-GB" sz="1600" b="1" dirty="0"/>
              <a:t>essential R&amp;D requirement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340C5-400E-FABD-F34E-D61E08122923}"/>
              </a:ext>
            </a:extLst>
          </p:cNvPr>
          <p:cNvSpPr txBox="1"/>
          <p:nvPr/>
        </p:nvSpPr>
        <p:spPr>
          <a:xfrm>
            <a:off x="217369" y="3196369"/>
            <a:ext cx="878060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Main challenges - ERLC: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Build cost: with ILC-like cavities, DF = 1/3 and HOMs extracted to &gt; 100 K likely to be </a:t>
            </a:r>
            <a:r>
              <a:rPr lang="en-GB" sz="1600" b="1" dirty="0"/>
              <a:t>224% more to construct. </a:t>
            </a:r>
            <a:r>
              <a:rPr lang="en-GB" sz="1600" dirty="0"/>
              <a:t>As both luminosity per unit cost, </a:t>
            </a:r>
            <a:r>
              <a:rPr lang="en-GB" sz="1600" b="1" dirty="0"/>
              <a:t>AND</a:t>
            </a:r>
            <a:r>
              <a:rPr lang="en-GB" sz="1600" dirty="0"/>
              <a:t> absolute cost are relevant, this</a:t>
            </a:r>
            <a:r>
              <a:rPr lang="en-GB" sz="1600" dirty="0">
                <a:sym typeface="Symbol" panose="05050102010706020507" pitchFamily="18" charset="2"/>
              </a:rPr>
              <a:t> points to </a:t>
            </a:r>
            <a:r>
              <a:rPr lang="en-GB" sz="1600" b="1" dirty="0">
                <a:sym typeface="Symbol" panose="05050102010706020507" pitchFamily="18" charset="2"/>
              </a:rPr>
              <a:t>necessity of modified cavity design </a:t>
            </a:r>
            <a:r>
              <a:rPr lang="en-GB" sz="1600" dirty="0">
                <a:sym typeface="Symbol" panose="05050102010706020507" pitchFamily="18" charset="2"/>
              </a:rPr>
              <a:t>= geometry, number and location of </a:t>
            </a:r>
            <a:r>
              <a:rPr lang="en-GB" sz="1600" b="1" dirty="0">
                <a:sym typeface="Symbol" panose="05050102010706020507" pitchFamily="18" charset="2"/>
              </a:rPr>
              <a:t>HOM absorbers </a:t>
            </a:r>
            <a:r>
              <a:rPr lang="en-GB" sz="1600" dirty="0">
                <a:sym typeface="Symbol" panose="05050102010706020507" pitchFamily="18" charset="2"/>
              </a:rPr>
              <a:t>to be optimized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Running cost: with ILC-like cavities. Case A = DF of 1/3, and Case B = CW. ERLC is favoured in terms of luminosity per unit cost, </a:t>
            </a:r>
            <a:r>
              <a:rPr lang="en-GB" sz="1600" b="1" dirty="0"/>
              <a:t>but NOT absolute cost! </a:t>
            </a:r>
            <a:r>
              <a:rPr lang="en-GB" sz="1600" dirty="0"/>
              <a:t>This can be recovered with </a:t>
            </a:r>
            <a:r>
              <a:rPr lang="en-GB" sz="1600" b="1" dirty="0"/>
              <a:t>4.5K SRF operation at high Q</a:t>
            </a:r>
            <a:r>
              <a:rPr lang="en-GB" sz="1600" b="1" baseline="-25000" dirty="0"/>
              <a:t>0</a:t>
            </a:r>
          </a:p>
          <a:p>
            <a:endParaRPr lang="en-GB" sz="1600" dirty="0"/>
          </a:p>
          <a:p>
            <a:r>
              <a:rPr lang="en-GB" sz="1600" dirty="0"/>
              <a:t>Summary: ILC-like cavities are not suitable. Need new cavity / cryomodule technologies to realise these luminosity gains with simultaneous power reduction – </a:t>
            </a:r>
            <a:r>
              <a:rPr lang="en-GB" sz="1600" b="1" dirty="0" err="1">
                <a:solidFill>
                  <a:srgbClr val="C00000"/>
                </a:solidFill>
              </a:rPr>
              <a:t>iSIS</a:t>
            </a:r>
            <a:r>
              <a:rPr lang="en-GB" sz="1600" b="1" dirty="0">
                <a:solidFill>
                  <a:srgbClr val="C00000"/>
                </a:solidFill>
              </a:rPr>
              <a:t> programme directly addressing</a:t>
            </a:r>
            <a:endParaRPr lang="en-GB" sz="1600" dirty="0"/>
          </a:p>
          <a:p>
            <a:endParaRPr lang="en-GB" sz="1600" dirty="0"/>
          </a:p>
          <a:p>
            <a:r>
              <a:rPr lang="en-GB" sz="1600" b="1" dirty="0"/>
              <a:t>Personal note: These proposals are just a start – better ones are gestating… e.g. Ghost collider…</a:t>
            </a:r>
          </a:p>
        </p:txBody>
      </p:sp>
      <p:pic>
        <p:nvPicPr>
          <p:cNvPr id="6" name="Picture 5" descr="A blue and green logo&#10;&#10;Description automatically generated">
            <a:extLst>
              <a:ext uri="{FF2B5EF4-FFF2-40B4-BE49-F238E27FC236}">
                <a16:creationId xmlns:a16="http://schemas.microsoft.com/office/drawing/2014/main" id="{AA2C7BF9-B8C1-4B98-EC3D-EAF5DFD14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466" y="5268874"/>
            <a:ext cx="2505752" cy="78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28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99639-D099-5626-78DC-D4C069F0A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81CCAFBD-E8D3-9594-0C0E-0DB9EB9E5E6C}"/>
              </a:ext>
            </a:extLst>
          </p:cNvPr>
          <p:cNvSpPr/>
          <p:nvPr/>
        </p:nvSpPr>
        <p:spPr>
          <a:xfrm>
            <a:off x="5891549" y="579540"/>
            <a:ext cx="6198992" cy="5472126"/>
          </a:xfrm>
          <a:prstGeom prst="ellipse">
            <a:avLst/>
          </a:prstGeom>
          <a:solidFill>
            <a:srgbClr val="0070C0">
              <a:alpha val="1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9497FC-C7DC-49A3-FF2D-9550B5D1F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57782EB-7877-2C68-4F41-404DF894B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3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812920-AB73-23C6-882D-12C79B688C05}"/>
              </a:ext>
            </a:extLst>
          </p:cNvPr>
          <p:cNvSpPr txBox="1"/>
          <p:nvPr/>
        </p:nvSpPr>
        <p:spPr>
          <a:xfrm>
            <a:off x="512462" y="256594"/>
            <a:ext cx="5465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Landscape of Accelerator R&amp;D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CD0CFC-13FE-0F60-93AF-D45BB350F744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8FDEEE75-612B-43BD-C546-BF7DE0A40C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47AF98-C29A-1312-8223-A7695B042992}"/>
              </a:ext>
            </a:extLst>
          </p:cNvPr>
          <p:cNvSpPr txBox="1"/>
          <p:nvPr/>
        </p:nvSpPr>
        <p:spPr>
          <a:xfrm>
            <a:off x="307976" y="1090609"/>
            <a:ext cx="5540028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/>
              <a:t>What are the priorities for global accelerator R&amp;D? … A dauntingly large topic!</a:t>
            </a:r>
          </a:p>
          <a:p>
            <a:endParaRPr lang="en-GB" sz="2000" dirty="0"/>
          </a:p>
          <a:p>
            <a:r>
              <a:rPr lang="en-GB" sz="2000" dirty="0"/>
              <a:t>Is there even such a thing?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What are the major supported facilities now?</a:t>
            </a:r>
          </a:p>
          <a:p>
            <a:r>
              <a:rPr lang="en-GB" sz="2000" dirty="0"/>
              <a:t>What are their shortcomings?</a:t>
            </a:r>
          </a:p>
          <a:p>
            <a:r>
              <a:rPr lang="en-GB" sz="2000" dirty="0"/>
              <a:t>What does society expect of us in future?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F94E10-E7CA-49F6-67C0-5DEBADC7B0BC}"/>
              </a:ext>
            </a:extLst>
          </p:cNvPr>
          <p:cNvSpPr txBox="1"/>
          <p:nvPr/>
        </p:nvSpPr>
        <p:spPr>
          <a:xfrm>
            <a:off x="7348451" y="1234440"/>
            <a:ext cx="3490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Stages of writing this talk:</a:t>
            </a:r>
          </a:p>
          <a:p>
            <a:pPr algn="ctr"/>
            <a:r>
              <a:rPr lang="en-GB" sz="2400" b="1" dirty="0">
                <a:solidFill>
                  <a:srgbClr val="C00000"/>
                </a:solidFill>
              </a:rPr>
              <a:t>2. Learning</a:t>
            </a:r>
          </a:p>
        </p:txBody>
      </p:sp>
      <p:pic>
        <p:nvPicPr>
          <p:cNvPr id="2" name="Picture 1" descr="A pyramid of learning with text&#10;&#10;Description automatically generated with medium confidence">
            <a:extLst>
              <a:ext uri="{FF2B5EF4-FFF2-40B4-BE49-F238E27FC236}">
                <a16:creationId xmlns:a16="http://schemas.microsoft.com/office/drawing/2014/main" id="{E661C526-7A2F-0F6A-8046-990C51314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39" y="2065437"/>
            <a:ext cx="3740432" cy="303390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72018D0-CA92-4049-BABC-2228626F479F}"/>
              </a:ext>
            </a:extLst>
          </p:cNvPr>
          <p:cNvSpPr/>
          <p:nvPr/>
        </p:nvSpPr>
        <p:spPr>
          <a:xfrm>
            <a:off x="8553800" y="4276898"/>
            <a:ext cx="993370" cy="10389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580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666D5-3F09-5FAE-68CF-20E2A6CC5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4D0D8D-D327-F25D-240D-5C5EE639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387DAD0-C093-4C59-2102-8905610A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30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3D65E1-7571-0FD1-4BCD-6AED7DB05AEE}"/>
              </a:ext>
            </a:extLst>
          </p:cNvPr>
          <p:cNvSpPr txBox="1"/>
          <p:nvPr/>
        </p:nvSpPr>
        <p:spPr>
          <a:xfrm>
            <a:off x="512462" y="307562"/>
            <a:ext cx="11426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ESPP-LDG – Topic 5 – Path To An ERL Higgs Factory Passes Through Potential LHC Upgrades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F27D46-41E1-2346-63E6-D6B8F6F84209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A7298B68-505D-0747-63D1-42E467A5D2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8" name="Picture 47" descr="A diagram of an erl technology&#10;&#10;Description automatically generated">
            <a:extLst>
              <a:ext uri="{FF2B5EF4-FFF2-40B4-BE49-F238E27FC236}">
                <a16:creationId xmlns:a16="http://schemas.microsoft.com/office/drawing/2014/main" id="{19FB3672-7C0E-0A3F-3F24-026DCD509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776" y="847930"/>
            <a:ext cx="9863054" cy="55453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70789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BEDDF-DE6E-057F-CB1D-DCCFCC2E4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A608D-B40A-6CB7-EE23-D1EAEF8CC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560DBD5-1AD8-BD68-12BD-23920E7E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31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AD74EC-1069-7581-AAED-4D9799645120}"/>
              </a:ext>
            </a:extLst>
          </p:cNvPr>
          <p:cNvSpPr txBox="1"/>
          <p:nvPr/>
        </p:nvSpPr>
        <p:spPr>
          <a:xfrm>
            <a:off x="512462" y="269062"/>
            <a:ext cx="1050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ESPP-LDG – Topic 5 – ERLs - Andrew Hutton Suggests The Next Step…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00135F-4CC0-ED76-2D5D-785761013199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015FBC84-4559-A224-B197-891A205D0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781B4-DDE7-7DF9-D18B-0A29B3CA9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293" y="912193"/>
            <a:ext cx="9649414" cy="54176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33227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4F4D9-CC11-5429-A23E-C1A5A0011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1A2D0E-01D2-BC0A-220B-29EFD05C28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C18FBF8-1FBE-AEDF-2CF9-49F6AA2C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32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17A9E-DBB0-71C7-FC98-69F4FCC3EDA2}"/>
              </a:ext>
            </a:extLst>
          </p:cNvPr>
          <p:cNvSpPr txBox="1"/>
          <p:nvPr/>
        </p:nvSpPr>
        <p:spPr>
          <a:xfrm>
            <a:off x="512462" y="256594"/>
            <a:ext cx="9994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Additional Topic 1: Permanent Magnets: Dipoles at ESRF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F491B1-2A87-667C-3224-B65E70F7EC91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47EE2697-EE10-49D1-0120-0B62A0C88B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244A0C02-09AD-6540-72F6-5D4C1DB34464}"/>
              </a:ext>
            </a:extLst>
          </p:cNvPr>
          <p:cNvSpPr txBox="1">
            <a:spLocks/>
          </p:cNvSpPr>
          <p:nvPr/>
        </p:nvSpPr>
        <p:spPr>
          <a:xfrm>
            <a:off x="234458" y="1055499"/>
            <a:ext cx="3602358" cy="51940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/>
              <a:t>Permanent magnets</a:t>
            </a:r>
          </a:p>
          <a:p>
            <a:r>
              <a:rPr lang="en-GB" sz="2000" dirty="0">
                <a:solidFill>
                  <a:srgbClr val="00B050"/>
                </a:solidFill>
              </a:rPr>
              <a:t>No electricity</a:t>
            </a:r>
          </a:p>
          <a:p>
            <a:r>
              <a:rPr lang="en-GB" sz="2000" dirty="0">
                <a:solidFill>
                  <a:srgbClr val="00B050"/>
                </a:solidFill>
              </a:rPr>
              <a:t>No cooling water</a:t>
            </a:r>
          </a:p>
          <a:p>
            <a:r>
              <a:rPr lang="en-GB" sz="2000" dirty="0">
                <a:solidFill>
                  <a:srgbClr val="00B050"/>
                </a:solidFill>
              </a:rPr>
              <a:t>No vibration</a:t>
            </a:r>
          </a:p>
          <a:p>
            <a:r>
              <a:rPr lang="en-GB" sz="2000" dirty="0">
                <a:solidFill>
                  <a:srgbClr val="00B050"/>
                </a:solidFill>
              </a:rPr>
              <a:t>Less infrastructure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but…</a:t>
            </a:r>
          </a:p>
          <a:p>
            <a:r>
              <a:rPr lang="en-GB" sz="2000" dirty="0">
                <a:solidFill>
                  <a:srgbClr val="FF0000"/>
                </a:solidFill>
              </a:rPr>
              <a:t>Can’t easily adjust</a:t>
            </a:r>
          </a:p>
          <a:p>
            <a:r>
              <a:rPr lang="en-GB" sz="2000" dirty="0">
                <a:solidFill>
                  <a:srgbClr val="FF0000"/>
                </a:solidFill>
              </a:rPr>
              <a:t>Large forces</a:t>
            </a:r>
          </a:p>
          <a:p>
            <a:r>
              <a:rPr lang="en-GB" sz="2000" dirty="0">
                <a:solidFill>
                  <a:srgbClr val="FF0000"/>
                </a:solidFill>
              </a:rPr>
              <a:t>Sensitive to temperature</a:t>
            </a:r>
          </a:p>
          <a:p>
            <a:r>
              <a:rPr lang="en-GB" sz="2000" dirty="0">
                <a:solidFill>
                  <a:srgbClr val="FF0000"/>
                </a:solidFill>
              </a:rPr>
              <a:t>Susceptible to radiation damage</a:t>
            </a:r>
          </a:p>
          <a:p>
            <a:pPr marL="0" indent="0">
              <a:buNone/>
            </a:pPr>
            <a:r>
              <a:rPr lang="en-GB" sz="2000" dirty="0"/>
              <a:t>… however operational experience is positive!</a:t>
            </a:r>
          </a:p>
        </p:txBody>
      </p:sp>
      <p:pic>
        <p:nvPicPr>
          <p:cNvPr id="8" name="Picture 7" descr="A diagram of a magnetic field&#10;&#10;Description automatically generated">
            <a:extLst>
              <a:ext uri="{FF2B5EF4-FFF2-40B4-BE49-F238E27FC236}">
                <a16:creationId xmlns:a16="http://schemas.microsoft.com/office/drawing/2014/main" id="{03EB4BA9-58DD-AB21-9EDB-FBEA25562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075" y="997166"/>
            <a:ext cx="8367220" cy="51940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12600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D84AE-3ED4-1234-1ACE-8ED736420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15EEE-3891-6D2D-1707-D3166D66B3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762AEF5-2715-3019-A3CD-75A7BC8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33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EF521B-9C8A-67EA-D190-056F8E52718B}"/>
              </a:ext>
            </a:extLst>
          </p:cNvPr>
          <p:cNvSpPr txBox="1"/>
          <p:nvPr/>
        </p:nvSpPr>
        <p:spPr>
          <a:xfrm>
            <a:off x="512462" y="256594"/>
            <a:ext cx="9994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Additional Topic 1: Permanent Magnets: Dipoles at ESRF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8F2FBB-EF93-F664-6EE5-1E2A60D9476C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3DA169EA-C2DE-1036-CEAF-53ABCFD64C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4E2A6087-7373-82C6-6AA6-2AAA9B512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1086970"/>
            <a:ext cx="8085558" cy="50962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diagram of energy efficiency&#10;&#10;Description automatically generated with medium confidence">
            <a:extLst>
              <a:ext uri="{FF2B5EF4-FFF2-40B4-BE49-F238E27FC236}">
                <a16:creationId xmlns:a16="http://schemas.microsoft.com/office/drawing/2014/main" id="{AEDA23CE-259F-95AD-C8C0-C247AC3A0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436" y="3429000"/>
            <a:ext cx="6912194" cy="30211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7193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86FC6-57E7-B38E-5226-C1C146B48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0DB4-21C2-34C4-BDD9-14A3A11DA6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FBC179-A8BD-0D9E-CFCE-2DBF71D4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34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BFF36C-4867-5694-FA14-6B07F8A1E9D3}"/>
              </a:ext>
            </a:extLst>
          </p:cNvPr>
          <p:cNvSpPr txBox="1"/>
          <p:nvPr/>
        </p:nvSpPr>
        <p:spPr>
          <a:xfrm>
            <a:off x="512462" y="256594"/>
            <a:ext cx="10027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Additional Topic 1: Permanent Magnet: </a:t>
            </a:r>
            <a:r>
              <a:rPr lang="en-US" sz="2800" b="1" dirty="0" err="1">
                <a:solidFill>
                  <a:srgbClr val="003088"/>
                </a:solidFill>
                <a:latin typeface="Avenir Next LT Pro" panose="020B0504020202020204" pitchFamily="34" charset="0"/>
              </a:rPr>
              <a:t>Tuneable</a:t>
            </a:r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 Quads</a:t>
            </a:r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0456F51C-82CA-7CFC-B3F2-9BBB944AA9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3" name="Picture 1">
            <a:extLst>
              <a:ext uri="{FF2B5EF4-FFF2-40B4-BE49-F238E27FC236}">
                <a16:creationId xmlns:a16="http://schemas.microsoft.com/office/drawing/2014/main" id="{522B9182-69B8-9AA8-093D-3E63A7CC96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35" y="3569716"/>
            <a:ext cx="1713805" cy="228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7427B03-CA17-BAED-4C37-05867D3D3C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515" y1="70673" x2="36515" y2="70673"/>
                        <a14:foregroundMark x1="36515" y1="64423" x2="36515" y2="64423"/>
                        <a14:foregroundMark x1="41909" y1="52885" x2="41909" y2="52885"/>
                        <a14:foregroundMark x1="45643" y1="43269" x2="45643" y2="43269"/>
                        <a14:foregroundMark x1="49793" y1="38942" x2="49793" y2="38942"/>
                        <a14:foregroundMark x1="58091" y1="29808" x2="58091" y2="29808"/>
                        <a14:foregroundMark x1="65560" y1="22596" x2="65560" y2="22596"/>
                        <a14:foregroundMark x1="70954" y1="18750" x2="70954" y2="1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639" y="5054590"/>
            <a:ext cx="1794713" cy="1550461"/>
          </a:xfrm>
          <a:prstGeom prst="rect">
            <a:avLst/>
          </a:prstGeom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8F0B377-728F-E9E4-839C-E30C76F0BC96}"/>
              </a:ext>
            </a:extLst>
          </p:cNvPr>
          <p:cNvSpPr txBox="1">
            <a:spLocks/>
          </p:cNvSpPr>
          <p:nvPr/>
        </p:nvSpPr>
        <p:spPr>
          <a:xfrm>
            <a:off x="208693" y="1025633"/>
            <a:ext cx="6065519" cy="3053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GB" sz="2000" dirty="0"/>
              <a:t>Daresbury developed ZEPTO tuneable PM quadrupole drop-in replacement for electromagnet on Diamond</a:t>
            </a:r>
          </a:p>
          <a:p>
            <a:pPr algn="l">
              <a:lnSpc>
                <a:spcPct val="110000"/>
              </a:lnSpc>
            </a:pPr>
            <a:r>
              <a:rPr lang="en-GB" sz="2000" dirty="0"/>
              <a:t>Step towards commercialisation of ZEPTO technology</a:t>
            </a:r>
          </a:p>
          <a:p>
            <a:pPr algn="l">
              <a:lnSpc>
                <a:spcPct val="110000"/>
              </a:lnSpc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Installed August 2022, now in operation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42D15B-E39A-8204-B6DD-5CB76108C680}"/>
              </a:ext>
            </a:extLst>
          </p:cNvPr>
          <p:cNvGrpSpPr/>
          <p:nvPr/>
        </p:nvGrpSpPr>
        <p:grpSpPr>
          <a:xfrm>
            <a:off x="9780091" y="2647144"/>
            <a:ext cx="2163228" cy="2709261"/>
            <a:chOff x="9338950" y="2063637"/>
            <a:chExt cx="2712263" cy="329513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92F62C4-6AAC-ED77-AB88-D3C148D02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8950" y="2090675"/>
              <a:ext cx="2712263" cy="3223420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E16D13A-39FE-033E-AB67-35DDDDF91270}"/>
                </a:ext>
              </a:extLst>
            </p:cNvPr>
            <p:cNvCxnSpPr/>
            <p:nvPr/>
          </p:nvCxnSpPr>
          <p:spPr>
            <a:xfrm flipV="1">
              <a:off x="10121959" y="2063637"/>
              <a:ext cx="933856" cy="54075"/>
            </a:xfrm>
            <a:prstGeom prst="straightConnector1">
              <a:avLst/>
            </a:prstGeom>
            <a:ln w="57150">
              <a:solidFill>
                <a:srgbClr val="0349C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5BC11F3-2B3D-D994-5DB3-86CC5D788EBA}"/>
                </a:ext>
              </a:extLst>
            </p:cNvPr>
            <p:cNvCxnSpPr/>
            <p:nvPr/>
          </p:nvCxnSpPr>
          <p:spPr>
            <a:xfrm flipV="1">
              <a:off x="10528528" y="5304692"/>
              <a:ext cx="933856" cy="54075"/>
            </a:xfrm>
            <a:prstGeom prst="straightConnector1">
              <a:avLst/>
            </a:prstGeom>
            <a:ln w="57150">
              <a:solidFill>
                <a:srgbClr val="0349C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DF1BC55-4A56-2EAA-49C5-15741F5DE394}"/>
                </a:ext>
              </a:extLst>
            </p:cNvPr>
            <p:cNvCxnSpPr/>
            <p:nvPr/>
          </p:nvCxnSpPr>
          <p:spPr>
            <a:xfrm>
              <a:off x="10927419" y="2360462"/>
              <a:ext cx="0" cy="714973"/>
            </a:xfrm>
            <a:prstGeom prst="straightConnector1">
              <a:avLst/>
            </a:prstGeom>
            <a:ln w="57150">
              <a:solidFill>
                <a:srgbClr val="CF44FC"/>
              </a:solidFill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2376825-973C-9E80-4149-209CE54245C4}"/>
                </a:ext>
              </a:extLst>
            </p:cNvPr>
            <p:cNvCxnSpPr/>
            <p:nvPr/>
          </p:nvCxnSpPr>
          <p:spPr>
            <a:xfrm>
              <a:off x="10933919" y="4352441"/>
              <a:ext cx="0" cy="714973"/>
            </a:xfrm>
            <a:prstGeom prst="straightConnector1">
              <a:avLst/>
            </a:prstGeom>
            <a:ln w="57150">
              <a:solidFill>
                <a:srgbClr val="CF44FC"/>
              </a:solidFill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C8D30C2-2744-93CE-7303-FF873B8BBF68}"/>
              </a:ext>
            </a:extLst>
          </p:cNvPr>
          <p:cNvGrpSpPr/>
          <p:nvPr/>
        </p:nvGrpSpPr>
        <p:grpSpPr>
          <a:xfrm>
            <a:off x="5848970" y="993318"/>
            <a:ext cx="4356364" cy="4559388"/>
            <a:chOff x="5103784" y="2536793"/>
            <a:chExt cx="4356364" cy="3955955"/>
          </a:xfrm>
        </p:grpSpPr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445E40D2-50BC-5587-3713-BAFA2581FA72}"/>
                </a:ext>
              </a:extLst>
            </p:cNvPr>
            <p:cNvSpPr txBox="1">
              <a:spLocks/>
            </p:cNvSpPr>
            <p:nvPr/>
          </p:nvSpPr>
          <p:spPr>
            <a:xfrm>
              <a:off x="5103784" y="2536793"/>
              <a:ext cx="4356364" cy="39559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00100" lvl="1" indent="-342900">
                <a:lnSpc>
                  <a:spcPct val="100000"/>
                </a:lnSpc>
              </a:pPr>
              <a:r>
                <a:rPr lang="en-GB" sz="2000" dirty="0"/>
                <a:t>Gradient range </a:t>
              </a:r>
              <a:r>
                <a:rPr lang="en-GB" sz="2000" b="1" dirty="0"/>
                <a:t>0.5-19 T/m</a:t>
              </a:r>
            </a:p>
            <a:p>
              <a:pPr marL="800100" lvl="1" indent="-342900">
                <a:lnSpc>
                  <a:spcPct val="100000"/>
                </a:lnSpc>
              </a:pPr>
              <a:r>
                <a:rPr lang="en-GB" sz="2000" dirty="0"/>
                <a:t>Movement range </a:t>
              </a:r>
              <a:r>
                <a:rPr lang="en-GB" sz="2000" b="1" dirty="0"/>
                <a:t>90 mm</a:t>
              </a:r>
              <a:endParaRPr lang="en-GB" sz="2000" dirty="0"/>
            </a:p>
            <a:p>
              <a:pPr marL="800100" lvl="1" indent="-342900">
                <a:lnSpc>
                  <a:spcPct val="100000"/>
                </a:lnSpc>
              </a:pPr>
              <a:r>
                <a:rPr lang="en-GB" sz="2000" dirty="0"/>
                <a:t>Aperture diameter </a:t>
              </a:r>
              <a:r>
                <a:rPr lang="en-GB" sz="2000" b="1" dirty="0"/>
                <a:t>32 mm</a:t>
              </a:r>
            </a:p>
            <a:p>
              <a:pPr marL="800100" lvl="1" indent="-342900">
                <a:lnSpc>
                  <a:spcPct val="100000"/>
                </a:lnSpc>
              </a:pPr>
              <a:r>
                <a:rPr lang="en-GB" sz="2000" b="1" dirty="0"/>
                <a:t>Improvements to design:</a:t>
              </a:r>
            </a:p>
            <a:p>
              <a:pPr marL="1257300" lvl="2" indent="-342900">
                <a:lnSpc>
                  <a:spcPct val="100000"/>
                </a:lnSpc>
              </a:pPr>
              <a:r>
                <a:rPr lang="en-GB" sz="1600" b="1" dirty="0"/>
                <a:t>SmCo</a:t>
              </a:r>
              <a:r>
                <a:rPr lang="en-GB" sz="1600" dirty="0"/>
                <a:t> blocks</a:t>
              </a:r>
            </a:p>
            <a:p>
              <a:pPr marL="1714500" lvl="3" indent="-342900">
                <a:lnSpc>
                  <a:spcPct val="100000"/>
                </a:lnSpc>
              </a:pPr>
              <a:r>
                <a:rPr lang="en-GB" sz="1400" dirty="0"/>
                <a:t>improved temperature stability</a:t>
              </a:r>
            </a:p>
            <a:p>
              <a:pPr marL="1714500" lvl="3" indent="-342900">
                <a:lnSpc>
                  <a:spcPct val="100000"/>
                </a:lnSpc>
              </a:pPr>
              <a:r>
                <a:rPr lang="en-GB" sz="1400" dirty="0"/>
                <a:t>better radiation resistance</a:t>
              </a:r>
            </a:p>
            <a:p>
              <a:pPr marL="1257300" lvl="2" indent="-342900">
                <a:lnSpc>
                  <a:spcPct val="100000"/>
                </a:lnSpc>
              </a:pPr>
              <a:r>
                <a:rPr lang="en-GB" sz="1600" b="1" dirty="0" err="1"/>
                <a:t>Splittable</a:t>
              </a:r>
              <a:r>
                <a:rPr lang="en-GB" sz="1600" b="1" dirty="0"/>
                <a:t> </a:t>
              </a:r>
              <a:r>
                <a:rPr lang="en-GB" sz="1600" dirty="0"/>
                <a:t>to allow installation around vacuum chamber</a:t>
              </a:r>
            </a:p>
            <a:p>
              <a:pPr marL="1257300" lvl="2" indent="-342900">
                <a:lnSpc>
                  <a:spcPct val="100000"/>
                </a:lnSpc>
              </a:pPr>
              <a:r>
                <a:rPr lang="en-GB" sz="1600" b="1" dirty="0"/>
                <a:t>Two independent motors </a:t>
              </a:r>
              <a:r>
                <a:rPr lang="en-GB" sz="1600" dirty="0"/>
                <a:t>for magnetic centre correction</a:t>
              </a:r>
            </a:p>
            <a:p>
              <a:pPr marL="1257300" lvl="2" indent="-342900">
                <a:lnSpc>
                  <a:spcPct val="100000"/>
                </a:lnSpc>
              </a:pPr>
              <a:r>
                <a:rPr lang="en-GB" sz="1600" b="1" dirty="0"/>
                <a:t>Ice cube tray</a:t>
              </a:r>
              <a:r>
                <a:rPr lang="en-GB" sz="1600" dirty="0"/>
                <a:t> concept for easy installation of PM blocks</a:t>
              </a:r>
              <a:endParaRPr lang="en-GB" sz="1600" b="1" dirty="0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578881D7-F6F0-D144-CA1C-7AFA69BA4396}"/>
                </a:ext>
              </a:extLst>
            </p:cNvPr>
            <p:cNvSpPr/>
            <p:nvPr/>
          </p:nvSpPr>
          <p:spPr>
            <a:xfrm>
              <a:off x="6065519" y="4269130"/>
              <a:ext cx="285344" cy="285344"/>
            </a:xfrm>
            <a:prstGeom prst="cube">
              <a:avLst/>
            </a:prstGeom>
            <a:solidFill>
              <a:srgbClr val="8A18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E57095A-44BA-CEBB-F933-747916F1FCAC}"/>
                </a:ext>
              </a:extLst>
            </p:cNvPr>
            <p:cNvCxnSpPr/>
            <p:nvPr/>
          </p:nvCxnSpPr>
          <p:spPr>
            <a:xfrm flipV="1">
              <a:off x="5945439" y="5050612"/>
              <a:ext cx="421771" cy="24422"/>
            </a:xfrm>
            <a:prstGeom prst="straightConnector1">
              <a:avLst/>
            </a:prstGeom>
            <a:ln w="57150">
              <a:solidFill>
                <a:srgbClr val="0349C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D35DBF9-2990-C53E-2854-F5506F110537}"/>
                </a:ext>
              </a:extLst>
            </p:cNvPr>
            <p:cNvCxnSpPr/>
            <p:nvPr/>
          </p:nvCxnSpPr>
          <p:spPr>
            <a:xfrm>
              <a:off x="6134926" y="5273364"/>
              <a:ext cx="0" cy="454481"/>
            </a:xfrm>
            <a:prstGeom prst="straightConnector1">
              <a:avLst/>
            </a:prstGeom>
            <a:ln w="57150">
              <a:solidFill>
                <a:srgbClr val="CF44FC"/>
              </a:solidFill>
              <a:headEnd type="triangl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DFDA27A-201F-E9B7-D6C4-8B3131D96DDC}"/>
                </a:ext>
              </a:extLst>
            </p:cNvPr>
            <p:cNvGrpSpPr/>
            <p:nvPr/>
          </p:nvGrpSpPr>
          <p:grpSpPr>
            <a:xfrm>
              <a:off x="5858878" y="5855094"/>
              <a:ext cx="508332" cy="146486"/>
              <a:chOff x="5530918" y="5988765"/>
              <a:chExt cx="990194" cy="285344"/>
            </a:xfrm>
          </p:grpSpPr>
          <p:sp>
            <p:nvSpPr>
              <p:cNvPr id="43" name="Cube 42">
                <a:extLst>
                  <a:ext uri="{FF2B5EF4-FFF2-40B4-BE49-F238E27FC236}">
                    <a16:creationId xmlns:a16="http://schemas.microsoft.com/office/drawing/2014/main" id="{1887F162-AB73-9610-EB72-0DD2AEF9BC7E}"/>
                  </a:ext>
                </a:extLst>
              </p:cNvPr>
              <p:cNvSpPr/>
              <p:nvPr/>
            </p:nvSpPr>
            <p:spPr>
              <a:xfrm>
                <a:off x="5530918" y="5988765"/>
                <a:ext cx="285344" cy="285344"/>
              </a:xfrm>
              <a:prstGeom prst="cube">
                <a:avLst/>
              </a:prstGeom>
              <a:solidFill>
                <a:srgbClr val="8A18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Cube 43">
                <a:extLst>
                  <a:ext uri="{FF2B5EF4-FFF2-40B4-BE49-F238E27FC236}">
                    <a16:creationId xmlns:a16="http://schemas.microsoft.com/office/drawing/2014/main" id="{4681C205-111C-6381-BC3E-C51EF4867FEE}"/>
                  </a:ext>
                </a:extLst>
              </p:cNvPr>
              <p:cNvSpPr/>
              <p:nvPr/>
            </p:nvSpPr>
            <p:spPr>
              <a:xfrm>
                <a:off x="5767138" y="5988765"/>
                <a:ext cx="285344" cy="285344"/>
              </a:xfrm>
              <a:prstGeom prst="cube">
                <a:avLst/>
              </a:prstGeom>
              <a:solidFill>
                <a:srgbClr val="8A18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Cube 44">
                <a:extLst>
                  <a:ext uri="{FF2B5EF4-FFF2-40B4-BE49-F238E27FC236}">
                    <a16:creationId xmlns:a16="http://schemas.microsoft.com/office/drawing/2014/main" id="{6CC15D5B-CCA7-26FF-CEC6-B85C2152D6A7}"/>
                  </a:ext>
                </a:extLst>
              </p:cNvPr>
              <p:cNvSpPr/>
              <p:nvPr/>
            </p:nvSpPr>
            <p:spPr>
              <a:xfrm>
                <a:off x="5999548" y="5988765"/>
                <a:ext cx="285344" cy="285344"/>
              </a:xfrm>
              <a:prstGeom prst="cube">
                <a:avLst/>
              </a:prstGeom>
              <a:solidFill>
                <a:srgbClr val="8A18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Cube 45">
                <a:extLst>
                  <a:ext uri="{FF2B5EF4-FFF2-40B4-BE49-F238E27FC236}">
                    <a16:creationId xmlns:a16="http://schemas.microsoft.com/office/drawing/2014/main" id="{F0587FC9-2BCE-F32C-17B5-A0DD1F6417AB}"/>
                  </a:ext>
                </a:extLst>
              </p:cNvPr>
              <p:cNvSpPr/>
              <p:nvPr/>
            </p:nvSpPr>
            <p:spPr>
              <a:xfrm>
                <a:off x="6235768" y="5988765"/>
                <a:ext cx="285344" cy="285344"/>
              </a:xfrm>
              <a:prstGeom prst="cube">
                <a:avLst/>
              </a:prstGeom>
              <a:solidFill>
                <a:srgbClr val="8A18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9D28E26-543F-3591-7A74-97388A34B5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93" y="276536"/>
            <a:ext cx="1714500" cy="50327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8DEF580-660A-4DB9-7FD7-80E4EB022C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457" y="3401810"/>
            <a:ext cx="3330540" cy="2497905"/>
          </a:xfrm>
          <a:prstGeom prst="rect">
            <a:avLst/>
          </a:prstGeom>
        </p:spPr>
      </p:pic>
      <p:sp>
        <p:nvSpPr>
          <p:cNvPr id="50" name="Right Arrow 35">
            <a:extLst>
              <a:ext uri="{FF2B5EF4-FFF2-40B4-BE49-F238E27FC236}">
                <a16:creationId xmlns:a16="http://schemas.microsoft.com/office/drawing/2014/main" id="{254C194D-658C-6FC8-D88F-7A80641E8670}"/>
              </a:ext>
            </a:extLst>
          </p:cNvPr>
          <p:cNvSpPr/>
          <p:nvPr/>
        </p:nvSpPr>
        <p:spPr>
          <a:xfrm>
            <a:off x="2204374" y="4286954"/>
            <a:ext cx="476180" cy="934421"/>
          </a:xfrm>
          <a:prstGeom prst="rightArrow">
            <a:avLst/>
          </a:prstGeom>
          <a:solidFill>
            <a:srgbClr val="CBB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2526BEE-D962-B5F4-47FE-F731345DA2A6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975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C934C-4826-C67F-AC30-CED8144CF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F69391-B30E-667C-1EB6-EAEDDED10B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46B52FD-71F2-2BB7-06E1-6C79BD74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35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B2FE1-5DDF-7617-EEA9-FF98B3ACDC39}"/>
              </a:ext>
            </a:extLst>
          </p:cNvPr>
          <p:cNvSpPr txBox="1"/>
          <p:nvPr/>
        </p:nvSpPr>
        <p:spPr>
          <a:xfrm>
            <a:off x="512462" y="256594"/>
            <a:ext cx="6848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Additional Topic 2: Whither Positrons?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D294A4-7E5D-D6CD-AA88-DA602B480AFF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55A60CD7-A557-6DAE-A3AD-3C7CDA8223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49EFC-3372-B131-4EF7-ADC78C689D67}"/>
              </a:ext>
            </a:extLst>
          </p:cNvPr>
          <p:cNvSpPr txBox="1"/>
          <p:nvPr/>
        </p:nvSpPr>
        <p:spPr>
          <a:xfrm>
            <a:off x="384176" y="1028471"/>
            <a:ext cx="9721849" cy="17286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/>
              <a:t>If the priority for particle physics is an </a:t>
            </a:r>
            <a:r>
              <a:rPr lang="en-GB" sz="2000" dirty="0" err="1"/>
              <a:t>e+e</a:t>
            </a:r>
            <a:r>
              <a:rPr lang="en-GB" sz="2000" dirty="0"/>
              <a:t>- Higgs Factory, then more positrons are needed! … Common to all the proposed facilities</a:t>
            </a:r>
          </a:p>
          <a:p>
            <a:endParaRPr lang="en-GB" sz="2000" dirty="0"/>
          </a:p>
          <a:p>
            <a:r>
              <a:rPr lang="en-GB" sz="2000" dirty="0"/>
              <a:t>FCC-</a:t>
            </a:r>
            <a:r>
              <a:rPr lang="en-GB" sz="2000" dirty="0" err="1"/>
              <a:t>ee</a:t>
            </a:r>
            <a:r>
              <a:rPr lang="en-GB" sz="2000" dirty="0"/>
              <a:t> Injector Study: </a:t>
            </a:r>
            <a:r>
              <a:rPr lang="en-GB" sz="2000" b="1" dirty="0"/>
              <a:t>PSI Positron Production Experiment (P</a:t>
            </a:r>
            <a:r>
              <a:rPr lang="en-GB" sz="2000" b="1" baseline="30000" dirty="0"/>
              <a:t>3</a:t>
            </a:r>
            <a:r>
              <a:rPr lang="en-GB" sz="2000" b="1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HTS</a:t>
            </a:r>
            <a:endParaRPr lang="en-GB" sz="2000" dirty="0"/>
          </a:p>
        </p:txBody>
      </p:sp>
      <p:pic>
        <p:nvPicPr>
          <p:cNvPr id="2" name="Picture 13" descr="Diagram&#10;&#10;Description automatically generated">
            <a:extLst>
              <a:ext uri="{FF2B5EF4-FFF2-40B4-BE49-F238E27FC236}">
                <a16:creationId xmlns:a16="http://schemas.microsoft.com/office/drawing/2014/main" id="{639B9F57-44CA-7664-DDF4-60B1EE116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332" y="1449492"/>
            <a:ext cx="5711938" cy="3000254"/>
          </a:xfrm>
          <a:prstGeom prst="rect">
            <a:avLst/>
          </a:prstGeom>
        </p:spPr>
      </p:pic>
      <p:grpSp>
        <p:nvGrpSpPr>
          <p:cNvPr id="3" name="Group 25">
            <a:extLst>
              <a:ext uri="{FF2B5EF4-FFF2-40B4-BE49-F238E27FC236}">
                <a16:creationId xmlns:a16="http://schemas.microsoft.com/office/drawing/2014/main" id="{9110EDCD-CFF8-C944-1375-AA21ACDAAA13}"/>
              </a:ext>
            </a:extLst>
          </p:cNvPr>
          <p:cNvGrpSpPr/>
          <p:nvPr/>
        </p:nvGrpSpPr>
        <p:grpSpPr>
          <a:xfrm>
            <a:off x="45265" y="2406904"/>
            <a:ext cx="4111429" cy="4102753"/>
            <a:chOff x="4094272" y="1093812"/>
            <a:chExt cx="5062114" cy="44954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410BF0-C651-F3A8-4CF2-784ACDFEA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4272" y="1093812"/>
              <a:ext cx="4104130" cy="449542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78471C-5B32-97D9-19CC-8CB24C8BA6B6}"/>
                </a:ext>
              </a:extLst>
            </p:cNvPr>
            <p:cNvSpPr txBox="1"/>
            <p:nvPr/>
          </p:nvSpPr>
          <p:spPr>
            <a:xfrm>
              <a:off x="7469886" y="5002849"/>
              <a:ext cx="16865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T in 72 mm warm bore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661690-0C2C-EDBA-97AD-76C3AE291F05}"/>
                </a:ext>
              </a:extLst>
            </p:cNvPr>
            <p:cNvSpPr txBox="1"/>
            <p:nvPr/>
          </p:nvSpPr>
          <p:spPr>
            <a:xfrm>
              <a:off x="7043723" y="1445181"/>
              <a:ext cx="15904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K conduction-cooling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7167AA-3291-96C4-84C4-72EC9123818E}"/>
                </a:ext>
              </a:extLst>
            </p:cNvPr>
            <p:cNvSpPr/>
            <p:nvPr/>
          </p:nvSpPr>
          <p:spPr>
            <a:xfrm>
              <a:off x="7213539" y="4482249"/>
              <a:ext cx="1123904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Solid-state (Pb) 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thermal buffer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2BB8C0-0833-98DE-18A6-1320FEA9D14C}"/>
                </a:ext>
              </a:extLst>
            </p:cNvPr>
            <p:cNvSpPr txBox="1"/>
            <p:nvPr/>
          </p:nvSpPr>
          <p:spPr>
            <a:xfrm>
              <a:off x="7312103" y="3665563"/>
              <a:ext cx="179640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coils from 12 mm </a:t>
              </a: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ReBCO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110 mm ID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 T peak field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FBA1B9-1D60-DD98-E526-B9BB8FF3C4C1}"/>
                </a:ext>
              </a:extLst>
            </p:cNvPr>
            <p:cNvSpPr txBox="1"/>
            <p:nvPr/>
          </p:nvSpPr>
          <p:spPr>
            <a:xfrm rot="273993">
              <a:off x="5755322" y="4220982"/>
              <a:ext cx="45029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target</a:t>
              </a:r>
              <a:endParaRPr kumimoji="0" lang="de-CH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Arrow Connector 12">
              <a:extLst>
                <a:ext uri="{FF2B5EF4-FFF2-40B4-BE49-F238E27FC236}">
                  <a16:creationId xmlns:a16="http://schemas.microsoft.com/office/drawing/2014/main" id="{139E797A-B12F-60B0-32F6-355246BC75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0468" y="3881006"/>
              <a:ext cx="1306386" cy="16826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4">
              <a:extLst>
                <a:ext uri="{FF2B5EF4-FFF2-40B4-BE49-F238E27FC236}">
                  <a16:creationId xmlns:a16="http://schemas.microsoft.com/office/drawing/2014/main" id="{EDBC7C35-4575-C36B-8097-7207DFFBDD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58864" y="4502736"/>
              <a:ext cx="554675" cy="16006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5CE3750-3745-8853-C49D-52FD0EBB9A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7704" y="1627180"/>
              <a:ext cx="629335" cy="6689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8">
              <a:extLst>
                <a:ext uri="{FF2B5EF4-FFF2-40B4-BE49-F238E27FC236}">
                  <a16:creationId xmlns:a16="http://schemas.microsoft.com/office/drawing/2014/main" id="{BF8B30CC-FEC9-37D3-0D84-8E62E1A9E3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8504" y="4400441"/>
              <a:ext cx="1375686" cy="5855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9" name="Picture 11" descr="A person bending over a piece of aluminum foil&#10;&#10;Description automatically generated">
            <a:extLst>
              <a:ext uri="{FF2B5EF4-FFF2-40B4-BE49-F238E27FC236}">
                <a16:creationId xmlns:a16="http://schemas.microsoft.com/office/drawing/2014/main" id="{09EA0DF9-7E7E-737D-9EA8-A33A7742CB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1040" y="4286274"/>
            <a:ext cx="3421078" cy="2145907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D9F16A-18A5-143A-8569-24E4F5CD23EB}"/>
              </a:ext>
            </a:extLst>
          </p:cNvPr>
          <p:cNvSpPr txBox="1">
            <a:spLocks/>
          </p:cNvSpPr>
          <p:nvPr/>
        </p:nvSpPr>
        <p:spPr>
          <a:xfrm>
            <a:off x="4015819" y="4513033"/>
            <a:ext cx="4532293" cy="1968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HTS no-insulation target solenoid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Demonstrate positron source concept with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6x increased yield e</a:t>
            </a:r>
            <a:r>
              <a:rPr kumimoji="0" lang="en-US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/e</a:t>
            </a:r>
            <a:r>
              <a:rPr kumimoji="0" lang="en-US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Manufacturing/commissioning Q1-Q2’24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 at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SwissFEL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2025/26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CDEA7B3C-1DE1-9285-A2F0-41414AF0E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12326" y="179424"/>
            <a:ext cx="2377333" cy="84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96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04E1D-8FCC-9CE0-D318-4115086DB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0E71-39A4-4FED-23A1-C85025CC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072053-13A1-A00C-8097-B4CA5FD2C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36</a:t>
            </a:fld>
            <a:endParaRPr lang="en-US" sz="1100" b="1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58E1B5-D474-5CFC-E84D-6F0E694CD22F}"/>
              </a:ext>
            </a:extLst>
          </p:cNvPr>
          <p:cNvSpPr txBox="1"/>
          <p:nvPr/>
        </p:nvSpPr>
        <p:spPr>
          <a:xfrm>
            <a:off x="512462" y="279700"/>
            <a:ext cx="10418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Priorities for Accelerator R&amp;D – Using “Technology Readiness Levels”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61A53B-D690-81F0-699F-687A9C23B483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1946CFCD-CD20-5A75-7353-AA8928B624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3BA148-D707-4B26-F4A3-D9C5131F0BE1}"/>
              </a:ext>
            </a:extLst>
          </p:cNvPr>
          <p:cNvSpPr txBox="1">
            <a:spLocks/>
          </p:cNvSpPr>
          <p:nvPr/>
        </p:nvSpPr>
        <p:spPr>
          <a:xfrm>
            <a:off x="408183" y="947650"/>
            <a:ext cx="6274660" cy="46947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GB" sz="1600" dirty="0"/>
              <a:t>TRLs can be useful in surveying the landscape. Remember though, they say nothing about “potential” – as a community we still need to use our collective expertise to make value judgements – not a shortcut</a:t>
            </a:r>
          </a:p>
          <a:p>
            <a:pPr algn="l">
              <a:lnSpc>
                <a:spcPct val="110000"/>
              </a:lnSpc>
            </a:pPr>
            <a:r>
              <a:rPr lang="en-GB" sz="1600" b="1" dirty="0"/>
              <a:t>Warning! See left …</a:t>
            </a:r>
          </a:p>
          <a:p>
            <a:pPr algn="l">
              <a:lnSpc>
                <a:spcPct val="110000"/>
              </a:lnSpc>
            </a:pPr>
            <a:r>
              <a:rPr lang="en-GB" sz="1600" dirty="0"/>
              <a:t>Nevertheless, the nature of accelerators as engineering endeavours are not too far from space programs, so with </a:t>
            </a:r>
            <a:r>
              <a:rPr lang="en-GB" sz="1600" b="1" dirty="0"/>
              <a:t>care to tailor the TRL process, proceed… </a:t>
            </a:r>
            <a:r>
              <a:rPr lang="en-GB" sz="1600" b="1" dirty="0">
                <a:sym typeface="Wingdings" panose="05000000000000000000" pitchFamily="2" charset="2"/>
              </a:rPr>
              <a:t> </a:t>
            </a:r>
            <a:r>
              <a:rPr lang="en-GB" sz="1600" dirty="0"/>
              <a:t>Snowmass ITF included a tailored TRL assessment</a:t>
            </a:r>
          </a:p>
        </p:txBody>
      </p:sp>
      <p:pic>
        <p:nvPicPr>
          <p:cNvPr id="8" name="Picture 7" descr="A paper with text on it&#10;&#10;Description automatically generated">
            <a:extLst>
              <a:ext uri="{FF2B5EF4-FFF2-40B4-BE49-F238E27FC236}">
                <a16:creationId xmlns:a16="http://schemas.microsoft.com/office/drawing/2014/main" id="{B78D5AC3-9807-320B-C36B-067B07638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34" y="819635"/>
            <a:ext cx="5188717" cy="3968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A white text with black text&#10;&#10;Description automatically generated">
            <a:extLst>
              <a:ext uri="{FF2B5EF4-FFF2-40B4-BE49-F238E27FC236}">
                <a16:creationId xmlns:a16="http://schemas.microsoft.com/office/drawing/2014/main" id="{96D27F9E-9224-B0C0-E12D-C49D2D2AC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3143783"/>
            <a:ext cx="6064562" cy="2317869"/>
          </a:xfrm>
          <a:prstGeom prst="rect">
            <a:avLst/>
          </a:prstGeom>
        </p:spPr>
      </p:pic>
      <p:pic>
        <p:nvPicPr>
          <p:cNvPr id="17" name="Picture 16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544C798D-0F5B-57BC-2D7E-DE53CDE96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421" y="4934387"/>
            <a:ext cx="5296172" cy="1416123"/>
          </a:xfrm>
          <a:prstGeom prst="rect">
            <a:avLst/>
          </a:prstGeom>
        </p:spPr>
      </p:pic>
      <p:pic>
        <p:nvPicPr>
          <p:cNvPr id="11" name="Picture 10" descr="A close-up of a text&#10;&#10;Description automatically generated">
            <a:extLst>
              <a:ext uri="{FF2B5EF4-FFF2-40B4-BE49-F238E27FC236}">
                <a16:creationId xmlns:a16="http://schemas.microsoft.com/office/drawing/2014/main" id="{A36DE5D6-B5CA-7B71-14BA-0182D2B151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476"/>
          <a:stretch/>
        </p:blipFill>
        <p:spPr>
          <a:xfrm>
            <a:off x="496349" y="5276040"/>
            <a:ext cx="5670841" cy="116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7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0E482-6DBC-496A-8CE4-F8F1F65A5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14425-7DB9-35A6-C998-9E7337505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152B2D4-BFB6-5DFB-738C-62D87C6AE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37</a:t>
            </a:fld>
            <a:endParaRPr lang="en-US" sz="1100" b="1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C014B5-A3F6-FA84-B9F7-CD1672525211}"/>
              </a:ext>
            </a:extLst>
          </p:cNvPr>
          <p:cNvSpPr txBox="1"/>
          <p:nvPr/>
        </p:nvSpPr>
        <p:spPr>
          <a:xfrm>
            <a:off x="512462" y="279700"/>
            <a:ext cx="10418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Priorities for Accelerator R&amp;D – Using “Technology Readiness Levels”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2059C0-E4B4-8A9E-2806-483C0CDB8EC6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15DDF994-32CF-BCF9-3F22-DFC17461D6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9" name="Picture 28" descr="A chart with blue squares&#10;&#10;Description automatically generated">
            <a:extLst>
              <a:ext uri="{FF2B5EF4-FFF2-40B4-BE49-F238E27FC236}">
                <a16:creationId xmlns:a16="http://schemas.microsoft.com/office/drawing/2014/main" id="{46E93681-77C9-C23A-724B-7268D5F3D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4" y="1269251"/>
            <a:ext cx="5912391" cy="4502373"/>
          </a:xfrm>
          <a:prstGeom prst="rect">
            <a:avLst/>
          </a:prstGeom>
        </p:spPr>
      </p:pic>
      <p:pic>
        <p:nvPicPr>
          <p:cNvPr id="31" name="Picture 30" descr="A screenshot of a computer&#10;&#10;Description automatically generated">
            <a:extLst>
              <a:ext uri="{FF2B5EF4-FFF2-40B4-BE49-F238E27FC236}">
                <a16:creationId xmlns:a16="http://schemas.microsoft.com/office/drawing/2014/main" id="{706D0462-C8AC-E2BD-817C-383004DF2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366" y="850191"/>
            <a:ext cx="5783484" cy="515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1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6F5C6-95F5-F611-1DF6-051C54FE5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C0EC6-C39F-96B0-5B78-EF476632C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E2E1933-B911-0713-69C5-A45DFEC8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38</a:t>
            </a:fld>
            <a:endParaRPr lang="en-US" sz="1100" b="1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27FE67-46CA-F45D-2766-CB2EDAEF6DDC}"/>
              </a:ext>
            </a:extLst>
          </p:cNvPr>
          <p:cNvSpPr txBox="1"/>
          <p:nvPr/>
        </p:nvSpPr>
        <p:spPr>
          <a:xfrm>
            <a:off x="512462" y="279700"/>
            <a:ext cx="10418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Priorities for Accelerator R&amp;D – Using “Technology Readiness Levels”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83BAD-ECC2-2EBE-01AD-6003D6D6423E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D83F18F7-92FF-1A4F-4EF2-493815611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 descr="A black and white text&#10;&#10;Description automatically generated">
            <a:extLst>
              <a:ext uri="{FF2B5EF4-FFF2-40B4-BE49-F238E27FC236}">
                <a16:creationId xmlns:a16="http://schemas.microsoft.com/office/drawing/2014/main" id="{0DAA527F-FC62-6FF8-CB3A-63404C0A3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35" y="1488616"/>
            <a:ext cx="5588287" cy="1225613"/>
          </a:xfrm>
          <a:prstGeom prst="rect">
            <a:avLst/>
          </a:prstGeom>
        </p:spPr>
      </p:pic>
      <p:pic>
        <p:nvPicPr>
          <p:cNvPr id="6" name="Picture 5" descr="A close-up of a text&#10;&#10;Description automatically generated">
            <a:extLst>
              <a:ext uri="{FF2B5EF4-FFF2-40B4-BE49-F238E27FC236}">
                <a16:creationId xmlns:a16="http://schemas.microsoft.com/office/drawing/2014/main" id="{6DB3AAD7-E14F-D5E4-3C6D-7FC88CEFD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40" y="2827214"/>
            <a:ext cx="6001058" cy="1174810"/>
          </a:xfrm>
          <a:prstGeom prst="rect">
            <a:avLst/>
          </a:prstGeom>
        </p:spPr>
      </p:pic>
      <p:pic>
        <p:nvPicPr>
          <p:cNvPr id="9" name="Picture 8" descr="A close-up of a text&#10;&#10;Description automatically generated">
            <a:extLst>
              <a:ext uri="{FF2B5EF4-FFF2-40B4-BE49-F238E27FC236}">
                <a16:creationId xmlns:a16="http://schemas.microsoft.com/office/drawing/2014/main" id="{DF627471-A968-BB95-B9A5-9B8CA2B5C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58" y="4105918"/>
            <a:ext cx="6255071" cy="1378021"/>
          </a:xfrm>
          <a:prstGeom prst="rect">
            <a:avLst/>
          </a:prstGeom>
        </p:spPr>
      </p:pic>
      <p:pic>
        <p:nvPicPr>
          <p:cNvPr id="12" name="Picture 11" descr="A white paper with black text and black text&#10;&#10;Description automatically generated">
            <a:extLst>
              <a:ext uri="{FF2B5EF4-FFF2-40B4-BE49-F238E27FC236}">
                <a16:creationId xmlns:a16="http://schemas.microsoft.com/office/drawing/2014/main" id="{E907B7C6-12B6-FDB8-F823-5549AA8E2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180" y="851261"/>
            <a:ext cx="2394073" cy="1619333"/>
          </a:xfrm>
          <a:prstGeom prst="rect">
            <a:avLst/>
          </a:prstGeom>
        </p:spPr>
      </p:pic>
      <p:pic>
        <p:nvPicPr>
          <p:cNvPr id="16" name="Picture 15" descr="A table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44E5C9AD-9B6A-B4E1-465D-7FAD7906E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1969" y="2408416"/>
            <a:ext cx="5010366" cy="39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00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DFA57-3CD9-F714-577B-6A43B285E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DB3DBC-7847-0D9D-8A72-6AB801E77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75EFF-D652-F88B-0A13-F564E117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39</a:t>
            </a:fld>
            <a:endParaRPr lang="en-US" sz="1100" b="1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62C0D1-8717-BF63-C483-E28C7535C597}"/>
              </a:ext>
            </a:extLst>
          </p:cNvPr>
          <p:cNvSpPr txBox="1"/>
          <p:nvPr/>
        </p:nvSpPr>
        <p:spPr>
          <a:xfrm>
            <a:off x="512462" y="279700"/>
            <a:ext cx="10418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Priorities for Accelerator R&amp;D – Using “Technology Readiness Levels”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EDC495-7564-D79A-3564-35932A611E4D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B2D83FA0-9E6A-1A1B-7F81-9FF37DD517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 descr="A screenshot of a document&#10;&#10;Description automatically generated">
            <a:extLst>
              <a:ext uri="{FF2B5EF4-FFF2-40B4-BE49-F238E27FC236}">
                <a16:creationId xmlns:a16="http://schemas.microsoft.com/office/drawing/2014/main" id="{E2DC0AE4-5EAE-55F0-AC0A-3D78FD5D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71" y="1013112"/>
            <a:ext cx="4348423" cy="5477256"/>
          </a:xfrm>
          <a:prstGeom prst="rect">
            <a:avLst/>
          </a:prstGeom>
        </p:spPr>
      </p:pic>
      <p:pic>
        <p:nvPicPr>
          <p:cNvPr id="11" name="Picture 10" descr="A blue and white chart with numbers and text&#10;&#10;Description automatically generated">
            <a:extLst>
              <a:ext uri="{FF2B5EF4-FFF2-40B4-BE49-F238E27FC236}">
                <a16:creationId xmlns:a16="http://schemas.microsoft.com/office/drawing/2014/main" id="{2679941A-E423-4F01-5EC4-E4151B789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657" y="1013112"/>
            <a:ext cx="5170619" cy="566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4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DDF79-FDD7-556E-77F1-D42B8CC9B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3A966D21-7872-C291-9F4D-7CFA41FCBCE0}"/>
              </a:ext>
            </a:extLst>
          </p:cNvPr>
          <p:cNvSpPr/>
          <p:nvPr/>
        </p:nvSpPr>
        <p:spPr>
          <a:xfrm>
            <a:off x="5891549" y="579540"/>
            <a:ext cx="6198992" cy="5472126"/>
          </a:xfrm>
          <a:prstGeom prst="ellipse">
            <a:avLst/>
          </a:prstGeom>
          <a:solidFill>
            <a:srgbClr val="0070C0">
              <a:alpha val="1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62169-921D-AC26-FE98-6A52DCC1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92C759-E6A7-55A2-6353-D80DFE1B3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4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974A7F-7856-B37B-8E6B-00C4E9C1BDC1}"/>
              </a:ext>
            </a:extLst>
          </p:cNvPr>
          <p:cNvSpPr txBox="1"/>
          <p:nvPr/>
        </p:nvSpPr>
        <p:spPr>
          <a:xfrm>
            <a:off x="512462" y="256594"/>
            <a:ext cx="5465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Landscape of Accelerator R&amp;D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1BE3A3-18F6-054B-404D-78A9E85A616F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0E614A87-F660-D50B-694C-5DBD63A688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CA70E5-721B-708F-557D-956BD473035A}"/>
              </a:ext>
            </a:extLst>
          </p:cNvPr>
          <p:cNvSpPr txBox="1"/>
          <p:nvPr/>
        </p:nvSpPr>
        <p:spPr>
          <a:xfrm>
            <a:off x="307975" y="1090609"/>
            <a:ext cx="5847727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/>
              <a:t>What are the priorities for global accelerator R&amp;D? … … A dauntingly large topic!</a:t>
            </a:r>
          </a:p>
          <a:p>
            <a:endParaRPr lang="en-GB" sz="2000" dirty="0"/>
          </a:p>
          <a:p>
            <a:r>
              <a:rPr lang="en-GB" sz="2000" dirty="0"/>
              <a:t>Is there even such a thing?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What are the major supported facilities now?</a:t>
            </a:r>
          </a:p>
          <a:p>
            <a:r>
              <a:rPr lang="en-GB" sz="2000" dirty="0"/>
              <a:t>What are their shortcomings?</a:t>
            </a:r>
          </a:p>
          <a:p>
            <a:r>
              <a:rPr lang="en-GB" sz="2000" dirty="0"/>
              <a:t>What does society expect of us in future?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The organisation of this process of improvement</a:t>
            </a:r>
          </a:p>
          <a:p>
            <a:r>
              <a:rPr lang="en-GB" sz="2000" dirty="0"/>
              <a:t>The topics necessary to address the shortcomings</a:t>
            </a:r>
          </a:p>
          <a:p>
            <a:r>
              <a:rPr lang="en-GB" sz="2000" dirty="0"/>
              <a:t>Some examples of how the topics are advancing</a:t>
            </a:r>
          </a:p>
          <a:p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74D6CD-1227-BD1D-BCCD-05E7A89B1083}"/>
              </a:ext>
            </a:extLst>
          </p:cNvPr>
          <p:cNvSpPr txBox="1"/>
          <p:nvPr/>
        </p:nvSpPr>
        <p:spPr>
          <a:xfrm>
            <a:off x="7348451" y="1234440"/>
            <a:ext cx="3490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Stages of writing this talk:</a:t>
            </a:r>
          </a:p>
          <a:p>
            <a:pPr algn="ctr"/>
            <a:r>
              <a:rPr lang="en-GB" sz="2400" b="1" dirty="0">
                <a:solidFill>
                  <a:srgbClr val="C00000"/>
                </a:solidFill>
              </a:rPr>
              <a:t>3. Hubris</a:t>
            </a:r>
          </a:p>
        </p:txBody>
      </p:sp>
      <p:pic>
        <p:nvPicPr>
          <p:cNvPr id="3" name="Picture 2" descr="A person in a suit and glasses&#10;&#10;Description automatically generated">
            <a:extLst>
              <a:ext uri="{FF2B5EF4-FFF2-40B4-BE49-F238E27FC236}">
                <a16:creationId xmlns:a16="http://schemas.microsoft.com/office/drawing/2014/main" id="{2B9F8965-6E30-73A4-E76B-54C35C24F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395" y="2277687"/>
            <a:ext cx="4517453" cy="24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57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86234-5907-9EFA-D8BC-C377320CE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3F8A240C-CB00-D9E3-8DC6-CBFC6B4F9169}"/>
              </a:ext>
            </a:extLst>
          </p:cNvPr>
          <p:cNvSpPr/>
          <p:nvPr/>
        </p:nvSpPr>
        <p:spPr>
          <a:xfrm>
            <a:off x="6096000" y="579540"/>
            <a:ext cx="5973826" cy="5472126"/>
          </a:xfrm>
          <a:prstGeom prst="ellipse">
            <a:avLst/>
          </a:prstGeom>
          <a:solidFill>
            <a:srgbClr val="0070C0">
              <a:alpha val="1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2F7AD3-4A14-D654-EEA9-74D9001B77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526F293-67AE-4351-1758-22264368C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40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3BD094-0A0D-B9CE-FCE7-A02BCE8FE461}"/>
              </a:ext>
            </a:extLst>
          </p:cNvPr>
          <p:cNvSpPr txBox="1"/>
          <p:nvPr/>
        </p:nvSpPr>
        <p:spPr>
          <a:xfrm>
            <a:off x="512462" y="256594"/>
            <a:ext cx="5465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Landscape of Accelerator R&amp;D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8A064F-261C-14F1-5ADB-65A528A02783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BA7DD932-88AC-B184-50CA-9582F20DBF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5E301F-3D44-CA29-80DB-69274F91B524}"/>
              </a:ext>
            </a:extLst>
          </p:cNvPr>
          <p:cNvSpPr txBox="1"/>
          <p:nvPr/>
        </p:nvSpPr>
        <p:spPr>
          <a:xfrm>
            <a:off x="307975" y="1090609"/>
            <a:ext cx="5788025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/>
              <a:t>We build state-of-the-art facilities to do world-leading science (including science that benefits the climate)</a:t>
            </a:r>
          </a:p>
          <a:p>
            <a:endParaRPr lang="en-GB" sz="2000" dirty="0"/>
          </a:p>
          <a:p>
            <a:r>
              <a:rPr lang="en-GB" sz="2000" dirty="0"/>
              <a:t>Can’t do that without a carbon footprint</a:t>
            </a:r>
          </a:p>
          <a:p>
            <a:endParaRPr lang="en-GB" sz="2000" dirty="0"/>
          </a:p>
          <a:p>
            <a:r>
              <a:rPr lang="en-GB" sz="2000" dirty="0"/>
              <a:t>We can do much better, and society is demanding that we do so…</a:t>
            </a:r>
          </a:p>
          <a:p>
            <a:endParaRPr lang="en-GB" sz="2000" dirty="0"/>
          </a:p>
          <a:p>
            <a:r>
              <a:rPr lang="en-GB" sz="2000" dirty="0"/>
              <a:t>Implies investment in low TRL technologies for future facilities = risk</a:t>
            </a:r>
          </a:p>
          <a:p>
            <a:endParaRPr lang="en-GB" sz="2000" dirty="0"/>
          </a:p>
          <a:p>
            <a:r>
              <a:rPr lang="en-GB" sz="2000" b="1" dirty="0" err="1"/>
              <a:t>iSAS</a:t>
            </a:r>
            <a:r>
              <a:rPr lang="en-GB" sz="2000" b="1" dirty="0"/>
              <a:t> aims squarely at this challenge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Thanks to: Maud Baylac, Jorgen </a:t>
            </a:r>
            <a:r>
              <a:rPr lang="en-GB" sz="2000" dirty="0" err="1"/>
              <a:t>d’Hondt</a:t>
            </a:r>
            <a:r>
              <a:rPr lang="en-GB" sz="2000" dirty="0"/>
              <a:t>, Peter McIntosh, Hywel Owen, Mike Seidel, Ben Shephard, Andrew Vick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ED073-3E79-0223-1AFB-AE8AEC5AE6A0}"/>
              </a:ext>
            </a:extLst>
          </p:cNvPr>
          <p:cNvSpPr txBox="1"/>
          <p:nvPr/>
        </p:nvSpPr>
        <p:spPr>
          <a:xfrm>
            <a:off x="7348451" y="1234440"/>
            <a:ext cx="3490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Stages of writing this talk:</a:t>
            </a:r>
          </a:p>
          <a:p>
            <a:pPr algn="ctr"/>
            <a:r>
              <a:rPr lang="en-GB" sz="2400" b="1" dirty="0">
                <a:solidFill>
                  <a:srgbClr val="C00000"/>
                </a:solidFill>
              </a:rPr>
              <a:t>4. Enlightenment</a:t>
            </a:r>
          </a:p>
        </p:txBody>
      </p:sp>
      <p:pic>
        <p:nvPicPr>
          <p:cNvPr id="8" name="Picture 7" descr="A tree with white text&#10;&#10;Description automatically generated">
            <a:extLst>
              <a:ext uri="{FF2B5EF4-FFF2-40B4-BE49-F238E27FC236}">
                <a16:creationId xmlns:a16="http://schemas.microsoft.com/office/drawing/2014/main" id="{D6411448-A463-BEB5-C9B6-81467A3A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151" y="2147957"/>
            <a:ext cx="4448175" cy="23352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0AE11F-B7A4-80FE-9A60-A82DF5D6D448}"/>
              </a:ext>
            </a:extLst>
          </p:cNvPr>
          <p:cNvSpPr txBox="1"/>
          <p:nvPr/>
        </p:nvSpPr>
        <p:spPr>
          <a:xfrm>
            <a:off x="6948344" y="4713459"/>
            <a:ext cx="444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RIP Peter Higgs (29 May 1929 – 8 April 2024)</a:t>
            </a:r>
          </a:p>
        </p:txBody>
      </p:sp>
    </p:spTree>
    <p:extLst>
      <p:ext uri="{BB962C8B-B14F-4D97-AF65-F5344CB8AC3E}">
        <p14:creationId xmlns:p14="http://schemas.microsoft.com/office/powerpoint/2010/main" val="2470734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3848C-7F0B-60FE-7620-605AE63A1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AE813-935A-0096-30B0-278E543C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AEDDBE5-33E4-A111-69DF-93E0D7CF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5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F90290-F910-14B7-8D04-88AA7BC0FB21}"/>
              </a:ext>
            </a:extLst>
          </p:cNvPr>
          <p:cNvSpPr txBox="1"/>
          <p:nvPr/>
        </p:nvSpPr>
        <p:spPr>
          <a:xfrm>
            <a:off x="512462" y="256594"/>
            <a:ext cx="9745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Priorities for Accelerator R&amp;D – US Facility Construction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41044E-E48A-90DC-75A6-21336EEF8122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864647FA-C330-D037-3541-D50CE853E3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CA461C-736D-23CE-B389-AD1F7560EBBD}"/>
              </a:ext>
            </a:extLst>
          </p:cNvPr>
          <p:cNvSpPr txBox="1"/>
          <p:nvPr/>
        </p:nvSpPr>
        <p:spPr>
          <a:xfrm>
            <a:off x="902508" y="966594"/>
            <a:ext cx="8569325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dirty="0"/>
              <a:t>Contemporary accelerator facility construction activity in the US from DOE Science Programmes:</a:t>
            </a:r>
          </a:p>
          <a:p>
            <a:endParaRPr lang="en-GB" sz="1600" dirty="0"/>
          </a:p>
          <a:p>
            <a:r>
              <a:rPr lang="en-GB" sz="1600" b="1" dirty="0">
                <a:solidFill>
                  <a:srgbClr val="C00000"/>
                </a:solidFill>
              </a:rPr>
              <a:t>Basic Energy Sciences Advisory Committee – 2023 Facilities Charge:</a:t>
            </a: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Linac</a:t>
            </a:r>
            <a:r>
              <a:rPr lang="en-GB" sz="1600" dirty="0"/>
              <a:t> Coherent Light Source II – High Energy Upgrade: ~$710M </a:t>
            </a:r>
            <a:r>
              <a:rPr lang="en-GB" sz="1600" dirty="0">
                <a:solidFill>
                  <a:srgbClr val="0070C0"/>
                </a:solidFill>
              </a:rPr>
              <a:t>CD3B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Spallation Neutron Source – Second Target Station: ~$1800M </a:t>
            </a:r>
            <a:r>
              <a:rPr lang="en-GB" sz="1600" dirty="0">
                <a:solidFill>
                  <a:srgbClr val="1C5DF8"/>
                </a:solidFill>
              </a:rPr>
              <a:t>CD1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National Synchrotron Light Source II – Experimental Tools III: ~$350M </a:t>
            </a:r>
            <a:r>
              <a:rPr lang="en-GB" sz="1600" dirty="0">
                <a:solidFill>
                  <a:srgbClr val="1C5DF8"/>
                </a:solidFill>
              </a:rPr>
              <a:t>CD0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Linac</a:t>
            </a:r>
            <a:r>
              <a:rPr lang="en-GB" sz="1600" dirty="0"/>
              <a:t> Coherent Light Source II – Low Emittance Injector: ~$210M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National Synchrotron Light Source II – Upgrade: ~$1000M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Linac</a:t>
            </a:r>
            <a:r>
              <a:rPr lang="en-GB" sz="1600" dirty="0"/>
              <a:t> Coherent Light Source X: ~$1500M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n-GB" sz="1600" b="1" dirty="0">
                <a:solidFill>
                  <a:srgbClr val="C00000"/>
                </a:solidFill>
              </a:rPr>
              <a:t>High Energy Physics Advisory Panel – 2023 Facilities Charge:</a:t>
            </a: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LBNF/DUNE: ~$350M </a:t>
            </a:r>
            <a:r>
              <a:rPr lang="en-GB" sz="1600" dirty="0">
                <a:solidFill>
                  <a:srgbClr val="0070C0"/>
                </a:solidFill>
              </a:rPr>
              <a:t>CD3A (furthest advanced sub-project)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Fermilab Accelerator Complex Enhancement – Main Injector &amp; Target: $?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Advanced Accelerator Test Facilities (LWFA / PWFA): $?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Future Energy Frontier Colliders (FCC / ILC / ?): $?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Fermilab Accelerator Complex Enhancement – Booster Replacement: $?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n-GB" sz="1600" b="1" dirty="0">
                <a:solidFill>
                  <a:srgbClr val="C00000"/>
                </a:solidFill>
              </a:rPr>
              <a:t>Nuclear Science Advisory Committee – 2023 Facilities Charge:</a:t>
            </a: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Electron-Ion Collider: ~$2000M </a:t>
            </a:r>
            <a:r>
              <a:rPr lang="en-GB" sz="1600" dirty="0">
                <a:solidFill>
                  <a:srgbClr val="0070C0"/>
                </a:solidFill>
              </a:rPr>
              <a:t>CD1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Facility for Radioactive Ion Beams – Energy Upgrade: $?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F47A04-0EFD-D44C-C1EB-7B69B79D507D}"/>
              </a:ext>
            </a:extLst>
          </p:cNvPr>
          <p:cNvSpPr txBox="1"/>
          <p:nvPr/>
        </p:nvSpPr>
        <p:spPr>
          <a:xfrm>
            <a:off x="9471833" y="5550603"/>
            <a:ext cx="2477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US accounting methods – e.g. includes staffing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EA2E5D-7CC0-54BA-AD0B-6EA939428333}"/>
              </a:ext>
            </a:extLst>
          </p:cNvPr>
          <p:cNvSpPr txBox="1"/>
          <p:nvPr/>
        </p:nvSpPr>
        <p:spPr>
          <a:xfrm>
            <a:off x="8248651" y="3817995"/>
            <a:ext cx="3414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Personal comment! …</a:t>
            </a:r>
          </a:p>
          <a:p>
            <a:r>
              <a:rPr lang="en-GB" dirty="0"/>
              <a:t>There is </a:t>
            </a:r>
            <a:r>
              <a:rPr lang="en-GB" b="1" dirty="0"/>
              <a:t>no such list </a:t>
            </a:r>
            <a:r>
              <a:rPr lang="en-GB" dirty="0"/>
              <a:t>for Europe (or indeed Asia), should there be?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9E335B-4673-6641-048A-756FCB1901E3}"/>
              </a:ext>
            </a:extLst>
          </p:cNvPr>
          <p:cNvSpPr/>
          <p:nvPr/>
        </p:nvSpPr>
        <p:spPr>
          <a:xfrm>
            <a:off x="7604650" y="3505524"/>
            <a:ext cx="4280041" cy="1590675"/>
          </a:xfrm>
          <a:prstGeom prst="ellipse">
            <a:avLst/>
          </a:prstGeom>
          <a:solidFill>
            <a:srgbClr val="0070C0">
              <a:alpha val="1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1229A60B-253D-555F-1F6F-4DD66227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776" y="1399171"/>
            <a:ext cx="376237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94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318BF-8BCA-6DE6-EB38-EC137727C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ircular diagram of physics&#10;&#10;Description automatically generated">
            <a:extLst>
              <a:ext uri="{FF2B5EF4-FFF2-40B4-BE49-F238E27FC236}">
                <a16:creationId xmlns:a16="http://schemas.microsoft.com/office/drawing/2014/main" id="{C72FE2DA-DA3A-CF9C-BE33-CDB7AF2AE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0" t="3006" r="7365" b="8985"/>
          <a:stretch/>
        </p:blipFill>
        <p:spPr>
          <a:xfrm>
            <a:off x="4435812" y="3594370"/>
            <a:ext cx="5072975" cy="31678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4" descr="A diagram of a physics experiment&#10;&#10;Description automatically generated with medium confidence">
            <a:extLst>
              <a:ext uri="{FF2B5EF4-FFF2-40B4-BE49-F238E27FC236}">
                <a16:creationId xmlns:a16="http://schemas.microsoft.com/office/drawing/2014/main" id="{159054DE-2A19-73A7-51D9-5127A2D41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5" t="6258" r="10513" b="9837"/>
          <a:stretch/>
        </p:blipFill>
        <p:spPr>
          <a:xfrm>
            <a:off x="7534072" y="745765"/>
            <a:ext cx="4544320" cy="28792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61A2D-EEEB-F95A-5C3C-B418FFD7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DC35AD-8F20-AE8E-EA37-5500B4E3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6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337974-71D8-CD30-2BCA-9A6BB5F1A6F8}"/>
              </a:ext>
            </a:extLst>
          </p:cNvPr>
          <p:cNvSpPr txBox="1"/>
          <p:nvPr/>
        </p:nvSpPr>
        <p:spPr>
          <a:xfrm>
            <a:off x="512462" y="256594"/>
            <a:ext cx="9957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Priorities for Accelerator R&amp;D – Europe – ESFRI Roadmap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372D67-71C2-3255-E057-D541AF6AB62A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E5A4689A-2EA4-4B00-CC76-6C8D56A679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01CA45-2627-FB0F-428E-E5E9B7B064DD}"/>
              </a:ext>
            </a:extLst>
          </p:cNvPr>
          <p:cNvSpPr txBox="1"/>
          <p:nvPr/>
        </p:nvSpPr>
        <p:spPr>
          <a:xfrm>
            <a:off x="660017" y="1088301"/>
            <a:ext cx="8569325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ESFRI strategy report on Research Infrastructures 2021:</a:t>
            </a:r>
          </a:p>
          <a:p>
            <a:endParaRPr lang="en-GB" b="1" dirty="0"/>
          </a:p>
          <a:p>
            <a:r>
              <a:rPr lang="en-GB" b="1" dirty="0">
                <a:solidFill>
                  <a:srgbClr val="C00000"/>
                </a:solidFill>
              </a:rPr>
              <a:t>ESFRI Projects: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EuPRAXIA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b="1" dirty="0">
                <a:solidFill>
                  <a:srgbClr val="C00000"/>
                </a:solidFill>
              </a:rPr>
              <a:t>ESFRI Landmarks: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ESRF-EBS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ELI-ERIC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European Spallation Source ERIC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European XFEL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High-Luminosity LHC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SPIRAL-2</a:t>
            </a:r>
          </a:p>
        </p:txBody>
      </p:sp>
      <p:pic>
        <p:nvPicPr>
          <p:cNvPr id="6" name="Picture 5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DED7E4D0-3157-09BE-18BA-E32D4B53F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157" y="1733550"/>
            <a:ext cx="3200400" cy="14287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28B6BC9-6AA4-2E94-7136-85CF9D76621B}"/>
              </a:ext>
            </a:extLst>
          </p:cNvPr>
          <p:cNvSpPr/>
          <p:nvPr/>
        </p:nvSpPr>
        <p:spPr>
          <a:xfrm>
            <a:off x="569024" y="3537808"/>
            <a:ext cx="3729600" cy="36512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D97CAE-9C2B-83D8-7FCE-37F3E514A33E}"/>
              </a:ext>
            </a:extLst>
          </p:cNvPr>
          <p:cNvSpPr/>
          <p:nvPr/>
        </p:nvSpPr>
        <p:spPr>
          <a:xfrm>
            <a:off x="287792" y="3841040"/>
            <a:ext cx="3729600" cy="36512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F9528A-72A4-23B9-3A9E-48E55736C6A2}"/>
              </a:ext>
            </a:extLst>
          </p:cNvPr>
          <p:cNvSpPr/>
          <p:nvPr/>
        </p:nvSpPr>
        <p:spPr>
          <a:xfrm>
            <a:off x="118108" y="4387794"/>
            <a:ext cx="3729600" cy="36512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blue and green logo&#10;&#10;Description automatically generated">
            <a:extLst>
              <a:ext uri="{FF2B5EF4-FFF2-40B4-BE49-F238E27FC236}">
                <a16:creationId xmlns:a16="http://schemas.microsoft.com/office/drawing/2014/main" id="{7E86E6C0-70A0-DB1B-E559-C0FCA0A2B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05" y="5161073"/>
            <a:ext cx="3025203" cy="9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3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4B18A-A08D-4246-F988-AA4352746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8C3E6F-A634-DC78-330A-A02F6EFE73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59A4063-ACAB-D1DF-63A5-11F5ADAD1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7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C5ED9-0A99-54FA-7E05-7D44DC5F6928}"/>
              </a:ext>
            </a:extLst>
          </p:cNvPr>
          <p:cNvSpPr txBox="1"/>
          <p:nvPr/>
        </p:nvSpPr>
        <p:spPr>
          <a:xfrm>
            <a:off x="512462" y="277374"/>
            <a:ext cx="8883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Priorities for Accelerator R&amp;D – Facility Approval Processes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9C6FA9-E940-DC9A-CF4A-92B2B55D5516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3DC70359-1E38-D3DB-4E35-848A65EAC3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DDB55E-2376-76C8-B7DC-B691C01E9508}"/>
              </a:ext>
            </a:extLst>
          </p:cNvPr>
          <p:cNvSpPr txBox="1"/>
          <p:nvPr/>
        </p:nvSpPr>
        <p:spPr>
          <a:xfrm>
            <a:off x="560348" y="813963"/>
            <a:ext cx="9848248" cy="24622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In the US …</a:t>
            </a:r>
          </a:p>
          <a:p>
            <a:endParaRPr lang="en-GB" sz="1600" dirty="0"/>
          </a:p>
          <a:p>
            <a:r>
              <a:rPr lang="en-GB" sz="1600" dirty="0"/>
              <a:t>2022 DOE Sustainability Plan:</a:t>
            </a:r>
          </a:p>
          <a:p>
            <a:r>
              <a:rPr lang="en-GB" sz="1400" dirty="0"/>
              <a:t>“Council on Environmental Quality </a:t>
            </a:r>
            <a:r>
              <a:rPr lang="en-GB" sz="1400" b="1" dirty="0"/>
              <a:t>requirement of net zero emissions </a:t>
            </a:r>
            <a:r>
              <a:rPr lang="en-GB" sz="1400" dirty="0"/>
              <a:t>from buildings, campuses and installations by 2045” … </a:t>
            </a:r>
          </a:p>
          <a:p>
            <a:r>
              <a:rPr lang="en-GB" sz="1400" dirty="0"/>
              <a:t>…“DOE announced the new NZL Pilot initiative that lays the foundation for one of the first-ever models for addressing hard-to-decarbonize industries. </a:t>
            </a:r>
            <a:r>
              <a:rPr lang="en-GB" sz="1400" b="1" dirty="0"/>
              <a:t>Four DOE National Laboratories </a:t>
            </a:r>
            <a:r>
              <a:rPr lang="en-GB" sz="1400" dirty="0"/>
              <a:t>are taking proactive steps to produce and harness technology at their facilities to drive down carbon emissions. DOE expects the pilot to </a:t>
            </a:r>
            <a:r>
              <a:rPr lang="en-GB" sz="1400" b="1" dirty="0"/>
              <a:t>demonstrate solutions that can be replicated at facilities across DOE, state and local governments, and the federal government</a:t>
            </a:r>
            <a:r>
              <a:rPr lang="en-GB" sz="1400" dirty="0"/>
              <a:t>”…</a:t>
            </a:r>
          </a:p>
          <a:p>
            <a:endParaRPr lang="en-GB" sz="1600" dirty="0"/>
          </a:p>
          <a:p>
            <a:r>
              <a:rPr lang="en-GB" b="1" dirty="0"/>
              <a:t>In Europe …</a:t>
            </a:r>
          </a:p>
        </p:txBody>
      </p:sp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C0147845-80F3-F6BB-0A62-D45BCD601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788"/>
          <a:stretch/>
        </p:blipFill>
        <p:spPr>
          <a:xfrm>
            <a:off x="1879326" y="3114624"/>
            <a:ext cx="4623973" cy="32428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22597D6-7D27-C3F7-9EBC-3EF3DF3FA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325" y="2898552"/>
            <a:ext cx="2983315" cy="36820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DCF3B2-2CD1-E087-568B-53B258052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674" y="739039"/>
            <a:ext cx="1605280" cy="36118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60626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26D72-56CD-9D3A-F61B-8D4B2F292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A6A2A4-79DA-1EE3-D7FD-100F53F7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BC1F43-5A05-7091-054B-8C2D4094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8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978491-F718-6967-8B31-D952AFE068F8}"/>
              </a:ext>
            </a:extLst>
          </p:cNvPr>
          <p:cNvSpPr txBox="1"/>
          <p:nvPr/>
        </p:nvSpPr>
        <p:spPr>
          <a:xfrm>
            <a:off x="512462" y="277374"/>
            <a:ext cx="8883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Priorities for Accelerator R&amp;D – Facility Approval Processes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0A7A23-EF8F-294C-E092-803BAAB7B8FE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5C4CBD9C-72EB-C14E-A6EA-7C9F06A883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AD3433-88DD-49B0-66C7-F1B98A4B0033}"/>
              </a:ext>
            </a:extLst>
          </p:cNvPr>
          <p:cNvSpPr txBox="1"/>
          <p:nvPr/>
        </p:nvSpPr>
        <p:spPr>
          <a:xfrm>
            <a:off x="560348" y="813963"/>
            <a:ext cx="1111654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1600" dirty="0"/>
          </a:p>
          <a:p>
            <a:r>
              <a:rPr lang="en-GB" b="1" dirty="0"/>
              <a:t>In Europe …</a:t>
            </a:r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78E1A5AB-37B3-DEB2-1D3D-1957710A7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33" y="1733376"/>
            <a:ext cx="4243455" cy="44531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A person in a suit&#10;&#10;Description automatically generated">
            <a:extLst>
              <a:ext uri="{FF2B5EF4-FFF2-40B4-BE49-F238E27FC236}">
                <a16:creationId xmlns:a16="http://schemas.microsoft.com/office/drawing/2014/main" id="{A23A8C6F-7573-991B-A0AF-9A9D873A4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364" y="1791644"/>
            <a:ext cx="4107229" cy="45286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4F3970-D304-A2D0-1C80-B5959E26CF30}"/>
              </a:ext>
            </a:extLst>
          </p:cNvPr>
          <p:cNvSpPr txBox="1"/>
          <p:nvPr/>
        </p:nvSpPr>
        <p:spPr>
          <a:xfrm>
            <a:off x="5252022" y="203742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C00000"/>
                </a:solidFill>
              </a:rPr>
              <a:t>July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F17EFF-1E0E-6A2D-ACB4-166161D9184D}"/>
              </a:ext>
            </a:extLst>
          </p:cNvPr>
          <p:cNvSpPr txBox="1"/>
          <p:nvPr/>
        </p:nvSpPr>
        <p:spPr>
          <a:xfrm>
            <a:off x="6928157" y="3686639"/>
            <a:ext cx="103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C00000"/>
                </a:solidFill>
              </a:rPr>
              <a:t>Feb 2024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F26EDB-E514-173E-B733-B817ECA7DEC2}"/>
              </a:ext>
            </a:extLst>
          </p:cNvPr>
          <p:cNvCxnSpPr>
            <a:cxnSpLocks/>
          </p:cNvCxnSpPr>
          <p:nvPr/>
        </p:nvCxnSpPr>
        <p:spPr>
          <a:xfrm>
            <a:off x="5413128" y="3110689"/>
            <a:ext cx="2413127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767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89E7C-3C8E-45D3-91AD-450AD4A7A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A55DFA-AA56-D081-2EF9-822F90871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14" y="6490368"/>
            <a:ext cx="5727960" cy="365125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Peter Williams |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iSAS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 Kickoff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</a:rPr>
              <a:t>| 15/04/2024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67F4367-7492-4E5F-AA88-BB54F0B08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393" y="6490368"/>
            <a:ext cx="2743200" cy="365125"/>
          </a:xfrm>
        </p:spPr>
        <p:txBody>
          <a:bodyPr/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Page </a:t>
            </a:r>
            <a:fld id="{5D505636-E21E-CC48-AA04-940343AD31F9}" type="slidenum">
              <a:rPr lang="en-US" sz="11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  <a:cs typeface="Helvetica" panose="020B0604020202020204" pitchFamily="34" charset="0"/>
              </a:rPr>
              <a:t>9</a:t>
            </a:fld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 Demi" panose="020B07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F5083-AD54-F7B4-3351-7FE412DCADCE}"/>
              </a:ext>
            </a:extLst>
          </p:cNvPr>
          <p:cNvSpPr txBox="1"/>
          <p:nvPr/>
        </p:nvSpPr>
        <p:spPr>
          <a:xfrm>
            <a:off x="512462" y="256594"/>
            <a:ext cx="7913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088"/>
                </a:solidFill>
                <a:latin typeface="Avenir Next LT Pro" panose="020B0504020202020204" pitchFamily="34" charset="0"/>
              </a:rPr>
              <a:t>Accelerator Facilities Use Energy During Operation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CA9C35-B1AD-3779-9168-D1CC7FFC6774}"/>
              </a:ext>
            </a:extLst>
          </p:cNvPr>
          <p:cNvSpPr/>
          <p:nvPr/>
        </p:nvSpPr>
        <p:spPr>
          <a:xfrm>
            <a:off x="0" y="348343"/>
            <a:ext cx="468917" cy="36576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4" descr="data:image/png;base64,iVBORw0KGgoAAAANSUhEUgAABSAAAAE7CAYAAADNSy9aAAAAAXNSR0IArs4c6QAAAARnQU1BAACxjwv8YQUAAAAJcEhZcwAAIdUAACHVAQSctJ0AAP+lSURBVHhe7N0FXBRbGwfgP92NAhaCqNiBXdh97W7sRMXu7k7s7m6xE1tEQUABpbuka+GbmT1S4r2yu9wPve/jb2TPe4ZhdnreOTMjl8kBIYQQQgghhBBCCCGEFAJ59pMQQgghhBBCCCGEEEJkjhKQhBBCCCGEEEIIIYSQQkMJSEIIIYQQQgghhBBCSKGhBCQhhBBCCCGEEEIIIaTQUAKSEEIIIYQQQgghhBBSaCgBSQghhBBCCCGEEEIIKTSUgCSEEEIIIYQQQgghhBQaSkASQgghhBBCCCGEEEIKDSUgCSGEEEIIIYQQQgghhYYSkIQQQgghhBBCCCGEkMKTWUC2traZ/K9RRx111MmyU1JSypSTk8u3jrq/73r06JFvnLp/t2vZsqXMl+H69evnG5e0a9WqVb5xSbumTZtmysvL51snadekSZN840Wla9CgQaaCgkK+dZJ21tbW+cYl7Tp16pRvXNLOysoqU1FRMd86STtZL4tdunTJNy5pV6NGjUxlZeV86yTpzM3NM1VUVPKtk7Tr3r17vnFJu8qVK8t0HMuUKZOppqaWb11R6SpUqJCpqqqab50kXYkSJTI1NDTyrZO069OnT75xSTszMzOZjmPx4sUztbS08q2TtOvXr1++cUm7YcOG5RuXtNPT08vU1dXNt07Srn///vnGJe1k/Z35eWxoaJhvXVHpZP2d+e2XsbFxvnWSdrKez0OGDMk3LmnH7/dKly6db52kHb//yy8uaTdo0KB845J2/HGsrMfR0tIy37ik3YABA/KNS9NVrFgx37ikXdu2bVnG8O/J8f9xv/DLJk+eDBsbG9SsWZNFCCGEkN/LpUuXwJ28w9s3CNyBB4uSP82L58/Qv08PeH4NgKKiIosSQn5HjerXRnBQEFzdvaChqcmihJDfUa/uXZCelopL1xxYhBDyu1q8cB5uO9xAELeP/id01kUIIYQQQgghhBBCCCk0lIAkhBBCCCGEEEIIIYQUGkpAEkIIIYQQQgghhBBCCg0lIAkhhBBCCCGEEEIIIYWGEpCEEEIIIYQQQgghhJBCQwlIQggh5DeTmZkJv+dnMapnF/TtOQYvfZOF2Hf858DXFzCGrx8/GompIuSoRYrvM0zpxf/uYFx5E5jrd79LDPPCMvtLyPixipBCkylKx6lVk7hlswsmLtiJ5LTcC2BmZgbOrLUV6heeuomMjAxWw9Vxn+8cmI9+XN2I8csQFJ2WY9nOhCjSC0uH9uJ+tzu2nnmCNBEt3IQUpswMEa7tmIX+3Do5Ztp6RCaksxoxfn2+YT9HqJ++5wS3TuZen1+cXYeBXN2Q4XPxOSQpe33m93Ee9zFy2ABhW7D/5nOk57MfI4TIDr9OPj21CoO5dc5m3GJ8CUtmNWL8+vz8zBqhfvyazYhPSWfHnpnIiA/HnrmjhPV17vqTSEj5yfqaGYVJA3rjqU84C5A/DSUgCSGEkN/MpzPTse2GF2Zs2o6Vc7rgwLS+OP4kKCvJ6H9lKRYceYOpG/djbDNLDB/YC0ExaUJdxJOdmLH5Igav2oB1K0bj6VY7LD/pmfW7Pp5uWGXbHRNnzAblZ8i/bdSQQQgt0wbbdm1Dq2KRGNavKyJSRKw2DWOH9sYXo7bYtnk9tJ1Po//8/fies9g4ZzQcEyyxxX43hlkbYvaoXvgakyrUJfq+xqR5G1F/0lxs3b4Uqc+OYuaqY0ijDDshhWb+pOFwVbbCJvsd6FFFHrZDesA/TrwvAtKxdMowPBfVwKYtW1Eu5CkGzdyENLa6H1s7Bdd8dLBu525M6lkRayb1xxvfb+LKuCDsufICdvNXY9uqufC+tgPLtl9EOq3PhBSaPcsm4XZQcazasQMj25TC8gn98D4okdWKcGjVFJzx1MbKLfZoohKMUXYLkZCagfS4cMyaNQeqjfpix+7NqJT6AXbT5yEy6fu+PZvzhT0IS2EF8keiBCQhhBDymylhNQ5rl85BhTJlUK5OJyy2bYZHl/chg518zTvxHjOWL4WlaTG06GeHfuUUsPuUI/g8jXqZTti8cR2sypdHGcumWDy3Dz5emJHVGuzayWMo13E6ZvSoJZQJ+Tct23EMkwd2QfFipuhuuwClNZVx+ZW4JUTUy2OIUbDCtMGdUbx0BUxfvRGa3lfhmyBuhTHEbgMWTRwEo+ImaNp3HJrXKIWDt72EOiWdCli/ZTva1akNI5NqmDx/KmJdziM89nsyhBAia7ZL7DF7VB8YFy+NdsPtUKusAU498hHqYj86wONbGcwb3w/Gpcpi3MLVKBX5FB/DY4X6jkMXYdn00ShhZIK6nYaiW8tKOHvrtVAH7ZJYMnMuKluUQfEKDTBzlh18PrxEfPqPCQ1CiGz0HLscS+1GoJRxaTTuMRLtGpbDyRuvhLpEf2c88lLAwpljUbpUSQyYsgg1FXzw2D0Q8so6mLdqB4Z0bg1DQ3MMtJsFg5SvcPLM08ox7iv23ApCcQMtFiB/IkpAEkIIIb8ZbQsLyMmxAkertBlE6ezWtpgnyJBXhoWmgrjMaW/THUHuD4QEpbppWcjn+F114xLIUcTEhSvRp31jOkAg/xcmuorsk5iRgiISk8QJxrv3XFCj9xAoZS2c+jDV0cTtN+KTmGJGOrnWCwNNLSQkiFtnKOnqQl0le6lW4urUuJ5z3sJNCJEtI0N19kmsmKoqEhOThM+vX75D+VadoZq1WmqjYmkT3HwRIJQMTAxyrc96OnpIYtuCvFJSIqGqqw+VnL9ACJEpQyM99klMT0sna530cnNCsSp1kb0LV0e1ahXw8KU75FVUoKutwuKAvKIitJWVkZqW+wLgxcO70WjAGBTXzH0cQP4sdH5BCCGE/ObeXz0FYxMr8Gdr4c5vIK/QGPI5sozyZcoiIfFbjufhZfv88CYy0DRX/4QUFe5JiWjUoLjw+UtUGOrVyd0ywkxJCV/8Alkpt48+XmjTqiwr5Rbp64VokTm0dZRYhBBS2NzCQ9CscSnhs29wAKpUKSZ8/q6Eujq8fMUJyLw+ur9HvboWrJQt5P01zJh/ECNtx0FVKfvCGyGkcLl5e6Bhg/LC5yC/ryhjWob7lH0saailA1//IFbKlpwQB79YeZQzy05ohrjdw+Uv2ujTxJJFyJ+KEpCEEELIbyzc/xZ2PFHGaLvOUOCO+yLCAyHHtwLJkU+Uly+RqyXJd3HhTlhzzA3zj02GYj71hPzfiFJwfNFEqJj0Qg1tcSuq5KRE8bKdg0nJfFpKZIjw6NRafE2pixalDVkwW3piKDYs2YEutiOhpUAJC0IKnSgN13YsQIxyKzQqqS+EEuJjf1ifixmpsk85ZGbi3d29eB1khk71xMkOnuejc5g30w7rdp+Fmll1FFOi1syE/Cu4feyzi9vwMdISneqWE0JxsdE/HHtq62nmKgvSknBg2UKUbdwbFvpcPSc9KRQ7dpzAhInjoaxI++Q/HSUgCSGEkN/U65u7MWXBBSzYcwhllcWJGDX1X3t2ju+rc7CduhnDVuxENVVqBUaKjvTEKGxeMhUearWxZf0QfE8xKij+2m1ZJ3ctxLl3IqzeNB2qeVr2Jnx9hsmjJqHKwBno3bjSD+dGhBDZykhLwv6Nc/AozBDrN47H9xsxlZSU2ae/d+3oCuy66ovFGxdCXyl7G1DeuhdWrN2IDTsPY06/apg/fy5CvolfOkUIKRz8m64vHliBk44xWLZxNr4fcSor53PxII+UCC8smjoGCRbtYTuyY9a+/cSWJSjZ3Aa1zHVZhPzJKAFJCCGE/HZEuLVrGnY/isPO3dtRSS/7pKxEybLIyAzjjhJZgCOKcIGWhlZWaxOPy0swf+99rNi2C00qim9vJaQoyMyIxJzJ46BdfxQWzbLJ8bxHQF1DG9HRuV8y4eqXAksLcQsMIA4rJg+Gh3JzrF81CwZquVtShDifxdhZazF+mT0GdKoHeToKJqSQfcPSqSMRW7oLViyaBC3l7JVOW0cfsbG5E4Ze/rGolLU+J2LnwtG4F1kZmzcsRSmdnycsy9ZshVqq0fAKimIRQojsJWDb3JFwSqmKtavmwlgre53U1TcUP3M5x7FncHA4LMqaCZ/jAt9g5ow5qD9wEaaN7QlVtnv+7LATDm9DEfTBAauXLMByrvsaGoVLuzfg6lP3nIMjfwg69CKEEEJ+M9GPt+KynyHsV0yDjkru1ovKNdojI90d6TneBvr+8nEYWbaEPJ+A9DiPxcfeY5/9DpTQU6cWYKRIGW8zBrVH74JNx1pQzHN7ZjPL0jh7mb0Fl3GPj4V1dfFtXDuXzIJiuxVYPKINVPJmFyPcMHPVcazbdx5VzA1ouSfkX7Bs2mQYdV+NKX2bQTnPOlmzckXce+jESmJuIQFoXUf8XMiLO5cizGIINk7pATXFfzplTUNiQiZUlbNfdEEIka1jGxYiptoYLB3PrZN5nrdarlINfPzown3KThm6ebmhsZU5kBSFxUvWo+es3ejQoFyuBJRhuVaYPG0aOnXqiDbtOgidvo4Sajdoiuql6AL5n4gSkIQQQshv5oD9E7TuMwYpSfGIj4/L6kQi7sBPzgj1DRSxcNtFxCWlICLwLbY8SMOwYU2Ft1+fPX4f9SbsRlpy7t9NS6PrzOT/LN0VcQlpaFNeEQkJ2csm36qCf39S3W49ofRqOxy9AoRl3/H4HKRp/QVTLTVAFAQPt2AMrKeb63f5jv9d13dPUbLZUKjLJeaqS0nJ3aKSECIj6d7w94tGl5q518mE+ARhnazcrC10P5/DLWcvbn1OhNO1dQhObwxLI20gIwpvX3iju3XlH9Zn/sX1/u9vwumTLxKSkrjhRePmoY3wMaqP6qbc7xJCZE8UDBdnX/Rqnv86WapyXZSKfo3j994Jb8b2eHoE70JM0bhaKUSFvUeGXhVUMlLK9btJ3DGqnkVF1G/QKFeno6qFMjXqwbQsXSz8E8ll5vdKzL8xefJk2NjYoGbNmixCCCGE/F4uXbqE7t27w9s3CPK/4X2YQ/p1Q0rajw/cn7X1AmqXVIQoPRXbls/BcxdPaBQvj5Gz56ORqfhtg0vthuKjb7TwOafei86gV/XsZ/h8urwCJwOrYOG4bkLi8nf04vkz9O/TA55fA6D4i88PJP9Hny+j75z9rJBNq0RF7Ny8DsoKQNCbu1i78xCCvyWjYt0OmDNtmLglRtgHDJq4EGmiH9eLg6eu4NWJhbC/4swi2WoO3YA5XbJfbEGKrkb1ayM4KAiu7l7Q0BS3eiVFmP9j9LfbgIyM3KeaypoGsN97EJrKQPjHF1i3ZRd8I2NhVr0Fpk8bA0O+4psPRoy3Q3xyOvutbPbHriAz6CW27DyITz78G3a1UK9NcwweMBTFtX/tuZLk/69X9y5IT0vFpWsOLEKKtIiPsLFdgMSUvOukHLYcvgxjbpP8zdcdGzdsgkdgGEwqNIDt1AkwL66FIMdDmLrxAus/W+mGvbFm2mDhBYo5LbMbjRa2K9CkbO635JOia/HCebjtcANB3D76n1ACkhBCyH/O756AJL+GEpCE/DkoAUnIn4MSkIT8OQqSgKSzLkIIIYQQQgghhBBCSKGhBCQhhBBCCCGEEEIIIaTQUAKSEEIIIYQQQgghhBBSaCgBSQghhBBCCCGEEEIIKTSUgCSEEEIIIYQQQgghhBQaid6CvXXrVlYihBBCCCGEEEIIIYT8F5mYmPzSW7AlSkC269gFlatUZRFCCJFeUlISxo4ajsPHTrII+VUWZUvi8xc/yMsrsAj5J7dv3cSYkTbw9g3ipptsbgbYs2snzMzN0aZtexaRnoVZKXz25uetbMZx+NCB2HvgCBQUZLOsHD64H/r6+vira3cWkV4F89Jw9/SRyTi+eP4M/fv0gOfXACgqKrKodE6fPM4dPcmhb78BLCK9A/v2YPjI0awkvcoVzeHs4gFlZWUWkc6li+cR++0bhgwbziLS27VzG8aOn8RK0qtWqTzeOLtARUWVRaRz88Y1+Pn6Ysy4CSwindDQEBw7cgjTZsxmEenVrGqJ56+doKamziLSeXDvLurWrw9NTS0Wkc5753c4f+4Mli5fxSLSaVS/NoK5kxtXdy9oaGqyqHQcnz5B1WrVoaOjwyLScXd3w6ED+7Bm3UYWkV49q+q4++AJtLVlM45vXr9CuXIW0OO23bLg7e2FbZs3YvO2nSwivUb1auP6rXvQ09NjEens2LYFffr2Q7HiRiwinYAAfyxfsgi79h5gEenNmjGVW242sZL02rayxsEjx1GyZCkWkU5YWChmTpuKQ0dPsIh0enXvgvS0VFy65sAi0uvSqR22brdHWTNzFpFOTEw0xo0agZNnL7CI9GZN5+bzetnN5z49u2L5yjWoUNGSRaSTkJCAwQN648LlGywivZbWjXH/kSMrSW/IwH6YMWsOqlWvwSLSSU1NFfZXdevVZxHpNW1YF0+ev2Yl6Y0ZZYNRo8ehTt16LCKdjIwMYf/XtJk1i0hn8cJ5uO1w45cSkHQLNiGEEPIf8fTJY/aJEPJv8vXxQWpKCisRQv5NZ07TxW1CCCkKKAFJCCGEEEIIIYQQQggpNJSAJIQQQgghhBBCCCGEFBpKQBJCCCGEEEIIIYQQQgoNJSAJIYQQQgghhBBCCCGFhhKQhBBCCCGEEEIIIYSQQiNdAjLmC/r27JJvN/fSP7+COz87Z3TBHbdgVvobIdeEv3PqeSgLZNuxaDROuESxEiHkdyVKT8bdC1swuL94u7J8/3VkZGayWvIzL8+uzrU95ruLr76Cn3LTevfE08BkcY9/4/xGO+x84MVKP+F+BgP6bUEGK/6xMjMwrW83vPBLZwHp+F6ei4HDRiM1Xfopl5ocj4u75onn88A+2HP9HTIyJF1HMhHj74M1C6cLwxs8fSbeeX2BSMLhzRnQAzZTlyNVlOd7fr2Lfj3HI62AXz857in651im+9qOx0XHj4hPTheWbVmYM7AnHnj98/rxd95d3cR9vxzjyXUnH3kUfBwjngjfd8dNz5/+7oLBvTBxxiakSzQBRBg/pAdWX5Jg3Jgd00ag/4CBiE0RsUhuqQE3uWnRDY/8E1lEAqHXMWbSDG45YmUZWDSsD25+jGclaWRg/oR+mHXUWSbLYFpKIm4eX42Bfbnlpl9PbDz9UOL1j1+fY0MCsWP1XGEZ7G9rC0c3D6SLJBveylH9MXiMHeLzzojgNxjUZwwSCzh/TkwZnmsdsV2xFB8CQ5Eu8ff9ET/OF95Fs5JkfJ8fyr3d4bpt514UeL93acsc4XdD41NZJLf08NcY2qsLLrhFskjBRLteR3/u90O+5T/8X3FmnXjb/7NxTAt9hsFc/RV3ycZRwG3Xhg+14ZYjVpZW9CsM6dOT2waxslQysG3+cEzcdlcG63MmIsJ8sGWpeDnvN3Ecnn6W5tw0E/GRoTi6dZl4ORw3CrdeO0t2HBHrApveXbHksOMP3/PVubVYsf8Gd6zNAr/ozub54vFi3dhF8/HqawDS8u7/JfXtPYZxww1PYGUJffO8hoE5xpPvFu64zu0NC+b52Y3Cft4jJP99myjmMyZwx0B7HnxikYKJ93sDm/5d4ewbyyIFlByKWcP7Yeyy4z/dVj06wZ8rDEeYFIc8N3cvxrKTr1hJBuI+YXSfbgj4xspSycS5LXYYveSATM5TYqODsW+DLfpx29m+o2xw9bUfq5GECCHuHzDXbpywDI5ZsAbeQaEFXu8Eib6YPKgXJq87/8P39Hl8CDNX7EVKgSZANJaNHJC9jgzojZX7j8Mv8ptMpiNPugSkRmmsXrdJ6JZN6ADN0pZZ5dHWJVhPhevm0c1IkM05ISGkCMnMzMCKMX1xxy0DE+evxKyxE6H6jduR59g471ixAP4Zkm0OkwIfYe6iQz8cfP0pSjYfgFVrxdtjvmtlWQJyXLx+8xYoqa0s7ulvmFdriOpl9FiJyNLui55QigvHiwDpEl3pCSGYOXogPiaYYfbadZg0sA+CfNxZbUFl4vGe9Zg0byFUyjbAyrUb0K9mJRxaMRuLt1+BSMLEf6LfK9x28ufWZxaQknpxc6xYs5FbppdgZKMm+HhlO0YMHATXEAkP0guJceOeuda/jjVNhfVPEm9u7kdaPieZyWGP4AUlViq4FN8HiMlUhufNw9zwJZ9BqgoiXHEKZ6XcDm+9ADX2+U+UGvwa/tyiF3hjF5ILmlHPQ5TyDUsnDoGjnyamLF0LuxHDkBLmJXEC0vnsHkywm4EkvSpYtGodbBrXw6XNSzBn1SHuZESyYaZGeOHCI3fJTpLyUeOvicL6sXDmNNTQ18feeWMxeeZ6xMng4ows6VdthhU51uf+zatKdAKlpqaGow99WCm3m6cvQk5O8tOyJ4+fQlleARff/UIjjr+hrq6O0099WSm3q8cuQUGKcSzq0qM+wzUgCZEPjyAmWbplMPLzXcyYMQ865h2wdO1S9GtSFe6eX1ltwX25dwYTxk9EgFwJzF66CuPatcbTw5tgN3cTYtMkuzrjccse3uFSXBzKo2yzQcL6sWT+LDQtXQqnV07FuAnzEZaUxvooGrRKV+a2idnr8/geTaDA6gpCRUUFhx2cWCm31/evI16Ki2Yf3zzitv0KuPH8I4tIJs71PHwifsz2i5JDcfvxRyiy8p9IFB+Cl+6hSPhwF/7fpJgZnJTw95hua4sU7XqYv2oZhnZoBk8vT1ZbUEk4OtcO8zbtgnnDzliwZCGsy2pg1bTx2HvxWYGT4d+FvDyON96ya4A3dOoybv3YgJkjhkMn+isWThiMdfsdIIu1Wbq9iJISzMzLCV1Zc32uqJ5d/hfOW9V0i6MyPuLoLWcWIYT8KTIiH+OzYjmsmjcF9atURe02bTHdzg7y8tmn8U/f5X8g/ytiXe4j6g9uKK2pWTxre8x32toqQrzPhIkw0/rnTX+tNr3RpJwBKxGZCX2Kr3GaGNDIAA8dHkp1Iu/96hrizLtgrt0I1CpXEU069sLiCQNyrSO/KiPqLeyffMTyTbsxZXgvlCtXHp0G2WD9jp345nQAFz5K1uyg9V89ccx+DRKkTM5kUdJAWTN+ma6FNv0GYP6abbDtbYXl02fKtIWctDTUDXOtfzo6kqXhFOQVYBDqjVc+cSyS7fTec2hiXYuVCu7MiWuob7MQ6bFf4RkreXOkKvUb4dnFw0jL27Iuyg3PfFOgrCx5krSou3PlKip3mwgVuXB8jExiUcmEfbqPQN26WDhjPOpWtET9Nn9hzqSRUFaU4FA91h0bLtzHrDX2mD5mICpXqIi2fQdh1bbdUAm6jqOPvFmPBdO02xDcOr4JobGyufKvbFBWWD+q1LfGiHETsWn3AZhmvMbu844yS3LKgpqqDtvuiDtDQ01WUzCW9RrC/eJ2JKTm2R7GB+D26wBuOyHZcJEYhNvPAjCsW308O36sgK1dcqvUsDFcL+/9cRxjfXDXOQRaWuos8Od5+/AGjBv1holuApz8pWs5e3HfCdTuPRvDBvVGxXI10a3fBIzqZMVqCyjhK1bsPYFRi7dz2wRuf1+lCpp364slm3bBFO+wh1tfJLnI17KCBvYdPcttu1lASvK6pYX1w7JWYwwcORbrdh1CPaNgbNt/EUXpmoKSsjrKls1en41NdFhNwZhWqozQm7sRFp9ne5gchWt3XbjhFmOBAkr9hqu3XNGzR3t8uHYB0mxuLY2Mcebhj3kS37f3ka5VDAoKkqRefw++7+8BpRqiupkiHF2+sKhkbh87BuMWYzBh1CBULV8DHXvYwK5/K1ZbMB9uHsP1b5rYsHkrRvbuhKpV62DAiInYsHEp3l7ajJeeEazPgunQpCoOHdgns9blhiXNufWjPKxadcCE6fOxbeMG+D/Zg1tvpGn5KVbol7E+3NqH6eNHw3b8MuRNyu5cPJ+Lj8b2s7d/0gopDXvmjsbWy/lfXYC8EsZMnooHh1YiNvnnW8+31+wxlfs7UyathF+OJr1fry7Bxj33ERf4HHa2o2G37qi4Ii4Ou2ZMgO2EsXj3NfcOKCUlFqtmTRfG++6HH2//JoTIiKYC0tN/steNeiOsgxmZcVg1cSxsFx7kPmciNTEGJ1bPFOpWL9+XdUAW43yOi+1BUrQHFnF1fP2SUx/xLfSW8PmOS8Af2xIyr6mTxsMlSry9XDFvMly4I8/3t04K02GF/fmsk77zuxbj3LvsR2k8Ob1P6GfK6pWIzHNLTUpcBFbPmSHUOwcVoSxQEXTvzA0YdZyEen1s4PHmEZIyJT8ql1OUR1KKdK0ovzsyYzUs2o5FGf3ciTIldUOM/csK51bul+iqrFnj3qitF4u1l6S7iv9zimjcZzJKKQXjQ5JspkVRkimngH4DG+LGdYfcCZl4bzh+8MPQalosUFAReOfii75W5dCyJHD3vovE28CE4tZQCXwD19DcR733L59D6W6TkfHHNrGIxQtHD/xVvwY6mavh2rXXUt2eJKcij5RU2Zw5XFq/DZoNbFClVO4Ta0UVbYzo0x53956CJH+peJUWaGkuh82nHrKIbCmq6GHw0GF4d+m6VNvGoipUrS5KIgyOXrlbbLs+uwG12p2hrS7ZaVmA1yuITOuhca+hUI5zQlCs5MnwELVGME71x8uvuS96vHt0DdoNekFNTdK23EVdEp7ceYPmjRqhU7XSuHrhicQtkXjyqdz+OVk2+6RHx44gsVJfNLI0YhExeSU1DB44AM5XbiBRgi14p7ELEe18Dc8/hbGIbMkraKDP8EkIeP4YESkyyooUIVEqlVGrtBJuOwewiFig+yMkFKsGs2KSXXiMifiIKNVSaPFXd5jIfcbnQMlbS7Tq1xFel3ch1/WxjFRcuXgH1q3a/AuZoP+XdDy56YgajVqhbcOauHP5vkT7vO8UuNPRxBRZPOchFjevPMIgm1HQVc99cKRjUhld65fC48dvJNr2NOo/C1rhb3HjxWcWkS2tEuXRv3VVON55ItW05BXqYufvchbHXsbAdvZSjPjLBHNHDYIP3wpCFCzcUy5Xow3mLpwJufdv873SeW/7BLzPqAjbrrVZ5Ee6FVugdXUDLDz6hkVy+/zkEM67ijB93lL0b6GNGcNtEMQuw6TFR+Dz65vYfC4IM+cuRaLrZUyetxx2Y2agxfjZGNa+JlZPnww/1nJDlBSNIYOGoUSdrpg7cSBOrhqFHXcChTpCiGwpqDRGubQgjJmyAhFxeW4R0a/DbTuWQk5OC7bzF2Pu+H6Q4/5tHzsJqNobcxYshaLvPUy02y8kJjNS4hAaGoppK25h0Y5NGDFpDsb0soSOQSthOE0sSkp8e+TvJoybDt9bR0RGhOHlQVs889fmptk0hL46hpHzTwrb47iYCMTxz3XLFGHruG647BGL6QuWoH214vCJzj4xzBTFY9yMpWg33A6tq+pi1aTueJ8om9Yxfx4RHrp+xFhu2dM1robi8Z/g+jVW4sRPhTodUNz3PqYsOYG4pBSpkuj349PRtk1tbp1igRwqt2wH+ZR7SJfoNl0FzJw8Gp/PzMO3v7lQKBV5Zejp6+Hl+z9zuStftxMCHa8jJMfzZtye3oVWi4lQV5JsyxXi/Bxh+k1goK2M9oO74MMzB4mfSSqnqIFOzcvgusOD7NuFM+Lx+NkHDGtVWVz+A0V/cYOPelWYmmig4+j+8H1zDclSNMM1NmuGsnGusJ23A1HxSVKtz46hEejUsUG+67NZ7QZQS3uNxCRJxlUeI8ZMQPCDbQiOLZzbKk1KmUEx0wMJsrsztEjp16Uq7lw4h9TvLYYzU/HQ4RE6t2sFBQlar/OPz3hx/SLqNmkKJWUTVDFQw/Un4mc+S6p7h4pC696sVs0ZKXh47zm6t28K+fwWqj9AQngQ3EXGqG5hgFZDeuGb21XESPGMrz6T+8L11DIcuv4aKenS7fve+vigQ4cm3LRngRyMK1SGHjwREV3wlICydkmM6t4Qx0+d/fFZzTKiq28EVcVQRLAL33+a3t3r4dn5k0hI+74+Z+Dx9dto1KYL970lW1feXz+HMrWaQ0O9GOpWNMXVe5JfIFQybopSOil46p7dai0l1hdf0g3QsGJxFvnzpCUnwCk8DY1qlEatNm0h73cH/uGSX5jpOGoAYh7swaYjt5GQKvlzx5NDg/AlXgmVy5dkkZzkUMmqHnw8Xbjj7YKvj/JKGhg35C84XDj2tw3zpFHesgqiIz9D2lxsoSYgS1frjbULp6NMGWPU6DASncrGwvG5D+D5jKsthnHdrWFsbIEJy+dAIc86+uHYQhx218e61dNY5OdGTZ2GqDsrkaexoqBC02FYOXsiSpY0Rv0e49G8VCScPmS36klUU8GCyT258TDGtl2bEeLxFt2WrkJFs9Ko/ddoNNCJwas3/kK/B6YMRcOBKzG0d1MYV7bG3u1T8fryFqGOECJjcvJYsf8IGpSOge2wfth88CKSc9xjwq+z/GZDg/tpbKwmnGjZHTmKAZ3rwsTEGNP32iMy3BGpWb/zGtvW2nIHcBqoUckMxooKgKKiMJw/8Yr+p2ubxQ9KFh4iPAC+8fnvzLzlbDB2ZCdumlXE1s3zkPTlCjJytjwRpeFFhBKGT5iMMiYmaN9pJKwMs6/aZeAtNm/fjFrlTdBl/FrU15HHgye5rwYTsSSfl/CMKI2ymmrcUaE22jYzw8nrj7kDVgkPZdRMsHnfLpQRPcPIwf1w7NIjpOZ3Ne8XZGRkQE/vJ+uBnp5Ez0fKUqYZetcqjVlbTud7sVEWjJRVEBRcdO5K8L6zO8f61x+eMZIna1QMy6NVdSXceMteCiVKxuVrtzG0Uz1xWQIvH99Gw/bWUOS2ogYWrSEf9AYu/pK/lKVBx8HwcjiPaHbbZpDLYwSWbA1TQ1Wh/CdyfXQeVRs2gZq8PJRLtIZarDccPWNYrQSU9bBi525U1/mK8UP7YveJG0iSMCmQlpYKff2frLXa2lCR5pKbUS0MaVkDdqv3Qsq8Sv7U1KHB7f9TZdQaVBYC31zFwN7f1+feeBMk+ZswLFqOQpzbE/iyt6bEh3jgPcxRr5xkz67KSE3C7Y+ZqF+3gjBXB/avD6dbh5GU9xbqAqjUajii3t1DALuXL8b/PdyVK6FmGcluVf0d+DqegnH5OtDmHxmh3wSGirG47Sx5IxNNs7bYsGo2PnLniUNG2eL5ez+JW0gnJyVw6/NPnt3NrS9qEiWuxep0GgrjiGe45SQ+15U5bt+soyCPxCJ0h0KUN/+Cl+/rc3fc+hjCagqueH0baMa6wSVIvO0XJQTjaYg8WtQsLZQlceNtOBo1qS4cd/3VvSm+Pj6KiDjJk+GDutbFo/OXuf2JuPz09G6UadILenla4P1Jot6eRYZOFRjranL7vKqwLKWOa45urFYCurWwecsqxDidwvARo3H7qbtErRRTkpMgEqn99LxTRUtbiid7A2UbdEMtjVCcvJN/wzxpKeroIiM5hfsO0l3wL9yGt2lJOHfkIFavmInJwwbiug+3EU1MAixbcjvJcMxZvQVuQT82K/Z2PISVF/2xecdq/NKTRjQtMK9LbSxdvJwFckiNx+mD+7Fq+QzYDhmEh9x5cRI34b4raVKDfQIUFPjnnemhgsX3gwB5lCjD9c82mncjuAMFn3vYs2uH0O07+xFJ0TH48clMhBCZUFLHiOnrsXP9ckS8OIiJszb87Rt+Y/1csXPbOiycNhGjeg5BpkiE7OtdNSD3h165z49paxts27kX2+35bhNKaOT/3Tv1rZl9KsrtrJEhQkLOSayojN61imPjktm4+fjDD1f9FORrQ4s7uPzOqqI8IoOCpWp98ad67XgXxa3bQYVNrnrW7RHy6Jx0L1JTL4bpy3ZgywI7OF3ZhPk7Lkj0Fmx5eXnEx//k9+LjhRMnadaenvOWIt7pIhy9ZfJqwx98S09DpYrGrPT/V6rZgBzr32aY6kh3oN+lWw/cO35KeHN4pM9zeMnVhkUJCW+/To3GneeBaFi1onDhRlHDAM0q6eHey/cS58I1S1ZFvQqZeOHBn8iJcOPoabTnWx1IcWJcpIlScOneV1jVqSm0SpLntpMdahfH08dPIVVDIlVdjJ+7ETtWLYTf4/2YtfoA0iUYoJKSMrfa/uT3kpKQxm2hpWnJ1nq0HbR87+Kmi3QvPMlXagqSM9WhqvrPL0v7txSr0Qqbs9bn7ahqJHliXVmrGDrUM8DDZx+FCzL39+1CjcbdoKwk2SlZks9NiPRKwExbPE4GdQdCLvIr3MIkb+2jqlcSrWpp4/GrT8I24e6hg6jTpBO3XBXuaeP/0xmHj6jWqDG+f8WuDcri7YNbUj1buFj5Rli35wCm922CHSttcfqJZG9EVlXT4NbnnxwocOsLf+FR4mf5KRtgvE1PnNi6GlGFcfcKt29OzFCBjnbReR2Ztmk1rN36fX3ehaYVDVlNwfHb/u4tKuLBvWfCtv/FcXsUq9wFepoSbr9CHyEsRRWVjMS5CK0qf8FQLhZvffJ/0duvMGsyCKIoF/iE8RmLcFzl9v8dm/65dyfwLt58DYtGzaDOVou/rKvD/eF1xEnRcF/TpDKWbN6DhaO74ezOWdh+8Tmr+XUqqmrcupqG1NT8D7bSuP2zorIyd7wt4f5ZURODhw3Cs7N74CNBq+h/IkpMgJqmHhQVpTumLcQ9SQa2jB4CL1FxDBs9E6vt96FfTVYFPZw6dQxta2hgyaThGL/wcK6TVYXEWGQqpkGflX9FxUHzoBXwGtfccp7cpGLtqGEIVTPD8LGzsWb3fnSuxKoYRcWCbRAbN2uAuvW+dw0xe/qUX0uSEkIkpmtWHct2nYPal6e4//lnrXRcMG7mctRt1R+TF67AzlPn82y+tYST7f8KVVUdFCtulNUp/eTL574KpyZMs9y7LHl0n70Zsyf15na48zF8+ChEinIckcvlnq4amnLI+AOfxSe1tFhcueHEHVvuRb9eXYUr7xMW7uD2fTFwjpb+MpZxjaZYu2kDYh4dR2BMwQ86anMnLw+e5v9iCt9n9yFCfcjnvVWhQAywclJLHN+3D3nfVSK9EHzxi0SH8kUnYaGiopVr/VOWcuOjW7UtSouc4ZyQhDuHDqJZtx5CyztJhLrfQURqOtZMG5jVAuTah0g4XXbI1cq8YBTRvmV9nNp4HIkJfnj4TRdtrcpIlbQuyhIDHyIoKRV7Fw5n07Arjj0PhsfDR4jLkCJjwRhUqINlm+wh99EBH/wLvn2orqMHh/v5vxE/+MMbJGRW5ZZRaU4BdLFuTm9c2rcNSVK8QT0/nh9eIqmEFXSLUONZZSV1FCuWvT6rSvXiBnk0aN0BT7ljlISMSFz2ikPvNpK9VZu3f+dFxAe5waZ/N2FZHDhgGOJTk+H4xEmKZ5IqoEmrVrh35CySEYmbPino1rxyYZ40/n9FvYR3RDwubpzE1ucu2ObwCf4f3iIsR6MVySijbvv+2DS3L+6fPYJ4/tE2BWRpXAK37n9gpdyivngiMr0MdLQkXyaN6nZFs5LpOHDLlUVkJ8T/A6LVTVFKyotwsqSoqJJrfVaXKpkihyrNu+DLQweEJkfi3HN39O3WUOK7Rs4cOI/E2FBMHNaDLYt9EBjLrc93nkn89mEFNQO0qqgMh7tv4Hb1BGLNOqBicUmfH/0biHXHm8/BeHZ0Sdb6vOjwY0QHeuJrpLQXwRVRpSm3fVg9BS5XDiOkgI8iUTUshhKqCfD2jWSR3L5w+2cDEzOpjrd1yzdGj3rG2HXmAYvIzrPbz2BYoRY0pDzcLrR9SWZGJp7FqmOITScYFzPkTnLV8CHnS5iUtNGiw0icPm+PjI/nkZzjFVxl29hiVA1FDBo+tgBXnhSxbOckHN26KutNW+mJCXgbr4f+/VrCyNAAaqry8Mj/eOyX8E1io5SqoVZtq+yuVmXpbk0jhOQrU5SWqzWOHLcGGstlQvST7EXw1WMwLNMFdSqXgoGODtf3G2qFJyvySrCoUA8HTl1B3aQI7Lni/p+athkZaQjO0EGpEpIfEMQEuyIgtSR2nrnE7feuZHVjWlTHtr2PJJqeovR0bh3J/k0lbV1oyWVIdJuz7cz2cL64BQkpuVtAZKSnwv7cE/RfMxkSPs4oS5kmNigT+Ay3nP1lt/xkZuDajm2ILdkReqrSvm1ZhACRGkxLFcW9uhJ6N6uGDTse4EaAOjo3LS/xBZXbR8+jRntbnMyxHJ4+vx+l4IbQKMlvLTVv2Rf6mc9x58wWWDbqBU1V2ZxwBrx8BjWtGpDdyzoz4J+qCLOyko+fw56jKFtnGE7kmobHUFHZD599JHthQIYo9/qsoKoOPe4o/Wf7vL8zeHhbBN7ehoi43BeD+P3q0dOX0H6KDVSkXJ91qvZFrTRfnHzoJnHL2bwykiJhv/cKevfuDAUJE+zZMuCXLEI5s6JzYeI7o6qNUV7LGw7HtkC1Qg8YaquwmgLKCIVzcCLm7DmRYzm8go2LR+DVs0dIleL1xiVqt4K5+ifcOrYRulW6w0DSccwjxNUZcqq1oSyj2RLh8RHpCnWhIsXoPTh8HFrc8ePRHNPw9PnTqKsfj7cfJHtJYVqe5xNomJaFQoZkLQw7dmuFpGe74R2a+2JEZoYIF08fRu0+PaEp1UUuBYxbPRPu59YjQMq3+eeUmZaEPZuPolHbzlBTkW5/EPXVC0nytaGuwQJFiHYpS9QplYhLx/chQr8dypXQZjUFlBGN524+GLV6T47l8Ap2b58Nfw9HxCdI2qJNDo0698eHt4+47fUbDB/Y4YdH30kmE34hgahYXvIWpHnFBPgiDpWgLcXTHpxv30SqegMcyDENT5+/iI4VtfDkhYeE63PudVetVEmoZPL7bBb4VQoGaNCoEnYfOoX0PPv25G8huPj4C1q3ayzl8bY8uk6cgMR7u+Cc3/MJJZQa/BwX3wajS9u6Ul9cLtSLWSqIxounX5GUlIQP1w8hkC1MEU+P45nzJyEe5uONVK5PhTwbztZzD6GTcSZmLd6W9cyCf6Jj1AyNFfzxzE38LAc5OXkoIxRvX/sJf+vVuUMIlSLhv3FaU1zaPBnuPgHC8AI/v8OpE49ZLSFEljKCLmPx+lP44PkVUcFBeH79MFyVDGFVSZP1AajiG944h+BbWAxU9AwQE/kYwRHfuLI/Vgw5xPrKn1FZCyTEPUFEYiLiE6V7gcefjH++lP3le4iKjUVSTAjC0jNRzFD7j23ZlFNSbDDCwgPw4sRSaJerDhMpToidLh5E2foNoZdnGC17tYO8017ES/DA6Y+3tsF+31Vun+SHyAA/XD6wB2HatVBMr+CJOPmaI9GlpDwm2s7GS1cXREVGwuPdSyyfMhwpep3RuZwsjvpVMXTqIBw5fpGVJSBKRXRUJKKiguD5/il2LrXD+Q/fsGnpSIkPaJLjwxAS7o/Xp1ZAxcQSpZWK5mXFukPHQuntLhSr0BS6SpKezCXjrn8arNs3zjO9iqFWTVPsvuImxbZQG73qVsSJ637o2qmO1NuI4CBPhPi6YeFpdzTp2Vrqi70pCVEI5vYNb8+vh0jPDGYSZ0BScP1LAlr0bpNnnLTRoGklnLkp2cWvwDfHsGHbWbh6+SAqKBB3zhyCt6IpypXO3uf9MsueGFzLBNNsp+KxkxMiIiLh9eEtNs4eA9/Mhujd0Jz1KA15DJg9GvevnEd6hmRt7USJ0dy6HIlQvy94/eIGpg4fA8NmfdGlXnmJl5/UpG8ICvWH85VtiFMpjfLqRfE5pOro0qYxzl1xRr8BLSRetn3unECqognKa+deRkqWqwvd6HdwD5b8ggKggS4t6uPkJRf06NVM6vUvLJhbn/0/Yf2p52jYrwN3fiadiBBPhAZ6YtvpR2gwtBt3JimpVFx1DYT1gM55xkkN1u2scO/eE275LvgavW36OFy+7gj/4GD4fXXD9hU7YFLRGqoqEkxJ05aYyI3LYruJuP3sJcLCIuDz8T32LZ2MF2FmGNS5vgzu8CmPPlYlcfr2W1YuuExu3ePX57AgX7x7dRuzRw1DUrkmGNapvsT756gwL4QGeWHfmVuo3bczt1QWRcpo27k9HG85oseAdhIv26Fv7yAoUQc1SuV+nIyuQVWUlA/Bi09hEu+fDS1qoqaCHz5HFEe1MsVYVDL8hTL/oK/wenkNjl7pqF+uFKuRXEz4F4QEf8GJc9dQqWNrbm8qqXTcf+WMer3zLisKaNahEVwd7yFBgufjnllthxNn7+NLQCACfT2xe8UWKJVpDH2dgh9vt7OZiBoJbzF13nq8//QZkaGBcH79ADMn28K04RBYmfOPBJRWCQzt1ggnr0jeCjLhWxS3Pkcg0MsNty7sxeiJG9FxwkJu+ZTsecU5SX429Q/k5BWwdN4Y3N41G8MGjcKLWHN0MBPXaZhXw/Wdq7l4XyzYcR0jl22BsuKPo9J/ySYYxDliyfZjv/igT2XYzLbNWvEV1HQwf+YInNs4jftbY+CmUAPWUqwjxRtOx7he1bF63nhh3Jfvv46q9auyWkKILMmXbIdqBgHYuGQyxk0ci6sucVi+dhsMcyRwZk5qjysrxmLa+rPQbTwDLeqbY+qYwbBbuhO9dmz7+xMYy8GoVzYdEwf3wxOvCBYkeckpKELJ4x7G2QzCsKnTUanXNAxvIvnDtX8nUd7PYTt2PI65GmPFgqkSvqFU7JRjGBq27vjjWyyNm0JXUxHnnAp+ldK8cW+opTlj+ayJmDBlEtyTTbBh/WyoS5QolcPApZsxpFstnLFfgnGjbbBq/xHU/msc1q4eCUXpz24EJWt3RgtLI1YquMSQT5g4djjGjRqLjTsuwbjmX9i6dSuKaUp+evzN7x2mjpuAfa+1sGLpHCjleKZp0VISXatoot/QHhK3Xoh9exiZmkawMv7xdL1Lu4b4cn0TkvkHTUqo2aiJ0CldH5aG0j/v68q+5ZhstwLNe89Cj1rSP98zLtgN0ydMwO4nwKoVi6Ei4fPs4l0vIilTBY1L//gAnmbNmyLw0WHEpxR8Ghar1gkl1L9i7UJunzdpHJ77K2L5mmXQV5Ys2dx5+hqMHdQaNw+vxYQxNli4wx5mTQdx24gp0JDRMq5v1gRd6pdjpYJzOrOCW5dtYDt1Hs45uKP/nDWYPbIX+HfESSoh3BuzbCdg+50ErFqzEurK0qbOCkf1jv1hYFQVdcroskjBnb/rAvOuY6GR9xxYvQQaVTfGhfuSJ5N4tbsPhnbxqqhdSvqXzzw6swmTpyxEuaYjMczagkUl9/LyDtjazoN+9X4Y38aSRQsu0fshQmLS0NLyx1ZcVes2xzfXmwiW4LEmPUYNg9ubk5gxaQyWLF4Ok8Y2mD22PSS9dNRk5AJMG98bzy7uwKRxwzFr/XpoVu6ITZvmoZjUrf/FWo6dipKSPruQ8/XOTmF9njRpBo5deouO4xZimd1YqEkxeh/uHIDtpNmQK90JU7pZsWjRY1a3LcxNK6JFdVMWKbgHj1/CuOUgFMu7+1TWRqsG5XDn3gOJnvEtpoH2nZujTZ/+0JE2+58hwoaF07DE/j7GzlgOUz1pBwh8fnoKkyfOQJRWE0wf0IJFCy4l2AUf/WLRuk4FFslWslJTyId/wMeAgt+G3XrQKIR9uYl5U8dh3rz5yDRvj+Vzhkh44UMPczdtR+vaWtizbjbGjx+HvecfoOfYBdw5bCepXkKTU62+41DVWPKWd7uWTeLWZ25bM389XAIUMHfrXvRpWpHVSkcuM+f9Hr9g8uTJaNexCypXocQbIUR2+FbFY7kN3eFjJ1mE/CqLsiXx+Ysf5OWL5olWUXT71k2MGWkDb98g4QUssrBn106YmZujTdv2LCI9C7NS+OzNz1vZjGMF89Jw9/SR/IH1eRw+uB/6+vr4q2t3FpGeLMfxxfNn6N+nBzy/Bkj90OzvTp88zt9igb79BrCI9A7s24PhI0ezkvQqVzSHs4sHlGV0n+Oli+cR++0bhgwbziLS27VzG8aOn8RK0qtWqTzeOLtARUU2Ld5u3rgGP19fjBk3gUWk8+rlC9y7cwtz5i9iEenVrGqJ56+doKYmm6eRP7h3F3Xr14empmyeD/be+R3OnzuDpctXsYh0GtWvjeCgILi6e0FDU4KWoflwfPoEVatVh46ObN7w7O7uhkMH9mHNuo0sIr16VtVx98ETaEtzX2IOb16/QrlyFtDjtt2y4O3thW2bN2Lztp0sIr1G9Wrj+q170NOTvrUNz7pJA5y7cFl45p8sBAT4Y/mSRdi19wCLSG/WjKnccrOJlaTXtpU1Dh45jpIlpW+hxgsLC8XMaVNx6OgJFpFOr+5dkJ6WikvXHFhEel06tcPW7fYoayaLVt5ATEw0xo0agZNnL7CI9GZN5+bzetnN5z49u2L5yjWoUFHyRHxOCQkJGDygNy5cvsEi0mtp3Rj3HzmykvSGDOyHGbPmoFr17JcJSyM1NVXYX9WtV59FpNe0YV08ef6alaQ3ZpQNRo0ehzp167GIdDIyMoT9X9Nm1iwincUL5+G2ww0Ecfvof1JUL/MTQgghhBBCCCGEEEL+AJSAJIQQQgghhBBCCCGEFBpKQBJCCCGEEEIIIYQQQgoNJSAJIYQQQgghhBBCCCGFRqKX0Fi3bAPLSlVYhBBCpMe/hGbyxHHYs/8Qi5BfVa2SBd5//EQvoSmAe3dvw3bCWFYihBBCCCGEECIJExOTX3oJjUQJyLdv30JLSzZvyCOEEJ5IJMK7d+9Qp04dFiG/6tatW2jbti3k5ORYhPyT0NBQYXlr27AmV5LNdPMJCoW6qgqK6+uyiPTuPH+HNg1rsZL07rxwRusGNbhvLJvv7BcSDmVFRRgbyuZNpTxZjmN0bDxef/REmwY1ZbZ+BIZFcP/LoWRxA3FABnyDw2BqUpyVpHf3pTNa1avOfWfZ3OgSHBGFdEV1mJqasoj0vnz5AnNz2byplHfnzh20atVKZm+M57cRiYmJMDMzYxHpREdHIywsDBUrVmQR6d29exctWrSQ2Vvtw8PDhbcOy+qN8d++fUNgYCAqV67MItJ5+PAhkpOT0aZNG5l958jISGhra0NJSYlFpBMXFwdfX19UrVqVRaR3//59NGvWTGbzhV8WNTU1Zfad+bfmenl5oUYN2byRlsfP68aNG8tsHB89eoQGDRpARUWFRaTDXzT38PBArVqy2z+7uLigWrVqrCS9p0+fwsrKCmpqaiwinZSUFGEcZXWc/uLFC/BpiIYNG7KI9J49e4aaNWtCXV2dRaSTlpYGJycn1K8vu7cjy3o+v3z5ElWqVBHWaVngz8devXol0/ny+PFjYRsmK69fvxb2pfy2Wxb4N0Lz+ytZvXWfx29zrK1l84ZpHn/OUrZsWZmOI7//MzCQzbGsm5ubsL4UWgLSxsZGWLkJIURW+BO9Hj16wMHBgUXIr+IP0PmTMlmdkP0XXLp0Cd27d0fiy7MyS1hsPHoJ5cuUwF/W9VhEepoNeiP22RluHGWTPNNq1BcxT05yy4psvvPOMzdgqKONPu2asIj0tLlxjH7KjaMM5svjtx/RduxCxD0/AyVF2awfBy/dFZKZw7q2YhHpbTt5DZP6d2Yl6ek3HYCQ+4ehLKOT91MOjxGna4GJEyeyiPTWrFmDWbNmsZL0dHR0hKShqqoqi0jn/Pnz8Pb2xsyZM1lEOk+ePMGVK1ewbt06FpGevr4+/P39oaGhwSLSuX79Opo2bSqzkzr+JPbIkSPYvn07i0inTJkywveNjY2VWUOIe/fuoXbt2jI7qfvw4QO2bt2Kffv2sYj0+FYl7u7u0NWVzcUtR0dH4eTd0NCQRaTDJ+KWLVuG48ePs4j0+HnNn3DL6uTYwsJCWAf5aSkLPj4+sLOzw4ULF1hEeiNGjMD+/ftZSXp8Epxfp2V14Sg4OFgYxxs3brCIdJo0aYLU1FRhOyErdevWxYkTJ1C+fHkWkU5UVJRwbsInxGVF1vOZ32bb29vL7KJHfHy8cJHn+fPnLCI9fnvz6dMnVpJeu3btsHLlSiHBLgt8cp1fDvlpKSv8xcuvX7+ykvT45ZDf5vDrjSzwSVd+/8fPa1mYNGmScNz0KwlI2ZyBEEIIIYQQQgghhBBCSD4oAUkIIYQQQgghhBBCCCk0lIAkhBBCCCGEEEIIIYQUGkpAEkIIIYQQQgghhBBCCg0lIAkhhBBCCCGEEEIIIYWGEpCEEEIIIYQQQgghhJBCQwlIQgghhBBCCCGEEEJIoaEEJCGEEEIIIYQQQgghpNBQApIQQgghhBBCCCGEEFJoKAFJfjsNFRXQfu5VVvoXeHuzD4QQQgghhBBCCCGkoGSWgMzMSMKLBzcxaehQjBu3GC9efEQqqwNSsGnTJkSmsOJPHOf62XvhJkSsnFOo+2ucO3cuq3N0fIHYvxne9T322LpzV45x+CcpeO/4FPPGjMHw4dNw99EHJLOaoiY9/B309eXwMTiORSTTr0tJ1OlzipVkp3x5OSzZ+5qVZCzFFS9ECpg5tbNQjPB6n2u5EHfnEZ+ZKdTLQttaVVHF5jgr/ZpKlnKYte0ZZDcWYutmNUa5ZotlPtyiKRMerx7mmrfPX71CWFzSv/P9U2JxmtsmXb3v/cPfi/D/hN3zB6Fbt55Yf/AmYpLTWU3RkBgVKJ5mT9/hZ6tC2rcgXOL6uXTl7U/7kZwIfq7vsGSJDTeNumHP1ddITMv9R5JjQuBw9RB69OiGQfN3wd0/ohDGgxBCCCGEEEJIUSCjBGQg6pVVR8MO3eEWlYiIL8/RsGFVVPxrDKsPh52dHR6Es2J+ou9gENfP6J598THsx7Thxalt0H/QICxfvlzomjVrCKPideCTwHrIKcEF/caPx+QJE3H8Q3495BWBLjVMULNpMzz0i0JcqAe6tKkB7YrWrL5oSU9OQEo0EJaeX6r210V7pCLSN5iVZOebFzfHo2JZSbYc19hCRasCWhjKCeXby/qjT9++WcuF0K1Yhej/cyIj5hO3VEV8YyVg+PCRcPCOZ6Vf8+TsUszbdytXUuYbN4zY4AhW+vPtGNkKwydOxDJ+vi5bhi7168NI2xjT9jzkpkvhzeSvj86gqn5x9OO2SXsfczMzB58He2BexhLnuOW8QgUz7JzREeZWvRGfJ8H2/+T95BD69O6N3k1r40FEGovmtn5sb3Tn+uk7pBNEMp6Wt9f1hmk1azx9GQ2leF+M6VIP1TtMQXKG+O+kx3xBaYMSGGi7EwoKSrizcjwqlzHHbc+I/0hynRBCCCGEEEL+W2SSgOxeuxacgpXx0ScG966exdlbt5ARF4KRlsqsj392evxgmFXpjwqIw9G7H1g0t2KmveHs7Cx0caG+SI59ixF2u1httucHNiBe1AzWEGH/+v0s+nNze7fA1Q/RePE1Ho43ufG/fh2J3yKxpYUO66NoUS3dBAmZmWhRWpdFJHPrczi+vpzKSrITxo3b9lmtWEm2pux9g1rT9kFOnH8UqKi3wju2XAjduzcoLZ+jh/+DYG4a7F/SAd/H4tDB/XjpWbAWqx9vn8Lxa49YSWz5ufcI99yeNdz/gsZ9V3DzlJuv798jJCUJ++e0xKYxLbDp+T80qZaQ35O9qNS8L4acv4+6Cnk3kamY0W8cqo3Ygpsnj2Lt2vVweXEPMW6XcNE9kPVTVFjAykAbQ7pvQQaLZEn8in2XnmPPnHYsIFulaw2BZ0QQbt+4hLN33+HM1EbwvrcV7/0ThXo5BR1scHiN0C8vcfbsWfgFO0NBPh6zNl0ENYMkhBBCCCGEkD+P9AnITxdw6V041n1IQGVjVRbkTjA1jTBv3TZW+mc258NhPXslhg+tgw0r9v14wpyHumEZ9OJ+Bvu/Ewdy2HDsJmrMXYAD+3rD8dYxZLdDy0eoE9acc8WUC+6ob6rOghw1fYzbdYUVxD5/uoE6dTShWakS9j95w6LZdk62xatAIMr7FkqW1ETLlhNYDeC0ayq0NTUxfO1zFhGLCDyHjfvOCZ+7/WWIYsVKwS38e1NRHzTmfses11Tkbk8YiAW2tghPzNGyKdwN3ToUg55eMVx4H8qCYt63tsPCQhMNGgzEFxbjnVu/AHZ3c0b4c/8MLB5eB5rc3607YgmLZts1dTJeBmYi6stbWJYqhRYtWiCA1X23kRu3c+7ZzV35snt4JkLf30IxPT106D0QYawup11Th8PAQBMduP5thW6lkGjNEv4IHwPicGh+fRb4JxFYNNMWt71yJjQChWFzX0FweftSOHwWISkpGs25+apZpw480v75dlrnl8dRrSq3LNSqhQsubiyabTP3N4678t/SFXbcZ/7PnbZfIfztN2HfW0LGYcOoUSjOTeu2HTojJCR7PLdz/V155gG/D49hyy1XdtPvCvFnl7fA9vRT4XNOO2xbC/OsYr+JiEgUJ3m+u7JzGW5+SkVSdAhaVK4MKysruKf90xpWNCkoq2L4yvNoXaMEpjVtDdagLsuzIytRhZsOVlZDkZT643x8dWI1qnH1Q2ZvRtpPWiyWajgU37jfndGuUa5ENy89IRYXwzPQr39nKLBKDYsW6FJNHhuOvhXKRYnD4VEIdNkIkSj3/H51aQ++JjdEwwr6LJItJdEdw7j1gF+eRq04kicf+AJ202Zw0z0BXZtYol696fluqyu17gYLbl3+PvkaDZkofI74Jl72FbQMMKSNFRTZNFQxKo8uZeXx3stXKBNCCCGEEEII+bNInYC8f02cpLOrpCj8lESq51Ekp2Vg1aCyGGgzFJluuxGd/E+3F6eAT9uVt2wrLjKiCCfcexUGe9v6KNFjIxD2Grfe/vzeb48Pj4QT6InNzMWBfKVjWo2yqGjZF+rqvdHEtCQmtq4PuZozWL3YiW3bMWPhFJSqMxwNjWrD5cFO6JvXwPSuVdF57R1YWFri4KxG6LsiO7EZ8+41Vu7cigq6qvAJaA9jHXlUKV4cp+2XQE6jEZK6dEHKvZ3QKd0Ryd/P9GO/Yc+2bXCJFt9enux9H3LFa0FRewSmTBiDGZ2aw5U1tvu0rTMq91yObt1mo4Z6MJoa/SWu4DgcPYKdK26wEhDtdwby8go48kwJvXv3RuyDrZCTk8PrqOxb4k/u4L7jIjuUsvoLVeoXh//HRyitZ4a4HMmcI9y4XXX4yErAUa48fWJflG83Bu06mcHt7gkYmVkjKV38O5miRHQoLYdlVwMxdeps+F85hm079+HR03NIyvEgzuv225Gk1hQVFPJkhX7KEHB5hPaWylnPhJxT3xoHLkSgBBvEvRPHsevGJWjrmkPR1BRm8aGopKyE00E/a62YhsG6GqjbbCKMTXqjnp4m+tSsgjKdV+dK1Bzbvg0XLzsDn73x8Kk4YRjDTaun3OcXX+KQHh8OJcViOPgqBGPtZiPs60eYmOjiRYg4qXzQ8SlcQ1WgFOUFR+53nj0/KyQxnW9cxbbl54V+ePHhT1GMm0erbgSjV6/eUHx3EcU0NHArODsJ+eDUCcy03wYdk8pQLq2KhLDPqKysgPCsBep3I49NExsBGY7wEn3fTqRioKYaWs0+hDazZsFYzQMaKko45v/98kMirLn51nTCLhj16gXny9uhoiyPPHk5gbyiMlSUFH5IPuYkyvq7PDmYlauK97efFLnbh5XarINifDAWXfqaPW6ZIuzbuh6D186DVp6Wwn7HhsDQ2Bo+WvUxYkRHXF8+Gmo6jZH+PdPr74ut3Prc00IHb8MVEBN2Lt9pmFds6Gfu7yvB1JhbJ/PDbQN8fDPRoXEdrvCr6zchhBBCCCGEkN+F1AlIN3c/7v9q4oKE9izegkzjgTDmPpey7g9LLWCWw4/PJoyPdhdeZsN31hW1oWlhjV0be7JasZfXjiOGO2GubqgFVb3i6FMKsD92jdX+KPgTf7u3GXQ0f367eJTjbmz84IvHYXF4/PggHBzuIvjlJuD9elzIM5pvLl3Bx4BAnHN6jHC3dYj++gG35Lvi6xdXOL15g7OTyuHModwvx4l89wTjT7vA+d0xuHx0Qgku1m/uaXiFfoXTiRP4+PAEEHATnpH5P0Pw8ZVD3Czoj1OnV2PR8uXwDnBHVW4a8gbbXkeruSexfv187L5/H4GhP397dJvmI1CqxVJ88XiOgwcP4tOXSFTn4v3aT86VWHl78RJc/QNx/rwTvMLCgBgfbL3rz2rz9+JVEDx9vuLYMSe4ur0CfB7DwTVSqIsOuA2HyHJ45uKA+fPnw+n9R0CUhHWnn8FQ7XsyIhW7zt5Cl9VrfkhPpCTeQ6OGDdGQdf3sfVgNsOTmZWSK0jF08QMEvTiATa+88crveK5hXJ7aC6+Co3DXwQEuHv6wUlbAzA5T8r0TNPT6Ahz7lohnQZG4c+cg7t9/gtCnC+B/fQkeROSTianQFU5OTsLfG7P9tvB5YgMTKKrpwicqDK7vr2Lp0vlwdnWFqVwszjm8Fab127dOmNvdDCbNhwufX3DLYH5pmdmD+yOjpg38vT7i0KGD+PgpEINrlUb7Ei1ztQ503TIdz4MicOuWEzz8A6CmJIfhB7KTxL+bqo06CD+/X1oIvToXJxKS4e/vgc0LFuD605eY00gLs9tNFKbD+72T8Zibby7hX3D30CF8cPfCs317/jbJmB9FVXXUlpfDwX1nkP59AUlNgF9I0X0u53RLRVzYswUZbIFIivqMA680Mbr/j8+4LdNpMb59C8XDBzuwZcsZBLntRkr8W3zO8bzZjLQU+DRaCD+Pj/js4wOlX9iLTBi1DMXq9EY59uzWvLzu7oWzKAMjujWk/CMhhBBCCCGE/IGkvwVbanHYe+8DphzbwsoG6FW/OvbbTGTlbHHfXLB7924ssrPD48/quO/5ECasTiwdh7fvQocJE6GhwJeVMWrWCDzcswOx+b+H4ZdcPMEn7VqjaTFxmadb01b4uX7zdeHnd5X6rIGZxvfCdOHHklUroCJ8Aqq27AYkJOV+O7dxU4xsV178WcUQ3ZsALUcvQDlN8W/pla0I/k9H/6SpUbka3Em7y1mszdHq8LtBzQHHzdPwPuwfXsYT+xreX+Ox8fJ8FhA7vMwSX7zuIi5HMqtirzUw1/yeJTCEKfe/v3+QuPgT7ScshZGq+He09MyEZHNgZLRQFomiAE0D6LE7+OUVhJmHpOTsZ/wl+b7GHdc4LO39Y7JbUbEqhgwZktUNbKTGanhl4X5sGC6s7YEmvezQatElVM77fMiGG1BLPzt2YElVBIbyb7DO8aWZ3dtvc/93Rx2D7FXHoOFSyCEZB086ssgvUFBCSW1tVuAoKqICN5SEuNy3T/+tlAA43AqA7arpuXI2C6e24P5/icicGdT6a2Gl/32cdVBJWRm+Hz1Z+Tekq5frO+/YcgcoPw8GOZ7ZOHdGX4REvAD/spprl99xK8p4WOSobzBiFAr8qFAFdew8sQEfzs6HacnKaFC/PrRUNHHBowDz7V827fxxfL59AM4sQf5wc18Ur9cSDUrkeOTEd3rm3DTJMVHMLCDPTb9c7YHllXFq/9xfnnbBN+zwwF8Jm/ZshKp8/rucLgPmoVKHGfirenHKPxJCCCGEEELIHyj/s8EC+/EZeL8q+u1luISmoUXaG9y9e1fozBtVB2Iu//BsQZOyfeDh4YGYtBS01UtDW7OarEYsLSYU+94monJZhaxhfVOtACS+xZsQcbIrf77Ikev6weewEKBaVVbKLSMxxz3C/yflWo7BnqkNMa9DVahq6GPeneyX+Ey6HYfaOu9Q00gb2npN8JXFfxAcgBjuR82sxKJYTStr8PdY/l3+ln9VT1rKj28u/yl5BfA52pR08TP6DIp3AMJfY+WW10L5zPZegH4NNKmUnaB7fvUAUky7oaLR9+xuNgVlI4wdNw7jWPdXDSNWI1ax/15UTP6Gr4Ea2Dm9M4v+nIaWPveV80/2On/jlqN6dX5MknCB9OQCTAPO29NLoKOlASUlJa7TwJ38mlz+nbhY4ZmeFYxzJDI5FhVrCD//bsnUl5Pjlt0kVvr9BL96KqSHv1+AcIrjll7PFULyjH9sAN9pdt8HZUXxoyHE861BgVs85qdOn6lIiv8GB4fT2Glvj4C4REy2Ls1NeNMimTwzMGuDcvKJOHnjpTDN+q7+CJtZ6yD/kwzipHZG0FRXYctlkx+f8chNRNVfnZBBb1G60yY0WHwJA2oa5Tt95pU2hDtM8erSKigXOCNMCCGEEEIIIeR3IHUCsl1n/oUgIjhL+ELaMwcPIVNFH7Zjx2DkyJFCt+TwE+FE1W63u7inPPhntN36sAcxPh645pf9ogn/x2uRoaCGcytmZA1r2vKdUFNWwIR1ud8m/F2Vxl24/zPg6Jf7xS05KckrAD9JLskpSf7sS9mRx6iNd4WWXlsmtsLKtjVw7JX4NS9ySpp44JmJzMjPqFnqCyxUNPJPJiooCAtD3tmYkpIsJBzEbRILR0J0EBTUtHB+S2/o6+tj5p5oPP70DgaKLBmRmQr79QcwcOwIqEiQoIh+OgfequrQUQ3CnP35Lwc5pSQn5m4FloMy34IrMeXHtpFcQF7x16dSbMAt1Om3Ekvvf0ZaWhrXJaBNQbNjXP/80peap2VsWqp4WS0KS2Zh2buFb4mqB1PWWraSuhZQdTEyuHWAXw++d4lB7lDglhlhvr3/LPQrC6oa2qhevTpq164NHbVkvHruigUjC+eN0tKSU9HDhGE1sGHBWsS5bEWCoi4m/VU232Sgfa8K2PlUHZ6xSWy5fCrxTiIl1hPmleqgZP8FcFzULt/k7/6xDbAyQISXIZ+hwW2nCSGEEEIIIYT8maROQJbvNhklVYH67SezyHeZePvwDvv8E+nROHTiHoZtuQQfH59c3ShzVTxYZ8d6zEepASiHFKyevZEFgMUTt8LqL7sfhrVtRAt4bJvE+sqteK1WaKgH9BssvqU6J++HF4WfrerVBDx3Cp+zhNwXfkya1FX4WVSMWXMMrbifz17laZWqXw6PXc4gIzUN7/NraGdRH6XUgPE5np/IGzTtMEzLNYJOwfN+vyz8zgaUqjcQrl98ERUVhYAvLmia41lxKbF+OOergmG9W0rQwiwEBtbr0X/dE9zeOg0np7SCT2aeCfD8HGJzxCbOe4MSxWtyf+vHv9a7thngulRIbmUJuMIt7coY1KcZC/yzuIfHuGXYCmPq8E/85GRkIO7HtObfMyiNJsWA9UdfsIDYik3csFEJRgVNaP4mfJ+exKaHruhw8B6+v4+oXiUDbr4czHrOYV69apsDbkcgylEfG+DGzUdWkILbzYN4EaYJm/plWaToGWq7AHKBl9G24VwYNVqE4or5b/p3OUVBv/dqGH+vjyvwUilIiwtHh8YNIao0EV+OL813R3Nv92SM3P0JV70DUa9IXMghhBBCCCGEEFJYpE5AAsa4c3AuUh9uRdnqjTF+/XosW7YMHZqUQ51BM1k/YhvH9UGfPtnds1fP8SIasGnJv+oktw1H7BDh8wLvYlkgHweXNoTjtQMIFO4kDcNRf6CNzSihLqeBU0ZBCQG4Im4UmIc2Tl3YBWXnMyhe3go2K1ZgzZo16NyyMizaDBD6aDFqCUy0geJWnXD37js8vroL5Sp3ASoOxQAzoZf/qx12bTB24UEEhITg0pZ5uMfF2rXg3ybLzZ0KLWF/xREhIZ+xqusUKKgowyrfvJQR5gyrjicTzGG77iTevXuMSYNb4dwXYM/FXRIk/n5dsTYTkfzIHobaWjA0NES5chZo1HYg3PzEz9X7dGoaNCs0QlPznM92zJaa6ooFCxbk6BbBi2WWNg/oDjmFyjg0oTbqjVqEWqV1Uaf21DxJlecwtWiFK48eYcOwtniQIsLsU9vybbHVc8kuqCoC5tb98PChE+6f24wS5XrCpOVktC/589XJjBvWniVT8PTBBZz/EAGNRt2BgLdYuesugrn5Nr1tPbzIk+mxqFwLvncO4/D9J1g8eFk+iSBNzJ4/HK5b+qLP/N3cPHuBlXZ9sfLCRxxxe17w5xsWUc6vzgrzdf78PujWoikqNx2Asn2X4+qQ7Ecw9N5wAioKvrBoOQCvP31CiJsbliwZiK59dwnTrfvClVBV8EM56764/8AJW2wHoVjZahDlk4FMDPiUtSx5iTLw2WGH8HnHOT6pL8LOqd2wf78DnJzeYfucnmjw1zQMWHMUZfWUxAMogvRqtEejEnJ4mZCANYfH/nTDP7iyLmJOTsNT10B8vnsWlUr1kCABmYmNA63wwDUSXZtqY/HCHOvmcfEzOaO976LtuK2o3boNXhxYlV3PdfHJOd8wTgghhBBCCCHkTyCDBCRQqd8KRIU+grLLM9jPmIGFCxciqtwIxHx6yfoQP6nt+bWzOHs2uztzdh9g3By1yvFPEcxNs/ES7lw/BjuOPmWRH9UYsQuI+4RHLsHAo82Ash4mdOJfiZKbaoWeMNZXwfiJR1gktzLNxyAy2gklvZxwaP58zJ49G19UrREZyT8VkaNdCt5+4SjtdANt2tSGdZdxsOixEMkeh8T1/2d9xs3GefvhKG1igu5TtmD9PXd0raIp1B2bZYjxXZvAxKQi5l5JRFhY5E+TiWN3OuHJkf7YNnMAate2xvZjAXgWEYO2ZfJ5WYUMxfs+RgTM4ejtjU+fPsHR8QFqJp5A9YpdkJCZiQkTr6BxD1so55MRLFm2JjJSg7Fi+XIsz+pWIIK/Mz/yFRaffoFjEW9ZMk4Lz25vQqTzFlwNypFWabgB+8eWQ9fmzTH98B0ceBSE8ZVzvHEoJz0LRIaGQPPJGbRoYYVWvaei0eSd8Lm7Jt+E5XfPva8h6MUZNG3ZE+Ga6dA164ZbW7ti2fi2KMHNt/jR+7FpWEXWt1iLiVvRyDQDNq2bYY1P/i/5aWu7F87XF+DsirHcPGuIeZue4LizFwZZ5n4u5O/KuHQFhLy4hRUrlnPdWUQq18TbTxF4e2KucGt1FrWS+BYVCY3wU6hnaQmTKlWweLEbFu8aIq7Xs0Jo+CsEPD2LVi2tMGXbM1zzDsw9DCbC52nW8hTFLSafXt4QyhPPPOFq5VGlkipGjuwAK6vamLTuOnbcdsWRGV24+f83C8D/nTqGtmrJ/ayK/iV+niidftkFvaoFo1m1UqjYZhqOfgiA0k9aS/5cJvy/cNtkzrb1K3Osl8tx+sF7IZ6UECm0PnW6e1aYtzn7SUnP//mrhBBCCCGEEEJ+XzJJQPL0ijfDZ+6M8vuz114engcdDWVWq5AVz9lt3nQBmcEPoJXvWCgK/eyb0EQojXWIQdCno8Ln77RLVBf6GVDPBLBeicyUKJTK9zFiCvCLTEbAGZaMyIembi28yzFubjfsoa/9/d3VgJqOId7mqL+1b2bWm62/e5qRgTf2vVlJjO+3hyUrcCy7rUdm0AOI04OARec13DR4nFXmbX+SiXtr+rMSR6cqwrjhNPv+shHtygjlyi1L6grFYuVbITz8+7ilYVrL7D/YesSZrHHOzHTL9Z32vfdF8oOcbxtXQJPBx3P0/wkNDXInhx+liuC0uw8rib3n+t0/Kfv2Y2eufHhqc1aCMF2PT+eTH4yyntBCcVq7SkJxWtM5aDFsAaoXLw4DAwMYG5fGhDmrIUr2R2qSB56mK2PG1K75Jk6tl5zIMb7fu3Q0UOL6NqiHGBG3fOiy12tzVC2HCf10KZF7aD1m7M36fZtmJrmSibdjk/Dx4EBWAtT1jeCa9bcycW7tqB+So28yuPi8tqwEFDfrlNX/WHNjQE4ebSdlz5tdfephykEP2E/Kvs1cQckAjm7BQn3SE3shPn73XWS6bBL3IJBHjY7iW8LFXRB61yiXKxm26bE7Ml/MYCWxO3FJcM3xnYomOcy7zo171nfLxJNb22BZwSDfF6ioaOvD9WN2v5mZ71BLTz1remrr1RVaPIrrvqCNqXG+y1SZJiN+eJak0J0Zw9XKwXr0qexYejIGt6ny02eG/r9U6zqP+w6e0FHOHq9Rh/nnxLpAMce0Mx1yHCkxIdkxBTWcfCNi388PdUz1kZqWhPrK7Bbp0n2RwX1nU6W/e16jPLa7pmVPoxzd531jhGWzRHVuOPnU852BZtFtSUoIIYQQQgghRDIyS0ASIinLWob48GIrrjxzg5+fH97dP4ep02ajis1YeGycCFXd8mhZrGgleAghhBBCCCGEEELIr6EEJPm/m/vMDSPal8egxlVgamqKum0HoebIQ3i5awqqjTqBr+4v/vb2ZqmVMGIfCCGEEEIIIYQQQoisUQKS/N8pqhbDyk2nhTdRp6WlIj09GWunD4WGshw0jYxgbJzzBnXZ2vrsEzLOFfVbkQkhhBBCCCGEEEJ+X5SAJEWKouK///w3urmbEEIIIYQQQgghpPBQApIQQgghhBBCCCGEEFJoKAFJCCGEEEIIIYQQQggpNJSAJIQQQgghhBBCCCGEFBpKQBJCCCGEEEIIIYQQQgoNJSAJIYQQQgghhBBCCCGFRi6Twz7/ksmTJyMwMBAGBgYsQggh0ktPT8ft27fRsWNHFiG/au/evRg5ciTk5Oid7r/Kx8dHWN6Gd2sts+n2wdMHOprqMDUpziLSO3DpDmy6tuHGkQWkdPDyXQzr0kpm39ntix9UlZVhXsqYRaQny3EMjojGjSdvYMPNZ3kZfedPPoHgh1ShbElxQAZcvfxQ1aIMK0nv8JV7GNy5BeTlZXOd2ds/GGkqOqhSpQqLSM/Z2Rk1a9ZkJekdPHgQQ4YMgYKCAotI5+vXr4iNjUWNGjVYRDohISHCdqdBgwYsIr1Dhw5h0KBBUFRUZBHp+Pn5wdjYGMrcOi0LYWFh8PT0ROPGjVlEOsePH0dCQgJsbGygpKTEotLhz2kMDQ2hoqLCItKJioqCi4sLrK2tWUR6R48eRd++fWU2X/hlUVdXF6qqqiwinZiYGDg5OaFly5YsIj1+Xvfs2VNm43jq1Cl06dIF6urqLCKduLg4PH/+HG3btmUR6T169Eimy83Zs2fRoUMHaGpqsoh0EhMThXHkhykLly9fRkZGBrp3784i0rtw4QJatWoFHR0dFpFOSkqKcKz4119/sYj0ZD2fr1y5giZNmkBfX59FpJOWlobr16+jW7duLCK906dPC9swWblx4wbq1asnbLtlQSQSITw8XNj/ycqJEycwYMAAVpIevxxWr15dZuPIpwD5/V+pUqVYRDqOjo7C/i8oKIhFfk6iBCS/45flQSMhhPAHNj169ICDgwOLkF/Fn4glJyfL7MT7v+DSpUvCQS9/0CGrJM26detQoUIFdO3alUWkx89b/gBYVuPIn8AmJSXJbFnZvn27cEGyf//+LCI9PhHAbw9kMY78gX7z5s2Rmpoqs4TFvn37hOToiBEjWER6mzdvxpQpU1hJevwJZ2RkpMySKnwyYN9sB9Q0bM0i0rF3mYAahq3QyKQHi0hv54exGF11GxTlZTOfPWPeoNm40pg5cyaLSOfJkyfCiSK/nZAV/oTT398fGhoaLCId/qSzadOm0NbWZhHpvHr1CkeOHBG2E7JQpkwZ4fvyiWEtLS0Wlc69e/dQu3Zt6OnpsYh0Pnz4gK1btwrbCVkxMTGBu7u7kDSUBf5EsWLFijI7effw8MCyZcuE7YSs8PP63bt3MmvwYmFhIayD/LSUBf5igp2dnZDwkhV+n7J//35Wkl7VqlWFddrU1JRFpBMcHCyMI5/8kQU+acbvm/nthKzUrVtXSPyUL1+eRaTDJ1T4c5OHDx+yiPRkPZ/5bba9vb0wv2UhPj4ebdq0ERLsssJvbz59+sRK0mvXrh1WrlwJKysrFpEOf5zNL4f8tJQVMzMz4UKmrPDLIb/N4dcbWeCT//z+j5/XsjBp0iScP3/+lxKQdAs2IYQQQgghhBBCCCGk0FACkhBCCCGEEEIIIYQQUmgoAUkIIYQQQgghhBBCCCk0lIAkhBBCCCGEEEIIIYQUGkpAEkIIIYQQQgghhBBCCg0lIAkhhBBCCCGEEEIIIYWGEpCEEEIIIYQQQgghhJBCQwlIQgghhBBCCCGEEEJIoaEEJCGEEEIIIYQQQgghpNBQApIQQgghhBBCCCGEEFJoKAFZQJ/vH8SU7WdY6RclBmD6mDEITk1ngaJLFPYYE6YtQkImCxBCCCGEEEIIIYQQIgXZJSAzRFhjNwDVy5eFsbExzCpXRtd+ixHLqv8UPs/PYcvh66z0i1JCsH/PHoSlZ7BA0ZUZ9QY7959EMisTUhSEP9iIytw2ZdDauyjc3Hg6jk7qB0tLU2E7VqV+K3wKz73eRrjfRod6tWBiYgwT88oYs/ECMotiwt7zAqpw08w/TcQChUOU5oOBjeqjVCljGJuWR+Mxq5GRZ3pcnjOUGxczYZpWqtUQzkFF/2IMIYQQQgghhBDZkUkCMjMjHXIKipi95Qya9J+Gp0+fYseYZrhxbhl06g5hfZGC+MuqGOoudWQlQv7bFs+xh4eHB67smg2RqPAS+Q8WNcIw+0cYNnUNDi0eBI/X92FZqS6i2N9MT4iAcZX28FZrigMHDqJcoCf2TOuJuSdfF70kZGIM3NzdkVzI46Wubo5bQaWwZ89BtNFIwbM9c9Bw/ImsJKT3jpbovu4KOo1YgkPLx8L7/QvUqlAOQWmUhCSEEEIIIYSQ/woZJCBTUcPMEPIGVZApSsfOpZNgYWGBjpN3IS1dhOc75rD+CCFEAmkBuO7qhdvJjoj/6o57AamsQvYajr6KtLRgzB7TD+3HrofvZVsg0gl3nCOFekVVPXhEiPD50VZ06NABT+OjUUxeDgePnUFmIbfNLKqe+YoQ4XMeHTt2wFE3P5RVkofrrU3IYBnIct2PIT0tGmunDUH7kYuR+moxkOCH4w+ChXpCCCGEEEIIIX8+qROQ4Y92wMXvG258dmWR3BrUq8Q+AS2trHDY0Z+VOLGBaMbFXn+NZgHAwX4yRmy8jleHl6OSkRG0tLQwYOUZ/LTNU/JntOaGEZMUCZseVSEnJ4dWXfsiLlmEOJ+7aFVWH3L6+hg27Tj7hWwpQS4Y1r8tNDXlIGdsjCFT7BDH6r77eHsXalbU4oZrhIG2S1g0m/ORmWg6bAEriZ1YbIMWMw6x0o+ivV5iVL+eKCMvDyUlJXTqOxNB3/9wSgSsue/j6B6BN7vGwor7PGreOVYJnN4xBw0qc9+J+54mNVrg2O23rEZsGNf/cacgTOvRTOhnh/dPkiIJvphp0xWluH7KVaqO5XsdcqVP/D2eonnVisIwmo9fgsQclUlRnzFp5ECUU1UV6q27joVreI4e0qPQlRsPl+AITBvaSeinQr1meOgdwXoQc3pwEI0szKCoqIjyXP/8d7Wyap01Hs53j6JJhXLc7yugSu22uPr6K6sh/yWfbx6Gb0IxtFCsD0v5JBw4dCN3a8MkV2HbksItd8MHdxGWt3KN2uFhYBLrgRP3CPW5fmJCnqOKqT4MDKojNjXnQMRUSxpBXo4VOBq1WoEvpqWz1noKCrDQz9GDkgqsDeWQ8hu05tswsQ9aL77KSmKjOrbAAPtXrMSJuYqGzVohzPslOjeoKUzLeoMmI+ZvWp1alcgxPTiDSivkbqVaokSuaYo6HYUdT0pamrhMCCGEEEIIIeSPJ3UC8tqFO9z/ZminLy7/nQdOTvCOzJEUECXhCReLTMg+eY/08cHJdRPQYNhx7Dl3BvuWdMPJeX1x2C1vapBJScF7bhi1ShgjrdlCvLh+Fp+unEG53sOgXb47Buy4hovzeuHwxkHY5MR+RxCCMiWr46mrFu7dc8LjsztwdMsmVLEeyuq5QSc8RNV241Ci7QK8fnIeOvcWo/vKh6xWLDrInRtG7sTY16+ueOgWyEo/Wje9H1QsO+LSG3c8f3wZvmfWoevcA+JKRS0s3bgRlqV0ULH9GGzkPo8fWE+oujG/JfpN3IBe04/CifvOszqkY3D7+tj9Utw6i/eRi0/t2gAnIvVx/PRpGOY7X6LR3qIG1j1SwXGu/x2r52HL6A7wjmIJmXhfNK3ZAyNXbsPDh8fxyH4xhiw4La7jXF3aC+Fyljj15B03Hg+ReWU3ug2ZnJ3AFIngwg23Y/VycDXtjjdvbqNK8hO0qNMFSenivuK/PIR12+Hot+4I3Fw/oGc5EZxC9bB2w3yh3vfVETRuMwTd1uzAJw83zOloiC71asIzPEGoJ/8dBw8dQ9kBiyAvL4+1cxrj0olDSMqZgUxOxvt3TqhsWAzppm3x/Plz6H37gBalzJAmYv0lxOMdt0xWK98ItW3XY4ltTz6X+I/infhnTuqgknlxFskjLQUPIzLRqFZNyAmpyqLro6cL7nmEsZKYo+t7PPbOvgCE2G945fgI1au3RQvbZXj8+AycTmxFmwHrf3iu488c9RehRPFqkMuVdczh9XVkQA31qpdmAUIIIYQQQgghfzqpE5AfA/hEWw1xgffpIho3bpzVjZl7kFX8uqQQX8SnuqFpU2v0tTuC1lX1MHzNTVabv4ZbvuDYlD6o37EXlg5uifBrx/AlNRYjOjVCt2l7UM5EC6uX7GN9A48Xt0Skui48P5xH/fq1uL/VE/FRp+H/+AjusHzi9UktoFPJGte3zUSdJk2ww1WEwaaJ4koprLj4BdsXj0Dt2hVRp2FHbNkyBm+2n4RwY6mCCqytrWGgpQStsrWEz7UqlxF+b9jmB+i+7xOmD++EWrVqYcrqJ+ifKcK6WZOE+u/ClUwR+PAiBvTpg756PyYBvjqew62Qb/B+ewrW3HDad+2LsIwMlNNjPYhSccIlBIO6tOX+/gAcn1gF529cymp11nvTe5zauwB161bixsMah19ugrfDI4TleQie5ej9uLlkBKys2uDg0XNAzHPExItvn3139wLiyw7E2K5NUMGyMlZt2AEE3oNlzcZCGmf7nKGoPXEX7Lq1Q4WKFTFo2XF0rBSLueeoFeR/SqI/Tlz6hCVTOwvLRcMhy5H2+Spc/H5MRDfdG4XDyyaiQYMGeO16FcoIxaqnuVsmak+9jyN2wzFx0SJoKPxzwrBcj+0oZ90RNQ3y31SGX7RFREYmJo8ZiCKef/xlmRkiLLgfBrv+f3Hbxd54uaoR3ry8kHVL9d96uRG+aRkYu2l37laPOWhbr0SxCtXQsoQiixBCCCGEEEII+dNJnYD8gZoBFBQUhC7iqzP23HnAKgrAchRUlb6fvcqhjkkpwN2LlfM3vr0u+wTUacH1zzGTyz4DtlJWYZ/ENhyJgIbRBOToBarqHYSfD16Km0quPciNSuUBWXkFOTl59BjYkZUkx9/WyLfc9PJ0hrOzMzwDf+FZaP5XEJ0AzBhhxgJiU1c3gffHT/jGyrwOA+dwJ/85vlgevu+eAKZdUEIve/bz4ySMF0+nPBqVz66r3KglEB6F721Xhf7S0uDj7SKM/8fPX1hNbt3a1MwaD92y5WHI/fzKbmVVVFICkuOybq2PCBe3GBV6T/2GU/eBiiYqePrkCR4/fozH3E8lHVOcu8+NO/nP8H5zBX7KFdC6ijgJb1ChFpppy2Hz5VfIzJPwntJRTbz8cOTk6kBNXREXHj0TB5irC62z+vknVxe1gUheHUfPHoVCftm0b74w6XcQbUfZo7W54p+SfwSUNNHFSilrOpVv0xVysQmI+adnXCZGoEqvRTCpNhbTGqvkOz0ebhuKuKQ0HLv/FIq/kAAmhBBCCCGEEPJnkDoBWcW4JPf/c3GBV6aZOGHEdXO7lWXBosczPQ0KlcRJje8U5HPfk/mS69TKGokLMvTxxm7o6qrCuvlQDB8+HFtOPGI1fyMqAnzqzkRcymJSIvd3+BXxEWGAsSFyp2R/Xdj7yyhVTBl16ncTxn/OslOs5tc17D4UegFXMHD0POzbtwfdbMahTIcVKK6tKNzCHcD18+z2adjb22d1amUbYtEQa/EAyH9AJs6uXw4YZGD2mKEYMmQI101EsJY2Tq349VuCJfH+1Cb0XnoXsy6/Q8Ni+d2rHY6/LGpBqUJXXN81+qet/f47EjG9VWu4JVeE77sdyC+36HX3MLrZHsHIU85oW1KJRQkhhBBCCCGE/BdInYDsY9OD+z8Ua9+Iy7+LcopKEHnkeCEOR5QhEn5qa2kKP+tzXYK7n/BZZlIj0a/nWHRe54CAwPfCsxx3zOzPKv+GngH4GxZDxKUsIcHcd1BXgzor/wpNg2LAe0/ESZjA6d2kG8r13oHQcG9h/K8em8dqft394/ZQbzUaDXQScfHidfw1fj8+XpkDRb7ZFTdvynP9dBi2ACdPnszVLf6rsngA5I+XKRJh5fUQtOSWt4oVK2Z13f/qAITfhE+aeH39mQzu982NuWW9gMI/3oD1UDuMP/sIKzrwS+KPJrariWsRVeDndgGK8rJvSP67OTC5ITa8SISz5wMoKfw4PWK5bV2TLsPQdeM57O5TnUUJIYQQQgghhPxXSH3mrFFnBKwsDDGrvjLeBLHgT1Thuld3HosLnGeHZrJP/75pAw0QG7SVlcTirk7h/i+DPh0rCOVpQ4DXLkeFz7zMjDR0Wpj7WZTapUyBt0/g//3RkFFeWHTsb7KxSfFwTQaa1LDIukUxKjz3iyHyVeYv6KoDA+blbi3ZYPYTNGs0BAVpT1SpWW8g+QncfWJYBIj8/AzROd4P9Hcex3PDqF0jq5VTkn/Bk7Renz4iGDqYsn4zrl+/jNljukFTkQ1QSRN/NQc2Hzyd+23H5D9F5LkDcRkm2HF8FebNm5fVrd65HRV1gCHbPFifYnXbbc26STj4+lzEpWRi0lDxuvyr0r4FolSNzqg26iLW92ia723E20dWx47byvga9QjFinDyMTRE/FgDU9Y800KLm2hn7PH9vTz4eAIe/jleQCMhty2tMGKrDy5+dEV1HS0Wzc3YvDaMOmzBgck9/vbxEIQQQgghhBBC/kwyOHuWwxtP7sSzlC7qlpSDsXFldOvWDVW5k8xh9m4wNDBg/QGrlrTBre2j0HPoQnSvIY82h0NQl9X925ovc0cphVjI6ZTAkiWbMHNgI+j1Pohh247BnJ0fd9v9CTr+r2FSpSlWb5oFeQVl1GzXRFzJVGkzDjrKfihTtQk2bpwKOePqaNuqKavNh44xhlvpYVyzVjh1+hwWtCiPUftfscpsrapUwJtFTTBj7Qr06rOKi8jDYW07fF3ZHJXbjsGmTfOho6EMOcPyuHBytPiXfpFRjTboV0cfDcz1YGe3CYMbmcGwWluExCezPv7e8vbG2D2+O/YcPYtNPa1Qe8JFVvPrBkxfAf1766CnpQktLS2In0FZGo/d+Dd6y2HW9mvQemUPecvWOHfuHOyXz4G+vhz2u/1Dlpv8MZb0tYNBpSqokLdFnZwB+jSoimcz+kGU4z5sM/+l0DdqhCV2w2HZeRUMLRaguUrBXnQyv5EpUkWZiHm0ADVr1kD16tXF3YjNwjMn48IewHa/C0xMUtDFumZ2Pdd9DC4ab2ifX08ZjRp1hWX7hYBBByiw6Td25ggo4i306vbBrAntIdfQDgOL5fua/ALwRvUp96GhIcLCfnVQo0b29Nj+ULyurq+rgqTUDIg+7UGtnNO0z5xc848QQgghhBBCyJ9LRs13jPDeNwRPz+9Hnz5NoKSkhEYzZ+LEvbcId9jE+gH+WngdJ7csgHKiO8q334YE57sYzPVnZqjG+gAqW/fA1BHtWEmsWR8bzBjcgJXyUDbEcG4YJdWVWQAoVq0jZnKxnLqMnYSJPXLf+ucbk4y1w/vC0/UZIlUb4dKzTzg4MTt5qKRaAV8+PUXvhmXx1iUcFx3DcW3zYswckv0iGlWjKvB69xDjGpfGc48EPHgTjI2zJ2Bmr4asD46KMUZw41NMkZ/cKtj/2AWrFnXChXOnodhuMYJe3+DGt3uumTHliAMWzhsHv7cB6DCurRCzmuAAn9cn0K5ECp4988fo8esRGvYZ2SleYBD3d3o1MWeln1HDydd+WLtkPvz9n0G71lC89fJFpWKqkNOvg3GTR0GV9ckrXqkVJo3rLdwCzpt35RO2reqPh1fOILicDWI/v+DGv2/2beAKahjKjUet0tkvBoJyMWE+lVATt9Xcv2Qi1OvaIiouDnFcl5mZBNvmCrCuMkBoxVa8SicEfHmBub3K4/Tp03gXEocVW+9iaKUSwu+TP19ahxlYsmqDkJzOa/r6lRg9sxO+5Wgie8YtAltn1IerfxqGr9uLYI8l2S0YNcwxklv+dP6h8V2rsTOEbUfHjh3RoUOHrG5gy2pCvQo3HL5+8ODBuer5rphm9jbo/2nEssOoUF4X/adMwVffS1ktlfXrjcKnm4fRxzwTYXI14P3pC4bMmo5xLXK82EqrMsZMnwKtHNNJ2agextsOh1q+084QM2bNxIQJE36YHnVNtYU+Go2aLkyzTp065arv27pOvi1MCSGEEEIIIYT8eeQy875K9h9MnjwZNjY2qFmzJosQUlDxaCanhfpHn2PdoOzE8qkJHdB/pyIyMq9SYuI/KDExET169ICDgwOL/KLoNzAwqIt7cSmoqVE0koD/Nv6iT3JyMhQU8nthDsnPpUuX0L17d4hEIsjL6Fb6devWoUKFCujatSuLSI+ftykpKTIbR2VlZSQlJclsWdm+fTu3/hmgf/9feJbxL1JRURG2B7IYx0ePHqF58+ZITU0VpqUs7Nu3T7gwMmLECBaR3ubNmzFlCv8YGNnQ1NREZGSkMC1l4fjx49g32wE1DVuziHTsXSaghmErNDLhnyMuGzs/jMXoqtugKC+b+ewZ8wbNxpUWLqDIwpMnT3DlyhVhOyEr+vr68Pf3h4aGBotI5/r162jatCm0tcUXkKT16tUrHDlyRNhOyEKZMmWE7xsbGyvcPSML9+7dQ+3ataGnp8ci0vnw4QO2bt0qbCdkxcTEBO7u7tDVzXFhXwqOjo7CM7UNDQ1ZRDoeHh5YtmyZsJ2QFX5ev3v3Tti/yIKFhYWwDvLTUhZ8fHxgZ2eHCxcusIj0+H3K/v37WUl6VatWFdZpU1NTFpFOcHCwMI43btxgEek0adJE2Dfz2wlZqVu3Lk6cOIHy5fN/hntBRUVFCecmDx8+ZBHpyXo+89ts/mWt/PyWhfj4eLRp0wbPn+d4ybCU+O3Np0+fWEl67dq1w8qVK2FlZcUi0uGPs/nlkJ+WsmJmZoavX7+ykvT45ZDf5vDrjSxkZGQI+z9+XsvCpEmTcP78eQQF/fPdqjJqAUlIQWigVQ8zbBpujeHrL+H27duY2aE6Btk7YIfbHko+EkIIIYQQQgghhPxBKAFJ/g/ksOj8F9w8tAAfTywVsvlvU8vhU3AcxleSzZVJ8h+ioI5KtWrBIp+3LxNCCCGEEEIIIeT/j87Yyf9NmwHz8dLJCa6urrh37yLKGWmyGkIKQLsynr51gqZqwV44QwghhBBCCCGEkH8HJSAJIYQQQgghhBBCCCGFhhKQhBBCCCGEEEIIIYSQQkMJSEIIIYQQQgghhBBCSKGhBCQhhBBCCCGEEEIIIaTQUAKSEEIIIYQQQgghhBBSaCgBSQghhBBCCCGEEEIIKTRymRz2+ZdMnjwZly9fhoqKCosQQoj0+E1RYGAgSpUqxSLkV33+/BkVKlRgJfIr4uPjERQUJNPpFh0dDSUlJWhqarKI9GQ9b2U9vJiYGCgoKEBLS4tFpCfLcUxKSoK/v79Mv/O3b9+Enzo6OsJPWeCXHT09PVaSnqenJywsLCAnJ8ci0omNjUVGRgZ0dXVZRHpRUVHQ19dnJel5eXmhXLlyMvvO/DYiLukbNLXVWUQ6qSlpSE5Mgbae7LYPIf4RMCplILPvnJKUCmVVJZkNLy0lHYkJSdDRl932QebfOZn7zsrcd5aXzfBCAyKhpakFIyMjFpGet7c3zMzMIC8vm3Yj/HZRWVlZ2HbLQmpqKiIjI2FiYsIi0vvy5QtMTU1lNo5fv35FmTJlZDa8tLQ0hIeHo0SJEiwivZCQEBgbG7OS9Hx8fIRjakVFRRaRjkgkEsaxZMmSLCIdPz8/4Sc/X2TF19dXmCf8sZgs8Ps9/tykdOnSLCI9Wc9n/hiH397w67Qs8Odj/DBlOV/49Y/fhslKQEAAihUrJrN8FP+dk5OToaamxiLS47dh5ubmrCQ9/pyFP06U5TgmJiZCXV02xzhhYWHCuPHj+U8kSkDa2NigZs2aLEIIIdLjN4I9evSAg4MDi5BfxR9o8TtOWR1Y/xdcunQJ3bt3Fw6oZXVSt27dOiHR1bVrVxaRHj9vU1JSZDaO/AEqf/Ipq2Vl+/btMDAwQP/+/VlEevwBJb89kMU4Pnr0CM2bNxdOkGV1QrJv3z4h+TFixAgWkd7mzZsxZcoUVpIenwTnEwKyOjg/fvy4kCSdOHEii0hvzZo1mDVrFitJj08Ih4aGQlVVlUWkc/78eVx8eghdhrVkEem4O33B24euGGTXhUWkN7zZPNjfWgQVNdmceDo9cUOl2uZQ05DNNPRy9cPjq68xfE5PFpHeyOYLsO36fG4cZbNsu7z8DPNKpaAho0Tz+PZL0a1TT2E7ISt8Ys/d3V1mFwAcHR1RsWJFGBoasoh0PDw8sGzZMmE7ISt88uPdu3fC/kUW+AsyT548kVmSlE/u2dnZ4cKFCywiPX6fsn//flaSXtWqVXH9+nUhkSsLwcHBwjjeuHGDRaTTpEkTYd/86tUrFpFe3bp1ceLECZQvX55FpMNfKOPPTR4+fMgi0pP1fG7atCns7e2F+S0L/MW3Nm3a4Pnz5ywiPX578+nTJ1aSXrt27bBy5UpYWVmxiHT442x+OeSnpazwCVc+8Sor/HLIb3P49UYW+OT6vXv3hHktC5MmTRKOm34lAUm3YBNCCCGEEEIIIYQQQgoNJSAJIYQQQgghhBBCCCGFhhKQhBBCCCGEEEIIIYSQQkMJSEIIIYQQQgghhBBCSKGhBCQhhBBCCCGEEEIIIaTQUAKSEEIIIYQQQgghhBBSaCgBSQghhBBCCCGEEEIIKTSUgCSEEEIIIYQQQgghhBQaSkASQgghhBBCCCGEEEIKDSUgSZE3ZPBIhGeyAiGEEEIIIYQQQgj5rcg8AZmWlIjY2FgkpqSwyL9LlJaClLQ0VsotPVk8bqmpIhbJLTMzHQlcfXx8IveZBf9BZmYGEuPjkZCQ9Mu/I7WA55CTk4N3eKK4nJGOiIgwiEQZ4nJ+MlIRHh7GCjKUnsgNN7LQvrvn3l44dfkGDFn5u4wMERKE6Z7MIoz/KcgpqCDwX5sZ/x+Z/HSPiOKmeyF9T1ESwsIjCm/4BZCRnob09L9ZtvMxu011yNVbib8be5EoVdgeJCSn57v8Zten/XvrtkxlIJXbDv8b456WliRMq6S0/OdTWnKyuD41tUgsU4QQQgghhBBC/l0yS0B+87iLNrVKQVldAzo6OtBQVYVBiaZweO/D+ih8CaFvoaisClVlZUSw3JxYMlb3qQ8lNfG4qagoYumZO6xOzPfVMcjLK0GTq9fS0kDZBl0Qyup+5s39bSgjrwANLS1oaqpzv18RJ50+sdp/T9zn+yhWzAj7Pb8nGNMQEhKFnGnW8Cf2KF7cCLdlfO7vvfsvbriV4PG3qR7JTVh2H+b9dkJOjgU4zx02oLSCIjSF6a7GzfOqOPfBi9UWXUlJ0YhOzD85XlBuW9qgeLEa8JLRZA8NDUFijmF92d8HRsXLw7UIJIuWDm0EpZqTZLeEpcVg67i/oKqoImwPNNWU0HXSFqSK2F9Ii8WOid2hllWvjI5jNyD5e/3v4v0hqHDbYa+0/C+4yERiAOa0rQRlZXVhWqkrK2D2lrvZSc+kQCxoXwXKamriehUVDN54Cxm/2aQkhBBCCCGEECIdmSQgo98ch26lNvik0QH3n71DdHQ0vjrdw+QeJugwciHrq/Bt6twBppVrs1K2y0uGY87ZV7j8wVcYt+ML+mNR37ZwjGA9xHmiXgsbtLC1F+qDXF4i9fMtlK07k/Xwo3enp6FuK1uYj10NJ/ev+Origq0LWmJol96sj3+Plnkd7Nu6Ff1K6wvluM+PYWJiAJ+I7Faoxer1gj3XT9sciTxZKDdoE+z3boAlZDxgXpwzXgRFY/fariwAvD48Fo06TEeVSevw3oOb7h8+YO20+hjUY1iRb6W2Y3QD1Bm+TibjaTlsO3YfWAcLGU32iualMeZY9sUC876rsHP3JlTNmfn9Q3xzf4AVTkk47PAKX70/Y/Xozri6YwrWPQwW6mM9n2LJixgcuPGSq/fE+vHd4bBnOlbd+vcupvwuAq6vwFnNZnBwdMFXdyeMa1YWa6a0wUUvcaI90GEd7pbphhd+kdy2NQQrhtXC8ekd8CAsVagnhBBCCCGEEPLfIIMEZDSs2gyFct258Hu6Fy0a1oSuri7K1mqJhdvP4Ns9e9ZfIQu8iAVumbi5YwILfBePDfvOot1GJ3SpVkYYtwFLD6OsoQr6Tjoh9PH82DqEJabj/paxQr1J1Xq4v6Y7kp22IP+bln3QZchmoNd2PLKfhVqWZVG2alVMWmqPqPe3WT//ImV9jJg0CdoayiyQD7WSGMv1I3M61TF25OBcLRRlxfHgZsSJLNFM5/vAvdBp5B7oDtmLW1uno3pFbrpXqwa7VfsR9vICCiMHWlQpGNTCaJt+wq34hUKnKsaNHlZ4w/8/0qnSBQHP7mBAu7ooa14es7Zthin3NVccvS/Ua1dsh4CX9zGoQz2u3gLTNm+EOVe/9sQDoZ5kK9V1CzzP70a7RlVR1rIWdt7YL6yGe647CfUlu2/Gsz0rUL+0PrdtNcLcPWegzO11zj8KEeoJIYQQQgghhPw3SJ2AdDuzHF9jRPB4tYJFctPW1mCfICQzFl75zEqcaC8h5uAazgLA8VldUWn0LmxsriHUCV35QUj/22ZjGShZfRCqzL4ILSUWYjIDXPAkIB0zepVlEZ4SbIyLI9rhsFA6fuMpUGuW8Pm7SqNtucGmwTGABXLwuLAbAakZ8D6bN9kJaBoYs09AotM5Yfzl5RW5Tl747J6Yo+XPF3tolKiIF0dnZn9XteLwzfOMynDPOzDk6xQVhX4WXPnKapg4Dxhz8Vu+UQg9MRjaFVsLYYtiqlz/SrgWxBXCH0GT68dbqBFL9rgrDC/n+DnF5Xh2Z4B4/L0c9wk/v3ceSemsB473Dshplcl+SQz/nUpa4vmRGdm/o2YEv5Ts75SREYNGZnJQUlKGimL2cJvbHcxxm20mthy/gboLtnF14siHYxsQnp4Jp0Mjfsg1ahsUzxHLhMfLo9l/X04Bn5Ozb33mn0G3uENlLi4PZWUVoZ/ilsORluMW2xrycthy7zFKs2Eseyp+tp3j5rFCWUlJBQoKfJ0FwuJzzC9umelspCv0o6CgIPz0Dk/hpq8cZhz7jC+n5wmfdY26sO8qwpyupYX+VJSVhZ/rLntmT4fwx9DiYtFBR4Q6YXjRmUj5uAFyupaIZOtFRkqcUMePlxI/L+sOzxrG47U2WXX835aTq4CYZPasvq/iZeBbYjqODTETPg/beg+ZX/ZATt0YoRnZz/TzceDnBf+9xMuhipYevBNTsv5O2NOlKGbVGdeW9hLqhU6/OkJ/8sxVSS0fWh9yHVfkepZg5/qmkLM5x0r/gJsvSty8y8JNd24pQJWypcVlrl45Zz23nKpy36WyaUkW+D292jNNmCeKit+X3bL4Gp1j3oQ/gCa3fIT63IE81594WZHDq295nrOak7DMss88DW67zf0oX8JIXObkrM4Ifg/+cZ7N6mZvJwkhhBBCCCGE/PmkTkDev/2O+78+zMRFmfDYOw77MFpIMIQ4H4CW73FMvSm+PTI/oTdXIihKD64LmrBItqgocRvGCprZiVBe5YYqSBe9FT5HhgejRpu8v1ue6zLx+WuSuJiD83P+OY9aMBcX8xf9ClpWvdFh2EZkZKRzXQQ61C6OWmUqI471wksM/oxOc5/DM4p/8U0wyiuHo2ufHLetp39D8wptodtxHJKT05HgfgcnFw5klT8yGnAUsZ/uCp+9wpO5YaahcwmhmFucB0rXaoOa7eay8YvBiI6VYKWjjqjsvI6gRudNeBHwjRtWBGoYyqFV3QHZCbJ8JAZ9wl/zX8KLfScL5TB07bco63dOjbaCh3o3fEtNQUp6JmqWBFpP2Y8HG22ykhVpYe9w+1U4No+pyyLA60dfuP+1UTZXxiMfGWno1nkD3gTFcn8/HFX0MtCmyQjuM6vnvFStjoBvIqRy45AZ9Bbhnw5iY55bbKe0tkbzDScQGBSEXo3Ff/OMayAcvRORlpYC0bdQ1DYIRuNZ14U63vJuDXE9TBPvQzIgEolwcMFEbHgYwk3fTKwbVAHmfVcIn2NCrwjf9ejsrlj9UA1BGRlISU3Fh4NTMKdbBYTmeUieQenh2Mktdx6vXsFIlwVzmF1LB+bNFwrfJ40b1o5WdVgNcNItHC99U4VxzogNRhXdANSbxZ6Bataamy6Z0FFXxKAjX4XPh2xb5UoaCcLvw6zDFAyddRjp6fxLWUJQj5tvtWt0QmKOcY1wuo4xJ1IRkZCK1Hh3lEl3wcBZh4ThFlWxLm/hyY3f4E6WLJJbnIcz3Lnv2L9DZRb5PV1y9saDj9Hc/OOW3fgINDGKQqtpJ39Yl0tWGIprn8KFbUKnKlpoVqop0vMsjz8TdO4M+JR156Y5NzoJiI+Phbf7C1RvNRbalazR2/RvWmsTQgghhBBCCPnjSJ2A9ImO5P43ERc4CW+PoGTJklld9Z7zWE0BFK8P5/ubhI9GNWzQrLoJtp9+KpR/FI0uw1Zg20tnVs4tOTGWfcqteAkl7gRb3LorIT5G+JlbMeH/8Kho4WdO3xLiuf9NxYWfODN7CnciXgY3Dk5lEX3cePsSKZHe2HU/x+ttlLRwy/kJLPTUuIIxjsxrjfefs79LVOBzuEETx/dsgooioG7ZGi/vnGG1knuwdx0iko3xzuF7y1Vt7Lt+F8jMwKwzviwmdsnVFfVLanOfDPBgay8ERbjyudmfU9KGg9MjlGPf6fDc1nD+/C7rd67s/4I2QyZAnSUSzy/tj/fPruca5usbx/HNwBrVjfi/KxadyL9Z6G/TvmJyCrji8g5WJlpcwRD3NnWDX4iLuI7Dt+q6efEUSmqzNJtJbXTlPjo9eZfra1XrtQxHpvZDCRMTVGLjumXfVTQy578XR7M4xrSqA6+dZ9nvheDk3bewvfqKG29x/8OWbsPO3j9bVr5h597rmH3GASZs+NWGbYJZcWVMPfX9AaVi4255YlyDCqhYt67QkjUvbw9uDpYuntXcbPzq8VlJRPtD11CvDGsarGmMsY2rwXPrqb+dhXnZ9+8PnZKNcWAlf7s9P2QjXLt/GbFe9+DgkmMd0SiJBy8uwUBdCUoallhsUx/3Xr1hlUVROpZPt0WmQW3Y1OCm3w9EWDdtPDL1q2Nk3VIs9ntaufMSmldm2Ws1A4zp2gRfD175YTk4/tEHHSvw753XwYl1o5GS6iEkzf9ZAjrb7YG8WRe0Ns5OMN6aaAgtLR1YVG6I4HQT7Nx2AgoyePgHIYQQQgghhJDfh8xPAzWq/IXLly8L3aiGKnDx82c1BcCd7CvmGLNq+tzJsHv+bzm+t20uXqm0wKg6/AlzwSjI//PXNy5W8OHyjr0NAKqOYqXvxLeBu7vmeFO2kiZMDdhnjlH1OkDUt6xWkgmeTwE9S1QoqcIigEEx6RMh916+A8r1YKXvxK2WPjqKW4Z+Z1kiO+GlV7cpkJgEPu38U8J3yv4d42pWwnfi07a8khWBEA/3rMTH+eOXoaWRs4VqOg5v2YFOo8dAI+etsL9KTgEVjLN/T58f5/hEROdJtfg5XseECSMwYsQIPMonv1K/uTVLtuUREIBFi8S/t+OV+Fl3gkBvfE4CetXlE5+/IMQLb6KAc9N7oE6dOlldYIwIDjmHy5nSMucjBH60z2sjnI/aony1dngVkk9C3d8fCxeKx3nXe1cW/HWb3idCp2Z/yMlnTw8tbUvh9tvPfoHZU1bNCMW+J3Y5phaVgeBw5Lixv0j5cm421t32x6V7d6Gp9OO8Dro6H8tu+OLM7fvQUc5nWfjdBAdj6VLxcrD5kSML5lbDVIF9ArSr1oacSISQX2jBum1KL7zzj4evy0XkXG3brQ9BTEwMQkJ8sLFXeQxoXRL99+fexhBCCCGEEEII+bNJnYBsWI6/VfmScNudQFUvK5FiVpy1FCssmXFYaLsLzczUMH6U+KTadsMBoWrqmBHYfVcELR1xS8bElNxvXf36KQWKig2Ez7r6xnjvmfcNt3wrQHlUMPvxVkFjAz5j6Jr9nfORzLeu1JT++yf7egOKCjLPFKeKRIB6dlLz3zT17DY8PmQLeTkLKCsrY+YDYPGWw0Iyi5caG449zikYPaBjVoxXUu9/7d0FfBRHGwbwJ54Qd4IkBEKCu7u7u7sX1yJFSnG34hbc3aEQ3B2CawIE4u75dvcmBoGm3OUrbZ8/v+Vu3tnbW7/ce7M7cuut24hX83LehIQ45JcmnKtaC4SHG8HIyAji7n9/IgEjaxSEVo5cuHpVvE7XUNRJpHUq3x3TUdpe6RKvGr/VqLGYMmVK0rBn/yHcnFdbNU46WeYcjLCwj7CPfoEyWSyhVWq6tJxyTQIGVnCDlrMLrl9XzbOjTop5TqdwaWLamVK/TrlvqHj+TxQbdRS5Ws5Bu1kn0aiwtM4+W5jYqOPI2mg6mk0+ghbFrb+o/2dJwK9NS0Irew6cO2eg7AdZdTKJOnUl4M7BSRi48Dg23XiDbMafna0MzWFubg57eyd0nrULNY0NcGpmP8SmuOcqERERERER/bupnddqPqAfDHWAptMeiMjXmUhDdIpEoHyPPLVo6aJkjUrSE188e/ZMGXxeqTq0efH6GS68uQ8zx5xKu749r4OUeKIpHj7Qr9FaeV7aJa80wlbleaKA/bOltaOL8slXlyep2rYZ5LRkv+PJned8rriJGXD58x6x5UuIgRy5v92aLSUjtwLAJy98StEPhHwPPnXlts0M3LssSolUb+JYNGPvdVel0CD8fskLm1b9jNmztyA+PgwdCyZnd96e+g162cqhWv7ky69ldXs2h3wh8YjTqS9P/svuTMdDA0e8jAjH2rWLsXjxYqWX4z/16SqWnrqPEx/9ceSI6nWNiqVYV9a2ys0IjviqtvOfsrBSEp82ecqgdu3aqQbn70h2ZcpkjQuPn+Lj2anAtdF4KifBfS5gzYUnOBcSgsOHVfNcr4CLeEX6VdbTQ/j18yKpqRIZEaCUczik7AAogxglJz8NpXlBRGRyq0tJbGyKjpHSIerTU1ib10WVdmuxYfiX97yM8n0Oe6vaKNd8JXaMq/OPTrQqa87/Dubvu4FdT9/hxInflf2gZYWiSr26gp6eQ7FGv2HMmgtoW+zPU/nZtLQQFaP+OYyIiIiIiIj+OdRvWJe9Gn5ukRv7xxTEoOl7RIpNkhCPNy9S3OtQUtUO2O6+EYkpyC6tG4hn38sI8094wMMjedi2SNWb9b6jHnDvVhgwdkX50jYY3TX5cujnZxfhzfsw7FjeUSm37lRP+v8C1lz2V8ryvcw6998EQ9c+SHF1dBKzfC3RKq8dlte2w9Y/ki9n9Xu8B9UqVlGeDxhcXfr/OHbfTb4cdlXHqtAzy4F+dR1F5M/Z5Zfn0RuLNhxWynHRYajZSjXfXyP37Cz7GPn1C1+btasv/X8JKy4lX0y9d3R7QEsbc7qk3RmHpkQgHgunTEBwTKw0rwnYf/Bqqo55xvb7HRUadIPxZ03OLAp3QUMnC8yv44idHp4iCry/twMVqtZPlRz7pqhIaf+MQmhi/0J+F3ExPa+Ni4OcMv/oL9q+RrzHjuuPVM9lxnlRsrgV+jbrisRb5r2/fgTDtj5UnpuYmMHf6700DVGZyQWNqzthaIeeSeMrAl9Jy5LehVFZvjd5PmyccimPSvvb2Fhlnn0SN3OEF3bdkzvzSU2+1Nzr6We9q6cwdXI5fPTejjNPk++pOqdLU2TKWkHpXCkjPPGV10E0nng+gZ1brqQkYD5XF+DMUnyQu1OWHFk1Asduyl29p1PgCxQoVBjOjebh1MYuX54Eg16jSOFCyFp7Bs7t6KHx1scZzef5K2V/unXtqlK2ly+bF61zfQNE4i/qI7afv6t6ro7XZ2HlVhktxx/A5M5lvkjUbpk1CQ8/Jv/QFOx1ERsjopC9fHell20iIiIiIiL6b9DId+sJW+9hQ796WDi6GSwNTJE5c2aYautg/DE/1K4hJ+JUpq2fgZcHZ8ApW25kNtPC1YIDkNzHccZZu/8wzJ8fga6FA9zcciFv5YEoN+Iwqluq6m2qDMeUBo7oXtYGLvnywc7cDgfeWuHFrQWqEdKw4dYDNCoAtK1eEAbW1rCwsIBNnmYwLN5Dqc/SbBGGFtVB86K2yJ07H1yyW6PnxqtYdeMq/spdJfUts2H7hJZY2Ks+nNzyIrOVCeJLdoEqxZQ2g+zFUSUHUM4tJ/I4ZcHBNHIz1hUHYkbTXOhdzga5cuVD7hz2aDp9N+bc8ULWDM4LnF7RGo8OrsaSJUukYRKaNCwNO9OsuPAiTKp9j20fdNFnWIc0W53tevwEdVwi0bJKPhhK612+tDNLoVawK9NZjJEOpUYjZ7QPyuRwRrFixWBmUx4tW6ajc5vMpdCpbC60z51FeZ2jvTMyVy0lKlXW7VkHwycHYWCZBa65nOBYsh6sXVX3t6zWtBMCLyxGDtc8yGrfSElDztiyE/bvzkDP0kGZZp7cTtCxdsaDv5Z/RN9meWHjmFuaRiFY52qH/A1nIpt8j9Os5dG6mCNaSPufPP3sdi7IWSu5h+xE8xtnwpkpteDimhM9Fp5K1bpQ5tTjELrkDEP1/PZwdc2HnFksMO7YS2y5uA/mGZJI8kJeW23YWtpjy61gLB7USMSBmn3HwcnED1mtsiB3riyoN+M6fq5cRNT+ufM7F+HZhwg8OzwOFuZmMDNLHqLj4nHlwFI8eheOF8d//bJeJD1/ZIvausLayh6lei4HakyFntzji21h9KqRF72Luyj7QQ77HDAonXrf/R4Le/6kJDsPzWmZel25llMusY56fBj57XXhkDWndB50hlWO8oiJy4Oz6/qB+UciIiIiIqL/Dg017jFAhyUHlVZb797dwrp163BLei6Xj05LTgzlrzNSivlh66pFeBcUj8fzB+KqNE6dAqr7NMraz9iHUM8VqWZs2vG7iL06RpS+LVv5bsr72qS4vZmxXUkERiXg/uXTWLB6PT5J9X/MrCtqVcYceK1c2rx47lwcfuUlTeMZHL51qzwDG+y7Jy9jGB4cOYLr198p73t4fgcxAjDnZiwSwkKwedFc7Dr4Rqnv5JK8rMjZF6/D3on+tlWc60yDz4fzSO7GRBstJ26XXvsBqxfMw6fQBHgsmYRn0rRy2YqFNM2Du1K5tpOVqqxjhNMvE/DaczsOn36HBvI16LaV8VB+jWoMxcjdz5AQF4fdS+Zi8w5PZf6GFkxxzXm2FngqxbKnTBS4DMDb4JewSYzl+glvQt7ANrGsLJN3clmSs950+LyXlkmJxcOt1za4343HvXv3lEFeh6VD32HJjjN4saY/9C3s0DLXV+5PaWCLww/l9R6C+wcP4saNj8p8757WSnWPvuxt8CwuCllTtJ7UyzcUXoGPYSViWlqZ8Fx6zYuL25V9NVh6vmT7fWyb1iwp6XklPgErf6ooSol0seyitM4S7mD27Nl4ExyJDasOSOW1Sa+zzN4QETEJuHNxDdZtOIAYadpjiql6wXatNUAa9wPWL9sDb5/9ymsy2ZbAB2k6Ub6nMXXqVBy8dgdxcQkokJidsa2kbLfcn2VrDPIPk5bpEazFMsm9FL+5tUuaxip4BcXi/v4R4p6Felh347X0vrcwV9q334ZEYvXKI1J5daoEb+dNgYgMv40N669g1cDq0MrZC6/DP8A+RUdNaz3jkeDng3UL5+LgSWm9R4ehoaNV0nTsKozHh083YJliXqsNWIOAFzthmGJ7pE82xMbHY8O+fUpv9S1T9ECtZ+qCVyEJeLbLHRvOXEHC09OYduYWEta2EGMA00+ozhlpvWuFHvOk5U9AaGgogoODUw36Otoo3UG+f+ZX6lP2jvWD+u1qNE6ePIxXQUFIODFa7Ae6mH38gbRcDzBr5ky8DAjDjjW7pfLG5HOtbVU8lPajPPop7mGavR2ex4bDUS/t+5oOPC4fvwkICQlJva6eXISujha6rJK2j1R/4th+LFq0FUHSeT8h4SGsvqdzKSIiIiIiIvrH0vi3aWtrF9SpUwdfv8ucFSpL9drfSEik7A85UTq79fimPHnyoE6FCjAX5c/p6Ogo817CUjSNTJdMcClVCi4uX+nQwdAQJaVpFi6c1lIBaV2MnfYFrfaoIU3na9J6jaNjNeRM0bAvzQu/tbVRWJpuyZIiefmZtLbj531wf37Xt28v02lpMEauHCnuBRodhADpMVeOzOjzyyk4N18kkibfYgKXsmWl9f5lojKt1qFZxWNKVrlLoVChQqKUusOgb3fTkhPVqlUTz2W64jFZvnx1UK5c4rRTskf16l/eY1NXV9o3pe3gYiF3tJPa1+6q9/kyZbIuJE2jFIzS7PvIBVWqqG4PoPLloW9gkB9lyyanw9PcX8zMUE6az3z5vuycSWYvHlP6conSR74svE6lSspjWnLVqo0y2b9+z0FNnDP+qYoXL46s0rb6khOq16iRYp2m3o5pbXNn8aiOAgUKSPtmaRgbM/FIRERERET0X/TjN+ehf5nqaFTADOUdsqJB83Zo164dshlkQWj57hjRyg05azbElllNxbhERERERERERPRPxwQk/d/tufMWT84dwvABLdCtWzccvfMMz86vgpmWCZat24CilmwlRURERERERET0b8EEJP3faWvrIHfR0qhSpRlq1KiBwoWSezgmIiIiIiIiIqJ/FyYgiYiIiIiIiIiIKMMwAUlEREREREREREQZhglIIiIiIiIiIiIiyjBMQBIREREREREREVGGYQKSiIiIiIiIiIiIMoxWgkQ8T5dBgwZBS0sLWbJkEREiIvXFxMTA3d0d3bt3FxFKr9GjR2PKlCnQ1uZvSun14MEDZX9bt24dfHx8RFQ9Hh4esLGxQf78+UVEffK2nTp1qvK5qwma3lcuXryITJkyoUiRIiKivjFjxuC3337TyDy+ePECy5cvx5YtW/DmzRsRVc/Vq1eV7VGyZEkRUd/58+dRoUIFUVLfuHHjMHHiROjq6oqIem7duoWIiAiUK1dORNR35swZVKlSRZTUN378eGXQ1DLfu3cPD15dR74SLiKino/e/vB6/gHFKuUTEfVtX3oUzXrUhK6ejoiox/ulD+yyWkNPXzPr0PdDIF4+fIuS1QqKiHqMTAyxbfER1G1XUWPz+P6NL6ztzKFvqCci6tmz6iTy5y2IFi1aiIj6Jk+ejOHDh8PIyEhEvp98Xi1btixCQkJw9+5dEVXPx48fcerUKbRt21ZE1Cd/7g0ePFj5fNGEGTNmoG/fvjAzMxMR9QQEBODAgQPo1KmTiKhvx44daNmypSipb+7cuejatSssLS1FRD3BwcHYuXMnunXrJiLq+f3332FnZ6fMo7w/asKiRYuU/VD+W0wTwsPDlb8V+/TpIyLq0/R2Xrp0KZo2bYrMmTOLiHqioqKwatUq/PTTTyKivlmzZmHEiBGipD55/urUqYNs2bKJiHpiY2Px9u1bODs7i4j6pk+fjp9//lmU1Cfvh5UqVUKOHDlERD1yCvDZs2fInTu3iKhn3759ePnyJd69eyciX/ddCUgXFxfkzJlTRIiI1Cd/4MmJkV9//VVEKL0aNWqEvXv3MgH5F1y6dEnZ3/bv36+x9bZr1y5kzZoVZcqUERH1aXrbNm7cGHv27NHY9OQvYPIXusqVK4uI+po0aYLdu3drZB7lJJKcdJXXoaYSU8eOHVMSkLVq1RIR9cl/uMnbRlOaN2+OrVu3Qk9PM0mV06dPIzQ0FA0bNhQR9clfZDWZpJG/0G3atAn6+voiop4LFy7g/fv3GptH+UePK1euaOzLu6xNmzbKjyiGhoYiop5r164pP6BoKunz5MkTJTElJ340oUuXLvD19VW+wGsiGSe7ffs2Lqz0hr62ZtZhUPQnvAi6haK2mjs/HH29HNWzd4GetoGIfL/4hDgceLUQdZx6w0BbM9s5JMYfTwKvoLhtXRFR37E3K1E1Wwdpu2hmO594uxoVs7SBoY6xiKgnPDYIodk8MXbsWBFR34IFC5Tv2ZrSr18/5YcoOcmnCf7+/so8Tpo0SUTUIyek5MTPvHnzRER9ctJ65MiRGmsoJSdG5b8V5WSSpmh6O8vLKycLnZycREQ98o+N8o+Yc+bMERH19erVCytWrBAl9f3yyy/o3LmzkpPSBLkRjPx5pckGBPJn/Zo1a0RJffJ+KP99rKl5jI+Px507d1C0aFERUc+yZctw48aNjEtAyr9UaLK1AxGR/Ctjs2bNcPToURGh9JKTDJGRkdDR0UwrmP8COSEl/2IcFxensWSc/Auvq6urRhNJ8raVk/Oamkc5OSP/campfWXx4sWwtrbWaMsXAwMD5XygiXmUW6XKreyio6M1loyTf3mXE5CabK09f/585YuTppiYmMDPz09Zl5ogJ/bkFj/9+/cXEfXJLZJGjRolSuozNzdXWjNrKhkn/6Dw/Plz5cudJpw7d075wUM+T2iKlZWV0mrD2FgzSZVDhw6hYsWKGmslJrcWllttyOcJTXB0dFSWV26JZWpqKqLqeXLlPZb2OS5K6vsU8Ra3P51ATUfNJZpX3B+EznmnwUBH/YRhXHwsFt3tgd4FFsFIVzPr0D/yPa767FeSmpqy6sFQdHD7FYa6JiKinrUPR6BV7nEw1jMXEfUER/siwO2C8mOZpsifKatXrxYl9RUoUEA5pjWVmJJ/kJHn8fDhwyKiHrnVv/zZLJ8nNEW+MmHz5s0aa9UlJ13l7yZyi31N0fR2ls/ZcitIeXtrgvxjY82aNZUf6jXFzc0Njx8/FiX11a5dW2klXbx4cRFRj/x3trwfyutSU+TWlHKLQE2R98OhQ4dq7GoZOQEp/0Aob2tNGDBggPJ3U3oSkJr5RkNERERERERERESUBiYgiYiIiIiIiIiIKMMwAUlEREREREREREQZhglIIiIiIiIiIiIiyjBMQBIREREREREREVGGYQKSiIiIiIiIiIiIMgwTkERERERERERERJRhmIAkIiIiIiIiIiKiDMMEJBEREREREREREWWYf3UCMj4oSDwjov+i0NBQ8YyIiIiIiIiI/i4aSUD6+fnhw4cPqiGNL/zPHt4Rz1J7+/YO3oeIQgoXL+7E6tWr8dhXBP7ElSt7lPE9P4mAUMrCAk1+PSZKGU9bWwsVZl4WpR+Ph8cWrF67Di8CRIDoBxcVFZV8bhFDSEgaJ420vFgGU3s3+MTFi0D6Xbu2TzmnPPiY9muDvbywQapff/Ik4hMSRPTH5H3nDp68eYP/11wmJMRj//61WL39MIIj037XFxcvKuvX4/Fjafwfe/0RERERERGR+jSQgPRF0Rw2cHBwUA2mptDPZIW1r0Q1/FC7bBEseCaKKdRzLILBU/eIEvDk8CSYG+iifPmW6NGjB/LY6aDp4DWi9kvRgV6wNjVEmTLNlPHz2WmhVKsholaT/HH69CPx/J/n8oZhMNPXQZUq7dCjW1fkstZF5ynJ653ox5SA4SUzJZ9bxFC51wxkVM7qw8U5sDDUQ6lSTZRzSgF7XdTqPDf5/WLDUSWrLcyzZ0cnqb5LzZowNMuFuwFxYoQfzVs4FS0CN+fSeBSU8fM4vkkFGGnroHHjbujRuj7MTTNh+eMoUSvxOS59RhgiV/nyyvqtkicPLLM0RCxzkERERERERP9qGrsEe/GzBKUlizxUK2KBbs46CIsVlen09Mp5/HZO1SJGHiaUM8TeBd1x413arZCWts+OsFz1ksZPiA5HDTcXUas5vue3olq1vKL0z/P41g0svvVarKc4DCqmD/dxzfDc/6+3DCP6f6szcBXi48UxLg03t/wGLS1RqWEvzp/GqGO3lVaN8nvNrm6GE+7DcPpljFIfGx2JhIoDERcfr9RHhXyCdthLjJuxRSoro/xQPBf3hYl5Fhgl+GDHybsZPo83/IJxPyZOWTcJCQHIbxmLPnkMEROnemOfu9fRcfstUZ+Au2vbI+jDIbinTFISERERERHRv06G3APy6EW5dV085p4LUwXSqf6kExhQKpcoAT2XLlYe3/h8VB4/t+4wUKFoHVGS6Blh6uSfRCFZRMA7bNqwAUeOn0SEiCni43Dn4kX4h0aLgCQmAjekWES0qrVQSMBT3Lz/WHl+UYpfvHgTiV+VE4K9sHfvOuw4cBGR30i2ej+/ic2b12HdoUPwCUu5TkKk6V1DpCjJIsNf4uLd1K0tfV4/wu3HquvLoyNf4c7Dp8rz6yePw93dHQ/9Uy3VFzrPPYNO+bOJkjZ6TZ2oPPMNClYeif7JXty8hM3r1uHgwQtKUist9y94YJ00zo1nH755KXK5kQcxunJ+JOY3u65dozx/8tZbKetmsoLH1l+gLTKg+iaW6JBXB89ev5BKP14Gss9v55Cz03L83MwBi5dtkc7Kqefx2Y1rePIu9Xng4aVLeOub+tzt/fAGtm9fh0Nnz4rz4DUEx3+5vIfO3YWLbuLHigUGVS6iPEu8TN2+5hjMrJv8Y07BLjORSRe4+cBPRIiIiIiIiOjfKEMSkIC18r+6X8fjYlVfgrPYqKb3ucYlgQuHpuNFwNcTcO/u74VTjlwYM64T6tWuCbdaA0SNJDYcRcqXx6ar70RA4v8YJaTYw/eqe1meXTgQtfsuVJ6Xl+Lly1fDHX+p8PwI7M2zo2nbvujdqDwcClZGWrmPqbVLI5tLcQwf/hu6NWyIbNZ2+P2kKqEJBEvTK4ttt5PvabdzQAmUL90Qb5IWKRajGubFpG3nlZLf5bWo2WUg+lXNgZI1a6Nz587InyU7jj9O/xf42Ohw5dHK1ER5JPqnmlanDHIVL4cFa9eiSaOKsHCpCu9U93yMwfTOFVCwQhV0794dJXJnw6jlF9N9bkqIV52DcjrYK4+fi48Kw+5HcahSsYJUyqBmmd8r6Bpu+AZjwYTaaNVtGHxPLsPH0NS/lDRqWhvV5l4SJZVilStg8PYHogTsn1QL2fJXwuLFa9GmVmVxHiyFc8/+/JLusEDVOIkJ288FXNyKCGmW2lW1FREiIiIiIiL6N8qQBOTNJT2l/7XQvqKxKiA5tGIsxo5NPTwRdV+zdsDPgG1ZuGXVE5HURu69g8hPL5EniwOGLDwooqld27Ed22774PXrBHx4uA1vT/yOAw/T2YmFpP6EI/h0bonyXHXZYCBKWQG1mnTHJ7RBREgE/GOjsL5ZGj1ue4zB2OP3se+hP969e4b4+Cgs6pAdAxt2gKp/nazIgzjsWX9UKckWrvEHIp/hykMfpRwd+AGb7gFdmlRWyrJP147iTYmJiI2LR1xsCJpk9sPg31aJ2j8TjzUTZwJZaiOLla6IEf0DnR2LMee98DAwApc9PBAbFYpsr85iyC/7khOM4Z9wPryG0qI5Li4Oq/vkxdxB/fAhPn23H1jfYyASLAuhqLOBiMhC8erVK1y8uBlOTtkQn7sCZnSvkmGXhX+v08tnIywuP8pa6CJPraZw1grF6luq80r6vUPzSaew7q43PM56ICTQH3IDxxU3olDf9c/OH4FYdUc6eRWZAB3tlCvntbT+HmP9vN7IWm0UCgzdjbKWaZ/jiYiIiIiI6N9BYwnIK5s2YMOGDejTJj+K9z+KLE1XIVeK76dX16xWej1NOXwrBRAbeh0TL4Sj729zYPGVucyUpRASgrxQPGdmLBjUEFoGJvB4nDq52HjSZlR1NlOe2zvXgo70rq991LzcL84Tt++/x+IXW2AoL6OOPhpNuf1FAqJXzZlwKtwJjfJaqgLQQ9tfNiMu8jrO3nyvROaNK4WLV/aIdRGJa0b2aFdFH7tO3lAi/u8PIlY3H0oVslLKCtuS2Dyri/KlXlvHBK3b1oDn89fpatUV6uOBBTciMWHBTBhnUPtXIk06urCH0sO8lnSAyUO7CaoEY+9as5C32CDkMTdUtT3Uy4Spw4vj7Pn9yZdiZ8qCgzsmwlBPtbO3HLcVCdF3cPtRGj8YfCY27C6GnwxE65/nwka8XuZz+wRKliiBRo36wcsnBKbaLoiLiVG7xbdmxWPe1j9QdvIy6MrJP11n1KydD7/0m480rpz+hpeI1zZA1TymqnVsaKlsi0cvVeevbzn9+yg8+AQ8ujwOKfOPHqMro0SJ8hg0aRMiomLhppsJcT/Y2iMiIiIiIiLN0lgK6tI+VVLxZWxezD55C967u4kalUmXP+DDh9RDHlH3hXA/mFuVQfYa3fB7r7Ii+BVmWXHpwSN8uP8H8huHoUqponijusL4S7q6yCk9+Aeqee9Dn/eQ05y1nVXFr1mfkACLUlVEScXcQnU5+ccw1UwWaT8cny4dxqMAIPTiVFjZ5UKXJh2xzX239KUcODVzOgrUrgkHZey0WdlJtT5+UHWT8Q1hH2GauRoKthqFiS0KiSDRj+3zTmg2T2qsJMPc4+PheW6kcnlvYnKyyczrCA7/2gkA0DcwUh4DQ/7k/rQRgXDOVgaWpVti8/DqqS6uti/SFJ98feHrG4iY8JewCFwPy6ItEfEDdeUc/e4Kzt72xZiGdnj37p0ytGlUBngwB4Gxf6XzqTzQSYjChj1y52DAp9cHERunhXIFsoj6tAXfO4Ua/VdgyLqLcDNI3VKy8rRX0rrzRWBgKJ4fX4u9s+ugcI+1fzExSkRERERERP8kGktADt5+BmfOnMGxnTsxrLqq44HvE4aWxfMiPGspPDiR3suKAbv8VXHh3lnpm+9zXPL8q5cZ/kVyIkR6SLtrnL8ms2NFWCMIR696YtWIRbBpMgaV6rUEHq5GYFgcJqx7jVrteoux1RGCWq4u0MtbA5e2TRMxon8uZy0t5Ou0EK9ev8brFMOLE+uUZOT3i0D3yoXgZZoPzy5ug/Y3zpK6RjmwauZg4NkBeAek6Mzqb3Z+7wYESSephkXckDVrVmWo2m+1Ujfp2F85P1rDVVr+ca3zw8wsM+xyNESrSTvR1PXrl0zHx39AkSI1Uaznb5jeqYSIpi1nzS5ob24Mr1PzlSQzERERERER/TtpLAGpKdO6VMDORyb49PQ8TEUsvfT0Va1yjPT1lcc/pa0NJ+khZYvIsFS9VH+FvQPki7p3n1UVv6ajlhZ8zq8UJZVPPqrOHYo7y+8syWSH7vWywn3vOcy6E4aR/evDIHdJFLYATgY9wnMYo02z5F5jv9ewJiVw4p0D/B+ckKZI9M9XXjq+Iu4/QvbsjnB0TB4yWxolt1iMiIbcZ1Qi/4/nlJZ8Tl/pVEa2rH91rLkGvH54CZYprx3+imjRmllHR0d5/PtFw335WpTstQTBwSEICUke6mezwsZBI5JaG+bV00PsK+9UF0AnpEwEXpmJ50blEBkZhidPbuFTYDi2/NI01SXVn8ttnwVxBTrg7NIx0E9HIjhA2iC6P8y6IyIiIiIioozwQyUgz06rhzHrb+P84xvQCQlCQECAagiNFGOkZmRmC48HvtKX7GAEB3xC++ou0M1aEVULJt5z8U/oGqJmPh1MnD4XfmGRCPj4Cia5K+Hzr8I2tg5KQuNKQAjCpfmK0c6HwoUdMKeyFgJDIxAeGoji+e2h81kDnlVHh+GD5ynMOPRU+gIfJb02AFXc6sOpVl+UzJZ4WaI26tZvgjvLeuNdWAy6u8gxKzStWBxtshaAWZbsKGmojPidErB1RBXM3fcEd19fQkygWKfKeo0S4xD986x8tBQvb/6OmQefIDomBrFRUfB/9xTHTt5LTqgl+CKfQzm8DZSP3UDUKdgVeoWaokzS8Zfa/d+bo++SSzhy9yZMY0KTj5WQCOXyb99LU1C21yz4+4cgSno/X58XqNJ3OQyrDEAOyx8jiRbp+wYb7kViQNdGMDU1gYlJ8rB0ej34ex3Cm2hV79QtKlnB5/Bw3PcLQZh0fsrtZAWtuBQnsmy5EBdyHvb2WdC4cWP07dEL07ZeQVhkWj1gx6NSwcx44aeF638sQGRQYNL6CxHjD6+SH2vOvEFIaLh0TgzHvVMzsD8wHAX6Loauzp8nK4mIiIiIiOif6YdKQC6ffkR5rOBmBSur5MGx/Rwl/rneVQqifgFbmJubw9zKDpejyuDEhbN/oeWkDn7dtgcOj7fCxsQI1g6lMfHQeeQTtUncmqJJeUeUsTKDsVVO3A8DTtw+g0LOVrA0zQRj0yywqfgrun3e2qfaDKzqXwe/NnCFkZEhjM2skFCxIc4f+12MoFKlcWsobTYtGyllWatWRZXHXC3SXvb0i8GWZR7Ks0JO1qnWa47e65Q40T9Sju7Y81tvTG7jBgN9fegZGsLBpQoeRiWf1qxzFsa6fo5wsZSOXTNLPHMojOP7digdqaRl4YR9ymPdQrapjpXszX5R4ib5W0DnyhJYW5vBUHo/28wuyF+2Ee7vn6fci/JH4H1uMeL1nVG+wJd3js3efi50YgIxb4enkqRtu/YsSttpoZCNGUzMssG11wa0NUhxebVlSeTU0UGlRo1Qs2ZNGBgk4MCYsrBzKY2guM/vJfkGrx5/lJtQws4med3JQ+sVt5QxWnVtgamtnGFmaiydE41RqMYU1GgyAn8MK6/UExERERER0b+TBhKQNngTkoCfconiF6zxPCgBg5SWfandS0jAtmlNRQnYJI2X2NFEyiFk31gxRmrz9/+B0IRIeL98CT8/P7x/fAlVxJXNsivSa/eOry1KEl0T3Jdi45smd8DiUKAh3gUF4I00jfg4H0yoUxZ3pXGKO5mLMVR2n38Nf/9XCAnwQ1Elw+mKOy988Ul6XUCEP44t643l8fE4P7KMMn6i7ouOICwiAl7SeP7+8Xh4dj+yibokWSsiKiEUcf6q5Icsb4eVSAgMxM0F9URExaHKJIR9vKpcAp6o1hB3RD7fpkpifkEf+6Ttk9Z6DdqkiXtLEmUULSy6G4cjC7rja7m9JmOXISxMOr685OPLH5Hh3hhSP7/qEuycfeD7/DY6T9yOqNBQvHzph1CvW6ic4+stFVd8ik3zWAk9MVu5r6ShmRvO33mF8PBwaXovERgYh7sX9iGX6Y9zCXGupvMRFvkCOU3SmidbRMUnYH6HAuIydVtcfvUJH1+9RFCkPw6NrY+1kdHY1a+UUruucx28Ma6GPevdMWXKFGzcuBF/3DmDSO/n8PT/rMk3cuBNdHya6+/wQNW9IEt1noRnH+OUTmhevnyPqKggnNgzE2z8SERERERE9O/2w90D8q8zQJYcOZRWNp9L6+t32kk6I2SXpvFnLC2dYGIiCgot2EivszD8k2ukpfqs0niWlt/6lm385cYwT50ETZRJPKZkIB6J/nuk4yurfHxZiqRaGoyNkSOH1dfr/yIjIyNpejmkQ/THzJyldY5IJJ8XU8+1NmydcsDM4MuziPeLGMTHP1GSiInOz+6OeHsnFPzm+ezbrK2tpfWXGfr6P+b6IyIiIiIiIs36FyQgiYgoI4y9cRrGOr4w0NFWWoDKQ6P5/rh6/TqMdfnxQUREREREROnDb5BERPQV2eAXGIq4hAQEBXkjPj4e4UF+KTrRIiIiIiIiIvpzTEASEdGfMjPLorSAJCIiIiIiIvqrmIAkIiIiIiIiIiKiDMMEJBEREREREREREWUYJiCJiIiIiIiIiIgowzABSURERERERERERBmGCUgiIiIiIiIiIiLKMFoJEvE8XQYNGoSFCxeKEhEREREREREREf0XOTg44N27d6L0dd+VgOzatSuKFCkiIkRE6gsPD0ezZs1w9OhREaH00tPTQ2RkJHR0dESE/szevXvRtGlTxMXFQVtbMxcDzJo1C66urmjcuLGIqE/etlFRURqbR319fURERGhsX1m8eDGsra3Rtm1bEVGfgYGBcj7QxDx6eHigSpUqiI6OVtalJqxatQpaWlro3r27iKhv/vz5GDx4sCipz8TEBH5+fsq61IRNmzYhICAA/fv3FxH1zZgxA6NGjRIl9Zmbm8PHxweGhoYiop5du3bh+fPnGDlypIio59y5c9i/f79yntAUKysrvH37FsbGxiKinkOHDqFixYowMzMTEfVcvXoV7u7uynlCExwdHZXlDQ4OhqmpqYiq59SpUyhWrBgsLS1FRD13795VGmrI5wlNkb/UeXp6wsLCQkTUc+HCBbi5ucHGxkZE1PPo0SNMnjxZOU9oirytb926pXy+aIKLiwv6zt4Fc2s7EVGP74e32L54Ivr9tlpE1Ld+xlB0HjVXlNQ3oVNVDJy1Edb2WUVEPUF+Plg3fSgGzdLMdp7erzHiYmMwdsVhEVHfbz3r4sSBHcidO7eIqMff31/5bnLmzBkRUZ/8t8Pq1Zrbb+Rz9tKlS1GgQAERUU9oaChq1qyJS5cuiYj65PPN48ePRUl9tWvXxtSpU1G8eHERUY/8d7b8eSWvS01xdnbGy5cvRUl98n44dOhQVKhQQUTUEx8fr3z+ydtaEwYMGKD83ZSeBCQvwSYiIiIiIiIiIqIMwwQkERERERERERERZRgmIImIiIiIiIiIiCjDMAFJREREREREREREGYYJSCIiIiIiIiIiIsowTEASERERERERERFRhmECkoiIiIiIiIiIiDIME5BERERERERERESUYZiAJCIiIiIiIiIiogzDBCQRERERERERERFlmB8+ARn4/Ll49uPw+wHniYiIiIiIiIiI6EekVgIyJvwD9u3b99Xhgk+YGPM7RX1EURcX/O7xTAS+X4NaVqjeY48oqSH8NQpL87T1jrcIfMnn1SP89lt3NG/eHGsP30ZAZKyo0bQo3L96CeP69EHv3j/j/BVPKfLjGt6zAPLV/12Uvk/0gyXQ1TdFWEKCiGjGla3dYefWGNEani5pRnTAWyxatAger/3x/9hCEX7eOHxopXIM952+GW8+hSD1rhGD+3duY5hU37xjR+y/eA0x8T/YvhP+BL9L6ywig+cr6M1jrF//q7Kufl3/BwIj0n6/2DA/bFi5CIv27PlsXRIREREREdG/nVoJyMh3z/HLL7+ohnFj0aRJE/QeJsrSsHX3HTHm38/3Xiw+vngnShnn1amlyOycF0euBMLMzAy/daqBqh3HilpN+oR6BW1RsGwF/PHCBx9f3UL18vlgXaSuqP/x+D8Kg5+a2yDs4zvEx8fDX5Q1Jfj1B4QHBP/QCdz/st97N8TAgQPRtkEPaftnbPYqyvsS7G2zocvQtYiPjcK20e3hZJcDD/3DxRjAz42Lo2CNmvCTjnHdkDdoXL4Uao3e+X9Jjqbb0/P4SVpnXrHxIqB5IVfnwMIpD6YtOYv4MF9M6VIdVsa5EJDGe64e3Radeg3EwGbNEMcEJBERERER0X+KWglIU5fyuHv3rjLcvnldic3cciYptqhvOSX2I7j8Phj3/vhJlDLOrx36oXDrybhwYBfWrl2L5z7vsHZ8b1GrOcObVMaR+yG49DwYF4/vwZ5jxxAV/AmTyxj9WEmQFNacewkfz99E6ftYVp2C+NgwZNfSEhHNqDnqEEI/noaphqdLmhCCVWceYPmVFXj/6BzuB2dcQk2mrZsZy0/fwYdHF7Bn30G8fngIWvBH79+viTGAWsMWI+zdB6yTjvFtez0wtkkBnJnZA3EZO2s/HF2DIjjz5B08r57EnqMeeLF9KBISXmLqIR8xhkrI+zsYu/gmFo2qKCJERERERET0X/J/uwfki5PLUM7KCgUKdICXX3JLomQv0adCBeTPnx+nrnwSsWSvzqyFlfT6tj9PQ4iIqXhh/JAhkK9yvrVzjjJO1/mbESNqE22ZOhYTzr4WJZUH+xaglDR+l5EzEZWi6dvji0fQJHt22NjYYMHOWyKaPtc+APbWdqIk0dFH0YI5lac/jxyOOVdSX7od7OeNIUMWIFSU/a9tRbFiVihZsgk8v3bptvcVzNvniWGHXqJMDmMRlGSywZBlu5EyhRYXF43xPUor66Vi3xkimux3ad3dfC+979ODcHKyQt16Q0WNtCyLByiv678oOfEie/9yOxZvPKA8b9zADo6Ornji66eUpS2FStJr8rUbg9DPMqEn3GdiyMF7oiTxuYemDTPDwcEJ+x98FEGVJ0cWws3NClWqdEPqrXYJQ0aNSZVkjYuLwcSeZcUyThPRZEulZbzunQD/Z9eQz8kJderUwecX0L9/sQNDFm9MujR0vvSax34JeH/7CDJL+0GTzj3hm0Zm9/dB3WFnZ4XG0vhDlGEmInh9qUYFXN2Fh59i0blYN2jH+WLVzqupk+yBL/GLtO6jY+NEQPLhNoZLsfjPtkX/elWQN28edBs8WNle46Ztwec5Qz17Z7StXAjaIhltmrcCSttp4cK9R0pZVq1SJWTS0xEloGaVEtL/wdL+82Nv+wub3VHN2hq5c+fGvjNvP7sU+hF+VtaZdKwunQhr6Xjqu/H0N3/QMCpcHZVzOySdc7K2HAx5rVx/8kIVENYMqYj83X5BySwmIkJERERERET/Jf+HBGQsRpfMjVytpiP/oEHIb/sGueyMseRNoKgH/K6ukL7s58TxsGhkzZoVrapmR9ddwaIW2Di4Mop2moKqVR1wfNEYmJXpp3xJVgQFYOn8+RhVwQK1RqxA6dKZsWNUe+jXmyNGUNm7YgWWzTkhSpFolN0GhTrMlMarhyt7lsLIUPUVelmPvKjYoi+0S3ZArVqZMa5lMdQatEqpS49+Ha1w/PfeOHr7zRdf3PM9W4ff2tYXJZWTk6th6ZmzkL+W+2/tBttyfVC27CCUsIlCRdtqqpE+c+/GKSVpMrR8VlXgKwLfboWurgHWnwHqScvpfXAatHT0cSc4OT3rLq27keP6I1upnihmmhtXjsyDXb5yGFg/HxrOOoEsWbJgycBS6Dr3eNLy+F67iMlLFiOnmSGevaoBI4TAzdYGB5ePh1amMvCvWhW+B2fDNGfTVPfFO7d9K+ZPUt2HM/LxUWhlLgFtw87o3qEVBlSvBE+RsbwztwEKtpyC+vUHwjnKExWdWiSvyzfPMX/uQrwXmZNAr23SMupj7R9xYhlnQEtbD3eCopV62QZ5/5gwCFlLNIJbMVM8unoM2WzzIDQmed4+XbuA+dPXI1y809oF8/Fzv+ZwrdUb1aT94OreVbB1rYVIce1ofGwoamXXwuT9b9Cv3yA83L4G8xctx7ET7ojmddwatWn1euiXHAZ9XR0saGOBHe6rEJfyMmy/J5gibePIFNsT3hcxR4oltkiMCXkAYz0tXAl0Rpu6pbB71VLMX7YZp05uljamapyvignAp08JaF+nkgikFhcTgXmbDsOs8q/Q1flxW9C2KOOANuOmIXuDAXB10UXrqo4YsDs5qYpP77FY2u8HFNZH59lbUbCQPdZ0qQbLju7pv2dj+FNldTauVFJVloVcwfA9Zli9tH9SUpeIiIiIiIj+WzI8ARl4eS2mX3+Gj/6vsHLCBGw7fRZz2hVFf6fERFwk6rQYDLe6a/Hi1lUcP34cfuEf0KmMgagH3urUxMdXz7Br1wNc3bcAuLIUfmHJCSbZEZMB+PTyMY4ceQiPRT2lwHBR8yXPreNxwMsPD0K8cX7jRng+fYnL61RJxnbT9uPju1fYvXsaNm++j4NLOuPExq1JLRT/TPeFd1DO0RZ1izqhfLM+uPr0vagBOi1fi8CXz3A+xQ0MJy94gmYt+ijPO/bbjlw912LJkglYeuQIfEPOKvHPvX30QPo/FzJl0lMFvqJM6W7IVXsKXj+7go3Scr54G4g88TFo33SMGEPl8v4T8PR6hz33r+DjnSn45HkJZwxb4s2rR7h//z7W9c6BdSuXIjZFEuLj5eMYuvshHtzfjMePbsBeijX8eSde+b/F/V274PnHauDVXrwJSTsbd2znOqBIF2zbPh2/zZqF1x8eIa+JKjnRY9ghNJy4HXPnTsTaS5fw5vXOVK06UypXpjuca/6GV8+vJi9jQizaNRmdKgF8Zd9RPPSWlnHPfbz08wF8H2Pl2W/fj/LcdX+8ePNa2Q8e3DkDPDsBj8cBSt3Hpwdxwt8N1zyPY+LECbh/5ya04iKwbP8NmItkNmlAjD827PDAmPFdlX2g0dD5+HhuN574pT7+/8zunwci3LIlrlxYiwlz3XF/00Dp1PMR507sh/afnAXPus/Fc2lnGlQ3m4ioLJg1EePH90WB7MZ4Z1EZj/eP+up++iNYcOAK3jx/iPXrJ+LQEU/83LIUlgxa+EX+9Vq+2fB69ghnznji6OiqCN7RHzHpvLZ8QseB0nGnjfbFdEVEOqeWrIAGA1YiZ4oWo0RERERERPTfkuEJyP3b9gPZusFWlGXdujeV/r+oKoQ+xqu3EVjo3k5VVligatbkBOToOeOgJ+Y0V6GySmvBDzEpLreUrNk8UjwDiteuB/nrb+qLepOdPHINcOqMPKIsK9W5u/JoZptbeUxk5eQM+Icgvf1Y61tkw4Unz7F25Qxc3rMcpfM5Y8Si46pK24ZwRBiWLT2mKuMubsMY/fvXVEptqurjjftInHsTpJTVEnwR3u8jMGtH6mTjyjG58ODe8VQJ1WIdZ8DJWJU60c6vWo9Tp0+EvsimFK7cUNpO4akva89aA12rqy4tR6YsaFAGqD1wOhwNVUlRa5cCsJIe/b7SdMq1SHHg9mYsPPNURJK1qAD8Me9nPPRN61L9FIIvw8s7DLN2jUmV+Fk9Ljce3peWMcV7F243Dc5iGbWkvTG79Pj23Qel/DVNh06GrUgmWtq6Qr6w3jtA1TI3NiZA3llgLnZTHV3VckekvJaf1Obz6CyuBVihTTlXpexYsBZyaQVh01nP9LfKkwR+jJaO+UJIbIBnYmatevInYsP90WXIIpTpOh9FM6e+fDhG2tYxMabQt3fAtROH0GPc5lRJ7x9NVltHafmTjxQXS2kdePuKUjJ395+gLUar2r4NEuLiEJiOlR3y5DDmHXyAjuvuwEacsP2vzsXWx7FYP732/+9+H0RERERERPTDyfDvhE8/eANea5QvvomDcdXxolbi8w7yV+AypumcFX19yDmfsG99ITbMpNyH7Gvpq4e+PkCxUqL0mbBPqFrQHsbGBtJb6aNo44mi4i8wMEWXHiMRHRmKni5RmD24ofSeqqpZ/fNi205Va0uPUbVh4ZgD5cyVIjrueo9aOZ6hkpMVLG3L4FZYpKoiTa8Q8/mNLlN6+0pJMhYyVRUTFSpWEYiN/eIemf9veesPxYI+hTCsmhuMzR0w+cxDUQOMOOGHfAaXkd/WDNb2NfD6a5va67VyP9Ain91WrrCyjHHfXEZ5lcdE/YVWdDo6kPOXkdK6k2VxrAN8uIh5K+8oSafNizogwaYESub+bIWTWk6tnYyEIiXx+qYHTp06hVPnHyJPiSyYMXmNtN7Tn+7rPKQFcH0SLr6Wf7gIRodxi6SDYfifXhI8ILsjXlqXxR/LB0D3s3GHj5uGadNm4s6dt7iyuiMOLeqKNc/+7iPrGz49hKujHTJl0lfObZ1XHREV32BsAi3pXPutM5Ei3A91ijVFSKUxWN+pQNIPAnVbjsK4C34w1WX6kYiIiIiI6L8sw78VOlrZAi59lM4ZPh8U2jrKTDxNLP8f6MnXXHo+F6UUEmLRvqAdbmVuD/+wKERHR+PWvu9IQAq6BsaYeegSEB+Nl+9V7TGrDpiN2Ns7cc07Fo0W+yHvgPVKXMUA++9L6yb4LSrm9kMxE6M0k2hFKteV/o/DFZ8U13J/TkdHSQJEf7Zao+UbFGpp/QCtkXQwcOkFZT+Y2q0kxlfNj923VR3ZaBta4fwLaT34PkBOiztwMbVBTFr7R+IyqkpJ/h/LGOTrDR0jY6z5tR4sLSwwaqUvLnpegZXutxNalH4J8bGYtOAWTN/cRtcuXdC5c2dluP4qAnF3FiE0Nn2XBcuuXPwDhtZZ0LKkAywsnPHgQz6EXJ+Z1NIvLbMaZMXKCEvcf3YORolNsNOkjVLdBsFGmta2o6k7X/lhxPmheL4CCG64EGHh0cq5bX0P+TyivgTpvNmhWGbcd64Kv2OT5UNPJfAanr2Nw+Ty1kqiV/7xqdTAw0qVno4WRuyQbyVBRERERERE/wUZnodydc0BPNsvSmlwLoJcxsDUPan7On4bmPoSa02qWzwf8GiHKKmEfngKxEZj80tg5MBeSitLWXRYmHiWPi98Ut8tMtRXlei0s1A1c7R1LoNiJsDqXSsQGRGD9cOLK/FUTLNg/8UdyCQ9FReqp5KldH0UkybXsHVyj9WJnp07rGoXlqcCbPWB4Wu9lHii3mO2wK1ABaUF4I9i0LytqCw9nr/1WBVIZO2Ga493IjYsHPdFKBW3crCXNtSQ1amXsefoTXDNXx7mSZkQzXt7YgGcK/XEk7feCAwMxPs3D1HW5u9P6/6bxAWcxtN4Ixy47wUvr+Th/csLcJD27Z9PimbFVtawlDa1R0DyjRJ2HD4tnqks3ncftWfsh/fHj9L28sPL5ydgovf1/WP3tHYYeSgKp168Qn6dL7ernMBLKeKJJ0KkA69UEWcR+fuFh6vOXU5ylvX9I8j5/SPj6iW1Tgz7bBm+129t82GPbxHcuHAYVilvqGlREs/8PsDHxydpODerulLl/d4HM1tI52EiIiIiIiL6T8jwjEnlPr/B2fwdbEs0xnlPT3x49gzz5g1AyZK/ijHs0KNxUexqlxuD5mzFhWM70aKkK1osvyfqNa/u4LEw03uLrOVa4syZO1j2cw9kdsoL6OihoQOwdPRovHz7ATdW/IJqrWeJV6WPW47MaNRyAFavXo3Vv3ZE2dodkK/eKBTNLlKaelbo0bESlg/6CdEJFZDyjpO5C1XD3O1n8OHDCyzuOkK5hFxOzH3JEtu3zoPutfXIkrcs+s6ahdmzZ6NprQLIXbu9GCcrRrbOiSO9cmL0ot24c+ccBnSqjt2vdbF441wxzt9nzsDaGDRlE7w/fMC+hRPgIcVqlius1GXLXxerj16R1sMTzGgyFHpmJiiSlDZJKQtGtHHB8d45MWrBTmUZB3WugV2vdLBk07w0X6Ep2Wr2QdCxubAxN4etrS1y53ZD5Qbd8cw7QoxB6to1oCMMnfOjgv1npynjPKhRyAlLOw1Q9YZvWRCuzsZoVLEWTpy8irE9a6DVjkfKfWAT9e/aBAd7FIGdtK1sbbNK26swGrQdi/iUvWkL3hfXosWYLajUuh3OLP8NkyZNShpi5fFDnsDZJjtatx2D47duY8uWGShQvTuiUAITy327Y6j/h1W96mHWrFVo11c+d+WAlpyAtMuJvOZAp44T8F465g792huD151SvUANV2Y2x/htT9GgdV1smjc5eV3NW6n0VG5paQc7u+TBwEB1HpSfp7wfJREREREREf27ZXyTLQNbeL7xhRP2o2K+fHDInRtDhx7DrP0DxQjAyE2X4N6pNBYOb4sKdVriU+72ODWikKjNABaF8ebdFby7tBNVqxZB3xnH4X7zqbQ29LD91g0Yf9qLnI4OKD3wFG7d+UO8KH3ueqzGjZ2L0aNHD/SYsBGFuyzBtb3TUyVDeg5WdfTSfP125THR+tEuGNa6KhwccmHAumd47BUoar6Uq85gfPp4CTaPLmPZyJEYMWIEnuhXho/3+6TE2zD3xzi0sCGmD2yOIkUqYfGGdzj34SNqZJfbVv692vbqjw1zOiCbgwOaDFqIuSfvo46rsVK3pK8hetQtI60HN/y8Lwper94kX9b5maHrPHFkcVPMHNxSWcaF7t44+05aRkfVtDJK8KtL8EdueHh64t69ezh16hByflyDvK7NEfF/vJ3Av1nXbR9RsOaANO/TOGloPcB3B7yV3pkNcOr6RRi+uYBaNUtj1/1CCLq2WrkPbKKrx68iDk1xV9pW9+7dkLbXalzcNxW5S0//ohfoAL8PSivis9sWYeLEiakGJWFp6oIT+xbg2N5pqF2sKNq1+xkW+brgfegF6H7rmu7/E0dTfYwc2RP77rzFrsdXoSfPk74DLlzchtfn5yOLdMz9dDQetw/8Jl7x/V48fqU8bv99cqr1NHvxSvAwICIiIiIiokQaS0Bq6xkq9/PrVFLu+zg1AzNrXL+e8v6PT1DFwULUygzQcf3lpHqPzRNgIl/KZ2CHl1K5X2UXMZ7EojB8pVgZK5FEMy+IT1K5gl2Kzj/sayFSiuUQRdm2V5/gs6+HKEkvsymVYn7eoFl+1aWThvbF8MhHFY+NvIichapKz68gaW4zOcFLqmtTOKsIpJa3VGt4J003AQfn9UOmzxpF+Qeo7nW4qoWN8pioXNsVSa9LSHgJ16zfvlDawrYM7qZ4rwcHl8DO0lDUynRRt9+uFNP0lNaTpahTuSzFz85tIkrSdtTRVcZtkDs5kVKk7UIkvD2GTCJUsNV8JHidUDplSbTqUgKOTmqU3OrQoqjSA3YpCyMRAH49eBMJ11QdEGUp0BD+/onzFYUh1fMnJRkb998j4vJwP/UyOXZAQkwosiQlpXRRu+/2FON7omLm1PvgRSl+YUFzUZJIr70nxRb1KCsCQKHWicukmu6d+ASs/Kmi8lxhaIcXUixxXxxR6xfU6TcRRbJmRebMmeHo6IJBoyYgNvyl3McPaUB4XDyuLO+YZvLZue3vyvbOLjo3yWRZCBExcUrs0aW5MDMopZwD5HsNyh02Ldt+AZs+rIODtK1U26sEplS2R6jfA3zel02BhqNT7E+pB33l/bSRr2obBEYkx28cm4fMxvqqCfzNas3ZmzRfzVxtRVQ65+VtieBIVfzVxZVwazBWer49+UPAtipCpX08j36K1G32doiPDYejXsp0brK2q28kvVfKIeT5Vegq6z61kgMOKfXsk4aIiIiIiOi/hV8D/wY7168CHNrB5PPMJP1j5MpvhVsXFuP4tSfKfQnveOzBiDGTkL/nTzBJ2dyVfgDGMLM0wOIJs3Htkeo+kmd3r8DIP3xQZ8bob3ZEQ0RERERERETqYwLy/y3GF4uXnkPvuX1TXZZN/yyTL99H27L2aF7KDdmzZ0fJmu1RpMdaXFn8E+9t98OxxYkLp+HyYhdK5c2ubK+WfedhxqZTWNcivxiHiIiIiIiIiDIKE5D/b3o2yuW/y9pUEAH6J9IzdsDspXsQKm1LuUfk6OhwzBrRBcb6TD7+iGzylIH78QdISIhHbGwMfHw80a9Fta/eW5SIiIiIiIiINIcJyL9B2ndTo38qPT1eSv/PoQUdHbY9JiIiIiIiIvp/YgKSiIiIiIiIiIiIMgwTkERERERERERERJRhmIAkIiIiIiIiIiKiDMMEJBEREREREREREWUYJiCJiIiIiIiIiIgow2glSMTzdBk0aBAWLlwoSkRERERERERERPRf5ODggHfv3onS131XArJr164oUqSIiBARqS88PBzNmjXD0aNHRYTSS09PD5GRkdDR0RER+jN79+5F06ZNERcXB21tzVwMMGvWLLi6uqJx48Yioj5520ZFRWlsHvX19REREaGxfWXx4sWwtrZG27ZtRUR9BgYGyvlAE/Po4eGBKlWqIDo6WlmXmrBq1SpoaWmhe/fuIqK++fPnY/DgwaKkPhMTE/j5+SnrUhM2bdqEgIAA9O/fX0TUN2PGDIwaNUqU1Gdubg4fHx8YGhqKiHp27dqF58+fY+TIkSKinnPnzmH//v3KeUJTrKys8PbtWxgbG4uIeg4dOoSKFSvCzMxMRNRz9epVuLu7K+cJTXB0dFSWNzg4GKampiKqnlOnTqFYsWKwtLQUEfXcvXtXaaghnyc0Rf5S5+npCQsLCxFRz4ULF+Dm5gYbGxsRUc+jR48wefJk5TyhKfK2vnXrlvL5ogkuLi7KMSivS0149eoVhg4dit27d4uI+uTPlNWrV4uS+goUKKAc005OTiKinvfv38OtfEPkbPGriKjn6ebhSJD+BnPtOE9E1PfEfRCcGo6CgWUWEVFPbEQIXu2bApc200VEfW+Pzkf2Opr7vH+6eSSy1+oHQ5scIqKeuOgIvNg+Frk7zBUR9T1a1Qt5eqwQJfW92DEOp3euRPHixUVEPfLf2fLnlfz5pynOzs54+fKlKKlP/o4sn3MqVKggIuqJj49XPv9q1qwpIuoZMGCA8ndTehKQvASbiIiIiIiIiIiIMgwTkERERERERERERJRhmIAkIiIiIiIiIiKiDMMEJBEREREREREREWUYJiCJiIiIiIiIiIgowzABSURERERERERERBmGCUgiIiIiIiIiIiLKMExAEhERERERERERUYZhApKIiIiIiIiIiIgyDBOQRERERERERERElGH+VQnI4GcnMHzCPESKMhER/QWBdzB4yAgExcWLABEREREREZH6NJCADEKdsoWwx1sU08nKUgtlGy0XpbSZmGihy/iDovTnQt6cxZxl2xAtyql9QOnSpVMMlTFs8QFR96N6jx6VK8E1Rw44O7uhUuXe0lL8mEIe7IWenhZOBUWIyPfJn8sYLiWmi5JmJMTFwNhYCwPn/SEi9M+QgHldKqc6bqvUr4/D995INRkpDPM7NYObW3ZkyZoNJeq2x4eQlAm5cIzp2hx5HB2l+qwoXrsZHgf/gAm7Z3tRuFAheMXEiUA6BN/DwiXLEPzVFfwRP1Wtgpw5syJLDhdU6DwW8V8Zd/HwJigkvf/M81EiQkRERERERP9VGkhAxuDh/Xt49xebHeYP1kKh8gVFCXi+uCpMnQqLkkrOMKBIPmdRUlcUrl69iXq9JmDChAkoaamNuQMaoUidsaL+R3MbxlpZsPrKVXQe/zuWjBuJG5dWIId1NlH/YzFxyAaTWKCkro6IfJ+80YYoUK2kKGmIlhZyhANFXbKLAP1TvLh5Hu9iY1GocGElmeZ7+DDqF3KCdr0piE/ImDTkzA7FMGTDHYybvAhzelTGjaOb4VCkDaLE+y3sWgLTztzEqkMnceLwAtw6vgd5CjdHRAbNz3cL88fde/ek+RJlDSji7IJl52OxYMEKtHMxxQX3qchUZd4XCeHwtzcxeN4+3JPe/4nfD7ZeiIiIiIiI6P/ub7sE+1xcPJaPKidKabsrfaEf3Ca/KGmCFkrVr4d69eph8dHTuLO4Nu5c2gdfUfvjiER1tyoIt3VFQmQkxnaT5rl7d4RFJ+DOyjFinB+LllUJBEjby8xYX0S+z863ftg7s7ooaYaWti4eSPPWtWFuEaF/kgIV+mHF8hVYsXIl7kvb8cHhmdA/Mg4Nl7zIkJaQXaZfRnz8c3Rs1QRtJ23CzomNgRc78PaT6leWHmsfIv7lS1Qo6Ir8hVvgwtqBwKu9eB/wF1oa/kNtOPcJcTHn0bBhfcw+eQuNCmdD1IWfERObogWotI3Gty+NJqO3oGg2LREkIiIiIiKi/7IMSUDO6NQI4476Y//cEchibg57e3sMWXdV1Kr0LVManZddUp7/0qMR2szyQOiHZyhZsqQ09ERMAtBBej7l4ENlHNmNXUvRsEwZZNLSQtasWTH21z2i5vtkdckH6ZszYkRZER2KeWN7IJe+PrS1ndB+yBQEJF1VnIDzWxehbokSMJDmwdHREb/OPirqVJ6enYlWw+bi0fH1yJFDGwYGJhi3YodSt3HGCGSWXmeapzyOP/76xdRBdw/ijydBWO9xWUSSuTXrJ55JAl9jwE+tYWOjBS0rK7To8xMCRZUi6ADKVaoG/9c3UL2cPbSk9+46YpRSdf3gchQwNoC2Uw7M25x623iemoY2oxbC8+gaODlqwdDQFONX7VaSPe5Th8Jemo5Z3go49fSj6gWyiAeoIW2vNxHJa3PznGHImUMHenpGaD96DkISVOmiuIggDGhbU7ksOmvWwpiw67QSl41tWB31ZiSXZXtWTUT5gjbK/DsUrY7Nx2+IGpUe0vu6X/fD8rE9YSxtNyfnnFhy4rGolSTEoZ00zuI/nolyAtpL5RNP/DB9UDtoS9N1KVgUO2+8UdULz+8dRO2iBaT9QAu5pPFV+2YNRMSyRdffKV/dERjaJD8OD6iC+JTX/wa8QK+m1WApbU9b24KYsHKPvKmTBd5E7xY1YCXVFyxfBytOvxYVqdlls5QbzSbJVaiY8hgfr0qyZZKGlGk1AxMz6X9z6Ov92LfUnTewDer8mvqWFr0b1EDH5ddE6c8VzGYgnqk0yGUtniWLe3oY8247YNaoliJCRERERERE/3UZ8o35xf17WDKoOrotuY+tB3ZgTCMLzO9aGmc/iREkD65fx/3bb5XnTXoMw08NCsLQ3B5TpkyRhi6QL+S9J43z9Hnyi8q3H4lGw6bj8p0HWDd9IKZOaIGlV1Kl3P6SIf1XI2fxqnAQZemrMya1KIyhu72x5upV3L2wBQG7xqFAq9FKbUJsDGp3n4TWo+fi+t0HWDGxJyaMaICtd4OVeln4O2/sXzcTxeuPx+/LLmLFyA6Y0rsV2lQqgY5rA+B+4QLqWz1H7WIlEBErXvSZ+9cuKo8NnMyVx7QFoIiTK9ZseIUdO67g9O418Ni6Cg6OZUS9JCgIly+cRcF8VVGr7zqc3DAH62bPRMnGrVCy+zr8eug0ltUyxNDOVXHxXXKmJszbC3tXT0PxBr9ixaorWDqkDSb3bI52FYuj84YwbJCWoZbZU9QoWgzRceJ1kZG4KW0vX9ES6tmxuWg/fDtWb7wtxS/D+f1DBIrlXdrGDfueOeLixQfY6z4Xj5ftS2rJ9uTOHdy+/EKUgBNTG6JZz99Qt+9yXLlyBcNrxaB9ndJYeim53ep96X1HtCiFeTf0ceLMQXRxe4n+DaviUYob2d2Vxnn+xk+UVOWu1Qpgd4grLl0+hmqmt9Gyaj18ENerRvu/QLlSDZG340Tcu/cAQ0sZ4vqLKIz7bQR+8DzTf8LPfZtI/3vhlkgKAn5wsc+NE+b1cer+fexaNgAz+jRDm413RP1TZLMrhb0fi2LX5csY26EifqqWA+npa+XF/VvS/5lhYS6nHlOLiwlHxyHzkbfZQGQ2+bFb+917fAfHHvqIksq5uzdx+qm/KP11R577Q0cnL7S1kw+KIuUbo/X47chhqt7tGIiIiIiIiOjfI8NSKYHP7sHn2RFUqlQLg1Y+UmLj13/Zok9WvExlVMxrBV0jU9SqVUsaykM7je/y4RHB6NmyCgoVyoeaHUehOeJxYE36O6mR71fZMLse9PSkQVcb29+VxhOPpaJOqg0PwcQDL3D04CFULlIEBcqWw9oD+/Du4Ay8CAS0dPQQEvoJXZpXQsGC+VCn61jURRwO7vYQU1CJ8vfBZa+XqFenDDr/Og0lpNi2j4UR47kStcqVw5aN66WF8YZnRNqdM3z0lhOzuaGv//XNc899OO4ERyM46AqqVi2FKlWa4KPfUUS+vYKVt5MTbwnxcRh92g+jOtZF9Q5D0VGKXT97Dx/fXUCzKuXQc+kdIDYcu05eV71AiPL7gBvvn6N2rVLoOnU65DZgW31LIPbBMmUZdmxcK2cq8Sg67SzqrfPngRqdULl8QRQsXBi/rVuN7Hqqjbp2vw9qDxiEwoXzoWT16th6Yn6qFmUpdZ11EPWXPMTYfs1RqlQpDJtxFh0S4jBzeJ9Ul98a2OXFgyOLUa5cLYzfHyotwHvsuZCcyEyLbfluuLx6AkqXroX5O27JPenglkh4ez/dj4+WlTF5cHPkz58P/aZsBPzvwSJXeeimtXPS/5V5flWrxMQj6MaSLngeE4+na4aiWP78qNS8F/b0t8SpiV2VTlIO/zII3jFx8DozE1VLl0abvmMRGR2d5nkmlQg/tJm0D+X6/gIbQxGTNCtmKB2f+tA3MEaJfutwd/sk6KZsNvlf8GQv9t59i25bL0BHnKq89wzGA78ErBtS+qvHNBEREREREf33ZFgCUrf8POgkfQPVgny3x/CXXqrid5IvlY0K8sOjRw/w4MGD1Jcbp4seZmz1gIeHNJzdgQLOL6CrY44/XocptRG35wGmOaHte01pbScPr96FSDUJ+OgvZyC1lHmICPgET09pHh4+RHLbxxSy1kQue7FqtSxRsBRQp22zpASFlqUtLJVn32/H7jtAps4p1rGcIK2qPO7ZdUR5VOhmQrNSeqIANO4COLrmgq3IGGhp6yCf8uwz2evCyUa0YNKyRv4SQL0OLZTLkVUhW1goz9JWvnFj6J+cigZT3PHWN/Va+nmoM1Z1rorVBy8iLOW94z7nfQSfpNX+c9/cqZIZw2dXwqtHTxGU4vra3FV6SutCNZaOrj7ySo9+vsktHtNSoWYDZXvKMlnZwVF6+i40XClraesDMVFInL2w8ADlUSdFSy/6G0Wn7ut+7bZnQL5+uH7tatKxa+VSG35BQUiQ9pNTV94CJSanSh7r6OmlutQ6LcsHVYJ2ppxYN71P0r4im73+D5w5cwYTJnbFyRkdoJe9CvwiU93M4d8tJhzNO/WBebYG+L2Jser4jAlB/UGrMfZ0GPRTnpiIiIiIiIjoP+8flU1Z0LspDC1s0LRpe7Rv3x73RPyvyFe+HMqVk4fmuH77HgpYBmP8jPVKXbz3ayDaFwtnzcKsxGH1HjRv3gHZbIzl5oSY1qmOkqxq3lw1D6q2nZplaCRf6vkUUdFfT855hYcCeX7cXp2zlOiMM3sX4+Pq8XC0tUb1IXMQLfKFLWd4Yt6klhjeqgZM9BwxZe9dVcXn/H0hp5myqEpJsmbVVM/oX5ejQBM4+F5Gq9ZDsWHDJnRoWw82RXugpLORGIP+To/PHlIe3URq+lVUuLS/nMXslMeuRww6tGiv1L+JkOrz5PxLrfLOzRyOPqufY+HxM8htlvpUmbOg6jwyfvwaPLp9HCbvz2LUdk9R+28Xj8Xtm2H3Q2NcubEVumKlXlozBnfeOqFchAeOHTumDIHSQe97+QROeVxRWqISERERERHRf9M/JwH5ficGrziJvV7B8PS8jdu3b6OKqPpuuvooYQu881F1CKOTKw8QZ4Pfd+7EzlTDBmQz00P0640Ys+E6TviE4uFD1TyUVV6pWSWr1VEetz5RtbpLi4ORMfDsnSilZmijbvtKzSjb+Cdcf/kKd09vxh/zh8P9witVha4BBo9fhgD/93AfmgPj21dXetD+goUV5Labn3fX8/79W8DIUOkMJKM8O78ZUQVroX4+PWzevBG568/Ao0srlM6H6O83bv4p6f+asBItefNmMgUiKmPHZ8fuhmW/QkdbC1kNjYADZ1Ndtv8tr07ORPXRczDzwg30LJNNRNNmmiM3ckrvce3uty/5/7c4P68GBuy4gUP3ziO3rXQeEt6+lI/UB6hXtw7q1FENLz8C+6Y3Qo3W3RCXdL9OIiIiIiIi+q/55yQgH1wAMpmifFZTEZDbCKonLjwYG54ANSpWVMoGbj2A2BfYfUokyj6TcPcsYG6DYnbiS3cCkPaY6rEp3hoVnYH+Jb9MfGwc2Fx5bNGoIBC8Rnme5MJk6T9DjPkpRUc0P4CCVeqggvT4zCtFL0QyQ3N0nDMZ8eFRUHVH9JnsdWBrDrT+OfU9NksM/wNlSnaAXgYmA/0eXESQjgV6/DoDR44cwayRHWFtwOTjj+DY6J7Ydfs9tvjvReIV1S0aOwJBSxGX2CnSZ9o3cZPqVyI2Rf3rs+vTbJUX/OgYXOv8jIYLHmN46fxftJr08UndkUvo8yd4kJCA6uWk9/iBfPRR/UDhJFaSi6l0MO1YhqRV8HArHnt9/UeOtHjt6o+KQz0w88xL1HV0SLVuWk3fLq3/uFRD0Wxa6L43DHHv7kEv8UaRRERERERE9J/zw3wjzNW4D0Lf3EXJDoPRIGdVRH3eWKbGMBiFv0fNSj2xb98+lDHUg6/9X70cNgbtahdG4cLyYAhdYytYFaiDOYNrKrX6xjZY0MUZg2s4o+OEqdi3Zw86dy4HLYPyCJLqdeqMhmHQYzRqMFSZh0La2vBP2TOFxmjj7NXzyJIpGlpaWrCqWBHly5dXnvc/6K2MUbT7OhTLogctPSNMmLAIE/vXh1aF8SgxcCNKJF4T+Tea2MoVOcp0wu69+9CnZglcNjRDx2pydzyQlsMArX+eLa3D1ShlVAtZ8hdDwTSTiTrYP60evGZWRZ7afbBo0UTYmhki1twR+3f3/0uX0/5VRbrMQbbb22GbKRNMTEyUda+lZYvd518jrcaalHGObhuLwkUKo1AheRtooeGCbei9/C5aWyS3gS09+DAKOGSCnqkV5q5di32rVqFECX24lJ2utHos+dNy5LDSgr6JOSZMXIDa2S2Ro84QxH+xMaPRo049xMQl4OmKFigiva/qfCENo48pHTbVz+kgzUdWDJg6B4MHN4SpS2WY2DXCxCZ5xDT+XuNK6aNChaZwq/0LYFkbOiLx13t4V+gkXIdl6TYYO1A6X5QaiLbWVkpd+nxA+U6/Q74N6saB5VOtm96bn0n1Wkpv2CkHlZTPiYiIiIiI6L9IA98KDdGt3yAUMhdFSbV2XTGgRWFRUmk1aBDaVHURJaDFQOnLb7XcoiTJ3hp7Vk2BS9x7OHVpDV1pztpIr6lVJKsYIRvePdmHMrlDsX37dvS/8ALHV41H42rJX/qNs5VFz56toS/KqTlhkDS9zlWroqoy9MGS3Rfw8d4RJLepBAaufYGje6ZD3+sG1rm7Q9+yMq493Qd58XT1c+Hlne0oYP0OO3bswLgHH7Fv6VjULpN8T0Ib18ro3b0pdEVZVrP1IDQpnUOUJAa26CPNi62e6OQlLTbl4R30EbMG9Uej7NmRO3dhzHY/gsAXyT2J3/COxuy+PfH0zik88XfC2gNXcW2BqoWkwjQPugz4CckXSQIuNQehW+tGoiTTQkdpXirmtRdlwC5vVfTu1jjVMtRqMwiNSzqKksTAXlkGm8RWTQZ26JBimUYtO4h21QywYd1axDg2wqUXXshvp0oZPru2AtafbmLt2lMo03M6vO6fSUom1uvWGz0a5BcloHjfQ3h9bQOq2YTg1KnHaNN5Mnz8XsM2RcJS3reaVcgpSjJtZd+pmCdxmbSUcqV8mUVZtW9VyZ9cho4x2kmx/JnNlOKpJd0Q5tIAPuHhCA0NRUJCNGZ1ckDziq0RxQzk/4kWGg+YikFt2qCadMxWqzYIS1YegP/HICztVRCf56zvvQvBzEkdcO34Pmw/fRrlK0zD1QujxL5lg5d+PhjYswPu3D6NXA2H4a3/hzR6NNdBw56DlHNFtWrVxLlCNXQoL+3/uplw/t0HTPulFd7duIjXr20wacZmeL/bC7MvpvX36DphFRwdjdC8b1+8eLM/qaMq6zK98ejAajTNGonXka54+uQVOgwdgO4VnVQjyKRzRtcB/WCS5qKYoHv/QRgwYECq9SIPtfOlnchs130QauT8xnmOiIiIiIiI/hO0EuQuYv8C+Yt5165dUaRIEREh+vdppq0F7WE7sGNWi6Tk6NmlA1C53y1Exp2DwQ+SbPo3CQ8PR7NmzXD06FERofTS09NDZGQkdHSY7EuvvXv3omnTpsql4ppqoSl3fuTq6orGjRuLiPrkbRsVFaWxedTX10dERITG9pXFixfD2toabdu2FRH1GRgYKOcDTcyjh4cHqlSpgujoaGVdasKqVauU1tjdu3cXEfXNnz8fgwcPFiX1yS33/fz8lHWpCZs2bUJAQAD69+8vIuqbMWMGRo0aJUrqMzc3V26RYWiomStTdu3ahefPn2PkyJEiop5z585h//79ynlCU6ysrPD27VsYG6f8qfn7HTp0CBUrVoSZmerHWHVdvXoV7u7uynlCExwdHZXlDQ4OhqlpyuYD3+/UqVMoVqwYLC01c//0u3fvYuHChcp5QlMcHBzg6ekJCwsLEVHPhQsX4ObmBhsbGxFRz6NHjzB58mTlPKEp8ra+deuW8vmiCS4uLsoxKK9LTXj16hWGDh2K3bt3i4j65M+U1atXi5L6ChQooBzTTk4pfmhWw/v37+FWviFytvhVRNTzdPNwJEh/g7l2nCci6nviPghODUfBwPLzLky/T2xECF7tmwKXNtNFRH1vj85H9jqa+7x/unkkstfqB0ObFI2d1BAXHYEX28cid4e5IqK+R6t6IU+PFaKkvhc7xuH0zpUoXry4iKhH/jtb/rySP/80xdnZGS9fvhQl9cnfkeVzToUK8o3t1BcfH698/tWsqboSWF1yAxX576Z379LuoyQlzXyjIfqXadE3H/Yu6ICWEzfixMmTmNGlEmoNXIxhm+ZAn7lHIiIiIiIiIqJ0YwKSKA3tljyAx57ZeLdzOn7q1w87H8Tj3CM/zG5XWmn5QkRERERERERE6cMEJNFXlK/fHxfv38eTJ09w7dp5lMz1VzrsICIiIiIiIiIiGROQRERERERERERElGGYgCQiIiIiIiIiIqIMwwQkERERERERERERZRgmIImIiIiIiIiIiCjDMAFJREREREREREREGYYJSCIiIiIiIiIiIsowWgkS8TxdBg0ahJ07d0JfX19EiIjUJ5+KPn78CHt7exGh9Hr16hVy5MghSpQe4eHhyv6myfUWFBQEPT09ZMqUSUTUp+ltq+npBQcHQ0dHB8bGxiKiPk3OY2RkJD58+KDRZQ4JCYGWlhZMTExERH3yejQzMxMl9b1+/RqOjo7KfGpCWFgY4uLiNDqP8vFibm4uSurT9DLL54iYmBiNzWNUVJSyHq2srEREfW/evEH27Nk1tswREREwNDTU2PTkZQ4NDYW1tbWIqOft27fKfujk5KSxeZTPEfJ3Gm1tzbTJiI6OVo5nGxsbEVGfvNxZs2bV2DzK20X+rNLU9OTjJDAwELa2tiKiPk0vs5eXFxwcHJTPK02IjY2Fv78/7OzsRER9vr6+Gt1vvL29lb+pdXV1RUQ98rEnz6Om/k5///698rd/lixZRER97969U7aJppY5Pj5e+Vsxc+bMIqI+TW9neT3K05OPaU2Qt8n7d95wsNXcZ5W3jx+y2mvmc0Dm4xcIS1Nj6dytmWWWFhpR0bEwMNDQ9CRePr7IZq+57fzJPwhmJplgoLFllj7/oqKlz3zN5PT8g0JgYmahHIN/5rsSkF27dkWRIkVEhIhIffKXvWbNmuHo0aMiQukl/9Ehf4nS1B/W/wV79+5F06ZNlT+oNfUFZ9asWXB1dUXjxo1FRH3ytpW/LGpqHuUv2nKSQVP7yuLFi5XkQtu2bUVEfQYGBsr5QBPz6OHhgSpVqihJAU39cb5q1Sol+dG9e3cRUd/8+fMxePBgUVKfnBz18/NT1qUmbNq0CQEBAejfv7+IqG/GjBkYNWqUKKlPThT6+PgoCTRN2LVrF54/f46RI0eKiHrOnTuH/fv3K+cJTZGTmXKiRlM/ABw6dAgVK1bUWKL56tWrcHd3V84TmiAnmOXllRN8pqamIqqeU6dOoVixYrC0tBQR9dy9excLFy5UzhOaIifOPD09YWFhISLquXDhAtzc3DSWBHn06BEmT56snCc0Rd7Wt27d0ljy2sXFRTkG5XWpCfIPZUOHDsXu3btFRH3yZ8rq1atFSX0FChRQjmk5Ya8JcqJLnsfDhw+LiHoqVKigfDbL5wlNKVmyJDZv3ozcuXOLiHrkJLP83eTMmTMioj5Nb2f5nL106VJle2uC/KNR9bLFcXbtNBFRX8HmA3Bv1yJRUl+D/r/i15/ao1jeXCKinuiYGFy7/wzli+YVEfW5NeqDx/uXiZL6Wo2YicEdGqJcYc3MY3x8Av64egc1ymgmpzd01mrsOXcrXQlIzXyjISIiIiIiIiIiIkoDE5BERERERERERESUYZiAJCIiIiIiIiIiogzDBCQRERERERERERFlGCYgiYiIiIiIiIiIKMMwAUlEREREREREREQZhglIIiIiIiIiIiIiyjBMQBIREREREREREVGGYQKSiIiIiIiIiIiIMgwTkPSPc3LdRKzf8VCUiIiIiIiIiIjoR6bRBGRCQjwiIyIQGRktIsliYmLEs6+Lk8aJjYsTpS/FSXWJQ0KCCH5FfGxsut4zpQRpolGRkYiIiPrT6f+tEuIQFBSI+Hj1ZjI8LAih4X9tHaVHSEggIqO/vh3VE4+aXSfhmbGlKKfeLxIHTaplZoT8XTeJUvpk1DqIigxFcFikKP03xMfFSts0XpQylnwOiIwMR3ikfA74xvEVH6ecX745zt8s5fEQH///WX+yuLgYhIeHIzLm2+fpuNgYxEjz9iOvQyIiIiIiItIMjSUgb55eAkdtHRhlygQjIwNoaefD7nvPRa0X9PX1sdNLFNMUBl1pHD27svCPFaEUltWxgK6ubtKgra2FWZtuiNrPRSKrtRH0M1nhSTpzNY+vb4GbtjYMjYyQKZOhNP0cWHXxnqj9sQR7HoOFhSXWvfQVke9TNl82WFsPESXNMTOzROsRO0RJs8JvzYeWvgkG182slDd3zpdqv1ANhrimZnJWXebSOmjUZyMS58LH5yMi/+IsRUYGISAsdYJ4YIO8MDdpkzTd/4JfO5WFbuEBGb7M146vh6t0DjAyMoaxkXQOcKmEl6FpJe4i0aiQnXJOG3pc8wl8Tbi3bwr0UhwTOjo6KNCwIy57+okxMkC0P+Z3ryW9nz6MjY1hpK+LjmPXI61DMfD5aWX96UvzlgG/gRAREREREdEPRiMJyJvbhqJ4tf7I2XsKbjx8gRe3b2PmiLJo27CNGOPP+R4conxphf81nL7/QURTs8pWDsePH1eGcX1bYGSHMphy6KmoTRZyayM+BccCsaGY7X5TRL/umcciFCnZDlrNx+LCXWn+79/HkkkN0LNyKTHGj8UsV2n8Pns2WjpYiMj3mTl5DjYcHC5KmrNemrfxfWuKkmZNHbQApnl7w0pLS0QAPcM8OCb2C2U4cRQltJPr/w7u0jr4dVhdJM6FQ2Z7zDj2XpTSZ92AsijafkKqVmR9R83Fuj3jkqZLmtOsbW+0WbANz58/x4lNC2D85jyKV2iDzxsPPj+9DgfeZ4WpkQj8sKyx5/Ax5ZjYv2oVcvufRdl8Nhi277Go1yy/G7sw47EeNh27hheP72Nc64rYNK0Llt2NEmMkm9WuHZzz5BUlIiIiIiIi+rfTQALyFRp0WgCDVovgsWwMiuV1hnPhwhgxYzU+XtsnxvlzvTqvg3OjBWibH5i+7riIpmaQKSdq1qypDJN/3wFXxGLrskWiNtmqOWsR5zYSC2oDh9fNFtGv8UW7BkMRWXUkHu/8DeUKSvOfPz/6jV+McK9HYpwfjIE1+g4bBtNMeiLwfWp36oVW1XOIkuZ0kuateB5rUdIkf6y79RY/r5mcKgGno5s9ab9QhhrV//YEXQdpHZTJbydKmlOkZkt0blJClEiTHniHY/LAVsiZMydqtBuITo72CHxxBvHSvySxEejYrB+mrNkMmx8+AWmJqtVVx0TD7t2x58Iz9HS0xvx25fEhVvOXZFuX7Iq3HgfRrlYJOLvmx+R1i2EnHYgjV54WYwheOzHtqRG2Tu/MRDoREREREdF/hNoJSM8di/A+Oh4Pt/UXkWTmtlnEsz8R/xYHAmLwy8zu6NqlO64vmILIuD+/4LKANJiaZFcVEiUEYtOxi5i4fDA6rHCH96UTuBvw9Wm9v34a10JjcXDFCBFJZmTvJJ4BMc9OQ0tLSxp0oK2trTy/F5n62sEKUrz3tkeok10L2sq4Wui24RlifC7CQpS1tGxwNyb53oDPDo6CQ6WO2DOypjJteRz7sq0QFxeL+nZm0BLvNWjNueRLUIMfwl6K/eEdqCrHx6FlaXtpvlSXW2pZ58QrMXJsqK/yeuUyTOnRqNoAVYWkR2EnGFZdLEqyOHQtrZpP+ZJN+bFM91mpLqGsrK+DXls9UddRWkZt1bgFOq9P1UqviBTrPO+MKAFFpfLM4w9RxEaeruo1zaccSfGaBHjsGSDFtVXzL9UnDh/Ckif84dQqeIcCPxdNf+angIM29CrMTlp3r7b0lqark7RMA8u5oceBKExrUCBpu2pplULsN+5LF/3wkBhPtY7k4dFn+4LcArPFlOPA3bVKvTy1iXWzKM/HnngjLXsMhlXNLZWTlzlH2ZGIEzMmr9u+qzzxet805bmhSXVlGr/3rgGtgikvm4/HtE75ldcnbrO8dXtJ00lOMA2plBdlZt3BgILaSdtMq8Sv/9h77/3WuTS06k1JNf8NSjtBq+tOUZL2kZqFUGrqVQwtmryNtIqNl7b715fZzDD16dBKWp/yZczSK0UEeLOpJ67YVMaohvnxz8ue6WHF65vQivDD70e8ko4Jn3NrlPWTuB+a1+iPmBQHfUJMCPLrSutRHB86BsYIl875X5Berysd30kMjaAvraRCzo4iIIuHae62KP+zO6w+W99ERERERET076X2N8Cb5+VLoE2QU1X8Lg/XTURsgjlaZQNqtu8CQzzBeb9v37zR89oG7IYu6vdoKSIqPteP4IZvJvQtbgsr+4awgi+2HLkmar/05vFl6X8jFLW3UQXSEvoE2QpWQ/4qw5GQIHfoEIhOtV1RyEgfIgWYZEWbArDusVVJdCwqnQNrexVENqeGWHD2vZIwyWPnh8YNUidrP5zbiAEHTRAWHQ3fS7vw8fIOOFpZw6/ZYiTEx2PtiBpY2L0SPoWm3anJrT2/Yee9LPgUFovY2FhcXjEZRiIPMExaD/nqTVficdL7zyqdT1WRhlmtC2PdVUuc9/ykdFzx8OwcXFkzEu3mXBVjqKxsWxCW3bYoybJrS2rggXsfHHr15WWWKY2qXRQVp55EbFwC9v1SArvHtcOtT6qkXaTfU1RpthyrL7xQ5vPdoYmAmQvehMUjs3FyQuP3JVthWn0qtD5L/MTH++PB/fu4L4bXvsnJk9PbpH3rwkjsfR8BRAegxk8r0GHXG2inmMbqRoY4btIOAdIyf3q0R6q7hlKDDyYlaFIJug2zgg1QueVv0vvKHWj4oV6JzCicOSeCUiRtkhTqqmx3+e0mHnmnPJ9S0xHxESHwNC+FDyFxyjKHPjiB15dnYf0l1WXacgdDS3vkhVPj0crzyNBTaea79k3rgDEb3mD3lbfKNvN6uB3vz65FgT7HU83/lZFFcLewtB9I6//xvkHQvjEBC2+Hi9p/p2tjS+Oq62QlGfv04HDo3J6MeTdCRe2ficKmgECY2tdXkm4qEcjVbSvmb9gOnZQ70D+KI3R1tHF+m2hl7n8BWar0xogDjxEj7YcJPvege3oJmk45mbT/1DOxhLdTLXgFSvXS/juwWglsfJDGjXo/E3j1Aryl8Xs1yyUi0vl5/y8IjbTHH8PKiwgRERERERH9F6idgAwIk7/QO6sK32ni4mPI3m29quBQAWXzmaPTsAOqcgrvn2xUkgHykK/UaEzedQpjP7uE+MDG32FVpQ+sTXQBAwuMbueMZb9vwNe+LocH+Ev/Z4a+vqqcFo9Vs/BR+tJ8//QsETHD+qN/KM+Gb3ujPCbKXW8oNk1orTzvf/mk3JMIhu+9jc4VVZ2mbJvZDa/uPUKqNIhJDly4ugeZ9HRgXaYBWjgBhlVH4OKyTkp1l+HTYCw9PgoNU8qfC/H/CFjbwEhckV26eXvYq57i2ROpKofqvWX9p/UVzz73CUsOPkDfI09RPo8qGZu34lDML6WFg0v6ISFFNsul7hBsmthGSYiV6HdC+j8SZ66/UOq+pnr/eVjYS3VpdP1he6X/A/HwhTTfkpCg84BtUbQoq2px6lB1ABD8DDefBytlRZQ3dh6/hZnTOopAsujwGyhYsGDSkG9i8iX8tpXGo55jAvrU6YXff+mE5/pl4N4sq6gVHOvhjy1jYC7tVzZuTbCwvAFeHpggN8z8wt5JIxAVnw1/bBsrEqFWOHTtEqKDvLDwZNr3Lk2LTiYrHN67CfYmqkSWcb6KqClN8NrNR2knPtMUhkULt6DhrD1oWiqbEsmatyVWdy6JRyvrKonLJNnr4MyGkUri1bXRfGQy1MWGQ7dE5b9U1lo4u3WM0hrZpf4sWJoaYO2Br3VcldrT7RPwyjccSw8uTUpW7+5eA8aF2uCn0raqwD9U0RTJ07U9OsHEtiam1XdVJbjtCmDzUGfc3L9Q7D/3cDw6HgsP7ENWM9XHxbwjHuhV9BsnTEU0RgwfhwS7UuiYw0DE/FCz+zysvPMYeilbShIREREREdG/3t9/DVzwXZy5641Nc+qJAPBLm9J4v7G7KCWzdqqLu3fv4vDaWdCBN87d/iwhFxuMxcvPo/9P7aV6lWY9RiLwwkr4BH1/V6unLt8CcjYVpUSqJNb986lbV5o5lhTPZKqWP7lyJF8mrm9uKZ6lYJId1ibiOfRhL42ewy1X8sYxMEQm8TQtZdr0h5PXSTi6FcCCfddFVGX59V9x7vceyF+8Me76p53AVDy/jLfhQJ/aqe/d2GtUB4T5B0BO0yYyzV4yVWu8QtIQ8OGTqvAV9k55kl6jY5RJWTM+QaoEo66egzSBd/ARsxca+kx5NDVOXuqXVw7BMywLmuRPTqYmMjSugfDw8KQhbHFtUaOy//4rfLy7ET/NPIidh3enmndF1uoimahSp005BIaGISGNVOD2qy+BvF1SjS9tLWWaD28/VBX/ghdnd2PAgN7o3bsvrqbM8qaH/1uc/yDt41Vyi4BKg7YNlMd3yv9Clmqp5rmMri4in78WpX+pLJVTLXNpPX1ES8v8p2v54z2U6zEX1UftR4ucuqqY/3V023AZB06sS9V69p/oSYrE9O83AhER/RgVy5dDuXKqYdz+ULz3C1D96HDtGOJ1DFEld+IZNX2urRmKVee8ceLccSTmGg9MG4F7xjXRpcC3zmZERERERET0b6R2AjKzhZxQu/cXWm2ldnXPenyKAypZ6iOxdWO18XILtlBsfJ16qvoG1koLt7pdhuP48Mw4PqszfFKMEvDhKu5EAb+2LJ40rVzV5BZ/UVhyNe0eiM0yy/epfImA4K9f8h0VFwsYG4rSj0ffNC9eJSSgd3EXDG1aElrWReAvklnZiv+CkJC30Pt4A4WtTWBcI+U9H1OIjVW62vj87opGRhmfLLDIVgmVYr3gaqqNYsXKwdSuNFyrT0LVnImd7CRg3+rZyNmiF+yN0kiESNvZ0MhImlfV8Dkto+SkpZXxn7Xc+rbIeGlnNTX6Mon5F5NS8n313KT5zl21FUJD5ftp6uDL1OqfiI9HtPRgoJt6nRgY/Lj76o8uISEMVR0Kwy9zCxye1kDetRQbRo9HUExBuI/ui549eyrDh3Dg2uS+GDp+SdK9O398CQiKi0fWKsWUXTZMOk9kKlEXv4wfj/FimLzAHWd37lDu14po6YSqrZ3Uojo9YqIOoHT3Jei/4hyqu5qrggl+mPLLetRyM0Lf3r2U9Tds6U7lc6N/757Y6PH9PxARERERERHRj0/tBGTNTs0gp4mGnPZTBf6SOKxduxHWVcbiypUrqQY7fV38OvgryTJJtVk3gchPmL/FU0SAU1P6IlPOql9Mq0FxR0zrN1WMlVq+Mo2Uy5t/2XNHFUhDblvp6/e91PdBlC87lmUr/PV7Kv6/Tdm+F9HhAbD0v4NZW5IvNTUxyYzbb73w4eRohJ8ehhdp5UoyZ4WcKrjkl7ry8rnz0DczhZUoZwSvIxPwsmJnPLvmgY4dW+LQrfd4fHJ8Uk4vPjoEc9yfooyynxMAAA5JSURBVG+3NkkJob9iSiND5KrSGoNq2qNane5fJsuD5NaOyS6fugQz40zS+3/5ZoXMLYCrZ1Jdki7fG1AuZ3dN/60IPnpMwROjfPCOjZGOgWVYunQxHP/qwpmYKjc/uPcmQFUWHt5V7cvp7ALqn8Ew8TJeOeEqnXEiIlNtM7nTJk34uYY5blhXxHvPjdBPsT0c8uRD2bKZ8ODBg6QhIQZ4HfoQ1x7eE2P9+C5OqIM4bTOM6yS3WwbKSetV+348ateugzp1koeKxRxUe3/uvNCKicaVyPT1mh358TGMjBqhQd8tWNizQvIRpKWHIhXLIiTkTdL683qqumXBw0cPcf71A+U5ERERERER/TupnYA0L9QeTVyssKCGPXafS04Gfnq8D9Wq1hSltMX4v8Bmj4+YMaU7SpUqlWrY0DsXXp2dh69fNOyAUfmBVYsmiTIwYNkz1O006otpTR3QGHi2HKnTNCpG2UpjUH1XbOtdBusOJ19OHfTmD7Qq6aI8b9K2vvT/Ray9kpxkPfCL6l6E83vkVR7/Tneue4h0KKCjqwcL6VFfV3XpqPuR58qjzN5FnlctJKdyUjAvhVw5jNGlbsfkxE7QA5Sd9gA1Wk/7rsRfesVHRuLtg7PYdeEWTE1NEfvmOh58CBG1QPCL/fAyyokWVVxFJP2C7v+O8Ue14b5hC6audofJq30YfdFX1AoPx2Pm/vuq58Ge6LIvEjkqDk+zVWPvvtWl/09g953kvWlTn3rQNXbA0EbfTkC+90q+R2RCZIT0f6R8i1BFxJvzuJk6qwkTU3MEvv+I2C9TpiqG2VG7pgOmjRiS3FN5+Fs0H7cb2WqvUXq8/id7piTDo/H00VPYuuVK2hz5XHMBZ5bBJ1aVFDu+9mccvZHqgvPvMqFdEcy/aokzt0/DXif1qbHGkNm4ePFiqsHBHGgxwwPndi778TulkXa0g9OHo9qvx1Gz7za46qvOD7/MbIiAT+tw6lGK7rTiYvH0iVifds2gpxOLgf1nJt1T9OHeFVh7OeVNGQTfR8idtzCKtF2OvUtU94hNZoZlp8+nWn/b5vZXxvnD4wKWdSqiGo2IiIiIiIj+ldROQMq233uIum5xaF4pHwxtbWFpaQm7PE2QqaiqE5VELbOrLotOHOZuc0cwbFAxr6MYI1mtGRsQ4/8aW6993s90sv6rpsP38m6ceREOvN+FD9BD2w5VRW2ygm0Hw1IfGLYz7cuwp+y+gu5VrNC1finoWVnBxsYGFk7V8dRR1WGLTcWBmNY0F7qVsYGbWyHkdXFAo992YvrNt1B1/fH3urVxDCwtsqFU6dLIlc0Bfg4FMaRRYaWuc73ccMiVD6VLF4O1SxeUaDYNWb+SK/nDYzcSrm+Csa0TChXKCyM7aRr5G2DXrLpijIyRvc4EuPi/xMJZszB//nw0btwQBRysUX/kWqVl4YYh/ZC3XCM4GaY945GhJ2Bhbg7zpMEShz+pkiV16g2DbqPfUTabFjJlr4XJbQtiRvlcyQk7Wb6++LlxEeTKmxe2doUQG58PHuvapZV/hEOj2RhR2gQtitshT55CyONshw7Lz2DRlRvI/I0k1G/VgeX9yiNfnpz45cQb2FYfjewRL1DKJY+0bUrDPndj1K6TfK9QWfkmPRB0dTVy5s0PO5PqaaYhZ28+DAevU9CxyCJtswKwts+NR4YF4Hm4c5rz/8/hBTcbbdhbO2DzzSAsGtRYxKVzQ9+xcDTxRRabbMjrlh21p1zGqEqq/f37eWL+1juICfND1byWKfYlc/RwF8npf5xnyGZrIS2DKbSMjNBw9BwMW/oHji6sk7RvODVZgXHVnVGrkAMKFy+O0kWKwMxSD/2WXEja3+6dmYi77uNgl80Vro52yN+8H6ydvvwZ4/CyafDyj8LTgyOk81HK49EcUSJZTERERERERP9NGklAwtAehx7EIy4uGHf37cOVK17S83gcnJvYY3E2qRz3xTCi9yR8jPNBbss07utnVBLhcTHoWkJ1D7Heh/3h5Sl6yhaylh4J/7hIVHY2AjI3xXPpebNcadzjTz8nfCPisKrZV+6yp2+BVad9pXmKxoOTJ3Hx4mNl/m7tGiZGAH7e/QxxsbHYOnca1m68J9XHY1TR1OnHs1L91SUtRElFnk5TN1GQuDWeiTivU8pl37Jc9afhg/eZpLJsoUccTkxrI0oSs/z4IE2nor2pqmyaF7elctUsqnXTed55hPlfx2/jx+P4hUAEet+BhUjWxcfH4vG5jRg/fim8gmNwbccQJS5bceslwk/9JEqAuWMtafw4fDyxD9OmrYGvfzTi7x9Ayrzf6cgYXF/aUpRULknzsrJ/RVFSldcOrixKwEWpvGFYisSwngWuSbGhtfIoxXU97KBVvTPevH2L+/fvIyEhHpfcB+LwrCkIiEnAwKMhaD5kRJqtMNuuu6+s44CAgBSDH+rKHXknJGDb+TBE7+mVlHAZvOkO4h5fk8op0nnmLtJyR+Po2tk4/jpAen4fFimSiUcDw3BvdTtRAmZeDkFcaDDc50zDpp3SfhEfjz75HUStyvnYOGwfk9wCePSJeAR8PIv1G27i1xrZoWOUGa+ldX336GqsXr0agZEh2HjoPpb0T15PzpW6Scv2AWsXb8WHYLm3caDv0uMIuzNHeS7LZFME3qHxiL16WtpmC/H4ZTjiX16EiXbyoT3nzAPEXhwuSirHgsJwN8Uy/XiyIVo6ntbs3IlY6bFVyeSey/XMXPEqOA5Ptq7GquPnEf9UWvbTNxG3urkYA5h67DaiL48WJZX9HwPh6Z76R5FkeRAgbTP5vVLvSwFY2TG/GCe1Zx/jMKdW4n1KfywFGo1BrHRcBCnLEKQcI/HSfvpb76pfdKLz6xHpGIr6gCULfsWqDRsQEBiH4/NbJB0zrhV+UV6/f+d87Dz4SDoPxqChQ8ozlkrdsWvTOBZVg34avV471xyuzGOmH3MVEhERERERkQZpJgEpkVs0amubwrVcObi6Gn9x+ae2tnaag600fPnVVMVIHkdknbTE+CnJ72kpv14eR0sbOb8xLdX7fa1WJs+/HlyLFZPm3/qL95Jp6+igaP36KFPGJs1ppfUecixl4kxLmk8llqJsn6Is+2I6yroVyynKDinKqnWfGbWkecuVK8V4Enn6ZlmKoX790jAySr1Mac2vPL5JkSLS+GVhbJx6vmRpvSaTHEvxnim3m+zzsvQmydtNcnILYG9XMMV8J8DXxxswyw1tzwXQ0jfDoHqpE3yJEtfn54MyLWlwdEy9PuSYtqtr6phEnk7uMvVR1N7kizrVND+LGRmhlLS+ixc3S71sgqH8mhRxeZoWFiVQsqRF0vTl98xcsAIKFCigjKulrZpWildJ72uPGjUKqZZJjkiP8vpOSZ6ejpubtM2qwcbms+WVyK/9/BLhtJbpR6MjHW/1q1ZVHj9fJmV71a2H8k5OSp3q/JA8jrx8elI55asS10PaS606xtIaPn/vREr9V+r+bvI8p7Ucac2ualxzVKhQX+nkS0eMm0y1fsuVq49Chaw+20eTfe1YlIe01mHiPKZVR0RERERERP8uGktAEn2vCftG4/yW4chZrjE6deqEmoWzo+H4Y9h06HfcPv4SXbtMgTWTFERERERERERE/0hMQNLfzq3RVPj5vMDaiT+hZs1qGDnbHZ8+vEe7Cs6oMmIBVi9XdVaREfrNW42jKzuIEhERERERERERaRoTkPRDsLJzRpVatdCxYxfUrFkdNmZp9tWtcXlKV0Dt/HaiREREREREREREmsYEJBEREREREREREWUYJiCJiIiIiIiIiIgowzABSURERERERERERBmGCUgiIiIiIiIiIiLKMFoJEvE8XQYNGoQyZcrAzc1NRIiI1BcZGYnhw4dj8eLFIkLpVapUKVy6dAk6OjoiQn/m9OnTyv527do1aGtr5rc4d3d3ODo6okqVKiKiPnnbXr58WWPzWLp0aVy8eFFj+8q2bdtgbm6OOnXqiIj6NDmPN27cQK9evXDlyhXo6uqKqHr27NkDLS0tNGnSRETUt3nzZrRr106U1Fe+fHllH9fX1xcR9Rw+fBghISFo3bq1iKhv3bp16NKliyipr1KlSjhx4gQMDDTTid2pU6fg5eWFzp07i4h6bt26BQ8PDwwePFhE1Cefa44cOQIjIyMRUc+5c+dQtGhRmJiYiIh67t+/j0OHDmHUqFEiop569erBx8cHZ8+ehbGxsYiq5+rVq8iTJw/MzMxERD1Pnz7Fli1bMH78eBFRX61atbBr1y6YmpqKiHpu376NHDlywMLCQkTU8+rVK6xcuRJTpkwREfXJ21o+L2pqHhs3bozVq1fDxsZGRNTz7t07zJ07F7NnzxYR9U2aNAkTJkwQJfW1bNkSCxcuhIODg4iox9fXV5nHRYsWiYh6unXrhpiYGGzYsEFE1NehQwdMnTpV+VtME4KCgpS/FeX9W1M0vZ27d++O0aNHw8XFRUTUEx4ejj5d2mPVxAEior5WI2Zg+yzNfA7IBs1Ygb6t6iGPczYRUU9MbCwePnuLwnmcRUR9TYdMwZ55Y0VJfaPmr0e7epVQ2FUz8xgfn4BrD56gdEHN5PTmuu/F+fsvlHPjn/muBKR8MiMiIiIiIiIiIqL/LvnHjgxJQN69exfPnz8XJSIiIiIiIiIiIvovMjQ0RN26dUXp6/5yApKIiIiIiIiIiIgovdgJDREREREREREREWUYJiCJiIiIiIiIiIgowzABSURERERERERERBmGCUgiIiIiIiIiIiLKMExAEhERERERERERUYZhApKIiIiIiIiIiIgyDBOQRERERERERERElGGYgCQiIiIiIiIiIqIMwwQkERERERERERERZRgmIImIiIiIiIiIiCiDAP8DDf28re+IisoAAAAASUVORK5CYII=">
            <a:extLst>
              <a:ext uri="{FF2B5EF4-FFF2-40B4-BE49-F238E27FC236}">
                <a16:creationId xmlns:a16="http://schemas.microsoft.com/office/drawing/2014/main" id="{85598374-09D6-7946-E133-80E00EDB2E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C81EA1-E202-BE82-8B57-F212362DE870}"/>
              </a:ext>
            </a:extLst>
          </p:cNvPr>
          <p:cNvSpPr txBox="1"/>
          <p:nvPr/>
        </p:nvSpPr>
        <p:spPr>
          <a:xfrm>
            <a:off x="560348" y="884620"/>
            <a:ext cx="111165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/>
              <a:t>Quite some diversity! But fairly cursory. E.g. Doesn’t include large items like “people travelling to use it”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34F7A4-5B39-6242-B122-5446E624D0A4}"/>
              </a:ext>
            </a:extLst>
          </p:cNvPr>
          <p:cNvSpPr/>
          <p:nvPr/>
        </p:nvSpPr>
        <p:spPr>
          <a:xfrm>
            <a:off x="1420367" y="1682877"/>
            <a:ext cx="5116960" cy="3779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RF 50%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595907-D41F-C95E-F058-5D6FF973FC45}"/>
              </a:ext>
            </a:extLst>
          </p:cNvPr>
          <p:cNvSpPr/>
          <p:nvPr/>
        </p:nvSpPr>
        <p:spPr>
          <a:xfrm>
            <a:off x="6537327" y="1682877"/>
            <a:ext cx="2149123" cy="37795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magnets 21%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21A3FB-9F1F-3AB0-FB06-A28EBE2A2A60}"/>
              </a:ext>
            </a:extLst>
          </p:cNvPr>
          <p:cNvSpPr/>
          <p:nvPr/>
        </p:nvSpPr>
        <p:spPr>
          <a:xfrm>
            <a:off x="8686450" y="1682877"/>
            <a:ext cx="1637427" cy="3779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CV 16%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17A765-37CE-857D-CCBE-20CC98B17342}"/>
              </a:ext>
            </a:extLst>
          </p:cNvPr>
          <p:cNvSpPr/>
          <p:nvPr/>
        </p:nvSpPr>
        <p:spPr>
          <a:xfrm>
            <a:off x="10323876" y="1682877"/>
            <a:ext cx="1330410" cy="37795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other 13%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12E209-A261-C233-9BB5-A6A1F6144CFD}"/>
              </a:ext>
            </a:extLst>
          </p:cNvPr>
          <p:cNvSpPr/>
          <p:nvPr/>
        </p:nvSpPr>
        <p:spPr>
          <a:xfrm>
            <a:off x="2542772" y="2572893"/>
            <a:ext cx="3877399" cy="377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cryogenics 38%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83508D-9BB5-0DDB-4CD3-1A2BE892331C}"/>
              </a:ext>
            </a:extLst>
          </p:cNvPr>
          <p:cNvSpPr/>
          <p:nvPr/>
        </p:nvSpPr>
        <p:spPr>
          <a:xfrm>
            <a:off x="7644613" y="2572893"/>
            <a:ext cx="2040736" cy="37795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experiments 20%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612CC3-2A50-78FE-9798-AE7BBA3D80C2}"/>
              </a:ext>
            </a:extLst>
          </p:cNvPr>
          <p:cNvSpPr/>
          <p:nvPr/>
        </p:nvSpPr>
        <p:spPr>
          <a:xfrm>
            <a:off x="1420367" y="2572893"/>
            <a:ext cx="1122405" cy="3779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magnets, RF 11%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BE1041-3F2A-4D19-FD4F-76E7500F7DFD}"/>
              </a:ext>
            </a:extLst>
          </p:cNvPr>
          <p:cNvSpPr/>
          <p:nvPr/>
        </p:nvSpPr>
        <p:spPr>
          <a:xfrm>
            <a:off x="6420171" y="2572893"/>
            <a:ext cx="1224442" cy="3779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CV 12%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C4E306-E263-39FA-5497-77684A1918C6}"/>
              </a:ext>
            </a:extLst>
          </p:cNvPr>
          <p:cNvSpPr/>
          <p:nvPr/>
        </p:nvSpPr>
        <p:spPr>
          <a:xfrm>
            <a:off x="9685350" y="2572893"/>
            <a:ext cx="1938699" cy="37795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other 19%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04C76D-663F-E1CA-9451-7F8798DF37F4}"/>
              </a:ext>
            </a:extLst>
          </p:cNvPr>
          <p:cNvGrpSpPr/>
          <p:nvPr/>
        </p:nvGrpSpPr>
        <p:grpSpPr>
          <a:xfrm>
            <a:off x="1419082" y="3481197"/>
            <a:ext cx="10204967" cy="381973"/>
            <a:chOff x="1419082" y="4407408"/>
            <a:chExt cx="10204967" cy="38197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87AC7D2-2A64-A76B-0A94-278F3A10E7B9}"/>
                </a:ext>
              </a:extLst>
            </p:cNvPr>
            <p:cNvSpPr/>
            <p:nvPr/>
          </p:nvSpPr>
          <p:spPr>
            <a:xfrm>
              <a:off x="5432049" y="4407408"/>
              <a:ext cx="3132000" cy="37795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CV 31%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F6F86D-10A8-34F4-066D-0636059D8440}"/>
                </a:ext>
              </a:extLst>
            </p:cNvPr>
            <p:cNvSpPr/>
            <p:nvPr/>
          </p:nvSpPr>
          <p:spPr>
            <a:xfrm>
              <a:off x="2633315" y="4407408"/>
              <a:ext cx="2798734" cy="37795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magnets 27%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C08A49-C6FD-4063-6ABA-A94DF0DB965C}"/>
                </a:ext>
              </a:extLst>
            </p:cNvPr>
            <p:cNvSpPr/>
            <p:nvPr/>
          </p:nvSpPr>
          <p:spPr>
            <a:xfrm>
              <a:off x="1419082" y="4407408"/>
              <a:ext cx="1216800" cy="37795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RF 12%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765F89-74B8-856F-493B-E6DD229B5627}"/>
                </a:ext>
              </a:extLst>
            </p:cNvPr>
            <p:cNvSpPr/>
            <p:nvPr/>
          </p:nvSpPr>
          <p:spPr>
            <a:xfrm>
              <a:off x="8564049" y="4407408"/>
              <a:ext cx="2192400" cy="37795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beamlines 22%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5343C1D-1EEA-792A-E0F3-ACABE0B8FE0D}"/>
                </a:ext>
              </a:extLst>
            </p:cNvPr>
            <p:cNvSpPr/>
            <p:nvPr/>
          </p:nvSpPr>
          <p:spPr>
            <a:xfrm>
              <a:off x="10756449" y="4411429"/>
              <a:ext cx="867600" cy="37795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other 8%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3BA743F-F500-8457-FD77-B07E834A8DC6}"/>
              </a:ext>
            </a:extLst>
          </p:cNvPr>
          <p:cNvSpPr/>
          <p:nvPr/>
        </p:nvSpPr>
        <p:spPr>
          <a:xfrm>
            <a:off x="4086682" y="4388399"/>
            <a:ext cx="1303200" cy="377952"/>
          </a:xfrm>
          <a:prstGeom prst="rect">
            <a:avLst/>
          </a:prstGeom>
          <a:solidFill>
            <a:schemeClr val="accent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water 13%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4253D6-83FB-CA22-16FA-8DA23A3314AC}"/>
              </a:ext>
            </a:extLst>
          </p:cNvPr>
          <p:cNvSpPr/>
          <p:nvPr/>
        </p:nvSpPr>
        <p:spPr>
          <a:xfrm>
            <a:off x="2556682" y="4388399"/>
            <a:ext cx="1530000" cy="37795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magnets 15%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9477B7-7944-D928-90E4-9926434B0A8A}"/>
              </a:ext>
            </a:extLst>
          </p:cNvPr>
          <p:cNvSpPr/>
          <p:nvPr/>
        </p:nvSpPr>
        <p:spPr>
          <a:xfrm>
            <a:off x="1419082" y="4388399"/>
            <a:ext cx="1137600" cy="3779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RF 11%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048C21-5ADC-3FC8-41B9-8EF8624DC26F}"/>
              </a:ext>
            </a:extLst>
          </p:cNvPr>
          <p:cNvSpPr/>
          <p:nvPr/>
        </p:nvSpPr>
        <p:spPr>
          <a:xfrm>
            <a:off x="5389882" y="4392420"/>
            <a:ext cx="6234167" cy="37795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other 61%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E5F1475-A9DD-6B1D-E926-B9CE7EEE349F}"/>
              </a:ext>
            </a:extLst>
          </p:cNvPr>
          <p:cNvSpPr txBox="1">
            <a:spLocks/>
          </p:cNvSpPr>
          <p:nvPr/>
        </p:nvSpPr>
        <p:spPr>
          <a:xfrm>
            <a:off x="473481" y="1295087"/>
            <a:ext cx="10515600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 conceptual design report</a:t>
            </a:r>
          </a:p>
          <a:p>
            <a:endParaRPr lang="en-GB" dirty="0"/>
          </a:p>
          <a:p>
            <a:r>
              <a:rPr lang="en-GB" dirty="0"/>
              <a:t>LHC</a:t>
            </a:r>
          </a:p>
          <a:p>
            <a:endParaRPr lang="en-GB" dirty="0"/>
          </a:p>
          <a:p>
            <a:r>
              <a:rPr lang="en-GB" dirty="0"/>
              <a:t>Diamond Light Source</a:t>
            </a:r>
          </a:p>
          <a:p>
            <a:endParaRPr lang="en-GB" dirty="0"/>
          </a:p>
          <a:p>
            <a:r>
              <a:rPr lang="en-GB" dirty="0"/>
              <a:t>ISIS Neutron Source</a:t>
            </a:r>
          </a:p>
          <a:p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486EAD-BC4B-12AB-9A13-04DD753FDBEB}"/>
              </a:ext>
            </a:extLst>
          </p:cNvPr>
          <p:cNvSpPr txBox="1"/>
          <p:nvPr/>
        </p:nvSpPr>
        <p:spPr>
          <a:xfrm>
            <a:off x="987552" y="5090541"/>
            <a:ext cx="5889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CV = Cooling &amp; Ventilation</a:t>
            </a:r>
          </a:p>
          <a:p>
            <a:r>
              <a:rPr lang="en-GB" dirty="0"/>
              <a:t>ISIS “other” – mainly target cooling, beamlines and detectors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171748-612B-A777-1291-CA1095B2C3C6}"/>
              </a:ext>
            </a:extLst>
          </p:cNvPr>
          <p:cNvSpPr txBox="1"/>
          <p:nvPr/>
        </p:nvSpPr>
        <p:spPr>
          <a:xfrm>
            <a:off x="6480177" y="5971321"/>
            <a:ext cx="563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Mike will mention assessment for FCC-</a:t>
            </a:r>
            <a:r>
              <a:rPr lang="en-GB" i="1" dirty="0" err="1"/>
              <a:t>ee</a:t>
            </a:r>
            <a:r>
              <a:rPr lang="en-GB" i="1" dirty="0"/>
              <a:t> in the next talk …</a:t>
            </a:r>
          </a:p>
        </p:txBody>
      </p:sp>
    </p:spTree>
    <p:extLst>
      <p:ext uri="{BB962C8B-B14F-4D97-AF65-F5344CB8AC3E}">
        <p14:creationId xmlns:p14="http://schemas.microsoft.com/office/powerpoint/2010/main" val="269136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40C8791350D34F8C89593996A8D79B" ma:contentTypeVersion="20" ma:contentTypeDescription="Create a new document." ma:contentTypeScope="" ma:versionID="a5f4d75e315f8921e9ca70e38ec071bb">
  <xsd:schema xmlns:xsd="http://www.w3.org/2001/XMLSchema" xmlns:xs="http://www.w3.org/2001/XMLSchema" xmlns:p="http://schemas.microsoft.com/office/2006/metadata/properties" xmlns:ns2="fc95c42b-0cd7-40f5-b558-89790b991f6d" xmlns:ns3="7147f2a6-8207-42ce-bb90-30d706cf7a00" targetNamespace="http://schemas.microsoft.com/office/2006/metadata/properties" ma:root="true" ma:fieldsID="7f35b9b0fb6be4bea41c543161c07024" ns2:_="" ns3:_="">
    <xsd:import namespace="fc95c42b-0cd7-40f5-b558-89790b991f6d"/>
    <xsd:import namespace="7147f2a6-8207-42ce-bb90-30d706cf7a0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5c42b-0cd7-40f5-b558-89790b991f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871472-19cf-475b-b15d-9835b1ad4822}" ma:internalName="TaxCatchAll" ma:showField="CatchAllData" ma:web="fc95c42b-0cd7-40f5-b558-89790b991f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7f2a6-8207-42ce-bb90-30d706cf7a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c95c42b-0cd7-40f5-b558-89790b991f6d" xsi:nil="true"/>
    <lcf76f155ced4ddcb4097134ff3c332f xmlns="7147f2a6-8207-42ce-bb90-30d706cf7a0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8F4F31-1735-4856-A3A9-4827D4389D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95c42b-0cd7-40f5-b558-89790b991f6d"/>
    <ds:schemaRef ds:uri="7147f2a6-8207-42ce-bb90-30d706cf7a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2F731D-C5EE-43B1-A73D-95CAF6D07005}">
  <ds:schemaRefs>
    <ds:schemaRef ds:uri="http://purl.org/dc/dcmitype/"/>
    <ds:schemaRef ds:uri="fc95c42b-0cd7-40f5-b558-89790b991f6d"/>
    <ds:schemaRef ds:uri="7147f2a6-8207-42ce-bb90-30d706cf7a00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96A1D28-6455-4F62-AC0C-10E37621C4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20112</TotalTime>
  <Words>4006</Words>
  <Application>Microsoft Office PowerPoint</Application>
  <PresentationFormat>Widescreen</PresentationFormat>
  <Paragraphs>592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Arial</vt:lpstr>
      <vt:lpstr>Avenir Next LT Pro</vt:lpstr>
      <vt:lpstr>Avenir Next LT Pro Demi</vt:lpstr>
      <vt:lpstr>Avenir Next LT Pro Light</vt:lpstr>
      <vt:lpstr>Calibri</vt:lpstr>
      <vt:lpstr>Calibri Light</vt:lpstr>
      <vt:lpstr>Franklin Gothic Book</vt:lpstr>
      <vt:lpstr>Helvetica</vt:lpstr>
      <vt:lpstr>Helvetica Neue</vt:lpstr>
      <vt:lpstr>Symbol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peter.williams@stfc.ac.uk</dc:creator>
  <cp:lastModifiedBy>Peter Williams</cp:lastModifiedBy>
  <cp:revision>314</cp:revision>
  <dcterms:created xsi:type="dcterms:W3CDTF">2022-05-13T14:26:58Z</dcterms:created>
  <dcterms:modified xsi:type="dcterms:W3CDTF">2024-04-15T08:02:20Z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0x010100B640C8791350D34F8C89593996A8D79B</vt:lpwstr>
  </property>
  <property fmtid="{D5CDD505-2E9C-101B-9397-08002B2CF9AE}" pid="3" name="MediaServiceImageTags">
    <vt:lpwstr/>
  </property>
</Properties>
</file>