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18" r:id="rId2"/>
    <p:sldId id="256" r:id="rId3"/>
    <p:sldId id="319" r:id="rId4"/>
    <p:sldId id="322" r:id="rId5"/>
    <p:sldId id="321" r:id="rId6"/>
    <p:sldId id="320" r:id="rId7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39" autoAdjust="0"/>
    <p:restoredTop sz="93979" autoAdjust="0"/>
  </p:normalViewPr>
  <p:slideViewPr>
    <p:cSldViewPr snapToGrid="0">
      <p:cViewPr varScale="1">
        <p:scale>
          <a:sx n="68" d="100"/>
          <a:sy n="68" d="100"/>
        </p:scale>
        <p:origin x="712" y="48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2345EB-1675-42A8-BDDB-D1E1501C1898}" type="datetimeFigureOut">
              <a:rPr lang="es-ES" smtClean="0"/>
              <a:t>16/04/2024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55B4AF-31B9-4186-AAC4-D78D7BB2A5C8}" type="slidenum">
              <a:rPr lang="es-ES" smtClean="0"/>
              <a:t>‹N°›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1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91133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163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239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8771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42767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0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55B4AF-31B9-4186-AAC4-D78D7BB2A5C8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37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07F07-5018-B520-783B-FE0457BCD9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C53577-5D47-3462-F508-230E0253F3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8CF65-E206-3105-4673-F13885629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C07C72-387F-907B-1702-431F21C0B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FC383-9E28-9304-354E-F80FB06F5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128983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D793C-A8B3-F264-6E40-84278DCA4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39B46-D290-3902-DD95-AA1FB158F3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55E12-F97D-3D20-4013-D3B2FE30D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874DB-5421-9EDD-37D6-425B69833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33B1D9-3620-1F4F-9C12-E5D29B3B1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06517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E89427-BD9A-4F90-8507-D5461D4AF4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9B218D-F119-D88B-04E0-282E532EA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7B9E0-E1C5-E090-5BF8-E23ECA443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248BD-AC9E-EF27-8724-4A261C549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BBEFC-60B4-A86B-4F5D-EE50B6706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331453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DDCCF-00D4-57C0-AB86-DD97CBF26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01350-A3CE-F72C-EF66-224EE8E3E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2717E-3498-D1DF-0749-E719A0490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0EF9F-8597-7B89-712F-614543F54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C8415-5616-E9EF-A04C-AB58C2E8A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6086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A5CA1-B7CB-D1FB-EC76-E686072A27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376EC-3A6A-627D-FB8C-389BD638A9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D9367-1A65-3258-265C-9FE90DFE5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80604-377F-6192-4D4E-AC24A6380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3C9CB9-597A-78E3-CFBC-A159B83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51950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8BA3-0492-6F74-9BF6-52E8ECDE3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13EA-68CD-9D88-D79C-CC6ED21EC1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19449-C536-4F9E-2D95-193291798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D753B-EBAF-B53A-074D-76FB47A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5475B-BCCD-BF1D-D454-48E8BAEE8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A81B7A-9A7C-4BC7-ADE6-79554484D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302570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64811-F649-1A18-8152-2E898C3CB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96928-3DA8-37D0-D51A-B823CED2E8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67FC4-6803-2A31-FB6C-F5659A25A6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C89C4-348E-5F39-4668-34D6F57A0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B8D285-7AB1-D934-D1C7-35BD769227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36D4F4-1072-1534-5192-D3D0EB786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F9E71C-2B25-C35F-F2C4-0647C5575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FE4384-78B5-0145-4AD6-E159AB04C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15391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15D05-BAE5-24E8-3A9C-14C3A7F70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9ECEF6-D795-F1A5-DDBC-8D98B55B5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4890-38CA-0ACB-1B4F-A5F9405A0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674416-B7D1-C64F-6B7E-D5252B22C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508629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45E28-5069-3021-3A48-8D87E41774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99B63-1C5E-64D7-EE4C-E6CB25003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C717FB-888C-F1BE-37C5-F04D21D1E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84538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92FD-FA4F-1B23-9EA8-98A91CDB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74534-C607-4610-550D-E549332B6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EA254-A469-DD5E-6D80-44BC37540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B67E5-EFEF-17F0-5AB1-5E8DF97BF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DB6C-8CB1-00F0-9658-BA9847DD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C09C59-5D4A-0616-191D-C163C2AA1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2263079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1D37EC-0CB8-5C20-0D9F-EF2B8B705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59592B-AE95-C702-A091-81C5DD7C83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6C0F8F-A3A7-5386-A2CD-26017DDBA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BDF64-7321-18FA-3A8A-151C61B25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97279B-A4DF-B23E-FBF6-E1F5762D1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9E326F-A5DE-61B2-FC62-436888296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1971190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C02FC6-B683-24E9-4CF3-ACB65B9C34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788781-C4E4-8F07-B445-0FCB66126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71DA-F3C2-ACC9-0954-A50279EA3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9A398E-FCB8-1146-8DE5-39712756FA2F}" type="datetimeFigureOut">
              <a:rPr lang="en-BE" smtClean="0"/>
              <a:t>04/16/2024</a:t>
            </a:fld>
            <a:endParaRPr lang="en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F7E01-A745-BFC4-1A5F-98305C39C6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CC3E3-36ED-4099-6586-23175595E3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068FCCF-9A80-B240-8D85-84F960565AFA}" type="slidenum">
              <a:rPr lang="en-BE" smtClean="0"/>
              <a:t>‹N°›</a:t>
            </a:fld>
            <a:endParaRPr lang="en-BE"/>
          </a:p>
        </p:txBody>
      </p:sp>
    </p:spTree>
    <p:extLst>
      <p:ext uri="{BB962C8B-B14F-4D97-AF65-F5344CB8AC3E}">
        <p14:creationId xmlns:p14="http://schemas.microsoft.com/office/powerpoint/2010/main" val="4174937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forge.in2p3.fr/projects/in2p3-specialites-pectin/wiki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97617" y="1599081"/>
            <a:ext cx="9270383" cy="1673466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/>
            </a:r>
            <a:br>
              <a:rPr lang="en-US" sz="3600" b="1" dirty="0" smtClean="0">
                <a:solidFill>
                  <a:srgbClr val="0070C0"/>
                </a:solidFill>
              </a:rPr>
            </a:br>
            <a:r>
              <a:rPr lang="en-US" sz="3600" b="1" dirty="0" err="1" smtClean="0">
                <a:solidFill>
                  <a:srgbClr val="0070C0"/>
                </a:solidFill>
              </a:rPr>
              <a:t>iSAS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>
                <a:solidFill>
                  <a:srgbClr val="0070C0"/>
                </a:solidFill>
              </a:rPr>
              <a:t>common meeting WP4 WP5 </a:t>
            </a:r>
            <a:r>
              <a:rPr lang="en-US" sz="3600" b="1" dirty="0" smtClean="0">
                <a:solidFill>
                  <a:srgbClr val="0070C0"/>
                </a:solidFill>
              </a:rPr>
              <a:t>WP6</a:t>
            </a:r>
            <a:endParaRPr lang="en-US" sz="3600" b="1" dirty="0">
              <a:solidFill>
                <a:srgbClr val="0070C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706829" y="6339016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es-ES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</a:rPr>
              <a:t>Tuesday 16 / 04/ 2024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0923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7271" y="530481"/>
            <a:ext cx="827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iSAS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common meeting WP4 WP5 </a:t>
            </a:r>
            <a:r>
              <a:rPr lang="en-US" sz="2400" b="1" dirty="0" smtClean="0">
                <a:solidFill>
                  <a:srgbClr val="0070C0"/>
                </a:solidFill>
              </a:rPr>
              <a:t>WP6:</a:t>
            </a:r>
          </a:p>
          <a:p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Participants 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endParaRPr lang="en-U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es-ES" dirty="0"/>
          </a:p>
        </p:txBody>
      </p:sp>
      <p:sp>
        <p:nvSpPr>
          <p:cNvPr id="3" name="Rectangle 2"/>
          <p:cNvSpPr/>
          <p:nvPr/>
        </p:nvSpPr>
        <p:spPr>
          <a:xfrm>
            <a:off x="267732" y="2082720"/>
            <a:ext cx="6096000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endParaRPr lang="es-ES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Nuno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Elias (ESS)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Guillaume OLRY (CNRS/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IJCLab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Vittorio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PARMA (CERN)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Karin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CANDERAN (CERN)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Patricia DUSCHENE (CNRS/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IJCLab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Akira MIYAZAKI (CNRS/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IJCLab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Arnaud MADUR (CEA</a:t>
            </a: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65340" y="2390497"/>
            <a:ext cx="646258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Gilles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OLIVIER (CNRS/</a:t>
            </a:r>
            <a:r>
              <a:rPr lang="en-US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IJCLab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Eric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MONTESINOS (CERN) zoom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Marco </a:t>
            </a: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Garlasche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(CERN) zoom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Yoland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GOMEZ MARTINEZ (CNRS/LPSC)</a:t>
            </a:r>
            <a:endParaRPr lang="es-ES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Maud 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BAYLAC (CNRS/LPSC)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Patxi</a:t>
            </a: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 DUTHIL (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CNRS/</a:t>
            </a:r>
            <a:r>
              <a:rPr lang="fr-FR" sz="24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IJCLab</a:t>
            </a:r>
            <a:r>
              <a:rPr lang="fr-FR" sz="2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latin typeface="Calibri" panose="020F0502020204030204" pitchFamily="34" charset="0"/>
                <a:ea typeface="Times New Roman" panose="02020603050405020304" pitchFamily="18" charset="0"/>
              </a:rPr>
              <a:t>Arthur IZIQUEL (ACS)</a:t>
            </a:r>
            <a:endParaRPr lang="es-ES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05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7271" y="393440"/>
            <a:ext cx="827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iSAS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common meeting WP4 WP5 </a:t>
            </a:r>
            <a:r>
              <a:rPr lang="en-US" sz="2400" b="1" dirty="0" smtClean="0">
                <a:solidFill>
                  <a:srgbClr val="0070C0"/>
                </a:solidFill>
              </a:rPr>
              <a:t>WP6:</a:t>
            </a:r>
          </a:p>
          <a:p>
            <a:pPr lvl="0">
              <a:spcAft>
                <a:spcPts val="0"/>
              </a:spcAft>
            </a:pPr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General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organization</a:t>
            </a:r>
            <a:endParaRPr lang="es-ES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es-ES" dirty="0"/>
          </a:p>
        </p:txBody>
      </p:sp>
      <p:sp>
        <p:nvSpPr>
          <p:cNvPr id="2" name="Rectangle 1"/>
          <p:cNvSpPr/>
          <p:nvPr/>
        </p:nvSpPr>
        <p:spPr>
          <a:xfrm>
            <a:off x="162838" y="2014151"/>
            <a:ext cx="11761431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Times New Roman" panose="02020603050405020304" pitchFamily="18" charset="0"/>
              </a:rPr>
              <a:t> </a:t>
            </a:r>
            <a:endParaRPr lang="es-E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Meetings 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to be organized (default is zoom)</a:t>
            </a:r>
            <a:endParaRPr lang="es-E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WP4, WP5 and WP6 will hold a meeting every month for the progress with a short progress report to circulate among other WPs </a:t>
            </a:r>
            <a:endParaRPr lang="es-ES" sz="2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WP4, WP5 and WP6 : common meetings every 3 months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200" b="1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endParaRPr lang="en-US" sz="2200" b="1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</a:pPr>
            <a:r>
              <a:rPr lang="en-US" sz="2200" b="1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Work </a:t>
            </a:r>
            <a:r>
              <a:rPr lang="en-US" sz="2200" b="1" dirty="0">
                <a:latin typeface="Calibri" panose="020F0502020204030204" pitchFamily="34" charset="0"/>
                <a:ea typeface="Times New Roman" panose="02020603050405020304" pitchFamily="18" charset="0"/>
              </a:rPr>
              <a:t>program </a:t>
            </a:r>
            <a:endParaRPr lang="es-E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en-U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Propose 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a document management system for the next </a:t>
            </a:r>
            <a:r>
              <a:rPr lang="en-US" sz="22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WP4 meeting </a:t>
            </a: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( Atrium, Box,  Forge @IN2P3 : </a:t>
            </a:r>
            <a:r>
              <a:rPr lang="en-US" sz="2200" u="sng" dirty="0">
                <a:solidFill>
                  <a:srgbClr val="0563C1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4"/>
              </a:rPr>
              <a:t>https://forge.in2p3.fr/projects/in2p3-specialites-pectin/wiki</a:t>
            </a:r>
            <a:endParaRPr lang="es-E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Aft>
                <a:spcPts val="0"/>
              </a:spcAft>
            </a:pPr>
            <a:r>
              <a:rPr lang="en-US" sz="2200" dirty="0">
                <a:latin typeface="Calibri" panose="020F0502020204030204" pitchFamily="34" charset="0"/>
                <a:ea typeface="Times New Roman" panose="02020603050405020304" pitchFamily="18" charset="0"/>
              </a:rPr>
              <a:t>Need : To share documents with two versions : in work and agreed</a:t>
            </a:r>
            <a:endParaRPr lang="es-ES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90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771862" y="378848"/>
            <a:ext cx="827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iSAS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common meeting WP4 WP5 </a:t>
            </a:r>
            <a:r>
              <a:rPr lang="en-US" sz="2400" b="1" dirty="0" smtClean="0">
                <a:solidFill>
                  <a:srgbClr val="0070C0"/>
                </a:solidFill>
              </a:rPr>
              <a:t>WP6:</a:t>
            </a:r>
          </a:p>
          <a:p>
            <a:pPr lvl="0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High Order Modes coupler (HOM) couplers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es-ES" dirty="0"/>
          </a:p>
        </p:txBody>
      </p:sp>
      <p:sp>
        <p:nvSpPr>
          <p:cNvPr id="2" name="Rectangle 1"/>
          <p:cNvSpPr/>
          <p:nvPr/>
        </p:nvSpPr>
        <p:spPr>
          <a:xfrm>
            <a:off x="434001" y="2179594"/>
            <a:ext cx="10995313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/>
              <a:t>Court </a:t>
            </a:r>
            <a:r>
              <a:rPr lang="en-US" b="1" dirty="0" smtClean="0"/>
              <a:t>term </a:t>
            </a:r>
            <a:r>
              <a:rPr lang="en-US" b="1" dirty="0"/>
              <a:t>: </a:t>
            </a:r>
            <a:endParaRPr lang="en-US" b="1" dirty="0" smtClean="0"/>
          </a:p>
          <a:p>
            <a:pPr lvl="0"/>
            <a:r>
              <a:rPr lang="en-US" b="1" dirty="0"/>
              <a:t>	</a:t>
            </a:r>
            <a:r>
              <a:rPr lang="en-US" b="1" dirty="0" smtClean="0"/>
              <a:t>800 </a:t>
            </a:r>
            <a:r>
              <a:rPr lang="en-US" b="1" dirty="0"/>
              <a:t>MHz for integration in the </a:t>
            </a:r>
            <a:r>
              <a:rPr lang="en-US" b="1" dirty="0" err="1"/>
              <a:t>cryomodule</a:t>
            </a:r>
            <a:r>
              <a:rPr lang="en-US" b="1" dirty="0"/>
              <a:t> WP6 </a:t>
            </a:r>
            <a:r>
              <a:rPr lang="en-US" b="1" dirty="0" smtClean="0"/>
              <a:t>(800 MHz)</a:t>
            </a:r>
            <a:endParaRPr lang="es-ES" dirty="0"/>
          </a:p>
          <a:p>
            <a:pPr lvl="0"/>
            <a:r>
              <a:rPr lang="en-US" dirty="0" smtClean="0"/>
              <a:t>	Needed </a:t>
            </a:r>
            <a:r>
              <a:rPr lang="en-US" dirty="0"/>
              <a:t>to built them quickly. The goal:  to begin the manufacturing in </a:t>
            </a:r>
            <a:r>
              <a:rPr lang="en-US" dirty="0" smtClean="0"/>
              <a:t>	may </a:t>
            </a:r>
            <a:r>
              <a:rPr lang="en-US" dirty="0"/>
              <a:t>2025</a:t>
            </a:r>
            <a:endParaRPr lang="es-ES" dirty="0"/>
          </a:p>
          <a:p>
            <a:r>
              <a:rPr lang="en-US" b="1" dirty="0"/>
              <a:t> </a:t>
            </a:r>
            <a:endParaRPr lang="es-ES" dirty="0"/>
          </a:p>
          <a:p>
            <a:pPr lvl="0"/>
            <a:r>
              <a:rPr lang="en-US" b="1" dirty="0"/>
              <a:t>Longer term </a:t>
            </a:r>
            <a:r>
              <a:rPr lang="en-US" b="1" dirty="0" smtClean="0"/>
              <a:t>( 800 MHz v2 and 1,3 GHz as optimize </a:t>
            </a:r>
            <a:r>
              <a:rPr lang="en-US" b="1" dirty="0"/>
              <a:t>the cooling for WP5</a:t>
            </a:r>
            <a:r>
              <a:rPr lang="en-US" b="1" dirty="0" smtClean="0"/>
              <a:t>)</a:t>
            </a:r>
            <a:endParaRPr lang="es-ES" dirty="0"/>
          </a:p>
          <a:p>
            <a:pPr lvl="0"/>
            <a:r>
              <a:rPr lang="en-US" dirty="0" smtClean="0"/>
              <a:t>	INFN </a:t>
            </a:r>
            <a:r>
              <a:rPr lang="en-US" dirty="0"/>
              <a:t>have to hire a 2 year postdoc to </a:t>
            </a:r>
            <a:r>
              <a:rPr lang="en-US" dirty="0" smtClean="0"/>
              <a:t>work </a:t>
            </a:r>
            <a:r>
              <a:rPr lang="en-US" dirty="0"/>
              <a:t>on the design of HOM on a </a:t>
            </a:r>
            <a:r>
              <a:rPr lang="en-US" dirty="0" smtClean="0"/>
              <a:t>	more </a:t>
            </a:r>
            <a:r>
              <a:rPr lang="en-US" dirty="0"/>
              <a:t>general </a:t>
            </a:r>
            <a:r>
              <a:rPr lang="en-US" dirty="0" smtClean="0"/>
              <a:t>way </a:t>
            </a:r>
          </a:p>
          <a:p>
            <a:pPr lvl="0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675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7271" y="393440"/>
            <a:ext cx="827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iSAS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common meeting WP4 WP5 </a:t>
            </a:r>
            <a:r>
              <a:rPr lang="en-US" sz="2400" b="1" dirty="0" smtClean="0">
                <a:solidFill>
                  <a:srgbClr val="0070C0"/>
                </a:solidFill>
              </a:rPr>
              <a:t>WP6:</a:t>
            </a:r>
          </a:p>
          <a:p>
            <a:pPr lvl="0"/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High Order Modes coupler (HOM) couplers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es-ES" dirty="0"/>
          </a:p>
        </p:txBody>
      </p:sp>
      <p:sp>
        <p:nvSpPr>
          <p:cNvPr id="2" name="Rectangle 1"/>
          <p:cNvSpPr/>
          <p:nvPr/>
        </p:nvSpPr>
        <p:spPr>
          <a:xfrm>
            <a:off x="459401" y="1825065"/>
            <a:ext cx="1099531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IJCLab</a:t>
            </a:r>
            <a:r>
              <a:rPr lang="en-US" dirty="0"/>
              <a:t> </a:t>
            </a:r>
            <a:r>
              <a:rPr lang="en-US" dirty="0" smtClean="0"/>
              <a:t>ongoing the study of 800 MHz HOM couplers.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Very important </a:t>
            </a:r>
            <a:r>
              <a:rPr lang="en-US" dirty="0"/>
              <a:t>to share the design with the CERN the most early to check manufacturing 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About the study of optimize </a:t>
            </a:r>
            <a:r>
              <a:rPr lang="en-US" dirty="0"/>
              <a:t>the cooling for WP5 </a:t>
            </a:r>
            <a:r>
              <a:rPr lang="en-US" dirty="0" smtClean="0"/>
              <a:t>: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 </a:t>
            </a:r>
            <a:r>
              <a:rPr lang="en-US" dirty="0"/>
              <a:t>for study pros/cons of cooling systems for large </a:t>
            </a:r>
            <a:r>
              <a:rPr lang="en-US" dirty="0" smtClean="0"/>
              <a:t>machines ( work of K. CANDERAN CERN). </a:t>
            </a:r>
            <a:endParaRPr lang="es-ES" dirty="0"/>
          </a:p>
          <a:p>
            <a:pPr lvl="0"/>
            <a:r>
              <a:rPr lang="en-US" dirty="0" smtClean="0"/>
              <a:t>		Vapor </a:t>
            </a:r>
            <a:r>
              <a:rPr lang="en-US" dirty="0"/>
              <a:t>cooling : CM of LHC, ESS, MYRRHA</a:t>
            </a:r>
            <a:endParaRPr lang="es-ES" dirty="0"/>
          </a:p>
          <a:p>
            <a:pPr lvl="0"/>
            <a:r>
              <a:rPr lang="en-US" dirty="0" smtClean="0"/>
              <a:t>		Heat </a:t>
            </a:r>
            <a:r>
              <a:rPr lang="en-US" dirty="0"/>
              <a:t>intercept : PIP-II</a:t>
            </a: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At the next </a:t>
            </a:r>
            <a:r>
              <a:rPr lang="en-US" dirty="0" smtClean="0"/>
              <a:t>WP4 monthly </a:t>
            </a:r>
            <a:r>
              <a:rPr lang="en-US" dirty="0"/>
              <a:t>meeting </a:t>
            </a:r>
            <a:endParaRPr lang="es-E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have the specs for </a:t>
            </a:r>
            <a:r>
              <a:rPr lang="en-US" dirty="0" smtClean="0"/>
              <a:t>HOM </a:t>
            </a:r>
            <a:endParaRPr lang="es-E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Patricia Duchesne ( CNRS / IJC Lab) </a:t>
            </a:r>
            <a:r>
              <a:rPr lang="en-US" dirty="0"/>
              <a:t>will show the status ( RF design, thermal simulations…) of 800 MHz HOM.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679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novate for Sustainable Accelerating Systems: Kick-Off Meeting">
            <a:extLst>
              <a:ext uri="{FF2B5EF4-FFF2-40B4-BE49-F238E27FC236}">
                <a16:creationId xmlns:a16="http://schemas.microsoft.com/office/drawing/2014/main" id="{0BBB2F10-FAEB-D3CF-A535-57FAB197B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38" y="378848"/>
            <a:ext cx="3609024" cy="1134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CFD807-6BFA-5F75-585F-038BB87B589A}"/>
              </a:ext>
            </a:extLst>
          </p:cNvPr>
          <p:cNvSpPr txBox="1"/>
          <p:nvPr/>
        </p:nvSpPr>
        <p:spPr>
          <a:xfrm>
            <a:off x="3917271" y="393440"/>
            <a:ext cx="82747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70C0"/>
                </a:solidFill>
              </a:rPr>
              <a:t>iSAS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common meeting WP4 WP5 </a:t>
            </a:r>
            <a:r>
              <a:rPr lang="en-US" sz="2400" b="1" dirty="0" smtClean="0">
                <a:solidFill>
                  <a:srgbClr val="0070C0"/>
                </a:solidFill>
              </a:rPr>
              <a:t>WP6:</a:t>
            </a:r>
          </a:p>
          <a:p>
            <a:pPr lvl="0"/>
            <a:r>
              <a:rPr lang="en-US" sz="2400" b="1" dirty="0">
                <a:solidFill>
                  <a:schemeClr val="bg2">
                    <a:lumMod val="50000"/>
                  </a:schemeClr>
                </a:solidFill>
              </a:rPr>
              <a:t>Full power couplers (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FPC)</a:t>
            </a:r>
            <a:endParaRPr lang="es-ES" sz="2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11706829" y="6326659"/>
            <a:ext cx="48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3</a:t>
            </a:r>
            <a:endParaRPr lang="es-ES" dirty="0"/>
          </a:p>
        </p:txBody>
      </p:sp>
      <p:sp>
        <p:nvSpPr>
          <p:cNvPr id="2" name="Rectangle 1"/>
          <p:cNvSpPr/>
          <p:nvPr/>
        </p:nvSpPr>
        <p:spPr>
          <a:xfrm>
            <a:off x="459401" y="2458994"/>
            <a:ext cx="1099531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smtClean="0"/>
              <a:t>Work program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smtClean="0"/>
              <a:t>Define </a:t>
            </a:r>
            <a:r>
              <a:rPr lang="en-US" dirty="0"/>
              <a:t>the specifications (important figures) for may 2024 with the dates for tracking the versions, include the main points of attention and ideal boundary </a:t>
            </a:r>
            <a:r>
              <a:rPr lang="en-US" dirty="0" smtClean="0"/>
              <a:t>conditions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Validate the boundary conditions with the different interfaces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1434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5378</TotalTime>
  <Words>246</Words>
  <Application>Microsoft Office PowerPoint</Application>
  <PresentationFormat>Grand écran</PresentationFormat>
  <Paragraphs>72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3" baseType="lpstr">
      <vt:lpstr>Aptos</vt:lpstr>
      <vt:lpstr>Aptos Display</vt:lpstr>
      <vt:lpstr>Arial</vt:lpstr>
      <vt:lpstr>Calibri</vt:lpstr>
      <vt:lpstr>Symbol</vt:lpstr>
      <vt:lpstr>Times New Roman</vt:lpstr>
      <vt:lpstr>Office Theme</vt:lpstr>
      <vt:lpstr> iSAS common meeting WP4 WP5 WP6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Jorgen D'HONDT</dc:creator>
  <cp:lastModifiedBy>Ketel Turzo</cp:lastModifiedBy>
  <cp:revision>278</cp:revision>
  <dcterms:created xsi:type="dcterms:W3CDTF">2024-02-23T11:31:04Z</dcterms:created>
  <dcterms:modified xsi:type="dcterms:W3CDTF">2024-04-16T11:38:44Z</dcterms:modified>
</cp:coreProperties>
</file>