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94"/>
  </p:normalViewPr>
  <p:slideViewPr>
    <p:cSldViewPr snapToGrid="0">
      <p:cViewPr varScale="1">
        <p:scale>
          <a:sx n="111" d="100"/>
          <a:sy n="111" d="100"/>
        </p:scale>
        <p:origin x="4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AAB9F-1E25-401D-9E77-3CA6720D25B2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DACFA-1F86-4A52-B03C-6A5CC8E4C1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430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5AF0-5D52-4E25-8CF7-D1FA20758707}" type="datetime1">
              <a:rPr lang="fr-FR" smtClean="0"/>
              <a:t>16/04/2024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8FBD-0613-425F-809C-D1947F7285D6}" type="datetime1">
              <a:rPr lang="fr-FR" smtClean="0"/>
              <a:t>16/04/2024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628F-3B46-492B-B572-4738C8FC71E1}" type="datetime1">
              <a:rPr lang="fr-FR" smtClean="0"/>
              <a:t>16/04/2024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CCF-00D4-57C0-AB86-DD97CBF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717E-3498-D1DF-0749-E719A0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11AC-71B3-4E6F-BD36-77D52878D6B1}" type="datetime1">
              <a:rPr lang="fr-FR" smtClean="0"/>
              <a:t>16/04/2024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EF9F-8597-7B89-712F-614543F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8415-5616-E9EF-A04C-AB58C2E8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4E1B-3DB5-4161-B5A7-87B595CF4447}" type="datetime1">
              <a:rPr lang="fr-FR" smtClean="0"/>
              <a:t>16/04/2024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2789-9890-48D0-BF3C-5FF30DF9B95A}" type="datetime1">
              <a:rPr lang="fr-FR" smtClean="0"/>
              <a:t>16/04/2024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A233-98C6-4539-8130-56D14D2F645A}" type="datetime1">
              <a:rPr lang="fr-FR" smtClean="0"/>
              <a:t>16/04/2024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38D4C-F6DA-4168-98B7-F67EB189595C}" type="datetime1">
              <a:rPr lang="fr-FR" smtClean="0"/>
              <a:t>16/04/2024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48FD-A1CC-4896-A9C3-78E1F51B82D7}" type="datetime1">
              <a:rPr lang="fr-FR" smtClean="0"/>
              <a:t>16/04/2024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2719-6981-494F-9272-AA46F4F8DD1D}" type="datetime1">
              <a:rPr lang="fr-FR" smtClean="0"/>
              <a:t>16/04/2024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2B91-BAA4-48DB-A55E-A0A94B1A01C3}" type="datetime1">
              <a:rPr lang="fr-FR" smtClean="0"/>
              <a:t>16/04/2024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1463CD-01DA-466F-8AC8-6E754ADF3C9E}" type="datetime1">
              <a:rPr lang="fr-FR" smtClean="0"/>
              <a:t>16/04/2024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23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B977F7-1EE6-DC7F-CD89-A20E9ED46829}"/>
              </a:ext>
            </a:extLst>
          </p:cNvPr>
          <p:cNvSpPr txBox="1"/>
          <p:nvPr/>
        </p:nvSpPr>
        <p:spPr>
          <a:xfrm>
            <a:off x="632022" y="1866617"/>
            <a:ext cx="105480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2400" b="1" dirty="0" smtClean="0">
                <a:solidFill>
                  <a:srgbClr val="A4C137"/>
                </a:solidFill>
              </a:rPr>
              <a:t>WP</a:t>
            </a:r>
            <a:r>
              <a:rPr lang="fr-FR" sz="2400" b="1" dirty="0" smtClean="0">
                <a:solidFill>
                  <a:srgbClr val="A4C137"/>
                </a:solidFill>
              </a:rPr>
              <a:t>6</a:t>
            </a:r>
            <a:r>
              <a:rPr lang="en-BE" sz="2400" b="1" dirty="0" smtClean="0">
                <a:solidFill>
                  <a:srgbClr val="A4C137"/>
                </a:solidFill>
              </a:rPr>
              <a:t>: </a:t>
            </a:r>
            <a:r>
              <a:rPr lang="en-US" sz="2400" b="1" dirty="0">
                <a:solidFill>
                  <a:srgbClr val="A4C137"/>
                </a:solidFill>
              </a:rPr>
              <a:t>Integration into </a:t>
            </a:r>
            <a:r>
              <a:rPr lang="fr-FR" sz="2400" b="1" dirty="0" smtClean="0">
                <a:solidFill>
                  <a:srgbClr val="A4C137"/>
                </a:solidFill>
              </a:rPr>
              <a:t>Accelerator and </a:t>
            </a:r>
            <a:r>
              <a:rPr lang="fr-FR" sz="2400" b="1" dirty="0" err="1" smtClean="0">
                <a:solidFill>
                  <a:srgbClr val="A4C137"/>
                </a:solidFill>
              </a:rPr>
              <a:t>Collider</a:t>
            </a:r>
            <a:r>
              <a:rPr lang="fr-FR" sz="2400" b="1" dirty="0" smtClean="0">
                <a:solidFill>
                  <a:srgbClr val="A4C137"/>
                </a:solidFill>
              </a:rPr>
              <a:t> </a:t>
            </a:r>
            <a:r>
              <a:rPr lang="fr-FR" sz="2400" b="1" dirty="0" err="1" smtClean="0">
                <a:solidFill>
                  <a:srgbClr val="A4C137"/>
                </a:solidFill>
              </a:rPr>
              <a:t>RIs</a:t>
            </a:r>
            <a:endParaRPr lang="en-BE" sz="2400" b="1" dirty="0">
              <a:solidFill>
                <a:srgbClr val="A4C137"/>
              </a:solidFill>
            </a:endParaRPr>
          </a:p>
          <a:p>
            <a:r>
              <a:rPr lang="en-US" sz="2400" b="1" dirty="0" smtClean="0">
                <a:solidFill>
                  <a:srgbClr val="1B3C70"/>
                </a:solidFill>
                <a:latin typeface="Calibri"/>
                <a:ea typeface="ＭＳ Ｐゴシック" charset="0"/>
              </a:rPr>
              <a:t>Guillaume Olry (CNRS/IJCLAB) on behalf of WP6 colleagues</a:t>
            </a:r>
          </a:p>
          <a:p>
            <a:r>
              <a:rPr lang="en-US" sz="2000" i="1" dirty="0" smtClean="0">
                <a:solidFill>
                  <a:srgbClr val="1B3C70"/>
                </a:solidFill>
                <a:latin typeface="Calibri"/>
                <a:ea typeface="ＭＳ Ｐゴシック" charset="0"/>
              </a:rPr>
              <a:t>guillaume.olry@ijclab.in2p3.fr</a:t>
            </a:r>
          </a:p>
          <a:p>
            <a:endParaRPr lang="en-US" sz="2000" i="1" dirty="0" smtClean="0">
              <a:solidFill>
                <a:srgbClr val="1B3C70"/>
              </a:solidFill>
              <a:latin typeface="Calibri"/>
              <a:ea typeface="ＭＳ Ｐゴシック" charset="0"/>
            </a:endParaRPr>
          </a:p>
          <a:p>
            <a:endParaRPr lang="en-US" sz="2000" i="1" dirty="0" smtClean="0">
              <a:solidFill>
                <a:srgbClr val="1B3C70"/>
              </a:solidFill>
              <a:latin typeface="Calibri"/>
              <a:ea typeface="ＭＳ Ｐゴシック" charset="0"/>
            </a:endParaRP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Remarks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FA8780-B75B-60B4-D8EF-708302BA94C7}"/>
              </a:ext>
            </a:extLst>
          </p:cNvPr>
          <p:cNvSpPr txBox="1"/>
          <p:nvPr/>
        </p:nvSpPr>
        <p:spPr>
          <a:xfrm>
            <a:off x="4113249" y="345815"/>
            <a:ext cx="7649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Innovate for Sustainable Accelerating Systems</a:t>
            </a:r>
            <a:endParaRPr lang="en-US" sz="2800" b="1" i="1" dirty="0">
              <a:solidFill>
                <a:schemeClr val="bg2">
                  <a:lumMod val="50000"/>
                </a:schemeClr>
              </a:solidFill>
              <a:latin typeface="Calibri"/>
              <a:ea typeface="ＭＳ Ｐゴシック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1</a:t>
            </a:fld>
            <a:endParaRPr lang="en-BE" dirty="0"/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5C6DC7AD-FA86-3014-2C7F-44169091257A}"/>
              </a:ext>
            </a:extLst>
          </p:cNvPr>
          <p:cNvSpPr txBox="1"/>
          <p:nvPr/>
        </p:nvSpPr>
        <p:spPr>
          <a:xfrm>
            <a:off x="632022" y="4097891"/>
            <a:ext cx="11488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2h30 meeting </a:t>
            </a:r>
            <a:r>
              <a:rPr lang="en-GB" dirty="0" smtClean="0"/>
              <a:t>with other WPs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WP1 </a:t>
            </a:r>
            <a:r>
              <a:rPr lang="en-GB" dirty="0"/>
              <a:t>: see Axel’s slides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WP4 </a:t>
            </a:r>
            <a:r>
              <a:rPr lang="en-GB" dirty="0"/>
              <a:t>and WP5: see Yolanda’s and </a:t>
            </a:r>
            <a:r>
              <a:rPr lang="en-GB" dirty="0" err="1"/>
              <a:t>Nuno’s</a:t>
            </a:r>
            <a:r>
              <a:rPr lang="en-GB" dirty="0"/>
              <a:t> slides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dirty="0"/>
          </a:p>
          <a:p>
            <a:r>
              <a:rPr lang="en-GB" dirty="0" smtClean="0"/>
              <a:t>WP6 coordination: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Unfortunately, INFN-Milano colleague Dario </a:t>
            </a:r>
            <a:r>
              <a:rPr lang="en-GB" dirty="0" err="1" smtClean="0"/>
              <a:t>Giove</a:t>
            </a:r>
            <a:r>
              <a:rPr lang="en-GB" dirty="0" smtClean="0"/>
              <a:t> was not present.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Next short term actions: set the monthly meeting date, find a deputy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mtClean="0"/>
              <a:t>Mid-term action: finalise </a:t>
            </a:r>
            <a:r>
              <a:rPr lang="en-GB" dirty="0" smtClean="0"/>
              <a:t>the PhD proposal with ACS on beam line absorbers.</a:t>
            </a:r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4946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7795</TotalTime>
  <Words>87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Aptos</vt:lpstr>
      <vt:lpstr>Aptos Display</vt:lpstr>
      <vt:lpstr>Arial</vt:lpstr>
      <vt:lpstr>Calibri</vt:lpstr>
      <vt:lpstr>Courier New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OLRY Guillaume</cp:lastModifiedBy>
  <cp:revision>114</cp:revision>
  <dcterms:created xsi:type="dcterms:W3CDTF">2024-02-23T11:31:04Z</dcterms:created>
  <dcterms:modified xsi:type="dcterms:W3CDTF">2024-04-16T12:01:03Z</dcterms:modified>
</cp:coreProperties>
</file>