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5"/>
  </p:notesMasterIdLst>
  <p:handoutMasterIdLst>
    <p:handoutMasterId r:id="rId26"/>
  </p:handoutMasterIdLst>
  <p:sldIdLst>
    <p:sldId id="390" r:id="rId2"/>
    <p:sldId id="420" r:id="rId3"/>
    <p:sldId id="395" r:id="rId4"/>
    <p:sldId id="365" r:id="rId5"/>
    <p:sldId id="397" r:id="rId6"/>
    <p:sldId id="396" r:id="rId7"/>
    <p:sldId id="456" r:id="rId8"/>
    <p:sldId id="398" r:id="rId9"/>
    <p:sldId id="399" r:id="rId10"/>
    <p:sldId id="400" r:id="rId11"/>
    <p:sldId id="457" r:id="rId12"/>
    <p:sldId id="401" r:id="rId13"/>
    <p:sldId id="402" r:id="rId14"/>
    <p:sldId id="403" r:id="rId15"/>
    <p:sldId id="404" r:id="rId16"/>
    <p:sldId id="405" r:id="rId17"/>
    <p:sldId id="414" r:id="rId18"/>
    <p:sldId id="413" r:id="rId19"/>
    <p:sldId id="408" r:id="rId20"/>
    <p:sldId id="406" r:id="rId21"/>
    <p:sldId id="409" r:id="rId22"/>
    <p:sldId id="410" r:id="rId23"/>
    <p:sldId id="419" r:id="rId24"/>
  </p:sldIdLst>
  <p:sldSz cx="12192000" cy="6858000"/>
  <p:notesSz cx="6858000" cy="9144000"/>
  <p:embeddedFontLst>
    <p:embeddedFont>
      <p:font typeface="IBM Plex Sans" panose="020B0604020202020204" charset="0"/>
      <p:regular r:id="rId27"/>
      <p:bold r:id="rId28"/>
      <p:italic r:id="rId29"/>
      <p:boldItalic r:id="rId30"/>
    </p:embeddedFont>
    <p:embeddedFont>
      <p:font typeface="Satoshi Medium" panose="020B0604020202020204" charset="0"/>
      <p:regular r:id="rId31"/>
    </p:embeddedFont>
    <p:embeddedFont>
      <p:font typeface="Calibri" panose="020F0502020204030204" pitchFamily="34" charset="0"/>
      <p:regular r:id="rId32"/>
      <p:bold r:id="rId33"/>
      <p:italic r:id="rId34"/>
      <p:boldItalic r:id="rId35"/>
    </p:embeddedFont>
    <p:embeddedFont>
      <p:font typeface="Satoshi" panose="020B0604020202020204" charset="0"/>
      <p:regular r:id="rId36"/>
      <p:bold r:id="rId37"/>
      <p:italic r:id="rId38"/>
      <p:boldItalic r:id="rId39"/>
    </p:embeddedFont>
    <p:embeddedFont>
      <p:font typeface="IBM Plex Sans Medium" panose="020B0604020202020204" charset="0"/>
      <p:regular r:id="rId40"/>
      <p:italic r:id="rId41"/>
    </p:embeddedFont>
    <p:embeddedFont>
      <p:font typeface="IBM Plex Sans SemiBold" panose="020B0604020202020204" charset="0"/>
      <p:regular r:id="rId42"/>
      <p:bold r:id="rId43"/>
      <p:italic r:id="rId44"/>
      <p:boldItalic r:id="rId45"/>
    </p:embeddedFont>
    <p:embeddedFont>
      <p:font typeface="Satoshi Light" panose="020B0604020202020204" charset="0"/>
      <p:regular r:id="rId4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Thi Nhu An" initials="PTNA" lastIdx="32" clrIdx="0">
    <p:extLst>
      <p:ext uri="{19B8F6BF-5375-455C-9EA6-DF929625EA0E}">
        <p15:presenceInfo xmlns:p15="http://schemas.microsoft.com/office/powerpoint/2012/main" userId="PHAM Thi Nhu An" providerId="None"/>
      </p:ext>
    </p:extLst>
  </p:cmAuthor>
  <p:cmAuthor id="2" name="Laurence.winter@cnrs-dir.fr" initials="L" lastIdx="80" clrIdx="1">
    <p:extLst>
      <p:ext uri="{19B8F6BF-5375-455C-9EA6-DF929625EA0E}">
        <p15:presenceInfo xmlns:p15="http://schemas.microsoft.com/office/powerpoint/2012/main" userId="Laurence.winter@cnrs-dir.fr" providerId="None"/>
      </p:ext>
    </p:extLst>
  </p:cmAuthor>
  <p:cmAuthor id="3" name="Christophe Steffan" initials="CS" lastIdx="7" clrIdx="2">
    <p:extLst>
      <p:ext uri="{19B8F6BF-5375-455C-9EA6-DF929625EA0E}">
        <p15:presenceInfo xmlns:p15="http://schemas.microsoft.com/office/powerpoint/2012/main" userId="cc03bb8f05f275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1EB"/>
    <a:srgbClr val="000000"/>
    <a:srgbClr val="B0EE89"/>
    <a:srgbClr val="11284B"/>
    <a:srgbClr val="8296A5"/>
    <a:srgbClr val="9AE2FF"/>
    <a:srgbClr val="CDD7DC"/>
    <a:srgbClr val="FFBC75"/>
    <a:srgbClr val="FFE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3" autoAdjust="0"/>
    <p:restoredTop sz="86316" autoAdjust="0"/>
  </p:normalViewPr>
  <p:slideViewPr>
    <p:cSldViewPr showGuides="1">
      <p:cViewPr varScale="1">
        <p:scale>
          <a:sx n="58" d="100"/>
          <a:sy n="58" d="100"/>
        </p:scale>
        <p:origin x="86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108" d="100"/>
          <a:sy n="108" d="100"/>
        </p:scale>
        <p:origin x="500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986F5-905A-482D-B6FE-152DE90A62A4}"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FR"/>
        </a:p>
      </dgm:t>
    </dgm:pt>
    <dgm:pt modelId="{847DD001-D7E4-46BC-BF7C-5BF73D3CC581}">
      <dgm:prSet phldrT="[Texte]" custT="1"/>
      <dgm:spPr>
        <a:ln>
          <a:solidFill>
            <a:srgbClr val="6941EB"/>
          </a:solidFill>
        </a:ln>
      </dgm:spPr>
      <dgm:t>
        <a:bodyPr/>
        <a:lstStyle/>
        <a:p>
          <a:r>
            <a:rPr lang="fr-FR" sz="1600" dirty="0" err="1">
              <a:solidFill>
                <a:srgbClr val="000000"/>
              </a:solidFill>
            </a:rPr>
            <a:t>European</a:t>
          </a:r>
          <a:r>
            <a:rPr lang="fr-FR" sz="1600" dirty="0">
              <a:solidFill>
                <a:srgbClr val="000000"/>
              </a:solidFill>
            </a:rPr>
            <a:t> Commission</a:t>
          </a:r>
        </a:p>
      </dgm:t>
    </dgm:pt>
    <dgm:pt modelId="{5D49CCC9-1A60-4F15-8476-511D833A4C0B}" type="parTrans" cxnId="{D6B3D04E-F45B-4EF4-97D9-7FA03E03A883}">
      <dgm:prSet/>
      <dgm:spPr/>
      <dgm:t>
        <a:bodyPr/>
        <a:lstStyle/>
        <a:p>
          <a:endParaRPr lang="fr-FR"/>
        </a:p>
      </dgm:t>
    </dgm:pt>
    <dgm:pt modelId="{1575BDD4-67CA-4A28-B6D0-5B8BF0AA10E1}" type="sibTrans" cxnId="{D6B3D04E-F45B-4EF4-97D9-7FA03E03A883}">
      <dgm:prSet/>
      <dgm:spPr/>
      <dgm:t>
        <a:bodyPr/>
        <a:lstStyle/>
        <a:p>
          <a:endParaRPr lang="fr-FR"/>
        </a:p>
      </dgm:t>
    </dgm:pt>
    <dgm:pt modelId="{42DC9C8A-67FC-4BE9-821F-7FF020852B97}">
      <dgm:prSet phldrT="[Texte]" custT="1"/>
      <dgm:spPr>
        <a:ln>
          <a:solidFill>
            <a:srgbClr val="6941EB"/>
          </a:solidFill>
        </a:ln>
      </dgm:spPr>
      <dgm:t>
        <a:bodyPr/>
        <a:lstStyle/>
        <a:p>
          <a:r>
            <a:rPr lang="fr-FR" sz="1600" dirty="0" err="1">
              <a:solidFill>
                <a:srgbClr val="000000"/>
              </a:solidFill>
            </a:rPr>
            <a:t>Coordinator</a:t>
          </a:r>
          <a:r>
            <a:rPr lang="fr-FR" sz="1600" dirty="0">
              <a:solidFill>
                <a:srgbClr val="000000"/>
              </a:solidFill>
            </a:rPr>
            <a:t> CNRS</a:t>
          </a:r>
        </a:p>
      </dgm:t>
    </dgm:pt>
    <dgm:pt modelId="{14736BE7-359E-43E9-9F5F-F21B37AF919F}" type="parTrans" cxnId="{01B833D0-EA51-4BF5-91E8-8C24CF6F0C19}">
      <dgm:prSet/>
      <dgm:spPr>
        <a:ln>
          <a:solidFill>
            <a:srgbClr val="6941EB"/>
          </a:solidFill>
        </a:ln>
      </dgm:spPr>
      <dgm:t>
        <a:bodyPr/>
        <a:lstStyle/>
        <a:p>
          <a:endParaRPr lang="fr-FR">
            <a:solidFill>
              <a:srgbClr val="000000"/>
            </a:solidFill>
          </a:endParaRPr>
        </a:p>
      </dgm:t>
    </dgm:pt>
    <dgm:pt modelId="{A3B3068C-8169-48AF-AE51-462C9B942C24}" type="sibTrans" cxnId="{01B833D0-EA51-4BF5-91E8-8C24CF6F0C19}">
      <dgm:prSet/>
      <dgm:spPr/>
      <dgm:t>
        <a:bodyPr/>
        <a:lstStyle/>
        <a:p>
          <a:endParaRPr lang="fr-FR"/>
        </a:p>
      </dgm:t>
    </dgm:pt>
    <dgm:pt modelId="{8A1BB909-D848-4513-AD1C-555F446C2AD4}">
      <dgm:prSet phldrT="[Texte]"/>
      <dgm:spPr>
        <a:ln>
          <a:solidFill>
            <a:srgbClr val="6941EB"/>
          </a:solidFill>
        </a:ln>
      </dgm:spPr>
      <dgm:t>
        <a:bodyPr/>
        <a:lstStyle/>
        <a:p>
          <a:r>
            <a:rPr lang="fr-FR" dirty="0" err="1">
              <a:solidFill>
                <a:srgbClr val="000000"/>
              </a:solidFill>
            </a:rPr>
            <a:t>Beneficiary</a:t>
          </a:r>
          <a:r>
            <a:rPr lang="fr-FR" dirty="0">
              <a:solidFill>
                <a:srgbClr val="000000"/>
              </a:solidFill>
            </a:rPr>
            <a:t> 1</a:t>
          </a:r>
        </a:p>
      </dgm:t>
    </dgm:pt>
    <dgm:pt modelId="{513F8B7E-CED0-43DD-AF83-998D293C06E1}" type="parTrans" cxnId="{15373597-D69D-430B-A759-41B63CD55674}">
      <dgm:prSet/>
      <dgm:spPr>
        <a:ln>
          <a:solidFill>
            <a:srgbClr val="6941EB"/>
          </a:solidFill>
        </a:ln>
      </dgm:spPr>
      <dgm:t>
        <a:bodyPr/>
        <a:lstStyle/>
        <a:p>
          <a:endParaRPr lang="fr-FR">
            <a:solidFill>
              <a:srgbClr val="000000"/>
            </a:solidFill>
          </a:endParaRPr>
        </a:p>
      </dgm:t>
    </dgm:pt>
    <dgm:pt modelId="{9880582A-8FB8-4C2F-83EB-0645DF45279D}" type="sibTrans" cxnId="{15373597-D69D-430B-A759-41B63CD55674}">
      <dgm:prSet/>
      <dgm:spPr/>
      <dgm:t>
        <a:bodyPr/>
        <a:lstStyle/>
        <a:p>
          <a:endParaRPr lang="fr-FR"/>
        </a:p>
      </dgm:t>
    </dgm:pt>
    <dgm:pt modelId="{7EE58290-BB13-47BC-92CD-A29EE3065035}">
      <dgm:prSet phldrT="[Texte]"/>
      <dgm:spPr>
        <a:ln>
          <a:solidFill>
            <a:srgbClr val="6941EB"/>
          </a:solidFill>
        </a:ln>
      </dgm:spPr>
      <dgm:t>
        <a:bodyPr/>
        <a:lstStyle/>
        <a:p>
          <a:r>
            <a:rPr lang="fr-FR" dirty="0" err="1">
              <a:solidFill>
                <a:srgbClr val="000000"/>
              </a:solidFill>
            </a:rPr>
            <a:t>Beneficiary</a:t>
          </a:r>
          <a:r>
            <a:rPr lang="fr-FR" dirty="0">
              <a:solidFill>
                <a:srgbClr val="000000"/>
              </a:solidFill>
            </a:rPr>
            <a:t> 2</a:t>
          </a:r>
        </a:p>
      </dgm:t>
    </dgm:pt>
    <dgm:pt modelId="{90A9A75B-D457-446D-A6A8-23A4E47E02A3}" type="parTrans" cxnId="{480DD1EE-2EE6-4B0B-B219-E95BE3D7E8B1}">
      <dgm:prSet/>
      <dgm:spPr>
        <a:ln>
          <a:solidFill>
            <a:srgbClr val="6941EB"/>
          </a:solidFill>
        </a:ln>
      </dgm:spPr>
      <dgm:t>
        <a:bodyPr/>
        <a:lstStyle/>
        <a:p>
          <a:endParaRPr lang="fr-FR">
            <a:solidFill>
              <a:srgbClr val="000000"/>
            </a:solidFill>
          </a:endParaRPr>
        </a:p>
      </dgm:t>
    </dgm:pt>
    <dgm:pt modelId="{A85AD664-B06D-4777-BB9A-2A4963A2369A}" type="sibTrans" cxnId="{480DD1EE-2EE6-4B0B-B219-E95BE3D7E8B1}">
      <dgm:prSet/>
      <dgm:spPr/>
      <dgm:t>
        <a:bodyPr/>
        <a:lstStyle/>
        <a:p>
          <a:endParaRPr lang="fr-FR"/>
        </a:p>
      </dgm:t>
    </dgm:pt>
    <dgm:pt modelId="{2D8B3C03-1282-4F90-9B53-AB6C19F79210}">
      <dgm:prSet phldrT="[Texte]"/>
      <dgm:spPr>
        <a:ln>
          <a:solidFill>
            <a:srgbClr val="6941EB"/>
          </a:solidFill>
        </a:ln>
      </dgm:spPr>
      <dgm:t>
        <a:bodyPr/>
        <a:lstStyle/>
        <a:p>
          <a:r>
            <a:rPr lang="fr-FR" dirty="0" err="1">
              <a:solidFill>
                <a:srgbClr val="000000"/>
              </a:solidFill>
            </a:rPr>
            <a:t>Beneficiary</a:t>
          </a:r>
          <a:r>
            <a:rPr lang="fr-FR" dirty="0">
              <a:solidFill>
                <a:srgbClr val="000000"/>
              </a:solidFill>
            </a:rPr>
            <a:t> 3</a:t>
          </a:r>
        </a:p>
      </dgm:t>
    </dgm:pt>
    <dgm:pt modelId="{92BF5D51-1CAF-4F2C-9BE9-D8BDB4626B80}" type="parTrans" cxnId="{FE542258-AE81-4802-BAFE-CEFEC17804A4}">
      <dgm:prSet/>
      <dgm:spPr>
        <a:ln>
          <a:solidFill>
            <a:srgbClr val="6941EB"/>
          </a:solidFill>
        </a:ln>
      </dgm:spPr>
      <dgm:t>
        <a:bodyPr/>
        <a:lstStyle/>
        <a:p>
          <a:endParaRPr lang="fr-FR">
            <a:solidFill>
              <a:srgbClr val="000000"/>
            </a:solidFill>
          </a:endParaRPr>
        </a:p>
      </dgm:t>
    </dgm:pt>
    <dgm:pt modelId="{1BFF0CC7-31E9-48E7-8CF3-4C234A5230FE}" type="sibTrans" cxnId="{FE542258-AE81-4802-BAFE-CEFEC17804A4}">
      <dgm:prSet/>
      <dgm:spPr/>
      <dgm:t>
        <a:bodyPr/>
        <a:lstStyle/>
        <a:p>
          <a:endParaRPr lang="fr-FR"/>
        </a:p>
      </dgm:t>
    </dgm:pt>
    <dgm:pt modelId="{4ECA657E-0313-49C2-B7A3-ACD7399B5199}" type="pres">
      <dgm:prSet presAssocID="{427986F5-905A-482D-B6FE-152DE90A62A4}" presName="Name0" presStyleCnt="0">
        <dgm:presLayoutVars>
          <dgm:orgChart val="1"/>
          <dgm:chPref val="1"/>
          <dgm:dir/>
          <dgm:animOne val="branch"/>
          <dgm:animLvl val="lvl"/>
          <dgm:resizeHandles/>
        </dgm:presLayoutVars>
      </dgm:prSet>
      <dgm:spPr/>
      <dgm:t>
        <a:bodyPr/>
        <a:lstStyle/>
        <a:p>
          <a:endParaRPr lang="fr-FR"/>
        </a:p>
      </dgm:t>
    </dgm:pt>
    <dgm:pt modelId="{B47D1C00-5B17-4470-8C8A-72A55267D2CF}" type="pres">
      <dgm:prSet presAssocID="{847DD001-D7E4-46BC-BF7C-5BF73D3CC581}" presName="hierRoot1" presStyleCnt="0">
        <dgm:presLayoutVars>
          <dgm:hierBranch val="init"/>
        </dgm:presLayoutVars>
      </dgm:prSet>
      <dgm:spPr/>
    </dgm:pt>
    <dgm:pt modelId="{57061B37-4680-43FF-9008-08E7B76FCDB2}" type="pres">
      <dgm:prSet presAssocID="{847DD001-D7E4-46BC-BF7C-5BF73D3CC581}" presName="rootComposite1" presStyleCnt="0"/>
      <dgm:spPr/>
    </dgm:pt>
    <dgm:pt modelId="{FC2CEF63-DE6D-42D6-AFF7-DD54086FBF50}" type="pres">
      <dgm:prSet presAssocID="{847DD001-D7E4-46BC-BF7C-5BF73D3CC581}" presName="rootText1" presStyleLbl="alignAcc1" presStyleIdx="0" presStyleCnt="0">
        <dgm:presLayoutVars>
          <dgm:chPref val="3"/>
        </dgm:presLayoutVars>
      </dgm:prSet>
      <dgm:spPr/>
      <dgm:t>
        <a:bodyPr/>
        <a:lstStyle/>
        <a:p>
          <a:endParaRPr lang="fr-FR"/>
        </a:p>
      </dgm:t>
    </dgm:pt>
    <dgm:pt modelId="{446D5AF0-6E40-48F2-BCF1-515877B417FE}" type="pres">
      <dgm:prSet presAssocID="{847DD001-D7E4-46BC-BF7C-5BF73D3CC581}" presName="topArc1" presStyleLbl="parChTrans1D1" presStyleIdx="0" presStyleCnt="10"/>
      <dgm:spPr>
        <a:ln>
          <a:solidFill>
            <a:srgbClr val="6941EB"/>
          </a:solidFill>
        </a:ln>
      </dgm:spPr>
    </dgm:pt>
    <dgm:pt modelId="{780336B8-51AB-4597-9FF2-23C36E084344}" type="pres">
      <dgm:prSet presAssocID="{847DD001-D7E4-46BC-BF7C-5BF73D3CC581}" presName="bottomArc1" presStyleLbl="parChTrans1D1" presStyleIdx="1" presStyleCnt="10"/>
      <dgm:spPr>
        <a:ln>
          <a:solidFill>
            <a:srgbClr val="6941EB"/>
          </a:solidFill>
        </a:ln>
      </dgm:spPr>
    </dgm:pt>
    <dgm:pt modelId="{798A167F-2487-46B8-98AA-3905E7ECECE7}" type="pres">
      <dgm:prSet presAssocID="{847DD001-D7E4-46BC-BF7C-5BF73D3CC581}" presName="topConnNode1" presStyleLbl="node1" presStyleIdx="0" presStyleCnt="0"/>
      <dgm:spPr/>
      <dgm:t>
        <a:bodyPr/>
        <a:lstStyle/>
        <a:p>
          <a:endParaRPr lang="fr-FR"/>
        </a:p>
      </dgm:t>
    </dgm:pt>
    <dgm:pt modelId="{52C49945-4A64-4167-BFF3-7C7CC5680E65}" type="pres">
      <dgm:prSet presAssocID="{847DD001-D7E4-46BC-BF7C-5BF73D3CC581}" presName="hierChild2" presStyleCnt="0"/>
      <dgm:spPr/>
    </dgm:pt>
    <dgm:pt modelId="{F073B18B-ECC6-4F1A-AD1A-7C937C6E5F81}" type="pres">
      <dgm:prSet presAssocID="{14736BE7-359E-43E9-9F5F-F21B37AF919F}" presName="Name28" presStyleLbl="parChTrans1D2" presStyleIdx="0" presStyleCnt="1"/>
      <dgm:spPr/>
      <dgm:t>
        <a:bodyPr/>
        <a:lstStyle/>
        <a:p>
          <a:endParaRPr lang="fr-FR"/>
        </a:p>
      </dgm:t>
    </dgm:pt>
    <dgm:pt modelId="{A4F04E1B-1C8A-4E2D-B6D9-94AE8753CB1B}" type="pres">
      <dgm:prSet presAssocID="{42DC9C8A-67FC-4BE9-821F-7FF020852B97}" presName="hierRoot2" presStyleCnt="0">
        <dgm:presLayoutVars>
          <dgm:hierBranch val="init"/>
        </dgm:presLayoutVars>
      </dgm:prSet>
      <dgm:spPr/>
    </dgm:pt>
    <dgm:pt modelId="{09FF9C49-7F13-41DD-80BB-5C1A9709A2A1}" type="pres">
      <dgm:prSet presAssocID="{42DC9C8A-67FC-4BE9-821F-7FF020852B97}" presName="rootComposite2" presStyleCnt="0"/>
      <dgm:spPr/>
    </dgm:pt>
    <dgm:pt modelId="{EEEE835A-5A6E-42B2-B765-DA474541ED50}" type="pres">
      <dgm:prSet presAssocID="{42DC9C8A-67FC-4BE9-821F-7FF020852B97}" presName="rootText2" presStyleLbl="alignAcc1" presStyleIdx="0" presStyleCnt="0">
        <dgm:presLayoutVars>
          <dgm:chPref val="3"/>
        </dgm:presLayoutVars>
      </dgm:prSet>
      <dgm:spPr/>
      <dgm:t>
        <a:bodyPr/>
        <a:lstStyle/>
        <a:p>
          <a:endParaRPr lang="fr-FR"/>
        </a:p>
      </dgm:t>
    </dgm:pt>
    <dgm:pt modelId="{AD567164-7098-4CB8-9FA3-18236B85AF81}" type="pres">
      <dgm:prSet presAssocID="{42DC9C8A-67FC-4BE9-821F-7FF020852B97}" presName="topArc2" presStyleLbl="parChTrans1D1" presStyleIdx="2" presStyleCnt="10"/>
      <dgm:spPr>
        <a:ln>
          <a:solidFill>
            <a:srgbClr val="6941EB"/>
          </a:solidFill>
        </a:ln>
      </dgm:spPr>
    </dgm:pt>
    <dgm:pt modelId="{7C966351-6AA4-431A-B427-4BA74ED7E36D}" type="pres">
      <dgm:prSet presAssocID="{42DC9C8A-67FC-4BE9-821F-7FF020852B97}" presName="bottomArc2" presStyleLbl="parChTrans1D1" presStyleIdx="3" presStyleCnt="10"/>
      <dgm:spPr>
        <a:ln>
          <a:solidFill>
            <a:srgbClr val="6941EB"/>
          </a:solidFill>
        </a:ln>
      </dgm:spPr>
    </dgm:pt>
    <dgm:pt modelId="{5EF7278A-5F47-4A0A-9CCB-BB7EE63B64DA}" type="pres">
      <dgm:prSet presAssocID="{42DC9C8A-67FC-4BE9-821F-7FF020852B97}" presName="topConnNode2" presStyleLbl="node2" presStyleIdx="0" presStyleCnt="0"/>
      <dgm:spPr/>
      <dgm:t>
        <a:bodyPr/>
        <a:lstStyle/>
        <a:p>
          <a:endParaRPr lang="fr-FR"/>
        </a:p>
      </dgm:t>
    </dgm:pt>
    <dgm:pt modelId="{F98C2603-FA22-49AE-B138-CD21C2E1663E}" type="pres">
      <dgm:prSet presAssocID="{42DC9C8A-67FC-4BE9-821F-7FF020852B97}" presName="hierChild4" presStyleCnt="0"/>
      <dgm:spPr/>
    </dgm:pt>
    <dgm:pt modelId="{C14351F4-1295-4C3C-B2C1-84ED6B6618FE}" type="pres">
      <dgm:prSet presAssocID="{513F8B7E-CED0-43DD-AF83-998D293C06E1}" presName="Name28" presStyleLbl="parChTrans1D3" presStyleIdx="0" presStyleCnt="3"/>
      <dgm:spPr/>
      <dgm:t>
        <a:bodyPr/>
        <a:lstStyle/>
        <a:p>
          <a:endParaRPr lang="fr-FR"/>
        </a:p>
      </dgm:t>
    </dgm:pt>
    <dgm:pt modelId="{D7306E51-2EB2-4625-B18D-77E4AFE97BEA}" type="pres">
      <dgm:prSet presAssocID="{8A1BB909-D848-4513-AD1C-555F446C2AD4}" presName="hierRoot2" presStyleCnt="0">
        <dgm:presLayoutVars>
          <dgm:hierBranch val="init"/>
        </dgm:presLayoutVars>
      </dgm:prSet>
      <dgm:spPr/>
    </dgm:pt>
    <dgm:pt modelId="{4437CA87-1FE8-41D6-BADA-771E7A98E016}" type="pres">
      <dgm:prSet presAssocID="{8A1BB909-D848-4513-AD1C-555F446C2AD4}" presName="rootComposite2" presStyleCnt="0"/>
      <dgm:spPr/>
    </dgm:pt>
    <dgm:pt modelId="{A064E520-1314-4B8E-9B81-2A9C170B5F3D}" type="pres">
      <dgm:prSet presAssocID="{8A1BB909-D848-4513-AD1C-555F446C2AD4}" presName="rootText2" presStyleLbl="alignAcc1" presStyleIdx="0" presStyleCnt="0">
        <dgm:presLayoutVars>
          <dgm:chPref val="3"/>
        </dgm:presLayoutVars>
      </dgm:prSet>
      <dgm:spPr/>
      <dgm:t>
        <a:bodyPr/>
        <a:lstStyle/>
        <a:p>
          <a:endParaRPr lang="fr-FR"/>
        </a:p>
      </dgm:t>
    </dgm:pt>
    <dgm:pt modelId="{DD242FE8-B1FF-4716-85DD-C807B9808757}" type="pres">
      <dgm:prSet presAssocID="{8A1BB909-D848-4513-AD1C-555F446C2AD4}" presName="topArc2" presStyleLbl="parChTrans1D1" presStyleIdx="4" presStyleCnt="10"/>
      <dgm:spPr>
        <a:ln>
          <a:solidFill>
            <a:srgbClr val="6941EB"/>
          </a:solidFill>
        </a:ln>
      </dgm:spPr>
    </dgm:pt>
    <dgm:pt modelId="{D8CFD289-95D8-4FB0-80C4-3DC66D94A816}" type="pres">
      <dgm:prSet presAssocID="{8A1BB909-D848-4513-AD1C-555F446C2AD4}" presName="bottomArc2" presStyleLbl="parChTrans1D1" presStyleIdx="5" presStyleCnt="10"/>
      <dgm:spPr>
        <a:ln>
          <a:solidFill>
            <a:srgbClr val="6941EB"/>
          </a:solidFill>
        </a:ln>
      </dgm:spPr>
    </dgm:pt>
    <dgm:pt modelId="{C09530E5-0A28-4E62-A9C9-CBDAD131E19C}" type="pres">
      <dgm:prSet presAssocID="{8A1BB909-D848-4513-AD1C-555F446C2AD4}" presName="topConnNode2" presStyleLbl="node3" presStyleIdx="0" presStyleCnt="0"/>
      <dgm:spPr/>
      <dgm:t>
        <a:bodyPr/>
        <a:lstStyle/>
        <a:p>
          <a:endParaRPr lang="fr-FR"/>
        </a:p>
      </dgm:t>
    </dgm:pt>
    <dgm:pt modelId="{EFD1AFC5-5256-4141-ACCD-11928670D293}" type="pres">
      <dgm:prSet presAssocID="{8A1BB909-D848-4513-AD1C-555F446C2AD4}" presName="hierChild4" presStyleCnt="0"/>
      <dgm:spPr/>
    </dgm:pt>
    <dgm:pt modelId="{68AB7DB6-6D6C-4793-99E9-8428BF7A113F}" type="pres">
      <dgm:prSet presAssocID="{8A1BB909-D848-4513-AD1C-555F446C2AD4}" presName="hierChild5" presStyleCnt="0"/>
      <dgm:spPr/>
    </dgm:pt>
    <dgm:pt modelId="{57016CA2-9669-4D7F-B20D-290442919EFF}" type="pres">
      <dgm:prSet presAssocID="{90A9A75B-D457-446D-A6A8-23A4E47E02A3}" presName="Name28" presStyleLbl="parChTrans1D3" presStyleIdx="1" presStyleCnt="3"/>
      <dgm:spPr/>
      <dgm:t>
        <a:bodyPr/>
        <a:lstStyle/>
        <a:p>
          <a:endParaRPr lang="fr-FR"/>
        </a:p>
      </dgm:t>
    </dgm:pt>
    <dgm:pt modelId="{F53EC72C-2620-42F2-8289-0FEC12C19EED}" type="pres">
      <dgm:prSet presAssocID="{7EE58290-BB13-47BC-92CD-A29EE3065035}" presName="hierRoot2" presStyleCnt="0">
        <dgm:presLayoutVars>
          <dgm:hierBranch val="init"/>
        </dgm:presLayoutVars>
      </dgm:prSet>
      <dgm:spPr/>
    </dgm:pt>
    <dgm:pt modelId="{854E8A03-91C4-4EF2-9AD9-390693D9FB6A}" type="pres">
      <dgm:prSet presAssocID="{7EE58290-BB13-47BC-92CD-A29EE3065035}" presName="rootComposite2" presStyleCnt="0"/>
      <dgm:spPr/>
    </dgm:pt>
    <dgm:pt modelId="{1B41A9EB-8904-45B3-A43A-5C82C7288877}" type="pres">
      <dgm:prSet presAssocID="{7EE58290-BB13-47BC-92CD-A29EE3065035}" presName="rootText2" presStyleLbl="alignAcc1" presStyleIdx="0" presStyleCnt="0">
        <dgm:presLayoutVars>
          <dgm:chPref val="3"/>
        </dgm:presLayoutVars>
      </dgm:prSet>
      <dgm:spPr/>
      <dgm:t>
        <a:bodyPr/>
        <a:lstStyle/>
        <a:p>
          <a:endParaRPr lang="fr-FR"/>
        </a:p>
      </dgm:t>
    </dgm:pt>
    <dgm:pt modelId="{B686B1B1-1EB2-4E4C-A6BE-BCCE614434E7}" type="pres">
      <dgm:prSet presAssocID="{7EE58290-BB13-47BC-92CD-A29EE3065035}" presName="topArc2" presStyleLbl="parChTrans1D1" presStyleIdx="6" presStyleCnt="10"/>
      <dgm:spPr>
        <a:ln>
          <a:solidFill>
            <a:srgbClr val="6941EB"/>
          </a:solidFill>
        </a:ln>
      </dgm:spPr>
    </dgm:pt>
    <dgm:pt modelId="{6033AF2D-FFF3-471E-9711-65935872F7EB}" type="pres">
      <dgm:prSet presAssocID="{7EE58290-BB13-47BC-92CD-A29EE3065035}" presName="bottomArc2" presStyleLbl="parChTrans1D1" presStyleIdx="7" presStyleCnt="10"/>
      <dgm:spPr>
        <a:ln>
          <a:solidFill>
            <a:srgbClr val="6941EB"/>
          </a:solidFill>
        </a:ln>
      </dgm:spPr>
    </dgm:pt>
    <dgm:pt modelId="{EB36F125-4EFC-4AE5-A8A2-BDF2C30D43AF}" type="pres">
      <dgm:prSet presAssocID="{7EE58290-BB13-47BC-92CD-A29EE3065035}" presName="topConnNode2" presStyleLbl="node3" presStyleIdx="0" presStyleCnt="0"/>
      <dgm:spPr/>
      <dgm:t>
        <a:bodyPr/>
        <a:lstStyle/>
        <a:p>
          <a:endParaRPr lang="fr-FR"/>
        </a:p>
      </dgm:t>
    </dgm:pt>
    <dgm:pt modelId="{56BF63D0-53D9-46B9-ACD4-11422651BB87}" type="pres">
      <dgm:prSet presAssocID="{7EE58290-BB13-47BC-92CD-A29EE3065035}" presName="hierChild4" presStyleCnt="0"/>
      <dgm:spPr/>
    </dgm:pt>
    <dgm:pt modelId="{A3CDD18D-3017-451F-AD12-75527C83A6C5}" type="pres">
      <dgm:prSet presAssocID="{7EE58290-BB13-47BC-92CD-A29EE3065035}" presName="hierChild5" presStyleCnt="0"/>
      <dgm:spPr/>
    </dgm:pt>
    <dgm:pt modelId="{15AD1874-D7E2-4F8C-9727-B0C547E2D680}" type="pres">
      <dgm:prSet presAssocID="{92BF5D51-1CAF-4F2C-9BE9-D8BDB4626B80}" presName="Name28" presStyleLbl="parChTrans1D3" presStyleIdx="2" presStyleCnt="3"/>
      <dgm:spPr/>
      <dgm:t>
        <a:bodyPr/>
        <a:lstStyle/>
        <a:p>
          <a:endParaRPr lang="fr-FR"/>
        </a:p>
      </dgm:t>
    </dgm:pt>
    <dgm:pt modelId="{D0499338-EDF9-41AC-8F9F-C19EA743C1F9}" type="pres">
      <dgm:prSet presAssocID="{2D8B3C03-1282-4F90-9B53-AB6C19F79210}" presName="hierRoot2" presStyleCnt="0">
        <dgm:presLayoutVars>
          <dgm:hierBranch val="init"/>
        </dgm:presLayoutVars>
      </dgm:prSet>
      <dgm:spPr/>
    </dgm:pt>
    <dgm:pt modelId="{B39CAF0A-901C-45EC-9185-59C21B1B0624}" type="pres">
      <dgm:prSet presAssocID="{2D8B3C03-1282-4F90-9B53-AB6C19F79210}" presName="rootComposite2" presStyleCnt="0"/>
      <dgm:spPr/>
    </dgm:pt>
    <dgm:pt modelId="{8D0EC7E6-CE4F-4A6F-AF58-9BF94DC51E41}" type="pres">
      <dgm:prSet presAssocID="{2D8B3C03-1282-4F90-9B53-AB6C19F79210}" presName="rootText2" presStyleLbl="alignAcc1" presStyleIdx="0" presStyleCnt="0">
        <dgm:presLayoutVars>
          <dgm:chPref val="3"/>
        </dgm:presLayoutVars>
      </dgm:prSet>
      <dgm:spPr/>
      <dgm:t>
        <a:bodyPr/>
        <a:lstStyle/>
        <a:p>
          <a:endParaRPr lang="fr-FR"/>
        </a:p>
      </dgm:t>
    </dgm:pt>
    <dgm:pt modelId="{21B476BD-B0E7-4790-B883-35597055F50D}" type="pres">
      <dgm:prSet presAssocID="{2D8B3C03-1282-4F90-9B53-AB6C19F79210}" presName="topArc2" presStyleLbl="parChTrans1D1" presStyleIdx="8" presStyleCnt="10"/>
      <dgm:spPr>
        <a:ln>
          <a:solidFill>
            <a:srgbClr val="6941EB"/>
          </a:solidFill>
        </a:ln>
      </dgm:spPr>
    </dgm:pt>
    <dgm:pt modelId="{D079AFFF-4DAF-4C91-BFF7-F37D09A61544}" type="pres">
      <dgm:prSet presAssocID="{2D8B3C03-1282-4F90-9B53-AB6C19F79210}" presName="bottomArc2" presStyleLbl="parChTrans1D1" presStyleIdx="9" presStyleCnt="10"/>
      <dgm:spPr>
        <a:ln>
          <a:solidFill>
            <a:srgbClr val="6941EB"/>
          </a:solidFill>
        </a:ln>
      </dgm:spPr>
    </dgm:pt>
    <dgm:pt modelId="{19E65385-89D3-4EF3-8D41-3B1E70EF32D1}" type="pres">
      <dgm:prSet presAssocID="{2D8B3C03-1282-4F90-9B53-AB6C19F79210}" presName="topConnNode2" presStyleLbl="node3" presStyleIdx="0" presStyleCnt="0"/>
      <dgm:spPr/>
      <dgm:t>
        <a:bodyPr/>
        <a:lstStyle/>
        <a:p>
          <a:endParaRPr lang="fr-FR"/>
        </a:p>
      </dgm:t>
    </dgm:pt>
    <dgm:pt modelId="{5DBD8485-EB7F-4A4C-95C9-946936D65215}" type="pres">
      <dgm:prSet presAssocID="{2D8B3C03-1282-4F90-9B53-AB6C19F79210}" presName="hierChild4" presStyleCnt="0"/>
      <dgm:spPr/>
    </dgm:pt>
    <dgm:pt modelId="{3CD09A80-08D8-4788-8FFD-3E75A5299D3D}" type="pres">
      <dgm:prSet presAssocID="{2D8B3C03-1282-4F90-9B53-AB6C19F79210}" presName="hierChild5" presStyleCnt="0"/>
      <dgm:spPr/>
    </dgm:pt>
    <dgm:pt modelId="{4FBAEBB8-7BD1-456D-B2CB-883E46445BED}" type="pres">
      <dgm:prSet presAssocID="{42DC9C8A-67FC-4BE9-821F-7FF020852B97}" presName="hierChild5" presStyleCnt="0"/>
      <dgm:spPr/>
    </dgm:pt>
    <dgm:pt modelId="{C50929BC-7BEA-4F05-9128-7D268177690B}" type="pres">
      <dgm:prSet presAssocID="{847DD001-D7E4-46BC-BF7C-5BF73D3CC581}" presName="hierChild3" presStyleCnt="0"/>
      <dgm:spPr/>
    </dgm:pt>
  </dgm:ptLst>
  <dgm:cxnLst>
    <dgm:cxn modelId="{1198D22A-AE96-48A5-A02A-FB0248B59824}" type="presOf" srcId="{847DD001-D7E4-46BC-BF7C-5BF73D3CC581}" destId="{FC2CEF63-DE6D-42D6-AFF7-DD54086FBF50}" srcOrd="0" destOrd="0" presId="urn:microsoft.com/office/officeart/2008/layout/HalfCircleOrganizationChart"/>
    <dgm:cxn modelId="{AA7EE057-22F9-418E-8197-886EE7D5EBF5}" type="presOf" srcId="{7EE58290-BB13-47BC-92CD-A29EE3065035}" destId="{EB36F125-4EFC-4AE5-A8A2-BDF2C30D43AF}" srcOrd="1" destOrd="0" presId="urn:microsoft.com/office/officeart/2008/layout/HalfCircleOrganizationChart"/>
    <dgm:cxn modelId="{06655E8D-8132-4A68-9A22-340032FFAD6A}" type="presOf" srcId="{513F8B7E-CED0-43DD-AF83-998D293C06E1}" destId="{C14351F4-1295-4C3C-B2C1-84ED6B6618FE}" srcOrd="0" destOrd="0" presId="urn:microsoft.com/office/officeart/2008/layout/HalfCircleOrganizationChart"/>
    <dgm:cxn modelId="{C7EB0B95-06B9-466B-8D3D-F2A3936C2020}" type="presOf" srcId="{14736BE7-359E-43E9-9F5F-F21B37AF919F}" destId="{F073B18B-ECC6-4F1A-AD1A-7C937C6E5F81}" srcOrd="0" destOrd="0" presId="urn:microsoft.com/office/officeart/2008/layout/HalfCircleOrganizationChart"/>
    <dgm:cxn modelId="{480DD1EE-2EE6-4B0B-B219-E95BE3D7E8B1}" srcId="{42DC9C8A-67FC-4BE9-821F-7FF020852B97}" destId="{7EE58290-BB13-47BC-92CD-A29EE3065035}" srcOrd="1" destOrd="0" parTransId="{90A9A75B-D457-446D-A6A8-23A4E47E02A3}" sibTransId="{A85AD664-B06D-4777-BB9A-2A4963A2369A}"/>
    <dgm:cxn modelId="{039F5FFF-1452-49D7-AE59-C1C02C628451}" type="presOf" srcId="{427986F5-905A-482D-B6FE-152DE90A62A4}" destId="{4ECA657E-0313-49C2-B7A3-ACD7399B5199}" srcOrd="0" destOrd="0" presId="urn:microsoft.com/office/officeart/2008/layout/HalfCircleOrganizationChart"/>
    <dgm:cxn modelId="{4431A5C5-3AD4-4DEC-804F-8B00003B3039}" type="presOf" srcId="{2D8B3C03-1282-4F90-9B53-AB6C19F79210}" destId="{19E65385-89D3-4EF3-8D41-3B1E70EF32D1}" srcOrd="1" destOrd="0" presId="urn:microsoft.com/office/officeart/2008/layout/HalfCircleOrganizationChart"/>
    <dgm:cxn modelId="{199AFBAF-0431-4F5F-96EA-D3C9C57C796B}" type="presOf" srcId="{42DC9C8A-67FC-4BE9-821F-7FF020852B97}" destId="{EEEE835A-5A6E-42B2-B765-DA474541ED50}" srcOrd="0" destOrd="0" presId="urn:microsoft.com/office/officeart/2008/layout/HalfCircleOrganizationChart"/>
    <dgm:cxn modelId="{01B833D0-EA51-4BF5-91E8-8C24CF6F0C19}" srcId="{847DD001-D7E4-46BC-BF7C-5BF73D3CC581}" destId="{42DC9C8A-67FC-4BE9-821F-7FF020852B97}" srcOrd="0" destOrd="0" parTransId="{14736BE7-359E-43E9-9F5F-F21B37AF919F}" sibTransId="{A3B3068C-8169-48AF-AE51-462C9B942C24}"/>
    <dgm:cxn modelId="{D6B3D04E-F45B-4EF4-97D9-7FA03E03A883}" srcId="{427986F5-905A-482D-B6FE-152DE90A62A4}" destId="{847DD001-D7E4-46BC-BF7C-5BF73D3CC581}" srcOrd="0" destOrd="0" parTransId="{5D49CCC9-1A60-4F15-8476-511D833A4C0B}" sibTransId="{1575BDD4-67CA-4A28-B6D0-5B8BF0AA10E1}"/>
    <dgm:cxn modelId="{ECFF8C08-79CF-4690-A1E1-1C461CD8C533}" type="presOf" srcId="{847DD001-D7E4-46BC-BF7C-5BF73D3CC581}" destId="{798A167F-2487-46B8-98AA-3905E7ECECE7}" srcOrd="1" destOrd="0" presId="urn:microsoft.com/office/officeart/2008/layout/HalfCircleOrganizationChart"/>
    <dgm:cxn modelId="{61189FD5-78F3-4BB3-AADD-59815F71C4D6}" type="presOf" srcId="{42DC9C8A-67FC-4BE9-821F-7FF020852B97}" destId="{5EF7278A-5F47-4A0A-9CCB-BB7EE63B64DA}" srcOrd="1" destOrd="0" presId="urn:microsoft.com/office/officeart/2008/layout/HalfCircleOrganizationChart"/>
    <dgm:cxn modelId="{F371328E-8D4C-4A7E-8F7C-7C470351B11B}" type="presOf" srcId="{90A9A75B-D457-446D-A6A8-23A4E47E02A3}" destId="{57016CA2-9669-4D7F-B20D-290442919EFF}" srcOrd="0" destOrd="0" presId="urn:microsoft.com/office/officeart/2008/layout/HalfCircleOrganizationChart"/>
    <dgm:cxn modelId="{57283E16-943E-4B39-B65E-C143F7A10CA9}" type="presOf" srcId="{8A1BB909-D848-4513-AD1C-555F446C2AD4}" destId="{A064E520-1314-4B8E-9B81-2A9C170B5F3D}" srcOrd="0" destOrd="0" presId="urn:microsoft.com/office/officeart/2008/layout/HalfCircleOrganizationChart"/>
    <dgm:cxn modelId="{15373597-D69D-430B-A759-41B63CD55674}" srcId="{42DC9C8A-67FC-4BE9-821F-7FF020852B97}" destId="{8A1BB909-D848-4513-AD1C-555F446C2AD4}" srcOrd="0" destOrd="0" parTransId="{513F8B7E-CED0-43DD-AF83-998D293C06E1}" sibTransId="{9880582A-8FB8-4C2F-83EB-0645DF45279D}"/>
    <dgm:cxn modelId="{CC6C917B-2991-47B7-8979-BF81D4BDE38F}" type="presOf" srcId="{2D8B3C03-1282-4F90-9B53-AB6C19F79210}" destId="{8D0EC7E6-CE4F-4A6F-AF58-9BF94DC51E41}" srcOrd="0" destOrd="0" presId="urn:microsoft.com/office/officeart/2008/layout/HalfCircleOrganizationChart"/>
    <dgm:cxn modelId="{51FEEE80-CF30-4B5B-BE7C-E037484432CE}" type="presOf" srcId="{8A1BB909-D848-4513-AD1C-555F446C2AD4}" destId="{C09530E5-0A28-4E62-A9C9-CBDAD131E19C}" srcOrd="1" destOrd="0" presId="urn:microsoft.com/office/officeart/2008/layout/HalfCircleOrganizationChart"/>
    <dgm:cxn modelId="{1728565B-5B3C-4D04-90CF-3FEB982639B4}" type="presOf" srcId="{7EE58290-BB13-47BC-92CD-A29EE3065035}" destId="{1B41A9EB-8904-45B3-A43A-5C82C7288877}" srcOrd="0" destOrd="0" presId="urn:microsoft.com/office/officeart/2008/layout/HalfCircleOrganizationChart"/>
    <dgm:cxn modelId="{FE542258-AE81-4802-BAFE-CEFEC17804A4}" srcId="{42DC9C8A-67FC-4BE9-821F-7FF020852B97}" destId="{2D8B3C03-1282-4F90-9B53-AB6C19F79210}" srcOrd="2" destOrd="0" parTransId="{92BF5D51-1CAF-4F2C-9BE9-D8BDB4626B80}" sibTransId="{1BFF0CC7-31E9-48E7-8CF3-4C234A5230FE}"/>
    <dgm:cxn modelId="{6032AA1B-0F07-45C8-91B1-80AD1C52A7DF}" type="presOf" srcId="{92BF5D51-1CAF-4F2C-9BE9-D8BDB4626B80}" destId="{15AD1874-D7E2-4F8C-9727-B0C547E2D680}" srcOrd="0" destOrd="0" presId="urn:microsoft.com/office/officeart/2008/layout/HalfCircleOrganizationChart"/>
    <dgm:cxn modelId="{845133FF-329F-40FD-8FD4-B225E5B51984}" type="presParOf" srcId="{4ECA657E-0313-49C2-B7A3-ACD7399B5199}" destId="{B47D1C00-5B17-4470-8C8A-72A55267D2CF}" srcOrd="0" destOrd="0" presId="urn:microsoft.com/office/officeart/2008/layout/HalfCircleOrganizationChart"/>
    <dgm:cxn modelId="{32874255-E803-49C8-8730-6997B1F459E3}" type="presParOf" srcId="{B47D1C00-5B17-4470-8C8A-72A55267D2CF}" destId="{57061B37-4680-43FF-9008-08E7B76FCDB2}" srcOrd="0" destOrd="0" presId="urn:microsoft.com/office/officeart/2008/layout/HalfCircleOrganizationChart"/>
    <dgm:cxn modelId="{D0C7A37C-5694-4537-9070-27B39C6B189A}" type="presParOf" srcId="{57061B37-4680-43FF-9008-08E7B76FCDB2}" destId="{FC2CEF63-DE6D-42D6-AFF7-DD54086FBF50}" srcOrd="0" destOrd="0" presId="urn:microsoft.com/office/officeart/2008/layout/HalfCircleOrganizationChart"/>
    <dgm:cxn modelId="{A05BF73B-A0D0-44C3-90D1-A0FA462F91D7}" type="presParOf" srcId="{57061B37-4680-43FF-9008-08E7B76FCDB2}" destId="{446D5AF0-6E40-48F2-BCF1-515877B417FE}" srcOrd="1" destOrd="0" presId="urn:microsoft.com/office/officeart/2008/layout/HalfCircleOrganizationChart"/>
    <dgm:cxn modelId="{B5296A98-7F3F-46B2-B109-7A832696744D}" type="presParOf" srcId="{57061B37-4680-43FF-9008-08E7B76FCDB2}" destId="{780336B8-51AB-4597-9FF2-23C36E084344}" srcOrd="2" destOrd="0" presId="urn:microsoft.com/office/officeart/2008/layout/HalfCircleOrganizationChart"/>
    <dgm:cxn modelId="{98AED32B-156F-4870-93B8-C51D7095D3A8}" type="presParOf" srcId="{57061B37-4680-43FF-9008-08E7B76FCDB2}" destId="{798A167F-2487-46B8-98AA-3905E7ECECE7}" srcOrd="3" destOrd="0" presId="urn:microsoft.com/office/officeart/2008/layout/HalfCircleOrganizationChart"/>
    <dgm:cxn modelId="{5A3144E2-43EB-42B6-9F10-F7C3975C272D}" type="presParOf" srcId="{B47D1C00-5B17-4470-8C8A-72A55267D2CF}" destId="{52C49945-4A64-4167-BFF3-7C7CC5680E65}" srcOrd="1" destOrd="0" presId="urn:microsoft.com/office/officeart/2008/layout/HalfCircleOrganizationChart"/>
    <dgm:cxn modelId="{FCAA32C9-1947-4843-A001-19F49664F8C7}" type="presParOf" srcId="{52C49945-4A64-4167-BFF3-7C7CC5680E65}" destId="{F073B18B-ECC6-4F1A-AD1A-7C937C6E5F81}" srcOrd="0" destOrd="0" presId="urn:microsoft.com/office/officeart/2008/layout/HalfCircleOrganizationChart"/>
    <dgm:cxn modelId="{4E0691DC-E230-4521-974D-3B761027C27A}" type="presParOf" srcId="{52C49945-4A64-4167-BFF3-7C7CC5680E65}" destId="{A4F04E1B-1C8A-4E2D-B6D9-94AE8753CB1B}" srcOrd="1" destOrd="0" presId="urn:microsoft.com/office/officeart/2008/layout/HalfCircleOrganizationChart"/>
    <dgm:cxn modelId="{6D93B292-CCA5-41DE-904A-CDC24EFBAC68}" type="presParOf" srcId="{A4F04E1B-1C8A-4E2D-B6D9-94AE8753CB1B}" destId="{09FF9C49-7F13-41DD-80BB-5C1A9709A2A1}" srcOrd="0" destOrd="0" presId="urn:microsoft.com/office/officeart/2008/layout/HalfCircleOrganizationChart"/>
    <dgm:cxn modelId="{1F276173-4B72-45DA-AEC7-D5405B4B2EED}" type="presParOf" srcId="{09FF9C49-7F13-41DD-80BB-5C1A9709A2A1}" destId="{EEEE835A-5A6E-42B2-B765-DA474541ED50}" srcOrd="0" destOrd="0" presId="urn:microsoft.com/office/officeart/2008/layout/HalfCircleOrganizationChart"/>
    <dgm:cxn modelId="{207EFDB6-08BE-4D08-85BF-BD9F4A62F92C}" type="presParOf" srcId="{09FF9C49-7F13-41DD-80BB-5C1A9709A2A1}" destId="{AD567164-7098-4CB8-9FA3-18236B85AF81}" srcOrd="1" destOrd="0" presId="urn:microsoft.com/office/officeart/2008/layout/HalfCircleOrganizationChart"/>
    <dgm:cxn modelId="{F9632168-F14A-41D8-8B90-B8AB78E0670E}" type="presParOf" srcId="{09FF9C49-7F13-41DD-80BB-5C1A9709A2A1}" destId="{7C966351-6AA4-431A-B427-4BA74ED7E36D}" srcOrd="2" destOrd="0" presId="urn:microsoft.com/office/officeart/2008/layout/HalfCircleOrganizationChart"/>
    <dgm:cxn modelId="{DFB5BA86-D6D0-44AC-BF38-5BA8D68BEEE4}" type="presParOf" srcId="{09FF9C49-7F13-41DD-80BB-5C1A9709A2A1}" destId="{5EF7278A-5F47-4A0A-9CCB-BB7EE63B64DA}" srcOrd="3" destOrd="0" presId="urn:microsoft.com/office/officeart/2008/layout/HalfCircleOrganizationChart"/>
    <dgm:cxn modelId="{59B6840F-52D6-4405-B532-F765F534F5FE}" type="presParOf" srcId="{A4F04E1B-1C8A-4E2D-B6D9-94AE8753CB1B}" destId="{F98C2603-FA22-49AE-B138-CD21C2E1663E}" srcOrd="1" destOrd="0" presId="urn:microsoft.com/office/officeart/2008/layout/HalfCircleOrganizationChart"/>
    <dgm:cxn modelId="{DDCB7BBD-8433-4E7C-B185-EEC1571D84CF}" type="presParOf" srcId="{F98C2603-FA22-49AE-B138-CD21C2E1663E}" destId="{C14351F4-1295-4C3C-B2C1-84ED6B6618FE}" srcOrd="0" destOrd="0" presId="urn:microsoft.com/office/officeart/2008/layout/HalfCircleOrganizationChart"/>
    <dgm:cxn modelId="{D71A3207-8E0A-491E-935E-E60AB7C8AFA5}" type="presParOf" srcId="{F98C2603-FA22-49AE-B138-CD21C2E1663E}" destId="{D7306E51-2EB2-4625-B18D-77E4AFE97BEA}" srcOrd="1" destOrd="0" presId="urn:microsoft.com/office/officeart/2008/layout/HalfCircleOrganizationChart"/>
    <dgm:cxn modelId="{059FD804-6B39-49CC-8BB9-399A41D8CC1D}" type="presParOf" srcId="{D7306E51-2EB2-4625-B18D-77E4AFE97BEA}" destId="{4437CA87-1FE8-41D6-BADA-771E7A98E016}" srcOrd="0" destOrd="0" presId="urn:microsoft.com/office/officeart/2008/layout/HalfCircleOrganizationChart"/>
    <dgm:cxn modelId="{966D6DF4-76F4-4246-A77D-76E2AD2AB331}" type="presParOf" srcId="{4437CA87-1FE8-41D6-BADA-771E7A98E016}" destId="{A064E520-1314-4B8E-9B81-2A9C170B5F3D}" srcOrd="0" destOrd="0" presId="urn:microsoft.com/office/officeart/2008/layout/HalfCircleOrganizationChart"/>
    <dgm:cxn modelId="{4F5F9433-0DAB-4438-B058-3A347BBBD1BE}" type="presParOf" srcId="{4437CA87-1FE8-41D6-BADA-771E7A98E016}" destId="{DD242FE8-B1FF-4716-85DD-C807B9808757}" srcOrd="1" destOrd="0" presId="urn:microsoft.com/office/officeart/2008/layout/HalfCircleOrganizationChart"/>
    <dgm:cxn modelId="{A49710CA-CECA-48C3-B109-9A74027E9B74}" type="presParOf" srcId="{4437CA87-1FE8-41D6-BADA-771E7A98E016}" destId="{D8CFD289-95D8-4FB0-80C4-3DC66D94A816}" srcOrd="2" destOrd="0" presId="urn:microsoft.com/office/officeart/2008/layout/HalfCircleOrganizationChart"/>
    <dgm:cxn modelId="{81E20C1E-D387-435E-B3A5-95CB40504F40}" type="presParOf" srcId="{4437CA87-1FE8-41D6-BADA-771E7A98E016}" destId="{C09530E5-0A28-4E62-A9C9-CBDAD131E19C}" srcOrd="3" destOrd="0" presId="urn:microsoft.com/office/officeart/2008/layout/HalfCircleOrganizationChart"/>
    <dgm:cxn modelId="{732088D7-C075-4D53-BF4B-A45D8A235A76}" type="presParOf" srcId="{D7306E51-2EB2-4625-B18D-77E4AFE97BEA}" destId="{EFD1AFC5-5256-4141-ACCD-11928670D293}" srcOrd="1" destOrd="0" presId="urn:microsoft.com/office/officeart/2008/layout/HalfCircleOrganizationChart"/>
    <dgm:cxn modelId="{4ABC23C9-2928-44FE-AB3E-ED768D485724}" type="presParOf" srcId="{D7306E51-2EB2-4625-B18D-77E4AFE97BEA}" destId="{68AB7DB6-6D6C-4793-99E9-8428BF7A113F}" srcOrd="2" destOrd="0" presId="urn:microsoft.com/office/officeart/2008/layout/HalfCircleOrganizationChart"/>
    <dgm:cxn modelId="{326E5DD0-9BEE-46F7-AC37-8E6EA6C309CD}" type="presParOf" srcId="{F98C2603-FA22-49AE-B138-CD21C2E1663E}" destId="{57016CA2-9669-4D7F-B20D-290442919EFF}" srcOrd="2" destOrd="0" presId="urn:microsoft.com/office/officeart/2008/layout/HalfCircleOrganizationChart"/>
    <dgm:cxn modelId="{BF11567D-5C8E-4884-B7B1-F1849E56395D}" type="presParOf" srcId="{F98C2603-FA22-49AE-B138-CD21C2E1663E}" destId="{F53EC72C-2620-42F2-8289-0FEC12C19EED}" srcOrd="3" destOrd="0" presId="urn:microsoft.com/office/officeart/2008/layout/HalfCircleOrganizationChart"/>
    <dgm:cxn modelId="{DC966ED4-027E-4A3E-A58A-B8B60BA30A8A}" type="presParOf" srcId="{F53EC72C-2620-42F2-8289-0FEC12C19EED}" destId="{854E8A03-91C4-4EF2-9AD9-390693D9FB6A}" srcOrd="0" destOrd="0" presId="urn:microsoft.com/office/officeart/2008/layout/HalfCircleOrganizationChart"/>
    <dgm:cxn modelId="{D796AC57-9BD7-46FC-BC54-531E55446874}" type="presParOf" srcId="{854E8A03-91C4-4EF2-9AD9-390693D9FB6A}" destId="{1B41A9EB-8904-45B3-A43A-5C82C7288877}" srcOrd="0" destOrd="0" presId="urn:microsoft.com/office/officeart/2008/layout/HalfCircleOrganizationChart"/>
    <dgm:cxn modelId="{E1848F7B-A11D-4202-9092-3949546EBA7C}" type="presParOf" srcId="{854E8A03-91C4-4EF2-9AD9-390693D9FB6A}" destId="{B686B1B1-1EB2-4E4C-A6BE-BCCE614434E7}" srcOrd="1" destOrd="0" presId="urn:microsoft.com/office/officeart/2008/layout/HalfCircleOrganizationChart"/>
    <dgm:cxn modelId="{CA31A595-4329-4968-9FF9-4451BC785786}" type="presParOf" srcId="{854E8A03-91C4-4EF2-9AD9-390693D9FB6A}" destId="{6033AF2D-FFF3-471E-9711-65935872F7EB}" srcOrd="2" destOrd="0" presId="urn:microsoft.com/office/officeart/2008/layout/HalfCircleOrganizationChart"/>
    <dgm:cxn modelId="{5054E9DD-E419-4F45-A52E-BDD05BCF8CC8}" type="presParOf" srcId="{854E8A03-91C4-4EF2-9AD9-390693D9FB6A}" destId="{EB36F125-4EFC-4AE5-A8A2-BDF2C30D43AF}" srcOrd="3" destOrd="0" presId="urn:microsoft.com/office/officeart/2008/layout/HalfCircleOrganizationChart"/>
    <dgm:cxn modelId="{99B216FF-B136-4158-8435-58E1D32CD430}" type="presParOf" srcId="{F53EC72C-2620-42F2-8289-0FEC12C19EED}" destId="{56BF63D0-53D9-46B9-ACD4-11422651BB87}" srcOrd="1" destOrd="0" presId="urn:microsoft.com/office/officeart/2008/layout/HalfCircleOrganizationChart"/>
    <dgm:cxn modelId="{DC3B0CEE-FFDD-4E55-B3BF-8F992A4D2E57}" type="presParOf" srcId="{F53EC72C-2620-42F2-8289-0FEC12C19EED}" destId="{A3CDD18D-3017-451F-AD12-75527C83A6C5}" srcOrd="2" destOrd="0" presId="urn:microsoft.com/office/officeart/2008/layout/HalfCircleOrganizationChart"/>
    <dgm:cxn modelId="{3765191A-42F1-4FE0-AB85-264AA9056D7D}" type="presParOf" srcId="{F98C2603-FA22-49AE-B138-CD21C2E1663E}" destId="{15AD1874-D7E2-4F8C-9727-B0C547E2D680}" srcOrd="4" destOrd="0" presId="urn:microsoft.com/office/officeart/2008/layout/HalfCircleOrganizationChart"/>
    <dgm:cxn modelId="{EB1CAF1B-6DFB-4E10-A9D2-7AD1BAC87B12}" type="presParOf" srcId="{F98C2603-FA22-49AE-B138-CD21C2E1663E}" destId="{D0499338-EDF9-41AC-8F9F-C19EA743C1F9}" srcOrd="5" destOrd="0" presId="urn:microsoft.com/office/officeart/2008/layout/HalfCircleOrganizationChart"/>
    <dgm:cxn modelId="{1B4DAAC6-6D1E-488F-A5A2-B5B34481F3E8}" type="presParOf" srcId="{D0499338-EDF9-41AC-8F9F-C19EA743C1F9}" destId="{B39CAF0A-901C-45EC-9185-59C21B1B0624}" srcOrd="0" destOrd="0" presId="urn:microsoft.com/office/officeart/2008/layout/HalfCircleOrganizationChart"/>
    <dgm:cxn modelId="{E5484474-A965-4863-AD57-12AFB7D5B94D}" type="presParOf" srcId="{B39CAF0A-901C-45EC-9185-59C21B1B0624}" destId="{8D0EC7E6-CE4F-4A6F-AF58-9BF94DC51E41}" srcOrd="0" destOrd="0" presId="urn:microsoft.com/office/officeart/2008/layout/HalfCircleOrganizationChart"/>
    <dgm:cxn modelId="{2623B094-F0AC-4B92-BB2A-63C1DBCADBC6}" type="presParOf" srcId="{B39CAF0A-901C-45EC-9185-59C21B1B0624}" destId="{21B476BD-B0E7-4790-B883-35597055F50D}" srcOrd="1" destOrd="0" presId="urn:microsoft.com/office/officeart/2008/layout/HalfCircleOrganizationChart"/>
    <dgm:cxn modelId="{F70F87BD-2B72-4AF9-89EA-4FB246917752}" type="presParOf" srcId="{B39CAF0A-901C-45EC-9185-59C21B1B0624}" destId="{D079AFFF-4DAF-4C91-BFF7-F37D09A61544}" srcOrd="2" destOrd="0" presId="urn:microsoft.com/office/officeart/2008/layout/HalfCircleOrganizationChart"/>
    <dgm:cxn modelId="{14316B19-C495-42F5-B934-733F261BFF59}" type="presParOf" srcId="{B39CAF0A-901C-45EC-9185-59C21B1B0624}" destId="{19E65385-89D3-4EF3-8D41-3B1E70EF32D1}" srcOrd="3" destOrd="0" presId="urn:microsoft.com/office/officeart/2008/layout/HalfCircleOrganizationChart"/>
    <dgm:cxn modelId="{6181C93B-58F8-434D-8895-5EBE357F4484}" type="presParOf" srcId="{D0499338-EDF9-41AC-8F9F-C19EA743C1F9}" destId="{5DBD8485-EB7F-4A4C-95C9-946936D65215}" srcOrd="1" destOrd="0" presId="urn:microsoft.com/office/officeart/2008/layout/HalfCircleOrganizationChart"/>
    <dgm:cxn modelId="{D0E2B989-2569-48EE-96AC-6A85A350ED74}" type="presParOf" srcId="{D0499338-EDF9-41AC-8F9F-C19EA743C1F9}" destId="{3CD09A80-08D8-4788-8FFD-3E75A5299D3D}" srcOrd="2" destOrd="0" presId="urn:microsoft.com/office/officeart/2008/layout/HalfCircleOrganizationChart"/>
    <dgm:cxn modelId="{A27E9AB6-0ED5-425C-9A6A-598861BD8B75}" type="presParOf" srcId="{A4F04E1B-1C8A-4E2D-B6D9-94AE8753CB1B}" destId="{4FBAEBB8-7BD1-456D-B2CB-883E46445BED}" srcOrd="2" destOrd="0" presId="urn:microsoft.com/office/officeart/2008/layout/HalfCircleOrganizationChart"/>
    <dgm:cxn modelId="{82BAD1BC-2F42-46DA-9411-9DAEC8B8952C}" type="presParOf" srcId="{B47D1C00-5B17-4470-8C8A-72A55267D2CF}" destId="{C50929BC-7BEA-4F05-9128-7D268177690B}" srcOrd="2" destOrd="0" presId="urn:microsoft.com/office/officeart/2008/layout/HalfCircleOrganizationChart"/>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1874-D7E2-4F8C-9727-B0C547E2D680}">
      <dsp:nvSpPr>
        <dsp:cNvPr id="0" name=""/>
        <dsp:cNvSpPr/>
      </dsp:nvSpPr>
      <dsp:spPr>
        <a:xfrm>
          <a:off x="545861" y="1343222"/>
          <a:ext cx="501383" cy="1874739"/>
        </a:xfrm>
        <a:custGeom>
          <a:avLst/>
          <a:gdLst/>
          <a:ahLst/>
          <a:cxnLst/>
          <a:rect l="0" t="0" r="0" b="0"/>
          <a:pathLst>
            <a:path>
              <a:moveTo>
                <a:pt x="0" y="0"/>
              </a:moveTo>
              <a:lnTo>
                <a:pt x="0" y="1874739"/>
              </a:lnTo>
              <a:lnTo>
                <a:pt x="501383" y="1874739"/>
              </a:lnTo>
            </a:path>
          </a:pathLst>
        </a:cu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57016CA2-9669-4D7F-B20D-290442919EFF}">
      <dsp:nvSpPr>
        <dsp:cNvPr id="0" name=""/>
        <dsp:cNvSpPr/>
      </dsp:nvSpPr>
      <dsp:spPr>
        <a:xfrm>
          <a:off x="545861" y="1343222"/>
          <a:ext cx="501383" cy="1100864"/>
        </a:xfrm>
        <a:custGeom>
          <a:avLst/>
          <a:gdLst/>
          <a:ahLst/>
          <a:cxnLst/>
          <a:rect l="0" t="0" r="0" b="0"/>
          <a:pathLst>
            <a:path>
              <a:moveTo>
                <a:pt x="0" y="0"/>
              </a:moveTo>
              <a:lnTo>
                <a:pt x="0" y="1100864"/>
              </a:lnTo>
              <a:lnTo>
                <a:pt x="501383" y="1100864"/>
              </a:lnTo>
            </a:path>
          </a:pathLst>
        </a:cu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C14351F4-1295-4C3C-B2C1-84ED6B6618FE}">
      <dsp:nvSpPr>
        <dsp:cNvPr id="0" name=""/>
        <dsp:cNvSpPr/>
      </dsp:nvSpPr>
      <dsp:spPr>
        <a:xfrm>
          <a:off x="545861" y="1343222"/>
          <a:ext cx="501383" cy="326989"/>
        </a:xfrm>
        <a:custGeom>
          <a:avLst/>
          <a:gdLst/>
          <a:ahLst/>
          <a:cxnLst/>
          <a:rect l="0" t="0" r="0" b="0"/>
          <a:pathLst>
            <a:path>
              <a:moveTo>
                <a:pt x="0" y="0"/>
              </a:moveTo>
              <a:lnTo>
                <a:pt x="0" y="326989"/>
              </a:lnTo>
              <a:lnTo>
                <a:pt x="501383" y="326989"/>
              </a:lnTo>
            </a:path>
          </a:pathLst>
        </a:cu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F073B18B-ECC6-4F1A-AD1A-7C937C6E5F81}">
      <dsp:nvSpPr>
        <dsp:cNvPr id="0" name=""/>
        <dsp:cNvSpPr/>
      </dsp:nvSpPr>
      <dsp:spPr>
        <a:xfrm>
          <a:off x="500141" y="569347"/>
          <a:ext cx="91440" cy="228892"/>
        </a:xfrm>
        <a:custGeom>
          <a:avLst/>
          <a:gdLst/>
          <a:ahLst/>
          <a:cxnLst/>
          <a:rect l="0" t="0" r="0" b="0"/>
          <a:pathLst>
            <a:path>
              <a:moveTo>
                <a:pt x="45720" y="0"/>
              </a:moveTo>
              <a:lnTo>
                <a:pt x="45720" y="228892"/>
              </a:lnTo>
            </a:path>
          </a:pathLst>
        </a:cu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446D5AF0-6E40-48F2-BCF1-515877B417FE}">
      <dsp:nvSpPr>
        <dsp:cNvPr id="0" name=""/>
        <dsp:cNvSpPr/>
      </dsp:nvSpPr>
      <dsp:spPr>
        <a:xfrm>
          <a:off x="273370" y="24364"/>
          <a:ext cx="544982" cy="544982"/>
        </a:xfrm>
        <a:prstGeom prst="arc">
          <a:avLst>
            <a:gd name="adj1" fmla="val 13200000"/>
            <a:gd name="adj2" fmla="val 192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780336B8-51AB-4597-9FF2-23C36E084344}">
      <dsp:nvSpPr>
        <dsp:cNvPr id="0" name=""/>
        <dsp:cNvSpPr/>
      </dsp:nvSpPr>
      <dsp:spPr>
        <a:xfrm>
          <a:off x="273370" y="24364"/>
          <a:ext cx="544982" cy="544982"/>
        </a:xfrm>
        <a:prstGeom prst="arc">
          <a:avLst>
            <a:gd name="adj1" fmla="val 2400000"/>
            <a:gd name="adj2" fmla="val 84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FC2CEF63-DE6D-42D6-AFF7-DD54086FBF50}">
      <dsp:nvSpPr>
        <dsp:cNvPr id="0" name=""/>
        <dsp:cNvSpPr/>
      </dsp:nvSpPr>
      <dsp:spPr>
        <a:xfrm>
          <a:off x="879" y="122461"/>
          <a:ext cx="1089964" cy="348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a:solidFill>
                <a:srgbClr val="000000"/>
              </a:solidFill>
            </a:rPr>
            <a:t>European</a:t>
          </a:r>
          <a:r>
            <a:rPr lang="fr-FR" sz="1600" kern="1200" dirty="0">
              <a:solidFill>
                <a:srgbClr val="000000"/>
              </a:solidFill>
            </a:rPr>
            <a:t> Commission</a:t>
          </a:r>
        </a:p>
      </dsp:txBody>
      <dsp:txXfrm>
        <a:off x="879" y="122461"/>
        <a:ext cx="1089964" cy="348788"/>
      </dsp:txXfrm>
    </dsp:sp>
    <dsp:sp modelId="{AD567164-7098-4CB8-9FA3-18236B85AF81}">
      <dsp:nvSpPr>
        <dsp:cNvPr id="0" name=""/>
        <dsp:cNvSpPr/>
      </dsp:nvSpPr>
      <dsp:spPr>
        <a:xfrm>
          <a:off x="273370" y="798239"/>
          <a:ext cx="544982" cy="544982"/>
        </a:xfrm>
        <a:prstGeom prst="arc">
          <a:avLst>
            <a:gd name="adj1" fmla="val 13200000"/>
            <a:gd name="adj2" fmla="val 192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7C966351-6AA4-431A-B427-4BA74ED7E36D}">
      <dsp:nvSpPr>
        <dsp:cNvPr id="0" name=""/>
        <dsp:cNvSpPr/>
      </dsp:nvSpPr>
      <dsp:spPr>
        <a:xfrm>
          <a:off x="273370" y="798239"/>
          <a:ext cx="544982" cy="544982"/>
        </a:xfrm>
        <a:prstGeom prst="arc">
          <a:avLst>
            <a:gd name="adj1" fmla="val 2400000"/>
            <a:gd name="adj2" fmla="val 84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EEEE835A-5A6E-42B2-B765-DA474541ED50}">
      <dsp:nvSpPr>
        <dsp:cNvPr id="0" name=""/>
        <dsp:cNvSpPr/>
      </dsp:nvSpPr>
      <dsp:spPr>
        <a:xfrm>
          <a:off x="879" y="896336"/>
          <a:ext cx="1089964" cy="348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a:solidFill>
                <a:srgbClr val="000000"/>
              </a:solidFill>
            </a:rPr>
            <a:t>Coordinator</a:t>
          </a:r>
          <a:r>
            <a:rPr lang="fr-FR" sz="1600" kern="1200" dirty="0">
              <a:solidFill>
                <a:srgbClr val="000000"/>
              </a:solidFill>
            </a:rPr>
            <a:t> CNRS</a:t>
          </a:r>
        </a:p>
      </dsp:txBody>
      <dsp:txXfrm>
        <a:off x="879" y="896336"/>
        <a:ext cx="1089964" cy="348788"/>
      </dsp:txXfrm>
    </dsp:sp>
    <dsp:sp modelId="{DD242FE8-B1FF-4716-85DD-C807B9808757}">
      <dsp:nvSpPr>
        <dsp:cNvPr id="0" name=""/>
        <dsp:cNvSpPr/>
      </dsp:nvSpPr>
      <dsp:spPr>
        <a:xfrm>
          <a:off x="981847" y="1572114"/>
          <a:ext cx="544982" cy="544982"/>
        </a:xfrm>
        <a:prstGeom prst="arc">
          <a:avLst>
            <a:gd name="adj1" fmla="val 13200000"/>
            <a:gd name="adj2" fmla="val 192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D8CFD289-95D8-4FB0-80C4-3DC66D94A816}">
      <dsp:nvSpPr>
        <dsp:cNvPr id="0" name=""/>
        <dsp:cNvSpPr/>
      </dsp:nvSpPr>
      <dsp:spPr>
        <a:xfrm>
          <a:off x="981847" y="1572114"/>
          <a:ext cx="544982" cy="544982"/>
        </a:xfrm>
        <a:prstGeom prst="arc">
          <a:avLst>
            <a:gd name="adj1" fmla="val 2400000"/>
            <a:gd name="adj2" fmla="val 84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A064E520-1314-4B8E-9B81-2A9C170B5F3D}">
      <dsp:nvSpPr>
        <dsp:cNvPr id="0" name=""/>
        <dsp:cNvSpPr/>
      </dsp:nvSpPr>
      <dsp:spPr>
        <a:xfrm>
          <a:off x="709356" y="1670211"/>
          <a:ext cx="1089964" cy="348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a:solidFill>
                <a:srgbClr val="000000"/>
              </a:solidFill>
            </a:rPr>
            <a:t>Beneficiary</a:t>
          </a:r>
          <a:r>
            <a:rPr lang="fr-FR" sz="1600" kern="1200" dirty="0">
              <a:solidFill>
                <a:srgbClr val="000000"/>
              </a:solidFill>
            </a:rPr>
            <a:t> 1</a:t>
          </a:r>
        </a:p>
      </dsp:txBody>
      <dsp:txXfrm>
        <a:off x="709356" y="1670211"/>
        <a:ext cx="1089964" cy="348788"/>
      </dsp:txXfrm>
    </dsp:sp>
    <dsp:sp modelId="{B686B1B1-1EB2-4E4C-A6BE-BCCE614434E7}">
      <dsp:nvSpPr>
        <dsp:cNvPr id="0" name=""/>
        <dsp:cNvSpPr/>
      </dsp:nvSpPr>
      <dsp:spPr>
        <a:xfrm>
          <a:off x="981847" y="2345989"/>
          <a:ext cx="544982" cy="544982"/>
        </a:xfrm>
        <a:prstGeom prst="arc">
          <a:avLst>
            <a:gd name="adj1" fmla="val 13200000"/>
            <a:gd name="adj2" fmla="val 192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6033AF2D-FFF3-471E-9711-65935872F7EB}">
      <dsp:nvSpPr>
        <dsp:cNvPr id="0" name=""/>
        <dsp:cNvSpPr/>
      </dsp:nvSpPr>
      <dsp:spPr>
        <a:xfrm>
          <a:off x="981847" y="2345989"/>
          <a:ext cx="544982" cy="544982"/>
        </a:xfrm>
        <a:prstGeom prst="arc">
          <a:avLst>
            <a:gd name="adj1" fmla="val 2400000"/>
            <a:gd name="adj2" fmla="val 84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1B41A9EB-8904-45B3-A43A-5C82C7288877}">
      <dsp:nvSpPr>
        <dsp:cNvPr id="0" name=""/>
        <dsp:cNvSpPr/>
      </dsp:nvSpPr>
      <dsp:spPr>
        <a:xfrm>
          <a:off x="709356" y="2444086"/>
          <a:ext cx="1089964" cy="348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a:solidFill>
                <a:srgbClr val="000000"/>
              </a:solidFill>
            </a:rPr>
            <a:t>Beneficiary</a:t>
          </a:r>
          <a:r>
            <a:rPr lang="fr-FR" sz="1600" kern="1200" dirty="0">
              <a:solidFill>
                <a:srgbClr val="000000"/>
              </a:solidFill>
            </a:rPr>
            <a:t> 2</a:t>
          </a:r>
        </a:p>
      </dsp:txBody>
      <dsp:txXfrm>
        <a:off x="709356" y="2444086"/>
        <a:ext cx="1089964" cy="348788"/>
      </dsp:txXfrm>
    </dsp:sp>
    <dsp:sp modelId="{21B476BD-B0E7-4790-B883-35597055F50D}">
      <dsp:nvSpPr>
        <dsp:cNvPr id="0" name=""/>
        <dsp:cNvSpPr/>
      </dsp:nvSpPr>
      <dsp:spPr>
        <a:xfrm>
          <a:off x="981847" y="3119864"/>
          <a:ext cx="544982" cy="544982"/>
        </a:xfrm>
        <a:prstGeom prst="arc">
          <a:avLst>
            <a:gd name="adj1" fmla="val 13200000"/>
            <a:gd name="adj2" fmla="val 192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D079AFFF-4DAF-4C91-BFF7-F37D09A61544}">
      <dsp:nvSpPr>
        <dsp:cNvPr id="0" name=""/>
        <dsp:cNvSpPr/>
      </dsp:nvSpPr>
      <dsp:spPr>
        <a:xfrm>
          <a:off x="981847" y="3119864"/>
          <a:ext cx="544982" cy="544982"/>
        </a:xfrm>
        <a:prstGeom prst="arc">
          <a:avLst>
            <a:gd name="adj1" fmla="val 2400000"/>
            <a:gd name="adj2" fmla="val 8400000"/>
          </a:avLst>
        </a:prstGeom>
        <a:noFill/>
        <a:ln w="12700" cap="flat" cmpd="sng" algn="ctr">
          <a:solidFill>
            <a:srgbClr val="6941EB"/>
          </a:solidFill>
          <a:prstDash val="solid"/>
          <a:miter lim="800000"/>
        </a:ln>
        <a:effectLst/>
      </dsp:spPr>
      <dsp:style>
        <a:lnRef idx="2">
          <a:scrgbClr r="0" g="0" b="0"/>
        </a:lnRef>
        <a:fillRef idx="0">
          <a:scrgbClr r="0" g="0" b="0"/>
        </a:fillRef>
        <a:effectRef idx="0">
          <a:scrgbClr r="0" g="0" b="0"/>
        </a:effectRef>
        <a:fontRef idx="minor"/>
      </dsp:style>
    </dsp:sp>
    <dsp:sp modelId="{8D0EC7E6-CE4F-4A6F-AF58-9BF94DC51E41}">
      <dsp:nvSpPr>
        <dsp:cNvPr id="0" name=""/>
        <dsp:cNvSpPr/>
      </dsp:nvSpPr>
      <dsp:spPr>
        <a:xfrm>
          <a:off x="709356" y="3217961"/>
          <a:ext cx="1089964" cy="348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a:solidFill>
                <a:srgbClr val="000000"/>
              </a:solidFill>
            </a:rPr>
            <a:t>Beneficiary</a:t>
          </a:r>
          <a:r>
            <a:rPr lang="fr-FR" sz="1600" kern="1200" dirty="0">
              <a:solidFill>
                <a:srgbClr val="000000"/>
              </a:solidFill>
            </a:rPr>
            <a:t> 3</a:t>
          </a:r>
        </a:p>
      </dsp:txBody>
      <dsp:txXfrm>
        <a:off x="709356" y="3217961"/>
        <a:ext cx="1089964" cy="348788"/>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4C99D9-0709-6434-9CB2-839695AAA6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5EF67AB-83BE-8016-014F-5A122AECC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6856D-A6F5-864E-B894-C06B40E71D62}" type="datetimeFigureOut">
              <a:rPr lang="fr-FR" smtClean="0"/>
              <a:t>16/04/2024</a:t>
            </a:fld>
            <a:endParaRPr lang="fr-FR"/>
          </a:p>
        </p:txBody>
      </p:sp>
      <p:sp>
        <p:nvSpPr>
          <p:cNvPr id="4" name="Espace réservé du pied de page 3">
            <a:extLst>
              <a:ext uri="{FF2B5EF4-FFF2-40B4-BE49-F238E27FC236}">
                <a16:creationId xmlns:a16="http://schemas.microsoft.com/office/drawing/2014/main" id="{394ADAF7-B849-6E1C-CA9D-D014F797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15A8F63-A908-0427-CBAF-2A15BEB6E1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D8ABFA-369F-FA4C-B2A9-51EFFFE0DC69}" type="slidenum">
              <a:rPr lang="fr-FR" smtClean="0"/>
              <a:t>‹N°›</a:t>
            </a:fld>
            <a:endParaRPr lang="fr-FR"/>
          </a:p>
        </p:txBody>
      </p:sp>
    </p:spTree>
    <p:extLst>
      <p:ext uri="{BB962C8B-B14F-4D97-AF65-F5344CB8AC3E}">
        <p14:creationId xmlns:p14="http://schemas.microsoft.com/office/powerpoint/2010/main" val="330045180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DFC18-3D3E-A041-A3F3-D294B7D0CEC9}" type="datetimeFigureOut">
              <a:rPr lang="fr-FR" smtClean="0"/>
              <a:t>16/04/2024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B45D8-6FF4-8A4C-9937-2BAD7338C105}" type="slidenum">
              <a:rPr lang="fr-FR" smtClean="0"/>
              <a:t>‹N°›</a:t>
            </a:fld>
            <a:endParaRPr lang="fr-FR"/>
          </a:p>
        </p:txBody>
      </p:sp>
    </p:spTree>
    <p:extLst>
      <p:ext uri="{BB962C8B-B14F-4D97-AF65-F5344CB8AC3E}">
        <p14:creationId xmlns:p14="http://schemas.microsoft.com/office/powerpoint/2010/main" val="21310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1</a:t>
            </a:fld>
            <a:endParaRPr lang="fr-FR"/>
          </a:p>
        </p:txBody>
      </p:sp>
    </p:spTree>
    <p:extLst>
      <p:ext uri="{BB962C8B-B14F-4D97-AF65-F5344CB8AC3E}">
        <p14:creationId xmlns:p14="http://schemas.microsoft.com/office/powerpoint/2010/main" val="346004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16</a:t>
            </a:fld>
            <a:endParaRPr lang="fr-FR"/>
          </a:p>
        </p:txBody>
      </p:sp>
    </p:spTree>
    <p:extLst>
      <p:ext uri="{BB962C8B-B14F-4D97-AF65-F5344CB8AC3E}">
        <p14:creationId xmlns:p14="http://schemas.microsoft.com/office/powerpoint/2010/main" val="197812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17</a:t>
            </a:fld>
            <a:endParaRPr lang="fr-FR"/>
          </a:p>
        </p:txBody>
      </p:sp>
    </p:spTree>
    <p:extLst>
      <p:ext uri="{BB962C8B-B14F-4D97-AF65-F5344CB8AC3E}">
        <p14:creationId xmlns:p14="http://schemas.microsoft.com/office/powerpoint/2010/main" val="266524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18</a:t>
            </a:fld>
            <a:endParaRPr lang="fr-FR"/>
          </a:p>
        </p:txBody>
      </p:sp>
    </p:spTree>
    <p:extLst>
      <p:ext uri="{BB962C8B-B14F-4D97-AF65-F5344CB8AC3E}">
        <p14:creationId xmlns:p14="http://schemas.microsoft.com/office/powerpoint/2010/main" val="268660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20</a:t>
            </a:fld>
            <a:endParaRPr lang="fr-FR"/>
          </a:p>
        </p:txBody>
      </p:sp>
    </p:spTree>
    <p:extLst>
      <p:ext uri="{BB962C8B-B14F-4D97-AF65-F5344CB8AC3E}">
        <p14:creationId xmlns:p14="http://schemas.microsoft.com/office/powerpoint/2010/main" val="220046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21</a:t>
            </a:fld>
            <a:endParaRPr lang="fr-FR"/>
          </a:p>
        </p:txBody>
      </p:sp>
    </p:spTree>
    <p:extLst>
      <p:ext uri="{BB962C8B-B14F-4D97-AF65-F5344CB8AC3E}">
        <p14:creationId xmlns:p14="http://schemas.microsoft.com/office/powerpoint/2010/main" val="341078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22</a:t>
            </a:fld>
            <a:endParaRPr lang="fr-FR"/>
          </a:p>
        </p:txBody>
      </p:sp>
    </p:spTree>
    <p:extLst>
      <p:ext uri="{BB962C8B-B14F-4D97-AF65-F5344CB8AC3E}">
        <p14:creationId xmlns:p14="http://schemas.microsoft.com/office/powerpoint/2010/main" val="355551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4</a:t>
            </a:fld>
            <a:endParaRPr lang="fr-FR"/>
          </a:p>
        </p:txBody>
      </p:sp>
    </p:spTree>
    <p:extLst>
      <p:ext uri="{BB962C8B-B14F-4D97-AF65-F5344CB8AC3E}">
        <p14:creationId xmlns:p14="http://schemas.microsoft.com/office/powerpoint/2010/main" val="424686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6</a:t>
            </a:fld>
            <a:endParaRPr lang="fr-FR"/>
          </a:p>
        </p:txBody>
      </p:sp>
    </p:spTree>
    <p:extLst>
      <p:ext uri="{BB962C8B-B14F-4D97-AF65-F5344CB8AC3E}">
        <p14:creationId xmlns:p14="http://schemas.microsoft.com/office/powerpoint/2010/main" val="361951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8</a:t>
            </a:fld>
            <a:endParaRPr lang="fr-FR"/>
          </a:p>
        </p:txBody>
      </p:sp>
    </p:spTree>
    <p:extLst>
      <p:ext uri="{BB962C8B-B14F-4D97-AF65-F5344CB8AC3E}">
        <p14:creationId xmlns:p14="http://schemas.microsoft.com/office/powerpoint/2010/main" val="78101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9</a:t>
            </a:fld>
            <a:endParaRPr lang="fr-FR"/>
          </a:p>
        </p:txBody>
      </p:sp>
    </p:spTree>
    <p:extLst>
      <p:ext uri="{BB962C8B-B14F-4D97-AF65-F5344CB8AC3E}">
        <p14:creationId xmlns:p14="http://schemas.microsoft.com/office/powerpoint/2010/main" val="172041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t>10</a:t>
            </a:fld>
            <a:endParaRPr lang="fr-FR"/>
          </a:p>
        </p:txBody>
      </p:sp>
    </p:spTree>
    <p:extLst>
      <p:ext uri="{BB962C8B-B14F-4D97-AF65-F5344CB8AC3E}">
        <p14:creationId xmlns:p14="http://schemas.microsoft.com/office/powerpoint/2010/main" val="418142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13</a:t>
            </a:fld>
            <a:endParaRPr lang="fr-FR"/>
          </a:p>
        </p:txBody>
      </p:sp>
    </p:spTree>
    <p:extLst>
      <p:ext uri="{BB962C8B-B14F-4D97-AF65-F5344CB8AC3E}">
        <p14:creationId xmlns:p14="http://schemas.microsoft.com/office/powerpoint/2010/main" val="230628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14</a:t>
            </a:fld>
            <a:endParaRPr lang="fr-FR"/>
          </a:p>
        </p:txBody>
      </p:sp>
    </p:spTree>
    <p:extLst>
      <p:ext uri="{BB962C8B-B14F-4D97-AF65-F5344CB8AC3E}">
        <p14:creationId xmlns:p14="http://schemas.microsoft.com/office/powerpoint/2010/main" val="39412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0B45D8-6FF4-8A4C-9937-2BAD7338C105}" type="slidenum">
              <a:rPr lang="fr-FR" smtClean="0"/>
              <a:t>15</a:t>
            </a:fld>
            <a:endParaRPr lang="fr-FR"/>
          </a:p>
        </p:txBody>
      </p:sp>
    </p:spTree>
    <p:extLst>
      <p:ext uri="{BB962C8B-B14F-4D97-AF65-F5344CB8AC3E}">
        <p14:creationId xmlns:p14="http://schemas.microsoft.com/office/powerpoint/2010/main" val="2416304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ouverture trame claire">
    <p:spTree>
      <p:nvGrpSpPr>
        <p:cNvPr id="1" name=""/>
        <p:cNvGrpSpPr/>
        <p:nvPr/>
      </p:nvGrpSpPr>
      <p:grpSpPr>
        <a:xfrm>
          <a:off x="0" y="0"/>
          <a:ext cx="0" cy="0"/>
          <a:chOff x="0" y="0"/>
          <a:chExt cx="0" cy="0"/>
        </a:xfrm>
      </p:grpSpPr>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18" name="Graphique 17">
            <a:extLst>
              <a:ext uri="{FF2B5EF4-FFF2-40B4-BE49-F238E27FC236}">
                <a16:creationId xmlns:a16="http://schemas.microsoft.com/office/drawing/2014/main" id="{BCAC6964-66DB-4558-4AB0-EC60E1678C2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85598" y="6271868"/>
            <a:ext cx="163920" cy="101084"/>
          </a:xfrm>
          <a:prstGeom prst="rect">
            <a:avLst/>
          </a:prstGeom>
        </p:spPr>
      </p:pic>
      <p:pic>
        <p:nvPicPr>
          <p:cNvPr id="8" name="Graphique 7">
            <a:extLst>
              <a:ext uri="{FF2B5EF4-FFF2-40B4-BE49-F238E27FC236}">
                <a16:creationId xmlns:a16="http://schemas.microsoft.com/office/drawing/2014/main" id="{4F55A71F-6B9C-E8D9-6B4E-844CD2C65A1B}"/>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l="29850" t="36707" r="28821" b="34081"/>
          <a:stretch/>
        </p:blipFill>
        <p:spPr>
          <a:xfrm>
            <a:off x="6384040" y="802609"/>
            <a:ext cx="1656230" cy="1656230"/>
          </a:xfrm>
          <a:prstGeom prst="rect">
            <a:avLst/>
          </a:prstGeom>
        </p:spPr>
      </p:pic>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Satoshi"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10" name="ZoneTexte 9">
            <a:extLst>
              <a:ext uri="{FF2B5EF4-FFF2-40B4-BE49-F238E27FC236}">
                <a16:creationId xmlns:a16="http://schemas.microsoft.com/office/drawing/2014/main" id="{0956FBDA-B443-D8CB-0127-2A4014940A61}"/>
              </a:ext>
            </a:extLst>
          </p:cNvPr>
          <p:cNvSpPr txBox="1"/>
          <p:nvPr userDrawn="1"/>
        </p:nvSpPr>
        <p:spPr>
          <a:xfrm>
            <a:off x="695863" y="6247936"/>
            <a:ext cx="932948" cy="18004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fr-FR" sz="1300" b="0" i="0" kern="1200" dirty="0">
                <a:solidFill>
                  <a:schemeClr val="accent2"/>
                </a:solidFill>
                <a:latin typeface="IBM Plex Sans Medium" panose="020B0503050203000203" pitchFamily="34" charset="0"/>
                <a:ea typeface="+mn-ea"/>
                <a:cs typeface="+mn-cs"/>
              </a:rPr>
              <a:t>16/04/2024</a:t>
            </a:r>
          </a:p>
        </p:txBody>
      </p:sp>
      <p:sp>
        <p:nvSpPr>
          <p:cNvPr id="11" name="Espace réservé du titre 1">
            <a:extLst>
              <a:ext uri="{FF2B5EF4-FFF2-40B4-BE49-F238E27FC236}">
                <a16:creationId xmlns:a16="http://schemas.microsoft.com/office/drawing/2014/main" id="{0A516C33-8358-C1A9-53E5-14770CC3013D}"/>
              </a:ext>
            </a:extLst>
          </p:cNvPr>
          <p:cNvSpPr>
            <a:spLocks noGrp="1"/>
          </p:cNvSpPr>
          <p:nvPr>
            <p:ph type="title"/>
          </p:nvPr>
        </p:nvSpPr>
        <p:spPr>
          <a:xfrm>
            <a:off x="479425" y="2324866"/>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IBM Plex Sans" panose="020B050305020300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146123929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e + image vertical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1123315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Espace réservé du texte 4">
            <a:extLst>
              <a:ext uri="{FF2B5EF4-FFF2-40B4-BE49-F238E27FC236}">
                <a16:creationId xmlns:a16="http://schemas.microsoft.com/office/drawing/2014/main" id="{CC20F23C-BF47-14DB-BDE9-56E947A879B0}"/>
              </a:ext>
            </a:extLst>
          </p:cNvPr>
          <p:cNvSpPr>
            <a:spLocks noGrp="1"/>
          </p:cNvSpPr>
          <p:nvPr>
            <p:ph type="body" sz="quarter" idx="11" hasCustomPrompt="1"/>
          </p:nvPr>
        </p:nvSpPr>
        <p:spPr>
          <a:xfrm>
            <a:off x="490517" y="1746296"/>
            <a:ext cx="11233150"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245777848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4 colonne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6"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3" name="Espace réservé du texte 22">
            <a:extLst>
              <a:ext uri="{FF2B5EF4-FFF2-40B4-BE49-F238E27FC236}">
                <a16:creationId xmlns:a16="http://schemas.microsoft.com/office/drawing/2014/main" id="{50BDB343-0DEB-CAD3-FA7E-0C1FEB1EC5F5}"/>
              </a:ext>
            </a:extLst>
          </p:cNvPr>
          <p:cNvSpPr>
            <a:spLocks noGrp="1"/>
          </p:cNvSpPr>
          <p:nvPr>
            <p:ph type="body" sz="quarter" idx="20" hasCustomPrompt="1"/>
          </p:nvPr>
        </p:nvSpPr>
        <p:spPr>
          <a:xfrm>
            <a:off x="484655" y="1696846"/>
            <a:ext cx="11235377" cy="1431934"/>
          </a:xfrm>
          <a:prstGeom prst="rect">
            <a:avLst/>
          </a:prstGeom>
        </p:spPr>
        <p:txBody>
          <a:bodyPr lIns="0" tIns="0" rIns="0" bIns="0"/>
          <a:lstStyle>
            <a:lvl1pPr marL="0" indent="0">
              <a:lnSpc>
                <a:spcPts val="2060"/>
              </a:lnSpc>
              <a:spcBef>
                <a:spcPts val="0"/>
              </a:spcBef>
              <a:buNone/>
              <a:defRPr sz="1800" b="1" i="0">
                <a:solidFill>
                  <a:schemeClr val="accent4"/>
                </a:solidFill>
                <a:latin typeface="Satoshi" pitchFamily="2" charset="77"/>
              </a:defRPr>
            </a:lvl1pPr>
          </a:lstStyle>
          <a:p>
            <a:pPr lvl="0"/>
            <a:r>
              <a:rPr lang="fr-FR" dirty="0"/>
              <a:t>Cliquez ici pour ajouter une introduction</a:t>
            </a:r>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16" name="Espace réservé du texte 4">
            <a:extLst>
              <a:ext uri="{FF2B5EF4-FFF2-40B4-BE49-F238E27FC236}">
                <a16:creationId xmlns:a16="http://schemas.microsoft.com/office/drawing/2014/main" id="{38C48D10-E1BC-A074-AA6D-0B830ADEE199}"/>
              </a:ext>
            </a:extLst>
          </p:cNvPr>
          <p:cNvSpPr>
            <a:spLocks noGrp="1"/>
          </p:cNvSpPr>
          <p:nvPr>
            <p:ph type="body" sz="quarter" idx="22" hasCustomPrompt="1"/>
          </p:nvPr>
        </p:nvSpPr>
        <p:spPr>
          <a:xfrm>
            <a:off x="4331652"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7" name="Espace réservé du texte 4">
            <a:extLst>
              <a:ext uri="{FF2B5EF4-FFF2-40B4-BE49-F238E27FC236}">
                <a16:creationId xmlns:a16="http://schemas.microsoft.com/office/drawing/2014/main" id="{9EBA9D97-E8B0-84CD-3EF6-B82BCEA1C347}"/>
              </a:ext>
            </a:extLst>
          </p:cNvPr>
          <p:cNvSpPr>
            <a:spLocks noGrp="1"/>
          </p:cNvSpPr>
          <p:nvPr>
            <p:ph type="body" sz="quarter" idx="23" hasCustomPrompt="1"/>
          </p:nvPr>
        </p:nvSpPr>
        <p:spPr>
          <a:xfrm>
            <a:off x="8183878"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Tree>
    <p:extLst>
      <p:ext uri="{BB962C8B-B14F-4D97-AF65-F5344CB8AC3E}">
        <p14:creationId xmlns:p14="http://schemas.microsoft.com/office/powerpoint/2010/main" val="223053380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aplat bleu">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9" name="Rectangle 8">
            <a:extLst>
              <a:ext uri="{FF2B5EF4-FFF2-40B4-BE49-F238E27FC236}">
                <a16:creationId xmlns:a16="http://schemas.microsoft.com/office/drawing/2014/main" id="{05F966B9-C870-C876-22E3-FA50855E2838}"/>
              </a:ext>
            </a:extLst>
          </p:cNvPr>
          <p:cNvSpPr/>
          <p:nvPr userDrawn="1"/>
        </p:nvSpPr>
        <p:spPr>
          <a:xfrm>
            <a:off x="0" y="-4468"/>
            <a:ext cx="6096000" cy="63862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4">
            <a:extLst>
              <a:ext uri="{FF2B5EF4-FFF2-40B4-BE49-F238E27FC236}">
                <a16:creationId xmlns:a16="http://schemas.microsoft.com/office/drawing/2014/main" id="{9D62ECF7-224F-BE76-8261-978BD9AB7D16}"/>
              </a:ext>
            </a:extLst>
          </p:cNvPr>
          <p:cNvSpPr>
            <a:spLocks noGrp="1"/>
          </p:cNvSpPr>
          <p:nvPr>
            <p:ph type="body" sz="quarter" idx="10" hasCustomPrompt="1"/>
          </p:nvPr>
        </p:nvSpPr>
        <p:spPr>
          <a:xfrm>
            <a:off x="479425" y="476250"/>
            <a:ext cx="5616575" cy="1080490"/>
          </a:xfrm>
          <a:prstGeom prst="rect">
            <a:avLst/>
          </a:prstGeom>
        </p:spPr>
        <p:txBody>
          <a:bodyPr lIns="0" tIns="0" rIns="0" bIns="0"/>
          <a:lstStyle>
            <a:lvl1pPr marL="0" indent="0">
              <a:lnSpc>
                <a:spcPts val="3580"/>
              </a:lnSpc>
              <a:spcBef>
                <a:spcPts val="0"/>
              </a:spcBef>
              <a:buNone/>
              <a:defRPr sz="3400" b="1" i="0">
                <a:solidFill>
                  <a:schemeClr val="accent3"/>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2" name="Espace réservé du texte 4">
            <a:extLst>
              <a:ext uri="{FF2B5EF4-FFF2-40B4-BE49-F238E27FC236}">
                <a16:creationId xmlns:a16="http://schemas.microsoft.com/office/drawing/2014/main" id="{9B51E19D-7186-A4AC-AF8E-F28CC81389EB}"/>
              </a:ext>
            </a:extLst>
          </p:cNvPr>
          <p:cNvSpPr>
            <a:spLocks noGrp="1"/>
          </p:cNvSpPr>
          <p:nvPr>
            <p:ph type="body" sz="quarter" idx="11" hasCustomPrompt="1"/>
          </p:nvPr>
        </p:nvSpPr>
        <p:spPr>
          <a:xfrm>
            <a:off x="490517" y="1746296"/>
            <a:ext cx="5616575" cy="995105"/>
          </a:xfrm>
          <a:prstGeom prst="rect">
            <a:avLst/>
          </a:prstGeom>
        </p:spPr>
        <p:txBody>
          <a:bodyPr lIns="0" tIns="0" rIns="0" bIns="0"/>
          <a:lstStyle>
            <a:lvl1pPr marL="0" indent="0">
              <a:lnSpc>
                <a:spcPts val="2680"/>
              </a:lnSpc>
              <a:spcBef>
                <a:spcPts val="0"/>
              </a:spcBef>
              <a:buNone/>
              <a:defRPr sz="2300" b="0" i="0">
                <a:solidFill>
                  <a:schemeClr val="bg1"/>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2" name="Espace réservé du texte 4">
            <a:extLst>
              <a:ext uri="{FF2B5EF4-FFF2-40B4-BE49-F238E27FC236}">
                <a16:creationId xmlns:a16="http://schemas.microsoft.com/office/drawing/2014/main" id="{4AB6C5AF-C111-CDBB-4E0D-9ED7BB0B5B73}"/>
              </a:ext>
            </a:extLst>
          </p:cNvPr>
          <p:cNvSpPr>
            <a:spLocks noGrp="1"/>
          </p:cNvSpPr>
          <p:nvPr>
            <p:ph type="body" sz="quarter" idx="25" hasCustomPrompt="1"/>
          </p:nvPr>
        </p:nvSpPr>
        <p:spPr>
          <a:xfrm>
            <a:off x="6384040" y="89474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3" name="Espace réservé du texte 22">
            <a:extLst>
              <a:ext uri="{FF2B5EF4-FFF2-40B4-BE49-F238E27FC236}">
                <a16:creationId xmlns:a16="http://schemas.microsoft.com/office/drawing/2014/main" id="{F0B1460B-09A0-E802-BF68-995EF590924A}"/>
              </a:ext>
            </a:extLst>
          </p:cNvPr>
          <p:cNvSpPr>
            <a:spLocks noGrp="1"/>
          </p:cNvSpPr>
          <p:nvPr>
            <p:ph type="body" sz="quarter" idx="20" hasCustomPrompt="1"/>
          </p:nvPr>
        </p:nvSpPr>
        <p:spPr>
          <a:xfrm>
            <a:off x="6384041" y="51131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4" name="Espace réservé du texte 4">
            <a:extLst>
              <a:ext uri="{FF2B5EF4-FFF2-40B4-BE49-F238E27FC236}">
                <a16:creationId xmlns:a16="http://schemas.microsoft.com/office/drawing/2014/main" id="{54E708B3-7AF0-C96A-6482-9DED85780265}"/>
              </a:ext>
            </a:extLst>
          </p:cNvPr>
          <p:cNvSpPr>
            <a:spLocks noGrp="1"/>
          </p:cNvSpPr>
          <p:nvPr>
            <p:ph type="body" sz="quarter" idx="26" hasCustomPrompt="1"/>
          </p:nvPr>
        </p:nvSpPr>
        <p:spPr>
          <a:xfrm>
            <a:off x="6384040" y="279466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5" name="Espace réservé du texte 22">
            <a:extLst>
              <a:ext uri="{FF2B5EF4-FFF2-40B4-BE49-F238E27FC236}">
                <a16:creationId xmlns:a16="http://schemas.microsoft.com/office/drawing/2014/main" id="{DC35D55A-5BA3-123A-E597-9FA96CB92394}"/>
              </a:ext>
            </a:extLst>
          </p:cNvPr>
          <p:cNvSpPr>
            <a:spLocks noGrp="1"/>
          </p:cNvSpPr>
          <p:nvPr>
            <p:ph type="body" sz="quarter" idx="27" hasCustomPrompt="1"/>
          </p:nvPr>
        </p:nvSpPr>
        <p:spPr>
          <a:xfrm>
            <a:off x="6384041" y="241123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6" name="Espace réservé du texte 4">
            <a:extLst>
              <a:ext uri="{FF2B5EF4-FFF2-40B4-BE49-F238E27FC236}">
                <a16:creationId xmlns:a16="http://schemas.microsoft.com/office/drawing/2014/main" id="{90C94401-3FE7-31B7-5B7B-5E223F9E364E}"/>
              </a:ext>
            </a:extLst>
          </p:cNvPr>
          <p:cNvSpPr>
            <a:spLocks noGrp="1"/>
          </p:cNvSpPr>
          <p:nvPr>
            <p:ph type="body" sz="quarter" idx="28" hasCustomPrompt="1"/>
          </p:nvPr>
        </p:nvSpPr>
        <p:spPr>
          <a:xfrm>
            <a:off x="6395130" y="470474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7" name="Espace réservé du texte 22">
            <a:extLst>
              <a:ext uri="{FF2B5EF4-FFF2-40B4-BE49-F238E27FC236}">
                <a16:creationId xmlns:a16="http://schemas.microsoft.com/office/drawing/2014/main" id="{2EA2D5D4-4DA0-52C0-7984-BDED62ECC04A}"/>
              </a:ext>
            </a:extLst>
          </p:cNvPr>
          <p:cNvSpPr>
            <a:spLocks noGrp="1"/>
          </p:cNvSpPr>
          <p:nvPr>
            <p:ph type="body" sz="quarter" idx="29" hasCustomPrompt="1"/>
          </p:nvPr>
        </p:nvSpPr>
        <p:spPr>
          <a:xfrm>
            <a:off x="6395131" y="432131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10" name="Espace réservé du numéro de diapositive 3">
            <a:extLst>
              <a:ext uri="{FF2B5EF4-FFF2-40B4-BE49-F238E27FC236}">
                <a16:creationId xmlns:a16="http://schemas.microsoft.com/office/drawing/2014/main" id="{7FC5D97E-3DF5-880B-0722-0053FC857E7F}"/>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Tree>
    <p:extLst>
      <p:ext uri="{BB962C8B-B14F-4D97-AF65-F5344CB8AC3E}">
        <p14:creationId xmlns:p14="http://schemas.microsoft.com/office/powerpoint/2010/main" val="40976544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graph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7" name="Espace réservé du texte 4">
            <a:extLst>
              <a:ext uri="{FF2B5EF4-FFF2-40B4-BE49-F238E27FC236}">
                <a16:creationId xmlns:a16="http://schemas.microsoft.com/office/drawing/2014/main" id="{308D9933-0B6D-8C13-0434-97B0EE6140FA}"/>
              </a:ext>
            </a:extLst>
          </p:cNvPr>
          <p:cNvSpPr>
            <a:spLocks noGrp="1"/>
          </p:cNvSpPr>
          <p:nvPr>
            <p:ph type="body" sz="quarter" idx="22" hasCustomPrompt="1"/>
          </p:nvPr>
        </p:nvSpPr>
        <p:spPr>
          <a:xfrm>
            <a:off x="479425" y="3057824"/>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 name="Espace réservé du texte 4">
            <a:extLst>
              <a:ext uri="{FF2B5EF4-FFF2-40B4-BE49-F238E27FC236}">
                <a16:creationId xmlns:a16="http://schemas.microsoft.com/office/drawing/2014/main" id="{D99A6B2A-98EC-B4C2-A033-3F03A29074F2}"/>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12249862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Rectangle 6">
            <a:extLst>
              <a:ext uri="{FF2B5EF4-FFF2-40B4-BE49-F238E27FC236}">
                <a16:creationId xmlns:a16="http://schemas.microsoft.com/office/drawing/2014/main" id="{F3F58802-0F50-C87B-D9D3-704F198E77C4}"/>
              </a:ext>
            </a:extLst>
          </p:cNvPr>
          <p:cNvSpPr/>
          <p:nvPr userDrawn="1"/>
        </p:nvSpPr>
        <p:spPr>
          <a:xfrm>
            <a:off x="3061941" y="0"/>
            <a:ext cx="3034060" cy="3429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B915628-B4FE-C43A-F371-EDDD9C3A08EF}"/>
              </a:ext>
            </a:extLst>
          </p:cNvPr>
          <p:cNvSpPr/>
          <p:nvPr userDrawn="1"/>
        </p:nvSpPr>
        <p:spPr>
          <a:xfrm>
            <a:off x="3059092" y="3429000"/>
            <a:ext cx="3061936" cy="3429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IBM Plex Sans Medium" panose="020B0503050203000203" pitchFamily="34" charset="0"/>
            </a:endParaRPr>
          </a:p>
        </p:txBody>
      </p:sp>
      <p:sp>
        <p:nvSpPr>
          <p:cNvPr id="13" name="Rectangle 12">
            <a:extLst>
              <a:ext uri="{FF2B5EF4-FFF2-40B4-BE49-F238E27FC236}">
                <a16:creationId xmlns:a16="http://schemas.microsoft.com/office/drawing/2014/main" id="{996097C9-E7E3-3D8A-F966-048D9F1D7004}"/>
              </a:ext>
            </a:extLst>
          </p:cNvPr>
          <p:cNvSpPr/>
          <p:nvPr userDrawn="1"/>
        </p:nvSpPr>
        <p:spPr>
          <a:xfrm>
            <a:off x="6093152" y="0"/>
            <a:ext cx="3036907" cy="3429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700D4F96-E727-1EF8-C00C-5C73097882BD}"/>
              </a:ext>
            </a:extLst>
          </p:cNvPr>
          <p:cNvSpPr/>
          <p:nvPr userDrawn="1"/>
        </p:nvSpPr>
        <p:spPr>
          <a:xfrm>
            <a:off x="9130060" y="0"/>
            <a:ext cx="3061940"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8091DDD-C210-755B-4B8B-436FC508A1B7}"/>
              </a:ext>
            </a:extLst>
          </p:cNvPr>
          <p:cNvSpPr/>
          <p:nvPr userDrawn="1"/>
        </p:nvSpPr>
        <p:spPr>
          <a:xfrm>
            <a:off x="6096000" y="3429000"/>
            <a:ext cx="3034059" cy="3429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C7121FD3-765A-C81C-D679-8559B7767E3B}"/>
              </a:ext>
            </a:extLst>
          </p:cNvPr>
          <p:cNvSpPr/>
          <p:nvPr userDrawn="1"/>
        </p:nvSpPr>
        <p:spPr>
          <a:xfrm>
            <a:off x="9130060" y="3429000"/>
            <a:ext cx="306194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pour une image  12">
            <a:extLst>
              <a:ext uri="{FF2B5EF4-FFF2-40B4-BE49-F238E27FC236}">
                <a16:creationId xmlns:a16="http://schemas.microsoft.com/office/drawing/2014/main" id="{D4DB3A8D-AF9F-D37B-EB57-776508367C74}"/>
              </a:ext>
            </a:extLst>
          </p:cNvPr>
          <p:cNvSpPr>
            <a:spLocks noGrp="1"/>
          </p:cNvSpPr>
          <p:nvPr>
            <p:ph type="pic" sz="quarter" idx="13"/>
          </p:nvPr>
        </p:nvSpPr>
        <p:spPr>
          <a:xfrm>
            <a:off x="0" y="3429000"/>
            <a:ext cx="3061941" cy="343346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23" name="Espace réservé du texte 4">
            <a:extLst>
              <a:ext uri="{FF2B5EF4-FFF2-40B4-BE49-F238E27FC236}">
                <a16:creationId xmlns:a16="http://schemas.microsoft.com/office/drawing/2014/main" id="{B06BDF21-987A-789E-F451-D0B27F4FEB4B}"/>
              </a:ext>
            </a:extLst>
          </p:cNvPr>
          <p:cNvSpPr>
            <a:spLocks noGrp="1"/>
          </p:cNvSpPr>
          <p:nvPr>
            <p:ph type="body" sz="quarter" idx="10" hasCustomPrompt="1"/>
          </p:nvPr>
        </p:nvSpPr>
        <p:spPr>
          <a:xfrm>
            <a:off x="479426" y="476250"/>
            <a:ext cx="2371332" cy="1466170"/>
          </a:xfrm>
          <a:prstGeom prst="rect">
            <a:avLst/>
          </a:prstGeom>
        </p:spPr>
        <p:txBody>
          <a:bodyPr lIns="0" tIns="0" rIns="360000" bIns="0"/>
          <a:lstStyle>
            <a:lvl1pPr marL="0" indent="0">
              <a:lnSpc>
                <a:spcPts val="2780"/>
              </a:lnSpc>
              <a:spcBef>
                <a:spcPts val="0"/>
              </a:spcBef>
              <a:buNone/>
              <a:defRPr sz="26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24" name="Espace réservé du texte 4">
            <a:extLst>
              <a:ext uri="{FF2B5EF4-FFF2-40B4-BE49-F238E27FC236}">
                <a16:creationId xmlns:a16="http://schemas.microsoft.com/office/drawing/2014/main" id="{9374458A-5EDF-D9FE-DC57-24E1D8721182}"/>
              </a:ext>
            </a:extLst>
          </p:cNvPr>
          <p:cNvSpPr>
            <a:spLocks noGrp="1"/>
          </p:cNvSpPr>
          <p:nvPr>
            <p:ph type="body" sz="quarter" idx="11" hasCustomPrompt="1"/>
          </p:nvPr>
        </p:nvSpPr>
        <p:spPr>
          <a:xfrm>
            <a:off x="490518" y="2113974"/>
            <a:ext cx="2360240" cy="834459"/>
          </a:xfrm>
          <a:prstGeom prst="rect">
            <a:avLst/>
          </a:prstGeom>
        </p:spPr>
        <p:txBody>
          <a:bodyPr wrap="square" lIns="0" tIns="0" rIns="360000" bIns="0">
            <a:spAutoFit/>
          </a:bodyPr>
          <a:lstStyle>
            <a:lvl1pPr marL="0" indent="0">
              <a:lnSpc>
                <a:spcPts val="2180"/>
              </a:lnSpc>
              <a:spcBef>
                <a:spcPts val="0"/>
              </a:spcBef>
              <a:buNone/>
              <a:defRPr sz="18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25" name="Espace réservé du texte 22">
            <a:extLst>
              <a:ext uri="{FF2B5EF4-FFF2-40B4-BE49-F238E27FC236}">
                <a16:creationId xmlns:a16="http://schemas.microsoft.com/office/drawing/2014/main" id="{4EF27651-C29F-4132-769B-04C533291C2F}"/>
              </a:ext>
            </a:extLst>
          </p:cNvPr>
          <p:cNvSpPr>
            <a:spLocks noGrp="1"/>
          </p:cNvSpPr>
          <p:nvPr>
            <p:ph type="body" sz="quarter" idx="23" hasCustomPrompt="1"/>
          </p:nvPr>
        </p:nvSpPr>
        <p:spPr>
          <a:xfrm>
            <a:off x="3287712" y="1367628"/>
            <a:ext cx="2615139"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26" name="Espace réservé du texte 4">
            <a:extLst>
              <a:ext uri="{FF2B5EF4-FFF2-40B4-BE49-F238E27FC236}">
                <a16:creationId xmlns:a16="http://schemas.microsoft.com/office/drawing/2014/main" id="{6426892C-AD81-FB3E-AC75-0CD10EADBDB7}"/>
              </a:ext>
            </a:extLst>
          </p:cNvPr>
          <p:cNvSpPr>
            <a:spLocks noGrp="1"/>
          </p:cNvSpPr>
          <p:nvPr>
            <p:ph type="body" sz="quarter" idx="24" hasCustomPrompt="1"/>
          </p:nvPr>
        </p:nvSpPr>
        <p:spPr>
          <a:xfrm>
            <a:off x="3310594" y="2112663"/>
            <a:ext cx="2592258" cy="449547"/>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7" name="Espace réservé du texte 22">
            <a:extLst>
              <a:ext uri="{FF2B5EF4-FFF2-40B4-BE49-F238E27FC236}">
                <a16:creationId xmlns:a16="http://schemas.microsoft.com/office/drawing/2014/main" id="{1BA1C149-1F12-F5DD-DE52-8AAED24E3800}"/>
              </a:ext>
            </a:extLst>
          </p:cNvPr>
          <p:cNvSpPr>
            <a:spLocks noGrp="1"/>
          </p:cNvSpPr>
          <p:nvPr>
            <p:ph type="body" sz="quarter" idx="25" hasCustomPrompt="1"/>
          </p:nvPr>
        </p:nvSpPr>
        <p:spPr>
          <a:xfrm>
            <a:off x="6303736" y="1367628"/>
            <a:ext cx="2615139"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28" name="Espace réservé du texte 4">
            <a:extLst>
              <a:ext uri="{FF2B5EF4-FFF2-40B4-BE49-F238E27FC236}">
                <a16:creationId xmlns:a16="http://schemas.microsoft.com/office/drawing/2014/main" id="{8C0DC2EE-EA6D-4862-DEF4-2DA38DA40349}"/>
              </a:ext>
            </a:extLst>
          </p:cNvPr>
          <p:cNvSpPr>
            <a:spLocks noGrp="1"/>
          </p:cNvSpPr>
          <p:nvPr>
            <p:ph type="body" sz="quarter" idx="26" hasCustomPrompt="1"/>
          </p:nvPr>
        </p:nvSpPr>
        <p:spPr>
          <a:xfrm>
            <a:off x="6303736" y="2112663"/>
            <a:ext cx="2615139" cy="449547"/>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29" name="Espace réservé du texte 22">
            <a:extLst>
              <a:ext uri="{FF2B5EF4-FFF2-40B4-BE49-F238E27FC236}">
                <a16:creationId xmlns:a16="http://schemas.microsoft.com/office/drawing/2014/main" id="{F2F3D278-2B2A-8816-E685-75CF170DEEE0}"/>
              </a:ext>
            </a:extLst>
          </p:cNvPr>
          <p:cNvSpPr>
            <a:spLocks noGrp="1"/>
          </p:cNvSpPr>
          <p:nvPr>
            <p:ph type="body" sz="quarter" idx="27" hasCustomPrompt="1"/>
          </p:nvPr>
        </p:nvSpPr>
        <p:spPr>
          <a:xfrm>
            <a:off x="9386361" y="1367628"/>
            <a:ext cx="2615140"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30" name="Espace réservé du texte 4">
            <a:extLst>
              <a:ext uri="{FF2B5EF4-FFF2-40B4-BE49-F238E27FC236}">
                <a16:creationId xmlns:a16="http://schemas.microsoft.com/office/drawing/2014/main" id="{6C78BDD1-FD6E-5C14-AEF5-24BB7854EFED}"/>
              </a:ext>
            </a:extLst>
          </p:cNvPr>
          <p:cNvSpPr>
            <a:spLocks noGrp="1"/>
          </p:cNvSpPr>
          <p:nvPr>
            <p:ph type="body" sz="quarter" idx="28" hasCustomPrompt="1"/>
          </p:nvPr>
        </p:nvSpPr>
        <p:spPr>
          <a:xfrm>
            <a:off x="9409553" y="2112663"/>
            <a:ext cx="2593786" cy="449547"/>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31" name="Espace réservé du texte 22">
            <a:extLst>
              <a:ext uri="{FF2B5EF4-FFF2-40B4-BE49-F238E27FC236}">
                <a16:creationId xmlns:a16="http://schemas.microsoft.com/office/drawing/2014/main" id="{A3B74875-2B9B-68EB-ABF7-B90C4305A07D}"/>
              </a:ext>
            </a:extLst>
          </p:cNvPr>
          <p:cNvSpPr>
            <a:spLocks noGrp="1"/>
          </p:cNvSpPr>
          <p:nvPr>
            <p:ph type="body" sz="quarter" idx="29" hasCustomPrompt="1"/>
          </p:nvPr>
        </p:nvSpPr>
        <p:spPr>
          <a:xfrm>
            <a:off x="3287712" y="4842348"/>
            <a:ext cx="2615139" cy="574792"/>
          </a:xfrm>
          <a:prstGeom prst="rect">
            <a:avLst/>
          </a:prstGeom>
        </p:spPr>
        <p:txBody>
          <a:bodyPr lIns="0" tIns="0" rIns="0" bIns="0"/>
          <a:lstStyle>
            <a:lvl1pPr marL="0" indent="0" algn="ctr">
              <a:lnSpc>
                <a:spcPts val="5060"/>
              </a:lnSpc>
              <a:spcBef>
                <a:spcPts val="0"/>
              </a:spcBef>
              <a:buNone/>
              <a:defRPr sz="4000" b="0" i="0">
                <a:solidFill>
                  <a:schemeClr val="bg1"/>
                </a:solidFill>
                <a:latin typeface="IBM Plex Sans Medium" panose="020B0503050203000203" pitchFamily="34" charset="0"/>
              </a:defRPr>
            </a:lvl1pPr>
          </a:lstStyle>
          <a:p>
            <a:pPr lvl="0"/>
            <a:r>
              <a:rPr lang="fr-FR" dirty="0"/>
              <a:t>00%</a:t>
            </a:r>
          </a:p>
        </p:txBody>
      </p:sp>
      <p:sp>
        <p:nvSpPr>
          <p:cNvPr id="32" name="Espace réservé du texte 4">
            <a:extLst>
              <a:ext uri="{FF2B5EF4-FFF2-40B4-BE49-F238E27FC236}">
                <a16:creationId xmlns:a16="http://schemas.microsoft.com/office/drawing/2014/main" id="{2B4585F0-CC42-22C5-9EB2-611D752AF119}"/>
              </a:ext>
            </a:extLst>
          </p:cNvPr>
          <p:cNvSpPr>
            <a:spLocks noGrp="1"/>
          </p:cNvSpPr>
          <p:nvPr>
            <p:ph type="body" sz="quarter" idx="30" hasCustomPrompt="1"/>
          </p:nvPr>
        </p:nvSpPr>
        <p:spPr>
          <a:xfrm>
            <a:off x="3309692" y="5587383"/>
            <a:ext cx="2581858" cy="449547"/>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400" b="0" i="0">
                <a:solidFill>
                  <a:schemeClr val="bg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33" name="Espace réservé du texte 22">
            <a:extLst>
              <a:ext uri="{FF2B5EF4-FFF2-40B4-BE49-F238E27FC236}">
                <a16:creationId xmlns:a16="http://schemas.microsoft.com/office/drawing/2014/main" id="{7F70942E-517F-7A67-EA6F-E3C05C08B9C2}"/>
              </a:ext>
            </a:extLst>
          </p:cNvPr>
          <p:cNvSpPr>
            <a:spLocks noGrp="1"/>
          </p:cNvSpPr>
          <p:nvPr>
            <p:ph type="body" sz="quarter" idx="31" hasCustomPrompt="1"/>
          </p:nvPr>
        </p:nvSpPr>
        <p:spPr>
          <a:xfrm>
            <a:off x="6303736" y="4842348"/>
            <a:ext cx="2615139"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34" name="Espace réservé du texte 4">
            <a:extLst>
              <a:ext uri="{FF2B5EF4-FFF2-40B4-BE49-F238E27FC236}">
                <a16:creationId xmlns:a16="http://schemas.microsoft.com/office/drawing/2014/main" id="{9E922627-8E23-4B63-CC24-CFC8B6595D77}"/>
              </a:ext>
            </a:extLst>
          </p:cNvPr>
          <p:cNvSpPr>
            <a:spLocks noGrp="1"/>
          </p:cNvSpPr>
          <p:nvPr>
            <p:ph type="body" sz="quarter" idx="32" hasCustomPrompt="1"/>
          </p:nvPr>
        </p:nvSpPr>
        <p:spPr>
          <a:xfrm>
            <a:off x="6292842" y="5587383"/>
            <a:ext cx="2615139" cy="449547"/>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35" name="Espace réservé du texte 22">
            <a:extLst>
              <a:ext uri="{FF2B5EF4-FFF2-40B4-BE49-F238E27FC236}">
                <a16:creationId xmlns:a16="http://schemas.microsoft.com/office/drawing/2014/main" id="{58C23D37-5CF2-A12B-EE67-B67ED9ECB51A}"/>
              </a:ext>
            </a:extLst>
          </p:cNvPr>
          <p:cNvSpPr>
            <a:spLocks noGrp="1"/>
          </p:cNvSpPr>
          <p:nvPr>
            <p:ph type="body" sz="quarter" idx="33" hasCustomPrompt="1"/>
          </p:nvPr>
        </p:nvSpPr>
        <p:spPr>
          <a:xfrm>
            <a:off x="9386361" y="4842348"/>
            <a:ext cx="2615140" cy="574792"/>
          </a:xfrm>
          <a:prstGeom prst="rect">
            <a:avLst/>
          </a:prstGeom>
        </p:spPr>
        <p:txBody>
          <a:bodyPr lIns="0" tIns="0" rIns="0" bIns="0"/>
          <a:lstStyle>
            <a:lvl1pPr marL="0" indent="0" algn="ctr">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36" name="Espace réservé du texte 4">
            <a:extLst>
              <a:ext uri="{FF2B5EF4-FFF2-40B4-BE49-F238E27FC236}">
                <a16:creationId xmlns:a16="http://schemas.microsoft.com/office/drawing/2014/main" id="{62315553-08D9-37A3-1601-AE1318D3D43C}"/>
              </a:ext>
            </a:extLst>
          </p:cNvPr>
          <p:cNvSpPr>
            <a:spLocks noGrp="1"/>
          </p:cNvSpPr>
          <p:nvPr>
            <p:ph type="body" sz="quarter" idx="34" hasCustomPrompt="1"/>
          </p:nvPr>
        </p:nvSpPr>
        <p:spPr>
          <a:xfrm>
            <a:off x="9386361" y="5587383"/>
            <a:ext cx="2616695" cy="449547"/>
          </a:xfrm>
          <a:prstGeom prst="rect">
            <a:avLst/>
          </a:prstGeom>
        </p:spPr>
        <p:txBody>
          <a:bodyPr wrap="square" lIns="108000" tIns="0" rIns="108000" bIns="0">
            <a:spAutoFit/>
          </a:bodyPr>
          <a:lstStyle>
            <a:lvl1pPr marL="0" indent="0" algn="ctr">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Tree>
    <p:extLst>
      <p:ext uri="{BB962C8B-B14F-4D97-AF65-F5344CB8AC3E}">
        <p14:creationId xmlns:p14="http://schemas.microsoft.com/office/powerpoint/2010/main" val="24235876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logo blanc">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D9BBEAF-4796-EBAA-3174-C36FF4F2CD1C}"/>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41" r="41"/>
          <a:stretch/>
        </p:blipFill>
        <p:spPr>
          <a:xfrm>
            <a:off x="6109403" y="81313"/>
            <a:ext cx="6151673" cy="6857999"/>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608856" y="100735"/>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9" name="Sous-titre 2">
            <a:extLst>
              <a:ext uri="{FF2B5EF4-FFF2-40B4-BE49-F238E27FC236}">
                <a16:creationId xmlns:a16="http://schemas.microsoft.com/office/drawing/2014/main" id="{624FACE4-7A27-9A61-9464-A8FD5186034D}"/>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Satoshi"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18" name="Graphique 17">
            <a:extLst>
              <a:ext uri="{FF2B5EF4-FFF2-40B4-BE49-F238E27FC236}">
                <a16:creationId xmlns:a16="http://schemas.microsoft.com/office/drawing/2014/main" id="{BCAC6964-66DB-4558-4AB0-EC60E1678C2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5598" y="6271868"/>
            <a:ext cx="163920" cy="101084"/>
          </a:xfrm>
          <a:prstGeom prst="rect">
            <a:avLst/>
          </a:prstGeom>
        </p:spPr>
      </p:pic>
      <p:sp>
        <p:nvSpPr>
          <p:cNvPr id="22" name="ZoneTexte 21">
            <a:extLst>
              <a:ext uri="{FF2B5EF4-FFF2-40B4-BE49-F238E27FC236}">
                <a16:creationId xmlns:a16="http://schemas.microsoft.com/office/drawing/2014/main" id="{C53E3C3C-2C8D-A620-1029-CB83D2F2E407}"/>
              </a:ext>
            </a:extLst>
          </p:cNvPr>
          <p:cNvSpPr txBox="1"/>
          <p:nvPr userDrawn="1"/>
        </p:nvSpPr>
        <p:spPr>
          <a:xfrm>
            <a:off x="695863" y="6247936"/>
            <a:ext cx="932948" cy="18004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fld id="{71EE7E6F-E690-594F-AA95-A2E190D12AE4}" type="datetime1">
              <a:rPr lang="fr-FR" sz="1300" b="0" i="0" kern="1200" smtClean="0">
                <a:solidFill>
                  <a:schemeClr val="accent2"/>
                </a:solidFill>
                <a:latin typeface="IBM Plex Sans Medium" panose="020B0503050203000203" pitchFamily="34" charset="0"/>
                <a:ea typeface="+mn-ea"/>
                <a:cs typeface="+mn-cs"/>
              </a:rPr>
              <a:t>16/04/2024</a:t>
            </a:fld>
            <a:endParaRPr lang="fr-FR" sz="1300" b="0" i="0" kern="1200" dirty="0">
              <a:solidFill>
                <a:schemeClr val="accent2"/>
              </a:solidFill>
              <a:latin typeface="IBM Plex Sans Medium" panose="020B0503050203000203" pitchFamily="34" charset="0"/>
              <a:ea typeface="+mn-ea"/>
              <a:cs typeface="+mn-cs"/>
            </a:endParaRPr>
          </a:p>
        </p:txBody>
      </p:sp>
      <p:sp>
        <p:nvSpPr>
          <p:cNvPr id="4" name="Espace réservé du titre 1">
            <a:extLst>
              <a:ext uri="{FF2B5EF4-FFF2-40B4-BE49-F238E27FC236}">
                <a16:creationId xmlns:a16="http://schemas.microsoft.com/office/drawing/2014/main" id="{99639132-6E78-1DF0-8CD0-B00CAB136A43}"/>
              </a:ext>
            </a:extLst>
          </p:cNvPr>
          <p:cNvSpPr>
            <a:spLocks noGrp="1"/>
          </p:cNvSpPr>
          <p:nvPr>
            <p:ph type="title"/>
          </p:nvPr>
        </p:nvSpPr>
        <p:spPr>
          <a:xfrm>
            <a:off x="479425" y="2324866"/>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IBM Plex Sans" panose="020B0503050203000203" pitchFamily="34" charset="0"/>
              </a:defRPr>
            </a:lvl1pPr>
          </a:lstStyle>
          <a:p>
            <a:r>
              <a:rPr lang="fr-FR"/>
              <a:t>Modifiez le style du titre</a:t>
            </a:r>
            <a:endParaRPr lang="fr-FR" dirty="0"/>
          </a:p>
        </p:txBody>
      </p:sp>
      <p:pic>
        <p:nvPicPr>
          <p:cNvPr id="6" name="Graphique 5">
            <a:extLst>
              <a:ext uri="{FF2B5EF4-FFF2-40B4-BE49-F238E27FC236}">
                <a16:creationId xmlns:a16="http://schemas.microsoft.com/office/drawing/2014/main" id="{95DECDA9-73C4-DF2B-6707-1083ADE43E8C}"/>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l="23282" t="31061" r="21209" b="34499"/>
          <a:stretch/>
        </p:blipFill>
        <p:spPr>
          <a:xfrm>
            <a:off x="6095999" y="476250"/>
            <a:ext cx="2232311" cy="1959574"/>
          </a:xfrm>
          <a:prstGeom prst="rect">
            <a:avLst/>
          </a:prstGeom>
        </p:spPr>
      </p:pic>
    </p:spTree>
    <p:extLst>
      <p:ext uri="{BB962C8B-B14F-4D97-AF65-F5344CB8AC3E}">
        <p14:creationId xmlns:p14="http://schemas.microsoft.com/office/powerpoint/2010/main" val="19700520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cstate="screen">
            <a:lum/>
            <a:extLst>
              <a:ext uri="{28A0092B-C50C-407E-A947-70E740481C1C}">
                <a14:useLocalDpi xmlns:a14="http://schemas.microsoft.com/office/drawing/2010/main"/>
              </a:ext>
            </a:extLst>
          </a:blip>
          <a:srcRect/>
          <a:stretch>
            <a:fillRect r="72000"/>
          </a:stretch>
        </a:blip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C2862C2-7C6F-9B9D-B6F9-B51237491D30}"/>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3575650" y="223610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1"/>
                </a:solidFill>
                <a:latin typeface="IBM Plex Sans"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01</a:t>
            </a:r>
          </a:p>
        </p:txBody>
      </p:sp>
      <p:sp>
        <p:nvSpPr>
          <p:cNvPr id="5" name="ZoneTexte 4">
            <a:extLst>
              <a:ext uri="{FF2B5EF4-FFF2-40B4-BE49-F238E27FC236}">
                <a16:creationId xmlns:a16="http://schemas.microsoft.com/office/drawing/2014/main" id="{2CF9B1C5-83B3-F822-0594-EA9E32D2B8D7}"/>
              </a:ext>
            </a:extLst>
          </p:cNvPr>
          <p:cNvSpPr txBox="1"/>
          <p:nvPr userDrawn="1"/>
        </p:nvSpPr>
        <p:spPr>
          <a:xfrm>
            <a:off x="2351480" y="1124680"/>
            <a:ext cx="6392778" cy="7848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5000" b="0" i="0" u="none" strike="noStrike" kern="1200" cap="none" spc="0" normalizeH="0" baseline="0" noProof="0" dirty="0">
                <a:ln>
                  <a:noFill/>
                </a:ln>
                <a:solidFill>
                  <a:schemeClr val="accent4"/>
                </a:solidFill>
                <a:effectLst/>
                <a:uLnTx/>
                <a:uFillTx/>
                <a:latin typeface="Satoshi Light" pitchFamily="2" charset="77"/>
                <a:ea typeface="+mn-ea"/>
                <a:cs typeface="+mn-cs"/>
              </a:rPr>
              <a:t>Sommaire</a:t>
            </a:r>
          </a:p>
        </p:txBody>
      </p:sp>
      <p:sp>
        <p:nvSpPr>
          <p:cNvPr id="6" name="Espace réservé du texte 4">
            <a:extLst>
              <a:ext uri="{FF2B5EF4-FFF2-40B4-BE49-F238E27FC236}">
                <a16:creationId xmlns:a16="http://schemas.microsoft.com/office/drawing/2014/main" id="{326068AC-FDED-C9AD-0727-2B7AF1D409EF}"/>
              </a:ext>
            </a:extLst>
          </p:cNvPr>
          <p:cNvSpPr>
            <a:spLocks noGrp="1"/>
          </p:cNvSpPr>
          <p:nvPr>
            <p:ph type="body" sz="quarter" idx="10" hasCustomPrompt="1"/>
          </p:nvPr>
        </p:nvSpPr>
        <p:spPr>
          <a:xfrm>
            <a:off x="4367760" y="2236105"/>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9" name="Espace réservé du texte 11">
            <a:extLst>
              <a:ext uri="{FF2B5EF4-FFF2-40B4-BE49-F238E27FC236}">
                <a16:creationId xmlns:a16="http://schemas.microsoft.com/office/drawing/2014/main" id="{89B42863-04B1-DACF-7175-514979A237B1}"/>
              </a:ext>
            </a:extLst>
          </p:cNvPr>
          <p:cNvSpPr>
            <a:spLocks noGrp="1"/>
          </p:cNvSpPr>
          <p:nvPr>
            <p:ph type="body" sz="quarter" idx="15" hasCustomPrompt="1"/>
          </p:nvPr>
        </p:nvSpPr>
        <p:spPr>
          <a:xfrm>
            <a:off x="3575650" y="287919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1"/>
                </a:solidFill>
                <a:latin typeface="IBM Plex Sans"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02</a:t>
            </a:r>
          </a:p>
        </p:txBody>
      </p:sp>
      <p:sp>
        <p:nvSpPr>
          <p:cNvPr id="10" name="Espace réservé du texte 4">
            <a:extLst>
              <a:ext uri="{FF2B5EF4-FFF2-40B4-BE49-F238E27FC236}">
                <a16:creationId xmlns:a16="http://schemas.microsoft.com/office/drawing/2014/main" id="{07FD6445-A12E-9527-7641-3881AB56CDD1}"/>
              </a:ext>
            </a:extLst>
          </p:cNvPr>
          <p:cNvSpPr>
            <a:spLocks noGrp="1"/>
          </p:cNvSpPr>
          <p:nvPr>
            <p:ph type="body" sz="quarter" idx="16" hasCustomPrompt="1"/>
          </p:nvPr>
        </p:nvSpPr>
        <p:spPr>
          <a:xfrm>
            <a:off x="4367760" y="2880246"/>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1" name="Espace réservé du texte 11">
            <a:extLst>
              <a:ext uri="{FF2B5EF4-FFF2-40B4-BE49-F238E27FC236}">
                <a16:creationId xmlns:a16="http://schemas.microsoft.com/office/drawing/2014/main" id="{0951B379-B3CF-F053-1D73-D2CDACFD4746}"/>
              </a:ext>
            </a:extLst>
          </p:cNvPr>
          <p:cNvSpPr>
            <a:spLocks noGrp="1"/>
          </p:cNvSpPr>
          <p:nvPr>
            <p:ph type="body" sz="quarter" idx="17" hasCustomPrompt="1"/>
          </p:nvPr>
        </p:nvSpPr>
        <p:spPr>
          <a:xfrm>
            <a:off x="3575650" y="352228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1"/>
                </a:solidFill>
                <a:latin typeface="IBM Plex Sans"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03</a:t>
            </a:r>
          </a:p>
        </p:txBody>
      </p:sp>
      <p:sp>
        <p:nvSpPr>
          <p:cNvPr id="12" name="Espace réservé du texte 4">
            <a:extLst>
              <a:ext uri="{FF2B5EF4-FFF2-40B4-BE49-F238E27FC236}">
                <a16:creationId xmlns:a16="http://schemas.microsoft.com/office/drawing/2014/main" id="{0F10A617-A8B7-1F89-4AEA-6893D28149CC}"/>
              </a:ext>
            </a:extLst>
          </p:cNvPr>
          <p:cNvSpPr>
            <a:spLocks noGrp="1"/>
          </p:cNvSpPr>
          <p:nvPr>
            <p:ph type="body" sz="quarter" idx="18" hasCustomPrompt="1"/>
          </p:nvPr>
        </p:nvSpPr>
        <p:spPr>
          <a:xfrm>
            <a:off x="4367760" y="3524387"/>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3" name="Espace réservé du texte 11">
            <a:extLst>
              <a:ext uri="{FF2B5EF4-FFF2-40B4-BE49-F238E27FC236}">
                <a16:creationId xmlns:a16="http://schemas.microsoft.com/office/drawing/2014/main" id="{4676FFA6-7ADA-8A34-E514-3AE4DF7BCEAE}"/>
              </a:ext>
            </a:extLst>
          </p:cNvPr>
          <p:cNvSpPr>
            <a:spLocks noGrp="1"/>
          </p:cNvSpPr>
          <p:nvPr>
            <p:ph type="body" sz="quarter" idx="19" hasCustomPrompt="1"/>
          </p:nvPr>
        </p:nvSpPr>
        <p:spPr>
          <a:xfrm>
            <a:off x="3575650" y="4165375"/>
            <a:ext cx="720100" cy="360049"/>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1"/>
                </a:solidFill>
                <a:latin typeface="IBM Plex Sans"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04</a:t>
            </a:r>
          </a:p>
        </p:txBody>
      </p:sp>
      <p:sp>
        <p:nvSpPr>
          <p:cNvPr id="8" name="Espace réservé du texte 4">
            <a:extLst>
              <a:ext uri="{FF2B5EF4-FFF2-40B4-BE49-F238E27FC236}">
                <a16:creationId xmlns:a16="http://schemas.microsoft.com/office/drawing/2014/main" id="{D40295F2-3CBA-0088-CBC2-AC1E7585212B}"/>
              </a:ext>
            </a:extLst>
          </p:cNvPr>
          <p:cNvSpPr>
            <a:spLocks noGrp="1"/>
          </p:cNvSpPr>
          <p:nvPr>
            <p:ph type="body" sz="quarter" idx="20" hasCustomPrompt="1"/>
          </p:nvPr>
        </p:nvSpPr>
        <p:spPr>
          <a:xfrm>
            <a:off x="4367760" y="4168528"/>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3" name="Espace réservé du texte 11">
            <a:extLst>
              <a:ext uri="{FF2B5EF4-FFF2-40B4-BE49-F238E27FC236}">
                <a16:creationId xmlns:a16="http://schemas.microsoft.com/office/drawing/2014/main" id="{CCC81A8D-F0EF-02FC-AE12-A08F511A7C14}"/>
              </a:ext>
            </a:extLst>
          </p:cNvPr>
          <p:cNvSpPr>
            <a:spLocks noGrp="1"/>
          </p:cNvSpPr>
          <p:nvPr>
            <p:ph type="body" sz="quarter" idx="21" hasCustomPrompt="1"/>
          </p:nvPr>
        </p:nvSpPr>
        <p:spPr>
          <a:xfrm>
            <a:off x="3575650" y="4808465"/>
            <a:ext cx="720100" cy="365303"/>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1"/>
                </a:solidFill>
                <a:latin typeface="IBM Plex Sans"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05</a:t>
            </a:r>
          </a:p>
        </p:txBody>
      </p:sp>
      <p:sp>
        <p:nvSpPr>
          <p:cNvPr id="14" name="Espace réservé du texte 4">
            <a:extLst>
              <a:ext uri="{FF2B5EF4-FFF2-40B4-BE49-F238E27FC236}">
                <a16:creationId xmlns:a16="http://schemas.microsoft.com/office/drawing/2014/main" id="{109EFE1D-BACF-65DD-CA28-B0250B6B1A1E}"/>
              </a:ext>
            </a:extLst>
          </p:cNvPr>
          <p:cNvSpPr>
            <a:spLocks noGrp="1"/>
          </p:cNvSpPr>
          <p:nvPr>
            <p:ph type="body" sz="quarter" idx="22" hasCustomPrompt="1"/>
          </p:nvPr>
        </p:nvSpPr>
        <p:spPr>
          <a:xfrm>
            <a:off x="4367760" y="4812669"/>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7" name="Espace réservé du texte 11">
            <a:extLst>
              <a:ext uri="{FF2B5EF4-FFF2-40B4-BE49-F238E27FC236}">
                <a16:creationId xmlns:a16="http://schemas.microsoft.com/office/drawing/2014/main" id="{A3F951C9-63EF-2171-E01F-398F369715B4}"/>
              </a:ext>
            </a:extLst>
          </p:cNvPr>
          <p:cNvSpPr>
            <a:spLocks noGrp="1"/>
          </p:cNvSpPr>
          <p:nvPr>
            <p:ph type="body" sz="quarter" idx="23" hasCustomPrompt="1"/>
          </p:nvPr>
        </p:nvSpPr>
        <p:spPr>
          <a:xfrm>
            <a:off x="3575650" y="5456811"/>
            <a:ext cx="720100" cy="365303"/>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3400" b="0" i="0">
                <a:solidFill>
                  <a:schemeClr val="accent1"/>
                </a:solidFill>
                <a:latin typeface="IBM Plex Sans"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06</a:t>
            </a:r>
          </a:p>
        </p:txBody>
      </p:sp>
      <p:sp>
        <p:nvSpPr>
          <p:cNvPr id="18" name="Espace réservé du texte 4">
            <a:extLst>
              <a:ext uri="{FF2B5EF4-FFF2-40B4-BE49-F238E27FC236}">
                <a16:creationId xmlns:a16="http://schemas.microsoft.com/office/drawing/2014/main" id="{A3B00144-1958-E96E-40C2-1CCEB3C847FD}"/>
              </a:ext>
            </a:extLst>
          </p:cNvPr>
          <p:cNvSpPr>
            <a:spLocks noGrp="1"/>
          </p:cNvSpPr>
          <p:nvPr>
            <p:ph type="body" sz="quarter" idx="24" hasCustomPrompt="1"/>
          </p:nvPr>
        </p:nvSpPr>
        <p:spPr>
          <a:xfrm>
            <a:off x="4367760" y="5456811"/>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Tree>
    <p:extLst>
      <p:ext uri="{BB962C8B-B14F-4D97-AF65-F5344CB8AC3E}">
        <p14:creationId xmlns:p14="http://schemas.microsoft.com/office/powerpoint/2010/main" val="40329036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36000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6" name="Espace réservé du texte 4">
            <a:extLst>
              <a:ext uri="{FF2B5EF4-FFF2-40B4-BE49-F238E27FC236}">
                <a16:creationId xmlns:a16="http://schemas.microsoft.com/office/drawing/2014/main" id="{2E3B9AF7-8B4B-A316-5524-5B19503467A0}"/>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38621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2" name="ZoneTexte 1">
            <a:extLst>
              <a:ext uri="{FF2B5EF4-FFF2-40B4-BE49-F238E27FC236}">
                <a16:creationId xmlns:a16="http://schemas.microsoft.com/office/drawing/2014/main" id="{D23F10AE-C27C-5AB3-E032-EE3CC26C55FF}"/>
              </a:ext>
            </a:extLst>
          </p:cNvPr>
          <p:cNvSpPr txBox="1"/>
          <p:nvPr userDrawn="1"/>
        </p:nvSpPr>
        <p:spPr>
          <a:xfrm>
            <a:off x="-596900" y="6248400"/>
            <a:ext cx="184731" cy="369332"/>
          </a:xfrm>
          <a:prstGeom prst="rect">
            <a:avLst/>
          </a:prstGeom>
          <a:noFill/>
        </p:spPr>
        <p:txBody>
          <a:bodyPr wrap="none" rtlCol="0">
            <a:spAutoFit/>
          </a:bodyPr>
          <a:lstStyle/>
          <a:p>
            <a:endParaRPr lang="fr-FR" dirty="0"/>
          </a:p>
        </p:txBody>
      </p:sp>
      <p:sp>
        <p:nvSpPr>
          <p:cNvPr id="3" name="Espace réservé du numéro de diapositive 3">
            <a:extLst>
              <a:ext uri="{FF2B5EF4-FFF2-40B4-BE49-F238E27FC236}">
                <a16:creationId xmlns:a16="http://schemas.microsoft.com/office/drawing/2014/main" id="{7FABFD4B-C222-E657-6113-AAB452CF7536}"/>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Tree>
    <p:extLst>
      <p:ext uri="{BB962C8B-B14F-4D97-AF65-F5344CB8AC3E}">
        <p14:creationId xmlns:p14="http://schemas.microsoft.com/office/powerpoint/2010/main" val="9529203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p:bg>
      <p:bgPr>
        <a:blipFill dpi="0" rotWithShape="1">
          <a:blip r:embed="rId2" cstate="screen">
            <a:lum/>
            <a:extLst>
              <a:ext uri="{28A0092B-C50C-407E-A947-70E740481C1C}">
                <a14:useLocalDpi xmlns:a14="http://schemas.microsoft.com/office/drawing/2010/main"/>
              </a:ext>
            </a:extLst>
          </a:blip>
          <a:srcRect/>
          <a:stretch>
            <a:fillRect r="72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3F10AE-C27C-5AB3-E032-EE3CC26C55FF}"/>
              </a:ext>
            </a:extLst>
          </p:cNvPr>
          <p:cNvSpPr txBox="1"/>
          <p:nvPr userDrawn="1"/>
        </p:nvSpPr>
        <p:spPr>
          <a:xfrm>
            <a:off x="-596900" y="6248400"/>
            <a:ext cx="184731" cy="369332"/>
          </a:xfrm>
          <a:prstGeom prst="rect">
            <a:avLst/>
          </a:prstGeom>
          <a:noFill/>
        </p:spPr>
        <p:txBody>
          <a:bodyPr wrap="none" rtlCol="0">
            <a:spAutoFit/>
          </a:bodyPr>
          <a:lstStyle/>
          <a:p>
            <a:endParaRPr lang="fr-FR" dirty="0"/>
          </a:p>
        </p:txBody>
      </p:sp>
      <p:sp>
        <p:nvSpPr>
          <p:cNvPr id="4" name="Espace réservé du numéro de diapositive 3">
            <a:extLst>
              <a:ext uri="{FF2B5EF4-FFF2-40B4-BE49-F238E27FC236}">
                <a16:creationId xmlns:a16="http://schemas.microsoft.com/office/drawing/2014/main" id="{3C2862C2-7C6F-9B9D-B6F9-B51237491D30}"/>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1091510" y="2780482"/>
            <a:ext cx="1043940" cy="1224170"/>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4000" b="0" i="0">
                <a:solidFill>
                  <a:schemeClr val="accent2"/>
                </a:solidFill>
                <a:latin typeface="IBM Plex Sans Medium"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00</a:t>
            </a:r>
          </a:p>
        </p:txBody>
      </p:sp>
      <p:sp>
        <p:nvSpPr>
          <p:cNvPr id="8" name="Espace réservé du texte 22">
            <a:extLst>
              <a:ext uri="{FF2B5EF4-FFF2-40B4-BE49-F238E27FC236}">
                <a16:creationId xmlns:a16="http://schemas.microsoft.com/office/drawing/2014/main" id="{C85F8CE8-4C32-6E4F-1E02-1D81174C04D5}"/>
              </a:ext>
            </a:extLst>
          </p:cNvPr>
          <p:cNvSpPr>
            <a:spLocks noGrp="1"/>
          </p:cNvSpPr>
          <p:nvPr>
            <p:ph type="body" sz="quarter" idx="17" hasCustomPrompt="1"/>
          </p:nvPr>
        </p:nvSpPr>
        <p:spPr>
          <a:xfrm>
            <a:off x="2423695" y="2896224"/>
            <a:ext cx="6866782" cy="1239955"/>
          </a:xfrm>
          <a:prstGeom prst="rect">
            <a:avLst/>
          </a:prstGeom>
        </p:spPr>
        <p:txBody>
          <a:bodyPr lIns="0" tIns="0" rIns="0" bIns="0" anchor="ctr" anchorCtr="0">
            <a:spAutoFit/>
          </a:bodyPr>
          <a:lstStyle>
            <a:lvl1pPr marL="0" indent="0">
              <a:lnSpc>
                <a:spcPts val="4760"/>
              </a:lnSpc>
              <a:spcBef>
                <a:spcPts val="0"/>
              </a:spcBef>
              <a:buNone/>
              <a:defRPr sz="5000" b="1" i="0">
                <a:solidFill>
                  <a:schemeClr val="accent1"/>
                </a:solidFill>
                <a:latin typeface="IBM Plex Sans SemiBold" panose="020B0503050203000203" pitchFamily="34" charset="0"/>
              </a:defRPr>
            </a:lvl1pPr>
          </a:lstStyle>
          <a:p>
            <a:pPr lvl="0"/>
            <a:r>
              <a:rPr lang="fr-FR" dirty="0"/>
              <a:t>CLIQUEZ ICI POUR AJOUTER UN TITRE</a:t>
            </a:r>
          </a:p>
        </p:txBody>
      </p:sp>
      <p:pic>
        <p:nvPicPr>
          <p:cNvPr id="6" name="Image 5" descr="Une image contenant cercle, jaune, objet astronomique&#10;&#10;Description générée automatiquement">
            <a:extLst>
              <a:ext uri="{FF2B5EF4-FFF2-40B4-BE49-F238E27FC236}">
                <a16:creationId xmlns:a16="http://schemas.microsoft.com/office/drawing/2014/main" id="{498EBA69-6F46-A391-2FF1-20B5565FEF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1740"/>
          <a:stretch/>
        </p:blipFill>
        <p:spPr>
          <a:xfrm>
            <a:off x="-412170" y="-61827"/>
            <a:ext cx="4071789" cy="6948116"/>
          </a:xfrm>
          <a:prstGeom prst="rect">
            <a:avLst/>
          </a:prstGeom>
        </p:spPr>
      </p:pic>
    </p:spTree>
    <p:extLst>
      <p:ext uri="{BB962C8B-B14F-4D97-AF65-F5344CB8AC3E}">
        <p14:creationId xmlns:p14="http://schemas.microsoft.com/office/powerpoint/2010/main" val="16231577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2">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1844780"/>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38621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36871872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graph">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36000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057824"/>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C8FCD51C-FC81-F340-8245-EEE1BBB1F729}"/>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4">
            <a:extLst>
              <a:ext uri="{FF2B5EF4-FFF2-40B4-BE49-F238E27FC236}">
                <a16:creationId xmlns:a16="http://schemas.microsoft.com/office/drawing/2014/main" id="{65CA1DBB-A8B1-5E5C-B650-A8BDB4975F48}"/>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2260009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chiffres clé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49630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849107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14901CE5-4B7E-FB21-F9F6-539DE5DD7034}"/>
              </a:ext>
            </a:extLst>
          </p:cNvPr>
          <p:cNvSpPr/>
          <p:nvPr userDrawn="1"/>
        </p:nvSpPr>
        <p:spPr>
          <a:xfrm>
            <a:off x="8975725" y="0"/>
            <a:ext cx="3216275" cy="6870716"/>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2"/>
              </a:solidFill>
            </a:endParaRPr>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2"/>
              </a:solidFill>
            </a:endParaRPr>
          </a:p>
        </p:txBody>
      </p:sp>
      <p:sp>
        <p:nvSpPr>
          <p:cNvPr id="63" name="Espace réservé du texte 22">
            <a:extLst>
              <a:ext uri="{FF2B5EF4-FFF2-40B4-BE49-F238E27FC236}">
                <a16:creationId xmlns:a16="http://schemas.microsoft.com/office/drawing/2014/main" id="{CD23C1B5-12BA-77A4-2894-839BA495D5FB}"/>
              </a:ext>
            </a:extLst>
          </p:cNvPr>
          <p:cNvSpPr>
            <a:spLocks noGrp="1"/>
          </p:cNvSpPr>
          <p:nvPr>
            <p:ph type="body" sz="quarter" idx="21" hasCustomPrompt="1"/>
          </p:nvPr>
        </p:nvSpPr>
        <p:spPr>
          <a:xfrm>
            <a:off x="9686542" y="1348114"/>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4" name="Espace réservé du texte 4">
            <a:extLst>
              <a:ext uri="{FF2B5EF4-FFF2-40B4-BE49-F238E27FC236}">
                <a16:creationId xmlns:a16="http://schemas.microsoft.com/office/drawing/2014/main" id="{56EE022F-7B46-D28C-F0E2-E20586B03AF4}"/>
              </a:ext>
            </a:extLst>
          </p:cNvPr>
          <p:cNvSpPr>
            <a:spLocks noGrp="1"/>
          </p:cNvSpPr>
          <p:nvPr>
            <p:ph type="body" sz="quarter" idx="22" hasCustomPrompt="1"/>
          </p:nvPr>
        </p:nvSpPr>
        <p:spPr>
          <a:xfrm>
            <a:off x="9686543" y="2093149"/>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5" name="Espace réservé du texte 22">
            <a:extLst>
              <a:ext uri="{FF2B5EF4-FFF2-40B4-BE49-F238E27FC236}">
                <a16:creationId xmlns:a16="http://schemas.microsoft.com/office/drawing/2014/main" id="{B6F22FC3-82C5-7721-8B13-FB51E9F31E63}"/>
              </a:ext>
            </a:extLst>
          </p:cNvPr>
          <p:cNvSpPr>
            <a:spLocks noGrp="1"/>
          </p:cNvSpPr>
          <p:nvPr>
            <p:ph type="body" sz="quarter" idx="23" hasCustomPrompt="1"/>
          </p:nvPr>
        </p:nvSpPr>
        <p:spPr>
          <a:xfrm>
            <a:off x="9686542" y="310174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6" name="Espace réservé du texte 4">
            <a:extLst>
              <a:ext uri="{FF2B5EF4-FFF2-40B4-BE49-F238E27FC236}">
                <a16:creationId xmlns:a16="http://schemas.microsoft.com/office/drawing/2014/main" id="{F6C38953-8660-7EF7-C0F4-A2EAFA3B3CD0}"/>
              </a:ext>
            </a:extLst>
          </p:cNvPr>
          <p:cNvSpPr>
            <a:spLocks noGrp="1"/>
          </p:cNvSpPr>
          <p:nvPr>
            <p:ph type="body" sz="quarter" idx="24" hasCustomPrompt="1"/>
          </p:nvPr>
        </p:nvSpPr>
        <p:spPr>
          <a:xfrm>
            <a:off x="9686543" y="384677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7" name="Espace réservé du texte 22">
            <a:extLst>
              <a:ext uri="{FF2B5EF4-FFF2-40B4-BE49-F238E27FC236}">
                <a16:creationId xmlns:a16="http://schemas.microsoft.com/office/drawing/2014/main" id="{41D1E597-9B97-352C-7631-F4241F6EA8CC}"/>
              </a:ext>
            </a:extLst>
          </p:cNvPr>
          <p:cNvSpPr>
            <a:spLocks noGrp="1"/>
          </p:cNvSpPr>
          <p:nvPr>
            <p:ph type="body" sz="quarter" idx="25" hasCustomPrompt="1"/>
          </p:nvPr>
        </p:nvSpPr>
        <p:spPr>
          <a:xfrm>
            <a:off x="9686542" y="485518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8" name="Espace réservé du texte 4">
            <a:extLst>
              <a:ext uri="{FF2B5EF4-FFF2-40B4-BE49-F238E27FC236}">
                <a16:creationId xmlns:a16="http://schemas.microsoft.com/office/drawing/2014/main" id="{6C0CDED2-172D-9BFA-768D-951A323681D8}"/>
              </a:ext>
            </a:extLst>
          </p:cNvPr>
          <p:cNvSpPr>
            <a:spLocks noGrp="1"/>
          </p:cNvSpPr>
          <p:nvPr>
            <p:ph type="body" sz="quarter" idx="26" hasCustomPrompt="1"/>
          </p:nvPr>
        </p:nvSpPr>
        <p:spPr>
          <a:xfrm>
            <a:off x="9686543" y="560021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4" name="Espace réservé du texte 4">
            <a:extLst>
              <a:ext uri="{FF2B5EF4-FFF2-40B4-BE49-F238E27FC236}">
                <a16:creationId xmlns:a16="http://schemas.microsoft.com/office/drawing/2014/main" id="{12A3BBBA-BE0C-4144-EE3E-6508402B9617}"/>
              </a:ext>
            </a:extLst>
          </p:cNvPr>
          <p:cNvSpPr>
            <a:spLocks noGrp="1"/>
          </p:cNvSpPr>
          <p:nvPr>
            <p:ph type="body" sz="quarter" idx="11" hasCustomPrompt="1"/>
          </p:nvPr>
        </p:nvSpPr>
        <p:spPr>
          <a:xfrm>
            <a:off x="490517" y="1746296"/>
            <a:ext cx="8479978"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38180141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image verticale">
    <p:spTree>
      <p:nvGrpSpPr>
        <p:cNvPr id="1" name=""/>
        <p:cNvGrpSpPr/>
        <p:nvPr/>
      </p:nvGrpSpPr>
      <p:grpSpPr>
        <a:xfrm>
          <a:off x="0" y="0"/>
          <a:ext cx="0" cy="0"/>
          <a:chOff x="0" y="0"/>
          <a:chExt cx="0" cy="0"/>
        </a:xfrm>
      </p:grpSpPr>
      <p:sp>
        <p:nvSpPr>
          <p:cNvPr id="4" name="Espace réservé pour une image  12">
            <a:extLst>
              <a:ext uri="{FF2B5EF4-FFF2-40B4-BE49-F238E27FC236}">
                <a16:creationId xmlns:a16="http://schemas.microsoft.com/office/drawing/2014/main" id="{85F28F63-4410-51B3-C874-613F837CDD33}"/>
              </a:ext>
            </a:extLst>
          </p:cNvPr>
          <p:cNvSpPr>
            <a:spLocks noGrp="1"/>
          </p:cNvSpPr>
          <p:nvPr>
            <p:ph type="pic" sz="quarter" idx="27"/>
          </p:nvPr>
        </p:nvSpPr>
        <p:spPr>
          <a:xfrm>
            <a:off x="8975724" y="0"/>
            <a:ext cx="3216275" cy="6858000"/>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49630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849630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Espace réservé du texte 4">
            <a:extLst>
              <a:ext uri="{FF2B5EF4-FFF2-40B4-BE49-F238E27FC236}">
                <a16:creationId xmlns:a16="http://schemas.microsoft.com/office/drawing/2014/main" id="{94F2418C-1DFC-48A6-A831-8BCFB6B37FB3}"/>
              </a:ext>
            </a:extLst>
          </p:cNvPr>
          <p:cNvSpPr>
            <a:spLocks noGrp="1"/>
          </p:cNvSpPr>
          <p:nvPr>
            <p:ph type="body" sz="quarter" idx="11" hasCustomPrompt="1"/>
          </p:nvPr>
        </p:nvSpPr>
        <p:spPr>
          <a:xfrm>
            <a:off x="490517" y="1746296"/>
            <a:ext cx="8496300"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100409127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D0B296EA-8DD1-32CE-EE02-78080F6269B4}"/>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chemeClr val="accent1"/>
                </a:solidFill>
                <a:latin typeface="Satoshi" pitchFamily="2" charset="77"/>
              </a:defRPr>
            </a:lvl1pPr>
          </a:lstStyle>
          <a:p>
            <a:fld id="{623E7371-B7E4-094F-A15F-B89C8A21C322}" type="slidenum">
              <a:rPr lang="fr-FR" smtClean="0"/>
              <a:pPr/>
              <a:t>‹N°›</a:t>
            </a:fld>
            <a:endParaRPr lang="fr-FR" dirty="0"/>
          </a:p>
        </p:txBody>
      </p:sp>
      <p:sp>
        <p:nvSpPr>
          <p:cNvPr id="3" name="Espace réservé du texte 30">
            <a:extLst>
              <a:ext uri="{FF2B5EF4-FFF2-40B4-BE49-F238E27FC236}">
                <a16:creationId xmlns:a16="http://schemas.microsoft.com/office/drawing/2014/main" id="{537B374D-8024-A321-1017-50F4BEDD91F2}"/>
              </a:ext>
            </a:extLst>
          </p:cNvPr>
          <p:cNvSpPr txBox="1">
            <a:spLocks/>
          </p:cNvSpPr>
          <p:nvPr userDrawn="1"/>
        </p:nvSpPr>
        <p:spPr>
          <a:xfrm>
            <a:off x="684000" y="6546805"/>
            <a:ext cx="1944270" cy="831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550" b="0" i="0" kern="1200">
                <a:solidFill>
                  <a:srgbClr val="11284B"/>
                </a:solidFill>
                <a:latin typeface="Satoshi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b="1" i="0" kern="1200">
                <a:solidFill>
                  <a:schemeClr val="tx1"/>
                </a:solidFill>
                <a:latin typeface="Satoshi"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b="1" i="0" kern="1200">
                <a:solidFill>
                  <a:schemeClr val="tx1"/>
                </a:solidFill>
                <a:latin typeface="Satoshi"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b="1" i="0" kern="1200">
                <a:solidFill>
                  <a:schemeClr val="tx1"/>
                </a:solidFill>
                <a:latin typeface="Satoshi"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b="1" i="0" kern="1200">
                <a:solidFill>
                  <a:schemeClr val="tx1"/>
                </a:solidFill>
                <a:latin typeface="Satosh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schemeClr val="accent1"/>
                </a:solidFill>
              </a:rPr>
              <a:t>April 16th 2024</a:t>
            </a:r>
          </a:p>
        </p:txBody>
      </p:sp>
      <p:pic>
        <p:nvPicPr>
          <p:cNvPr id="4" name="Graphique 3">
            <a:extLst>
              <a:ext uri="{FF2B5EF4-FFF2-40B4-BE49-F238E27FC236}">
                <a16:creationId xmlns:a16="http://schemas.microsoft.com/office/drawing/2014/main" id="{B58ECF5F-128A-9FC3-058D-5634554CC014}"/>
              </a:ext>
            </a:extLst>
          </p:cNvPr>
          <p:cNvPicPr>
            <a:picLocks noChangeAspect="1"/>
          </p:cNvPicPr>
          <p:nvPr userDrawn="1"/>
        </p:nvPicPr>
        <p:blipFill rotWithShape="1">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rcRect l="29610" t="25925" r="17900" b="34347"/>
          <a:stretch/>
        </p:blipFill>
        <p:spPr>
          <a:xfrm>
            <a:off x="179055" y="6347534"/>
            <a:ext cx="372175" cy="398541"/>
          </a:xfrm>
          <a:prstGeom prst="rect">
            <a:avLst/>
          </a:prstGeom>
        </p:spPr>
      </p:pic>
    </p:spTree>
    <p:extLst>
      <p:ext uri="{BB962C8B-B14F-4D97-AF65-F5344CB8AC3E}">
        <p14:creationId xmlns:p14="http://schemas.microsoft.com/office/powerpoint/2010/main" val="3176271061"/>
      </p:ext>
    </p:extLst>
  </p:cSld>
  <p:clrMap bg1="lt1" tx1="dk1" bg2="lt2" tx2="dk2" accent1="accent1" accent2="accent2" accent3="accent3" accent4="accent4" accent5="accent5" accent6="accent6" hlink="hlink" folHlink="folHlink"/>
  <p:sldLayoutIdLst>
    <p:sldLayoutId id="2147483692" r:id="rId1"/>
    <p:sldLayoutId id="2147483684" r:id="rId2"/>
    <p:sldLayoutId id="2147483693" r:id="rId3"/>
    <p:sldLayoutId id="2147483653" r:id="rId4"/>
    <p:sldLayoutId id="2147483670" r:id="rId5"/>
    <p:sldLayoutId id="2147483663" r:id="rId6"/>
    <p:sldLayoutId id="2147483665" r:id="rId7"/>
    <p:sldLayoutId id="2147483654" r:id="rId8"/>
    <p:sldLayoutId id="2147483661" r:id="rId9"/>
    <p:sldLayoutId id="2147483676" r:id="rId10"/>
    <p:sldLayoutId id="2147483659" r:id="rId11"/>
    <p:sldLayoutId id="2147483662" r:id="rId12"/>
    <p:sldLayoutId id="2147483666" r:id="rId13"/>
    <p:sldLayoutId id="214748366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eur-lex.europa.eu/legal-content/EN/TXT/PDF/?uri=CELEX:32021R0695&amp;from=EN"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webgate.ec.europa.eu/funding-tenders-opportunities/display/OM/Online+Manual" TargetMode="External"/><Relationship Id="rId4" Type="http://schemas.openxmlformats.org/officeDocument/2006/relationships/hyperlink" Target="https://ec.europa.eu/info/funding-tenders/opportunities/docs/2021-2027/common/guidance/aga_e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36A31B8-A865-C5CD-BBC7-C5D652373CA4}"/>
              </a:ext>
            </a:extLst>
          </p:cNvPr>
          <p:cNvSpPr>
            <a:spLocks noGrp="1"/>
          </p:cNvSpPr>
          <p:nvPr>
            <p:ph type="subTitle" idx="10"/>
          </p:nvPr>
        </p:nvSpPr>
        <p:spPr>
          <a:xfrm>
            <a:off x="479424" y="3933056"/>
            <a:ext cx="6336656" cy="2016224"/>
          </a:xfrm>
        </p:spPr>
        <p:txBody>
          <a:bodyPr>
            <a:normAutofit fontScale="92500"/>
          </a:bodyPr>
          <a:lstStyle/>
          <a:p>
            <a:r>
              <a:rPr lang="fr-FR" sz="2400" dirty="0"/>
              <a:t>Legal, administrative and </a:t>
            </a:r>
            <a:r>
              <a:rPr lang="fr-FR" sz="2400" dirty="0" err="1"/>
              <a:t>financial</a:t>
            </a:r>
            <a:r>
              <a:rPr lang="fr-FR" sz="2400" dirty="0"/>
              <a:t> aspects</a:t>
            </a:r>
          </a:p>
          <a:p>
            <a:endParaRPr lang="fr-FR" dirty="0"/>
          </a:p>
          <a:p>
            <a:endParaRPr lang="fr-FR" dirty="0"/>
          </a:p>
          <a:p>
            <a:r>
              <a:rPr lang="fr-FR" dirty="0"/>
              <a:t>HORIZON-EUROPE-INFRA-TECH-2023</a:t>
            </a:r>
          </a:p>
          <a:p>
            <a:endParaRPr lang="fr-FR" dirty="0"/>
          </a:p>
          <a:p>
            <a:r>
              <a:rPr lang="fr-FR" dirty="0"/>
              <a:t>Julie </a:t>
            </a:r>
            <a:r>
              <a:rPr lang="fr-FR" dirty="0" err="1"/>
              <a:t>Gendron-Brundu</a:t>
            </a:r>
            <a:r>
              <a:rPr lang="fr-FR" dirty="0"/>
              <a:t> – </a:t>
            </a:r>
            <a:r>
              <a:rPr lang="fr-FR" dirty="0" err="1"/>
              <a:t>European</a:t>
            </a:r>
            <a:r>
              <a:rPr lang="fr-FR" dirty="0"/>
              <a:t> Project </a:t>
            </a:r>
            <a:r>
              <a:rPr lang="fr-FR" dirty="0" err="1"/>
              <a:t>Engineer</a:t>
            </a:r>
            <a:r>
              <a:rPr lang="fr-FR" dirty="0"/>
              <a:t> - CNRS</a:t>
            </a:r>
          </a:p>
        </p:txBody>
      </p:sp>
      <p:sp>
        <p:nvSpPr>
          <p:cNvPr id="3" name="Titre 2">
            <a:extLst>
              <a:ext uri="{FF2B5EF4-FFF2-40B4-BE49-F238E27FC236}">
                <a16:creationId xmlns:a16="http://schemas.microsoft.com/office/drawing/2014/main" id="{06B04651-F74F-D636-0A85-78461DFBE06C}"/>
              </a:ext>
            </a:extLst>
          </p:cNvPr>
          <p:cNvSpPr>
            <a:spLocks noGrp="1"/>
          </p:cNvSpPr>
          <p:nvPr>
            <p:ph type="title"/>
          </p:nvPr>
        </p:nvSpPr>
        <p:spPr>
          <a:xfrm>
            <a:off x="479425" y="2324866"/>
            <a:ext cx="6552679" cy="1296180"/>
          </a:xfrm>
        </p:spPr>
        <p:txBody>
          <a:bodyPr/>
          <a:lstStyle/>
          <a:p>
            <a:r>
              <a:rPr lang="fr-FR" dirty="0"/>
              <a:t>Kick-Off Meeting</a:t>
            </a:r>
            <a:br>
              <a:rPr lang="fr-FR" dirty="0"/>
            </a:br>
            <a:r>
              <a:rPr lang="fr-FR" dirty="0" err="1"/>
              <a:t>iSAS</a:t>
            </a:r>
            <a:r>
              <a:rPr lang="fr-FR" dirty="0"/>
              <a:t/>
            </a:r>
            <a:br>
              <a:rPr lang="fr-FR" dirty="0"/>
            </a:br>
            <a:endParaRPr lang="fr-FR" dirty="0"/>
          </a:p>
        </p:txBody>
      </p:sp>
    </p:spTree>
    <p:extLst>
      <p:ext uri="{BB962C8B-B14F-4D97-AF65-F5344CB8AC3E}">
        <p14:creationId xmlns:p14="http://schemas.microsoft.com/office/powerpoint/2010/main" val="302041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74903-8BEA-7FBF-F1BF-3C7C13289822}"/>
              </a:ext>
            </a:extLst>
          </p:cNvPr>
          <p:cNvSpPr>
            <a:spLocks noGrp="1"/>
          </p:cNvSpPr>
          <p:nvPr>
            <p:ph type="body" sz="quarter" idx="10"/>
          </p:nvPr>
        </p:nvSpPr>
        <p:spPr>
          <a:xfrm>
            <a:off x="479425" y="238824"/>
            <a:ext cx="11233150" cy="1080490"/>
          </a:xfrm>
        </p:spPr>
        <p:txBody>
          <a:bodyPr/>
          <a:lstStyle/>
          <a:p>
            <a:r>
              <a:rPr lang="fr-FR" dirty="0" err="1"/>
              <a:t>Pre-financing</a:t>
            </a:r>
            <a:r>
              <a:rPr lang="fr-FR" dirty="0"/>
              <a:t> </a:t>
            </a:r>
            <a:r>
              <a:rPr lang="fr-FR" dirty="0" err="1"/>
              <a:t>payment</a:t>
            </a:r>
            <a:endParaRPr lang="fr-FR" dirty="0"/>
          </a:p>
        </p:txBody>
      </p:sp>
      <p:sp>
        <p:nvSpPr>
          <p:cNvPr id="4" name="Espace réservé du numéro de diapositive 3">
            <a:extLst>
              <a:ext uri="{FF2B5EF4-FFF2-40B4-BE49-F238E27FC236}">
                <a16:creationId xmlns:a16="http://schemas.microsoft.com/office/drawing/2014/main" id="{1609BA01-F35C-045B-41AF-7AD3898836B5}"/>
              </a:ext>
            </a:extLst>
          </p:cNvPr>
          <p:cNvSpPr>
            <a:spLocks noGrp="1"/>
          </p:cNvSpPr>
          <p:nvPr>
            <p:ph type="sldNum" sz="quarter" idx="4"/>
          </p:nvPr>
        </p:nvSpPr>
        <p:spPr/>
        <p:txBody>
          <a:bodyPr/>
          <a:lstStyle/>
          <a:p>
            <a:fld id="{2C0A5345-16E1-8A41-8897-3EFCC67CC932}" type="slidenum">
              <a:rPr lang="fr-FR" smtClean="0"/>
              <a:pPr/>
              <a:t>10</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7107516"/>
              </p:ext>
            </p:extLst>
          </p:nvPr>
        </p:nvGraphicFramePr>
        <p:xfrm>
          <a:off x="2032000" y="940435"/>
          <a:ext cx="8128000" cy="482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83333702"/>
                    </a:ext>
                  </a:extLst>
                </a:gridCol>
                <a:gridCol w="4064000">
                  <a:extLst>
                    <a:ext uri="{9D8B030D-6E8A-4147-A177-3AD203B41FA5}">
                      <a16:colId xmlns:a16="http://schemas.microsoft.com/office/drawing/2014/main" val="492837783"/>
                    </a:ext>
                  </a:extLst>
                </a:gridCol>
              </a:tblGrid>
              <a:tr h="370840">
                <a:tc>
                  <a:txBody>
                    <a:bodyPr/>
                    <a:lstStyle/>
                    <a:p>
                      <a:r>
                        <a:rPr lang="fr-FR" dirty="0" err="1"/>
                        <a:t>Beneficiaries</a:t>
                      </a:r>
                      <a:endParaRPr lang="fr-FR" dirty="0"/>
                    </a:p>
                  </a:txBody>
                  <a:tcPr/>
                </a:tc>
                <a:tc>
                  <a:txBody>
                    <a:bodyPr/>
                    <a:lstStyle/>
                    <a:p>
                      <a:r>
                        <a:rPr lang="fr-FR" dirty="0" err="1"/>
                        <a:t>Amount</a:t>
                      </a:r>
                      <a:r>
                        <a:rPr lang="fr-FR" dirty="0"/>
                        <a:t> </a:t>
                      </a:r>
                      <a:r>
                        <a:rPr lang="fr-FR" baseline="0" dirty="0"/>
                        <a:t> - 80% - 5%* = 75%</a:t>
                      </a:r>
                      <a:endParaRPr lang="fr-FR" dirty="0"/>
                    </a:p>
                  </a:txBody>
                  <a:tcPr/>
                </a:tc>
                <a:extLst>
                  <a:ext uri="{0D108BD9-81ED-4DB2-BD59-A6C34878D82A}">
                    <a16:rowId xmlns:a16="http://schemas.microsoft.com/office/drawing/2014/main" val="1961275728"/>
                  </a:ext>
                </a:extLst>
              </a:tr>
              <a:tr h="370840">
                <a:tc>
                  <a:txBody>
                    <a:bodyPr/>
                    <a:lstStyle/>
                    <a:p>
                      <a:r>
                        <a:rPr lang="fr-FR" dirty="0">
                          <a:solidFill>
                            <a:schemeClr val="bg2">
                              <a:lumMod val="10000"/>
                            </a:schemeClr>
                          </a:solidFill>
                        </a:rPr>
                        <a:t>CNRS</a:t>
                      </a:r>
                    </a:p>
                  </a:txBody>
                  <a:tcPr/>
                </a:tc>
                <a:tc>
                  <a:txBody>
                    <a:bodyPr/>
                    <a:lstStyle/>
                    <a:p>
                      <a:r>
                        <a:rPr lang="fr-FR" dirty="0">
                          <a:solidFill>
                            <a:srgbClr val="000000"/>
                          </a:solidFill>
                        </a:rPr>
                        <a:t>834,375.00€</a:t>
                      </a:r>
                    </a:p>
                  </a:txBody>
                  <a:tcPr/>
                </a:tc>
                <a:extLst>
                  <a:ext uri="{0D108BD9-81ED-4DB2-BD59-A6C34878D82A}">
                    <a16:rowId xmlns:a16="http://schemas.microsoft.com/office/drawing/2014/main" val="6483950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2">
                              <a:lumMod val="10000"/>
                            </a:schemeClr>
                          </a:solidFill>
                        </a:rPr>
                        <a:t>CERN</a:t>
                      </a:r>
                    </a:p>
                  </a:txBody>
                  <a:tcPr/>
                </a:tc>
                <a:tc>
                  <a:txBody>
                    <a:bodyPr/>
                    <a:lstStyle/>
                    <a:p>
                      <a:r>
                        <a:rPr lang="fr-FR" dirty="0">
                          <a:solidFill>
                            <a:srgbClr val="000000"/>
                          </a:solidFill>
                        </a:rPr>
                        <a:t>615,814.68€</a:t>
                      </a:r>
                    </a:p>
                  </a:txBody>
                  <a:tcPr/>
                </a:tc>
                <a:extLst>
                  <a:ext uri="{0D108BD9-81ED-4DB2-BD59-A6C34878D82A}">
                    <a16:rowId xmlns:a16="http://schemas.microsoft.com/office/drawing/2014/main" val="3622715519"/>
                  </a:ext>
                </a:extLst>
              </a:tr>
              <a:tr h="370840">
                <a:tc>
                  <a:txBody>
                    <a:bodyPr/>
                    <a:lstStyle/>
                    <a:p>
                      <a:r>
                        <a:rPr lang="fr-FR" dirty="0">
                          <a:solidFill>
                            <a:schemeClr val="bg2">
                              <a:lumMod val="10000"/>
                            </a:schemeClr>
                          </a:solidFill>
                        </a:rPr>
                        <a:t>ESS</a:t>
                      </a:r>
                    </a:p>
                  </a:txBody>
                  <a:tcPr/>
                </a:tc>
                <a:tc>
                  <a:txBody>
                    <a:bodyPr/>
                    <a:lstStyle/>
                    <a:p>
                      <a:r>
                        <a:rPr lang="fr-FR" dirty="0">
                          <a:solidFill>
                            <a:srgbClr val="000000"/>
                          </a:solidFill>
                        </a:rPr>
                        <a:t>259,687.50</a:t>
                      </a:r>
                      <a:r>
                        <a:rPr lang="fr-FR" baseline="0" dirty="0">
                          <a:solidFill>
                            <a:srgbClr val="000000"/>
                          </a:solidFill>
                        </a:rPr>
                        <a:t>€</a:t>
                      </a:r>
                      <a:endParaRPr lang="fr-FR" dirty="0">
                        <a:solidFill>
                          <a:srgbClr val="000000"/>
                        </a:solidFill>
                      </a:endParaRPr>
                    </a:p>
                  </a:txBody>
                  <a:tcPr/>
                </a:tc>
                <a:extLst>
                  <a:ext uri="{0D108BD9-81ED-4DB2-BD59-A6C34878D82A}">
                    <a16:rowId xmlns:a16="http://schemas.microsoft.com/office/drawing/2014/main" val="1950285954"/>
                  </a:ext>
                </a:extLst>
              </a:tr>
              <a:tr h="370840">
                <a:tc>
                  <a:txBody>
                    <a:bodyPr/>
                    <a:lstStyle/>
                    <a:p>
                      <a:r>
                        <a:rPr lang="fr-FR" dirty="0">
                          <a:solidFill>
                            <a:schemeClr val="bg2">
                              <a:lumMod val="10000"/>
                            </a:schemeClr>
                          </a:solidFill>
                        </a:rPr>
                        <a:t>DESY</a:t>
                      </a:r>
                    </a:p>
                  </a:txBody>
                  <a:tcPr/>
                </a:tc>
                <a:tc>
                  <a:txBody>
                    <a:bodyPr/>
                    <a:lstStyle/>
                    <a:p>
                      <a:r>
                        <a:rPr lang="fr-FR" dirty="0">
                          <a:solidFill>
                            <a:srgbClr val="000000"/>
                          </a:solidFill>
                        </a:rPr>
                        <a:t>215,718.75€</a:t>
                      </a:r>
                    </a:p>
                  </a:txBody>
                  <a:tcPr/>
                </a:tc>
                <a:extLst>
                  <a:ext uri="{0D108BD9-81ED-4DB2-BD59-A6C34878D82A}">
                    <a16:rowId xmlns:a16="http://schemas.microsoft.com/office/drawing/2014/main" val="441799338"/>
                  </a:ext>
                </a:extLst>
              </a:tr>
              <a:tr h="370840">
                <a:tc>
                  <a:txBody>
                    <a:bodyPr/>
                    <a:lstStyle/>
                    <a:p>
                      <a:r>
                        <a:rPr lang="fr-FR" dirty="0">
                          <a:solidFill>
                            <a:schemeClr val="bg2">
                              <a:lumMod val="10000"/>
                            </a:schemeClr>
                          </a:solidFill>
                        </a:rPr>
                        <a:t>VUB</a:t>
                      </a:r>
                    </a:p>
                  </a:txBody>
                  <a:tcPr/>
                </a:tc>
                <a:tc>
                  <a:txBody>
                    <a:bodyPr/>
                    <a:lstStyle/>
                    <a:p>
                      <a:r>
                        <a:rPr lang="fr-FR" dirty="0">
                          <a:solidFill>
                            <a:srgbClr val="000000"/>
                          </a:solidFill>
                        </a:rPr>
                        <a:t>15,000.00€</a:t>
                      </a:r>
                    </a:p>
                  </a:txBody>
                  <a:tcPr/>
                </a:tc>
                <a:extLst>
                  <a:ext uri="{0D108BD9-81ED-4DB2-BD59-A6C34878D82A}">
                    <a16:rowId xmlns:a16="http://schemas.microsoft.com/office/drawing/2014/main" val="263666227"/>
                  </a:ext>
                </a:extLst>
              </a:tr>
              <a:tr h="370840">
                <a:tc>
                  <a:txBody>
                    <a:bodyPr/>
                    <a:lstStyle/>
                    <a:p>
                      <a:r>
                        <a:rPr lang="fr-FR" dirty="0">
                          <a:solidFill>
                            <a:schemeClr val="bg2">
                              <a:lumMod val="10000"/>
                            </a:schemeClr>
                          </a:solidFill>
                        </a:rPr>
                        <a:t>CEA</a:t>
                      </a:r>
                    </a:p>
                  </a:txBody>
                  <a:tcPr/>
                </a:tc>
                <a:tc>
                  <a:txBody>
                    <a:bodyPr/>
                    <a:lstStyle/>
                    <a:p>
                      <a:r>
                        <a:rPr lang="fr-FR" dirty="0">
                          <a:solidFill>
                            <a:srgbClr val="000000"/>
                          </a:solidFill>
                        </a:rPr>
                        <a:t>327,187.50€</a:t>
                      </a:r>
                    </a:p>
                  </a:txBody>
                  <a:tcPr/>
                </a:tc>
                <a:extLst>
                  <a:ext uri="{0D108BD9-81ED-4DB2-BD59-A6C34878D82A}">
                    <a16:rowId xmlns:a16="http://schemas.microsoft.com/office/drawing/2014/main" val="67473787"/>
                  </a:ext>
                </a:extLst>
              </a:tr>
              <a:tr h="370840">
                <a:tc>
                  <a:txBody>
                    <a:bodyPr/>
                    <a:lstStyle/>
                    <a:p>
                      <a:r>
                        <a:rPr lang="fr-FR" dirty="0">
                          <a:solidFill>
                            <a:schemeClr val="bg2">
                              <a:lumMod val="10000"/>
                            </a:schemeClr>
                          </a:solidFill>
                        </a:rPr>
                        <a:t>HZB</a:t>
                      </a:r>
                    </a:p>
                  </a:txBody>
                  <a:tcPr/>
                </a:tc>
                <a:tc>
                  <a:txBody>
                    <a:bodyPr/>
                    <a:lstStyle/>
                    <a:p>
                      <a:r>
                        <a:rPr lang="fr-FR" dirty="0">
                          <a:solidFill>
                            <a:srgbClr val="000000"/>
                          </a:solidFill>
                        </a:rPr>
                        <a:t>787,921.88</a:t>
                      </a:r>
                      <a:r>
                        <a:rPr lang="fr-FR" baseline="0" dirty="0">
                          <a:solidFill>
                            <a:srgbClr val="000000"/>
                          </a:solidFill>
                        </a:rPr>
                        <a:t>€</a:t>
                      </a:r>
                      <a:endParaRPr lang="fr-FR" dirty="0">
                        <a:solidFill>
                          <a:srgbClr val="000000"/>
                        </a:solidFill>
                      </a:endParaRPr>
                    </a:p>
                  </a:txBody>
                  <a:tcPr/>
                </a:tc>
                <a:extLst>
                  <a:ext uri="{0D108BD9-81ED-4DB2-BD59-A6C34878D82A}">
                    <a16:rowId xmlns:a16="http://schemas.microsoft.com/office/drawing/2014/main" val="2938820115"/>
                  </a:ext>
                </a:extLst>
              </a:tr>
              <a:tr h="370840">
                <a:tc>
                  <a:txBody>
                    <a:bodyPr/>
                    <a:lstStyle/>
                    <a:p>
                      <a:r>
                        <a:rPr lang="fr-FR" dirty="0">
                          <a:solidFill>
                            <a:schemeClr val="bg2">
                              <a:lumMod val="10000"/>
                            </a:schemeClr>
                          </a:solidFill>
                        </a:rPr>
                        <a:t>INFN</a:t>
                      </a:r>
                    </a:p>
                  </a:txBody>
                  <a:tcPr/>
                </a:tc>
                <a:tc>
                  <a:txBody>
                    <a:bodyPr/>
                    <a:lstStyle/>
                    <a:p>
                      <a:r>
                        <a:rPr lang="fr-FR" dirty="0">
                          <a:solidFill>
                            <a:srgbClr val="000000"/>
                          </a:solidFill>
                        </a:rPr>
                        <a:t>439,312.50€</a:t>
                      </a:r>
                    </a:p>
                  </a:txBody>
                  <a:tcPr/>
                </a:tc>
                <a:extLst>
                  <a:ext uri="{0D108BD9-81ED-4DB2-BD59-A6C34878D82A}">
                    <a16:rowId xmlns:a16="http://schemas.microsoft.com/office/drawing/2014/main" val="861977199"/>
                  </a:ext>
                </a:extLst>
              </a:tr>
              <a:tr h="370840">
                <a:tc>
                  <a:txBody>
                    <a:bodyPr/>
                    <a:lstStyle/>
                    <a:p>
                      <a:r>
                        <a:rPr lang="fr-FR" dirty="0">
                          <a:solidFill>
                            <a:schemeClr val="bg2">
                              <a:lumMod val="10000"/>
                            </a:schemeClr>
                          </a:solidFill>
                        </a:rPr>
                        <a:t>UKRI</a:t>
                      </a:r>
                    </a:p>
                  </a:txBody>
                  <a:tcPr/>
                </a:tc>
                <a:tc>
                  <a:txBody>
                    <a:bodyPr/>
                    <a:lstStyle/>
                    <a:p>
                      <a:r>
                        <a:rPr lang="fr-FR" dirty="0">
                          <a:solidFill>
                            <a:srgbClr val="000000"/>
                          </a:solidFill>
                        </a:rPr>
                        <a:t> -</a:t>
                      </a:r>
                    </a:p>
                  </a:txBody>
                  <a:tcPr/>
                </a:tc>
                <a:extLst>
                  <a:ext uri="{0D108BD9-81ED-4DB2-BD59-A6C34878D82A}">
                    <a16:rowId xmlns:a16="http://schemas.microsoft.com/office/drawing/2014/main" val="1077470989"/>
                  </a:ext>
                </a:extLst>
              </a:tr>
              <a:tr h="370840">
                <a:tc>
                  <a:txBody>
                    <a:bodyPr/>
                    <a:lstStyle/>
                    <a:p>
                      <a:r>
                        <a:rPr lang="fr-FR" dirty="0">
                          <a:solidFill>
                            <a:schemeClr val="bg2">
                              <a:lumMod val="10000"/>
                            </a:schemeClr>
                          </a:solidFill>
                        </a:rPr>
                        <a:t>UL</a:t>
                      </a:r>
                    </a:p>
                  </a:txBody>
                  <a:tcPr/>
                </a:tc>
                <a:tc>
                  <a:txBody>
                    <a:bodyPr/>
                    <a:lstStyle/>
                    <a:p>
                      <a:r>
                        <a:rPr lang="fr-FR" dirty="0">
                          <a:solidFill>
                            <a:srgbClr val="000000"/>
                          </a:solidFill>
                        </a:rPr>
                        <a:t> -</a:t>
                      </a:r>
                    </a:p>
                  </a:txBody>
                  <a:tcPr/>
                </a:tc>
                <a:extLst>
                  <a:ext uri="{0D108BD9-81ED-4DB2-BD59-A6C34878D82A}">
                    <a16:rowId xmlns:a16="http://schemas.microsoft.com/office/drawing/2014/main" val="782735727"/>
                  </a:ext>
                </a:extLst>
              </a:tr>
              <a:tr h="370840">
                <a:tc>
                  <a:txBody>
                    <a:bodyPr/>
                    <a:lstStyle/>
                    <a:p>
                      <a:r>
                        <a:rPr lang="fr-FR" dirty="0">
                          <a:solidFill>
                            <a:schemeClr val="bg2">
                              <a:lumMod val="10000"/>
                            </a:schemeClr>
                          </a:solidFill>
                        </a:rPr>
                        <a:t>EPFL</a:t>
                      </a:r>
                    </a:p>
                  </a:txBody>
                  <a:tcPr/>
                </a:tc>
                <a:tc>
                  <a:txBody>
                    <a:bodyPr/>
                    <a:lstStyle/>
                    <a:p>
                      <a:r>
                        <a:rPr lang="fr-FR" dirty="0">
                          <a:solidFill>
                            <a:srgbClr val="000000"/>
                          </a:solidFill>
                        </a:rPr>
                        <a:t> -</a:t>
                      </a:r>
                    </a:p>
                  </a:txBody>
                  <a:tcPr/>
                </a:tc>
                <a:extLst>
                  <a:ext uri="{0D108BD9-81ED-4DB2-BD59-A6C34878D82A}">
                    <a16:rowId xmlns:a16="http://schemas.microsoft.com/office/drawing/2014/main" val="2291949009"/>
                  </a:ext>
                </a:extLst>
              </a:tr>
              <a:tr h="370840">
                <a:tc>
                  <a:txBody>
                    <a:bodyPr/>
                    <a:lstStyle/>
                    <a:p>
                      <a:r>
                        <a:rPr lang="fr-FR" dirty="0">
                          <a:solidFill>
                            <a:schemeClr val="bg2">
                              <a:lumMod val="10000"/>
                            </a:schemeClr>
                          </a:solidFill>
                        </a:rPr>
                        <a:t>TOTAL</a:t>
                      </a:r>
                    </a:p>
                  </a:txBody>
                  <a:tcPr/>
                </a:tc>
                <a:tc>
                  <a:txBody>
                    <a:bodyPr/>
                    <a:lstStyle/>
                    <a:p>
                      <a:r>
                        <a:rPr lang="fr-FR" dirty="0">
                          <a:solidFill>
                            <a:srgbClr val="000000"/>
                          </a:solidFill>
                        </a:rPr>
                        <a:t>3,495,017.81€</a:t>
                      </a:r>
                    </a:p>
                  </a:txBody>
                  <a:tcPr/>
                </a:tc>
                <a:extLst>
                  <a:ext uri="{0D108BD9-81ED-4DB2-BD59-A6C34878D82A}">
                    <a16:rowId xmlns:a16="http://schemas.microsoft.com/office/drawing/2014/main" val="604639197"/>
                  </a:ext>
                </a:extLst>
              </a:tr>
            </a:tbl>
          </a:graphicData>
        </a:graphic>
      </p:graphicFrame>
      <p:sp>
        <p:nvSpPr>
          <p:cNvPr id="9" name="ZoneTexte 8">
            <a:extLst>
              <a:ext uri="{FF2B5EF4-FFF2-40B4-BE49-F238E27FC236}">
                <a16:creationId xmlns:a16="http://schemas.microsoft.com/office/drawing/2014/main" id="{9E844D31-BED6-4515-84FC-20AAF9C2A339}"/>
              </a:ext>
            </a:extLst>
          </p:cNvPr>
          <p:cNvSpPr txBox="1"/>
          <p:nvPr/>
        </p:nvSpPr>
        <p:spPr>
          <a:xfrm>
            <a:off x="803412" y="5808222"/>
            <a:ext cx="10585176" cy="584775"/>
          </a:xfrm>
          <a:prstGeom prst="rect">
            <a:avLst/>
          </a:prstGeom>
          <a:noFill/>
        </p:spPr>
        <p:txBody>
          <a:bodyPr wrap="square" rtlCol="0">
            <a:spAutoFit/>
          </a:bodyPr>
          <a:lstStyle/>
          <a:p>
            <a:r>
              <a:rPr lang="en-US" sz="1600" dirty="0">
                <a:solidFill>
                  <a:srgbClr val="0070C0"/>
                </a:solidFill>
              </a:rPr>
              <a:t>The </a:t>
            </a:r>
            <a:r>
              <a:rPr lang="en-US" sz="1600" dirty="0" err="1">
                <a:solidFill>
                  <a:srgbClr val="0070C0"/>
                </a:solidFill>
              </a:rPr>
              <a:t>prefinancing</a:t>
            </a:r>
            <a:r>
              <a:rPr lang="en-US" sz="1600" dirty="0">
                <a:solidFill>
                  <a:srgbClr val="0070C0"/>
                </a:solidFill>
              </a:rPr>
              <a:t> payment corresponds to 80% of the total amount minus 5% for the Mutual Insurance Mechanism (MFF) for</a:t>
            </a:r>
          </a:p>
          <a:p>
            <a:r>
              <a:rPr lang="en-US" sz="1600" dirty="0">
                <a:solidFill>
                  <a:srgbClr val="0070C0"/>
                </a:solidFill>
              </a:rPr>
              <a:t>each beneficiary</a:t>
            </a:r>
            <a:endParaRPr lang="fr-FR" sz="1600" dirty="0">
              <a:solidFill>
                <a:srgbClr val="0070C0"/>
              </a:solidFill>
            </a:endParaRPr>
          </a:p>
        </p:txBody>
      </p:sp>
    </p:spTree>
    <p:extLst>
      <p:ext uri="{BB962C8B-B14F-4D97-AF65-F5344CB8AC3E}">
        <p14:creationId xmlns:p14="http://schemas.microsoft.com/office/powerpoint/2010/main" val="134836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C47864-963B-4A07-B273-EBF62711A65D}"/>
              </a:ext>
            </a:extLst>
          </p:cNvPr>
          <p:cNvSpPr>
            <a:spLocks noGrp="1"/>
          </p:cNvSpPr>
          <p:nvPr>
            <p:ph type="body" sz="quarter" idx="10"/>
          </p:nvPr>
        </p:nvSpPr>
        <p:spPr/>
        <p:txBody>
          <a:bodyPr/>
          <a:lstStyle/>
          <a:p>
            <a:r>
              <a:rPr lang="fr-FR" dirty="0" err="1"/>
              <a:t>Reporting</a:t>
            </a:r>
            <a:r>
              <a:rPr lang="fr-FR" dirty="0"/>
              <a:t> </a:t>
            </a:r>
            <a:r>
              <a:rPr lang="fr-FR" dirty="0" err="1"/>
              <a:t>Period</a:t>
            </a:r>
            <a:r>
              <a:rPr lang="fr-FR" dirty="0"/>
              <a:t> in Lump-</a:t>
            </a:r>
            <a:r>
              <a:rPr lang="fr-FR" dirty="0" err="1"/>
              <a:t>Sum</a:t>
            </a:r>
            <a:r>
              <a:rPr lang="fr-FR" dirty="0"/>
              <a:t> </a:t>
            </a:r>
            <a:r>
              <a:rPr lang="fr-FR" dirty="0" err="1"/>
              <a:t>projects</a:t>
            </a:r>
            <a:endParaRPr lang="fr-FR" dirty="0"/>
          </a:p>
        </p:txBody>
      </p:sp>
      <p:sp>
        <p:nvSpPr>
          <p:cNvPr id="4" name="Espace réservé du numéro de diapositive 3">
            <a:extLst>
              <a:ext uri="{FF2B5EF4-FFF2-40B4-BE49-F238E27FC236}">
                <a16:creationId xmlns:a16="http://schemas.microsoft.com/office/drawing/2014/main" id="{D5B56B18-FD1D-4BC9-8307-EC0A62286114}"/>
              </a:ext>
            </a:extLst>
          </p:cNvPr>
          <p:cNvSpPr>
            <a:spLocks noGrp="1"/>
          </p:cNvSpPr>
          <p:nvPr>
            <p:ph type="sldNum" sz="quarter" idx="4"/>
          </p:nvPr>
        </p:nvSpPr>
        <p:spPr/>
        <p:txBody>
          <a:bodyPr/>
          <a:lstStyle/>
          <a:p>
            <a:fld id="{2C0A5345-16E1-8A41-8897-3EFCC67CC932}" type="slidenum">
              <a:rPr lang="fr-FR" smtClean="0"/>
              <a:pPr/>
              <a:t>11</a:t>
            </a:fld>
            <a:endParaRPr lang="fr-FR" dirty="0"/>
          </a:p>
        </p:txBody>
      </p:sp>
      <p:sp>
        <p:nvSpPr>
          <p:cNvPr id="5" name="Espace réservé du texte 4">
            <a:extLst>
              <a:ext uri="{FF2B5EF4-FFF2-40B4-BE49-F238E27FC236}">
                <a16:creationId xmlns:a16="http://schemas.microsoft.com/office/drawing/2014/main" id="{8E9CAC80-028A-4743-9C62-AC248B97991E}"/>
              </a:ext>
            </a:extLst>
          </p:cNvPr>
          <p:cNvSpPr>
            <a:spLocks noGrp="1"/>
          </p:cNvSpPr>
          <p:nvPr>
            <p:ph type="body" sz="quarter" idx="20"/>
          </p:nvPr>
        </p:nvSpPr>
        <p:spPr>
          <a:xfrm>
            <a:off x="484655" y="1696846"/>
            <a:ext cx="11235377" cy="3676370"/>
          </a:xfrm>
        </p:spPr>
        <p:txBody>
          <a:bodyPr/>
          <a:lstStyle/>
          <a:p>
            <a:pPr algn="ctr"/>
            <a:r>
              <a:rPr lang="fr-FR" sz="2400" dirty="0" err="1">
                <a:solidFill>
                  <a:schemeClr val="accent2">
                    <a:lumMod val="75000"/>
                  </a:schemeClr>
                </a:solidFill>
              </a:rPr>
              <a:t>Reporting</a:t>
            </a:r>
            <a:r>
              <a:rPr lang="fr-FR" sz="2400" dirty="0">
                <a:solidFill>
                  <a:schemeClr val="accent2">
                    <a:lumMod val="75000"/>
                  </a:schemeClr>
                </a:solidFill>
              </a:rPr>
              <a:t> </a:t>
            </a:r>
            <a:r>
              <a:rPr lang="fr-FR" sz="2400" dirty="0" err="1">
                <a:solidFill>
                  <a:schemeClr val="accent2">
                    <a:lumMod val="75000"/>
                  </a:schemeClr>
                </a:solidFill>
              </a:rPr>
              <a:t>period</a:t>
            </a:r>
            <a:r>
              <a:rPr lang="fr-FR" sz="2400" dirty="0">
                <a:solidFill>
                  <a:schemeClr val="accent2">
                    <a:lumMod val="75000"/>
                  </a:schemeClr>
                </a:solidFill>
              </a:rPr>
              <a:t> in Lump-</a:t>
            </a:r>
            <a:r>
              <a:rPr lang="fr-FR" sz="2400" dirty="0" err="1">
                <a:solidFill>
                  <a:schemeClr val="accent2">
                    <a:lumMod val="75000"/>
                  </a:schemeClr>
                </a:solidFill>
              </a:rPr>
              <a:t>Sum</a:t>
            </a:r>
            <a:r>
              <a:rPr lang="fr-FR" sz="2400" dirty="0">
                <a:solidFill>
                  <a:schemeClr val="accent2">
                    <a:lumMod val="75000"/>
                  </a:schemeClr>
                </a:solidFill>
              </a:rPr>
              <a:t> </a:t>
            </a:r>
            <a:r>
              <a:rPr lang="fr-FR" sz="2400" dirty="0" err="1">
                <a:solidFill>
                  <a:schemeClr val="accent2">
                    <a:lumMod val="75000"/>
                  </a:schemeClr>
                </a:solidFill>
              </a:rPr>
              <a:t>project</a:t>
            </a:r>
            <a:r>
              <a:rPr lang="fr-FR" sz="2400" dirty="0">
                <a:solidFill>
                  <a:schemeClr val="accent2">
                    <a:lumMod val="75000"/>
                  </a:schemeClr>
                </a:solidFill>
              </a:rPr>
              <a:t> </a:t>
            </a:r>
            <a:r>
              <a:rPr lang="fr-FR" sz="2400" dirty="0" err="1">
                <a:solidFill>
                  <a:schemeClr val="accent2">
                    <a:lumMod val="75000"/>
                  </a:schemeClr>
                </a:solidFill>
              </a:rPr>
              <a:t>will</a:t>
            </a:r>
            <a:r>
              <a:rPr lang="fr-FR" sz="2400" dirty="0">
                <a:solidFill>
                  <a:schemeClr val="accent2">
                    <a:lumMod val="75000"/>
                  </a:schemeClr>
                </a:solidFill>
              </a:rPr>
              <a:t> </a:t>
            </a:r>
            <a:r>
              <a:rPr lang="fr-FR" sz="2400" dirty="0" err="1">
                <a:solidFill>
                  <a:schemeClr val="accent2">
                    <a:lumMod val="75000"/>
                  </a:schemeClr>
                </a:solidFill>
              </a:rPr>
              <a:t>be</a:t>
            </a:r>
            <a:r>
              <a:rPr lang="fr-FR" sz="2400" dirty="0">
                <a:solidFill>
                  <a:schemeClr val="accent2">
                    <a:lumMod val="75000"/>
                  </a:schemeClr>
                </a:solidFill>
              </a:rPr>
              <a:t> </a:t>
            </a:r>
            <a:r>
              <a:rPr lang="fr-FR" sz="2400" dirty="0" err="1">
                <a:solidFill>
                  <a:schemeClr val="accent2">
                    <a:lumMod val="75000"/>
                  </a:schemeClr>
                </a:solidFill>
              </a:rPr>
              <a:t>based</a:t>
            </a:r>
            <a:r>
              <a:rPr lang="fr-FR" sz="2400" dirty="0">
                <a:solidFill>
                  <a:schemeClr val="accent2">
                    <a:lumMod val="75000"/>
                  </a:schemeClr>
                </a:solidFill>
              </a:rPr>
              <a:t> on </a:t>
            </a:r>
            <a:r>
              <a:rPr lang="fr-FR" sz="2400" dirty="0" err="1">
                <a:solidFill>
                  <a:schemeClr val="accent2">
                    <a:lumMod val="75000"/>
                  </a:schemeClr>
                </a:solidFill>
              </a:rPr>
              <a:t>technical</a:t>
            </a:r>
            <a:r>
              <a:rPr lang="fr-FR" sz="2400" dirty="0">
                <a:solidFill>
                  <a:schemeClr val="accent2">
                    <a:lumMod val="75000"/>
                  </a:schemeClr>
                </a:solidFill>
              </a:rPr>
              <a:t> and </a:t>
            </a:r>
            <a:r>
              <a:rPr lang="fr-FR" sz="2400" dirty="0" err="1">
                <a:solidFill>
                  <a:schemeClr val="accent2">
                    <a:lumMod val="75000"/>
                  </a:schemeClr>
                </a:solidFill>
              </a:rPr>
              <a:t>scientific</a:t>
            </a:r>
            <a:r>
              <a:rPr lang="fr-FR" sz="2400" dirty="0">
                <a:solidFill>
                  <a:schemeClr val="accent2">
                    <a:lumMod val="75000"/>
                  </a:schemeClr>
                </a:solidFill>
              </a:rPr>
              <a:t> </a:t>
            </a:r>
            <a:r>
              <a:rPr lang="fr-FR" sz="2400" dirty="0" err="1">
                <a:solidFill>
                  <a:schemeClr val="accent2">
                    <a:lumMod val="75000"/>
                  </a:schemeClr>
                </a:solidFill>
              </a:rPr>
              <a:t>progress</a:t>
            </a:r>
            <a:r>
              <a:rPr lang="fr-FR" sz="2400" dirty="0">
                <a:solidFill>
                  <a:schemeClr val="accent2">
                    <a:lumMod val="75000"/>
                  </a:schemeClr>
                </a:solidFill>
              </a:rPr>
              <a:t> of the </a:t>
            </a:r>
            <a:r>
              <a:rPr lang="fr-FR" sz="2400" dirty="0" err="1">
                <a:solidFill>
                  <a:schemeClr val="accent2">
                    <a:lumMod val="75000"/>
                  </a:schemeClr>
                </a:solidFill>
              </a:rPr>
              <a:t>project</a:t>
            </a:r>
            <a:r>
              <a:rPr lang="fr-FR" sz="2400" dirty="0">
                <a:solidFill>
                  <a:schemeClr val="accent2">
                    <a:lumMod val="75000"/>
                  </a:schemeClr>
                </a:solidFill>
              </a:rPr>
              <a:t>.</a:t>
            </a:r>
          </a:p>
          <a:p>
            <a:pPr algn="ctr"/>
            <a:endParaRPr lang="fr-FR" sz="2400" dirty="0">
              <a:solidFill>
                <a:schemeClr val="accent2">
                  <a:lumMod val="75000"/>
                </a:schemeClr>
              </a:solidFill>
            </a:endParaRPr>
          </a:p>
          <a:p>
            <a:endParaRPr lang="fr-FR" dirty="0">
              <a:solidFill>
                <a:schemeClr val="accent2">
                  <a:lumMod val="75000"/>
                </a:schemeClr>
              </a:solidFill>
            </a:endParaRPr>
          </a:p>
          <a:p>
            <a:r>
              <a:rPr lang="fr-FR" dirty="0" err="1">
                <a:solidFill>
                  <a:schemeClr val="accent1">
                    <a:lumMod val="75000"/>
                    <a:lumOff val="25000"/>
                  </a:schemeClr>
                </a:solidFill>
              </a:rPr>
              <a:t>Beneficiaries</a:t>
            </a:r>
            <a:r>
              <a:rPr lang="fr-FR" dirty="0">
                <a:solidFill>
                  <a:schemeClr val="accent1">
                    <a:lumMod val="75000"/>
                    <a:lumOff val="25000"/>
                  </a:schemeClr>
                </a:solidFill>
              </a:rPr>
              <a:t> </a:t>
            </a:r>
            <a:r>
              <a:rPr lang="fr-FR" dirty="0" err="1">
                <a:solidFill>
                  <a:schemeClr val="accent1">
                    <a:lumMod val="75000"/>
                    <a:lumOff val="25000"/>
                  </a:schemeClr>
                </a:solidFill>
              </a:rPr>
              <a:t>will</a:t>
            </a:r>
            <a:r>
              <a:rPr lang="fr-FR" dirty="0">
                <a:solidFill>
                  <a:schemeClr val="accent1">
                    <a:lumMod val="75000"/>
                    <a:lumOff val="25000"/>
                  </a:schemeClr>
                </a:solidFill>
              </a:rPr>
              <a:t> </a:t>
            </a:r>
            <a:r>
              <a:rPr lang="fr-FR" dirty="0" err="1">
                <a:solidFill>
                  <a:schemeClr val="accent1">
                    <a:lumMod val="75000"/>
                    <a:lumOff val="25000"/>
                  </a:schemeClr>
                </a:solidFill>
              </a:rPr>
              <a:t>be</a:t>
            </a:r>
            <a:r>
              <a:rPr lang="fr-FR" dirty="0">
                <a:solidFill>
                  <a:schemeClr val="accent1">
                    <a:lumMod val="75000"/>
                    <a:lumOff val="25000"/>
                  </a:schemeClr>
                </a:solidFill>
              </a:rPr>
              <a:t> </a:t>
            </a:r>
            <a:r>
              <a:rPr lang="fr-FR" dirty="0" err="1">
                <a:solidFill>
                  <a:schemeClr val="accent1">
                    <a:lumMod val="75000"/>
                    <a:lumOff val="25000"/>
                  </a:schemeClr>
                </a:solidFill>
              </a:rPr>
              <a:t>funded</a:t>
            </a:r>
            <a:r>
              <a:rPr lang="fr-FR" dirty="0">
                <a:solidFill>
                  <a:schemeClr val="accent1">
                    <a:lumMod val="75000"/>
                    <a:lumOff val="25000"/>
                  </a:schemeClr>
                </a:solidFill>
              </a:rPr>
              <a:t> per Work Package. </a:t>
            </a:r>
          </a:p>
          <a:p>
            <a:endParaRPr lang="fr-FR" dirty="0">
              <a:solidFill>
                <a:schemeClr val="accent1">
                  <a:lumMod val="75000"/>
                  <a:lumOff val="25000"/>
                </a:schemeClr>
              </a:solidFill>
            </a:endParaRPr>
          </a:p>
          <a:p>
            <a:r>
              <a:rPr lang="fr-FR" dirty="0">
                <a:solidFill>
                  <a:schemeClr val="accent1">
                    <a:lumMod val="75000"/>
                    <a:lumOff val="25000"/>
                  </a:schemeClr>
                </a:solidFill>
              </a:rPr>
              <a:t>To </a:t>
            </a:r>
            <a:r>
              <a:rPr lang="fr-FR" dirty="0" err="1">
                <a:solidFill>
                  <a:schemeClr val="accent1">
                    <a:lumMod val="75000"/>
                    <a:lumOff val="25000"/>
                  </a:schemeClr>
                </a:solidFill>
              </a:rPr>
              <a:t>be</a:t>
            </a:r>
            <a:r>
              <a:rPr lang="fr-FR" dirty="0">
                <a:solidFill>
                  <a:schemeClr val="accent1">
                    <a:lumMod val="75000"/>
                    <a:lumOff val="25000"/>
                  </a:schemeClr>
                </a:solidFill>
              </a:rPr>
              <a:t> </a:t>
            </a:r>
            <a:r>
              <a:rPr lang="fr-FR" dirty="0" err="1">
                <a:solidFill>
                  <a:schemeClr val="accent1">
                    <a:lumMod val="75000"/>
                    <a:lumOff val="25000"/>
                  </a:schemeClr>
                </a:solidFill>
              </a:rPr>
              <a:t>reimbursed</a:t>
            </a:r>
            <a:r>
              <a:rPr lang="fr-FR" dirty="0">
                <a:solidFill>
                  <a:schemeClr val="accent1">
                    <a:lumMod val="75000"/>
                    <a:lumOff val="25000"/>
                  </a:schemeClr>
                </a:solidFill>
              </a:rPr>
              <a:t> by the EC for </a:t>
            </a:r>
            <a:r>
              <a:rPr lang="fr-FR" dirty="0" err="1">
                <a:solidFill>
                  <a:schemeClr val="accent1">
                    <a:lumMod val="75000"/>
                    <a:lumOff val="25000"/>
                  </a:schemeClr>
                </a:solidFill>
              </a:rPr>
              <a:t>their</a:t>
            </a:r>
            <a:r>
              <a:rPr lang="fr-FR" dirty="0">
                <a:solidFill>
                  <a:schemeClr val="accent1">
                    <a:lumMod val="75000"/>
                    <a:lumOff val="25000"/>
                  </a:schemeClr>
                </a:solidFill>
              </a:rPr>
              <a:t> </a:t>
            </a:r>
            <a:r>
              <a:rPr lang="fr-FR" dirty="0" err="1">
                <a:solidFill>
                  <a:schemeClr val="accent1">
                    <a:lumMod val="75000"/>
                    <a:lumOff val="25000"/>
                  </a:schemeClr>
                </a:solidFill>
              </a:rPr>
              <a:t>costs</a:t>
            </a:r>
            <a:r>
              <a:rPr lang="fr-FR" dirty="0">
                <a:solidFill>
                  <a:schemeClr val="accent1">
                    <a:lumMod val="75000"/>
                    <a:lumOff val="25000"/>
                  </a:schemeClr>
                </a:solidFill>
              </a:rPr>
              <a:t>, </a:t>
            </a:r>
            <a:r>
              <a:rPr lang="fr-FR" dirty="0" err="1">
                <a:solidFill>
                  <a:schemeClr val="accent1">
                    <a:lumMod val="75000"/>
                    <a:lumOff val="25000"/>
                  </a:schemeClr>
                </a:solidFill>
              </a:rPr>
              <a:t>they</a:t>
            </a:r>
            <a:r>
              <a:rPr lang="fr-FR" dirty="0">
                <a:solidFill>
                  <a:schemeClr val="accent1">
                    <a:lumMod val="75000"/>
                    <a:lumOff val="25000"/>
                  </a:schemeClr>
                </a:solidFill>
              </a:rPr>
              <a:t> </a:t>
            </a:r>
            <a:r>
              <a:rPr lang="fr-FR" dirty="0" err="1">
                <a:solidFill>
                  <a:schemeClr val="accent1">
                    <a:lumMod val="75000"/>
                    <a:lumOff val="25000"/>
                  </a:schemeClr>
                </a:solidFill>
              </a:rPr>
              <a:t>will</a:t>
            </a:r>
            <a:r>
              <a:rPr lang="fr-FR" dirty="0">
                <a:solidFill>
                  <a:schemeClr val="accent1">
                    <a:lumMod val="75000"/>
                    <a:lumOff val="25000"/>
                  </a:schemeClr>
                </a:solidFill>
              </a:rPr>
              <a:t> have to </a:t>
            </a:r>
            <a:r>
              <a:rPr lang="fr-FR" dirty="0" err="1">
                <a:solidFill>
                  <a:schemeClr val="accent1">
                    <a:lumMod val="75000"/>
                    <a:lumOff val="25000"/>
                  </a:schemeClr>
                </a:solidFill>
              </a:rPr>
              <a:t>prove</a:t>
            </a:r>
            <a:r>
              <a:rPr lang="fr-FR" dirty="0">
                <a:solidFill>
                  <a:schemeClr val="accent1">
                    <a:lumMod val="75000"/>
                    <a:lumOff val="25000"/>
                  </a:schemeClr>
                </a:solidFill>
              </a:rPr>
              <a:t> </a:t>
            </a:r>
            <a:r>
              <a:rPr lang="fr-FR" dirty="0" err="1">
                <a:solidFill>
                  <a:schemeClr val="accent1">
                    <a:lumMod val="75000"/>
                    <a:lumOff val="25000"/>
                  </a:schemeClr>
                </a:solidFill>
              </a:rPr>
              <a:t>completion</a:t>
            </a:r>
            <a:r>
              <a:rPr lang="fr-FR" dirty="0">
                <a:solidFill>
                  <a:schemeClr val="accent1">
                    <a:lumMod val="75000"/>
                    <a:lumOff val="25000"/>
                  </a:schemeClr>
                </a:solidFill>
              </a:rPr>
              <a:t> of the Work Package. </a:t>
            </a:r>
          </a:p>
          <a:p>
            <a:r>
              <a:rPr lang="fr-FR" dirty="0">
                <a:solidFill>
                  <a:schemeClr val="accent1">
                    <a:lumMod val="75000"/>
                    <a:lumOff val="25000"/>
                  </a:schemeClr>
                </a:solidFill>
              </a:rPr>
              <a:t>If </a:t>
            </a:r>
            <a:r>
              <a:rPr lang="fr-FR" dirty="0" err="1">
                <a:solidFill>
                  <a:schemeClr val="accent1">
                    <a:lumMod val="75000"/>
                    <a:lumOff val="25000"/>
                  </a:schemeClr>
                </a:solidFill>
              </a:rPr>
              <a:t>this</a:t>
            </a:r>
            <a:r>
              <a:rPr lang="fr-FR" dirty="0">
                <a:solidFill>
                  <a:schemeClr val="accent1">
                    <a:lumMod val="75000"/>
                    <a:lumOff val="25000"/>
                  </a:schemeClr>
                </a:solidFill>
              </a:rPr>
              <a:t> one </a:t>
            </a:r>
            <a:r>
              <a:rPr lang="fr-FR" dirty="0" err="1">
                <a:solidFill>
                  <a:schemeClr val="accent1">
                    <a:lumMod val="75000"/>
                    <a:lumOff val="25000"/>
                  </a:schemeClr>
                </a:solidFill>
              </a:rPr>
              <a:t>is</a:t>
            </a:r>
            <a:r>
              <a:rPr lang="fr-FR" dirty="0">
                <a:solidFill>
                  <a:schemeClr val="accent1">
                    <a:lumMod val="75000"/>
                    <a:lumOff val="25000"/>
                  </a:schemeClr>
                </a:solidFill>
              </a:rPr>
              <a:t> not </a:t>
            </a:r>
            <a:r>
              <a:rPr lang="fr-FR" dirty="0" err="1">
                <a:solidFill>
                  <a:schemeClr val="accent1">
                    <a:lumMod val="75000"/>
                    <a:lumOff val="25000"/>
                  </a:schemeClr>
                </a:solidFill>
              </a:rPr>
              <a:t>completed</a:t>
            </a:r>
            <a:r>
              <a:rPr lang="fr-FR" dirty="0">
                <a:solidFill>
                  <a:schemeClr val="accent1">
                    <a:lumMod val="75000"/>
                    <a:lumOff val="25000"/>
                  </a:schemeClr>
                </a:solidFill>
              </a:rPr>
              <a:t>, all </a:t>
            </a:r>
            <a:r>
              <a:rPr lang="fr-FR" dirty="0" err="1">
                <a:solidFill>
                  <a:schemeClr val="accent1">
                    <a:lumMod val="75000"/>
                    <a:lumOff val="25000"/>
                  </a:schemeClr>
                </a:solidFill>
              </a:rPr>
              <a:t>beneficaries</a:t>
            </a:r>
            <a:r>
              <a:rPr lang="fr-FR" dirty="0">
                <a:solidFill>
                  <a:schemeClr val="accent1">
                    <a:lumMod val="75000"/>
                    <a:lumOff val="25000"/>
                  </a:schemeClr>
                </a:solidFill>
              </a:rPr>
              <a:t> </a:t>
            </a:r>
            <a:r>
              <a:rPr lang="fr-FR" dirty="0" err="1">
                <a:solidFill>
                  <a:schemeClr val="accent1">
                    <a:lumMod val="75000"/>
                    <a:lumOff val="25000"/>
                  </a:schemeClr>
                </a:solidFill>
              </a:rPr>
              <a:t>involved</a:t>
            </a:r>
            <a:r>
              <a:rPr lang="fr-FR" dirty="0">
                <a:solidFill>
                  <a:schemeClr val="accent1">
                    <a:lumMod val="75000"/>
                    <a:lumOff val="25000"/>
                  </a:schemeClr>
                </a:solidFill>
              </a:rPr>
              <a:t> in </a:t>
            </a:r>
            <a:r>
              <a:rPr lang="fr-FR" dirty="0" err="1">
                <a:solidFill>
                  <a:schemeClr val="accent1">
                    <a:lumMod val="75000"/>
                    <a:lumOff val="25000"/>
                  </a:schemeClr>
                </a:solidFill>
              </a:rPr>
              <a:t>this</a:t>
            </a:r>
            <a:r>
              <a:rPr lang="fr-FR" dirty="0">
                <a:solidFill>
                  <a:schemeClr val="accent1">
                    <a:lumMod val="75000"/>
                    <a:lumOff val="25000"/>
                  </a:schemeClr>
                </a:solidFill>
              </a:rPr>
              <a:t> WP </a:t>
            </a:r>
            <a:r>
              <a:rPr lang="fr-FR" dirty="0" err="1">
                <a:solidFill>
                  <a:schemeClr val="accent1">
                    <a:lumMod val="75000"/>
                    <a:lumOff val="25000"/>
                  </a:schemeClr>
                </a:solidFill>
              </a:rPr>
              <a:t>will</a:t>
            </a:r>
            <a:r>
              <a:rPr lang="fr-FR" dirty="0">
                <a:solidFill>
                  <a:schemeClr val="accent1">
                    <a:lumMod val="75000"/>
                    <a:lumOff val="25000"/>
                  </a:schemeClr>
                </a:solidFill>
              </a:rPr>
              <a:t> not </a:t>
            </a:r>
            <a:r>
              <a:rPr lang="fr-FR" dirty="0" err="1">
                <a:solidFill>
                  <a:schemeClr val="accent1">
                    <a:lumMod val="75000"/>
                    <a:lumOff val="25000"/>
                  </a:schemeClr>
                </a:solidFill>
              </a:rPr>
              <a:t>received</a:t>
            </a:r>
            <a:r>
              <a:rPr lang="fr-FR" dirty="0">
                <a:solidFill>
                  <a:schemeClr val="accent1">
                    <a:lumMod val="75000"/>
                    <a:lumOff val="25000"/>
                  </a:schemeClr>
                </a:solidFill>
              </a:rPr>
              <a:t> </a:t>
            </a:r>
            <a:r>
              <a:rPr lang="fr-FR" dirty="0" err="1">
                <a:solidFill>
                  <a:schemeClr val="accent1">
                    <a:lumMod val="75000"/>
                    <a:lumOff val="25000"/>
                  </a:schemeClr>
                </a:solidFill>
              </a:rPr>
              <a:t>fund</a:t>
            </a:r>
            <a:r>
              <a:rPr lang="fr-FR" dirty="0">
                <a:solidFill>
                  <a:schemeClr val="accent1">
                    <a:lumMod val="75000"/>
                    <a:lumOff val="25000"/>
                  </a:schemeClr>
                </a:solidFill>
              </a:rPr>
              <a:t>.</a:t>
            </a:r>
          </a:p>
          <a:p>
            <a:endParaRPr lang="fr-FR" dirty="0">
              <a:solidFill>
                <a:schemeClr val="accent1">
                  <a:lumMod val="75000"/>
                  <a:lumOff val="25000"/>
                </a:schemeClr>
              </a:solidFill>
            </a:endParaRPr>
          </a:p>
          <a:p>
            <a:r>
              <a:rPr lang="fr-FR" dirty="0">
                <a:solidFill>
                  <a:schemeClr val="accent1">
                    <a:lumMod val="75000"/>
                    <a:lumOff val="25000"/>
                  </a:schemeClr>
                </a:solidFill>
              </a:rPr>
              <a:t>Even more </a:t>
            </a:r>
            <a:r>
              <a:rPr lang="fr-FR" dirty="0" err="1">
                <a:solidFill>
                  <a:schemeClr val="accent1">
                    <a:lumMod val="75000"/>
                    <a:lumOff val="25000"/>
                  </a:schemeClr>
                </a:solidFill>
              </a:rPr>
              <a:t>than</a:t>
            </a:r>
            <a:r>
              <a:rPr lang="fr-FR" dirty="0">
                <a:solidFill>
                  <a:schemeClr val="accent1">
                    <a:lumMod val="75000"/>
                    <a:lumOff val="25000"/>
                  </a:schemeClr>
                </a:solidFill>
              </a:rPr>
              <a:t> </a:t>
            </a:r>
            <a:r>
              <a:rPr lang="fr-FR" dirty="0" err="1">
                <a:solidFill>
                  <a:schemeClr val="accent1">
                    <a:lumMod val="75000"/>
                    <a:lumOff val="25000"/>
                  </a:schemeClr>
                </a:solidFill>
              </a:rPr>
              <a:t>other</a:t>
            </a:r>
            <a:r>
              <a:rPr lang="fr-FR" dirty="0">
                <a:solidFill>
                  <a:schemeClr val="accent1">
                    <a:lumMod val="75000"/>
                    <a:lumOff val="25000"/>
                  </a:schemeClr>
                </a:solidFill>
              </a:rPr>
              <a:t> </a:t>
            </a:r>
            <a:r>
              <a:rPr lang="fr-FR" dirty="0" err="1">
                <a:solidFill>
                  <a:schemeClr val="accent1">
                    <a:lumMod val="75000"/>
                    <a:lumOff val="25000"/>
                  </a:schemeClr>
                </a:solidFill>
              </a:rPr>
              <a:t>projects</a:t>
            </a:r>
            <a:r>
              <a:rPr lang="fr-FR" dirty="0">
                <a:solidFill>
                  <a:schemeClr val="accent1">
                    <a:lumMod val="75000"/>
                    <a:lumOff val="25000"/>
                  </a:schemeClr>
                </a:solidFill>
              </a:rPr>
              <a:t> types, </a:t>
            </a:r>
            <a:r>
              <a:rPr lang="fr-FR" dirty="0" err="1">
                <a:solidFill>
                  <a:schemeClr val="accent1">
                    <a:lumMod val="75000"/>
                    <a:lumOff val="25000"/>
                  </a:schemeClr>
                </a:solidFill>
              </a:rPr>
              <a:t>it</a:t>
            </a:r>
            <a:r>
              <a:rPr lang="fr-FR" dirty="0">
                <a:solidFill>
                  <a:schemeClr val="accent1">
                    <a:lumMod val="75000"/>
                    <a:lumOff val="25000"/>
                  </a:schemeClr>
                </a:solidFill>
              </a:rPr>
              <a:t> </a:t>
            </a:r>
            <a:r>
              <a:rPr lang="fr-FR" dirty="0" err="1">
                <a:solidFill>
                  <a:schemeClr val="accent1">
                    <a:lumMod val="75000"/>
                    <a:lumOff val="25000"/>
                  </a:schemeClr>
                </a:solidFill>
              </a:rPr>
              <a:t>is</a:t>
            </a:r>
            <a:r>
              <a:rPr lang="fr-FR" dirty="0">
                <a:solidFill>
                  <a:schemeClr val="accent1">
                    <a:lumMod val="75000"/>
                    <a:lumOff val="25000"/>
                  </a:schemeClr>
                </a:solidFill>
              </a:rPr>
              <a:t> </a:t>
            </a:r>
            <a:r>
              <a:rPr lang="fr-FR" dirty="0" err="1">
                <a:solidFill>
                  <a:schemeClr val="accent1">
                    <a:lumMod val="75000"/>
                    <a:lumOff val="25000"/>
                  </a:schemeClr>
                </a:solidFill>
              </a:rPr>
              <a:t>really</a:t>
            </a:r>
            <a:r>
              <a:rPr lang="fr-FR" dirty="0">
                <a:solidFill>
                  <a:schemeClr val="accent1">
                    <a:lumMod val="75000"/>
                    <a:lumOff val="25000"/>
                  </a:schemeClr>
                </a:solidFill>
              </a:rPr>
              <a:t> important to </a:t>
            </a:r>
            <a:r>
              <a:rPr lang="fr-FR" dirty="0" err="1">
                <a:solidFill>
                  <a:schemeClr val="accent1">
                    <a:lumMod val="75000"/>
                    <a:lumOff val="25000"/>
                  </a:schemeClr>
                </a:solidFill>
              </a:rPr>
              <a:t>inform</a:t>
            </a:r>
            <a:r>
              <a:rPr lang="fr-FR" dirty="0">
                <a:solidFill>
                  <a:schemeClr val="accent1">
                    <a:lumMod val="75000"/>
                    <a:lumOff val="25000"/>
                  </a:schemeClr>
                </a:solidFill>
              </a:rPr>
              <a:t> the Management Team of </a:t>
            </a:r>
            <a:r>
              <a:rPr lang="fr-FR" dirty="0" err="1">
                <a:solidFill>
                  <a:schemeClr val="accent1">
                    <a:lumMod val="75000"/>
                    <a:lumOff val="25000"/>
                  </a:schemeClr>
                </a:solidFill>
              </a:rPr>
              <a:t>any</a:t>
            </a:r>
            <a:r>
              <a:rPr lang="fr-FR" dirty="0">
                <a:solidFill>
                  <a:schemeClr val="accent1">
                    <a:lumMod val="75000"/>
                    <a:lumOff val="25000"/>
                  </a:schemeClr>
                </a:solidFill>
              </a:rPr>
              <a:t> </a:t>
            </a:r>
            <a:r>
              <a:rPr lang="fr-FR" dirty="0" err="1">
                <a:solidFill>
                  <a:schemeClr val="accent1">
                    <a:lumMod val="75000"/>
                    <a:lumOff val="25000"/>
                  </a:schemeClr>
                </a:solidFill>
              </a:rPr>
              <a:t>events</a:t>
            </a:r>
            <a:r>
              <a:rPr lang="fr-FR" dirty="0">
                <a:solidFill>
                  <a:schemeClr val="accent1">
                    <a:lumMod val="75000"/>
                    <a:lumOff val="25000"/>
                  </a:schemeClr>
                </a:solidFill>
              </a:rPr>
              <a:t> </a:t>
            </a:r>
            <a:r>
              <a:rPr lang="fr-FR" dirty="0" err="1">
                <a:solidFill>
                  <a:schemeClr val="accent1">
                    <a:lumMod val="75000"/>
                    <a:lumOff val="25000"/>
                  </a:schemeClr>
                </a:solidFill>
              </a:rPr>
              <a:t>that</a:t>
            </a:r>
            <a:r>
              <a:rPr lang="fr-FR" dirty="0">
                <a:solidFill>
                  <a:schemeClr val="accent1">
                    <a:lumMod val="75000"/>
                    <a:lumOff val="25000"/>
                  </a:schemeClr>
                </a:solidFill>
              </a:rPr>
              <a:t> </a:t>
            </a:r>
            <a:r>
              <a:rPr lang="fr-FR" dirty="0" err="1">
                <a:solidFill>
                  <a:schemeClr val="accent1">
                    <a:lumMod val="75000"/>
                    <a:lumOff val="25000"/>
                  </a:schemeClr>
                </a:solidFill>
              </a:rPr>
              <a:t>could</a:t>
            </a:r>
            <a:r>
              <a:rPr lang="fr-FR" dirty="0">
                <a:solidFill>
                  <a:schemeClr val="accent1">
                    <a:lumMod val="75000"/>
                    <a:lumOff val="25000"/>
                  </a:schemeClr>
                </a:solidFill>
              </a:rPr>
              <a:t> </a:t>
            </a:r>
            <a:r>
              <a:rPr lang="fr-FR" dirty="0" err="1">
                <a:solidFill>
                  <a:schemeClr val="accent1">
                    <a:lumMod val="75000"/>
                    <a:lumOff val="25000"/>
                  </a:schemeClr>
                </a:solidFill>
              </a:rPr>
              <a:t>delay</a:t>
            </a:r>
            <a:r>
              <a:rPr lang="fr-FR" dirty="0">
                <a:solidFill>
                  <a:schemeClr val="accent1">
                    <a:lumMod val="75000"/>
                    <a:lumOff val="25000"/>
                  </a:schemeClr>
                </a:solidFill>
              </a:rPr>
              <a:t> the </a:t>
            </a:r>
            <a:r>
              <a:rPr lang="fr-FR" dirty="0" err="1">
                <a:solidFill>
                  <a:schemeClr val="accent1">
                    <a:lumMod val="75000"/>
                    <a:lumOff val="25000"/>
                  </a:schemeClr>
                </a:solidFill>
              </a:rPr>
              <a:t>completion</a:t>
            </a:r>
            <a:r>
              <a:rPr lang="fr-FR" dirty="0">
                <a:solidFill>
                  <a:schemeClr val="accent1">
                    <a:lumMod val="75000"/>
                    <a:lumOff val="25000"/>
                  </a:schemeClr>
                </a:solidFill>
              </a:rPr>
              <a:t> of a WP.</a:t>
            </a:r>
          </a:p>
          <a:p>
            <a:endParaRPr lang="fr-FR" dirty="0">
              <a:solidFill>
                <a:schemeClr val="accent1">
                  <a:lumMod val="75000"/>
                  <a:lumOff val="25000"/>
                </a:schemeClr>
              </a:solidFill>
            </a:endParaRPr>
          </a:p>
          <a:p>
            <a:r>
              <a:rPr lang="fr-FR" dirty="0" err="1">
                <a:solidFill>
                  <a:schemeClr val="accent1">
                    <a:lumMod val="75000"/>
                    <a:lumOff val="25000"/>
                  </a:schemeClr>
                </a:solidFill>
              </a:rPr>
              <a:t>Keep</a:t>
            </a:r>
            <a:r>
              <a:rPr lang="fr-FR" dirty="0">
                <a:solidFill>
                  <a:schemeClr val="accent1">
                    <a:lumMod val="75000"/>
                    <a:lumOff val="25000"/>
                  </a:schemeClr>
                </a:solidFill>
              </a:rPr>
              <a:t> in </a:t>
            </a:r>
            <a:r>
              <a:rPr lang="fr-FR" dirty="0" err="1">
                <a:solidFill>
                  <a:schemeClr val="accent1">
                    <a:lumMod val="75000"/>
                    <a:lumOff val="25000"/>
                  </a:schemeClr>
                </a:solidFill>
              </a:rPr>
              <a:t>mind</a:t>
            </a:r>
            <a:r>
              <a:rPr lang="fr-FR" dirty="0">
                <a:solidFill>
                  <a:schemeClr val="accent1">
                    <a:lumMod val="75000"/>
                    <a:lumOff val="25000"/>
                  </a:schemeClr>
                </a:solidFill>
              </a:rPr>
              <a:t> </a:t>
            </a:r>
            <a:r>
              <a:rPr lang="fr-FR" dirty="0" err="1">
                <a:solidFill>
                  <a:schemeClr val="accent1">
                    <a:lumMod val="75000"/>
                    <a:lumOff val="25000"/>
                  </a:schemeClr>
                </a:solidFill>
              </a:rPr>
              <a:t>that</a:t>
            </a:r>
            <a:r>
              <a:rPr lang="fr-FR" dirty="0">
                <a:solidFill>
                  <a:schemeClr val="accent1">
                    <a:lumMod val="75000"/>
                    <a:lumOff val="25000"/>
                  </a:schemeClr>
                </a:solidFill>
              </a:rPr>
              <a:t> </a:t>
            </a:r>
            <a:r>
              <a:rPr lang="fr-FR" dirty="0" err="1">
                <a:solidFill>
                  <a:schemeClr val="accent1">
                    <a:lumMod val="75000"/>
                    <a:lumOff val="25000"/>
                  </a:schemeClr>
                </a:solidFill>
              </a:rPr>
              <a:t>we</a:t>
            </a:r>
            <a:r>
              <a:rPr lang="fr-FR" dirty="0">
                <a:solidFill>
                  <a:schemeClr val="accent1">
                    <a:lumMod val="75000"/>
                    <a:lumOff val="25000"/>
                  </a:schemeClr>
                </a:solidFill>
              </a:rPr>
              <a:t> have an obligation of </a:t>
            </a:r>
            <a:r>
              <a:rPr lang="fr-FR" dirty="0" err="1">
                <a:solidFill>
                  <a:schemeClr val="accent1">
                    <a:lumMod val="75000"/>
                    <a:lumOff val="25000"/>
                  </a:schemeClr>
                </a:solidFill>
              </a:rPr>
              <a:t>means</a:t>
            </a:r>
            <a:r>
              <a:rPr lang="fr-FR" dirty="0">
                <a:solidFill>
                  <a:schemeClr val="accent1">
                    <a:lumMod val="75000"/>
                    <a:lumOff val="25000"/>
                  </a:schemeClr>
                </a:solidFill>
              </a:rPr>
              <a:t>, not of </a:t>
            </a:r>
            <a:r>
              <a:rPr lang="fr-FR" dirty="0" err="1">
                <a:solidFill>
                  <a:schemeClr val="accent1">
                    <a:lumMod val="75000"/>
                    <a:lumOff val="25000"/>
                  </a:schemeClr>
                </a:solidFill>
              </a:rPr>
              <a:t>results</a:t>
            </a:r>
            <a:r>
              <a:rPr lang="fr-FR" dirty="0">
                <a:solidFill>
                  <a:schemeClr val="accent1">
                    <a:lumMod val="75000"/>
                    <a:lumOff val="25000"/>
                  </a:schemeClr>
                </a:solidFill>
              </a:rPr>
              <a:t>. </a:t>
            </a:r>
          </a:p>
          <a:p>
            <a:r>
              <a:rPr lang="fr-FR" dirty="0">
                <a:solidFill>
                  <a:schemeClr val="accent1">
                    <a:lumMod val="75000"/>
                    <a:lumOff val="25000"/>
                  </a:schemeClr>
                </a:solidFill>
              </a:rPr>
              <a:t>If </a:t>
            </a:r>
            <a:r>
              <a:rPr lang="fr-FR" dirty="0" err="1">
                <a:solidFill>
                  <a:schemeClr val="accent1">
                    <a:lumMod val="75000"/>
                    <a:lumOff val="25000"/>
                  </a:schemeClr>
                </a:solidFill>
              </a:rPr>
              <a:t>any</a:t>
            </a:r>
            <a:r>
              <a:rPr lang="fr-FR" dirty="0">
                <a:solidFill>
                  <a:schemeClr val="accent1">
                    <a:lumMod val="75000"/>
                    <a:lumOff val="25000"/>
                  </a:schemeClr>
                </a:solidFill>
              </a:rPr>
              <a:t> </a:t>
            </a:r>
            <a:r>
              <a:rPr lang="fr-FR" dirty="0" err="1">
                <a:solidFill>
                  <a:schemeClr val="accent1">
                    <a:lumMod val="75000"/>
                    <a:lumOff val="25000"/>
                  </a:schemeClr>
                </a:solidFill>
              </a:rPr>
              <a:t>events</a:t>
            </a:r>
            <a:r>
              <a:rPr lang="fr-FR" dirty="0">
                <a:solidFill>
                  <a:schemeClr val="accent1">
                    <a:lumMod val="75000"/>
                    <a:lumOff val="25000"/>
                  </a:schemeClr>
                </a:solidFill>
              </a:rPr>
              <a:t> </a:t>
            </a:r>
            <a:r>
              <a:rPr lang="fr-FR" dirty="0" err="1">
                <a:solidFill>
                  <a:schemeClr val="accent1">
                    <a:lumMod val="75000"/>
                    <a:lumOff val="25000"/>
                  </a:schemeClr>
                </a:solidFill>
              </a:rPr>
              <a:t>occurs</a:t>
            </a:r>
            <a:r>
              <a:rPr lang="fr-FR" dirty="0">
                <a:solidFill>
                  <a:schemeClr val="accent1">
                    <a:lumMod val="75000"/>
                    <a:lumOff val="25000"/>
                  </a:schemeClr>
                </a:solidFill>
              </a:rPr>
              <a:t>, </a:t>
            </a:r>
            <a:r>
              <a:rPr lang="fr-FR" dirty="0" err="1">
                <a:solidFill>
                  <a:schemeClr val="accent1">
                    <a:lumMod val="75000"/>
                    <a:lumOff val="25000"/>
                  </a:schemeClr>
                </a:solidFill>
              </a:rPr>
              <a:t>we</a:t>
            </a:r>
            <a:r>
              <a:rPr lang="fr-FR" dirty="0">
                <a:solidFill>
                  <a:schemeClr val="accent1">
                    <a:lumMod val="75000"/>
                    <a:lumOff val="25000"/>
                  </a:schemeClr>
                </a:solidFill>
              </a:rPr>
              <a:t> </a:t>
            </a:r>
            <a:r>
              <a:rPr lang="fr-FR" dirty="0" err="1">
                <a:solidFill>
                  <a:schemeClr val="accent1">
                    <a:lumMod val="75000"/>
                    <a:lumOff val="25000"/>
                  </a:schemeClr>
                </a:solidFill>
              </a:rPr>
              <a:t>could</a:t>
            </a:r>
            <a:r>
              <a:rPr lang="fr-FR" dirty="0">
                <a:solidFill>
                  <a:schemeClr val="accent1">
                    <a:lumMod val="75000"/>
                    <a:lumOff val="25000"/>
                  </a:schemeClr>
                </a:solidFill>
              </a:rPr>
              <a:t> </a:t>
            </a:r>
            <a:r>
              <a:rPr lang="fr-FR" dirty="0" err="1">
                <a:solidFill>
                  <a:schemeClr val="accent1">
                    <a:lumMod val="75000"/>
                    <a:lumOff val="25000"/>
                  </a:schemeClr>
                </a:solidFill>
              </a:rPr>
              <a:t>discuss</a:t>
            </a:r>
            <a:r>
              <a:rPr lang="fr-FR" dirty="0">
                <a:solidFill>
                  <a:schemeClr val="accent1">
                    <a:lumMod val="75000"/>
                    <a:lumOff val="25000"/>
                  </a:schemeClr>
                </a:solidFill>
              </a:rPr>
              <a:t> </a:t>
            </a:r>
            <a:r>
              <a:rPr lang="fr-FR" dirty="0" err="1">
                <a:solidFill>
                  <a:schemeClr val="accent1">
                    <a:lumMod val="75000"/>
                    <a:lumOff val="25000"/>
                  </a:schemeClr>
                </a:solidFill>
              </a:rPr>
              <a:t>it</a:t>
            </a:r>
            <a:r>
              <a:rPr lang="fr-FR" dirty="0">
                <a:solidFill>
                  <a:schemeClr val="accent1">
                    <a:lumMod val="75000"/>
                    <a:lumOff val="25000"/>
                  </a:schemeClr>
                </a:solidFill>
              </a:rPr>
              <a:t> </a:t>
            </a:r>
            <a:r>
              <a:rPr lang="fr-FR" dirty="0" err="1">
                <a:solidFill>
                  <a:schemeClr val="accent1">
                    <a:lumMod val="75000"/>
                    <a:lumOff val="25000"/>
                  </a:schemeClr>
                </a:solidFill>
              </a:rPr>
              <a:t>with</a:t>
            </a:r>
            <a:r>
              <a:rPr lang="fr-FR" dirty="0">
                <a:solidFill>
                  <a:schemeClr val="accent1">
                    <a:lumMod val="75000"/>
                    <a:lumOff val="25000"/>
                  </a:schemeClr>
                </a:solidFill>
              </a:rPr>
              <a:t> the EC and </a:t>
            </a:r>
            <a:r>
              <a:rPr lang="fr-FR" dirty="0" err="1">
                <a:solidFill>
                  <a:schemeClr val="accent1">
                    <a:lumMod val="75000"/>
                    <a:lumOff val="25000"/>
                  </a:schemeClr>
                </a:solidFill>
              </a:rPr>
              <a:t>work</a:t>
            </a:r>
            <a:r>
              <a:rPr lang="fr-FR" dirty="0">
                <a:solidFill>
                  <a:schemeClr val="accent1">
                    <a:lumMod val="75000"/>
                    <a:lumOff val="25000"/>
                  </a:schemeClr>
                </a:solidFill>
              </a:rPr>
              <a:t> on how to manage the WP.</a:t>
            </a:r>
          </a:p>
        </p:txBody>
      </p:sp>
    </p:spTree>
    <p:extLst>
      <p:ext uri="{BB962C8B-B14F-4D97-AF65-F5344CB8AC3E}">
        <p14:creationId xmlns:p14="http://schemas.microsoft.com/office/powerpoint/2010/main" val="338384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4F344C9-41F4-6C5F-3C25-15C82D492F17}"/>
              </a:ext>
            </a:extLst>
          </p:cNvPr>
          <p:cNvSpPr>
            <a:spLocks noGrp="1"/>
          </p:cNvSpPr>
          <p:nvPr>
            <p:ph type="sldNum" sz="quarter" idx="4"/>
          </p:nvPr>
        </p:nvSpPr>
        <p:spPr/>
        <p:txBody>
          <a:bodyPr/>
          <a:lstStyle/>
          <a:p>
            <a:fld id="{2C0A5345-16E1-8A41-8897-3EFCC67CC932}" type="slidenum">
              <a:rPr lang="fr-FR" smtClean="0"/>
              <a:pPr/>
              <a:t>12</a:t>
            </a:fld>
            <a:endParaRPr lang="fr-FR" dirty="0"/>
          </a:p>
        </p:txBody>
      </p:sp>
      <p:sp>
        <p:nvSpPr>
          <p:cNvPr id="3" name="Espace réservé du texte 2">
            <a:extLst>
              <a:ext uri="{FF2B5EF4-FFF2-40B4-BE49-F238E27FC236}">
                <a16:creationId xmlns:a16="http://schemas.microsoft.com/office/drawing/2014/main" id="{E1F40091-BFDB-6740-CAAB-2A9289E9CC1F}"/>
              </a:ext>
            </a:extLst>
          </p:cNvPr>
          <p:cNvSpPr>
            <a:spLocks noGrp="1"/>
          </p:cNvSpPr>
          <p:nvPr>
            <p:ph type="body" sz="quarter" idx="14"/>
          </p:nvPr>
        </p:nvSpPr>
        <p:spPr/>
        <p:txBody>
          <a:bodyPr/>
          <a:lstStyle/>
          <a:p>
            <a:r>
              <a:rPr lang="fr-FR" dirty="0"/>
              <a:t>03</a:t>
            </a:r>
          </a:p>
        </p:txBody>
      </p:sp>
      <p:sp>
        <p:nvSpPr>
          <p:cNvPr id="4" name="Espace réservé du texte 3">
            <a:extLst>
              <a:ext uri="{FF2B5EF4-FFF2-40B4-BE49-F238E27FC236}">
                <a16:creationId xmlns:a16="http://schemas.microsoft.com/office/drawing/2014/main" id="{C0A8C7DB-A86A-F767-401D-74C09FB0D92A}"/>
              </a:ext>
            </a:extLst>
          </p:cNvPr>
          <p:cNvSpPr>
            <a:spLocks noGrp="1"/>
          </p:cNvSpPr>
          <p:nvPr>
            <p:ph type="body" sz="quarter" idx="17"/>
          </p:nvPr>
        </p:nvSpPr>
        <p:spPr>
          <a:xfrm>
            <a:off x="2351584" y="2464813"/>
            <a:ext cx="9145016" cy="1855508"/>
          </a:xfrm>
        </p:spPr>
        <p:txBody>
          <a:bodyPr/>
          <a:lstStyle/>
          <a:p>
            <a:r>
              <a:rPr lang="fr-FR" dirty="0"/>
              <a:t>Grant Agreement (GA) and Consortium Agreement (CA)</a:t>
            </a:r>
          </a:p>
        </p:txBody>
      </p:sp>
    </p:spTree>
    <p:extLst>
      <p:ext uri="{BB962C8B-B14F-4D97-AF65-F5344CB8AC3E}">
        <p14:creationId xmlns:p14="http://schemas.microsoft.com/office/powerpoint/2010/main" val="144414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4331AEE-AFB1-820A-D1DD-D43860B4B879}"/>
              </a:ext>
            </a:extLst>
          </p:cNvPr>
          <p:cNvSpPr>
            <a:spLocks noGrp="1"/>
          </p:cNvSpPr>
          <p:nvPr>
            <p:ph type="body" sz="quarter" idx="10"/>
          </p:nvPr>
        </p:nvSpPr>
        <p:spPr/>
        <p:txBody>
          <a:bodyPr/>
          <a:lstStyle/>
          <a:p>
            <a:r>
              <a:rPr lang="fr-FR" dirty="0"/>
              <a:t>Grant Agreement and Consortium Agreement</a:t>
            </a:r>
          </a:p>
        </p:txBody>
      </p:sp>
      <p:sp>
        <p:nvSpPr>
          <p:cNvPr id="4" name="Espace réservé du numéro de diapositive 3">
            <a:extLst>
              <a:ext uri="{FF2B5EF4-FFF2-40B4-BE49-F238E27FC236}">
                <a16:creationId xmlns:a16="http://schemas.microsoft.com/office/drawing/2014/main" id="{7C43F998-20E2-5F69-AED6-161F91A05A26}"/>
              </a:ext>
            </a:extLst>
          </p:cNvPr>
          <p:cNvSpPr>
            <a:spLocks noGrp="1"/>
          </p:cNvSpPr>
          <p:nvPr>
            <p:ph type="sldNum" sz="quarter" idx="4"/>
          </p:nvPr>
        </p:nvSpPr>
        <p:spPr/>
        <p:txBody>
          <a:bodyPr/>
          <a:lstStyle/>
          <a:p>
            <a:fld id="{2C0A5345-16E1-8A41-8897-3EFCC67CC932}" type="slidenum">
              <a:rPr lang="fr-FR" smtClean="0"/>
              <a:pPr/>
              <a:t>13</a:t>
            </a:fld>
            <a:endParaRPr lang="fr-FR" dirty="0"/>
          </a:p>
        </p:txBody>
      </p:sp>
      <p:sp>
        <p:nvSpPr>
          <p:cNvPr id="9" name="Espace réservé du texte 8">
            <a:extLst>
              <a:ext uri="{FF2B5EF4-FFF2-40B4-BE49-F238E27FC236}">
                <a16:creationId xmlns:a16="http://schemas.microsoft.com/office/drawing/2014/main" id="{5ECA17EF-99FB-443F-9511-B1B5E90E8084}"/>
              </a:ext>
            </a:extLst>
          </p:cNvPr>
          <p:cNvSpPr>
            <a:spLocks noGrp="1"/>
          </p:cNvSpPr>
          <p:nvPr>
            <p:ph type="body" sz="quarter" idx="12"/>
          </p:nvPr>
        </p:nvSpPr>
        <p:spPr>
          <a:xfrm>
            <a:off x="479426" y="1340768"/>
            <a:ext cx="6120630" cy="1224136"/>
          </a:xfrm>
        </p:spPr>
        <p:txBody>
          <a:bodyPr/>
          <a:lstStyle/>
          <a:p>
            <a:pPr lvl="0">
              <a:lnSpc>
                <a:spcPts val="2060"/>
              </a:lnSpc>
            </a:pPr>
            <a:r>
              <a:rPr lang="fr-FR" sz="2300" dirty="0">
                <a:solidFill>
                  <a:schemeClr val="accent2"/>
                </a:solidFill>
                <a:latin typeface="IBM Plex Sans Medium" panose="020B0503050203000203" pitchFamily="34" charset="0"/>
              </a:rPr>
              <a:t>Grant Agreement (GA)</a:t>
            </a:r>
          </a:p>
          <a:p>
            <a:endParaRPr lang="fr-FR" dirty="0"/>
          </a:p>
          <a:p>
            <a:r>
              <a:rPr lang="fr-FR" sz="1800" b="1" dirty="0" err="1">
                <a:solidFill>
                  <a:schemeClr val="accent1">
                    <a:lumMod val="75000"/>
                    <a:lumOff val="25000"/>
                  </a:schemeClr>
                </a:solidFill>
              </a:rPr>
              <a:t>Signed</a:t>
            </a:r>
            <a:r>
              <a:rPr lang="fr-FR" sz="1800" b="1" dirty="0">
                <a:solidFill>
                  <a:schemeClr val="accent1">
                    <a:lumMod val="75000"/>
                    <a:lumOff val="25000"/>
                  </a:schemeClr>
                </a:solidFill>
              </a:rPr>
              <a:t> by </a:t>
            </a:r>
            <a:r>
              <a:rPr lang="en-US" sz="1800" b="1" dirty="0">
                <a:solidFill>
                  <a:schemeClr val="accent1">
                    <a:lumMod val="75000"/>
                    <a:lumOff val="25000"/>
                  </a:schemeClr>
                </a:solidFill>
              </a:rPr>
              <a:t>the European Commission and the Coordinator (CNRS), beneficiaries access by the signature of the Accession Form. Associated partners do not sign the GA.</a:t>
            </a:r>
            <a:endParaRPr lang="fr-FR" sz="1800" b="1" dirty="0">
              <a:solidFill>
                <a:schemeClr val="accent1">
                  <a:lumMod val="75000"/>
                  <a:lumOff val="25000"/>
                </a:schemeClr>
              </a:solidFill>
            </a:endParaRPr>
          </a:p>
        </p:txBody>
      </p:sp>
      <p:graphicFrame>
        <p:nvGraphicFramePr>
          <p:cNvPr id="34" name="Diagramme 33">
            <a:extLst>
              <a:ext uri="{FF2B5EF4-FFF2-40B4-BE49-F238E27FC236}">
                <a16:creationId xmlns:a16="http://schemas.microsoft.com/office/drawing/2014/main" id="{828A74DF-5BBD-437A-93C8-C9201ABFBAC7}"/>
              </a:ext>
            </a:extLst>
          </p:cNvPr>
          <p:cNvGraphicFramePr/>
          <p:nvPr>
            <p:extLst>
              <p:ext uri="{D42A27DB-BD31-4B8C-83A1-F6EECF244321}">
                <p14:modId xmlns:p14="http://schemas.microsoft.com/office/powerpoint/2010/main" val="2412837525"/>
              </p:ext>
            </p:extLst>
          </p:nvPr>
        </p:nvGraphicFramePr>
        <p:xfrm>
          <a:off x="2279576" y="2708920"/>
          <a:ext cx="1800200" cy="368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600056" y="1340768"/>
            <a:ext cx="6096000" cy="1100301"/>
          </a:xfrm>
          <a:prstGeom prst="rect">
            <a:avLst/>
          </a:prstGeom>
        </p:spPr>
        <p:txBody>
          <a:bodyPr>
            <a:spAutoFit/>
          </a:bodyPr>
          <a:lstStyle/>
          <a:p>
            <a:pPr>
              <a:lnSpc>
                <a:spcPts val="2060"/>
              </a:lnSpc>
            </a:pPr>
            <a:r>
              <a:rPr lang="en-US" sz="2300" dirty="0">
                <a:solidFill>
                  <a:schemeClr val="accent2"/>
                </a:solidFill>
                <a:latin typeface="IBM Plex Sans Medium" panose="020B0503050203000203" pitchFamily="34" charset="0"/>
              </a:rPr>
              <a:t>Consortium Agreement (CA)</a:t>
            </a:r>
          </a:p>
          <a:p>
            <a:endParaRPr lang="en-US" dirty="0"/>
          </a:p>
          <a:p>
            <a:pPr>
              <a:lnSpc>
                <a:spcPts val="1780"/>
              </a:lnSpc>
            </a:pPr>
            <a:r>
              <a:rPr lang="en-US" b="1" dirty="0">
                <a:solidFill>
                  <a:schemeClr val="accent1">
                    <a:lumMod val="75000"/>
                    <a:lumOff val="25000"/>
                  </a:schemeClr>
                </a:solidFill>
                <a:latin typeface="Satoshi" pitchFamily="2" charset="77"/>
              </a:rPr>
              <a:t>Signed by the Coordinator, Associated Partner and Beneficiaries.</a:t>
            </a:r>
          </a:p>
        </p:txBody>
      </p:sp>
      <p:sp>
        <p:nvSpPr>
          <p:cNvPr id="16" name="Ellipse 15">
            <a:extLst>
              <a:ext uri="{FF2B5EF4-FFF2-40B4-BE49-F238E27FC236}">
                <a16:creationId xmlns:a16="http://schemas.microsoft.com/office/drawing/2014/main" id="{2E60E539-0402-4861-AFAF-81CC2918DAC8}"/>
              </a:ext>
            </a:extLst>
          </p:cNvPr>
          <p:cNvSpPr/>
          <p:nvPr/>
        </p:nvSpPr>
        <p:spPr>
          <a:xfrm>
            <a:off x="7824192" y="2996952"/>
            <a:ext cx="2520000" cy="252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7" name="Rectangle : coins arrondis 27">
            <a:extLst>
              <a:ext uri="{FF2B5EF4-FFF2-40B4-BE49-F238E27FC236}">
                <a16:creationId xmlns:a16="http://schemas.microsoft.com/office/drawing/2014/main" id="{A8691CDE-C8DA-4A57-9439-8B6D2B710A00}"/>
              </a:ext>
            </a:extLst>
          </p:cNvPr>
          <p:cNvSpPr/>
          <p:nvPr/>
        </p:nvSpPr>
        <p:spPr>
          <a:xfrm>
            <a:off x="8319750" y="2798457"/>
            <a:ext cx="1476185" cy="734071"/>
          </a:xfrm>
          <a:prstGeom prst="roundRect">
            <a:avLst/>
          </a:prstGeom>
          <a:solidFill>
            <a:schemeClr val="bg1"/>
          </a:solidFill>
          <a:ln w="31750">
            <a:solidFill>
              <a:srgbClr val="694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ysClr val="windowText" lastClr="000000"/>
                </a:solidFill>
              </a:rPr>
              <a:t>Coordinator</a:t>
            </a:r>
            <a:r>
              <a:rPr lang="fr-FR" dirty="0">
                <a:solidFill>
                  <a:sysClr val="windowText" lastClr="000000"/>
                </a:solidFill>
              </a:rPr>
              <a:t> CNRS</a:t>
            </a:r>
          </a:p>
        </p:txBody>
      </p:sp>
      <p:sp>
        <p:nvSpPr>
          <p:cNvPr id="18" name="Rectangle : coins arrondis 30">
            <a:extLst>
              <a:ext uri="{FF2B5EF4-FFF2-40B4-BE49-F238E27FC236}">
                <a16:creationId xmlns:a16="http://schemas.microsoft.com/office/drawing/2014/main" id="{F8015AA0-30CF-4517-BD34-FA0EB67ECCAC}"/>
              </a:ext>
            </a:extLst>
          </p:cNvPr>
          <p:cNvSpPr/>
          <p:nvPr/>
        </p:nvSpPr>
        <p:spPr>
          <a:xfrm>
            <a:off x="6931869" y="3864795"/>
            <a:ext cx="1476185" cy="734071"/>
          </a:xfrm>
          <a:prstGeom prst="roundRect">
            <a:avLst/>
          </a:prstGeom>
          <a:solidFill>
            <a:schemeClr val="bg1"/>
          </a:solidFill>
          <a:ln w="31750">
            <a:solidFill>
              <a:srgbClr val="694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ysClr val="windowText" lastClr="000000"/>
                </a:solidFill>
              </a:rPr>
              <a:t>Beneficiary</a:t>
            </a:r>
            <a:r>
              <a:rPr lang="fr-FR" dirty="0">
                <a:solidFill>
                  <a:sysClr val="windowText" lastClr="000000"/>
                </a:solidFill>
              </a:rPr>
              <a:t> 2</a:t>
            </a:r>
          </a:p>
        </p:txBody>
      </p:sp>
      <p:sp>
        <p:nvSpPr>
          <p:cNvPr id="19" name="Rectangle : coins arrondis 28">
            <a:extLst>
              <a:ext uri="{FF2B5EF4-FFF2-40B4-BE49-F238E27FC236}">
                <a16:creationId xmlns:a16="http://schemas.microsoft.com/office/drawing/2014/main" id="{6C75E33B-8259-499F-B513-0BCC34AC838B}"/>
              </a:ext>
            </a:extLst>
          </p:cNvPr>
          <p:cNvSpPr/>
          <p:nvPr/>
        </p:nvSpPr>
        <p:spPr>
          <a:xfrm>
            <a:off x="9795935" y="3889916"/>
            <a:ext cx="1476185" cy="734071"/>
          </a:xfrm>
          <a:prstGeom prst="roundRect">
            <a:avLst/>
          </a:prstGeom>
          <a:solidFill>
            <a:schemeClr val="bg1"/>
          </a:solidFill>
          <a:ln w="31750">
            <a:solidFill>
              <a:srgbClr val="694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ysClr val="windowText" lastClr="000000"/>
                </a:solidFill>
              </a:rPr>
              <a:t>Beneficiary</a:t>
            </a:r>
            <a:r>
              <a:rPr lang="fr-FR" dirty="0">
                <a:solidFill>
                  <a:sysClr val="windowText" lastClr="000000"/>
                </a:solidFill>
              </a:rPr>
              <a:t> 1</a:t>
            </a:r>
          </a:p>
        </p:txBody>
      </p:sp>
      <p:sp>
        <p:nvSpPr>
          <p:cNvPr id="20" name="Rectangle : coins arrondis 29">
            <a:extLst>
              <a:ext uri="{FF2B5EF4-FFF2-40B4-BE49-F238E27FC236}">
                <a16:creationId xmlns:a16="http://schemas.microsoft.com/office/drawing/2014/main" id="{7A2BCB3D-C3F8-4864-BDD7-2B0E23656EA3}"/>
              </a:ext>
            </a:extLst>
          </p:cNvPr>
          <p:cNvSpPr/>
          <p:nvPr/>
        </p:nvSpPr>
        <p:spPr>
          <a:xfrm>
            <a:off x="8408054" y="5099673"/>
            <a:ext cx="1476185" cy="734071"/>
          </a:xfrm>
          <a:prstGeom prst="roundRect">
            <a:avLst/>
          </a:prstGeom>
          <a:solidFill>
            <a:schemeClr val="bg1"/>
          </a:solidFill>
          <a:ln w="31750">
            <a:solidFill>
              <a:srgbClr val="694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ysClr val="windowText" lastClr="000000"/>
                </a:solidFill>
              </a:rPr>
              <a:t>Beneficiary</a:t>
            </a:r>
            <a:r>
              <a:rPr lang="fr-FR" dirty="0">
                <a:solidFill>
                  <a:sysClr val="windowText" lastClr="000000"/>
                </a:solidFill>
              </a:rPr>
              <a:t> 3</a:t>
            </a:r>
          </a:p>
        </p:txBody>
      </p:sp>
    </p:spTree>
    <p:extLst>
      <p:ext uri="{BB962C8B-B14F-4D97-AF65-F5344CB8AC3E}">
        <p14:creationId xmlns:p14="http://schemas.microsoft.com/office/powerpoint/2010/main" val="102721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fr-FR" dirty="0"/>
              <a:t>Grant Agreement and Consortium Agreement</a:t>
            </a:r>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623392" y="1874966"/>
            <a:ext cx="11233150" cy="4283224"/>
          </a:xfrm>
        </p:spPr>
        <p:txBody>
          <a:bodyPr/>
          <a:lstStyle/>
          <a:p>
            <a:pPr marL="0" indent="0">
              <a:spcAft>
                <a:spcPts val="1200"/>
              </a:spcAft>
              <a:buNone/>
            </a:pPr>
            <a:r>
              <a:rPr lang="en-US" sz="2000" u="sng" dirty="0">
                <a:solidFill>
                  <a:schemeClr val="accent1"/>
                </a:solidFill>
              </a:rPr>
              <a:t>….related to implementing the action</a:t>
            </a:r>
          </a:p>
          <a:p>
            <a:pPr marL="0" indent="0">
              <a:lnSpc>
                <a:spcPts val="2000"/>
              </a:lnSpc>
              <a:spcAft>
                <a:spcPts val="1200"/>
              </a:spcAft>
              <a:buNone/>
            </a:pPr>
            <a:r>
              <a:rPr lang="en-US" sz="1800" dirty="0"/>
              <a:t>- </a:t>
            </a:r>
            <a:r>
              <a:rPr lang="en-US" sz="1800" dirty="0">
                <a:solidFill>
                  <a:schemeClr val="accent1">
                    <a:lumMod val="75000"/>
                    <a:lumOff val="25000"/>
                  </a:schemeClr>
                </a:solidFill>
              </a:rPr>
              <a:t>Full responsibility for implementing the action and in compliance with the provisions of the GA</a:t>
            </a:r>
            <a:br>
              <a:rPr lang="en-US" sz="1800" dirty="0">
                <a:solidFill>
                  <a:schemeClr val="accent1">
                    <a:lumMod val="75000"/>
                    <a:lumOff val="25000"/>
                  </a:schemeClr>
                </a:solidFill>
              </a:rPr>
            </a:br>
            <a:r>
              <a:rPr lang="en-US" sz="1800" dirty="0">
                <a:solidFill>
                  <a:schemeClr val="accent1">
                    <a:lumMod val="75000"/>
                    <a:lumOff val="25000"/>
                  </a:schemeClr>
                </a:solidFill>
              </a:rPr>
              <a:t>- Beneficiaries are jointly and severally liable for the technical implementation of the action as described in Annex 1</a:t>
            </a:r>
          </a:p>
          <a:p>
            <a:pPr marL="0" indent="0">
              <a:lnSpc>
                <a:spcPts val="2000"/>
              </a:lnSpc>
              <a:spcAft>
                <a:spcPts val="1200"/>
              </a:spcAft>
              <a:buNone/>
            </a:pPr>
            <a:r>
              <a:rPr lang="en-US" sz="1800" dirty="0">
                <a:solidFill>
                  <a:schemeClr val="accent1">
                    <a:lumMod val="75000"/>
                    <a:lumOff val="25000"/>
                  </a:schemeClr>
                </a:solidFill>
                <a:sym typeface="Wingdings" panose="05000000000000000000" pitchFamily="2" charset="2"/>
              </a:rPr>
              <a:t></a:t>
            </a:r>
            <a:r>
              <a:rPr lang="en-US" sz="1800" dirty="0">
                <a:solidFill>
                  <a:schemeClr val="accent1">
                    <a:lumMod val="75000"/>
                    <a:lumOff val="25000"/>
                  </a:schemeClr>
                </a:solidFill>
              </a:rPr>
              <a:t> If a beneficiary fails to implement its part of the action, the other beneficiaries become responsible for implementing this part (without any additional EU funding for doing so), unless expressly relieved of this obligation by the Agency</a:t>
            </a:r>
          </a:p>
          <a:p>
            <a:pPr marL="0" indent="0">
              <a:spcAft>
                <a:spcPts val="1200"/>
              </a:spcAft>
              <a:buNone/>
            </a:pPr>
            <a:r>
              <a:rPr lang="en-US" sz="2000" u="sng" dirty="0">
                <a:solidFill>
                  <a:schemeClr val="accent1"/>
                </a:solidFill>
              </a:rPr>
              <a:t>….related to the grant administration </a:t>
            </a:r>
          </a:p>
          <a:p>
            <a:pPr marL="0" indent="0">
              <a:lnSpc>
                <a:spcPts val="2000"/>
              </a:lnSpc>
              <a:spcAft>
                <a:spcPts val="1200"/>
              </a:spcAft>
              <a:buNone/>
            </a:pPr>
            <a:r>
              <a:rPr lang="en-US" sz="1800" dirty="0"/>
              <a:t>- </a:t>
            </a:r>
            <a:r>
              <a:rPr lang="en-US" sz="1800" dirty="0">
                <a:solidFill>
                  <a:schemeClr val="accent1">
                    <a:lumMod val="75000"/>
                    <a:lumOff val="25000"/>
                  </a:schemeClr>
                </a:solidFill>
              </a:rPr>
              <a:t>Obligation to keep information up to date and to inform the coordinator if any events are likely to affect the implementation of the action </a:t>
            </a:r>
            <a:br>
              <a:rPr lang="en-US" sz="1800" dirty="0">
                <a:solidFill>
                  <a:schemeClr val="accent1">
                    <a:lumMod val="75000"/>
                    <a:lumOff val="25000"/>
                  </a:schemeClr>
                </a:solidFill>
              </a:rPr>
            </a:br>
            <a:r>
              <a:rPr lang="en-US" sz="1800" dirty="0">
                <a:solidFill>
                  <a:schemeClr val="accent1">
                    <a:lumMod val="75000"/>
                    <a:lumOff val="25000"/>
                  </a:schemeClr>
                </a:solidFill>
              </a:rPr>
              <a:t>- Obligation to keep records and other supporting documentation for five years after the final payment  (</a:t>
            </a:r>
            <a:r>
              <a:rPr lang="en-US" sz="1600" i="1" dirty="0">
                <a:solidFill>
                  <a:schemeClr val="accent1">
                    <a:lumMod val="75000"/>
                    <a:lumOff val="25000"/>
                  </a:schemeClr>
                </a:solidFill>
              </a:rPr>
              <a:t>scientific and technical documentation, documentation to support the declaration of costs and their eligibility…)</a:t>
            </a:r>
            <a:r>
              <a:rPr lang="en-US" sz="1800" dirty="0">
                <a:solidFill>
                  <a:schemeClr val="accent1">
                    <a:lumMod val="75000"/>
                    <a:lumOff val="25000"/>
                  </a:schemeClr>
                </a:solidFill>
              </a:rPr>
              <a:t/>
            </a:r>
            <a:br>
              <a:rPr lang="en-US" sz="1800" dirty="0">
                <a:solidFill>
                  <a:schemeClr val="accent1">
                    <a:lumMod val="75000"/>
                    <a:lumOff val="25000"/>
                  </a:schemeClr>
                </a:solidFill>
              </a:rPr>
            </a:br>
            <a:r>
              <a:rPr lang="en-US" sz="1800" dirty="0">
                <a:solidFill>
                  <a:schemeClr val="accent1">
                    <a:lumMod val="75000"/>
                    <a:lumOff val="25000"/>
                  </a:schemeClr>
                </a:solidFill>
              </a:rPr>
              <a:t>- Obligation to submit deliverables and reports </a:t>
            </a:r>
          </a:p>
          <a:p>
            <a:pPr marL="0" indent="0">
              <a:spcAft>
                <a:spcPts val="1200"/>
              </a:spcAft>
              <a:buNone/>
            </a:pPr>
            <a:r>
              <a:rPr lang="en-US" sz="2000" u="sng" dirty="0">
                <a:solidFill>
                  <a:schemeClr val="accent1"/>
                </a:solidFill>
              </a:rPr>
              <a:t>Associated partners agree to these same rights and obligations by signing the CA</a:t>
            </a: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14</a:t>
            </a:fld>
            <a:endParaRPr lang="fr-FR" dirty="0"/>
          </a:p>
        </p:txBody>
      </p:sp>
      <p:sp>
        <p:nvSpPr>
          <p:cNvPr id="5" name="Espace réservé du texte 4">
            <a:extLst>
              <a:ext uri="{FF2B5EF4-FFF2-40B4-BE49-F238E27FC236}">
                <a16:creationId xmlns:a16="http://schemas.microsoft.com/office/drawing/2014/main" id="{8A72D92C-2706-4D64-9523-A6535B67AC4D}"/>
              </a:ext>
            </a:extLst>
          </p:cNvPr>
          <p:cNvSpPr>
            <a:spLocks noGrp="1"/>
          </p:cNvSpPr>
          <p:nvPr>
            <p:ph type="body" sz="quarter" idx="11"/>
          </p:nvPr>
        </p:nvSpPr>
        <p:spPr>
          <a:xfrm>
            <a:off x="479425" y="1210491"/>
            <a:ext cx="11233150" cy="692497"/>
          </a:xfrm>
        </p:spPr>
        <p:txBody>
          <a:bodyPr/>
          <a:lstStyle/>
          <a:p>
            <a:r>
              <a:rPr lang="en-US" dirty="0"/>
              <a:t>Beneficiaries’ rights and obligations (GA)</a:t>
            </a:r>
            <a:br>
              <a:rPr lang="en-US" dirty="0"/>
            </a:br>
            <a:r>
              <a:rPr lang="en-US" dirty="0"/>
              <a:t> </a:t>
            </a:r>
            <a:endParaRPr lang="fr-FR" dirty="0"/>
          </a:p>
        </p:txBody>
      </p:sp>
    </p:spTree>
    <p:extLst>
      <p:ext uri="{BB962C8B-B14F-4D97-AF65-F5344CB8AC3E}">
        <p14:creationId xmlns:p14="http://schemas.microsoft.com/office/powerpoint/2010/main" val="120716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en-US" dirty="0"/>
              <a:t>Beneficiaries’ role (GA)</a:t>
            </a:r>
            <a:endParaRPr lang="fr-FR" dirty="0"/>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623392" y="1874966"/>
            <a:ext cx="11233150" cy="2569934"/>
          </a:xfrm>
        </p:spPr>
        <p:txBody>
          <a:bodyPr/>
          <a:lstStyle/>
          <a:p>
            <a:pPr>
              <a:spcAft>
                <a:spcPts val="1200"/>
              </a:spcAft>
            </a:pPr>
            <a:r>
              <a:rPr lang="en-US" sz="2000" u="sng" dirty="0">
                <a:solidFill>
                  <a:schemeClr val="accent1"/>
                </a:solidFill>
              </a:rPr>
              <a:t>Each beneficiary must (Art.41.2):</a:t>
            </a:r>
          </a:p>
          <a:p>
            <a:pPr>
              <a:lnSpc>
                <a:spcPts val="2000"/>
              </a:lnSpc>
              <a:spcAft>
                <a:spcPts val="1200"/>
              </a:spcAft>
            </a:pPr>
            <a:r>
              <a:rPr lang="en-US" sz="1800" dirty="0">
                <a:solidFill>
                  <a:schemeClr val="accent1">
                    <a:lumMod val="75000"/>
                    <a:lumOff val="25000"/>
                  </a:schemeClr>
                </a:solidFill>
              </a:rPr>
              <a:t>Keep information stored in the 'Beneficiary Register' (</a:t>
            </a:r>
            <a:r>
              <a:rPr lang="en-US" sz="1600" dirty="0">
                <a:solidFill>
                  <a:schemeClr val="accent1">
                    <a:lumMod val="75000"/>
                    <a:lumOff val="25000"/>
                  </a:schemeClr>
                </a:solidFill>
              </a:rPr>
              <a:t>electronic exchange system up to date – see art 19)</a:t>
            </a:r>
          </a:p>
          <a:p>
            <a:pPr>
              <a:lnSpc>
                <a:spcPts val="2000"/>
              </a:lnSpc>
              <a:spcAft>
                <a:spcPts val="1200"/>
              </a:spcAft>
            </a:pPr>
            <a:r>
              <a:rPr lang="en-US" sz="1800" dirty="0">
                <a:solidFill>
                  <a:schemeClr val="accent1">
                    <a:lumMod val="75000"/>
                    <a:lumOff val="25000"/>
                  </a:schemeClr>
                </a:solidFill>
              </a:rPr>
              <a:t>Submit to the coordinator in good time: </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the individual financial statements and certificates on the financial statements (if required);</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the data needed to draw up the technical reports;</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ethics committee opinions/notifications/</a:t>
            </a:r>
            <a:r>
              <a:rPr lang="en-US" sz="1800" dirty="0" err="1">
                <a:solidFill>
                  <a:schemeClr val="accent1">
                    <a:lumMod val="75000"/>
                    <a:lumOff val="25000"/>
                  </a:schemeClr>
                </a:solidFill>
                <a:latin typeface="Satoshi" panose="020B0604020202020204" charset="0"/>
              </a:rPr>
              <a:t>authorisations</a:t>
            </a:r>
            <a:r>
              <a:rPr lang="en-US" sz="1800" dirty="0">
                <a:solidFill>
                  <a:schemeClr val="accent1">
                    <a:lumMod val="75000"/>
                    <a:lumOff val="25000"/>
                  </a:schemeClr>
                </a:solidFill>
                <a:latin typeface="Satoshi" panose="020B0604020202020204" charset="0"/>
              </a:rPr>
              <a:t> for activities raising ethical issues;</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any other documents or information required by the Agency under the Agreement</a:t>
            </a: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15</a:t>
            </a:fld>
            <a:endParaRPr lang="fr-FR" dirty="0"/>
          </a:p>
        </p:txBody>
      </p:sp>
      <p:sp>
        <p:nvSpPr>
          <p:cNvPr id="5" name="Espace réservé du texte 4">
            <a:extLst>
              <a:ext uri="{FF2B5EF4-FFF2-40B4-BE49-F238E27FC236}">
                <a16:creationId xmlns:a16="http://schemas.microsoft.com/office/drawing/2014/main" id="{8A72D92C-2706-4D64-9523-A6535B67AC4D}"/>
              </a:ext>
            </a:extLst>
          </p:cNvPr>
          <p:cNvSpPr>
            <a:spLocks noGrp="1"/>
          </p:cNvSpPr>
          <p:nvPr>
            <p:ph type="body" sz="quarter" idx="11"/>
          </p:nvPr>
        </p:nvSpPr>
        <p:spPr>
          <a:xfrm>
            <a:off x="479425" y="1210491"/>
            <a:ext cx="11233150" cy="692497"/>
          </a:xfrm>
        </p:spPr>
        <p:txBody>
          <a:bodyPr/>
          <a:lstStyle/>
          <a:p>
            <a:r>
              <a:rPr lang="en-US" dirty="0"/>
              <a:t/>
            </a:r>
            <a:br>
              <a:rPr lang="en-US" dirty="0"/>
            </a:br>
            <a:r>
              <a:rPr lang="en-US" dirty="0"/>
              <a:t> </a:t>
            </a:r>
            <a:endParaRPr lang="fr-FR" dirty="0"/>
          </a:p>
        </p:txBody>
      </p:sp>
    </p:spTree>
    <p:extLst>
      <p:ext uri="{BB962C8B-B14F-4D97-AF65-F5344CB8AC3E}">
        <p14:creationId xmlns:p14="http://schemas.microsoft.com/office/powerpoint/2010/main" val="3677318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en-US" dirty="0"/>
              <a:t>Coordinator’s role (GA)</a:t>
            </a:r>
            <a:endParaRPr lang="fr-FR" dirty="0"/>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623392" y="1484784"/>
            <a:ext cx="11233150" cy="4503797"/>
          </a:xfrm>
        </p:spPr>
        <p:txBody>
          <a:bodyPr/>
          <a:lstStyle/>
          <a:p>
            <a:pPr>
              <a:lnSpc>
                <a:spcPts val="2000"/>
              </a:lnSpc>
              <a:spcAft>
                <a:spcPts val="1200"/>
              </a:spcAft>
            </a:pPr>
            <a:r>
              <a:rPr lang="en-US" sz="1800" u="sng" dirty="0">
                <a:solidFill>
                  <a:schemeClr val="accent1"/>
                </a:solidFill>
              </a:rPr>
              <a:t>The Coordinator may not delegate or subcontract the tasks mentioned hereunder (Art. 41.2):</a:t>
            </a:r>
          </a:p>
          <a:p>
            <a:pPr>
              <a:lnSpc>
                <a:spcPct val="150000"/>
              </a:lnSpc>
              <a:spcAft>
                <a:spcPts val="1200"/>
              </a:spcAft>
            </a:pPr>
            <a:r>
              <a:rPr lang="en-US" sz="1800" dirty="0">
                <a:solidFill>
                  <a:schemeClr val="accent1">
                    <a:lumMod val="75000"/>
                    <a:lumOff val="25000"/>
                  </a:schemeClr>
                </a:solidFill>
              </a:rPr>
              <a:t>Monitor that the action is implemented properly </a:t>
            </a:r>
          </a:p>
          <a:p>
            <a:pPr>
              <a:lnSpc>
                <a:spcPct val="150000"/>
              </a:lnSpc>
              <a:spcAft>
                <a:spcPts val="1200"/>
              </a:spcAft>
            </a:pPr>
            <a:r>
              <a:rPr lang="en-US" sz="1800" dirty="0">
                <a:solidFill>
                  <a:schemeClr val="accent1">
                    <a:lumMod val="75000"/>
                    <a:lumOff val="25000"/>
                  </a:schemeClr>
                </a:solidFill>
                <a:sym typeface="Wingdings" panose="05000000000000000000" pitchFamily="2" charset="2"/>
              </a:rPr>
              <a:t>Act as the intermediary for all communications between the beneficiaries and the EC services </a:t>
            </a:r>
          </a:p>
          <a:p>
            <a:pPr>
              <a:lnSpc>
                <a:spcPct val="150000"/>
              </a:lnSpc>
              <a:spcAft>
                <a:spcPts val="1200"/>
              </a:spcAft>
            </a:pPr>
            <a:r>
              <a:rPr lang="en-US" sz="1800" dirty="0">
                <a:solidFill>
                  <a:schemeClr val="accent1">
                    <a:lumMod val="75000"/>
                    <a:lumOff val="25000"/>
                  </a:schemeClr>
                </a:solidFill>
              </a:rPr>
              <a:t>Request and review any documents or information required by the EC and verify their completeness and correctness</a:t>
            </a:r>
          </a:p>
          <a:p>
            <a:pPr>
              <a:lnSpc>
                <a:spcPct val="150000"/>
              </a:lnSpc>
              <a:spcAft>
                <a:spcPts val="1200"/>
              </a:spcAft>
            </a:pPr>
            <a:r>
              <a:rPr lang="en-US" sz="1800" dirty="0">
                <a:solidFill>
                  <a:schemeClr val="accent1">
                    <a:lumMod val="75000"/>
                    <a:lumOff val="25000"/>
                  </a:schemeClr>
                </a:solidFill>
                <a:latin typeface="Satoshi" panose="020B0604020202020204" charset="0"/>
              </a:rPr>
              <a:t>Submit the deliverables and reports to the EC </a:t>
            </a:r>
          </a:p>
          <a:p>
            <a:pPr>
              <a:lnSpc>
                <a:spcPct val="150000"/>
              </a:lnSpc>
              <a:spcAft>
                <a:spcPts val="1200"/>
              </a:spcAft>
            </a:pPr>
            <a:r>
              <a:rPr lang="en-US" sz="1800" dirty="0">
                <a:solidFill>
                  <a:schemeClr val="accent1">
                    <a:lumMod val="75000"/>
                    <a:lumOff val="25000"/>
                  </a:schemeClr>
                </a:solidFill>
                <a:latin typeface="Satoshi" panose="020B0604020202020204" charset="0"/>
              </a:rPr>
              <a:t>Ensure that all payments are made without unjustified delay</a:t>
            </a:r>
          </a:p>
          <a:p>
            <a:pPr>
              <a:lnSpc>
                <a:spcPct val="150000"/>
              </a:lnSpc>
              <a:spcAft>
                <a:spcPts val="1200"/>
              </a:spcAft>
            </a:pPr>
            <a:r>
              <a:rPr lang="en-US" sz="1800" dirty="0">
                <a:solidFill>
                  <a:schemeClr val="accent1">
                    <a:lumMod val="75000"/>
                    <a:lumOff val="25000"/>
                  </a:schemeClr>
                </a:solidFill>
                <a:latin typeface="Satoshi" panose="020B0604020202020204" charset="0"/>
              </a:rPr>
              <a:t>Inform the EC services of the amounts paid to each beneficiary, when required under the Agreement or requested by them</a:t>
            </a: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16</a:t>
            </a:fld>
            <a:endParaRPr lang="fr-FR" dirty="0"/>
          </a:p>
        </p:txBody>
      </p:sp>
    </p:spTree>
    <p:extLst>
      <p:ext uri="{BB962C8B-B14F-4D97-AF65-F5344CB8AC3E}">
        <p14:creationId xmlns:p14="http://schemas.microsoft.com/office/powerpoint/2010/main" val="5915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07368" y="307824"/>
            <a:ext cx="11233150" cy="1080490"/>
          </a:xfrm>
        </p:spPr>
        <p:txBody>
          <a:bodyPr/>
          <a:lstStyle/>
          <a:p>
            <a:r>
              <a:rPr lang="fr-FR" dirty="0" err="1"/>
              <a:t>Purpose</a:t>
            </a:r>
            <a:r>
              <a:rPr lang="fr-FR" dirty="0"/>
              <a:t> &amp; </a:t>
            </a:r>
            <a:r>
              <a:rPr lang="fr-FR" dirty="0" err="1"/>
              <a:t>effectiveness</a:t>
            </a:r>
            <a:r>
              <a:rPr lang="fr-FR" dirty="0"/>
              <a:t> of the consortium agreement (CA) </a:t>
            </a:r>
          </a:p>
        </p:txBody>
      </p:sp>
      <p:sp>
        <p:nvSpPr>
          <p:cNvPr id="3" name="Espace réservé du texte 2"/>
          <p:cNvSpPr>
            <a:spLocks noGrp="1"/>
          </p:cNvSpPr>
          <p:nvPr>
            <p:ph type="body" sz="quarter" idx="12"/>
          </p:nvPr>
        </p:nvSpPr>
        <p:spPr>
          <a:xfrm>
            <a:off x="490517" y="2032069"/>
            <a:ext cx="11233150" cy="4375557"/>
          </a:xfrm>
        </p:spPr>
        <p:txBody>
          <a:bodyPr/>
          <a:lstStyle/>
          <a:p>
            <a:pPr>
              <a:lnSpc>
                <a:spcPct val="150000"/>
              </a:lnSpc>
            </a:pPr>
            <a:r>
              <a:rPr lang="fr-FR" sz="1800" dirty="0">
                <a:solidFill>
                  <a:schemeClr val="accent1">
                    <a:lumMod val="75000"/>
                    <a:lumOff val="25000"/>
                  </a:schemeClr>
                </a:solidFill>
              </a:rPr>
              <a:t>The </a:t>
            </a:r>
            <a:r>
              <a:rPr lang="fr-FR" sz="1800" dirty="0" err="1">
                <a:solidFill>
                  <a:schemeClr val="accent1">
                    <a:lumMod val="75000"/>
                    <a:lumOff val="25000"/>
                  </a:schemeClr>
                </a:solidFill>
              </a:rPr>
              <a:t>internal</a:t>
            </a:r>
            <a:r>
              <a:rPr lang="fr-FR" sz="1800" dirty="0">
                <a:solidFill>
                  <a:schemeClr val="accent1">
                    <a:lumMod val="75000"/>
                    <a:lumOff val="25000"/>
                  </a:schemeClr>
                </a:solidFill>
              </a:rPr>
              <a:t> organisation of the consortium and </a:t>
            </a:r>
            <a:r>
              <a:rPr lang="fr-FR" sz="1800" dirty="0" err="1">
                <a:solidFill>
                  <a:schemeClr val="accent1">
                    <a:lumMod val="75000"/>
                    <a:lumOff val="25000"/>
                  </a:schemeClr>
                </a:solidFill>
              </a:rPr>
              <a:t>overall</a:t>
            </a:r>
            <a:r>
              <a:rPr lang="fr-FR" sz="1800" dirty="0">
                <a:solidFill>
                  <a:schemeClr val="accent1">
                    <a:lumMod val="75000"/>
                    <a:lumOff val="25000"/>
                  </a:schemeClr>
                </a:solidFill>
              </a:rPr>
              <a:t> management of the </a:t>
            </a:r>
            <a:r>
              <a:rPr lang="fr-FR" sz="1800" dirty="0" err="1">
                <a:solidFill>
                  <a:schemeClr val="accent1">
                    <a:lumMod val="75000"/>
                    <a:lumOff val="25000"/>
                  </a:schemeClr>
                </a:solidFill>
              </a:rPr>
              <a:t>project</a:t>
            </a:r>
            <a:r>
              <a:rPr lang="fr-FR" sz="1800" dirty="0">
                <a:solidFill>
                  <a:schemeClr val="accent1">
                    <a:lumMod val="75000"/>
                    <a:lumOff val="25000"/>
                  </a:schemeClr>
                </a:solidFill>
              </a:rPr>
              <a:t> </a:t>
            </a:r>
          </a:p>
          <a:p>
            <a:pPr>
              <a:lnSpc>
                <a:spcPct val="150000"/>
              </a:lnSpc>
            </a:pPr>
            <a:r>
              <a:rPr lang="fr-FR" sz="1800" dirty="0">
                <a:solidFill>
                  <a:schemeClr val="accent1">
                    <a:lumMod val="75000"/>
                    <a:lumOff val="25000"/>
                  </a:schemeClr>
                </a:solidFill>
              </a:rPr>
              <a:t>The </a:t>
            </a:r>
            <a:r>
              <a:rPr lang="fr-FR" sz="1800" dirty="0" err="1">
                <a:solidFill>
                  <a:schemeClr val="accent1">
                    <a:lumMod val="75000"/>
                    <a:lumOff val="25000"/>
                  </a:schemeClr>
                </a:solidFill>
              </a:rPr>
              <a:t>rights</a:t>
            </a:r>
            <a:r>
              <a:rPr lang="fr-FR" sz="1800" dirty="0">
                <a:solidFill>
                  <a:schemeClr val="accent1">
                    <a:lumMod val="75000"/>
                    <a:lumOff val="25000"/>
                  </a:schemeClr>
                </a:solidFill>
              </a:rPr>
              <a:t> and obligations of the Parties </a:t>
            </a:r>
            <a:r>
              <a:rPr lang="fr-FR" sz="1800" dirty="0" err="1">
                <a:solidFill>
                  <a:schemeClr val="accent1">
                    <a:lumMod val="75000"/>
                    <a:lumOff val="25000"/>
                  </a:schemeClr>
                </a:solidFill>
              </a:rPr>
              <a:t>regarding</a:t>
            </a:r>
            <a:r>
              <a:rPr lang="fr-FR" sz="1800" dirty="0">
                <a:solidFill>
                  <a:schemeClr val="accent1">
                    <a:lumMod val="75000"/>
                    <a:lumOff val="25000"/>
                  </a:schemeClr>
                </a:solidFill>
              </a:rPr>
              <a:t> inter alia </a:t>
            </a:r>
            <a:r>
              <a:rPr lang="fr-FR" sz="1800" dirty="0" err="1">
                <a:solidFill>
                  <a:schemeClr val="accent1">
                    <a:lumMod val="75000"/>
                    <a:lumOff val="25000"/>
                  </a:schemeClr>
                </a:solidFill>
              </a:rPr>
              <a:t>liability</a:t>
            </a:r>
            <a:r>
              <a:rPr lang="fr-FR" sz="1800" dirty="0">
                <a:solidFill>
                  <a:schemeClr val="accent1">
                    <a:lumMod val="75000"/>
                    <a:lumOff val="25000"/>
                  </a:schemeClr>
                </a:solidFill>
              </a:rPr>
              <a:t> </a:t>
            </a:r>
          </a:p>
          <a:p>
            <a:pPr>
              <a:lnSpc>
                <a:spcPct val="150000"/>
              </a:lnSpc>
            </a:pPr>
            <a:r>
              <a:rPr lang="fr-FR" sz="1800" dirty="0" err="1">
                <a:solidFill>
                  <a:schemeClr val="accent1">
                    <a:lumMod val="75000"/>
                    <a:lumOff val="25000"/>
                  </a:schemeClr>
                </a:solidFill>
              </a:rPr>
              <a:t>Additional</a:t>
            </a:r>
            <a:r>
              <a:rPr lang="fr-FR" sz="1800" dirty="0">
                <a:solidFill>
                  <a:schemeClr val="accent1">
                    <a:lumMod val="75000"/>
                    <a:lumOff val="25000"/>
                  </a:schemeClr>
                </a:solidFill>
              </a:rPr>
              <a:t> </a:t>
            </a:r>
            <a:r>
              <a:rPr lang="fr-FR" sz="1800" dirty="0" err="1">
                <a:solidFill>
                  <a:schemeClr val="accent1">
                    <a:lumMod val="75000"/>
                    <a:lumOff val="25000"/>
                  </a:schemeClr>
                </a:solidFill>
              </a:rPr>
              <a:t>financial</a:t>
            </a:r>
            <a:r>
              <a:rPr lang="fr-FR" sz="1800" dirty="0">
                <a:solidFill>
                  <a:schemeClr val="accent1">
                    <a:lumMod val="75000"/>
                    <a:lumOff val="25000"/>
                  </a:schemeClr>
                </a:solidFill>
              </a:rPr>
              <a:t> provisions (distribution of </a:t>
            </a:r>
            <a:r>
              <a:rPr lang="fr-FR" sz="1800" dirty="0" err="1">
                <a:solidFill>
                  <a:schemeClr val="accent1">
                    <a:lumMod val="75000"/>
                    <a:lumOff val="25000"/>
                  </a:schemeClr>
                </a:solidFill>
              </a:rPr>
              <a:t>financial</a:t>
            </a:r>
            <a:r>
              <a:rPr lang="fr-FR" sz="1800" dirty="0">
                <a:solidFill>
                  <a:schemeClr val="accent1">
                    <a:lumMod val="75000"/>
                    <a:lumOff val="25000"/>
                  </a:schemeClr>
                </a:solidFill>
              </a:rPr>
              <a:t> contribution, </a:t>
            </a:r>
            <a:r>
              <a:rPr lang="fr-FR" sz="1800" dirty="0" err="1">
                <a:solidFill>
                  <a:schemeClr val="accent1">
                    <a:lumMod val="75000"/>
                    <a:lumOff val="25000"/>
                  </a:schemeClr>
                </a:solidFill>
              </a:rPr>
              <a:t>payment</a:t>
            </a:r>
            <a:r>
              <a:rPr lang="fr-FR" sz="1800" dirty="0">
                <a:solidFill>
                  <a:schemeClr val="accent1">
                    <a:lumMod val="75000"/>
                    <a:lumOff val="25000"/>
                  </a:schemeClr>
                </a:solidFill>
              </a:rPr>
              <a:t> </a:t>
            </a:r>
            <a:r>
              <a:rPr lang="fr-FR" sz="1800" dirty="0" err="1">
                <a:solidFill>
                  <a:schemeClr val="accent1">
                    <a:lumMod val="75000"/>
                    <a:lumOff val="25000"/>
                  </a:schemeClr>
                </a:solidFill>
              </a:rPr>
              <a:t>schedules</a:t>
            </a:r>
            <a:r>
              <a:rPr lang="fr-FR" sz="1800" dirty="0">
                <a:solidFill>
                  <a:schemeClr val="accent1">
                    <a:lumMod val="75000"/>
                    <a:lumOff val="25000"/>
                  </a:schemeClr>
                </a:solidFill>
              </a:rPr>
              <a:t>…) </a:t>
            </a:r>
          </a:p>
          <a:p>
            <a:pPr>
              <a:lnSpc>
                <a:spcPct val="150000"/>
              </a:lnSpc>
            </a:pPr>
            <a:r>
              <a:rPr lang="fr-FR" sz="1800" dirty="0" err="1">
                <a:solidFill>
                  <a:schemeClr val="accent1">
                    <a:lumMod val="75000"/>
                    <a:lumOff val="25000"/>
                  </a:schemeClr>
                </a:solidFill>
              </a:rPr>
              <a:t>Intellectual</a:t>
            </a:r>
            <a:r>
              <a:rPr lang="fr-FR" sz="1800" dirty="0">
                <a:solidFill>
                  <a:schemeClr val="accent1">
                    <a:lumMod val="75000"/>
                    <a:lumOff val="25000"/>
                  </a:schemeClr>
                </a:solidFill>
              </a:rPr>
              <a:t> </a:t>
            </a:r>
            <a:r>
              <a:rPr lang="fr-FR" sz="1800" dirty="0" err="1">
                <a:solidFill>
                  <a:schemeClr val="accent1">
                    <a:lumMod val="75000"/>
                    <a:lumOff val="25000"/>
                  </a:schemeClr>
                </a:solidFill>
              </a:rPr>
              <a:t>property</a:t>
            </a:r>
            <a:r>
              <a:rPr lang="fr-FR" sz="1800" dirty="0">
                <a:solidFill>
                  <a:schemeClr val="accent1">
                    <a:lumMod val="75000"/>
                    <a:lumOff val="25000"/>
                  </a:schemeClr>
                </a:solidFill>
              </a:rPr>
              <a:t> provisions </a:t>
            </a:r>
          </a:p>
          <a:p>
            <a:pPr>
              <a:lnSpc>
                <a:spcPct val="150000"/>
              </a:lnSpc>
            </a:pPr>
            <a:r>
              <a:rPr lang="en-GB" sz="1800" dirty="0">
                <a:solidFill>
                  <a:schemeClr val="accent1">
                    <a:lumMod val="75000"/>
                    <a:lumOff val="25000"/>
                  </a:schemeClr>
                </a:solidFill>
              </a:rPr>
              <a:t>Specific rules regarding lump-sum costs system,</a:t>
            </a:r>
            <a:endParaRPr lang="fr-FR" sz="1800" dirty="0">
              <a:solidFill>
                <a:schemeClr val="accent1">
                  <a:lumMod val="75000"/>
                  <a:lumOff val="25000"/>
                </a:schemeClr>
              </a:solidFill>
            </a:endParaRPr>
          </a:p>
          <a:p>
            <a:pPr>
              <a:lnSpc>
                <a:spcPct val="150000"/>
              </a:lnSpc>
            </a:pPr>
            <a:r>
              <a:rPr lang="fr-FR" sz="1800" dirty="0">
                <a:solidFill>
                  <a:schemeClr val="accent1">
                    <a:lumMod val="75000"/>
                    <a:lumOff val="25000"/>
                  </a:schemeClr>
                </a:solidFill>
              </a:rPr>
              <a:t>Dispute </a:t>
            </a:r>
            <a:r>
              <a:rPr lang="fr-FR" sz="1800" dirty="0" err="1">
                <a:solidFill>
                  <a:schemeClr val="accent1">
                    <a:lumMod val="75000"/>
                    <a:lumOff val="25000"/>
                  </a:schemeClr>
                </a:solidFill>
              </a:rPr>
              <a:t>resolution</a:t>
            </a:r>
            <a:r>
              <a:rPr lang="fr-FR" sz="1800" dirty="0">
                <a:solidFill>
                  <a:schemeClr val="accent1">
                    <a:lumMod val="75000"/>
                    <a:lumOff val="25000"/>
                  </a:schemeClr>
                </a:solidFill>
              </a:rPr>
              <a:t>, and</a:t>
            </a:r>
          </a:p>
          <a:p>
            <a:pPr>
              <a:lnSpc>
                <a:spcPct val="150000"/>
              </a:lnSpc>
            </a:pPr>
            <a:r>
              <a:rPr lang="en-GB" sz="1800" dirty="0">
                <a:solidFill>
                  <a:schemeClr val="accent1">
                    <a:lumMod val="75000"/>
                    <a:lumOff val="25000"/>
                  </a:schemeClr>
                </a:solidFill>
              </a:rPr>
              <a:t>Implementation of Associated Partners.</a:t>
            </a:r>
            <a:r>
              <a:rPr lang="fr-FR" sz="1800" dirty="0">
                <a:solidFill>
                  <a:schemeClr val="accent1">
                    <a:lumMod val="75000"/>
                    <a:lumOff val="25000"/>
                  </a:schemeClr>
                </a:solidFill>
              </a:rPr>
              <a:t/>
            </a:r>
            <a:br>
              <a:rPr lang="fr-FR" sz="1800" dirty="0">
                <a:solidFill>
                  <a:schemeClr val="accent1">
                    <a:lumMod val="75000"/>
                    <a:lumOff val="25000"/>
                  </a:schemeClr>
                </a:solidFill>
              </a:rPr>
            </a:br>
            <a:endParaRPr lang="fr-FR" sz="1800" dirty="0">
              <a:solidFill>
                <a:schemeClr val="accent1">
                  <a:lumMod val="75000"/>
                  <a:lumOff val="25000"/>
                </a:schemeClr>
              </a:solidFill>
            </a:endParaRPr>
          </a:p>
          <a:p>
            <a:pPr marL="0" indent="0" algn="just">
              <a:spcBef>
                <a:spcPts val="450"/>
              </a:spcBef>
              <a:spcAft>
                <a:spcPts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dirty="0">
                <a:solidFill>
                  <a:schemeClr val="accent1">
                    <a:lumMod val="75000"/>
                    <a:lumOff val="25000"/>
                  </a:schemeClr>
                </a:solidFill>
              </a:rPr>
              <a:t>The CA will be effective from his signing and shall continue in full force all over the project duration (until February 29</a:t>
            </a:r>
            <a:r>
              <a:rPr lang="en-US" sz="1800" baseline="30000" dirty="0">
                <a:solidFill>
                  <a:schemeClr val="accent1">
                    <a:lumMod val="75000"/>
                    <a:lumOff val="25000"/>
                  </a:schemeClr>
                </a:solidFill>
              </a:rPr>
              <a:t>th</a:t>
            </a:r>
            <a:r>
              <a:rPr lang="en-US" sz="1800" dirty="0">
                <a:solidFill>
                  <a:schemeClr val="accent1">
                    <a:lumMod val="75000"/>
                    <a:lumOff val="25000"/>
                  </a:schemeClr>
                </a:solidFill>
              </a:rPr>
              <a:t> 2028). </a:t>
            </a:r>
          </a:p>
          <a:p>
            <a:pPr marL="0" indent="0" algn="just">
              <a:spcBef>
                <a:spcPts val="450"/>
              </a:spcBef>
              <a:spcAft>
                <a:spcPts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dirty="0">
                <a:solidFill>
                  <a:schemeClr val="accent1">
                    <a:lumMod val="75000"/>
                    <a:lumOff val="25000"/>
                  </a:schemeClr>
                </a:solidFill>
              </a:rPr>
              <a:t>The new funding system in Lump-Sum has delay a little bit the CA drafting. Your organizations will received soon a first version. In any case, the CA will be effective at the project’ start date.</a:t>
            </a:r>
          </a:p>
        </p:txBody>
      </p:sp>
      <p:sp>
        <p:nvSpPr>
          <p:cNvPr id="4" name="Espace réservé du numéro de diapositive 3"/>
          <p:cNvSpPr>
            <a:spLocks noGrp="1"/>
          </p:cNvSpPr>
          <p:nvPr>
            <p:ph type="sldNum" sz="quarter" idx="4"/>
          </p:nvPr>
        </p:nvSpPr>
        <p:spPr/>
        <p:txBody>
          <a:bodyPr/>
          <a:lstStyle/>
          <a:p>
            <a:fld id="{2C0A5345-16E1-8A41-8897-3EFCC67CC932}" type="slidenum">
              <a:rPr lang="fr-FR" smtClean="0"/>
              <a:pPr/>
              <a:t>17</a:t>
            </a:fld>
            <a:endParaRPr lang="fr-FR" dirty="0"/>
          </a:p>
        </p:txBody>
      </p:sp>
      <p:sp>
        <p:nvSpPr>
          <p:cNvPr id="5" name="Espace réservé du texte 4"/>
          <p:cNvSpPr>
            <a:spLocks noGrp="1"/>
          </p:cNvSpPr>
          <p:nvPr>
            <p:ph type="body" sz="quarter" idx="11"/>
          </p:nvPr>
        </p:nvSpPr>
        <p:spPr>
          <a:xfrm>
            <a:off x="490517" y="1328788"/>
            <a:ext cx="11233150" cy="663387"/>
          </a:xfrm>
        </p:spPr>
        <p:txBody>
          <a:bodyPr/>
          <a:lstStyle/>
          <a:p>
            <a:r>
              <a:rPr lang="fr-FR" sz="1800" b="1" dirty="0">
                <a:solidFill>
                  <a:schemeClr val="accent2">
                    <a:lumMod val="75000"/>
                  </a:schemeClr>
                </a:solidFill>
                <a:latin typeface="Satoshi" pitchFamily="2" charset="77"/>
              </a:rPr>
              <a:t>The </a:t>
            </a:r>
            <a:r>
              <a:rPr lang="fr-FR" sz="1800" b="1" dirty="0" err="1">
                <a:solidFill>
                  <a:schemeClr val="accent2">
                    <a:lumMod val="75000"/>
                  </a:schemeClr>
                </a:solidFill>
                <a:latin typeface="Satoshi" pitchFamily="2" charset="77"/>
              </a:rPr>
              <a:t>purpose</a:t>
            </a:r>
            <a:r>
              <a:rPr lang="fr-FR" sz="1800" b="1" dirty="0">
                <a:solidFill>
                  <a:schemeClr val="accent2">
                    <a:lumMod val="75000"/>
                  </a:schemeClr>
                </a:solidFill>
                <a:latin typeface="Satoshi" pitchFamily="2" charset="77"/>
              </a:rPr>
              <a:t> of the CA is to </a:t>
            </a:r>
            <a:r>
              <a:rPr lang="fr-FR" sz="1800" b="1" dirty="0" err="1">
                <a:solidFill>
                  <a:schemeClr val="accent2">
                    <a:lumMod val="75000"/>
                  </a:schemeClr>
                </a:solidFill>
                <a:latin typeface="Satoshi" pitchFamily="2" charset="77"/>
              </a:rPr>
              <a:t>specify</a:t>
            </a:r>
            <a:r>
              <a:rPr lang="fr-FR" sz="1800" b="1" dirty="0">
                <a:solidFill>
                  <a:schemeClr val="accent2">
                    <a:lumMod val="75000"/>
                  </a:schemeClr>
                </a:solidFill>
                <a:latin typeface="Satoshi" pitchFamily="2" charset="77"/>
              </a:rPr>
              <a:t> </a:t>
            </a:r>
            <a:r>
              <a:rPr lang="fr-FR" sz="1800" b="1" dirty="0" err="1">
                <a:solidFill>
                  <a:schemeClr val="accent2">
                    <a:lumMod val="75000"/>
                  </a:schemeClr>
                </a:solidFill>
                <a:latin typeface="Satoshi" pitchFamily="2" charset="77"/>
              </a:rPr>
              <a:t>with</a:t>
            </a:r>
            <a:r>
              <a:rPr lang="fr-FR" sz="1800" b="1" dirty="0">
                <a:solidFill>
                  <a:schemeClr val="accent2">
                    <a:lumMod val="75000"/>
                  </a:schemeClr>
                </a:solidFill>
                <a:latin typeface="Satoshi" pitchFamily="2" charset="77"/>
              </a:rPr>
              <a:t> respect to the Project, the </a:t>
            </a:r>
            <a:r>
              <a:rPr lang="fr-FR" sz="1800" b="1" dirty="0" err="1">
                <a:solidFill>
                  <a:schemeClr val="accent2">
                    <a:lumMod val="75000"/>
                  </a:schemeClr>
                </a:solidFill>
                <a:latin typeface="Satoshi" pitchFamily="2" charset="77"/>
              </a:rPr>
              <a:t>relationship</a:t>
            </a:r>
            <a:r>
              <a:rPr lang="fr-FR" sz="1800" b="1" dirty="0">
                <a:solidFill>
                  <a:schemeClr val="accent2">
                    <a:lumMod val="75000"/>
                  </a:schemeClr>
                </a:solidFill>
                <a:latin typeface="Satoshi" pitchFamily="2" charset="77"/>
              </a:rPr>
              <a:t> </a:t>
            </a:r>
            <a:r>
              <a:rPr lang="fr-FR" sz="1800" b="1" dirty="0" err="1">
                <a:solidFill>
                  <a:schemeClr val="accent2">
                    <a:lumMod val="75000"/>
                  </a:schemeClr>
                </a:solidFill>
                <a:latin typeface="Satoshi" pitchFamily="2" charset="77"/>
              </a:rPr>
              <a:t>among</a:t>
            </a:r>
            <a:r>
              <a:rPr lang="fr-FR" sz="1800" b="1" dirty="0">
                <a:solidFill>
                  <a:schemeClr val="accent2">
                    <a:lumMod val="75000"/>
                  </a:schemeClr>
                </a:solidFill>
                <a:latin typeface="Satoshi" pitchFamily="2" charset="77"/>
              </a:rPr>
              <a:t> the Parties in </a:t>
            </a:r>
            <a:r>
              <a:rPr lang="fr-FR" sz="1800" b="1" dirty="0" err="1">
                <a:solidFill>
                  <a:schemeClr val="accent2">
                    <a:lumMod val="75000"/>
                  </a:schemeClr>
                </a:solidFill>
                <a:latin typeface="Satoshi" pitchFamily="2" charset="77"/>
              </a:rPr>
              <a:t>particular</a:t>
            </a:r>
            <a:r>
              <a:rPr lang="fr-FR" sz="1800" b="1" dirty="0">
                <a:solidFill>
                  <a:schemeClr val="accent2">
                    <a:lumMod val="75000"/>
                  </a:schemeClr>
                </a:solidFill>
                <a:latin typeface="Satoshi" pitchFamily="2" charset="77"/>
              </a:rPr>
              <a:t> as regards </a:t>
            </a:r>
            <a:r>
              <a:rPr lang="fr-FR" sz="1800" dirty="0">
                <a:solidFill>
                  <a:schemeClr val="accent2">
                    <a:lumMod val="75000"/>
                  </a:schemeClr>
                </a:solidFill>
              </a:rPr>
              <a:t>: </a:t>
            </a:r>
          </a:p>
        </p:txBody>
      </p:sp>
    </p:spTree>
    <p:extLst>
      <p:ext uri="{BB962C8B-B14F-4D97-AF65-F5344CB8AC3E}">
        <p14:creationId xmlns:p14="http://schemas.microsoft.com/office/powerpoint/2010/main" val="18063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90517" y="476250"/>
            <a:ext cx="11222058" cy="648494"/>
          </a:xfrm>
        </p:spPr>
        <p:txBody>
          <a:bodyPr/>
          <a:lstStyle/>
          <a:p>
            <a:r>
              <a:rPr lang="fr-FR" dirty="0" err="1"/>
              <a:t>Intellectual</a:t>
            </a:r>
            <a:r>
              <a:rPr lang="fr-FR" dirty="0"/>
              <a:t> </a:t>
            </a:r>
            <a:r>
              <a:rPr lang="fr-FR" dirty="0" err="1"/>
              <a:t>Property</a:t>
            </a:r>
            <a:r>
              <a:rPr lang="fr-FR" dirty="0"/>
              <a:t> </a:t>
            </a:r>
            <a:r>
              <a:rPr lang="fr-FR" dirty="0" err="1"/>
              <a:t>rules</a:t>
            </a:r>
            <a:r>
              <a:rPr lang="fr-FR" dirty="0"/>
              <a:t> </a:t>
            </a:r>
          </a:p>
        </p:txBody>
      </p:sp>
      <p:sp>
        <p:nvSpPr>
          <p:cNvPr id="3" name="Espace réservé du texte 2"/>
          <p:cNvSpPr>
            <a:spLocks noGrp="1"/>
          </p:cNvSpPr>
          <p:nvPr>
            <p:ph type="body" sz="quarter" idx="12"/>
          </p:nvPr>
        </p:nvSpPr>
        <p:spPr>
          <a:xfrm>
            <a:off x="983432" y="2440906"/>
            <a:ext cx="5400600" cy="4138633"/>
          </a:xfrm>
        </p:spPr>
        <p:txBody>
          <a:bodyPr/>
          <a:lstStyle/>
          <a:p>
            <a:pPr marL="257175" indent="-257175">
              <a:buFont typeface="Arial"/>
              <a:buChar char="•"/>
            </a:pPr>
            <a:r>
              <a:rPr lang="fr-FR" sz="2000" dirty="0">
                <a:solidFill>
                  <a:schemeClr val="accent1">
                    <a:lumMod val="75000"/>
                    <a:lumOff val="25000"/>
                  </a:schemeClr>
                </a:solidFill>
              </a:rPr>
              <a:t>The </a:t>
            </a:r>
            <a:r>
              <a:rPr lang="de-DE" sz="2000" dirty="0">
                <a:solidFill>
                  <a:schemeClr val="accent1">
                    <a:lumMod val="75000"/>
                    <a:lumOff val="25000"/>
                  </a:schemeClr>
                </a:solidFill>
                <a:latin typeface="Arial"/>
                <a:hlinkClick r:id="rId3">
                  <a:extLst>
                    <a:ext uri="{A12FA001-AC4F-418D-AE19-62706E023703}">
                      <ahyp:hlinkClr xmlns:ahyp="http://schemas.microsoft.com/office/drawing/2018/hyperlinkcolor" xmlns="" val="tx"/>
                    </a:ext>
                  </a:extLst>
                </a:hlinkClick>
              </a:rPr>
              <a:t>Rules </a:t>
            </a:r>
            <a:r>
              <a:rPr lang="de-DE" sz="2000" dirty="0" err="1">
                <a:solidFill>
                  <a:schemeClr val="accent1">
                    <a:lumMod val="75000"/>
                    <a:lumOff val="25000"/>
                  </a:schemeClr>
                </a:solidFill>
                <a:latin typeface="Arial"/>
                <a:hlinkClick r:id="rId3">
                  <a:extLst>
                    <a:ext uri="{A12FA001-AC4F-418D-AE19-62706E023703}">
                      <ahyp:hlinkClr xmlns:ahyp="http://schemas.microsoft.com/office/drawing/2018/hyperlinkcolor" xmlns="" val="tx"/>
                    </a:ext>
                  </a:extLst>
                </a:hlinkClick>
              </a:rPr>
              <a:t>for</a:t>
            </a:r>
            <a:r>
              <a:rPr lang="de-DE" sz="2000" dirty="0">
                <a:solidFill>
                  <a:schemeClr val="accent1">
                    <a:lumMod val="75000"/>
                    <a:lumOff val="25000"/>
                  </a:schemeClr>
                </a:solidFill>
                <a:latin typeface="Arial"/>
                <a:hlinkClick r:id="rId3">
                  <a:extLst>
                    <a:ext uri="{A12FA001-AC4F-418D-AE19-62706E023703}">
                      <ahyp:hlinkClr xmlns:ahyp="http://schemas.microsoft.com/office/drawing/2018/hyperlinkcolor" xmlns="" val="tx"/>
                    </a:ext>
                  </a:extLst>
                </a:hlinkClick>
              </a:rPr>
              <a:t> </a:t>
            </a:r>
            <a:r>
              <a:rPr lang="de-DE" sz="2000" dirty="0" err="1">
                <a:solidFill>
                  <a:schemeClr val="accent1">
                    <a:lumMod val="75000"/>
                    <a:lumOff val="25000"/>
                  </a:schemeClr>
                </a:solidFill>
                <a:latin typeface="Arial"/>
                <a:hlinkClick r:id="rId3">
                  <a:extLst>
                    <a:ext uri="{A12FA001-AC4F-418D-AE19-62706E023703}">
                      <ahyp:hlinkClr xmlns:ahyp="http://schemas.microsoft.com/office/drawing/2018/hyperlinkcolor" xmlns="" val="tx"/>
                    </a:ext>
                  </a:extLst>
                </a:hlinkClick>
              </a:rPr>
              <a:t>Participation</a:t>
            </a:r>
            <a:endParaRPr lang="de-DE" sz="2000" dirty="0">
              <a:solidFill>
                <a:schemeClr val="accent1">
                  <a:lumMod val="75000"/>
                  <a:lumOff val="25000"/>
                </a:schemeClr>
              </a:solidFill>
              <a:latin typeface="Arial"/>
              <a:cs typeface="Arial"/>
            </a:endParaRPr>
          </a:p>
          <a:p>
            <a:pPr marL="257175" indent="-257175">
              <a:buFont typeface="Arial"/>
              <a:buChar char="•"/>
            </a:pPr>
            <a:r>
              <a:rPr lang="fr-FR" sz="2000" dirty="0">
                <a:solidFill>
                  <a:schemeClr val="accent1">
                    <a:lumMod val="75000"/>
                    <a:lumOff val="25000"/>
                  </a:schemeClr>
                </a:solidFill>
              </a:rPr>
              <a:t>The (model) </a:t>
            </a:r>
            <a:r>
              <a:rPr lang="de-DE" sz="2000" dirty="0">
                <a:solidFill>
                  <a:schemeClr val="accent1">
                    <a:lumMod val="75000"/>
                    <a:lumOff val="25000"/>
                  </a:schemeClr>
                </a:solidFill>
                <a:latin typeface="Arial"/>
                <a:ea typeface="+mn-lt"/>
                <a:cs typeface="Arial"/>
                <a:hlinkClick r:id="rId4">
                  <a:extLst>
                    <a:ext uri="{A12FA001-AC4F-418D-AE19-62706E023703}">
                      <ahyp:hlinkClr xmlns:ahyp="http://schemas.microsoft.com/office/drawing/2018/hyperlinkcolor" xmlns="" val="tx"/>
                    </a:ext>
                  </a:extLst>
                </a:hlinkClick>
              </a:rPr>
              <a:t>Grant Agreement</a:t>
            </a:r>
            <a:r>
              <a:rPr lang="de-DE" sz="2000" dirty="0">
                <a:solidFill>
                  <a:schemeClr val="accent1">
                    <a:lumMod val="75000"/>
                    <a:lumOff val="25000"/>
                  </a:schemeClr>
                </a:solidFill>
                <a:latin typeface="Arial"/>
                <a:ea typeface="+mn-lt"/>
                <a:cs typeface="Arial"/>
              </a:rPr>
              <a:t> </a:t>
            </a:r>
            <a:endParaRPr lang="de-DE" sz="2000" dirty="0">
              <a:solidFill>
                <a:schemeClr val="accent1">
                  <a:lumMod val="75000"/>
                  <a:lumOff val="25000"/>
                </a:schemeClr>
              </a:solidFill>
              <a:latin typeface="Arial"/>
              <a:cs typeface="Arial"/>
            </a:endParaRPr>
          </a:p>
          <a:p>
            <a:r>
              <a:rPr lang="fr-FR" sz="2000" dirty="0">
                <a:solidFill>
                  <a:schemeClr val="accent1">
                    <a:lumMod val="75000"/>
                    <a:lumOff val="25000"/>
                  </a:schemeClr>
                </a:solidFill>
              </a:rPr>
              <a:t>The applicable </a:t>
            </a:r>
            <a:r>
              <a:rPr lang="fr-FR" sz="2000" dirty="0" err="1">
                <a:solidFill>
                  <a:schemeClr val="accent1">
                    <a:lumMod val="75000"/>
                    <a:lumOff val="25000"/>
                  </a:schemeClr>
                </a:solidFill>
              </a:rPr>
              <a:t>work</a:t>
            </a:r>
            <a:r>
              <a:rPr lang="fr-FR" sz="2000" dirty="0">
                <a:solidFill>
                  <a:schemeClr val="accent1">
                    <a:lumMod val="75000"/>
                    <a:lumOff val="25000"/>
                  </a:schemeClr>
                </a:solidFill>
              </a:rPr>
              <a:t> programme </a:t>
            </a:r>
          </a:p>
          <a:p>
            <a:r>
              <a:rPr lang="en-GB" sz="2000" dirty="0">
                <a:solidFill>
                  <a:schemeClr val="accent1">
                    <a:lumMod val="75000"/>
                    <a:lumOff val="25000"/>
                  </a:schemeClr>
                </a:solidFill>
                <a:latin typeface="Arial"/>
                <a:hlinkClick r:id="rId5">
                  <a:extLst>
                    <a:ext uri="{A12FA001-AC4F-418D-AE19-62706E023703}">
                      <ahyp:hlinkClr xmlns:ahyp="http://schemas.microsoft.com/office/drawing/2018/hyperlinkcolor" xmlns="" val="tx"/>
                    </a:ext>
                  </a:extLst>
                </a:hlinkClick>
              </a:rPr>
              <a:t>Online Manual</a:t>
            </a:r>
            <a:endParaRPr lang="fr-FR" sz="2000" dirty="0">
              <a:solidFill>
                <a:schemeClr val="accent1">
                  <a:lumMod val="75000"/>
                  <a:lumOff val="25000"/>
                </a:schemeClr>
              </a:solidFill>
            </a:endParaRPr>
          </a:p>
          <a:p>
            <a:pPr marL="0" indent="0">
              <a:buNone/>
            </a:pPr>
            <a:endParaRPr lang="fr-FR" sz="2000" dirty="0">
              <a:solidFill>
                <a:schemeClr val="accent1">
                  <a:lumMod val="75000"/>
                  <a:lumOff val="25000"/>
                </a:schemeClr>
              </a:solidFill>
            </a:endParaRPr>
          </a:p>
          <a:p>
            <a:pPr marL="0" indent="0">
              <a:buNone/>
            </a:pPr>
            <a:endParaRPr lang="fr-FR" sz="2000" dirty="0">
              <a:solidFill>
                <a:schemeClr val="accent1">
                  <a:lumMod val="75000"/>
                  <a:lumOff val="25000"/>
                </a:schemeClr>
              </a:solidFill>
            </a:endParaRPr>
          </a:p>
          <a:p>
            <a:pPr marL="0" indent="0">
              <a:buNone/>
            </a:pPr>
            <a:r>
              <a:rPr lang="fr-FR" sz="2000" dirty="0">
                <a:solidFill>
                  <a:schemeClr val="accent1">
                    <a:lumMod val="75000"/>
                    <a:lumOff val="25000"/>
                  </a:schemeClr>
                </a:solidFill>
              </a:rPr>
              <a:t>How to </a:t>
            </a:r>
            <a:r>
              <a:rPr lang="fr-FR" sz="2000" dirty="0" err="1">
                <a:solidFill>
                  <a:schemeClr val="accent1">
                    <a:lumMod val="75000"/>
                    <a:lumOff val="25000"/>
                  </a:schemeClr>
                </a:solidFill>
              </a:rPr>
              <a:t>find</a:t>
            </a:r>
            <a:r>
              <a:rPr lang="fr-FR" sz="2000" dirty="0">
                <a:solidFill>
                  <a:schemeClr val="accent1">
                    <a:lumMod val="75000"/>
                    <a:lumOff val="25000"/>
                  </a:schemeClr>
                </a:solidFill>
              </a:rPr>
              <a:t> </a:t>
            </a:r>
            <a:r>
              <a:rPr lang="fr-FR" sz="2000" dirty="0" err="1">
                <a:solidFill>
                  <a:schemeClr val="accent1">
                    <a:lumMod val="75000"/>
                    <a:lumOff val="25000"/>
                  </a:schemeClr>
                </a:solidFill>
              </a:rPr>
              <a:t>them</a:t>
            </a:r>
            <a:r>
              <a:rPr lang="fr-FR" sz="2000" dirty="0">
                <a:solidFill>
                  <a:schemeClr val="accent1">
                    <a:lumMod val="75000"/>
                    <a:lumOff val="25000"/>
                  </a:schemeClr>
                </a:solidFill>
              </a:rPr>
              <a:t> : </a:t>
            </a:r>
            <a:r>
              <a:rPr lang="en-GB" sz="2000" dirty="0">
                <a:solidFill>
                  <a:schemeClr val="accent1">
                    <a:lumMod val="75000"/>
                    <a:lumOff val="25000"/>
                  </a:schemeClr>
                </a:solidFill>
                <a:latin typeface="Arial"/>
                <a:hlinkClick r:id="rId6">
                  <a:extLst>
                    <a:ext uri="{A12FA001-AC4F-418D-AE19-62706E023703}">
                      <ahyp:hlinkClr xmlns:ahyp="http://schemas.microsoft.com/office/drawing/2018/hyperlinkcolor" xmlns="" val="tx"/>
                    </a:ext>
                  </a:extLst>
                </a:hlinkClick>
              </a:rPr>
              <a:t>Funding &amp; Tenders Portal</a:t>
            </a:r>
            <a:endParaRPr lang="fr-FR" sz="1800" dirty="0">
              <a:solidFill>
                <a:schemeClr val="accent1">
                  <a:lumMod val="75000"/>
                  <a:lumOff val="25000"/>
                </a:schemeClr>
              </a:solidFill>
            </a:endParaRPr>
          </a:p>
          <a:p>
            <a:pPr marL="0" indent="0">
              <a:buNone/>
            </a:pPr>
            <a:endParaRPr lang="fr-FR" sz="1800" dirty="0">
              <a:solidFill>
                <a:schemeClr val="accent1">
                  <a:lumMod val="75000"/>
                  <a:lumOff val="25000"/>
                </a:schemeClr>
              </a:solidFill>
            </a:endParaRPr>
          </a:p>
          <a:p>
            <a:pPr marL="0" indent="0">
              <a:buNone/>
            </a:pPr>
            <a:endParaRPr lang="fr-FR" sz="1800" dirty="0">
              <a:solidFill>
                <a:schemeClr val="accent1">
                  <a:lumMod val="75000"/>
                  <a:lumOff val="25000"/>
                </a:schemeClr>
              </a:solidFill>
            </a:endParaRPr>
          </a:p>
          <a:p>
            <a:pPr marL="0" indent="0">
              <a:buNone/>
            </a:pPr>
            <a:endParaRPr lang="fr-FR" sz="1800" dirty="0">
              <a:solidFill>
                <a:schemeClr val="accent1">
                  <a:lumMod val="75000"/>
                  <a:lumOff val="25000"/>
                </a:schemeClr>
              </a:solidFill>
            </a:endParaRPr>
          </a:p>
          <a:p>
            <a:pPr marL="0" indent="0">
              <a:buNone/>
            </a:pPr>
            <a:endParaRPr lang="fr-FR" sz="1800" dirty="0">
              <a:solidFill>
                <a:schemeClr val="accent1">
                  <a:lumMod val="75000"/>
                  <a:lumOff val="25000"/>
                </a:schemeClr>
              </a:solidFill>
            </a:endParaRPr>
          </a:p>
          <a:p>
            <a:endParaRPr lang="fr-FR" sz="1800" dirty="0">
              <a:solidFill>
                <a:schemeClr val="accent1">
                  <a:lumMod val="75000"/>
                  <a:lumOff val="25000"/>
                </a:schemeClr>
              </a:solidFill>
            </a:endParaRPr>
          </a:p>
          <a:p>
            <a:pPr marL="0" indent="0">
              <a:buNone/>
            </a:pPr>
            <a:endParaRPr lang="fr-FR" sz="1800" dirty="0">
              <a:solidFill>
                <a:schemeClr val="accent1">
                  <a:lumMod val="75000"/>
                  <a:lumOff val="25000"/>
                </a:schemeClr>
              </a:solidFill>
            </a:endParaRPr>
          </a:p>
          <a:p>
            <a:endParaRPr lang="fr-FR" sz="1800" dirty="0">
              <a:solidFill>
                <a:schemeClr val="accent1">
                  <a:lumMod val="75000"/>
                  <a:lumOff val="25000"/>
                </a:schemeClr>
              </a:solidFill>
            </a:endParaRPr>
          </a:p>
          <a:p>
            <a:endParaRPr lang="fr-FR" sz="1800" dirty="0">
              <a:solidFill>
                <a:schemeClr val="accent1">
                  <a:lumMod val="75000"/>
                  <a:lumOff val="25000"/>
                </a:schemeClr>
              </a:solidFill>
            </a:endParaRPr>
          </a:p>
          <a:p>
            <a:endParaRPr lang="fr-FR" sz="1800" dirty="0">
              <a:solidFill>
                <a:schemeClr val="accent1">
                  <a:lumMod val="75000"/>
                  <a:lumOff val="25000"/>
                </a:schemeClr>
              </a:solidFill>
            </a:endParaRPr>
          </a:p>
          <a:p>
            <a:endParaRPr lang="fr-FR" dirty="0"/>
          </a:p>
        </p:txBody>
      </p:sp>
      <p:sp>
        <p:nvSpPr>
          <p:cNvPr id="4" name="Espace réservé du numéro de diapositive 3"/>
          <p:cNvSpPr>
            <a:spLocks noGrp="1"/>
          </p:cNvSpPr>
          <p:nvPr>
            <p:ph type="sldNum" sz="quarter" idx="4"/>
          </p:nvPr>
        </p:nvSpPr>
        <p:spPr/>
        <p:txBody>
          <a:bodyPr/>
          <a:lstStyle/>
          <a:p>
            <a:fld id="{2C0A5345-16E1-8A41-8897-3EFCC67CC932}" type="slidenum">
              <a:rPr lang="fr-FR" smtClean="0"/>
              <a:pPr/>
              <a:t>18</a:t>
            </a:fld>
            <a:endParaRPr lang="fr-FR" dirty="0"/>
          </a:p>
        </p:txBody>
      </p:sp>
      <p:sp>
        <p:nvSpPr>
          <p:cNvPr id="5" name="Espace réservé du texte 4"/>
          <p:cNvSpPr>
            <a:spLocks noGrp="1"/>
          </p:cNvSpPr>
          <p:nvPr>
            <p:ph type="body" sz="quarter" idx="11"/>
          </p:nvPr>
        </p:nvSpPr>
        <p:spPr>
          <a:xfrm>
            <a:off x="983432" y="1436576"/>
            <a:ext cx="5400600" cy="692497"/>
          </a:xfrm>
        </p:spPr>
        <p:txBody>
          <a:bodyPr/>
          <a:lstStyle/>
          <a:p>
            <a:r>
              <a:rPr lang="fr-FR" sz="2400" dirty="0">
                <a:solidFill>
                  <a:schemeClr val="accent2">
                    <a:lumMod val="75000"/>
                  </a:schemeClr>
                </a:solidFill>
              </a:rPr>
              <a:t>The IP </a:t>
            </a:r>
            <a:r>
              <a:rPr lang="fr-FR" sz="2400" dirty="0" err="1">
                <a:solidFill>
                  <a:schemeClr val="accent2">
                    <a:lumMod val="75000"/>
                  </a:schemeClr>
                </a:solidFill>
              </a:rPr>
              <a:t>rules</a:t>
            </a:r>
            <a:r>
              <a:rPr lang="fr-FR" sz="2400" dirty="0">
                <a:solidFill>
                  <a:schemeClr val="accent2">
                    <a:lumMod val="75000"/>
                  </a:schemeClr>
                </a:solidFill>
              </a:rPr>
              <a:t> in Horizon Europe can </a:t>
            </a:r>
            <a:r>
              <a:rPr lang="fr-FR" sz="2400" dirty="0" err="1">
                <a:solidFill>
                  <a:schemeClr val="accent2">
                    <a:lumMod val="75000"/>
                  </a:schemeClr>
                </a:solidFill>
              </a:rPr>
              <a:t>be</a:t>
            </a:r>
            <a:r>
              <a:rPr lang="fr-FR" sz="2400" dirty="0">
                <a:solidFill>
                  <a:schemeClr val="accent2">
                    <a:lumMod val="75000"/>
                  </a:schemeClr>
                </a:solidFill>
              </a:rPr>
              <a:t> </a:t>
            </a:r>
            <a:r>
              <a:rPr lang="fr-FR" sz="2400" dirty="0" err="1">
                <a:solidFill>
                  <a:schemeClr val="accent2">
                    <a:lumMod val="75000"/>
                  </a:schemeClr>
                </a:solidFill>
              </a:rPr>
              <a:t>found</a:t>
            </a:r>
            <a:r>
              <a:rPr lang="fr-FR" sz="2400" dirty="0">
                <a:solidFill>
                  <a:schemeClr val="accent2">
                    <a:lumMod val="75000"/>
                  </a:schemeClr>
                </a:solidFill>
              </a:rPr>
              <a:t> in :</a:t>
            </a:r>
          </a:p>
        </p:txBody>
      </p:sp>
      <p:pic>
        <p:nvPicPr>
          <p:cNvPr id="6" name="Image 5"/>
          <p:cNvPicPr>
            <a:picLocks noChangeAspect="1"/>
          </p:cNvPicPr>
          <p:nvPr/>
        </p:nvPicPr>
        <p:blipFill>
          <a:blip r:embed="rId7"/>
          <a:stretch>
            <a:fillRect/>
          </a:stretch>
        </p:blipFill>
        <p:spPr>
          <a:xfrm>
            <a:off x="7214635" y="1159314"/>
            <a:ext cx="4323710" cy="4284687"/>
          </a:xfrm>
          <a:prstGeom prst="rect">
            <a:avLst/>
          </a:prstGeom>
        </p:spPr>
      </p:pic>
    </p:spTree>
    <p:extLst>
      <p:ext uri="{BB962C8B-B14F-4D97-AF65-F5344CB8AC3E}">
        <p14:creationId xmlns:p14="http://schemas.microsoft.com/office/powerpoint/2010/main" val="105070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4F344C9-41F4-6C5F-3C25-15C82D492F17}"/>
              </a:ext>
            </a:extLst>
          </p:cNvPr>
          <p:cNvSpPr>
            <a:spLocks noGrp="1"/>
          </p:cNvSpPr>
          <p:nvPr>
            <p:ph type="sldNum" sz="quarter" idx="4"/>
          </p:nvPr>
        </p:nvSpPr>
        <p:spPr/>
        <p:txBody>
          <a:bodyPr/>
          <a:lstStyle/>
          <a:p>
            <a:fld id="{2C0A5345-16E1-8A41-8897-3EFCC67CC932}" type="slidenum">
              <a:rPr lang="fr-FR" smtClean="0"/>
              <a:pPr/>
              <a:t>19</a:t>
            </a:fld>
            <a:endParaRPr lang="fr-FR" dirty="0"/>
          </a:p>
        </p:txBody>
      </p:sp>
      <p:sp>
        <p:nvSpPr>
          <p:cNvPr id="3" name="Espace réservé du texte 2">
            <a:extLst>
              <a:ext uri="{FF2B5EF4-FFF2-40B4-BE49-F238E27FC236}">
                <a16:creationId xmlns:a16="http://schemas.microsoft.com/office/drawing/2014/main" id="{E1F40091-BFDB-6740-CAAB-2A9289E9CC1F}"/>
              </a:ext>
            </a:extLst>
          </p:cNvPr>
          <p:cNvSpPr>
            <a:spLocks noGrp="1"/>
          </p:cNvSpPr>
          <p:nvPr>
            <p:ph type="body" sz="quarter" idx="14"/>
          </p:nvPr>
        </p:nvSpPr>
        <p:spPr/>
        <p:txBody>
          <a:bodyPr/>
          <a:lstStyle/>
          <a:p>
            <a:r>
              <a:rPr lang="fr-FR" dirty="0"/>
              <a:t>04</a:t>
            </a:r>
          </a:p>
        </p:txBody>
      </p:sp>
      <p:sp>
        <p:nvSpPr>
          <p:cNvPr id="4" name="Espace réservé du texte 3">
            <a:extLst>
              <a:ext uri="{FF2B5EF4-FFF2-40B4-BE49-F238E27FC236}">
                <a16:creationId xmlns:a16="http://schemas.microsoft.com/office/drawing/2014/main" id="{C0A8C7DB-A86A-F767-401D-74C09FB0D92A}"/>
              </a:ext>
            </a:extLst>
          </p:cNvPr>
          <p:cNvSpPr>
            <a:spLocks noGrp="1"/>
          </p:cNvSpPr>
          <p:nvPr>
            <p:ph type="body" sz="quarter" idx="17"/>
          </p:nvPr>
        </p:nvSpPr>
        <p:spPr>
          <a:xfrm>
            <a:off x="2423694" y="2900649"/>
            <a:ext cx="7560737" cy="1231106"/>
          </a:xfrm>
        </p:spPr>
        <p:txBody>
          <a:bodyPr/>
          <a:lstStyle/>
          <a:p>
            <a:r>
              <a:rPr lang="fr-FR" dirty="0"/>
              <a:t>Important points to </a:t>
            </a:r>
            <a:r>
              <a:rPr lang="fr-FR" dirty="0" err="1"/>
              <a:t>remember</a:t>
            </a:r>
            <a:endParaRPr lang="fr-FR" dirty="0"/>
          </a:p>
        </p:txBody>
      </p:sp>
    </p:spTree>
    <p:extLst>
      <p:ext uri="{BB962C8B-B14F-4D97-AF65-F5344CB8AC3E}">
        <p14:creationId xmlns:p14="http://schemas.microsoft.com/office/powerpoint/2010/main" val="297323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2C0A5345-16E1-8A41-8897-3EFCC67CC932}" type="slidenum">
              <a:rPr lang="fr-FR" smtClean="0"/>
              <a:pPr/>
              <a:t>2</a:t>
            </a:fld>
            <a:endParaRPr lang="fr-FR" dirty="0"/>
          </a:p>
        </p:txBody>
      </p:sp>
      <p:sp>
        <p:nvSpPr>
          <p:cNvPr id="4" name="Espace réservé du texte 3"/>
          <p:cNvSpPr>
            <a:spLocks noGrp="1"/>
          </p:cNvSpPr>
          <p:nvPr>
            <p:ph type="body" sz="quarter" idx="17"/>
          </p:nvPr>
        </p:nvSpPr>
        <p:spPr>
          <a:xfrm>
            <a:off x="3048243" y="849351"/>
            <a:ext cx="6866782" cy="552844"/>
          </a:xfrm>
        </p:spPr>
        <p:txBody>
          <a:bodyPr/>
          <a:lstStyle/>
          <a:p>
            <a:r>
              <a:rPr lang="fr-FR" sz="2800" dirty="0"/>
              <a:t>Table of contents</a:t>
            </a:r>
          </a:p>
        </p:txBody>
      </p:sp>
      <p:sp>
        <p:nvSpPr>
          <p:cNvPr id="13" name="Espace réservé du texte 2">
            <a:extLst>
              <a:ext uri="{FF2B5EF4-FFF2-40B4-BE49-F238E27FC236}">
                <a16:creationId xmlns:a16="http://schemas.microsoft.com/office/drawing/2014/main" id="{DFE34972-6C34-5BCA-2F03-AA2B11A9DD92}"/>
              </a:ext>
            </a:extLst>
          </p:cNvPr>
          <p:cNvSpPr>
            <a:spLocks noGrp="1"/>
          </p:cNvSpPr>
          <p:nvPr>
            <p:ph type="body" sz="quarter" idx="14"/>
          </p:nvPr>
        </p:nvSpPr>
        <p:spPr>
          <a:xfrm>
            <a:off x="2943509" y="1648217"/>
            <a:ext cx="674725" cy="432047"/>
          </a:xfrm>
          <a:ln>
            <a:noFill/>
          </a:ln>
        </p:spPr>
        <p:txBody>
          <a:bodyPr/>
          <a:lstStyle/>
          <a:p>
            <a:r>
              <a:rPr lang="fr-FR" sz="3000" dirty="0">
                <a:solidFill>
                  <a:schemeClr val="accent1"/>
                </a:solidFill>
              </a:rPr>
              <a:t>01</a:t>
            </a:r>
          </a:p>
        </p:txBody>
      </p:sp>
      <p:sp>
        <p:nvSpPr>
          <p:cNvPr id="16" name="Espace réservé du texte 2">
            <a:extLst>
              <a:ext uri="{FF2B5EF4-FFF2-40B4-BE49-F238E27FC236}">
                <a16:creationId xmlns:a16="http://schemas.microsoft.com/office/drawing/2014/main" id="{DFE34972-6C34-5BCA-2F03-AA2B11A9DD92}"/>
              </a:ext>
            </a:extLst>
          </p:cNvPr>
          <p:cNvSpPr txBox="1">
            <a:spLocks/>
          </p:cNvSpPr>
          <p:nvPr/>
        </p:nvSpPr>
        <p:spPr>
          <a:xfrm>
            <a:off x="2943497" y="2315403"/>
            <a:ext cx="652713" cy="404262"/>
          </a:xfrm>
          <a:prstGeom prst="rect">
            <a:avLst/>
          </a:prstGeom>
          <a:ln>
            <a:noFill/>
          </a:ln>
        </p:spPr>
        <p:txBody>
          <a:bodyPr lIns="0" tIns="0" rIns="0" bIns="0" anchor="ctr" anchorCtr="0"/>
          <a:lstStyle>
            <a:lvl1pPr marL="0" indent="0" algn="l" defTabSz="914400" rtl="0" eaLnBrk="1" latinLnBrk="0" hangingPunct="1">
              <a:lnSpc>
                <a:spcPts val="5480"/>
              </a:lnSpc>
              <a:spcBef>
                <a:spcPts val="0"/>
              </a:spcBef>
              <a:buFont typeface="Arial" panose="020B0604020202020204" pitchFamily="34" charset="0"/>
              <a:buNone/>
              <a:defRPr sz="4000" b="0" i="0" kern="1200">
                <a:solidFill>
                  <a:schemeClr val="accent2"/>
                </a:solidFill>
                <a:latin typeface="IBM Plex Sans Medium" panose="020B050305020300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1"/>
                </a:solidFill>
              </a:rPr>
              <a:t>02</a:t>
            </a:r>
          </a:p>
        </p:txBody>
      </p:sp>
      <p:sp>
        <p:nvSpPr>
          <p:cNvPr id="17" name="Espace réservé du texte 2">
            <a:extLst>
              <a:ext uri="{FF2B5EF4-FFF2-40B4-BE49-F238E27FC236}">
                <a16:creationId xmlns:a16="http://schemas.microsoft.com/office/drawing/2014/main" id="{DFE34972-6C34-5BCA-2F03-AA2B11A9DD92}"/>
              </a:ext>
            </a:extLst>
          </p:cNvPr>
          <p:cNvSpPr txBox="1">
            <a:spLocks/>
          </p:cNvSpPr>
          <p:nvPr/>
        </p:nvSpPr>
        <p:spPr>
          <a:xfrm>
            <a:off x="2948666" y="2905326"/>
            <a:ext cx="648072" cy="427325"/>
          </a:xfrm>
          <a:prstGeom prst="rect">
            <a:avLst/>
          </a:prstGeom>
          <a:ln>
            <a:noFill/>
          </a:ln>
        </p:spPr>
        <p:txBody>
          <a:bodyPr lIns="0" tIns="0" rIns="0" bIns="0" anchor="ctr" anchorCtr="0"/>
          <a:lstStyle>
            <a:lvl1pPr marL="0" indent="0" algn="l" defTabSz="914400" rtl="0" eaLnBrk="1" latinLnBrk="0" hangingPunct="1">
              <a:lnSpc>
                <a:spcPts val="5480"/>
              </a:lnSpc>
              <a:spcBef>
                <a:spcPts val="0"/>
              </a:spcBef>
              <a:buFont typeface="Arial" panose="020B0604020202020204" pitchFamily="34" charset="0"/>
              <a:buNone/>
              <a:defRPr sz="4000" b="0" i="0" kern="1200">
                <a:solidFill>
                  <a:schemeClr val="accent2"/>
                </a:solidFill>
                <a:latin typeface="IBM Plex Sans Medium" panose="020B050305020300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1"/>
                </a:solidFill>
              </a:rPr>
              <a:t>03</a:t>
            </a:r>
          </a:p>
        </p:txBody>
      </p:sp>
      <p:sp>
        <p:nvSpPr>
          <p:cNvPr id="18" name="Rectangle 17"/>
          <p:cNvSpPr/>
          <p:nvPr/>
        </p:nvSpPr>
        <p:spPr>
          <a:xfrm>
            <a:off x="3503712" y="2915819"/>
            <a:ext cx="8688288" cy="1138773"/>
          </a:xfrm>
          <a:prstGeom prst="rect">
            <a:avLst/>
          </a:prstGeom>
        </p:spPr>
        <p:txBody>
          <a:bodyPr wrap="square">
            <a:spAutoFit/>
          </a:bodyPr>
          <a:lstStyle/>
          <a:p>
            <a:pPr>
              <a:lnSpc>
                <a:spcPct val="100000"/>
              </a:lnSpc>
            </a:pPr>
            <a:r>
              <a:rPr lang="fr-FR" sz="2800" b="1" dirty="0">
                <a:solidFill>
                  <a:srgbClr val="6941EB"/>
                </a:solidFill>
              </a:rPr>
              <a:t>Grant Agreement (GA)</a:t>
            </a:r>
            <a:r>
              <a:rPr lang="fr-FR" sz="2800" dirty="0">
                <a:solidFill>
                  <a:schemeClr val="accent1">
                    <a:lumMod val="50000"/>
                    <a:lumOff val="50000"/>
                  </a:schemeClr>
                </a:solidFill>
              </a:rPr>
              <a:t> </a:t>
            </a:r>
            <a:r>
              <a:rPr lang="fr-FR" sz="2000" u="sng" dirty="0">
                <a:solidFill>
                  <a:schemeClr val="accent1">
                    <a:lumMod val="90000"/>
                    <a:lumOff val="10000"/>
                  </a:schemeClr>
                </a:solidFill>
              </a:rPr>
              <a:t>Attention</a:t>
            </a:r>
            <a:r>
              <a:rPr lang="fr-FR" sz="2000" dirty="0">
                <a:solidFill>
                  <a:schemeClr val="accent1">
                    <a:lumMod val="90000"/>
                    <a:lumOff val="10000"/>
                  </a:schemeClr>
                </a:solidFill>
              </a:rPr>
              <a:t> : </a:t>
            </a:r>
            <a:r>
              <a:rPr lang="fr-FR" sz="2000" dirty="0" err="1">
                <a:solidFill>
                  <a:schemeClr val="accent1">
                    <a:lumMod val="90000"/>
                    <a:lumOff val="10000"/>
                  </a:schemeClr>
                </a:solidFill>
              </a:rPr>
              <a:t>this</a:t>
            </a:r>
            <a:r>
              <a:rPr lang="fr-FR" sz="2000" dirty="0">
                <a:solidFill>
                  <a:schemeClr val="accent1">
                    <a:lumMod val="90000"/>
                    <a:lumOff val="10000"/>
                  </a:schemeClr>
                </a:solidFill>
              </a:rPr>
              <a:t> </a:t>
            </a:r>
            <a:r>
              <a:rPr lang="fr-FR" sz="2000" dirty="0" err="1">
                <a:solidFill>
                  <a:schemeClr val="accent1">
                    <a:lumMod val="90000"/>
                    <a:lumOff val="10000"/>
                  </a:schemeClr>
                </a:solidFill>
              </a:rPr>
              <a:t>presentation</a:t>
            </a:r>
            <a:r>
              <a:rPr lang="fr-FR" sz="2000" dirty="0">
                <a:solidFill>
                  <a:schemeClr val="accent1">
                    <a:lumMod val="90000"/>
                    <a:lumOff val="10000"/>
                  </a:schemeClr>
                </a:solidFill>
              </a:rPr>
              <a:t> </a:t>
            </a:r>
            <a:r>
              <a:rPr lang="fr-FR" sz="2000" dirty="0" err="1">
                <a:solidFill>
                  <a:schemeClr val="accent1">
                    <a:lumMod val="90000"/>
                    <a:lumOff val="10000"/>
                  </a:schemeClr>
                </a:solidFill>
              </a:rPr>
              <a:t>contains</a:t>
            </a:r>
            <a:r>
              <a:rPr lang="fr-FR" sz="2000" dirty="0">
                <a:solidFill>
                  <a:schemeClr val="accent1">
                    <a:lumMod val="90000"/>
                    <a:lumOff val="10000"/>
                  </a:schemeClr>
                </a:solidFill>
              </a:rPr>
              <a:t> a </a:t>
            </a:r>
            <a:r>
              <a:rPr lang="fr-FR" sz="2000" dirty="0" err="1">
                <a:solidFill>
                  <a:schemeClr val="accent1">
                    <a:lumMod val="90000"/>
                    <a:lumOff val="10000"/>
                  </a:schemeClr>
                </a:solidFill>
              </a:rPr>
              <a:t>summary</a:t>
            </a:r>
            <a:r>
              <a:rPr lang="fr-FR" sz="2000" dirty="0">
                <a:solidFill>
                  <a:schemeClr val="accent1">
                    <a:lumMod val="90000"/>
                    <a:lumOff val="10000"/>
                  </a:schemeClr>
                </a:solidFill>
              </a:rPr>
              <a:t> of the main provisions for </a:t>
            </a:r>
            <a:r>
              <a:rPr lang="fr-FR" sz="2000" dirty="0" err="1">
                <a:solidFill>
                  <a:schemeClr val="accent1">
                    <a:lumMod val="90000"/>
                    <a:lumOff val="10000"/>
                  </a:schemeClr>
                </a:solidFill>
              </a:rPr>
              <a:t>your</a:t>
            </a:r>
            <a:r>
              <a:rPr lang="fr-FR" sz="2000" dirty="0">
                <a:solidFill>
                  <a:schemeClr val="accent1">
                    <a:lumMod val="90000"/>
                    <a:lumOff val="10000"/>
                  </a:schemeClr>
                </a:solidFill>
              </a:rPr>
              <a:t> information ; </a:t>
            </a:r>
            <a:r>
              <a:rPr lang="fr-FR" sz="2000" dirty="0" err="1">
                <a:solidFill>
                  <a:schemeClr val="accent1">
                    <a:lumMod val="90000"/>
                    <a:lumOff val="10000"/>
                  </a:schemeClr>
                </a:solidFill>
              </a:rPr>
              <a:t>please</a:t>
            </a:r>
            <a:r>
              <a:rPr lang="fr-FR" sz="2000" dirty="0">
                <a:solidFill>
                  <a:schemeClr val="accent1">
                    <a:lumMod val="90000"/>
                    <a:lumOff val="10000"/>
                  </a:schemeClr>
                </a:solidFill>
              </a:rPr>
              <a:t> </a:t>
            </a:r>
            <a:r>
              <a:rPr lang="fr-FR" sz="2000" dirty="0" err="1">
                <a:solidFill>
                  <a:schemeClr val="accent1">
                    <a:lumMod val="90000"/>
                    <a:lumOff val="10000"/>
                  </a:schemeClr>
                </a:solidFill>
              </a:rPr>
              <a:t>read</a:t>
            </a:r>
            <a:r>
              <a:rPr lang="fr-FR" sz="2000" dirty="0">
                <a:solidFill>
                  <a:schemeClr val="accent1">
                    <a:lumMod val="90000"/>
                    <a:lumOff val="10000"/>
                  </a:schemeClr>
                </a:solidFill>
              </a:rPr>
              <a:t> the </a:t>
            </a:r>
            <a:r>
              <a:rPr lang="fr-FR" sz="2000" dirty="0" err="1">
                <a:solidFill>
                  <a:schemeClr val="accent1">
                    <a:lumMod val="90000"/>
                    <a:lumOff val="10000"/>
                  </a:schemeClr>
                </a:solidFill>
              </a:rPr>
              <a:t>entire</a:t>
            </a:r>
            <a:r>
              <a:rPr lang="fr-FR" sz="2000" dirty="0">
                <a:solidFill>
                  <a:schemeClr val="accent1">
                    <a:lumMod val="90000"/>
                    <a:lumOff val="10000"/>
                  </a:schemeClr>
                </a:solidFill>
              </a:rPr>
              <a:t> GA to </a:t>
            </a:r>
            <a:r>
              <a:rPr lang="fr-FR" sz="2000" dirty="0" err="1">
                <a:solidFill>
                  <a:schemeClr val="accent1">
                    <a:lumMod val="90000"/>
                    <a:lumOff val="10000"/>
                  </a:schemeClr>
                </a:solidFill>
              </a:rPr>
              <a:t>be</a:t>
            </a:r>
            <a:r>
              <a:rPr lang="fr-FR" sz="2000" dirty="0">
                <a:solidFill>
                  <a:schemeClr val="accent1">
                    <a:lumMod val="90000"/>
                    <a:lumOff val="10000"/>
                  </a:schemeClr>
                </a:solidFill>
              </a:rPr>
              <a:t> </a:t>
            </a:r>
            <a:r>
              <a:rPr lang="fr-FR" sz="2000" dirty="0" err="1">
                <a:solidFill>
                  <a:schemeClr val="accent1">
                    <a:lumMod val="90000"/>
                    <a:lumOff val="10000"/>
                  </a:schemeClr>
                </a:solidFill>
              </a:rPr>
              <a:t>fully</a:t>
            </a:r>
            <a:r>
              <a:rPr lang="fr-FR" sz="2000" dirty="0">
                <a:solidFill>
                  <a:schemeClr val="accent1">
                    <a:lumMod val="90000"/>
                    <a:lumOff val="10000"/>
                  </a:schemeClr>
                </a:solidFill>
              </a:rPr>
              <a:t> </a:t>
            </a:r>
            <a:r>
              <a:rPr lang="fr-FR" sz="2000" dirty="0" err="1">
                <a:solidFill>
                  <a:schemeClr val="accent1">
                    <a:lumMod val="90000"/>
                    <a:lumOff val="10000"/>
                  </a:schemeClr>
                </a:solidFill>
              </a:rPr>
              <a:t>aware</a:t>
            </a:r>
            <a:r>
              <a:rPr lang="fr-FR" sz="2000" dirty="0">
                <a:solidFill>
                  <a:schemeClr val="accent1">
                    <a:lumMod val="90000"/>
                    <a:lumOff val="10000"/>
                  </a:schemeClr>
                </a:solidFill>
              </a:rPr>
              <a:t> of </a:t>
            </a:r>
            <a:r>
              <a:rPr lang="fr-FR" sz="2000" dirty="0" err="1">
                <a:solidFill>
                  <a:schemeClr val="accent1">
                    <a:lumMod val="90000"/>
                    <a:lumOff val="10000"/>
                  </a:schemeClr>
                </a:solidFill>
              </a:rPr>
              <a:t>your</a:t>
            </a:r>
            <a:r>
              <a:rPr lang="fr-FR" sz="2000" dirty="0">
                <a:solidFill>
                  <a:schemeClr val="accent1">
                    <a:lumMod val="90000"/>
                    <a:lumOff val="10000"/>
                  </a:schemeClr>
                </a:solidFill>
              </a:rPr>
              <a:t> obligations, </a:t>
            </a:r>
            <a:r>
              <a:rPr lang="fr-FR" sz="2000" dirty="0" err="1">
                <a:solidFill>
                  <a:schemeClr val="accent1">
                    <a:lumMod val="90000"/>
                    <a:lumOff val="10000"/>
                  </a:schemeClr>
                </a:solidFill>
              </a:rPr>
              <a:t>roles</a:t>
            </a:r>
            <a:r>
              <a:rPr lang="fr-FR" sz="2000" dirty="0">
                <a:solidFill>
                  <a:schemeClr val="accent1">
                    <a:lumMod val="90000"/>
                    <a:lumOff val="10000"/>
                  </a:schemeClr>
                </a:solidFill>
              </a:rPr>
              <a:t> and </a:t>
            </a:r>
            <a:r>
              <a:rPr lang="fr-FR" sz="2000" dirty="0" err="1">
                <a:solidFill>
                  <a:schemeClr val="accent1">
                    <a:lumMod val="90000"/>
                    <a:lumOff val="10000"/>
                  </a:schemeClr>
                </a:solidFill>
              </a:rPr>
              <a:t>rights</a:t>
            </a:r>
            <a:r>
              <a:rPr lang="fr-FR" sz="2000" dirty="0">
                <a:solidFill>
                  <a:schemeClr val="accent1">
                    <a:lumMod val="90000"/>
                    <a:lumOff val="10000"/>
                  </a:schemeClr>
                </a:solidFill>
              </a:rPr>
              <a:t> !</a:t>
            </a:r>
            <a:endParaRPr lang="fr-FR" sz="2800" b="1" dirty="0">
              <a:solidFill>
                <a:schemeClr val="accent1">
                  <a:lumMod val="90000"/>
                  <a:lumOff val="10000"/>
                </a:schemeClr>
              </a:solidFill>
            </a:endParaRPr>
          </a:p>
        </p:txBody>
      </p:sp>
      <p:sp>
        <p:nvSpPr>
          <p:cNvPr id="19" name="Espace réservé du texte 2">
            <a:extLst>
              <a:ext uri="{FF2B5EF4-FFF2-40B4-BE49-F238E27FC236}">
                <a16:creationId xmlns:a16="http://schemas.microsoft.com/office/drawing/2014/main" id="{DFE34972-6C34-5BCA-2F03-AA2B11A9DD92}"/>
              </a:ext>
            </a:extLst>
          </p:cNvPr>
          <p:cNvSpPr txBox="1">
            <a:spLocks/>
          </p:cNvSpPr>
          <p:nvPr/>
        </p:nvSpPr>
        <p:spPr>
          <a:xfrm>
            <a:off x="2948138" y="3996151"/>
            <a:ext cx="648072" cy="427325"/>
          </a:xfrm>
          <a:prstGeom prst="rect">
            <a:avLst/>
          </a:prstGeom>
          <a:ln>
            <a:noFill/>
          </a:ln>
        </p:spPr>
        <p:txBody>
          <a:bodyPr lIns="0" tIns="0" rIns="0" bIns="0" anchor="ctr" anchorCtr="0"/>
          <a:lstStyle>
            <a:lvl1pPr marL="0" indent="0" algn="l" defTabSz="914400" rtl="0" eaLnBrk="1" latinLnBrk="0" hangingPunct="1">
              <a:lnSpc>
                <a:spcPts val="5480"/>
              </a:lnSpc>
              <a:spcBef>
                <a:spcPts val="0"/>
              </a:spcBef>
              <a:buFont typeface="Arial" panose="020B0604020202020204" pitchFamily="34" charset="0"/>
              <a:buNone/>
              <a:defRPr sz="4000" b="0" i="0" kern="1200">
                <a:solidFill>
                  <a:schemeClr val="accent2"/>
                </a:solidFill>
                <a:latin typeface="IBM Plex Sans Medium" panose="020B050305020300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1"/>
                </a:solidFill>
              </a:rPr>
              <a:t>04</a:t>
            </a:r>
          </a:p>
        </p:txBody>
      </p:sp>
      <p:sp>
        <p:nvSpPr>
          <p:cNvPr id="20" name="Rectangle 19"/>
          <p:cNvSpPr/>
          <p:nvPr/>
        </p:nvSpPr>
        <p:spPr>
          <a:xfrm>
            <a:off x="3500811" y="4006644"/>
            <a:ext cx="4378763" cy="523220"/>
          </a:xfrm>
          <a:prstGeom prst="rect">
            <a:avLst/>
          </a:prstGeom>
        </p:spPr>
        <p:txBody>
          <a:bodyPr wrap="none">
            <a:spAutoFit/>
          </a:bodyPr>
          <a:lstStyle/>
          <a:p>
            <a:r>
              <a:rPr lang="fr-FR" sz="2800" b="1" dirty="0">
                <a:solidFill>
                  <a:srgbClr val="6941EB"/>
                </a:solidFill>
              </a:rPr>
              <a:t>Consortium Agreement (CA)</a:t>
            </a:r>
            <a:endParaRPr lang="fr-FR" sz="2200" b="1" dirty="0">
              <a:solidFill>
                <a:srgbClr val="6941EB"/>
              </a:solidFill>
            </a:endParaRPr>
          </a:p>
        </p:txBody>
      </p:sp>
      <p:sp>
        <p:nvSpPr>
          <p:cNvPr id="21" name="Rectangle 20"/>
          <p:cNvSpPr/>
          <p:nvPr/>
        </p:nvSpPr>
        <p:spPr>
          <a:xfrm>
            <a:off x="3500811" y="4477236"/>
            <a:ext cx="4762714" cy="523220"/>
          </a:xfrm>
          <a:prstGeom prst="rect">
            <a:avLst/>
          </a:prstGeom>
        </p:spPr>
        <p:txBody>
          <a:bodyPr wrap="none">
            <a:spAutoFit/>
          </a:bodyPr>
          <a:lstStyle/>
          <a:p>
            <a:r>
              <a:rPr lang="fr-FR" sz="2800" b="1" dirty="0">
                <a:solidFill>
                  <a:srgbClr val="6941EB"/>
                </a:solidFill>
              </a:rPr>
              <a:t>Important</a:t>
            </a:r>
            <a:r>
              <a:rPr lang="fr-FR" sz="2800" b="1" dirty="0">
                <a:solidFill>
                  <a:schemeClr val="accent2"/>
                </a:solidFill>
                <a:latin typeface="IBM Plex Sans SemiBold" panose="020B0503050203000203" pitchFamily="34" charset="0"/>
              </a:rPr>
              <a:t> </a:t>
            </a:r>
            <a:r>
              <a:rPr lang="fr-FR" sz="2800" b="1" dirty="0">
                <a:solidFill>
                  <a:srgbClr val="6941EB"/>
                </a:solidFill>
              </a:rPr>
              <a:t>points to </a:t>
            </a:r>
            <a:r>
              <a:rPr lang="fr-FR" sz="2800" b="1" dirty="0" err="1">
                <a:solidFill>
                  <a:srgbClr val="6941EB"/>
                </a:solidFill>
              </a:rPr>
              <a:t>remember</a:t>
            </a:r>
            <a:endParaRPr lang="fr-FR" sz="2800" b="1" dirty="0">
              <a:solidFill>
                <a:srgbClr val="6941EB"/>
              </a:solidFill>
            </a:endParaRPr>
          </a:p>
        </p:txBody>
      </p:sp>
      <p:sp>
        <p:nvSpPr>
          <p:cNvPr id="23" name="Espace réservé du texte 2">
            <a:extLst>
              <a:ext uri="{FF2B5EF4-FFF2-40B4-BE49-F238E27FC236}">
                <a16:creationId xmlns:a16="http://schemas.microsoft.com/office/drawing/2014/main" id="{DFE34972-6C34-5BCA-2F03-AA2B11A9DD92}"/>
              </a:ext>
            </a:extLst>
          </p:cNvPr>
          <p:cNvSpPr txBox="1">
            <a:spLocks/>
          </p:cNvSpPr>
          <p:nvPr/>
        </p:nvSpPr>
        <p:spPr>
          <a:xfrm>
            <a:off x="2956835" y="4471424"/>
            <a:ext cx="648072" cy="427325"/>
          </a:xfrm>
          <a:prstGeom prst="rect">
            <a:avLst/>
          </a:prstGeom>
          <a:ln>
            <a:noFill/>
          </a:ln>
        </p:spPr>
        <p:txBody>
          <a:bodyPr lIns="0" tIns="0" rIns="0" bIns="0" anchor="ctr" anchorCtr="0"/>
          <a:lstStyle>
            <a:lvl1pPr marL="0" indent="0" algn="l" defTabSz="914400" rtl="0" eaLnBrk="1" latinLnBrk="0" hangingPunct="1">
              <a:lnSpc>
                <a:spcPts val="5480"/>
              </a:lnSpc>
              <a:spcBef>
                <a:spcPts val="0"/>
              </a:spcBef>
              <a:buFont typeface="Arial" panose="020B0604020202020204" pitchFamily="34" charset="0"/>
              <a:buNone/>
              <a:defRPr sz="4000" b="0" i="0" kern="1200">
                <a:solidFill>
                  <a:schemeClr val="accent2"/>
                </a:solidFill>
                <a:latin typeface="IBM Plex Sans Medium" panose="020B050305020300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accent1"/>
                </a:solidFill>
              </a:rPr>
              <a:t>05</a:t>
            </a:r>
          </a:p>
        </p:txBody>
      </p:sp>
      <p:sp>
        <p:nvSpPr>
          <p:cNvPr id="3" name="ZoneTexte 2"/>
          <p:cNvSpPr txBox="1"/>
          <p:nvPr/>
        </p:nvSpPr>
        <p:spPr>
          <a:xfrm>
            <a:off x="3503712" y="1648217"/>
            <a:ext cx="3914028" cy="523220"/>
          </a:xfrm>
          <a:prstGeom prst="rect">
            <a:avLst/>
          </a:prstGeom>
          <a:noFill/>
        </p:spPr>
        <p:txBody>
          <a:bodyPr wrap="square" rtlCol="0">
            <a:spAutoFit/>
          </a:bodyPr>
          <a:lstStyle/>
          <a:p>
            <a:r>
              <a:rPr lang="fr-FR" sz="2800" b="1" dirty="0">
                <a:solidFill>
                  <a:srgbClr val="6941EB"/>
                </a:solidFill>
              </a:rPr>
              <a:t>General</a:t>
            </a:r>
            <a:r>
              <a:rPr lang="fr-FR" sz="2800" dirty="0"/>
              <a:t> </a:t>
            </a:r>
            <a:r>
              <a:rPr lang="fr-FR" sz="2800" b="1" dirty="0">
                <a:solidFill>
                  <a:srgbClr val="6941EB"/>
                </a:solidFill>
              </a:rPr>
              <a:t>informations</a:t>
            </a:r>
          </a:p>
        </p:txBody>
      </p:sp>
      <p:sp>
        <p:nvSpPr>
          <p:cNvPr id="22" name="ZoneTexte 21"/>
          <p:cNvSpPr txBox="1"/>
          <p:nvPr/>
        </p:nvSpPr>
        <p:spPr>
          <a:xfrm>
            <a:off x="3503712" y="2289276"/>
            <a:ext cx="5976664" cy="523220"/>
          </a:xfrm>
          <a:prstGeom prst="rect">
            <a:avLst/>
          </a:prstGeom>
          <a:noFill/>
        </p:spPr>
        <p:txBody>
          <a:bodyPr wrap="square" rtlCol="0">
            <a:spAutoFit/>
          </a:bodyPr>
          <a:lstStyle/>
          <a:p>
            <a:r>
              <a:rPr lang="fr-FR" sz="2800" b="1" dirty="0">
                <a:solidFill>
                  <a:srgbClr val="6941EB"/>
                </a:solidFill>
              </a:rPr>
              <a:t>Budget and </a:t>
            </a:r>
            <a:r>
              <a:rPr lang="fr-FR" sz="2800" b="1" dirty="0" err="1">
                <a:solidFill>
                  <a:srgbClr val="6941EB"/>
                </a:solidFill>
              </a:rPr>
              <a:t>eligibility</a:t>
            </a:r>
            <a:r>
              <a:rPr lang="fr-FR" sz="2800" b="1" dirty="0">
                <a:solidFill>
                  <a:srgbClr val="6941EB"/>
                </a:solidFill>
              </a:rPr>
              <a:t> of </a:t>
            </a:r>
            <a:r>
              <a:rPr lang="fr-FR" sz="2800" b="1" dirty="0" err="1">
                <a:solidFill>
                  <a:srgbClr val="6941EB"/>
                </a:solidFill>
              </a:rPr>
              <a:t>costs</a:t>
            </a:r>
            <a:endParaRPr lang="fr-FR" sz="2800" b="1" dirty="0">
              <a:solidFill>
                <a:srgbClr val="6941EB"/>
              </a:solidFill>
            </a:endParaRPr>
          </a:p>
        </p:txBody>
      </p:sp>
    </p:spTree>
    <p:extLst>
      <p:ext uri="{BB962C8B-B14F-4D97-AF65-F5344CB8AC3E}">
        <p14:creationId xmlns:p14="http://schemas.microsoft.com/office/powerpoint/2010/main" val="277751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a:xfrm>
            <a:off x="623391" y="476250"/>
            <a:ext cx="11089183" cy="792510"/>
          </a:xfrm>
        </p:spPr>
        <p:txBody>
          <a:bodyPr/>
          <a:lstStyle/>
          <a:p>
            <a:pPr lvl="0">
              <a:lnSpc>
                <a:spcPts val="2680"/>
              </a:lnSpc>
            </a:pPr>
            <a:r>
              <a:rPr lang="en-US" dirty="0"/>
              <a:t>Communication</a:t>
            </a:r>
            <a:endParaRPr lang="fr-FR" dirty="0"/>
          </a:p>
          <a:p>
            <a:endParaRPr lang="fr-FR" dirty="0"/>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503088" y="1268760"/>
            <a:ext cx="11353552" cy="5634876"/>
          </a:xfrm>
        </p:spPr>
        <p:txBody>
          <a:bodyPr/>
          <a:lstStyle/>
          <a:p>
            <a:pPr>
              <a:lnSpc>
                <a:spcPct val="150000"/>
              </a:lnSpc>
              <a:spcAft>
                <a:spcPts val="1200"/>
              </a:spcAft>
            </a:pPr>
            <a:r>
              <a:rPr lang="en-US" sz="1800" dirty="0">
                <a:solidFill>
                  <a:srgbClr val="0070C0"/>
                </a:solidFill>
                <a:latin typeface="Satoshi" panose="020B0604020202020204" charset="0"/>
              </a:rPr>
              <a:t>The communication obligations:</a:t>
            </a:r>
          </a:p>
          <a:p>
            <a:pPr marL="742950" lvl="1" indent="-285750">
              <a:lnSpc>
                <a:spcPct val="150000"/>
              </a:lnSpc>
              <a:buFont typeface="Arial" panose="020B0604020202020204" pitchFamily="34" charset="0"/>
              <a:buChar char="•"/>
            </a:pPr>
            <a:r>
              <a:rPr lang="en-US" sz="1800" dirty="0">
                <a:solidFill>
                  <a:srgbClr val="0070C0"/>
                </a:solidFill>
                <a:latin typeface="Satoshi" panose="020B0604020202020204" charset="0"/>
              </a:rPr>
              <a:t>Sentence to be used in every communication or dissemination activity : “</a:t>
            </a:r>
            <a:r>
              <a:rPr lang="en-US" sz="1800" i="1" dirty="0">
                <a:solidFill>
                  <a:srgbClr val="0070C0"/>
                </a:solidFill>
                <a:latin typeface="Satoshi" panose="020B0604020202020204" charset="0"/>
              </a:rPr>
              <a:t>This project has received funding from the European Union’s Horizon Europe research and innovation program under grant agreement No</a:t>
            </a:r>
            <a:r>
              <a:rPr lang="fr-FR" sz="1800" i="1" dirty="0">
                <a:solidFill>
                  <a:srgbClr val="0070C0"/>
                </a:solidFill>
                <a:latin typeface="Satoshi" panose="020B0604020202020204" charset="0"/>
              </a:rPr>
              <a:t> 101131435</a:t>
            </a:r>
            <a:r>
              <a:rPr lang="en-US" sz="1800" dirty="0">
                <a:solidFill>
                  <a:srgbClr val="0070C0"/>
                </a:solidFill>
                <a:latin typeface="Satoshi" panose="020B0604020202020204" charset="0"/>
              </a:rPr>
              <a:t>” with the European Union flag;</a:t>
            </a:r>
          </a:p>
          <a:p>
            <a:pPr marL="742950" lvl="1" indent="-285750">
              <a:lnSpc>
                <a:spcPct val="150000"/>
              </a:lnSpc>
              <a:buFont typeface="Arial" panose="020B0604020202020204" pitchFamily="34" charset="0"/>
              <a:buChar char="•"/>
            </a:pPr>
            <a:r>
              <a:rPr lang="en-US" sz="1800" dirty="0">
                <a:solidFill>
                  <a:srgbClr val="0070C0"/>
                </a:solidFill>
                <a:latin typeface="Satoshi" panose="020B0604020202020204" charset="0"/>
              </a:rPr>
              <a:t>Before engaging a communication or dissemination activity expected to have a major media impact, inform the Management Team</a:t>
            </a:r>
          </a:p>
          <a:p>
            <a:pPr lvl="1">
              <a:lnSpc>
                <a:spcPct val="150000"/>
              </a:lnSpc>
            </a:pPr>
            <a:endParaRPr lang="en-US" sz="1800" dirty="0">
              <a:solidFill>
                <a:srgbClr val="0070C0"/>
              </a:solidFill>
              <a:latin typeface="Satoshi" panose="020B0604020202020204" charset="0"/>
            </a:endParaRPr>
          </a:p>
          <a:p>
            <a:pPr>
              <a:lnSpc>
                <a:spcPct val="150000"/>
              </a:lnSpc>
              <a:spcAft>
                <a:spcPts val="1200"/>
              </a:spcAft>
            </a:pPr>
            <a:r>
              <a:rPr lang="en-US" sz="1800" dirty="0" err="1">
                <a:solidFill>
                  <a:srgbClr val="0070C0"/>
                </a:solidFill>
                <a:latin typeface="Satoshi" panose="020B0604020202020204" charset="0"/>
                <a:sym typeface="Wingdings" panose="05000000000000000000" pitchFamily="2" charset="2"/>
              </a:rPr>
              <a:t>iSAS</a:t>
            </a:r>
            <a:r>
              <a:rPr lang="en-US" sz="1800" dirty="0">
                <a:solidFill>
                  <a:srgbClr val="0070C0"/>
                </a:solidFill>
                <a:latin typeface="Satoshi" panose="020B0604020202020204" charset="0"/>
                <a:sym typeface="Wingdings" panose="05000000000000000000" pitchFamily="2" charset="2"/>
              </a:rPr>
              <a:t> </a:t>
            </a:r>
            <a:r>
              <a:rPr lang="en-US" sz="1800" dirty="0" err="1">
                <a:solidFill>
                  <a:srgbClr val="0070C0"/>
                </a:solidFill>
                <a:latin typeface="Satoshi" panose="020B0604020202020204" charset="0"/>
                <a:sym typeface="Wingdings" panose="05000000000000000000" pitchFamily="2" charset="2"/>
              </a:rPr>
              <a:t>Webiste</a:t>
            </a:r>
            <a:r>
              <a:rPr lang="en-US" sz="1800" dirty="0">
                <a:solidFill>
                  <a:srgbClr val="0070C0"/>
                </a:solidFill>
                <a:latin typeface="Satoshi" panose="020B0604020202020204" charset="0"/>
                <a:sym typeface="Wingdings" panose="05000000000000000000" pitchFamily="2" charset="2"/>
              </a:rPr>
              <a:t>  in progress</a:t>
            </a:r>
          </a:p>
          <a:p>
            <a:pPr>
              <a:lnSpc>
                <a:spcPct val="150000"/>
              </a:lnSpc>
              <a:spcAft>
                <a:spcPts val="1200"/>
              </a:spcAft>
            </a:pPr>
            <a:r>
              <a:rPr lang="en-US" sz="1800" dirty="0" err="1">
                <a:solidFill>
                  <a:srgbClr val="0070C0"/>
                </a:solidFill>
                <a:latin typeface="Satoshi" panose="020B0604020202020204" charset="0"/>
                <a:sym typeface="Wingdings" panose="05000000000000000000" pitchFamily="2" charset="2"/>
              </a:rPr>
              <a:t>iSAS</a:t>
            </a:r>
            <a:r>
              <a:rPr lang="en-US" sz="1800" dirty="0">
                <a:solidFill>
                  <a:srgbClr val="0070C0"/>
                </a:solidFill>
                <a:latin typeface="Satoshi" panose="020B0604020202020204" charset="0"/>
                <a:sym typeface="Wingdings" panose="05000000000000000000" pitchFamily="2" charset="2"/>
              </a:rPr>
              <a:t> Logo  available</a:t>
            </a:r>
          </a:p>
          <a:p>
            <a:pPr>
              <a:lnSpc>
                <a:spcPct val="150000"/>
              </a:lnSpc>
              <a:spcAft>
                <a:spcPts val="1200"/>
              </a:spcAft>
            </a:pPr>
            <a:r>
              <a:rPr lang="en-US" sz="1800" dirty="0">
                <a:solidFill>
                  <a:srgbClr val="0070C0"/>
                </a:solidFill>
                <a:latin typeface="Satoshi" panose="020B0604020202020204" charset="0"/>
                <a:sym typeface="Wingdings" panose="05000000000000000000" pitchFamily="2" charset="2"/>
              </a:rPr>
              <a:t>If a beneficiary breaches any of these obligations, the grant may be reduced in accordance with what stated in </a:t>
            </a:r>
            <a:r>
              <a:rPr lang="en-US" sz="1800" dirty="0" err="1">
                <a:solidFill>
                  <a:srgbClr val="0070C0"/>
                </a:solidFill>
                <a:latin typeface="Satoshi" panose="020B0604020202020204" charset="0"/>
                <a:sym typeface="Wingdings" panose="05000000000000000000" pitchFamily="2" charset="2"/>
              </a:rPr>
              <a:t>Annexe</a:t>
            </a:r>
            <a:r>
              <a:rPr lang="en-US" sz="1800" dirty="0">
                <a:solidFill>
                  <a:srgbClr val="0070C0"/>
                </a:solidFill>
                <a:latin typeface="Satoshi" panose="020B0604020202020204" charset="0"/>
                <a:sym typeface="Wingdings" panose="05000000000000000000" pitchFamily="2" charset="2"/>
              </a:rPr>
              <a:t> 5 of the Grant Agreement</a:t>
            </a:r>
          </a:p>
          <a:p>
            <a:pPr marL="0" indent="0">
              <a:lnSpc>
                <a:spcPts val="2000"/>
              </a:lnSpc>
              <a:spcAft>
                <a:spcPts val="1200"/>
              </a:spcAft>
              <a:buNone/>
            </a:pPr>
            <a:endParaRPr lang="en-US" sz="1800" dirty="0">
              <a:latin typeface="Satoshi" panose="020B0604020202020204" charset="0"/>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20</a:t>
            </a:fld>
            <a:endParaRPr lang="fr-FR" dirty="0"/>
          </a:p>
        </p:txBody>
      </p:sp>
    </p:spTree>
    <p:extLst>
      <p:ext uri="{BB962C8B-B14F-4D97-AF65-F5344CB8AC3E}">
        <p14:creationId xmlns:p14="http://schemas.microsoft.com/office/powerpoint/2010/main" val="106670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fr-FR" dirty="0" err="1"/>
              <a:t>Other</a:t>
            </a:r>
            <a:r>
              <a:rPr lang="fr-FR" dirty="0"/>
              <a:t> points to </a:t>
            </a:r>
            <a:r>
              <a:rPr lang="fr-FR" dirty="0" err="1"/>
              <a:t>remember</a:t>
            </a:r>
            <a:endParaRPr lang="fr-FR" dirty="0"/>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479425" y="1412776"/>
            <a:ext cx="11305256" cy="4578754"/>
          </a:xfrm>
        </p:spPr>
        <p:txBody>
          <a:bodyPr/>
          <a:lstStyle/>
          <a:p>
            <a:pPr>
              <a:lnSpc>
                <a:spcPct val="150000"/>
              </a:lnSpc>
              <a:spcAft>
                <a:spcPts val="1200"/>
              </a:spcAft>
            </a:pPr>
            <a:r>
              <a:rPr lang="en-US" sz="1800" dirty="0">
                <a:solidFill>
                  <a:srgbClr val="0070C0"/>
                </a:solidFill>
                <a:latin typeface="Satoshi" panose="020B0604020202020204" charset="0"/>
              </a:rPr>
              <a:t>Please keep an eye on:</a:t>
            </a:r>
          </a:p>
          <a:p>
            <a:pPr marL="742950" lvl="1" indent="-285750">
              <a:lnSpc>
                <a:spcPct val="150000"/>
              </a:lnSpc>
              <a:buFont typeface="Arial" panose="020B0604020202020204" pitchFamily="34" charset="0"/>
              <a:buChar char="•"/>
            </a:pPr>
            <a:r>
              <a:rPr lang="en-US" sz="1800" dirty="0">
                <a:solidFill>
                  <a:srgbClr val="0070C0"/>
                </a:solidFill>
                <a:latin typeface="Satoshi" panose="020B0604020202020204" charset="0"/>
              </a:rPr>
              <a:t>The eligible costs;</a:t>
            </a:r>
          </a:p>
          <a:p>
            <a:pPr marL="742950" lvl="1" indent="-285750">
              <a:lnSpc>
                <a:spcPct val="150000"/>
              </a:lnSpc>
              <a:buFont typeface="Arial" panose="020B0604020202020204" pitchFamily="34" charset="0"/>
              <a:buChar char="•"/>
            </a:pPr>
            <a:r>
              <a:rPr lang="en-US" sz="1800" dirty="0">
                <a:solidFill>
                  <a:srgbClr val="0070C0"/>
                </a:solidFill>
                <a:latin typeface="Satoshi" panose="020B0604020202020204" charset="0"/>
              </a:rPr>
              <a:t>Your organization's internal rules;</a:t>
            </a:r>
          </a:p>
          <a:p>
            <a:pPr marL="742950" lvl="1" indent="-285750">
              <a:lnSpc>
                <a:spcPct val="150000"/>
              </a:lnSpc>
              <a:buFont typeface="Arial" panose="020B0604020202020204" pitchFamily="34" charset="0"/>
              <a:buChar char="•"/>
            </a:pPr>
            <a:r>
              <a:rPr lang="en-US" sz="1800" dirty="0">
                <a:solidFill>
                  <a:srgbClr val="0070C0"/>
                </a:solidFill>
                <a:latin typeface="Satoshi" panose="020B0604020202020204" charset="0"/>
              </a:rPr>
              <a:t>The delivering dates of the milestones, deliverables and reporting periods;</a:t>
            </a:r>
          </a:p>
          <a:p>
            <a:pPr marL="742950" lvl="1" indent="-285750">
              <a:lnSpc>
                <a:spcPct val="150000"/>
              </a:lnSpc>
              <a:buFont typeface="Arial" panose="020B0604020202020204" pitchFamily="34" charset="0"/>
              <a:buChar char="•"/>
            </a:pPr>
            <a:r>
              <a:rPr lang="en-US" sz="1800" dirty="0">
                <a:solidFill>
                  <a:srgbClr val="0070C0"/>
                </a:solidFill>
                <a:latin typeface="Satoshi" panose="020B0604020202020204" charset="0"/>
              </a:rPr>
              <a:t>The GA Annex 5, with specific rules for : Intellectual Property, Communication and Dissemination, Gender mainstreaming, Exploitation, Recruitments, and working conditions for researchers</a:t>
            </a:r>
          </a:p>
          <a:p>
            <a:pPr marL="742950" lvl="1" indent="-285750">
              <a:lnSpc>
                <a:spcPct val="150000"/>
              </a:lnSpc>
              <a:buFont typeface="Arial" panose="020B0604020202020204" pitchFamily="34" charset="0"/>
              <a:buChar char="•"/>
            </a:pPr>
            <a:endParaRPr lang="en-US" sz="1800" dirty="0">
              <a:solidFill>
                <a:srgbClr val="0070C0"/>
              </a:solidFill>
              <a:latin typeface="Satoshi" panose="020B0604020202020204" charset="0"/>
            </a:endParaRPr>
          </a:p>
          <a:p>
            <a:pPr>
              <a:lnSpc>
                <a:spcPct val="150000"/>
              </a:lnSpc>
              <a:spcAft>
                <a:spcPts val="1200"/>
              </a:spcAft>
            </a:pPr>
            <a:r>
              <a:rPr lang="en-US" sz="1800" dirty="0">
                <a:solidFill>
                  <a:srgbClr val="0070C0"/>
                </a:solidFill>
                <a:latin typeface="Satoshi" panose="020B0604020202020204" charset="0"/>
                <a:sym typeface="Wingdings" panose="05000000000000000000" pitchFamily="2" charset="2"/>
              </a:rPr>
              <a:t>Remember EC audits can occur at any time during the project and for 2 years after the final payment.</a:t>
            </a: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21</a:t>
            </a:fld>
            <a:endParaRPr lang="fr-FR" dirty="0"/>
          </a:p>
        </p:txBody>
      </p:sp>
    </p:spTree>
    <p:extLst>
      <p:ext uri="{BB962C8B-B14F-4D97-AF65-F5344CB8AC3E}">
        <p14:creationId xmlns:p14="http://schemas.microsoft.com/office/powerpoint/2010/main" val="239007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fr-FR" dirty="0"/>
              <a:t>If </a:t>
            </a:r>
            <a:r>
              <a:rPr lang="fr-FR" dirty="0" err="1"/>
              <a:t>any</a:t>
            </a:r>
            <a:r>
              <a:rPr lang="fr-FR" dirty="0"/>
              <a:t> </a:t>
            </a:r>
            <a:r>
              <a:rPr lang="fr-FR" dirty="0" err="1"/>
              <a:t>doubts</a:t>
            </a:r>
            <a:r>
              <a:rPr lang="fr-FR" dirty="0"/>
              <a:t> </a:t>
            </a:r>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623392" y="1484784"/>
            <a:ext cx="11233150" cy="4698722"/>
          </a:xfrm>
        </p:spPr>
        <p:txBody>
          <a:bodyPr/>
          <a:lstStyle/>
          <a:p>
            <a:pPr>
              <a:lnSpc>
                <a:spcPts val="2000"/>
              </a:lnSpc>
              <a:spcAft>
                <a:spcPts val="1200"/>
              </a:spcAft>
            </a:pPr>
            <a:r>
              <a:rPr lang="en-US" sz="1800" dirty="0">
                <a:solidFill>
                  <a:srgbClr val="0070C0"/>
                </a:solidFill>
                <a:latin typeface="Satoshi" panose="020B0604020202020204" charset="0"/>
              </a:rPr>
              <a:t>Please check:</a:t>
            </a:r>
          </a:p>
          <a:p>
            <a:pPr marL="742950" lvl="1" indent="-285750">
              <a:lnSpc>
                <a:spcPct val="100000"/>
              </a:lnSpc>
              <a:buFont typeface="Arial" panose="020B0604020202020204" pitchFamily="34" charset="0"/>
              <a:buChar char="•"/>
            </a:pPr>
            <a:r>
              <a:rPr lang="en-US" sz="1800" dirty="0">
                <a:solidFill>
                  <a:srgbClr val="0070C0"/>
                </a:solidFill>
                <a:latin typeface="Satoshi" panose="020B0604020202020204" charset="0"/>
              </a:rPr>
              <a:t>The Grant and Consortium Agreements;</a:t>
            </a:r>
          </a:p>
          <a:p>
            <a:pPr marL="742950" lvl="1" indent="-285750">
              <a:lnSpc>
                <a:spcPct val="100000"/>
              </a:lnSpc>
              <a:buFont typeface="Arial" panose="020B0604020202020204" pitchFamily="34" charset="0"/>
              <a:buChar char="•"/>
            </a:pPr>
            <a:r>
              <a:rPr lang="en-US" sz="1800" dirty="0">
                <a:solidFill>
                  <a:srgbClr val="0070C0"/>
                </a:solidFill>
                <a:latin typeface="Satoshi" panose="020B0604020202020204" charset="0"/>
              </a:rPr>
              <a:t>The Annotated Model Grant Agreement;</a:t>
            </a:r>
          </a:p>
          <a:p>
            <a:pPr marL="742950" lvl="1" indent="-285750">
              <a:lnSpc>
                <a:spcPct val="100000"/>
              </a:lnSpc>
              <a:buFont typeface="Arial" panose="020B0604020202020204" pitchFamily="34" charset="0"/>
              <a:buChar char="•"/>
            </a:pPr>
            <a:r>
              <a:rPr lang="en-US" sz="1800" dirty="0">
                <a:solidFill>
                  <a:srgbClr val="0070C0"/>
                </a:solidFill>
                <a:latin typeface="Satoshi" panose="020B0604020202020204" charset="0"/>
              </a:rPr>
              <a:t>The Participant Portal (Online manual, FAQs)</a:t>
            </a:r>
          </a:p>
          <a:p>
            <a:pPr marL="742950" lvl="1" indent="-285750">
              <a:lnSpc>
                <a:spcPct val="100000"/>
              </a:lnSpc>
              <a:buFont typeface="Arial" panose="020B0604020202020204" pitchFamily="34" charset="0"/>
              <a:buChar char="•"/>
            </a:pPr>
            <a:endParaRPr lang="en-US" sz="1800" dirty="0">
              <a:solidFill>
                <a:srgbClr val="0070C0"/>
              </a:solidFill>
              <a:latin typeface="Satoshi" panose="020B0604020202020204" charset="0"/>
            </a:endParaRPr>
          </a:p>
          <a:p>
            <a:pPr>
              <a:lnSpc>
                <a:spcPts val="2000"/>
              </a:lnSpc>
              <a:spcAft>
                <a:spcPts val="1200"/>
              </a:spcAft>
            </a:pPr>
            <a:r>
              <a:rPr lang="en-US" sz="1800" dirty="0" err="1">
                <a:solidFill>
                  <a:srgbClr val="0070C0"/>
                </a:solidFill>
                <a:latin typeface="Satoshi" panose="020B0604020202020204" charset="0"/>
                <a:sym typeface="Wingdings" panose="05000000000000000000" pitchFamily="2" charset="2"/>
              </a:rPr>
              <a:t>And/Or</a:t>
            </a:r>
            <a:r>
              <a:rPr lang="en-US" sz="1800" dirty="0">
                <a:solidFill>
                  <a:srgbClr val="0070C0"/>
                </a:solidFill>
                <a:latin typeface="Satoshi" panose="020B0604020202020204" charset="0"/>
                <a:sym typeface="Wingdings" panose="05000000000000000000" pitchFamily="2" charset="2"/>
              </a:rPr>
              <a:t> consult:</a:t>
            </a:r>
          </a:p>
          <a:p>
            <a:pPr marL="742950" lvl="1" indent="-285750">
              <a:lnSpc>
                <a:spcPct val="100000"/>
              </a:lnSpc>
              <a:spcAft>
                <a:spcPts val="1200"/>
              </a:spcAft>
              <a:buFont typeface="Arial" panose="020B0604020202020204" pitchFamily="34" charset="0"/>
              <a:buChar char="•"/>
            </a:pPr>
            <a:r>
              <a:rPr lang="en-US" sz="1800" dirty="0">
                <a:solidFill>
                  <a:srgbClr val="0070C0"/>
                </a:solidFill>
                <a:latin typeface="Satoshi" panose="020B0604020202020204" charset="0"/>
                <a:sym typeface="Wingdings" panose="05000000000000000000" pitchFamily="2" charset="2"/>
              </a:rPr>
              <a:t>The </a:t>
            </a:r>
            <a:r>
              <a:rPr lang="fr-FR" sz="1800" dirty="0" err="1">
                <a:solidFill>
                  <a:srgbClr val="0070C0"/>
                </a:solidFill>
                <a:latin typeface="Satoshi" panose="020B0604020202020204" charset="0"/>
              </a:rPr>
              <a:t>coordinators</a:t>
            </a:r>
            <a:r>
              <a:rPr lang="fr-FR" sz="1800" dirty="0">
                <a:solidFill>
                  <a:srgbClr val="0070C0"/>
                </a:solidFill>
                <a:latin typeface="Satoshi" panose="020B0604020202020204" charset="0"/>
              </a:rPr>
              <a:t> : Achille Stocchi, Jorgen </a:t>
            </a:r>
            <a:r>
              <a:rPr lang="fr-FR" sz="1800" dirty="0" err="1">
                <a:solidFill>
                  <a:srgbClr val="0070C0"/>
                </a:solidFill>
                <a:latin typeface="Satoshi" panose="020B0604020202020204" charset="0"/>
              </a:rPr>
              <a:t>D’Hondt</a:t>
            </a:r>
            <a:r>
              <a:rPr lang="fr-FR" sz="1800" dirty="0">
                <a:solidFill>
                  <a:srgbClr val="0070C0"/>
                </a:solidFill>
                <a:latin typeface="Satoshi" panose="020B0604020202020204" charset="0"/>
              </a:rPr>
              <a:t> </a:t>
            </a:r>
          </a:p>
          <a:p>
            <a:pPr marL="742950" lvl="1" indent="-285750">
              <a:lnSpc>
                <a:spcPct val="100000"/>
              </a:lnSpc>
              <a:spcAft>
                <a:spcPts val="1200"/>
              </a:spcAft>
              <a:buFont typeface="Arial" panose="020B0604020202020204" pitchFamily="34" charset="0"/>
              <a:buChar char="•"/>
            </a:pPr>
            <a:r>
              <a:rPr lang="en-US" sz="1800" dirty="0">
                <a:solidFill>
                  <a:srgbClr val="0070C0"/>
                </a:solidFill>
                <a:latin typeface="Satoshi" panose="020B0604020202020204" charset="0"/>
                <a:sym typeface="Wingdings" panose="05000000000000000000" pitchFamily="2" charset="2"/>
              </a:rPr>
              <a:t>The project manager will start to work on </a:t>
            </a:r>
            <a:r>
              <a:rPr lang="en-US" sz="1800" dirty="0" err="1">
                <a:solidFill>
                  <a:srgbClr val="0070C0"/>
                </a:solidFill>
                <a:latin typeface="Satoshi" panose="020B0604020202020204" charset="0"/>
                <a:sym typeface="Wingdings" panose="05000000000000000000" pitchFamily="2" charset="2"/>
              </a:rPr>
              <a:t>iSAS</a:t>
            </a:r>
            <a:r>
              <a:rPr lang="en-US" sz="1800" dirty="0">
                <a:solidFill>
                  <a:srgbClr val="0070C0"/>
                </a:solidFill>
                <a:latin typeface="Satoshi" panose="020B0604020202020204" charset="0"/>
                <a:sym typeface="Wingdings" panose="05000000000000000000" pitchFamily="2" charset="2"/>
              </a:rPr>
              <a:t> project at 1rst of June : Adèle de Valera</a:t>
            </a:r>
          </a:p>
          <a:p>
            <a:pPr lvl="1">
              <a:lnSpc>
                <a:spcPct val="100000"/>
              </a:lnSpc>
              <a:spcAft>
                <a:spcPts val="1200"/>
              </a:spcAft>
            </a:pPr>
            <a:endParaRPr lang="en-US" sz="1800" dirty="0">
              <a:solidFill>
                <a:srgbClr val="0070C0"/>
              </a:solidFill>
              <a:latin typeface="Satoshi" panose="020B0604020202020204" charset="0"/>
              <a:sym typeface="Wingdings" panose="05000000000000000000" pitchFamily="2" charset="2"/>
            </a:endParaRPr>
          </a:p>
          <a:p>
            <a:pPr lvl="1">
              <a:lnSpc>
                <a:spcPct val="100000"/>
              </a:lnSpc>
              <a:spcAft>
                <a:spcPts val="1200"/>
              </a:spcAft>
            </a:pPr>
            <a:r>
              <a:rPr lang="en-US" sz="1800" dirty="0">
                <a:solidFill>
                  <a:srgbClr val="0070C0"/>
                </a:solidFill>
                <a:latin typeface="Satoshi" panose="020B0604020202020204" charset="0"/>
                <a:sym typeface="Wingdings" panose="05000000000000000000" pitchFamily="2" charset="2"/>
              </a:rPr>
              <a:t>Please inform the management team of any circumstances likely to affect or delay the implementation of the action.</a:t>
            </a:r>
          </a:p>
          <a:p>
            <a:pPr marL="0" indent="0">
              <a:lnSpc>
                <a:spcPts val="2000"/>
              </a:lnSpc>
              <a:spcAft>
                <a:spcPts val="1200"/>
              </a:spcAft>
              <a:buNone/>
            </a:pPr>
            <a:endParaRPr lang="en-US" sz="1800" dirty="0">
              <a:latin typeface="Satoshi" panose="020B0604020202020204" charset="0"/>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22</a:t>
            </a:fld>
            <a:endParaRPr lang="fr-FR" dirty="0"/>
          </a:p>
        </p:txBody>
      </p:sp>
    </p:spTree>
    <p:extLst>
      <p:ext uri="{BB962C8B-B14F-4D97-AF65-F5344CB8AC3E}">
        <p14:creationId xmlns:p14="http://schemas.microsoft.com/office/powerpoint/2010/main" val="53412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4F344C9-41F4-6C5F-3C25-15C82D492F17}"/>
              </a:ext>
            </a:extLst>
          </p:cNvPr>
          <p:cNvSpPr>
            <a:spLocks noGrp="1"/>
          </p:cNvSpPr>
          <p:nvPr>
            <p:ph type="sldNum" sz="quarter" idx="4"/>
          </p:nvPr>
        </p:nvSpPr>
        <p:spPr/>
        <p:txBody>
          <a:bodyPr/>
          <a:lstStyle/>
          <a:p>
            <a:fld id="{2C0A5345-16E1-8A41-8897-3EFCC67CC932}" type="slidenum">
              <a:rPr lang="fr-FR" smtClean="0"/>
              <a:pPr/>
              <a:t>23</a:t>
            </a:fld>
            <a:endParaRPr lang="fr-FR" dirty="0"/>
          </a:p>
        </p:txBody>
      </p:sp>
      <p:sp>
        <p:nvSpPr>
          <p:cNvPr id="3" name="Espace réservé du texte 2">
            <a:extLst>
              <a:ext uri="{FF2B5EF4-FFF2-40B4-BE49-F238E27FC236}">
                <a16:creationId xmlns:a16="http://schemas.microsoft.com/office/drawing/2014/main" id="{E1F40091-BFDB-6740-CAAB-2A9289E9CC1F}"/>
              </a:ext>
            </a:extLst>
          </p:cNvPr>
          <p:cNvSpPr>
            <a:spLocks noGrp="1"/>
          </p:cNvSpPr>
          <p:nvPr>
            <p:ph type="body" sz="quarter" idx="14"/>
          </p:nvPr>
        </p:nvSpPr>
        <p:spPr/>
        <p:txBody>
          <a:bodyPr/>
          <a:lstStyle/>
          <a:p>
            <a:r>
              <a:rPr lang="fr-FR" dirty="0"/>
              <a:t>05</a:t>
            </a:r>
          </a:p>
        </p:txBody>
      </p:sp>
      <p:sp>
        <p:nvSpPr>
          <p:cNvPr id="4" name="Espace réservé du texte 3">
            <a:extLst>
              <a:ext uri="{FF2B5EF4-FFF2-40B4-BE49-F238E27FC236}">
                <a16:creationId xmlns:a16="http://schemas.microsoft.com/office/drawing/2014/main" id="{C0A8C7DB-A86A-F767-401D-74C09FB0D92A}"/>
              </a:ext>
            </a:extLst>
          </p:cNvPr>
          <p:cNvSpPr>
            <a:spLocks noGrp="1"/>
          </p:cNvSpPr>
          <p:nvPr>
            <p:ph type="body" sz="quarter" idx="17"/>
          </p:nvPr>
        </p:nvSpPr>
        <p:spPr>
          <a:xfrm>
            <a:off x="2423694" y="3204001"/>
            <a:ext cx="7560737" cy="624402"/>
          </a:xfrm>
        </p:spPr>
        <p:txBody>
          <a:bodyPr/>
          <a:lstStyle/>
          <a:p>
            <a:r>
              <a:rPr lang="fr-FR" dirty="0"/>
              <a:t>Questions</a:t>
            </a:r>
          </a:p>
        </p:txBody>
      </p:sp>
    </p:spTree>
    <p:extLst>
      <p:ext uri="{BB962C8B-B14F-4D97-AF65-F5344CB8AC3E}">
        <p14:creationId xmlns:p14="http://schemas.microsoft.com/office/powerpoint/2010/main" val="426029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4F344C9-41F4-6C5F-3C25-15C82D492F17}"/>
              </a:ext>
            </a:extLst>
          </p:cNvPr>
          <p:cNvSpPr>
            <a:spLocks noGrp="1"/>
          </p:cNvSpPr>
          <p:nvPr>
            <p:ph type="sldNum" sz="quarter" idx="4"/>
          </p:nvPr>
        </p:nvSpPr>
        <p:spPr/>
        <p:txBody>
          <a:bodyPr/>
          <a:lstStyle/>
          <a:p>
            <a:fld id="{2C0A5345-16E1-8A41-8897-3EFCC67CC932}" type="slidenum">
              <a:rPr lang="fr-FR" smtClean="0"/>
              <a:pPr/>
              <a:t>3</a:t>
            </a:fld>
            <a:endParaRPr lang="fr-FR" dirty="0"/>
          </a:p>
        </p:txBody>
      </p:sp>
      <p:sp>
        <p:nvSpPr>
          <p:cNvPr id="3" name="Espace réservé du texte 2">
            <a:extLst>
              <a:ext uri="{FF2B5EF4-FFF2-40B4-BE49-F238E27FC236}">
                <a16:creationId xmlns:a16="http://schemas.microsoft.com/office/drawing/2014/main" id="{E1F40091-BFDB-6740-CAAB-2A9289E9CC1F}"/>
              </a:ext>
            </a:extLst>
          </p:cNvPr>
          <p:cNvSpPr>
            <a:spLocks noGrp="1"/>
          </p:cNvSpPr>
          <p:nvPr>
            <p:ph type="body" sz="quarter" idx="14"/>
          </p:nvPr>
        </p:nvSpPr>
        <p:spPr/>
        <p:txBody>
          <a:bodyPr/>
          <a:lstStyle/>
          <a:p>
            <a:r>
              <a:rPr lang="fr-FR" dirty="0"/>
              <a:t>01</a:t>
            </a:r>
          </a:p>
        </p:txBody>
      </p:sp>
      <p:sp>
        <p:nvSpPr>
          <p:cNvPr id="4" name="Espace réservé du texte 3">
            <a:extLst>
              <a:ext uri="{FF2B5EF4-FFF2-40B4-BE49-F238E27FC236}">
                <a16:creationId xmlns:a16="http://schemas.microsoft.com/office/drawing/2014/main" id="{C0A8C7DB-A86A-F767-401D-74C09FB0D92A}"/>
              </a:ext>
            </a:extLst>
          </p:cNvPr>
          <p:cNvSpPr>
            <a:spLocks noGrp="1"/>
          </p:cNvSpPr>
          <p:nvPr>
            <p:ph type="body" sz="quarter" idx="17"/>
          </p:nvPr>
        </p:nvSpPr>
        <p:spPr>
          <a:xfrm>
            <a:off x="2423592" y="3080366"/>
            <a:ext cx="6866782" cy="624402"/>
          </a:xfrm>
        </p:spPr>
        <p:txBody>
          <a:bodyPr/>
          <a:lstStyle/>
          <a:p>
            <a:r>
              <a:rPr lang="fr-FR" dirty="0"/>
              <a:t>General informations</a:t>
            </a:r>
          </a:p>
        </p:txBody>
      </p:sp>
    </p:spTree>
    <p:extLst>
      <p:ext uri="{BB962C8B-B14F-4D97-AF65-F5344CB8AC3E}">
        <p14:creationId xmlns:p14="http://schemas.microsoft.com/office/powerpoint/2010/main" val="23722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74903-8BEA-7FBF-F1BF-3C7C13289822}"/>
              </a:ext>
            </a:extLst>
          </p:cNvPr>
          <p:cNvSpPr>
            <a:spLocks noGrp="1"/>
          </p:cNvSpPr>
          <p:nvPr>
            <p:ph type="body" sz="quarter" idx="10"/>
          </p:nvPr>
        </p:nvSpPr>
        <p:spPr>
          <a:xfrm>
            <a:off x="479425" y="476250"/>
            <a:ext cx="11233150" cy="1080490"/>
          </a:xfrm>
        </p:spPr>
        <p:txBody>
          <a:bodyPr/>
          <a:lstStyle/>
          <a:p>
            <a:r>
              <a:rPr lang="fr-FR" dirty="0"/>
              <a:t>General informations</a:t>
            </a:r>
          </a:p>
        </p:txBody>
      </p:sp>
      <p:sp>
        <p:nvSpPr>
          <p:cNvPr id="3" name="Espace réservé du texte 2">
            <a:extLst>
              <a:ext uri="{FF2B5EF4-FFF2-40B4-BE49-F238E27FC236}">
                <a16:creationId xmlns:a16="http://schemas.microsoft.com/office/drawing/2014/main" id="{42936FE6-D9B8-CF1E-148A-9698550B5F22}"/>
              </a:ext>
            </a:extLst>
          </p:cNvPr>
          <p:cNvSpPr>
            <a:spLocks noGrp="1"/>
          </p:cNvSpPr>
          <p:nvPr>
            <p:ph type="body" sz="quarter" idx="12"/>
          </p:nvPr>
        </p:nvSpPr>
        <p:spPr>
          <a:xfrm>
            <a:off x="407368" y="1165931"/>
            <a:ext cx="11233150" cy="4829655"/>
          </a:xfrm>
        </p:spPr>
        <p:txBody>
          <a:bodyPr/>
          <a:lstStyle/>
          <a:p>
            <a:pPr>
              <a:lnSpc>
                <a:spcPct val="200000"/>
              </a:lnSpc>
            </a:pPr>
            <a:r>
              <a:rPr lang="en-US" sz="2000" dirty="0"/>
              <a:t>Call : </a:t>
            </a:r>
            <a:r>
              <a:rPr lang="en-US" sz="2000" dirty="0">
                <a:solidFill>
                  <a:schemeClr val="accent2"/>
                </a:solidFill>
              </a:rPr>
              <a:t> </a:t>
            </a:r>
            <a:r>
              <a:rPr lang="fr-FR" sz="2000" dirty="0">
                <a:solidFill>
                  <a:schemeClr val="accent2"/>
                </a:solidFill>
              </a:rPr>
              <a:t>HEUROPE-INFRA-TECH-2023</a:t>
            </a:r>
          </a:p>
          <a:p>
            <a:pPr>
              <a:lnSpc>
                <a:spcPct val="200000"/>
              </a:lnSpc>
              <a:spcAft>
                <a:spcPts val="1200"/>
              </a:spcAft>
            </a:pPr>
            <a:r>
              <a:rPr lang="en-US" sz="2000" dirty="0"/>
              <a:t>Funded under GA number : </a:t>
            </a:r>
            <a:r>
              <a:rPr lang="fr-FR" sz="2000" dirty="0">
                <a:solidFill>
                  <a:schemeClr val="accent2"/>
                </a:solidFill>
              </a:rPr>
              <a:t>101131435</a:t>
            </a:r>
            <a:r>
              <a:rPr lang="en-US" sz="2000" dirty="0">
                <a:solidFill>
                  <a:schemeClr val="accent2"/>
                </a:solidFill>
              </a:rPr>
              <a:t> </a:t>
            </a:r>
          </a:p>
          <a:p>
            <a:pPr>
              <a:lnSpc>
                <a:spcPct val="200000"/>
              </a:lnSpc>
              <a:spcAft>
                <a:spcPts val="1200"/>
              </a:spcAft>
            </a:pPr>
            <a:r>
              <a:rPr lang="en-US" sz="2000" dirty="0"/>
              <a:t>Duration : </a:t>
            </a:r>
            <a:r>
              <a:rPr lang="en-US" sz="2000" dirty="0">
                <a:solidFill>
                  <a:schemeClr val="accent2"/>
                </a:solidFill>
              </a:rPr>
              <a:t>48 months</a:t>
            </a:r>
            <a:endParaRPr lang="en-US" sz="2000" dirty="0"/>
          </a:p>
          <a:p>
            <a:pPr>
              <a:lnSpc>
                <a:spcPct val="200000"/>
              </a:lnSpc>
              <a:spcAft>
                <a:spcPts val="1200"/>
              </a:spcAft>
            </a:pPr>
            <a:r>
              <a:rPr lang="en-US" sz="2000" dirty="0"/>
              <a:t>Start date : </a:t>
            </a:r>
            <a:r>
              <a:rPr lang="en-US" sz="2000" dirty="0">
                <a:solidFill>
                  <a:schemeClr val="accent2"/>
                </a:solidFill>
              </a:rPr>
              <a:t>01/03/2024</a:t>
            </a:r>
            <a:endParaRPr lang="en-US" sz="2000" dirty="0"/>
          </a:p>
          <a:p>
            <a:pPr>
              <a:lnSpc>
                <a:spcPct val="200000"/>
              </a:lnSpc>
              <a:spcAft>
                <a:spcPts val="1200"/>
              </a:spcAft>
            </a:pPr>
            <a:r>
              <a:rPr lang="en-US" sz="2000" dirty="0"/>
              <a:t>End date : </a:t>
            </a:r>
            <a:r>
              <a:rPr lang="en-US" sz="2000" dirty="0">
                <a:solidFill>
                  <a:schemeClr val="accent2"/>
                </a:solidFill>
              </a:rPr>
              <a:t>29/02/2028</a:t>
            </a:r>
          </a:p>
          <a:p>
            <a:pPr>
              <a:lnSpc>
                <a:spcPct val="200000"/>
              </a:lnSpc>
            </a:pPr>
            <a:r>
              <a:rPr lang="en-US" sz="2000" dirty="0"/>
              <a:t>Total grand amount : </a:t>
            </a:r>
            <a:r>
              <a:rPr lang="fr-FR" sz="2000" dirty="0">
                <a:solidFill>
                  <a:schemeClr val="accent2"/>
                </a:solidFill>
              </a:rPr>
              <a:t>4,660,023.75 € + 681,338.83 € (UK </a:t>
            </a:r>
            <a:r>
              <a:rPr lang="fr-FR" sz="2000" dirty="0" err="1">
                <a:solidFill>
                  <a:schemeClr val="accent2"/>
                </a:solidFill>
              </a:rPr>
              <a:t>partners</a:t>
            </a:r>
            <a:r>
              <a:rPr lang="fr-FR" sz="2000" dirty="0">
                <a:solidFill>
                  <a:schemeClr val="accent2"/>
                </a:solidFill>
              </a:rPr>
              <a:t> and EPFL)</a:t>
            </a:r>
          </a:p>
          <a:p>
            <a:pPr>
              <a:lnSpc>
                <a:spcPct val="200000"/>
              </a:lnSpc>
              <a:spcAft>
                <a:spcPts val="1200"/>
              </a:spcAft>
            </a:pPr>
            <a:r>
              <a:rPr lang="en-US" sz="2000" dirty="0"/>
              <a:t>Project Officer (PO) in charge : </a:t>
            </a:r>
            <a:r>
              <a:rPr lang="fr-FR" sz="2000" dirty="0">
                <a:solidFill>
                  <a:schemeClr val="accent2"/>
                </a:solidFill>
              </a:rPr>
              <a:t>Elena GARBARINO</a:t>
            </a:r>
            <a:endParaRPr lang="en-US" sz="2000" dirty="0">
              <a:solidFill>
                <a:schemeClr val="accent2"/>
              </a:solidFill>
            </a:endParaRPr>
          </a:p>
        </p:txBody>
      </p:sp>
      <p:sp>
        <p:nvSpPr>
          <p:cNvPr id="4" name="Espace réservé du numéro de diapositive 3">
            <a:extLst>
              <a:ext uri="{FF2B5EF4-FFF2-40B4-BE49-F238E27FC236}">
                <a16:creationId xmlns:a16="http://schemas.microsoft.com/office/drawing/2014/main" id="{1609BA01-F35C-045B-41AF-7AD3898836B5}"/>
              </a:ext>
            </a:extLst>
          </p:cNvPr>
          <p:cNvSpPr>
            <a:spLocks noGrp="1"/>
          </p:cNvSpPr>
          <p:nvPr>
            <p:ph type="sldNum" sz="quarter" idx="4"/>
          </p:nvPr>
        </p:nvSpPr>
        <p:spPr/>
        <p:txBody>
          <a:bodyPr/>
          <a:lstStyle/>
          <a:p>
            <a:fld id="{2C0A5345-16E1-8A41-8897-3EFCC67CC932}" type="slidenum">
              <a:rPr lang="fr-FR" smtClean="0"/>
              <a:pPr/>
              <a:t>4</a:t>
            </a:fld>
            <a:endParaRPr lang="fr-FR" dirty="0"/>
          </a:p>
        </p:txBody>
      </p:sp>
    </p:spTree>
    <p:extLst>
      <p:ext uri="{BB962C8B-B14F-4D97-AF65-F5344CB8AC3E}">
        <p14:creationId xmlns:p14="http://schemas.microsoft.com/office/powerpoint/2010/main" val="412844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4F344C9-41F4-6C5F-3C25-15C82D492F17}"/>
              </a:ext>
            </a:extLst>
          </p:cNvPr>
          <p:cNvSpPr>
            <a:spLocks noGrp="1"/>
          </p:cNvSpPr>
          <p:nvPr>
            <p:ph type="sldNum" sz="quarter" idx="4"/>
          </p:nvPr>
        </p:nvSpPr>
        <p:spPr/>
        <p:txBody>
          <a:bodyPr/>
          <a:lstStyle/>
          <a:p>
            <a:fld id="{2C0A5345-16E1-8A41-8897-3EFCC67CC932}" type="slidenum">
              <a:rPr lang="fr-FR" smtClean="0"/>
              <a:pPr/>
              <a:t>5</a:t>
            </a:fld>
            <a:endParaRPr lang="fr-FR" dirty="0"/>
          </a:p>
        </p:txBody>
      </p:sp>
      <p:sp>
        <p:nvSpPr>
          <p:cNvPr id="3" name="Espace réservé du texte 2">
            <a:extLst>
              <a:ext uri="{FF2B5EF4-FFF2-40B4-BE49-F238E27FC236}">
                <a16:creationId xmlns:a16="http://schemas.microsoft.com/office/drawing/2014/main" id="{E1F40091-BFDB-6740-CAAB-2A9289E9CC1F}"/>
              </a:ext>
            </a:extLst>
          </p:cNvPr>
          <p:cNvSpPr>
            <a:spLocks noGrp="1"/>
          </p:cNvSpPr>
          <p:nvPr>
            <p:ph type="body" sz="quarter" idx="14"/>
          </p:nvPr>
        </p:nvSpPr>
        <p:spPr/>
        <p:txBody>
          <a:bodyPr/>
          <a:lstStyle/>
          <a:p>
            <a:r>
              <a:rPr lang="fr-FR" dirty="0"/>
              <a:t>02</a:t>
            </a:r>
          </a:p>
        </p:txBody>
      </p:sp>
      <p:sp>
        <p:nvSpPr>
          <p:cNvPr id="4" name="Espace réservé du texte 3">
            <a:extLst>
              <a:ext uri="{FF2B5EF4-FFF2-40B4-BE49-F238E27FC236}">
                <a16:creationId xmlns:a16="http://schemas.microsoft.com/office/drawing/2014/main" id="{C0A8C7DB-A86A-F767-401D-74C09FB0D92A}"/>
              </a:ext>
            </a:extLst>
          </p:cNvPr>
          <p:cNvSpPr>
            <a:spLocks noGrp="1"/>
          </p:cNvSpPr>
          <p:nvPr>
            <p:ph type="body" sz="quarter" idx="17"/>
          </p:nvPr>
        </p:nvSpPr>
        <p:spPr>
          <a:xfrm>
            <a:off x="2423592" y="2780482"/>
            <a:ext cx="7992786" cy="1239955"/>
          </a:xfrm>
        </p:spPr>
        <p:txBody>
          <a:bodyPr/>
          <a:lstStyle/>
          <a:p>
            <a:r>
              <a:rPr lang="fr-FR" dirty="0"/>
              <a:t>Budget and </a:t>
            </a:r>
            <a:r>
              <a:rPr lang="fr-FR" dirty="0" err="1"/>
              <a:t>eligibility</a:t>
            </a:r>
            <a:r>
              <a:rPr lang="fr-FR" dirty="0"/>
              <a:t> of </a:t>
            </a:r>
            <a:r>
              <a:rPr lang="fr-FR" dirty="0" err="1"/>
              <a:t>costs</a:t>
            </a:r>
            <a:endParaRPr lang="fr-FR" dirty="0"/>
          </a:p>
        </p:txBody>
      </p:sp>
    </p:spTree>
    <p:extLst>
      <p:ext uri="{BB962C8B-B14F-4D97-AF65-F5344CB8AC3E}">
        <p14:creationId xmlns:p14="http://schemas.microsoft.com/office/powerpoint/2010/main" val="158476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74903-8BEA-7FBF-F1BF-3C7C13289822}"/>
              </a:ext>
            </a:extLst>
          </p:cNvPr>
          <p:cNvSpPr>
            <a:spLocks noGrp="1"/>
          </p:cNvSpPr>
          <p:nvPr>
            <p:ph type="body" sz="quarter" idx="10"/>
          </p:nvPr>
        </p:nvSpPr>
        <p:spPr>
          <a:xfrm>
            <a:off x="324187" y="347412"/>
            <a:ext cx="11233150" cy="1080490"/>
          </a:xfrm>
        </p:spPr>
        <p:txBody>
          <a:bodyPr/>
          <a:lstStyle/>
          <a:p>
            <a:r>
              <a:rPr lang="fr-FR" sz="4000" dirty="0" err="1"/>
              <a:t>Project’s</a:t>
            </a:r>
            <a:r>
              <a:rPr lang="fr-FR" sz="4000" dirty="0"/>
              <a:t> budget</a:t>
            </a:r>
          </a:p>
        </p:txBody>
      </p:sp>
      <p:sp>
        <p:nvSpPr>
          <p:cNvPr id="4" name="Espace réservé du numéro de diapositive 3">
            <a:extLst>
              <a:ext uri="{FF2B5EF4-FFF2-40B4-BE49-F238E27FC236}">
                <a16:creationId xmlns:a16="http://schemas.microsoft.com/office/drawing/2014/main" id="{1609BA01-F35C-045B-41AF-7AD3898836B5}"/>
              </a:ext>
            </a:extLst>
          </p:cNvPr>
          <p:cNvSpPr>
            <a:spLocks noGrp="1"/>
          </p:cNvSpPr>
          <p:nvPr>
            <p:ph type="sldNum" sz="quarter" idx="4"/>
          </p:nvPr>
        </p:nvSpPr>
        <p:spPr/>
        <p:txBody>
          <a:bodyPr/>
          <a:lstStyle/>
          <a:p>
            <a:fld id="{2C0A5345-16E1-8A41-8897-3EFCC67CC932}" type="slidenum">
              <a:rPr lang="fr-FR" smtClean="0"/>
              <a:pPr/>
              <a:t>6</a:t>
            </a:fld>
            <a:endParaRPr lang="fr-FR" dirty="0"/>
          </a:p>
        </p:txBody>
      </p:sp>
      <p:sp>
        <p:nvSpPr>
          <p:cNvPr id="6" name="ZoneTexte 5"/>
          <p:cNvSpPr txBox="1"/>
          <p:nvPr/>
        </p:nvSpPr>
        <p:spPr>
          <a:xfrm>
            <a:off x="512825" y="6258639"/>
            <a:ext cx="9941712" cy="246221"/>
          </a:xfrm>
          <a:prstGeom prst="rect">
            <a:avLst/>
          </a:prstGeom>
          <a:noFill/>
        </p:spPr>
        <p:txBody>
          <a:bodyPr wrap="square" rtlCol="0">
            <a:spAutoFit/>
          </a:bodyPr>
          <a:lstStyle/>
          <a:p>
            <a:r>
              <a:rPr lang="fr-FR" sz="1000" b="1" dirty="0" err="1">
                <a:solidFill>
                  <a:srgbClr val="0070C0"/>
                </a:solidFill>
                <a:latin typeface="Arial" panose="020B0604020202020204" pitchFamily="34" charset="0"/>
                <a:cs typeface="Arial" panose="020B0604020202020204" pitchFamily="34" charset="0"/>
              </a:rPr>
              <a:t>Funding</a:t>
            </a:r>
            <a:r>
              <a:rPr lang="fr-FR" sz="1000" b="1" dirty="0">
                <a:solidFill>
                  <a:srgbClr val="0070C0"/>
                </a:solidFill>
                <a:latin typeface="Arial" panose="020B0604020202020204" pitchFamily="34" charset="0"/>
                <a:cs typeface="Arial" panose="020B0604020202020204" pitchFamily="34" charset="0"/>
              </a:rPr>
              <a:t> rate : </a:t>
            </a:r>
            <a:r>
              <a:rPr lang="fr-FR" sz="1000" dirty="0">
                <a:solidFill>
                  <a:srgbClr val="0070C0"/>
                </a:solidFill>
                <a:latin typeface="Arial" panose="020B0604020202020204" pitchFamily="34" charset="0"/>
                <a:cs typeface="Arial" panose="020B0604020202020204" pitchFamily="34" charset="0"/>
              </a:rPr>
              <a:t>100% of the </a:t>
            </a:r>
            <a:r>
              <a:rPr lang="fr-FR" sz="1000" dirty="0" err="1">
                <a:solidFill>
                  <a:srgbClr val="0070C0"/>
                </a:solidFill>
                <a:latin typeface="Arial" panose="020B0604020202020204" pitchFamily="34" charset="0"/>
                <a:cs typeface="Arial" panose="020B0604020202020204" pitchFamily="34" charset="0"/>
              </a:rPr>
              <a:t>eligible</a:t>
            </a:r>
            <a:r>
              <a:rPr lang="fr-FR" sz="1000" dirty="0">
                <a:solidFill>
                  <a:srgbClr val="0070C0"/>
                </a:solidFill>
                <a:latin typeface="Arial" panose="020B0604020202020204" pitchFamily="34" charset="0"/>
                <a:cs typeface="Arial" panose="020B0604020202020204" pitchFamily="34" charset="0"/>
              </a:rPr>
              <a:t> direct </a:t>
            </a:r>
            <a:r>
              <a:rPr lang="fr-FR" sz="1000" dirty="0" err="1">
                <a:solidFill>
                  <a:srgbClr val="0070C0"/>
                </a:solidFill>
                <a:latin typeface="Arial" panose="020B0604020202020204" pitchFamily="34" charset="0"/>
                <a:cs typeface="Arial" panose="020B0604020202020204" pitchFamily="34" charset="0"/>
              </a:rPr>
              <a:t>costs</a:t>
            </a:r>
            <a:r>
              <a:rPr lang="fr-FR" sz="1000" dirty="0">
                <a:solidFill>
                  <a:srgbClr val="0070C0"/>
                </a:solidFill>
                <a:latin typeface="Arial" panose="020B0604020202020204" pitchFamily="34" charset="0"/>
                <a:cs typeface="Arial" panose="020B0604020202020204" pitchFamily="34" charset="0"/>
              </a:rPr>
              <a:t> and 25% of the direct </a:t>
            </a:r>
            <a:r>
              <a:rPr lang="fr-FR" sz="1000" dirty="0" err="1">
                <a:solidFill>
                  <a:srgbClr val="0070C0"/>
                </a:solidFill>
                <a:latin typeface="Arial" panose="020B0604020202020204" pitchFamily="34" charset="0"/>
                <a:cs typeface="Arial" panose="020B0604020202020204" pitchFamily="34" charset="0"/>
              </a:rPr>
              <a:t>costs</a:t>
            </a:r>
            <a:r>
              <a:rPr lang="fr-FR" sz="1000" dirty="0">
                <a:solidFill>
                  <a:srgbClr val="0070C0"/>
                </a:solidFill>
                <a:latin typeface="Arial" panose="020B0604020202020204" pitchFamily="34" charset="0"/>
                <a:cs typeface="Arial" panose="020B0604020202020204" pitchFamily="34" charset="0"/>
              </a:rPr>
              <a:t> (</a:t>
            </a:r>
            <a:r>
              <a:rPr lang="fr-FR" sz="1000" dirty="0" err="1">
                <a:solidFill>
                  <a:srgbClr val="0070C0"/>
                </a:solidFill>
                <a:latin typeface="Arial" panose="020B0604020202020204" pitchFamily="34" charset="0"/>
                <a:cs typeface="Arial" panose="020B0604020202020204" pitchFamily="34" charset="0"/>
              </a:rPr>
              <a:t>except</a:t>
            </a:r>
            <a:r>
              <a:rPr lang="fr-FR" sz="1000" dirty="0">
                <a:solidFill>
                  <a:srgbClr val="0070C0"/>
                </a:solidFill>
                <a:latin typeface="Arial" panose="020B0604020202020204" pitchFamily="34" charset="0"/>
                <a:cs typeface="Arial" panose="020B0604020202020204" pitchFamily="34" charset="0"/>
              </a:rPr>
              <a:t> for the </a:t>
            </a:r>
            <a:r>
              <a:rPr lang="fr-FR" sz="1000" dirty="0" err="1">
                <a:solidFill>
                  <a:srgbClr val="0070C0"/>
                </a:solidFill>
                <a:latin typeface="Arial" panose="020B0604020202020204" pitchFamily="34" charset="0"/>
                <a:cs typeface="Arial" panose="020B0604020202020204" pitchFamily="34" charset="0"/>
              </a:rPr>
              <a:t>subcontracting</a:t>
            </a:r>
            <a:r>
              <a:rPr lang="fr-FR" sz="1000" dirty="0">
                <a:solidFill>
                  <a:srgbClr val="0070C0"/>
                </a:solidFill>
                <a:latin typeface="Arial" panose="020B0604020202020204" pitchFamily="34" charset="0"/>
                <a:cs typeface="Arial" panose="020B0604020202020204" pitchFamily="34" charset="0"/>
              </a:rPr>
              <a:t>) as a flat rate for indirect </a:t>
            </a:r>
            <a:r>
              <a:rPr lang="fr-FR" sz="1000" dirty="0" err="1">
                <a:solidFill>
                  <a:srgbClr val="0070C0"/>
                </a:solidFill>
                <a:latin typeface="Arial" panose="020B0604020202020204" pitchFamily="34" charset="0"/>
                <a:cs typeface="Arial" panose="020B0604020202020204" pitchFamily="34" charset="0"/>
              </a:rPr>
              <a:t>costs</a:t>
            </a:r>
            <a:r>
              <a:rPr lang="fr-FR" sz="1000" dirty="0">
                <a:solidFill>
                  <a:schemeClr val="accent4"/>
                </a:solidFill>
                <a:latin typeface="Arial" panose="020B0604020202020204" pitchFamily="34" charset="0"/>
                <a:cs typeface="Arial" panose="020B0604020202020204" pitchFamily="34" charset="0"/>
              </a:rPr>
              <a:t>,  </a:t>
            </a:r>
          </a:p>
        </p:txBody>
      </p:sp>
      <p:graphicFrame>
        <p:nvGraphicFramePr>
          <p:cNvPr id="10" name="Tableau 9"/>
          <p:cNvGraphicFramePr>
            <a:graphicFrameLocks noGrp="1"/>
          </p:cNvGraphicFramePr>
          <p:nvPr>
            <p:extLst>
              <p:ext uri="{D42A27DB-BD31-4B8C-83A1-F6EECF244321}">
                <p14:modId xmlns:p14="http://schemas.microsoft.com/office/powerpoint/2010/main" val="1942064661"/>
              </p:ext>
            </p:extLst>
          </p:nvPr>
        </p:nvGraphicFramePr>
        <p:xfrm>
          <a:off x="299356" y="1046965"/>
          <a:ext cx="11593288" cy="5146221"/>
        </p:xfrm>
        <a:graphic>
          <a:graphicData uri="http://schemas.openxmlformats.org/drawingml/2006/table">
            <a:tbl>
              <a:tblPr firstRow="1" bandRow="1">
                <a:tableStyleId>{5C22544A-7EE6-4342-B048-85BDC9FD1C3A}</a:tableStyleId>
              </a:tblPr>
              <a:tblGrid>
                <a:gridCol w="1404156">
                  <a:extLst>
                    <a:ext uri="{9D8B030D-6E8A-4147-A177-3AD203B41FA5}">
                      <a16:colId xmlns:a16="http://schemas.microsoft.com/office/drawing/2014/main" val="4107029883"/>
                    </a:ext>
                  </a:extLst>
                </a:gridCol>
                <a:gridCol w="1728192">
                  <a:extLst>
                    <a:ext uri="{9D8B030D-6E8A-4147-A177-3AD203B41FA5}">
                      <a16:colId xmlns:a16="http://schemas.microsoft.com/office/drawing/2014/main" val="2051273584"/>
                    </a:ext>
                  </a:extLst>
                </a:gridCol>
                <a:gridCol w="1656184">
                  <a:extLst>
                    <a:ext uri="{9D8B030D-6E8A-4147-A177-3AD203B41FA5}">
                      <a16:colId xmlns:a16="http://schemas.microsoft.com/office/drawing/2014/main" val="313365211"/>
                    </a:ext>
                  </a:extLst>
                </a:gridCol>
                <a:gridCol w="1872208">
                  <a:extLst>
                    <a:ext uri="{9D8B030D-6E8A-4147-A177-3AD203B41FA5}">
                      <a16:colId xmlns:a16="http://schemas.microsoft.com/office/drawing/2014/main" val="1411672138"/>
                    </a:ext>
                  </a:extLst>
                </a:gridCol>
                <a:gridCol w="1692188">
                  <a:extLst>
                    <a:ext uri="{9D8B030D-6E8A-4147-A177-3AD203B41FA5}">
                      <a16:colId xmlns:a16="http://schemas.microsoft.com/office/drawing/2014/main" val="1758226924"/>
                    </a:ext>
                  </a:extLst>
                </a:gridCol>
                <a:gridCol w="1584176">
                  <a:extLst>
                    <a:ext uri="{9D8B030D-6E8A-4147-A177-3AD203B41FA5}">
                      <a16:colId xmlns:a16="http://schemas.microsoft.com/office/drawing/2014/main" val="297926981"/>
                    </a:ext>
                  </a:extLst>
                </a:gridCol>
                <a:gridCol w="1656184">
                  <a:extLst>
                    <a:ext uri="{9D8B030D-6E8A-4147-A177-3AD203B41FA5}">
                      <a16:colId xmlns:a16="http://schemas.microsoft.com/office/drawing/2014/main" val="1361315383"/>
                    </a:ext>
                  </a:extLst>
                </a:gridCol>
              </a:tblGrid>
              <a:tr h="576789">
                <a:tc>
                  <a:txBody>
                    <a:bodyPr/>
                    <a:lstStyle/>
                    <a:p>
                      <a:r>
                        <a:rPr lang="fr-FR" dirty="0" err="1"/>
                        <a:t>Beneficiaries</a:t>
                      </a:r>
                      <a:endParaRPr lang="fr-FR" dirty="0"/>
                    </a:p>
                  </a:txBody>
                  <a:tcPr/>
                </a:tc>
                <a:tc>
                  <a:txBody>
                    <a:bodyPr/>
                    <a:lstStyle/>
                    <a:p>
                      <a:r>
                        <a:rPr lang="fr-FR" dirty="0"/>
                        <a:t>Personnel </a:t>
                      </a:r>
                      <a:r>
                        <a:rPr lang="fr-FR" dirty="0" err="1"/>
                        <a:t>Costs</a:t>
                      </a:r>
                      <a:endParaRPr lang="fr-FR" dirty="0"/>
                    </a:p>
                  </a:txBody>
                  <a:tcPr/>
                </a:tc>
                <a:tc>
                  <a:txBody>
                    <a:bodyPr/>
                    <a:lstStyle/>
                    <a:p>
                      <a:r>
                        <a:rPr lang="fr-FR" dirty="0" err="1"/>
                        <a:t>Subcontracting</a:t>
                      </a:r>
                      <a:endParaRPr lang="fr-FR" dirty="0"/>
                    </a:p>
                  </a:txBody>
                  <a:tcPr/>
                </a:tc>
                <a:tc>
                  <a:txBody>
                    <a:bodyPr/>
                    <a:lstStyle/>
                    <a:p>
                      <a:r>
                        <a:rPr lang="fr-FR" dirty="0" err="1"/>
                        <a:t>Other</a:t>
                      </a:r>
                      <a:r>
                        <a:rPr lang="fr-FR" dirty="0"/>
                        <a:t> direct </a:t>
                      </a:r>
                      <a:r>
                        <a:rPr lang="fr-FR" dirty="0" err="1"/>
                        <a:t>costs</a:t>
                      </a:r>
                      <a:endParaRPr lang="fr-FR" dirty="0"/>
                    </a:p>
                  </a:txBody>
                  <a:tcPr/>
                </a:tc>
                <a:tc>
                  <a:txBody>
                    <a:bodyPr/>
                    <a:lstStyle/>
                    <a:p>
                      <a:r>
                        <a:rPr lang="fr-FR" dirty="0"/>
                        <a:t>Indirect</a:t>
                      </a:r>
                      <a:r>
                        <a:rPr lang="fr-FR" baseline="0" dirty="0"/>
                        <a:t> </a:t>
                      </a:r>
                      <a:r>
                        <a:rPr lang="fr-FR" baseline="0" dirty="0" err="1"/>
                        <a:t>costs</a:t>
                      </a:r>
                      <a:endParaRPr lang="fr-FR" dirty="0"/>
                    </a:p>
                  </a:txBody>
                  <a:tcPr/>
                </a:tc>
                <a:tc>
                  <a:txBody>
                    <a:bodyPr/>
                    <a:lstStyle/>
                    <a:p>
                      <a:r>
                        <a:rPr lang="fr-FR" dirty="0"/>
                        <a:t>Total </a:t>
                      </a:r>
                      <a:r>
                        <a:rPr lang="fr-FR" dirty="0" err="1"/>
                        <a:t>costs</a:t>
                      </a:r>
                      <a:endParaRPr lang="fr-FR" dirty="0"/>
                    </a:p>
                  </a:txBody>
                  <a:tcPr/>
                </a:tc>
                <a:tc>
                  <a:txBody>
                    <a:bodyPr/>
                    <a:lstStyle/>
                    <a:p>
                      <a:r>
                        <a:rPr lang="fr-FR" dirty="0"/>
                        <a:t>Grant </a:t>
                      </a:r>
                      <a:r>
                        <a:rPr lang="fr-FR" dirty="0" err="1"/>
                        <a:t>Amount</a:t>
                      </a:r>
                      <a:endParaRPr lang="fr-FR" dirty="0"/>
                    </a:p>
                  </a:txBody>
                  <a:tcPr/>
                </a:tc>
                <a:extLst>
                  <a:ext uri="{0D108BD9-81ED-4DB2-BD59-A6C34878D82A}">
                    <a16:rowId xmlns:a16="http://schemas.microsoft.com/office/drawing/2014/main" val="2474341058"/>
                  </a:ext>
                </a:extLst>
              </a:tr>
              <a:tr h="382152">
                <a:tc>
                  <a:txBody>
                    <a:bodyPr/>
                    <a:lstStyle/>
                    <a:p>
                      <a:r>
                        <a:rPr lang="fr-FR" dirty="0">
                          <a:solidFill>
                            <a:schemeClr val="bg2">
                              <a:lumMod val="10000"/>
                            </a:schemeClr>
                          </a:solidFill>
                        </a:rPr>
                        <a:t>CNRS</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100,000.00€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790,000.00€</a:t>
                      </a:r>
                    </a:p>
                  </a:txBody>
                  <a:tcPr marL="9525" marR="9525" marT="9525" marB="0" anchor="b"/>
                </a:tc>
                <a:tc>
                  <a:txBody>
                    <a:bodyPr/>
                    <a:lstStyle/>
                    <a:p>
                      <a:r>
                        <a:rPr lang="fr-FR" dirty="0">
                          <a:solidFill>
                            <a:schemeClr val="bg2">
                              <a:lumMod val="10000"/>
                            </a:schemeClr>
                          </a:solidFill>
                        </a:rPr>
                        <a:t>222,500.00€</a:t>
                      </a:r>
                    </a:p>
                  </a:txBody>
                  <a:tcPr/>
                </a:tc>
                <a:tc>
                  <a:txBody>
                    <a:bodyPr/>
                    <a:lstStyle/>
                    <a:p>
                      <a:r>
                        <a:rPr lang="fr-FR" dirty="0">
                          <a:solidFill>
                            <a:schemeClr val="bg2">
                              <a:lumMod val="10000"/>
                            </a:schemeClr>
                          </a:solidFill>
                        </a:rPr>
                        <a:t>1,112,500.00€</a:t>
                      </a:r>
                    </a:p>
                  </a:txBody>
                  <a:tcPr/>
                </a:tc>
                <a:tc>
                  <a:txBody>
                    <a:bodyPr/>
                    <a:lstStyle/>
                    <a:p>
                      <a:r>
                        <a:rPr lang="fr-FR" dirty="0">
                          <a:solidFill>
                            <a:schemeClr val="bg2">
                              <a:lumMod val="10000"/>
                            </a:schemeClr>
                          </a:solidFill>
                        </a:rPr>
                        <a:t>1,112,500.00€</a:t>
                      </a:r>
                    </a:p>
                  </a:txBody>
                  <a:tcPr/>
                </a:tc>
                <a:extLst>
                  <a:ext uri="{0D108BD9-81ED-4DB2-BD59-A6C34878D82A}">
                    <a16:rowId xmlns:a16="http://schemas.microsoft.com/office/drawing/2014/main" val="601698535"/>
                  </a:ext>
                </a:extLst>
              </a:tr>
              <a:tr h="382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2">
                              <a:lumMod val="10000"/>
                            </a:schemeClr>
                          </a:solidFill>
                        </a:rPr>
                        <a:t>CERN</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269,369.00€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50,000.00€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347,500.00€</a:t>
                      </a:r>
                    </a:p>
                  </a:txBody>
                  <a:tcPr marL="9525" marR="9525" marT="9525" marB="0" anchor="b"/>
                </a:tc>
                <a:tc>
                  <a:txBody>
                    <a:bodyPr/>
                    <a:lstStyle/>
                    <a:p>
                      <a:r>
                        <a:rPr lang="fr-FR" dirty="0">
                          <a:solidFill>
                            <a:schemeClr val="bg2">
                              <a:lumMod val="10000"/>
                            </a:schemeClr>
                          </a:solidFill>
                          <a:effectLst/>
                        </a:rPr>
                        <a:t>154,217.25€</a:t>
                      </a:r>
                    </a:p>
                  </a:txBody>
                  <a:tcPr anchor="ctr"/>
                </a:tc>
                <a:tc>
                  <a:txBody>
                    <a:bodyPr/>
                    <a:lstStyle/>
                    <a:p>
                      <a:r>
                        <a:rPr lang="fr-FR" dirty="0">
                          <a:solidFill>
                            <a:schemeClr val="bg2">
                              <a:lumMod val="10000"/>
                            </a:schemeClr>
                          </a:solidFill>
                          <a:effectLst/>
                        </a:rPr>
                        <a:t>821,086.25€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2">
                              <a:lumMod val="10000"/>
                            </a:schemeClr>
                          </a:solidFill>
                          <a:effectLst/>
                        </a:rPr>
                        <a:t>821,086.25€</a:t>
                      </a:r>
                    </a:p>
                  </a:txBody>
                  <a:tcPr anchor="ctr"/>
                </a:tc>
                <a:extLst>
                  <a:ext uri="{0D108BD9-81ED-4DB2-BD59-A6C34878D82A}">
                    <a16:rowId xmlns:a16="http://schemas.microsoft.com/office/drawing/2014/main" val="2973216087"/>
                  </a:ext>
                </a:extLst>
              </a:tr>
              <a:tr h="382152">
                <a:tc>
                  <a:txBody>
                    <a:bodyPr/>
                    <a:lstStyle/>
                    <a:p>
                      <a:r>
                        <a:rPr lang="fr-FR" dirty="0">
                          <a:solidFill>
                            <a:schemeClr val="bg2">
                              <a:lumMod val="10000"/>
                            </a:schemeClr>
                          </a:solidFill>
                        </a:rPr>
                        <a:t>ESS</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150,000.00€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127,000.00</a:t>
                      </a:r>
                      <a:r>
                        <a:rPr lang="fr-FR" dirty="0">
                          <a:solidFill>
                            <a:schemeClr val="bg2">
                              <a:lumMod val="10000"/>
                            </a:schemeClr>
                          </a:solidFill>
                        </a:rPr>
                        <a:t>€</a:t>
                      </a:r>
                    </a:p>
                  </a:txBody>
                  <a:tcPr marL="9525" marR="9525" marT="9525" marB="0" anchor="b"/>
                </a:tc>
                <a:tc>
                  <a:txBody>
                    <a:bodyPr/>
                    <a:lstStyle/>
                    <a:p>
                      <a:r>
                        <a:rPr lang="fr-FR" dirty="0">
                          <a:solidFill>
                            <a:schemeClr val="bg2">
                              <a:lumMod val="10000"/>
                            </a:schemeClr>
                          </a:solidFill>
                          <a:effectLst/>
                        </a:rPr>
                        <a:t>69,250.00€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2">
                              <a:lumMod val="10000"/>
                            </a:schemeClr>
                          </a:solidFill>
                          <a:effectLst/>
                        </a:rPr>
                        <a:t>346,250.00€</a:t>
                      </a:r>
                    </a:p>
                  </a:txBody>
                  <a:tcPr anchor="ctr"/>
                </a:tc>
                <a:tc>
                  <a:txBody>
                    <a:bodyPr/>
                    <a:lstStyle/>
                    <a:p>
                      <a:r>
                        <a:rPr lang="fr-FR" dirty="0">
                          <a:solidFill>
                            <a:schemeClr val="bg2">
                              <a:lumMod val="10000"/>
                            </a:schemeClr>
                          </a:solidFill>
                          <a:effectLst/>
                        </a:rPr>
                        <a:t>346,250.00€</a:t>
                      </a:r>
                    </a:p>
                  </a:txBody>
                  <a:tcPr anchor="ctr"/>
                </a:tc>
                <a:extLst>
                  <a:ext uri="{0D108BD9-81ED-4DB2-BD59-A6C34878D82A}">
                    <a16:rowId xmlns:a16="http://schemas.microsoft.com/office/drawing/2014/main" val="3076986493"/>
                  </a:ext>
                </a:extLst>
              </a:tr>
              <a:tr h="382152">
                <a:tc>
                  <a:txBody>
                    <a:bodyPr/>
                    <a:lstStyle/>
                    <a:p>
                      <a:r>
                        <a:rPr lang="fr-FR" dirty="0">
                          <a:solidFill>
                            <a:schemeClr val="bg2">
                              <a:lumMod val="10000"/>
                            </a:schemeClr>
                          </a:solidFill>
                        </a:rPr>
                        <a:t>DESY</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230,100.00€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 -</a:t>
                      </a:r>
                      <a:endParaRPr lang="fr-FR" dirty="0">
                        <a:solidFill>
                          <a:schemeClr val="bg2">
                            <a:lumMod val="10000"/>
                          </a:schemeClr>
                        </a:solidFill>
                      </a:endParaRPr>
                    </a:p>
                  </a:txBody>
                  <a:tcPr marL="9525" marR="9525" marT="9525" marB="0" anchor="b"/>
                </a:tc>
                <a:tc>
                  <a:txBody>
                    <a:bodyPr/>
                    <a:lstStyle/>
                    <a:p>
                      <a:r>
                        <a:rPr lang="fr-FR" dirty="0">
                          <a:solidFill>
                            <a:schemeClr val="bg2">
                              <a:lumMod val="10000"/>
                            </a:schemeClr>
                          </a:solidFill>
                          <a:effectLst/>
                        </a:rPr>
                        <a:t>57,525.00€</a:t>
                      </a:r>
                    </a:p>
                  </a:txBody>
                  <a:tcPr anchor="ctr"/>
                </a:tc>
                <a:tc>
                  <a:txBody>
                    <a:bodyPr/>
                    <a:lstStyle/>
                    <a:p>
                      <a:r>
                        <a:rPr lang="fr-FR" dirty="0">
                          <a:solidFill>
                            <a:schemeClr val="bg2">
                              <a:lumMod val="10000"/>
                            </a:schemeClr>
                          </a:solidFill>
                          <a:effectLst/>
                        </a:rPr>
                        <a:t>287,625.00€</a:t>
                      </a:r>
                    </a:p>
                  </a:txBody>
                  <a:tcPr anchor="ctr"/>
                </a:tc>
                <a:tc>
                  <a:txBody>
                    <a:bodyPr/>
                    <a:lstStyle/>
                    <a:p>
                      <a:r>
                        <a:rPr lang="fr-FR" dirty="0">
                          <a:solidFill>
                            <a:schemeClr val="bg2">
                              <a:lumMod val="10000"/>
                            </a:schemeClr>
                          </a:solidFill>
                          <a:effectLst/>
                        </a:rPr>
                        <a:t>287,625.00€</a:t>
                      </a:r>
                    </a:p>
                  </a:txBody>
                  <a:tcPr anchor="ctr"/>
                </a:tc>
                <a:extLst>
                  <a:ext uri="{0D108BD9-81ED-4DB2-BD59-A6C34878D82A}">
                    <a16:rowId xmlns:a16="http://schemas.microsoft.com/office/drawing/2014/main" val="632565185"/>
                  </a:ext>
                </a:extLst>
              </a:tr>
              <a:tr h="382152">
                <a:tc>
                  <a:txBody>
                    <a:bodyPr/>
                    <a:lstStyle/>
                    <a:p>
                      <a:r>
                        <a:rPr lang="fr-FR" dirty="0">
                          <a:solidFill>
                            <a:schemeClr val="bg2">
                              <a:lumMod val="10000"/>
                            </a:schemeClr>
                          </a:solidFill>
                        </a:rPr>
                        <a:t>VUB</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16,000.00€</a:t>
                      </a:r>
                      <a:endParaRPr lang="fr-FR" dirty="0">
                        <a:solidFill>
                          <a:schemeClr val="bg2">
                            <a:lumMod val="10000"/>
                          </a:schemeClr>
                        </a:solidFill>
                      </a:endParaRPr>
                    </a:p>
                  </a:txBody>
                  <a:tcPr marL="9525" marR="9525" marT="9525" marB="0" anchor="b"/>
                </a:tc>
                <a:tc>
                  <a:txBody>
                    <a:bodyPr/>
                    <a:lstStyle/>
                    <a:p>
                      <a:r>
                        <a:rPr lang="fr-FR" dirty="0">
                          <a:solidFill>
                            <a:schemeClr val="bg2">
                              <a:lumMod val="10000"/>
                            </a:schemeClr>
                          </a:solidFill>
                          <a:effectLst/>
                        </a:rPr>
                        <a:t>4,000.00€</a:t>
                      </a:r>
                    </a:p>
                  </a:txBody>
                  <a:tcPr anchor="ctr"/>
                </a:tc>
                <a:tc>
                  <a:txBody>
                    <a:bodyPr/>
                    <a:lstStyle/>
                    <a:p>
                      <a:r>
                        <a:rPr lang="fr-FR" dirty="0">
                          <a:solidFill>
                            <a:schemeClr val="bg2">
                              <a:lumMod val="10000"/>
                            </a:schemeClr>
                          </a:solidFill>
                          <a:effectLst/>
                        </a:rPr>
                        <a:t>20,000.00€</a:t>
                      </a:r>
                    </a:p>
                  </a:txBody>
                  <a:tcPr anchor="ctr"/>
                </a:tc>
                <a:tc>
                  <a:txBody>
                    <a:bodyPr/>
                    <a:lstStyle/>
                    <a:p>
                      <a:r>
                        <a:rPr lang="fr-FR" dirty="0">
                          <a:solidFill>
                            <a:schemeClr val="bg2">
                              <a:lumMod val="10000"/>
                            </a:schemeClr>
                          </a:solidFill>
                          <a:effectLst/>
                        </a:rPr>
                        <a:t>20,000.00€</a:t>
                      </a:r>
                    </a:p>
                  </a:txBody>
                  <a:tcPr anchor="ctr"/>
                </a:tc>
                <a:extLst>
                  <a:ext uri="{0D108BD9-81ED-4DB2-BD59-A6C34878D82A}">
                    <a16:rowId xmlns:a16="http://schemas.microsoft.com/office/drawing/2014/main" val="1238647059"/>
                  </a:ext>
                </a:extLst>
              </a:tr>
              <a:tr h="382152">
                <a:tc>
                  <a:txBody>
                    <a:bodyPr/>
                    <a:lstStyle/>
                    <a:p>
                      <a:r>
                        <a:rPr lang="fr-FR" dirty="0">
                          <a:solidFill>
                            <a:schemeClr val="bg2">
                              <a:lumMod val="10000"/>
                            </a:schemeClr>
                          </a:solidFill>
                        </a:rPr>
                        <a:t>CEA</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10,000.00€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341,000.00€</a:t>
                      </a:r>
                      <a:endParaRPr lang="fr-FR" dirty="0">
                        <a:solidFill>
                          <a:schemeClr val="bg2">
                            <a:lumMod val="10000"/>
                          </a:schemeClr>
                        </a:solidFill>
                      </a:endParaRPr>
                    </a:p>
                  </a:txBody>
                  <a:tcPr marL="9525" marR="9525" marT="9525" marB="0" anchor="b"/>
                </a:tc>
                <a:tc>
                  <a:txBody>
                    <a:bodyPr/>
                    <a:lstStyle/>
                    <a:p>
                      <a:r>
                        <a:rPr lang="fr-FR" dirty="0">
                          <a:solidFill>
                            <a:schemeClr val="bg2">
                              <a:lumMod val="10000"/>
                            </a:schemeClr>
                          </a:solidFill>
                          <a:effectLst/>
                        </a:rPr>
                        <a:t>85,250.00€</a:t>
                      </a:r>
                    </a:p>
                  </a:txBody>
                  <a:tcPr anchor="ctr"/>
                </a:tc>
                <a:tc>
                  <a:txBody>
                    <a:bodyPr/>
                    <a:lstStyle/>
                    <a:p>
                      <a:r>
                        <a:rPr lang="fr-FR" dirty="0">
                          <a:solidFill>
                            <a:schemeClr val="bg2">
                              <a:lumMod val="10000"/>
                            </a:schemeClr>
                          </a:solidFill>
                          <a:effectLst/>
                        </a:rPr>
                        <a:t>436,250.00€</a:t>
                      </a:r>
                    </a:p>
                  </a:txBody>
                  <a:tcPr anchor="ctr"/>
                </a:tc>
                <a:tc>
                  <a:txBody>
                    <a:bodyPr/>
                    <a:lstStyle/>
                    <a:p>
                      <a:r>
                        <a:rPr lang="fr-FR" dirty="0">
                          <a:solidFill>
                            <a:schemeClr val="bg2">
                              <a:lumMod val="10000"/>
                            </a:schemeClr>
                          </a:solidFill>
                          <a:effectLst/>
                        </a:rPr>
                        <a:t>436,250.00€</a:t>
                      </a:r>
                    </a:p>
                  </a:txBody>
                  <a:tcPr anchor="ctr"/>
                </a:tc>
                <a:extLst>
                  <a:ext uri="{0D108BD9-81ED-4DB2-BD59-A6C34878D82A}">
                    <a16:rowId xmlns:a16="http://schemas.microsoft.com/office/drawing/2014/main" val="2978178729"/>
                  </a:ext>
                </a:extLst>
              </a:tr>
              <a:tr h="382152">
                <a:tc>
                  <a:txBody>
                    <a:bodyPr/>
                    <a:lstStyle/>
                    <a:p>
                      <a:r>
                        <a:rPr lang="fr-FR" dirty="0">
                          <a:solidFill>
                            <a:schemeClr val="bg2">
                              <a:lumMod val="10000"/>
                            </a:schemeClr>
                          </a:solidFill>
                        </a:rPr>
                        <a:t>HZB</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624,450.00€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dirty="0">
                        <a:solidFill>
                          <a:schemeClr val="bg2">
                            <a:lumMod val="10000"/>
                          </a:schemeClr>
                        </a:solidFill>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216,000.00€</a:t>
                      </a:r>
                      <a:endParaRPr lang="fr-FR" dirty="0">
                        <a:solidFill>
                          <a:schemeClr val="bg2">
                            <a:lumMod val="10000"/>
                          </a:schemeClr>
                        </a:solidFill>
                      </a:endParaRPr>
                    </a:p>
                  </a:txBody>
                  <a:tcPr marL="9525" marR="9525" marT="9525" marB="0" anchor="b"/>
                </a:tc>
                <a:tc>
                  <a:txBody>
                    <a:bodyPr/>
                    <a:lstStyle/>
                    <a:p>
                      <a:r>
                        <a:rPr lang="fr-FR" dirty="0">
                          <a:solidFill>
                            <a:schemeClr val="bg2">
                              <a:lumMod val="10000"/>
                            </a:schemeClr>
                          </a:solidFill>
                          <a:effectLst/>
                        </a:rPr>
                        <a:t>210,112.50€</a:t>
                      </a:r>
                    </a:p>
                  </a:txBody>
                  <a:tcPr anchor="ctr"/>
                </a:tc>
                <a:tc>
                  <a:txBody>
                    <a:bodyPr/>
                    <a:lstStyle/>
                    <a:p>
                      <a:r>
                        <a:rPr lang="fr-FR" dirty="0">
                          <a:solidFill>
                            <a:schemeClr val="bg2">
                              <a:lumMod val="10000"/>
                            </a:schemeClr>
                          </a:solidFill>
                          <a:effectLst/>
                        </a:rPr>
                        <a:t>1,050,562.50€</a:t>
                      </a:r>
                    </a:p>
                  </a:txBody>
                  <a:tcPr anchor="ctr"/>
                </a:tc>
                <a:tc>
                  <a:txBody>
                    <a:bodyPr/>
                    <a:lstStyle/>
                    <a:p>
                      <a:r>
                        <a:rPr lang="fr-FR" dirty="0">
                          <a:solidFill>
                            <a:schemeClr val="bg2">
                              <a:lumMod val="10000"/>
                            </a:schemeClr>
                          </a:solidFill>
                          <a:effectLst/>
                        </a:rPr>
                        <a:t>1,050,562.50€</a:t>
                      </a:r>
                    </a:p>
                  </a:txBody>
                  <a:tcPr anchor="ctr"/>
                </a:tc>
                <a:extLst>
                  <a:ext uri="{0D108BD9-81ED-4DB2-BD59-A6C34878D82A}">
                    <a16:rowId xmlns:a16="http://schemas.microsoft.com/office/drawing/2014/main" val="1937247293"/>
                  </a:ext>
                </a:extLst>
              </a:tr>
              <a:tr h="382152">
                <a:tc>
                  <a:txBody>
                    <a:bodyPr/>
                    <a:lstStyle/>
                    <a:p>
                      <a:r>
                        <a:rPr lang="fr-FR" dirty="0">
                          <a:solidFill>
                            <a:schemeClr val="bg2">
                              <a:lumMod val="10000"/>
                            </a:schemeClr>
                          </a:solidFill>
                        </a:rPr>
                        <a:t>INFN</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250,000.00€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2,000.00€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217,000.00€</a:t>
                      </a:r>
                      <a:endParaRPr lang="fr-FR" dirty="0">
                        <a:solidFill>
                          <a:schemeClr val="bg2">
                            <a:lumMod val="10000"/>
                          </a:schemeClr>
                        </a:solidFill>
                      </a:endParaRPr>
                    </a:p>
                  </a:txBody>
                  <a:tcPr marL="9525" marR="9525" marT="9525" marB="0" anchor="b"/>
                </a:tc>
                <a:tc>
                  <a:txBody>
                    <a:bodyPr/>
                    <a:lstStyle/>
                    <a:p>
                      <a:r>
                        <a:rPr lang="fr-FR" dirty="0">
                          <a:solidFill>
                            <a:schemeClr val="bg2">
                              <a:lumMod val="10000"/>
                            </a:schemeClr>
                          </a:solidFill>
                          <a:effectLst/>
                        </a:rPr>
                        <a:t>116,750.00€</a:t>
                      </a:r>
                    </a:p>
                  </a:txBody>
                  <a:tcPr anchor="ctr"/>
                </a:tc>
                <a:tc>
                  <a:txBody>
                    <a:bodyPr/>
                    <a:lstStyle/>
                    <a:p>
                      <a:r>
                        <a:rPr lang="fr-FR" dirty="0">
                          <a:solidFill>
                            <a:schemeClr val="bg2">
                              <a:lumMod val="10000"/>
                            </a:schemeClr>
                          </a:solidFill>
                          <a:effectLst/>
                        </a:rPr>
                        <a:t>585,750.00€</a:t>
                      </a:r>
                    </a:p>
                  </a:txBody>
                  <a:tcPr anchor="ctr"/>
                </a:tc>
                <a:tc>
                  <a:txBody>
                    <a:bodyPr/>
                    <a:lstStyle/>
                    <a:p>
                      <a:r>
                        <a:rPr lang="fr-FR" dirty="0">
                          <a:solidFill>
                            <a:schemeClr val="bg2">
                              <a:lumMod val="10000"/>
                            </a:schemeClr>
                          </a:solidFill>
                          <a:effectLst/>
                        </a:rPr>
                        <a:t>585,750.00€</a:t>
                      </a:r>
                    </a:p>
                  </a:txBody>
                  <a:tcPr anchor="ctr"/>
                </a:tc>
                <a:extLst>
                  <a:ext uri="{0D108BD9-81ED-4DB2-BD59-A6C34878D82A}">
                    <a16:rowId xmlns:a16="http://schemas.microsoft.com/office/drawing/2014/main" val="4236955888"/>
                  </a:ext>
                </a:extLst>
              </a:tr>
              <a:tr h="382152">
                <a:tc>
                  <a:txBody>
                    <a:bodyPr/>
                    <a:lstStyle/>
                    <a:p>
                      <a:r>
                        <a:rPr lang="fr-FR" dirty="0">
                          <a:solidFill>
                            <a:schemeClr val="bg2">
                              <a:lumMod val="10000"/>
                            </a:schemeClr>
                          </a:solidFill>
                        </a:rPr>
                        <a:t>UKRI</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192,000.00€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dirty="0">
                        <a:solidFill>
                          <a:schemeClr val="bg2">
                            <a:lumMod val="10000"/>
                          </a:schemeClr>
                        </a:solidFill>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8,000.00€</a:t>
                      </a:r>
                    </a:p>
                  </a:txBody>
                  <a:tcPr marL="9525" marR="9525" marT="9525" marB="0" anchor="b"/>
                </a:tc>
                <a:tc>
                  <a:txBody>
                    <a:bodyPr/>
                    <a:lstStyle/>
                    <a:p>
                      <a:r>
                        <a:rPr lang="fr-FR" dirty="0">
                          <a:solidFill>
                            <a:schemeClr val="bg2">
                              <a:lumMod val="10000"/>
                            </a:schemeClr>
                          </a:solidFill>
                          <a:effectLst/>
                        </a:rPr>
                        <a:t>50,000.00€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2">
                              <a:lumMod val="10000"/>
                            </a:schemeClr>
                          </a:solidFill>
                          <a:effectLst/>
                        </a:rPr>
                        <a:t>250,000.00€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effectLst/>
                          <a:latin typeface="+mn-lt"/>
                          <a:ea typeface="+mn-ea"/>
                          <a:cs typeface="+mn-cs"/>
                        </a:rPr>
                        <a:t>0€</a:t>
                      </a:r>
                    </a:p>
                  </a:txBody>
                  <a:tcPr anchor="ctr"/>
                </a:tc>
                <a:extLst>
                  <a:ext uri="{0D108BD9-81ED-4DB2-BD59-A6C34878D82A}">
                    <a16:rowId xmlns:a16="http://schemas.microsoft.com/office/drawing/2014/main" val="3070877952"/>
                  </a:ext>
                </a:extLst>
              </a:tr>
              <a:tr h="354223">
                <a:tc>
                  <a:txBody>
                    <a:bodyPr/>
                    <a:lstStyle/>
                    <a:p>
                      <a:r>
                        <a:rPr lang="fr-FR" dirty="0">
                          <a:solidFill>
                            <a:schemeClr val="bg2">
                              <a:lumMod val="10000"/>
                            </a:schemeClr>
                          </a:solidFill>
                        </a:rPr>
                        <a:t>UL</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68,652.06€</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dirty="0">
                        <a:solidFill>
                          <a:schemeClr val="bg2">
                            <a:lumMod val="10000"/>
                          </a:schemeClr>
                        </a:solidFill>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2,459.00€</a:t>
                      </a:r>
                    </a:p>
                  </a:txBody>
                  <a:tcPr marL="9525" marR="9525" marT="9525" marB="0" anchor="b"/>
                </a:tc>
                <a:tc>
                  <a:txBody>
                    <a:bodyPr/>
                    <a:lstStyle/>
                    <a:p>
                      <a:r>
                        <a:rPr lang="fr-FR" dirty="0">
                          <a:solidFill>
                            <a:schemeClr val="bg2">
                              <a:lumMod val="10000"/>
                            </a:schemeClr>
                          </a:solidFill>
                          <a:effectLst/>
                        </a:rPr>
                        <a:t>17,777.77€</a:t>
                      </a:r>
                    </a:p>
                  </a:txBody>
                  <a:tcPr anchor="ctr"/>
                </a:tc>
                <a:tc>
                  <a:txBody>
                    <a:bodyPr/>
                    <a:lstStyle/>
                    <a:p>
                      <a:r>
                        <a:rPr lang="fr-FR" dirty="0">
                          <a:solidFill>
                            <a:schemeClr val="bg2">
                              <a:lumMod val="10000"/>
                            </a:schemeClr>
                          </a:solidFill>
                          <a:effectLst/>
                        </a:rPr>
                        <a:t>88,888.83€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effectLst/>
                          <a:latin typeface="+mn-lt"/>
                          <a:ea typeface="+mn-ea"/>
                          <a:cs typeface="+mn-cs"/>
                        </a:rPr>
                        <a:t>0€</a:t>
                      </a:r>
                    </a:p>
                  </a:txBody>
                  <a:tcPr anchor="ctr"/>
                </a:tc>
                <a:extLst>
                  <a:ext uri="{0D108BD9-81ED-4DB2-BD59-A6C34878D82A}">
                    <a16:rowId xmlns:a16="http://schemas.microsoft.com/office/drawing/2014/main" val="358603942"/>
                  </a:ext>
                </a:extLst>
              </a:tr>
              <a:tr h="382152">
                <a:tc>
                  <a:txBody>
                    <a:bodyPr/>
                    <a:lstStyle/>
                    <a:p>
                      <a:r>
                        <a:rPr lang="fr-FR" dirty="0">
                          <a:solidFill>
                            <a:schemeClr val="bg2">
                              <a:lumMod val="10000"/>
                            </a:schemeClr>
                          </a:solidFill>
                        </a:rPr>
                        <a:t>EPFL</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261,960.00€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12,000.00€</a:t>
                      </a:r>
                    </a:p>
                  </a:txBody>
                  <a:tcPr marL="9525" marR="9525" marT="9525" marB="0" anchor="b"/>
                </a:tc>
                <a:tc>
                  <a:txBody>
                    <a:bodyPr/>
                    <a:lstStyle/>
                    <a:p>
                      <a:r>
                        <a:rPr lang="fr-FR" dirty="0">
                          <a:solidFill>
                            <a:schemeClr val="bg2">
                              <a:lumMod val="10000"/>
                            </a:schemeClr>
                          </a:solidFill>
                          <a:effectLst/>
                        </a:rPr>
                        <a:t>68,490.00€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effectLst/>
                          <a:latin typeface="+mn-lt"/>
                          <a:ea typeface="+mn-ea"/>
                          <a:cs typeface="+mn-cs"/>
                        </a:rPr>
                        <a:t>342,450.00€</a:t>
                      </a:r>
                    </a:p>
                  </a:txBody>
                  <a:tcPr anchor="ctr"/>
                </a:tc>
                <a:tc>
                  <a:txBody>
                    <a:bodyPr/>
                    <a:lstStyle/>
                    <a:p>
                      <a:r>
                        <a:rPr lang="fr-FR" sz="1800" kern="1200" dirty="0">
                          <a:solidFill>
                            <a:schemeClr val="bg2">
                              <a:lumMod val="10000"/>
                            </a:schemeClr>
                          </a:solidFill>
                          <a:effectLst/>
                          <a:latin typeface="+mn-lt"/>
                          <a:ea typeface="+mn-ea"/>
                          <a:cs typeface="+mn-cs"/>
                        </a:rPr>
                        <a:t>0€</a:t>
                      </a:r>
                    </a:p>
                  </a:txBody>
                  <a:tcPr anchor="ctr"/>
                </a:tc>
                <a:extLst>
                  <a:ext uri="{0D108BD9-81ED-4DB2-BD59-A6C34878D82A}">
                    <a16:rowId xmlns:a16="http://schemas.microsoft.com/office/drawing/2014/main" val="364405620"/>
                  </a:ext>
                </a:extLst>
              </a:tr>
              <a:tr h="382152">
                <a:tc>
                  <a:txBody>
                    <a:bodyPr/>
                    <a:lstStyle/>
                    <a:p>
                      <a:r>
                        <a:rPr lang="fr-FR" dirty="0">
                          <a:solidFill>
                            <a:schemeClr val="bg2">
                              <a:lumMod val="10000"/>
                            </a:schemeClr>
                          </a:solidFill>
                        </a:rPr>
                        <a:t>TOTAL</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latin typeface="+mn-lt"/>
                          <a:ea typeface="+mn-ea"/>
                          <a:cs typeface="+mn-cs"/>
                        </a:rPr>
                        <a:t>2,146,531.06€</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62,000.00€</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dirty="0">
                          <a:solidFill>
                            <a:schemeClr val="bg2">
                              <a:lumMod val="10000"/>
                            </a:schemeClr>
                          </a:solidFill>
                        </a:rPr>
                        <a:t>2,076,959.00€</a:t>
                      </a:r>
                    </a:p>
                  </a:txBody>
                  <a:tcPr marL="9525" marR="9525" marT="9525" marB="0" anchor="b"/>
                </a:tc>
                <a:tc>
                  <a:txBody>
                    <a:bodyPr/>
                    <a:lstStyle/>
                    <a:p>
                      <a:r>
                        <a:rPr lang="fr-FR" dirty="0">
                          <a:solidFill>
                            <a:schemeClr val="bg2">
                              <a:lumMod val="10000"/>
                            </a:schemeClr>
                          </a:solidFill>
                          <a:effectLst/>
                        </a:rPr>
                        <a:t>1,055,885.52€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bg2">
                              <a:lumMod val="10000"/>
                            </a:schemeClr>
                          </a:solidFill>
                          <a:effectLst/>
                          <a:latin typeface="+mn-lt"/>
                          <a:ea typeface="+mn-ea"/>
                          <a:cs typeface="+mn-cs"/>
                        </a:rPr>
                        <a:t>5,341,362.58€</a:t>
                      </a:r>
                    </a:p>
                  </a:txBody>
                  <a:tcPr anchor="ctr"/>
                </a:tc>
                <a:tc>
                  <a:txBody>
                    <a:bodyPr/>
                    <a:lstStyle/>
                    <a:p>
                      <a:r>
                        <a:rPr lang="fr-FR" sz="1800" kern="1200" dirty="0">
                          <a:solidFill>
                            <a:schemeClr val="bg2">
                              <a:lumMod val="10000"/>
                            </a:schemeClr>
                          </a:solidFill>
                          <a:effectLst/>
                          <a:latin typeface="+mn-lt"/>
                          <a:ea typeface="+mn-ea"/>
                          <a:cs typeface="+mn-cs"/>
                        </a:rPr>
                        <a:t>4,660,023.75€</a:t>
                      </a:r>
                    </a:p>
                  </a:txBody>
                  <a:tcPr anchor="ctr"/>
                </a:tc>
                <a:extLst>
                  <a:ext uri="{0D108BD9-81ED-4DB2-BD59-A6C34878D82A}">
                    <a16:rowId xmlns:a16="http://schemas.microsoft.com/office/drawing/2014/main" val="545511061"/>
                  </a:ext>
                </a:extLst>
              </a:tr>
            </a:tbl>
          </a:graphicData>
        </a:graphic>
      </p:graphicFrame>
    </p:spTree>
    <p:extLst>
      <p:ext uri="{BB962C8B-B14F-4D97-AF65-F5344CB8AC3E}">
        <p14:creationId xmlns:p14="http://schemas.microsoft.com/office/powerpoint/2010/main" val="26724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4FE323-65A8-4AA2-A2AD-569C98C65B1A}"/>
              </a:ext>
            </a:extLst>
          </p:cNvPr>
          <p:cNvSpPr>
            <a:spLocks noGrp="1"/>
          </p:cNvSpPr>
          <p:nvPr>
            <p:ph type="body" sz="quarter" idx="10"/>
          </p:nvPr>
        </p:nvSpPr>
        <p:spPr/>
        <p:txBody>
          <a:bodyPr/>
          <a:lstStyle/>
          <a:p>
            <a:r>
              <a:rPr lang="fr-FR" sz="4000" dirty="0"/>
              <a:t>Lump-</a:t>
            </a:r>
            <a:r>
              <a:rPr lang="fr-FR" sz="4000" dirty="0" err="1"/>
              <a:t>Sum</a:t>
            </a:r>
            <a:r>
              <a:rPr lang="fr-FR" sz="4000" dirty="0"/>
              <a:t> Breakdown</a:t>
            </a:r>
          </a:p>
          <a:p>
            <a:endParaRPr lang="fr-FR" sz="3600" dirty="0"/>
          </a:p>
          <a:p>
            <a:r>
              <a:rPr lang="fr-FR" sz="2400" dirty="0" err="1">
                <a:solidFill>
                  <a:schemeClr val="accent2">
                    <a:lumMod val="75000"/>
                  </a:schemeClr>
                </a:solidFill>
              </a:rPr>
              <a:t>Estimated</a:t>
            </a:r>
            <a:r>
              <a:rPr lang="fr-FR" sz="2400" dirty="0">
                <a:solidFill>
                  <a:schemeClr val="accent2">
                    <a:lumMod val="75000"/>
                  </a:schemeClr>
                </a:solidFill>
              </a:rPr>
              <a:t> budget per Work Package (</a:t>
            </a:r>
            <a:r>
              <a:rPr lang="fr-FR" sz="2400" dirty="0" err="1">
                <a:solidFill>
                  <a:schemeClr val="accent2">
                    <a:lumMod val="75000"/>
                  </a:schemeClr>
                </a:solidFill>
              </a:rPr>
              <a:t>Beneficiaries</a:t>
            </a:r>
            <a:r>
              <a:rPr lang="fr-FR" sz="2400" dirty="0">
                <a:solidFill>
                  <a:schemeClr val="accent2">
                    <a:lumMod val="75000"/>
                  </a:schemeClr>
                </a:solidFill>
              </a:rPr>
              <a:t> </a:t>
            </a:r>
            <a:r>
              <a:rPr lang="fr-FR" sz="2400" dirty="0" err="1">
                <a:solidFill>
                  <a:schemeClr val="accent2">
                    <a:lumMod val="75000"/>
                  </a:schemeClr>
                </a:solidFill>
              </a:rPr>
              <a:t>only</a:t>
            </a:r>
            <a:r>
              <a:rPr lang="fr-FR" sz="2400" dirty="0">
                <a:solidFill>
                  <a:schemeClr val="accent2">
                    <a:lumMod val="75000"/>
                  </a:schemeClr>
                </a:solidFill>
              </a:rPr>
              <a:t>)</a:t>
            </a:r>
          </a:p>
        </p:txBody>
      </p:sp>
      <p:sp>
        <p:nvSpPr>
          <p:cNvPr id="4" name="Espace réservé du numéro de diapositive 3">
            <a:extLst>
              <a:ext uri="{FF2B5EF4-FFF2-40B4-BE49-F238E27FC236}">
                <a16:creationId xmlns:a16="http://schemas.microsoft.com/office/drawing/2014/main" id="{DD63A535-5555-431D-9023-129E5BEC7919}"/>
              </a:ext>
            </a:extLst>
          </p:cNvPr>
          <p:cNvSpPr>
            <a:spLocks noGrp="1"/>
          </p:cNvSpPr>
          <p:nvPr>
            <p:ph type="sldNum" sz="quarter" idx="4"/>
          </p:nvPr>
        </p:nvSpPr>
        <p:spPr/>
        <p:txBody>
          <a:bodyPr/>
          <a:lstStyle/>
          <a:p>
            <a:fld id="{2C0A5345-16E1-8A41-8897-3EFCC67CC932}" type="slidenum">
              <a:rPr lang="fr-FR" smtClean="0"/>
              <a:pPr/>
              <a:t>7</a:t>
            </a:fld>
            <a:endParaRPr lang="fr-FR" dirty="0"/>
          </a:p>
        </p:txBody>
      </p:sp>
      <p:pic>
        <p:nvPicPr>
          <p:cNvPr id="7" name="Image 6">
            <a:extLst>
              <a:ext uri="{FF2B5EF4-FFF2-40B4-BE49-F238E27FC236}">
                <a16:creationId xmlns:a16="http://schemas.microsoft.com/office/drawing/2014/main" id="{805CF26D-6CB2-4B19-A5CE-201070E3270B}"/>
              </a:ext>
            </a:extLst>
          </p:cNvPr>
          <p:cNvPicPr>
            <a:picLocks noChangeAspect="1"/>
          </p:cNvPicPr>
          <p:nvPr/>
        </p:nvPicPr>
        <p:blipFill>
          <a:blip r:embed="rId2"/>
          <a:stretch>
            <a:fillRect/>
          </a:stretch>
        </p:blipFill>
        <p:spPr>
          <a:xfrm>
            <a:off x="0" y="1916832"/>
            <a:ext cx="12192000" cy="3744416"/>
          </a:xfrm>
          <a:prstGeom prst="rect">
            <a:avLst/>
          </a:prstGeom>
        </p:spPr>
      </p:pic>
    </p:spTree>
    <p:extLst>
      <p:ext uri="{BB962C8B-B14F-4D97-AF65-F5344CB8AC3E}">
        <p14:creationId xmlns:p14="http://schemas.microsoft.com/office/powerpoint/2010/main" val="215218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fr-FR" dirty="0"/>
              <a:t>Eligible </a:t>
            </a:r>
            <a:r>
              <a:rPr lang="fr-FR" dirty="0" err="1"/>
              <a:t>costs</a:t>
            </a:r>
            <a:endParaRPr lang="fr-FR" dirty="0"/>
          </a:p>
          <a:p>
            <a:endParaRPr lang="fr-FR" dirty="0"/>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551384" y="1412776"/>
            <a:ext cx="11233150" cy="4603824"/>
          </a:xfrm>
        </p:spPr>
        <p:txBody>
          <a:bodyPr/>
          <a:lstStyle/>
          <a:p>
            <a:pPr marL="0" indent="0">
              <a:buNone/>
            </a:pPr>
            <a:r>
              <a:rPr lang="en-US" sz="2000" dirty="0">
                <a:solidFill>
                  <a:schemeClr val="accent1">
                    <a:lumMod val="75000"/>
                    <a:lumOff val="25000"/>
                  </a:schemeClr>
                </a:solidFill>
              </a:rPr>
              <a:t>Actual costs </a:t>
            </a:r>
            <a:r>
              <a:rPr lang="en-US" sz="2000" b="0" dirty="0">
                <a:solidFill>
                  <a:schemeClr val="accent1">
                    <a:lumMod val="75000"/>
                    <a:lumOff val="25000"/>
                  </a:schemeClr>
                </a:solidFill>
              </a:rPr>
              <a:t>have to meet the following criteria</a:t>
            </a:r>
            <a:r>
              <a:rPr lang="en-US" sz="2000" dirty="0"/>
              <a:t>: </a:t>
            </a:r>
          </a:p>
          <a:p>
            <a:pPr marL="0" indent="0">
              <a:buNone/>
            </a:pPr>
            <a:endParaRPr lang="en-US" sz="2000" dirty="0"/>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actually incurred </a:t>
            </a:r>
            <a:r>
              <a:rPr lang="en-US" sz="1800" b="0" dirty="0">
                <a:solidFill>
                  <a:schemeClr val="accent1">
                    <a:lumMod val="75000"/>
                    <a:lumOff val="25000"/>
                  </a:schemeClr>
                </a:solidFill>
                <a:latin typeface="Satoshi" panose="020B0604020202020204" charset="0"/>
              </a:rPr>
              <a:t>by the beneficiary</a:t>
            </a:r>
            <a:r>
              <a:rPr lang="en-US" sz="1800" dirty="0">
                <a:solidFill>
                  <a:schemeClr val="accent1">
                    <a:lumMod val="75000"/>
                    <a:lumOff val="25000"/>
                  </a:schemeClr>
                </a:solidFill>
                <a:latin typeface="Satoshi" panose="020B0604020202020204" charset="0"/>
              </a:rPr>
              <a:t>;</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incurred in the period set out in Article 3 </a:t>
            </a:r>
            <a:r>
              <a:rPr lang="en-US" sz="1800" b="0" dirty="0">
                <a:solidFill>
                  <a:schemeClr val="accent1">
                    <a:lumMod val="75000"/>
                    <a:lumOff val="25000"/>
                  </a:schemeClr>
                </a:solidFill>
                <a:latin typeface="Satoshi" panose="020B0604020202020204" charset="0"/>
              </a:rPr>
              <a:t>(within the project duration);</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indicated in the estimated budget (Annex 2);</a:t>
            </a:r>
          </a:p>
          <a:p>
            <a:pPr marL="742950" lvl="1" indent="-285750">
              <a:lnSpc>
                <a:spcPct val="100000"/>
              </a:lnSpc>
              <a:buFont typeface="Arial" panose="020B0604020202020204" pitchFamily="34" charset="0"/>
              <a:buChar char="•"/>
            </a:pPr>
            <a:r>
              <a:rPr lang="en-US" sz="1800" b="0" dirty="0">
                <a:solidFill>
                  <a:schemeClr val="accent1">
                    <a:lumMod val="75000"/>
                    <a:lumOff val="25000"/>
                  </a:schemeClr>
                </a:solidFill>
                <a:latin typeface="Satoshi" panose="020B0604020202020204" charset="0"/>
              </a:rPr>
              <a:t>incurred</a:t>
            </a:r>
            <a:r>
              <a:rPr lang="en-US" sz="1800" dirty="0">
                <a:solidFill>
                  <a:schemeClr val="accent1">
                    <a:lumMod val="75000"/>
                    <a:lumOff val="25000"/>
                  </a:schemeClr>
                </a:solidFill>
                <a:latin typeface="Satoshi" panose="020B0604020202020204" charset="0"/>
              </a:rPr>
              <a:t> in connection with the action </a:t>
            </a:r>
            <a:r>
              <a:rPr lang="en-US" sz="1800" b="0" dirty="0">
                <a:solidFill>
                  <a:schemeClr val="accent1">
                    <a:lumMod val="75000"/>
                    <a:lumOff val="25000"/>
                  </a:schemeClr>
                </a:solidFill>
                <a:latin typeface="Satoshi" panose="020B0604020202020204" charset="0"/>
              </a:rPr>
              <a:t>as described in Annex 1 and </a:t>
            </a:r>
            <a:r>
              <a:rPr lang="en-US" sz="1800" dirty="0">
                <a:solidFill>
                  <a:schemeClr val="accent1">
                    <a:lumMod val="75000"/>
                    <a:lumOff val="25000"/>
                  </a:schemeClr>
                </a:solidFill>
                <a:latin typeface="Satoshi" panose="020B0604020202020204" charset="0"/>
              </a:rPr>
              <a:t>necessary for its implementation;</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identifiable and verifiable, recorded </a:t>
            </a:r>
            <a:r>
              <a:rPr lang="en-US" sz="1800" b="0" dirty="0">
                <a:solidFill>
                  <a:schemeClr val="accent1">
                    <a:lumMod val="75000"/>
                    <a:lumOff val="25000"/>
                  </a:schemeClr>
                </a:solidFill>
                <a:latin typeface="Satoshi" panose="020B0604020202020204" charset="0"/>
              </a:rPr>
              <a:t>in the beneficiary’s accounts in accordance with the accounting standards applicable </a:t>
            </a:r>
            <a:r>
              <a:rPr lang="en-US" sz="1800" dirty="0">
                <a:solidFill>
                  <a:schemeClr val="accent1">
                    <a:lumMod val="75000"/>
                    <a:lumOff val="25000"/>
                  </a:schemeClr>
                </a:solidFill>
                <a:latin typeface="Satoshi" panose="020B0604020202020204" charset="0"/>
              </a:rPr>
              <a:t>and with the beneficiary’s usual cost accounting practices;</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comply with the applicable national law </a:t>
            </a:r>
            <a:r>
              <a:rPr lang="en-US" sz="1800" b="0" dirty="0">
                <a:solidFill>
                  <a:schemeClr val="accent1">
                    <a:lumMod val="75000"/>
                    <a:lumOff val="25000"/>
                  </a:schemeClr>
                </a:solidFill>
                <a:latin typeface="Satoshi" panose="020B0604020202020204" charset="0"/>
              </a:rPr>
              <a:t>on taxes, labor and social security,</a:t>
            </a:r>
          </a:p>
          <a:p>
            <a:pPr marL="742950" lvl="1" indent="-285750">
              <a:lnSpc>
                <a:spcPct val="100000"/>
              </a:lnSpc>
              <a:buFont typeface="Arial" panose="020B0604020202020204" pitchFamily="34" charset="0"/>
              <a:buChar char="•"/>
            </a:pPr>
            <a:r>
              <a:rPr lang="en-US" sz="1800" dirty="0">
                <a:solidFill>
                  <a:schemeClr val="accent1">
                    <a:lumMod val="75000"/>
                    <a:lumOff val="25000"/>
                  </a:schemeClr>
                </a:solidFill>
                <a:latin typeface="Satoshi" panose="020B0604020202020204" charset="0"/>
              </a:rPr>
              <a:t>reasonable, justified </a:t>
            </a:r>
            <a:r>
              <a:rPr lang="en-US" sz="1800" b="0" dirty="0">
                <a:solidFill>
                  <a:schemeClr val="accent1">
                    <a:lumMod val="75000"/>
                    <a:lumOff val="25000"/>
                  </a:schemeClr>
                </a:solidFill>
                <a:latin typeface="Satoshi" panose="020B0604020202020204" charset="0"/>
              </a:rPr>
              <a:t>and must comply with the principle </a:t>
            </a:r>
            <a:r>
              <a:rPr lang="en-US" sz="1800" dirty="0">
                <a:solidFill>
                  <a:schemeClr val="accent1">
                    <a:lumMod val="75000"/>
                    <a:lumOff val="25000"/>
                  </a:schemeClr>
                </a:solidFill>
                <a:latin typeface="Satoshi" panose="020B0604020202020204" charset="0"/>
              </a:rPr>
              <a:t>of sound financial management </a:t>
            </a:r>
            <a:r>
              <a:rPr lang="en-US" sz="1800" b="0" dirty="0">
                <a:solidFill>
                  <a:schemeClr val="accent1">
                    <a:lumMod val="75000"/>
                    <a:lumOff val="25000"/>
                  </a:schemeClr>
                </a:solidFill>
                <a:latin typeface="Satoshi" panose="020B0604020202020204" charset="0"/>
              </a:rPr>
              <a:t>(economy and efficiency)</a:t>
            </a:r>
          </a:p>
          <a:p>
            <a:endParaRPr lang="en-US" sz="2000" dirty="0">
              <a:solidFill>
                <a:schemeClr val="accent1">
                  <a:lumMod val="75000"/>
                  <a:lumOff val="25000"/>
                </a:schemeClr>
              </a:solidFill>
            </a:endParaRPr>
          </a:p>
          <a:p>
            <a:pPr marL="0" indent="0">
              <a:buNone/>
            </a:pPr>
            <a:endParaRPr lang="en-US" sz="2000" dirty="0">
              <a:solidFill>
                <a:schemeClr val="accent1">
                  <a:lumMod val="75000"/>
                  <a:lumOff val="25000"/>
                </a:schemeClr>
              </a:solidFill>
            </a:endParaRPr>
          </a:p>
          <a:p>
            <a:pPr marL="0" indent="0">
              <a:buNone/>
            </a:pPr>
            <a:r>
              <a:rPr lang="en-US" sz="2000" dirty="0">
                <a:solidFill>
                  <a:schemeClr val="accent1">
                    <a:lumMod val="75000"/>
                    <a:lumOff val="25000"/>
                  </a:schemeClr>
                </a:solidFill>
              </a:rPr>
              <a:t>Please check the applicable rules with your Host Institution</a:t>
            </a:r>
            <a:r>
              <a:rPr lang="en-US" sz="2000" dirty="0"/>
              <a:t>.</a:t>
            </a:r>
          </a:p>
          <a:p>
            <a:endParaRPr lang="fr-FR" sz="2000" dirty="0"/>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8</a:t>
            </a:fld>
            <a:endParaRPr lang="fr-FR" dirty="0"/>
          </a:p>
        </p:txBody>
      </p:sp>
    </p:spTree>
    <p:extLst>
      <p:ext uri="{BB962C8B-B14F-4D97-AF65-F5344CB8AC3E}">
        <p14:creationId xmlns:p14="http://schemas.microsoft.com/office/powerpoint/2010/main" val="93139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9E0C38-8640-40C2-A654-41F2FB1B7A86}"/>
              </a:ext>
            </a:extLst>
          </p:cNvPr>
          <p:cNvSpPr>
            <a:spLocks noGrp="1"/>
          </p:cNvSpPr>
          <p:nvPr>
            <p:ph type="body" sz="quarter" idx="10"/>
          </p:nvPr>
        </p:nvSpPr>
        <p:spPr/>
        <p:txBody>
          <a:bodyPr/>
          <a:lstStyle/>
          <a:p>
            <a:r>
              <a:rPr lang="fr-FR" dirty="0" err="1"/>
              <a:t>Payments</a:t>
            </a:r>
            <a:r>
              <a:rPr lang="fr-FR" dirty="0"/>
              <a:t> </a:t>
            </a:r>
          </a:p>
          <a:p>
            <a:endParaRPr lang="fr-FR" dirty="0"/>
          </a:p>
        </p:txBody>
      </p:sp>
      <p:sp>
        <p:nvSpPr>
          <p:cNvPr id="3" name="Espace réservé du texte 2">
            <a:extLst>
              <a:ext uri="{FF2B5EF4-FFF2-40B4-BE49-F238E27FC236}">
                <a16:creationId xmlns:a16="http://schemas.microsoft.com/office/drawing/2014/main" id="{19BC3ABA-AB51-4957-B2EF-31D6AA511FFC}"/>
              </a:ext>
            </a:extLst>
          </p:cNvPr>
          <p:cNvSpPr>
            <a:spLocks noGrp="1"/>
          </p:cNvSpPr>
          <p:nvPr>
            <p:ph type="body" sz="quarter" idx="12"/>
          </p:nvPr>
        </p:nvSpPr>
        <p:spPr>
          <a:xfrm>
            <a:off x="479425" y="1351021"/>
            <a:ext cx="11233150" cy="463075"/>
          </a:xfrm>
        </p:spPr>
        <p:txBody>
          <a:bodyPr/>
          <a:lstStyle/>
          <a:p>
            <a:pPr marL="0" indent="0">
              <a:buNone/>
            </a:pPr>
            <a:r>
              <a:rPr lang="en-US" sz="2000" dirty="0">
                <a:solidFill>
                  <a:schemeClr val="accent1">
                    <a:lumMod val="75000"/>
                    <a:lumOff val="25000"/>
                  </a:schemeClr>
                </a:solidFill>
              </a:rPr>
              <a:t>Three payments will be made by the Agency to CNRS (as Coordinator), who will distribute the corresponding parts to the partners.</a:t>
            </a:r>
          </a:p>
        </p:txBody>
      </p:sp>
      <p:sp>
        <p:nvSpPr>
          <p:cNvPr id="4" name="Espace réservé du numéro de diapositive 3">
            <a:extLst>
              <a:ext uri="{FF2B5EF4-FFF2-40B4-BE49-F238E27FC236}">
                <a16:creationId xmlns:a16="http://schemas.microsoft.com/office/drawing/2014/main" id="{594631B7-F5AE-41B3-8C52-92C33D7CEFD0}"/>
              </a:ext>
            </a:extLst>
          </p:cNvPr>
          <p:cNvSpPr>
            <a:spLocks noGrp="1"/>
          </p:cNvSpPr>
          <p:nvPr>
            <p:ph type="sldNum" sz="quarter" idx="4"/>
          </p:nvPr>
        </p:nvSpPr>
        <p:spPr/>
        <p:txBody>
          <a:bodyPr/>
          <a:lstStyle/>
          <a:p>
            <a:fld id="{2C0A5345-16E1-8A41-8897-3EFCC67CC932}" type="slidenum">
              <a:rPr lang="fr-FR" smtClean="0"/>
              <a:pPr/>
              <a:t>9</a:t>
            </a:fld>
            <a:endParaRPr lang="fr-FR" dirty="0"/>
          </a:p>
        </p:txBody>
      </p:sp>
      <p:graphicFrame>
        <p:nvGraphicFramePr>
          <p:cNvPr id="8" name="Tableau 7">
            <a:extLst>
              <a:ext uri="{FF2B5EF4-FFF2-40B4-BE49-F238E27FC236}">
                <a16:creationId xmlns:a16="http://schemas.microsoft.com/office/drawing/2014/main" id="{3604EE0E-5D96-44F8-BCA6-775E09BAE312}"/>
              </a:ext>
            </a:extLst>
          </p:cNvPr>
          <p:cNvGraphicFramePr>
            <a:graphicFrameLocks noGrp="1"/>
          </p:cNvGraphicFramePr>
          <p:nvPr>
            <p:extLst>
              <p:ext uri="{D42A27DB-BD31-4B8C-83A1-F6EECF244321}">
                <p14:modId xmlns:p14="http://schemas.microsoft.com/office/powerpoint/2010/main" val="365633993"/>
              </p:ext>
            </p:extLst>
          </p:nvPr>
        </p:nvGraphicFramePr>
        <p:xfrm>
          <a:off x="767408" y="2276872"/>
          <a:ext cx="8136904" cy="3671407"/>
        </p:xfrm>
        <a:graphic>
          <a:graphicData uri="http://schemas.openxmlformats.org/drawingml/2006/table">
            <a:tbl>
              <a:tblPr firstRow="1" bandRow="1">
                <a:tableStyleId>{5940675A-B579-460E-94D1-54222C63F5DA}</a:tableStyleId>
              </a:tblPr>
              <a:tblGrid>
                <a:gridCol w="1228659">
                  <a:extLst>
                    <a:ext uri="{9D8B030D-6E8A-4147-A177-3AD203B41FA5}">
                      <a16:colId xmlns:a16="http://schemas.microsoft.com/office/drawing/2014/main" val="20000"/>
                    </a:ext>
                  </a:extLst>
                </a:gridCol>
                <a:gridCol w="2255023">
                  <a:extLst>
                    <a:ext uri="{9D8B030D-6E8A-4147-A177-3AD203B41FA5}">
                      <a16:colId xmlns:a16="http://schemas.microsoft.com/office/drawing/2014/main" val="20001"/>
                    </a:ext>
                  </a:extLst>
                </a:gridCol>
                <a:gridCol w="4653222">
                  <a:extLst>
                    <a:ext uri="{9D8B030D-6E8A-4147-A177-3AD203B41FA5}">
                      <a16:colId xmlns:a16="http://schemas.microsoft.com/office/drawing/2014/main" val="20002"/>
                    </a:ext>
                  </a:extLst>
                </a:gridCol>
              </a:tblGrid>
              <a:tr h="1031149">
                <a:tc>
                  <a:txBody>
                    <a:bodyPr/>
                    <a:lstStyle/>
                    <a:p>
                      <a:r>
                        <a:rPr lang="fr-FR" sz="2400" dirty="0" err="1">
                          <a:solidFill>
                            <a:srgbClr val="000000"/>
                          </a:solidFill>
                          <a:latin typeface="IBM Plex Sans SemiBold" panose="020B0604020202020204" charset="0"/>
                        </a:rPr>
                        <a:t>Step</a:t>
                      </a:r>
                      <a:r>
                        <a:rPr lang="fr-FR" sz="2400" dirty="0">
                          <a:solidFill>
                            <a:srgbClr val="000000"/>
                          </a:solidFill>
                          <a:latin typeface="IBM Plex Sans SemiBold" panose="020B0604020202020204" charset="0"/>
                        </a:rPr>
                        <a:t> 1</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IBM Plex Sans SemiBold" panose="020B0604020202020204" charset="0"/>
                        </a:rPr>
                        <a:t>Pre-financing payment</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dirty="0">
                          <a:solidFill>
                            <a:srgbClr val="000000"/>
                          </a:solidFill>
                          <a:latin typeface="Arial" panose="020B0604020202020204" pitchFamily="34" charset="0"/>
                          <a:cs typeface="Arial" panose="020B0604020202020204" pitchFamily="34" charset="0"/>
                        </a:rPr>
                        <a:t>NB:</a:t>
                      </a:r>
                      <a:r>
                        <a:rPr lang="en-US" sz="2000" dirty="0">
                          <a:solidFill>
                            <a:srgbClr val="000000"/>
                          </a:solidFill>
                          <a:latin typeface="Arial" panose="020B0604020202020204" pitchFamily="34" charset="0"/>
                          <a:cs typeface="Arial" panose="020B0604020202020204" pitchFamily="34" charset="0"/>
                        </a:rPr>
                        <a:t> The pre-financing payment remains the property of the EU until the payment of the balance</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427747">
                <a:tc>
                  <a:txBody>
                    <a:bodyPr/>
                    <a:lstStyle/>
                    <a:p>
                      <a:r>
                        <a:rPr lang="fr-FR" sz="2400" dirty="0" err="1">
                          <a:solidFill>
                            <a:srgbClr val="000000"/>
                          </a:solidFill>
                          <a:latin typeface="IBM Plex Sans SemiBold" panose="020B0604020202020204" charset="0"/>
                        </a:rPr>
                        <a:t>Step</a:t>
                      </a:r>
                      <a:r>
                        <a:rPr lang="fr-FR" sz="2400" baseline="0" dirty="0">
                          <a:solidFill>
                            <a:srgbClr val="000000"/>
                          </a:solidFill>
                          <a:latin typeface="IBM Plex Sans SemiBold" panose="020B0604020202020204" charset="0"/>
                        </a:rPr>
                        <a:t> </a:t>
                      </a:r>
                      <a:r>
                        <a:rPr lang="fr-FR" sz="2400" dirty="0">
                          <a:solidFill>
                            <a:srgbClr val="000000"/>
                          </a:solidFill>
                          <a:latin typeface="IBM Plex Sans SemiBold" panose="020B0604020202020204" charset="0"/>
                        </a:rPr>
                        <a:t>2</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Arial" panose="020B0604020202020204" pitchFamily="34" charset="0"/>
                          <a:cs typeface="Arial" panose="020B0604020202020204" pitchFamily="34" charset="0"/>
                        </a:rPr>
                        <a:t>Interim payments after RP1</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1" dirty="0">
                          <a:solidFill>
                            <a:srgbClr val="000000"/>
                          </a:solidFill>
                          <a:latin typeface="Arial" panose="020B0604020202020204" pitchFamily="34" charset="0"/>
                          <a:cs typeface="Arial" panose="020B0604020202020204" pitchFamily="34" charset="0"/>
                        </a:rPr>
                        <a:t>NB</a:t>
                      </a:r>
                      <a:r>
                        <a:rPr lang="en-US" sz="2000" b="0" dirty="0">
                          <a:solidFill>
                            <a:srgbClr val="000000"/>
                          </a:solidFill>
                          <a:latin typeface="Arial" panose="020B0604020202020204" pitchFamily="34" charset="0"/>
                          <a:cs typeface="Arial" panose="020B0604020202020204" pitchFamily="34" charset="0"/>
                        </a:rPr>
                        <a:t>: Interim payment is subject to the approval of periodic report. </a:t>
                      </a:r>
                      <a:r>
                        <a:rPr lang="fr-FR" sz="2000" b="0" dirty="0">
                          <a:solidFill>
                            <a:srgbClr val="000000"/>
                          </a:solidFill>
                          <a:latin typeface="Arial" panose="020B0604020202020204" pitchFamily="34" charset="0"/>
                          <a:cs typeface="Arial" panose="020B0604020202020204" pitchFamily="34" charset="0"/>
                        </a:rPr>
                        <a:t>REA</a:t>
                      </a:r>
                      <a:r>
                        <a:rPr lang="en-US" sz="2000" b="0" dirty="0">
                          <a:solidFill>
                            <a:srgbClr val="000000"/>
                          </a:solidFill>
                          <a:latin typeface="Arial" panose="020B0604020202020204" pitchFamily="34" charset="0"/>
                          <a:cs typeface="Arial" panose="020B0604020202020204" pitchFamily="34" charset="0"/>
                        </a:rPr>
                        <a:t> will pay CNRS the amount due within 90 days from receiving the periodic report</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212511">
                <a:tc>
                  <a:txBody>
                    <a:bodyPr/>
                    <a:lstStyle/>
                    <a:p>
                      <a:r>
                        <a:rPr lang="fr-FR" sz="2400" dirty="0" err="1">
                          <a:solidFill>
                            <a:srgbClr val="000000"/>
                          </a:solidFill>
                          <a:latin typeface="IBM Plex Sans SemiBold" panose="020B0604020202020204" charset="0"/>
                        </a:rPr>
                        <a:t>Step</a:t>
                      </a:r>
                      <a:r>
                        <a:rPr lang="fr-FR" sz="2400" dirty="0">
                          <a:solidFill>
                            <a:srgbClr val="000000"/>
                          </a:solidFill>
                          <a:latin typeface="IBM Plex Sans SemiBold" panose="020B0604020202020204" charset="0"/>
                        </a:rPr>
                        <a:t> 3</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IBM Plex Sans SemiBold" panose="020B0604020202020204" charset="0"/>
                        </a:rPr>
                        <a:t>Payment of the balance after RP2</a:t>
                      </a: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IBM Plex Sans SemiBold" panose="020B0604020202020204" charset="0"/>
                      </a:endParaRPr>
                    </a:p>
                  </a:txBody>
                  <a:tcPr marL="91441" marR="91441"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ZoneTexte 4"/>
          <p:cNvSpPr txBox="1"/>
          <p:nvPr/>
        </p:nvSpPr>
        <p:spPr>
          <a:xfrm>
            <a:off x="9138256" y="2795304"/>
            <a:ext cx="2864680" cy="1446550"/>
          </a:xfrm>
          <a:prstGeom prst="rect">
            <a:avLst/>
          </a:prstGeom>
          <a:noFill/>
        </p:spPr>
        <p:txBody>
          <a:bodyPr wrap="square" rtlCol="0">
            <a:spAutoFit/>
          </a:bodyPr>
          <a:lstStyle/>
          <a:p>
            <a:pPr algn="ctr"/>
            <a:r>
              <a:rPr lang="fr-FR" sz="2400" b="1" u="sng" dirty="0" err="1">
                <a:solidFill>
                  <a:schemeClr val="accent2">
                    <a:lumMod val="75000"/>
                  </a:schemeClr>
                </a:solidFill>
              </a:rPr>
              <a:t>Reporting</a:t>
            </a:r>
            <a:r>
              <a:rPr lang="fr-FR" sz="2400" b="1" u="sng" dirty="0">
                <a:solidFill>
                  <a:schemeClr val="accent2">
                    <a:lumMod val="75000"/>
                  </a:schemeClr>
                </a:solidFill>
              </a:rPr>
              <a:t> </a:t>
            </a:r>
            <a:r>
              <a:rPr lang="fr-FR" sz="2400" b="1" u="sng" dirty="0" err="1">
                <a:solidFill>
                  <a:schemeClr val="accent2">
                    <a:lumMod val="75000"/>
                  </a:schemeClr>
                </a:solidFill>
              </a:rPr>
              <a:t>periods</a:t>
            </a:r>
            <a:r>
              <a:rPr lang="fr-FR" sz="2400" b="1" u="sng" dirty="0">
                <a:solidFill>
                  <a:schemeClr val="accent2">
                    <a:lumMod val="75000"/>
                  </a:schemeClr>
                </a:solidFill>
              </a:rPr>
              <a:t> :</a:t>
            </a:r>
          </a:p>
          <a:p>
            <a:pPr algn="ctr"/>
            <a:endParaRPr lang="fr-FR" sz="2400" b="1" u="sng" dirty="0">
              <a:solidFill>
                <a:schemeClr val="accent2">
                  <a:lumMod val="75000"/>
                </a:schemeClr>
              </a:solidFill>
            </a:endParaRPr>
          </a:p>
          <a:p>
            <a:pPr algn="ctr"/>
            <a:r>
              <a:rPr lang="fr-FR" sz="2000" b="1" dirty="0">
                <a:solidFill>
                  <a:schemeClr val="bg2">
                    <a:lumMod val="10000"/>
                  </a:schemeClr>
                </a:solidFill>
              </a:rPr>
              <a:t>RP1</a:t>
            </a:r>
            <a:r>
              <a:rPr lang="fr-FR" sz="2000" dirty="0">
                <a:solidFill>
                  <a:schemeClr val="bg2">
                    <a:lumMod val="10000"/>
                  </a:schemeClr>
                </a:solidFill>
              </a:rPr>
              <a:t> : M1 – M24</a:t>
            </a:r>
          </a:p>
          <a:p>
            <a:pPr algn="ctr"/>
            <a:r>
              <a:rPr lang="fr-FR" sz="2000" b="1" dirty="0">
                <a:solidFill>
                  <a:schemeClr val="bg2">
                    <a:lumMod val="10000"/>
                  </a:schemeClr>
                </a:solidFill>
              </a:rPr>
              <a:t>RP2 </a:t>
            </a:r>
            <a:r>
              <a:rPr lang="fr-FR" sz="2000" dirty="0">
                <a:solidFill>
                  <a:schemeClr val="bg2">
                    <a:lumMod val="10000"/>
                  </a:schemeClr>
                </a:solidFill>
              </a:rPr>
              <a:t>: M25 - M48 </a:t>
            </a:r>
          </a:p>
        </p:txBody>
      </p:sp>
    </p:spTree>
    <p:extLst>
      <p:ext uri="{BB962C8B-B14F-4D97-AF65-F5344CB8AC3E}">
        <p14:creationId xmlns:p14="http://schemas.microsoft.com/office/powerpoint/2010/main" val="300024568"/>
      </p:ext>
    </p:extLst>
  </p:cSld>
  <p:clrMapOvr>
    <a:masterClrMapping/>
  </p:clrMapOvr>
</p:sld>
</file>

<file path=ppt/theme/theme1.xml><?xml version="1.0" encoding="utf-8"?>
<a:theme xmlns:a="http://schemas.openxmlformats.org/drawingml/2006/main" name="Thème Office">
  <a:themeElements>
    <a:clrScheme name="Personnalisé 7">
      <a:dk1>
        <a:srgbClr val="9AE2FF"/>
      </a:dk1>
      <a:lt1>
        <a:srgbClr val="FFFFFF"/>
      </a:lt1>
      <a:dk2>
        <a:srgbClr val="CDD7DC"/>
      </a:dk2>
      <a:lt2>
        <a:srgbClr val="EBF0F5"/>
      </a:lt2>
      <a:accent1>
        <a:srgbClr val="00284B"/>
      </a:accent1>
      <a:accent2>
        <a:srgbClr val="6941EB"/>
      </a:accent2>
      <a:accent3>
        <a:srgbClr val="FFEB6E"/>
      </a:accent3>
      <a:accent4>
        <a:srgbClr val="8296A5"/>
      </a:accent4>
      <a:accent5>
        <a:srgbClr val="FFBC75"/>
      </a:accent5>
      <a:accent6>
        <a:srgbClr val="B0EE8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PT_CNRS_2023" id="{F00B14AB-7ED4-D44C-8792-1590CEFBC16D}" vid="{12E20B4E-B15C-3045-894D-D2494E9DDED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Template_PPT_CNRS_2023</Template>
  <TotalTime>2141</TotalTime>
  <Words>1461</Words>
  <Application>Microsoft Office PowerPoint</Application>
  <PresentationFormat>Grand écran</PresentationFormat>
  <Paragraphs>331</Paragraphs>
  <Slides>23</Slides>
  <Notes>15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IBM Plex Sans</vt:lpstr>
      <vt:lpstr>Satoshi Medium</vt:lpstr>
      <vt:lpstr>Calibri</vt:lpstr>
      <vt:lpstr>Wingdings</vt:lpstr>
      <vt:lpstr>Satoshi</vt:lpstr>
      <vt:lpstr>IBM Plex Sans Medium</vt:lpstr>
      <vt:lpstr>Arial</vt:lpstr>
      <vt:lpstr>IBM Plex Sans SemiBold</vt:lpstr>
      <vt:lpstr>Satoshi Light</vt:lpstr>
      <vt:lpstr>Thème Office</vt:lpstr>
      <vt:lpstr>Kick-Off Meeting iSAS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montage Europe – Semestre 2</dc:title>
  <dc:subject/>
  <dc:creator>TREHET Guillaume</dc:creator>
  <cp:keywords/>
  <dc:description/>
  <cp:lastModifiedBy>Ketel Turzo</cp:lastModifiedBy>
  <cp:revision>164</cp:revision>
  <dcterms:created xsi:type="dcterms:W3CDTF">2023-12-04T15:37:21Z</dcterms:created>
  <dcterms:modified xsi:type="dcterms:W3CDTF">2024-04-16T07:14:22Z</dcterms:modified>
  <cp:category/>
</cp:coreProperties>
</file>