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76" r:id="rId1"/>
    <p:sldMasterId id="2147483721" r:id="rId2"/>
    <p:sldMasterId id="2147483747" r:id="rId3"/>
    <p:sldMasterId id="2147483777" r:id="rId4"/>
  </p:sldMasterIdLst>
  <p:notesMasterIdLst>
    <p:notesMasterId r:id="rId109"/>
  </p:notesMasterIdLst>
  <p:sldIdLst>
    <p:sldId id="342" r:id="rId5"/>
    <p:sldId id="2147473823" r:id="rId6"/>
    <p:sldId id="2147473838" r:id="rId7"/>
    <p:sldId id="2147473884" r:id="rId8"/>
    <p:sldId id="2147473770" r:id="rId9"/>
    <p:sldId id="2147473840" r:id="rId10"/>
    <p:sldId id="2147473862" r:id="rId11"/>
    <p:sldId id="2147473863" r:id="rId12"/>
    <p:sldId id="2147473864" r:id="rId13"/>
    <p:sldId id="2147473866" r:id="rId14"/>
    <p:sldId id="2147473867" r:id="rId15"/>
    <p:sldId id="2147473868" r:id="rId16"/>
    <p:sldId id="2147473869" r:id="rId17"/>
    <p:sldId id="2147473870" r:id="rId18"/>
    <p:sldId id="2147473778" r:id="rId19"/>
    <p:sldId id="2147473841" r:id="rId20"/>
    <p:sldId id="2147473772" r:id="rId21"/>
    <p:sldId id="2147473900" r:id="rId22"/>
    <p:sldId id="2147473773" r:id="rId23"/>
    <p:sldId id="2147473842" r:id="rId24"/>
    <p:sldId id="2147473774" r:id="rId25"/>
    <p:sldId id="2147473775" r:id="rId26"/>
    <p:sldId id="2147473843" r:id="rId27"/>
    <p:sldId id="2147473846" r:id="rId28"/>
    <p:sldId id="2147473847" r:id="rId29"/>
    <p:sldId id="2147473777" r:id="rId30"/>
    <p:sldId id="2147473824" r:id="rId31"/>
    <p:sldId id="2147473776" r:id="rId32"/>
    <p:sldId id="2147473782" r:id="rId33"/>
    <p:sldId id="2147473882" r:id="rId34"/>
    <p:sldId id="2147473851" r:id="rId35"/>
    <p:sldId id="2147473852" r:id="rId36"/>
    <p:sldId id="2147473855" r:id="rId37"/>
    <p:sldId id="2147473856" r:id="rId38"/>
    <p:sldId id="2147473850" r:id="rId39"/>
    <p:sldId id="2147473781" r:id="rId40"/>
    <p:sldId id="2147473898" r:id="rId41"/>
    <p:sldId id="2147473779" r:id="rId42"/>
    <p:sldId id="2147473860" r:id="rId43"/>
    <p:sldId id="2147473859" r:id="rId44"/>
    <p:sldId id="2147473861" r:id="rId45"/>
    <p:sldId id="2147473785" r:id="rId46"/>
    <p:sldId id="2147473783" r:id="rId47"/>
    <p:sldId id="2147473784" r:id="rId48"/>
    <p:sldId id="2147473825" r:id="rId49"/>
    <p:sldId id="2147473865" r:id="rId50"/>
    <p:sldId id="2147473786" r:id="rId51"/>
    <p:sldId id="2147473871" r:id="rId52"/>
    <p:sldId id="2147473872" r:id="rId53"/>
    <p:sldId id="2147473873" r:id="rId54"/>
    <p:sldId id="2147473874" r:id="rId55"/>
    <p:sldId id="2147473876" r:id="rId56"/>
    <p:sldId id="2147473877" r:id="rId57"/>
    <p:sldId id="2147473878" r:id="rId58"/>
    <p:sldId id="2147473880" r:id="rId59"/>
    <p:sldId id="2147473881" r:id="rId60"/>
    <p:sldId id="2147473787" r:id="rId61"/>
    <p:sldId id="2147473790" r:id="rId62"/>
    <p:sldId id="2147473792" r:id="rId63"/>
    <p:sldId id="2147473793" r:id="rId64"/>
    <p:sldId id="2147473827" r:id="rId65"/>
    <p:sldId id="2147473828" r:id="rId66"/>
    <p:sldId id="2147473885" r:id="rId67"/>
    <p:sldId id="2147473794" r:id="rId68"/>
    <p:sldId id="2147473848" r:id="rId69"/>
    <p:sldId id="2147473807" r:id="rId70"/>
    <p:sldId id="2147473849" r:id="rId71"/>
    <p:sldId id="2147473795" r:id="rId72"/>
    <p:sldId id="2147473858" r:id="rId73"/>
    <p:sldId id="2147473899" r:id="rId74"/>
    <p:sldId id="2147473798" r:id="rId75"/>
    <p:sldId id="2147473831" r:id="rId76"/>
    <p:sldId id="2147473832" r:id="rId77"/>
    <p:sldId id="2147473829" r:id="rId78"/>
    <p:sldId id="2147473740" r:id="rId79"/>
    <p:sldId id="2147473796" r:id="rId80"/>
    <p:sldId id="2147473761" r:id="rId81"/>
    <p:sldId id="2147473894" r:id="rId82"/>
    <p:sldId id="2147473753" r:id="rId83"/>
    <p:sldId id="2147473834" r:id="rId84"/>
    <p:sldId id="2147473835" r:id="rId85"/>
    <p:sldId id="2147473886" r:id="rId86"/>
    <p:sldId id="2147473887" r:id="rId87"/>
    <p:sldId id="2147473888" r:id="rId88"/>
    <p:sldId id="2147473889" r:id="rId89"/>
    <p:sldId id="2147473893" r:id="rId90"/>
    <p:sldId id="2147473892" r:id="rId91"/>
    <p:sldId id="2147473836" r:id="rId92"/>
    <p:sldId id="2147473764" r:id="rId93"/>
    <p:sldId id="2147473765" r:id="rId94"/>
    <p:sldId id="2147473837" r:id="rId95"/>
    <p:sldId id="2147473815" r:id="rId96"/>
    <p:sldId id="2147473816" r:id="rId97"/>
    <p:sldId id="2147473817" r:id="rId98"/>
    <p:sldId id="2147473811" r:id="rId99"/>
    <p:sldId id="2147473895" r:id="rId100"/>
    <p:sldId id="2147473896" r:id="rId101"/>
    <p:sldId id="347" r:id="rId102"/>
    <p:sldId id="2147473797" r:id="rId103"/>
    <p:sldId id="2147473799" r:id="rId104"/>
    <p:sldId id="2147473800" r:id="rId105"/>
    <p:sldId id="2147473801" r:id="rId106"/>
    <p:sldId id="2147473890" r:id="rId107"/>
    <p:sldId id="2147473891" r:id="rId10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BB"/>
    <a:srgbClr val="0044FF"/>
    <a:srgbClr val="FFFFCC"/>
    <a:srgbClr val="E3D7D1"/>
    <a:srgbClr val="5294C0"/>
    <a:srgbClr val="00305B"/>
    <a:srgbClr val="11949A"/>
    <a:srgbClr val="2554AE"/>
    <a:srgbClr val="683972"/>
    <a:srgbClr val="CD77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14" autoAdjust="0"/>
    <p:restoredTop sz="93800" autoAdjust="0"/>
  </p:normalViewPr>
  <p:slideViewPr>
    <p:cSldViewPr snapToGrid="0">
      <p:cViewPr varScale="1">
        <p:scale>
          <a:sx n="79" d="100"/>
          <a:sy n="79" d="100"/>
        </p:scale>
        <p:origin x="571" y="6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5E78B-FE7C-474B-AC91-ABC1B62969E2}"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0B4EB-D9F6-4F2F-973A-15D71B3F5057}" type="slidenum">
              <a:rPr lang="en-US" smtClean="0"/>
              <a:t>‹N°›</a:t>
            </a:fld>
            <a:endParaRPr lang="en-US"/>
          </a:p>
        </p:txBody>
      </p:sp>
    </p:spTree>
    <p:extLst>
      <p:ext uri="{BB962C8B-B14F-4D97-AF65-F5344CB8AC3E}">
        <p14:creationId xmlns:p14="http://schemas.microsoft.com/office/powerpoint/2010/main" val="406278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0A50B4EB-D9F6-4F2F-973A-15D71B3F5057}" type="slidenum">
              <a:rPr lang="en-US" smtClean="0"/>
              <a:t>1</a:t>
            </a:fld>
            <a:endParaRPr lang="en-US"/>
          </a:p>
        </p:txBody>
      </p:sp>
    </p:spTree>
    <p:extLst>
      <p:ext uri="{BB962C8B-B14F-4D97-AF65-F5344CB8AC3E}">
        <p14:creationId xmlns:p14="http://schemas.microsoft.com/office/powerpoint/2010/main" val="153868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A50B4EB-D9F6-4F2F-973A-15D71B3F5057}" type="slidenum">
              <a:rPr lang="en-US" smtClean="0"/>
              <a:t>16</a:t>
            </a:fld>
            <a:endParaRPr lang="en-US"/>
          </a:p>
        </p:txBody>
      </p:sp>
    </p:spTree>
    <p:extLst>
      <p:ext uri="{BB962C8B-B14F-4D97-AF65-F5344CB8AC3E}">
        <p14:creationId xmlns:p14="http://schemas.microsoft.com/office/powerpoint/2010/main" val="1479917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73564" y="4258179"/>
            <a:ext cx="6395225" cy="4114800"/>
          </a:xfrm>
        </p:spPr>
        <p:txBody>
          <a:bodyPr/>
          <a:lstStyle/>
          <a:p>
            <a:r>
              <a:rPr lang="en-US" b="1" dirty="0"/>
              <a:t>UC Transit in Oakland</a:t>
            </a:r>
            <a:r>
              <a:rPr lang="en-US" dirty="0"/>
              <a:t>, CA, USA - largest fleet in North America, with 12 fuel cell </a:t>
            </a:r>
            <a:r>
              <a:rPr lang="en-US" dirty="0" smtClean="0"/>
              <a:t>buses</a:t>
            </a:r>
          </a:p>
          <a:p>
            <a:r>
              <a:rPr lang="en-US" b="1" dirty="0"/>
              <a:t>Foshan and </a:t>
            </a:r>
            <a:r>
              <a:rPr lang="en-US" b="1" dirty="0" err="1"/>
              <a:t>Yunfu</a:t>
            </a:r>
            <a:r>
              <a:rPr lang="en-US" b="1" dirty="0"/>
              <a:t> – </a:t>
            </a:r>
            <a:r>
              <a:rPr lang="en-US" dirty="0"/>
              <a:t>Placed a $17 million order for 300 fuel cell buses through Ballard subsidiary Guangdong Synergy Hydrogen Power.</a:t>
            </a:r>
          </a:p>
          <a:p>
            <a:r>
              <a:rPr lang="en-US" b="1" dirty="0" smtClean="0"/>
              <a:t>FCH JU  project leveraged :1000  </a:t>
            </a:r>
            <a:r>
              <a:rPr lang="en-US" b="1" dirty="0" err="1" smtClean="0"/>
              <a:t>Hydropgen</a:t>
            </a:r>
            <a:r>
              <a:rPr lang="en-US" b="1" dirty="0" smtClean="0"/>
              <a:t> buses in Europe through  joined national and </a:t>
            </a:r>
            <a:r>
              <a:rPr lang="en-US" b="1" dirty="0" err="1" smtClean="0"/>
              <a:t>european</a:t>
            </a:r>
            <a:r>
              <a:rPr lang="en-US" b="1" dirty="0" smtClean="0"/>
              <a:t> call for order</a:t>
            </a:r>
          </a:p>
          <a:p>
            <a:r>
              <a:rPr lang="en-US" b="1" dirty="0"/>
              <a:t>South Korea -</a:t>
            </a:r>
            <a:r>
              <a:rPr lang="en-US" dirty="0"/>
              <a:t> planning to replace 27,000 CNG buses with FC buses by 2030</a:t>
            </a:r>
            <a:endParaRPr lang="en-US" b="1" dirty="0"/>
          </a:p>
          <a:p>
            <a:r>
              <a:rPr lang="en-US" b="1" dirty="0"/>
              <a:t>Toyota</a:t>
            </a:r>
            <a:r>
              <a:rPr lang="en-US" dirty="0"/>
              <a:t> has developed a fuel cell powered semi, a heavy duty drayage vehicle (class 8), as a diesel replacement. It is being tested at the port of Los Angeles in California as part of “</a:t>
            </a:r>
            <a:r>
              <a:rPr lang="en-US" b="1" dirty="0"/>
              <a:t>Portal Project</a:t>
            </a:r>
            <a:r>
              <a:rPr lang="en-US" dirty="0"/>
              <a:t>.”</a:t>
            </a:r>
          </a:p>
          <a:p>
            <a:r>
              <a:rPr lang="en-US" b="1" dirty="0" smtClean="0"/>
              <a:t>Nikola </a:t>
            </a:r>
            <a:r>
              <a:rPr lang="en-US" b="1" dirty="0"/>
              <a:t>Motor Company </a:t>
            </a:r>
            <a:r>
              <a:rPr lang="en-US" dirty="0"/>
              <a:t>is developing an H2 powered (electric drive), 100% zero emissions </a:t>
            </a:r>
            <a:r>
              <a:rPr lang="en-US" b="1" dirty="0"/>
              <a:t>long range tractor trailer </a:t>
            </a:r>
            <a:r>
              <a:rPr lang="en-US" dirty="0"/>
              <a:t>for use in North America. They anticipate a range of 800-1200 miles. </a:t>
            </a:r>
            <a:endParaRPr lang="en-US" dirty="0" smtClean="0"/>
          </a:p>
          <a:p>
            <a:r>
              <a:rPr lang="en-US" dirty="0"/>
              <a:t>In Europe, </a:t>
            </a:r>
            <a:r>
              <a:rPr lang="en-US" b="1" dirty="0"/>
              <a:t>Norwegian food distributor </a:t>
            </a:r>
            <a:r>
              <a:rPr lang="en-US" dirty="0"/>
              <a:t>ASKO is running 4 trucks and 10 forklifts on H2 produced on site in Trondheim.</a:t>
            </a:r>
          </a:p>
          <a:p>
            <a:r>
              <a:rPr lang="en-US" b="1" dirty="0" smtClean="0"/>
              <a:t>UPS </a:t>
            </a:r>
            <a:r>
              <a:rPr lang="en-US" dirty="0" smtClean="0"/>
              <a:t> </a:t>
            </a:r>
            <a:r>
              <a:rPr lang="en-US" dirty="0"/>
              <a:t>launching the world's </a:t>
            </a:r>
            <a:r>
              <a:rPr lang="en-US" b="1" dirty="0"/>
              <a:t>first hydrogen fuel cell electric class 6 delivery van </a:t>
            </a:r>
            <a:r>
              <a:rPr lang="en-US" dirty="0"/>
              <a:t>(part of a $10 million federal DOE program). 17 hydrogen fuel cell vans will be deployed in the U.S. by year end 2018. </a:t>
            </a:r>
          </a:p>
          <a:p>
            <a:pPr marL="285750" indent="-285750">
              <a:buFont typeface="Arial"/>
              <a:buChar char="•"/>
            </a:pPr>
            <a:r>
              <a:rPr lang="en-US" b="1" dirty="0" smtClean="0"/>
              <a:t>Amazon  </a:t>
            </a:r>
            <a:r>
              <a:rPr lang="en-US" dirty="0"/>
              <a:t>buying $70 million of </a:t>
            </a:r>
            <a:r>
              <a:rPr lang="en-US" b="1" dirty="0"/>
              <a:t>fuel-cell forklifts </a:t>
            </a:r>
            <a:r>
              <a:rPr lang="en-US" dirty="0"/>
              <a:t>from manufacturer </a:t>
            </a:r>
            <a:r>
              <a:rPr lang="en-US" b="1" dirty="0"/>
              <a:t>Plug Power. 11,600 FC powered forklifts </a:t>
            </a:r>
            <a:r>
              <a:rPr lang="en-US" dirty="0"/>
              <a:t>(material handling </a:t>
            </a:r>
            <a:r>
              <a:rPr lang="en-US" dirty="0" err="1" smtClean="0"/>
              <a:t>equip</a:t>
            </a:r>
            <a:r>
              <a:rPr lang="en-US" dirty="0" err="1"/>
              <a:t>In</a:t>
            </a:r>
            <a:r>
              <a:rPr lang="en-US" dirty="0"/>
              <a:t> 2017, </a:t>
            </a:r>
            <a:r>
              <a:rPr lang="en-US" b="1" dirty="0"/>
              <a:t>Alstom</a:t>
            </a:r>
            <a:r>
              <a:rPr lang="en-US" dirty="0"/>
              <a:t> unveiled its </a:t>
            </a:r>
            <a:r>
              <a:rPr lang="en-US" b="1" dirty="0" err="1"/>
              <a:t>Coradia</a:t>
            </a:r>
            <a:r>
              <a:rPr lang="en-US" b="1" dirty="0"/>
              <a:t> </a:t>
            </a:r>
            <a:r>
              <a:rPr lang="en-US" b="1" dirty="0" err="1"/>
              <a:t>iLint</a:t>
            </a:r>
            <a:r>
              <a:rPr lang="en-US" dirty="0"/>
              <a:t>, which will </a:t>
            </a:r>
            <a:r>
              <a:rPr lang="en-US" b="1" dirty="0"/>
              <a:t>replace diesel trains </a:t>
            </a:r>
            <a:r>
              <a:rPr lang="en-US" dirty="0"/>
              <a:t>in</a:t>
            </a:r>
            <a:r>
              <a:rPr lang="en-US" b="1" dirty="0"/>
              <a:t> </a:t>
            </a:r>
            <a:r>
              <a:rPr lang="en-US" dirty="0"/>
              <a:t>the extensive, </a:t>
            </a:r>
            <a:r>
              <a:rPr lang="en-US" b="1" dirty="0"/>
              <a:t>un-electrified sections </a:t>
            </a:r>
            <a:r>
              <a:rPr lang="en-US" dirty="0"/>
              <a:t>of rail in Germany.</a:t>
            </a:r>
          </a:p>
          <a:p>
            <a:pPr marL="285750" indent="-285750">
              <a:buFont typeface="Arial"/>
              <a:buChar char="•"/>
            </a:pPr>
            <a:r>
              <a:rPr lang="en-US" dirty="0"/>
              <a:t>In 2015, </a:t>
            </a:r>
            <a:r>
              <a:rPr lang="en-US" b="1" dirty="0" err="1"/>
              <a:t>Hydrogenics</a:t>
            </a:r>
            <a:r>
              <a:rPr lang="en-US" dirty="0"/>
              <a:t> signed a 10-year 50M euro exclusive agreement to supply Alstom Transport with hydrogen fuel cell systems </a:t>
            </a:r>
            <a:r>
              <a:rPr lang="en-US" b="1" dirty="0"/>
              <a:t>for regional commuter trains in Europe.</a:t>
            </a:r>
          </a:p>
          <a:p>
            <a:r>
              <a:rPr lang="en-US" dirty="0" err="1" smtClean="0"/>
              <a:t>ment</a:t>
            </a:r>
            <a:r>
              <a:rPr lang="en-US" dirty="0"/>
              <a:t>) have been sold in the US. </a:t>
            </a:r>
            <a:r>
              <a:rPr lang="en-US" b="1" dirty="0"/>
              <a:t>150 forklifts </a:t>
            </a:r>
            <a:r>
              <a:rPr lang="en-US" dirty="0"/>
              <a:t>deployed at </a:t>
            </a:r>
            <a:r>
              <a:rPr lang="en-US" b="1" dirty="0"/>
              <a:t>Carrefour </a:t>
            </a:r>
            <a:r>
              <a:rPr lang="en-US" dirty="0"/>
              <a:t>distribution center in </a:t>
            </a:r>
            <a:r>
              <a:rPr lang="en-US" b="1" dirty="0"/>
              <a:t>France</a:t>
            </a:r>
            <a:r>
              <a:rPr lang="en-US" b="1" dirty="0" smtClean="0"/>
              <a:t>. </a:t>
            </a:r>
            <a:endParaRPr lang="en-US" b="1" dirty="0"/>
          </a:p>
          <a:p>
            <a:endParaRPr lang="fr-FR" dirty="0"/>
          </a:p>
        </p:txBody>
      </p:sp>
      <p:sp>
        <p:nvSpPr>
          <p:cNvPr id="4" name="Espace réservé du numéro de diapositive 3"/>
          <p:cNvSpPr>
            <a:spLocks noGrp="1"/>
          </p:cNvSpPr>
          <p:nvPr>
            <p:ph type="sldNum" sz="quarter" idx="10"/>
          </p:nvPr>
        </p:nvSpPr>
        <p:spPr/>
        <p:txBody>
          <a:bodyPr/>
          <a:lstStyle/>
          <a:p>
            <a:pPr>
              <a:defRPr/>
            </a:pPr>
            <a:endParaRPr lang="en-US" dirty="0" smtClean="0"/>
          </a:p>
          <a:p>
            <a:pPr>
              <a:defRPr/>
            </a:pPr>
            <a:fld id="{5957E19A-0E5D-4993-8527-8FD982DD4E9E}" type="slidenum">
              <a:rPr lang="en-US" smtClean="0"/>
              <a:pPr>
                <a:defRPr/>
              </a:pPr>
              <a:t>60</a:t>
            </a:fld>
            <a:endParaRPr lang="en-US" dirty="0"/>
          </a:p>
        </p:txBody>
      </p:sp>
    </p:spTree>
    <p:extLst>
      <p:ext uri="{BB962C8B-B14F-4D97-AF65-F5344CB8AC3E}">
        <p14:creationId xmlns:p14="http://schemas.microsoft.com/office/powerpoint/2010/main" val="1745237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GB" dirty="0"/>
          </a:p>
          <a:p>
            <a:endParaRPr lang="en-GB" dirty="0"/>
          </a:p>
        </p:txBody>
      </p:sp>
    </p:spTree>
    <p:extLst>
      <p:ext uri="{BB962C8B-B14F-4D97-AF65-F5344CB8AC3E}">
        <p14:creationId xmlns:p14="http://schemas.microsoft.com/office/powerpoint/2010/main" val="2631498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0A50B4EB-D9F6-4F2F-973A-15D71B3F5057}" type="slidenum">
              <a:rPr lang="en-US" smtClean="0"/>
              <a:t>98</a:t>
            </a:fld>
            <a:endParaRPr lang="en-US"/>
          </a:p>
        </p:txBody>
      </p:sp>
    </p:spTree>
    <p:extLst>
      <p:ext uri="{BB962C8B-B14F-4D97-AF65-F5344CB8AC3E}">
        <p14:creationId xmlns:p14="http://schemas.microsoft.com/office/powerpoint/2010/main" val="2451683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06C7975-C20B-6549-B24B-23B23F271C03}"/>
              </a:ext>
            </a:extLst>
          </p:cNvPr>
          <p:cNvSpPr>
            <a:spLocks noGrp="1"/>
          </p:cNvSpPr>
          <p:nvPr>
            <p:ph type="pic" sz="quarter" idx="13"/>
          </p:nvPr>
        </p:nvSpPr>
        <p:spPr>
          <a:xfrm>
            <a:off x="5474418" y="333663"/>
            <a:ext cx="6195070" cy="6195846"/>
          </a:xfrm>
          <a:custGeom>
            <a:avLst/>
            <a:gdLst>
              <a:gd name="connsiteX0" fmla="*/ 1801746 w 6195070"/>
              <a:gd name="connsiteY0" fmla="*/ 123 h 6195846"/>
              <a:gd name="connsiteX1" fmla="*/ 2772867 w 6195070"/>
              <a:gd name="connsiteY1" fmla="*/ 303992 h 6195846"/>
              <a:gd name="connsiteX2" fmla="*/ 3537122 w 6195070"/>
              <a:gd name="connsiteY2" fmla="*/ 1930667 h 6195846"/>
              <a:gd name="connsiteX3" fmla="*/ 3654346 w 6195070"/>
              <a:gd name="connsiteY3" fmla="*/ 3092044 h 6195846"/>
              <a:gd name="connsiteX4" fmla="*/ 4533814 w 6195070"/>
              <a:gd name="connsiteY4" fmla="*/ 3780064 h 6195846"/>
              <a:gd name="connsiteX5" fmla="*/ 5137748 w 6195070"/>
              <a:gd name="connsiteY5" fmla="*/ 3839054 h 6195846"/>
              <a:gd name="connsiteX6" fmla="*/ 5776160 w 6195070"/>
              <a:gd name="connsiteY6" fmla="*/ 4082206 h 6195846"/>
              <a:gd name="connsiteX7" fmla="*/ 6194488 w 6195070"/>
              <a:gd name="connsiteY7" fmla="*/ 5030069 h 6195846"/>
              <a:gd name="connsiteX8" fmla="*/ 5020524 w 6195070"/>
              <a:gd name="connsiteY8" fmla="*/ 6195474 h 6195846"/>
              <a:gd name="connsiteX9" fmla="*/ 4103130 w 6195070"/>
              <a:gd name="connsiteY9" fmla="*/ 5807582 h 6195846"/>
              <a:gd name="connsiteX10" fmla="*/ 3747723 w 6195070"/>
              <a:gd name="connsiteY10" fmla="*/ 4376579 h 6195846"/>
              <a:gd name="connsiteX11" fmla="*/ 2790106 w 6195070"/>
              <a:gd name="connsiteY11" fmla="*/ 3494036 h 6195846"/>
              <a:gd name="connsiteX12" fmla="*/ 1741697 w 6195070"/>
              <a:gd name="connsiteY12" fmla="*/ 3539789 h 6195846"/>
              <a:gd name="connsiteX13" fmla="*/ 786091 w 6195070"/>
              <a:gd name="connsiteY13" fmla="*/ 3261819 h 6195846"/>
              <a:gd name="connsiteX14" fmla="*/ 0 w 6195070"/>
              <a:gd name="connsiteY14" fmla="*/ 1781035 h 6195846"/>
              <a:gd name="connsiteX15" fmla="*/ 1801746 w 6195070"/>
              <a:gd name="connsiteY15" fmla="*/ 123 h 619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5070" h="6195846">
                <a:moveTo>
                  <a:pt x="1801746" y="123"/>
                </a:moveTo>
                <a:cubicBezTo>
                  <a:pt x="2146810" y="3864"/>
                  <a:pt x="2486990" y="110621"/>
                  <a:pt x="2772867" y="303992"/>
                </a:cubicBezTo>
                <a:cubicBezTo>
                  <a:pt x="3327383" y="679511"/>
                  <a:pt x="3564704" y="1274875"/>
                  <a:pt x="3537122" y="1930667"/>
                </a:cubicBezTo>
                <a:cubicBezTo>
                  <a:pt x="3519883" y="2318272"/>
                  <a:pt x="3461846" y="2733790"/>
                  <a:pt x="3654346" y="3092044"/>
                </a:cubicBezTo>
                <a:cubicBezTo>
                  <a:pt x="3824723" y="3409437"/>
                  <a:pt x="4167776" y="3716183"/>
                  <a:pt x="4533814" y="3780064"/>
                </a:cubicBezTo>
                <a:cubicBezTo>
                  <a:pt x="4731773" y="3814307"/>
                  <a:pt x="4938639" y="3816321"/>
                  <a:pt x="5137748" y="3839054"/>
                </a:cubicBezTo>
                <a:cubicBezTo>
                  <a:pt x="5366450" y="3864952"/>
                  <a:pt x="5585670" y="3919050"/>
                  <a:pt x="5776160" y="4082206"/>
                </a:cubicBezTo>
                <a:cubicBezTo>
                  <a:pt x="6046809" y="4313561"/>
                  <a:pt x="6205981" y="4673829"/>
                  <a:pt x="6194488" y="5030069"/>
                </a:cubicBezTo>
                <a:cubicBezTo>
                  <a:pt x="6173514" y="5664855"/>
                  <a:pt x="5655200" y="6179360"/>
                  <a:pt x="5020524" y="6195474"/>
                </a:cubicBezTo>
                <a:cubicBezTo>
                  <a:pt x="4675747" y="6204107"/>
                  <a:pt x="4337291" y="6062244"/>
                  <a:pt x="4103130" y="5807582"/>
                </a:cubicBezTo>
                <a:cubicBezTo>
                  <a:pt x="3707499" y="5378828"/>
                  <a:pt x="3886783" y="4887343"/>
                  <a:pt x="3747723" y="4376579"/>
                </a:cubicBezTo>
                <a:cubicBezTo>
                  <a:pt x="3626476" y="3932574"/>
                  <a:pt x="3247222" y="3571442"/>
                  <a:pt x="2790106" y="3494036"/>
                </a:cubicBezTo>
                <a:cubicBezTo>
                  <a:pt x="2439295" y="3435047"/>
                  <a:pt x="2092508" y="3544681"/>
                  <a:pt x="1741697" y="3539789"/>
                </a:cubicBezTo>
                <a:cubicBezTo>
                  <a:pt x="1406402" y="3535185"/>
                  <a:pt x="1064211" y="3455190"/>
                  <a:pt x="786091" y="3261819"/>
                </a:cubicBezTo>
                <a:cubicBezTo>
                  <a:pt x="311449" y="2932052"/>
                  <a:pt x="0" y="2360284"/>
                  <a:pt x="0" y="1781035"/>
                </a:cubicBezTo>
                <a:cubicBezTo>
                  <a:pt x="0" y="790009"/>
                  <a:pt x="809076" y="-11387"/>
                  <a:pt x="1801746" y="123"/>
                </a:cubicBezTo>
                <a:close/>
              </a:path>
            </a:pathLst>
          </a:custGeom>
          <a:solidFill>
            <a:schemeClr val="accent3"/>
          </a:solidFill>
        </p:spPr>
        <p:txBody>
          <a:bodyPr wrap="square" anchor="ctr">
            <a:noAutofit/>
          </a:bodyPr>
          <a:lstStyle>
            <a:lvl1pPr marL="0" indent="0" algn="ctr">
              <a:buNone/>
              <a:defRPr>
                <a:solidFill>
                  <a:schemeClr val="bg1"/>
                </a:solidFill>
              </a:defRPr>
            </a:lvl1pPr>
          </a:lstStyle>
          <a:p>
            <a:r>
              <a:rPr lang="es-ES"/>
              <a:t>Haga clic en el icono para agregar una imagen</a:t>
            </a:r>
            <a:endParaRPr lang="en-US"/>
          </a:p>
        </p:txBody>
      </p:sp>
      <p:sp>
        <p:nvSpPr>
          <p:cNvPr id="10" name="Circle">
            <a:extLst>
              <a:ext uri="{FF2B5EF4-FFF2-40B4-BE49-F238E27FC236}">
                <a16:creationId xmlns:a16="http://schemas.microsoft.com/office/drawing/2014/main" id="{B9C96312-1334-C445-B651-7A45863E8275}"/>
              </a:ext>
            </a:extLst>
          </p:cNvPr>
          <p:cNvSpPr/>
          <p:nvPr userDrawn="1"/>
        </p:nvSpPr>
        <p:spPr>
          <a:xfrm>
            <a:off x="9352523" y="1943817"/>
            <a:ext cx="1808512" cy="1808512"/>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p>
        </p:txBody>
      </p:sp>
      <p:sp>
        <p:nvSpPr>
          <p:cNvPr id="11" name="Circle">
            <a:extLst>
              <a:ext uri="{FF2B5EF4-FFF2-40B4-BE49-F238E27FC236}">
                <a16:creationId xmlns:a16="http://schemas.microsoft.com/office/drawing/2014/main" id="{6C6847C4-D238-E34F-AECE-D2C2DDC8E3C1}"/>
              </a:ext>
            </a:extLst>
          </p:cNvPr>
          <p:cNvSpPr/>
          <p:nvPr userDrawn="1"/>
        </p:nvSpPr>
        <p:spPr>
          <a:xfrm>
            <a:off x="5312434" y="5050112"/>
            <a:ext cx="1147234" cy="1147233"/>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dirty="0"/>
          </a:p>
        </p:txBody>
      </p:sp>
      <p:sp>
        <p:nvSpPr>
          <p:cNvPr id="13" name="Shape">
            <a:extLst>
              <a:ext uri="{FF2B5EF4-FFF2-40B4-BE49-F238E27FC236}">
                <a16:creationId xmlns:a16="http://schemas.microsoft.com/office/drawing/2014/main" id="{5F42AD20-73B1-A84F-A1A3-D5024833100A}"/>
              </a:ext>
            </a:extLst>
          </p:cNvPr>
          <p:cNvSpPr/>
          <p:nvPr userDrawn="1"/>
        </p:nvSpPr>
        <p:spPr>
          <a:xfrm>
            <a:off x="5207620" y="4173489"/>
            <a:ext cx="3664734" cy="2683229"/>
          </a:xfrm>
          <a:custGeom>
            <a:avLst/>
            <a:gdLst/>
            <a:ahLst/>
            <a:cxnLst>
              <a:cxn ang="0">
                <a:pos x="wd2" y="hd2"/>
              </a:cxn>
              <a:cxn ang="5400000">
                <a:pos x="wd2" y="hd2"/>
              </a:cxn>
              <a:cxn ang="10800000">
                <a:pos x="wd2" y="hd2"/>
              </a:cxn>
              <a:cxn ang="16200000">
                <a:pos x="wd2" y="hd2"/>
              </a:cxn>
            </a:cxnLst>
            <a:rect l="0" t="0" r="r" b="b"/>
            <a:pathLst>
              <a:path w="21561" h="21600" extrusionOk="0">
                <a:moveTo>
                  <a:pt x="8196" y="21600"/>
                </a:moveTo>
                <a:cubicBezTo>
                  <a:pt x="8538" y="20005"/>
                  <a:pt x="9536" y="18555"/>
                  <a:pt x="10562" y="17795"/>
                </a:cubicBezTo>
                <a:cubicBezTo>
                  <a:pt x="11834" y="16860"/>
                  <a:pt x="13314" y="17143"/>
                  <a:pt x="14699" y="17220"/>
                </a:cubicBezTo>
                <a:cubicBezTo>
                  <a:pt x="17025" y="17358"/>
                  <a:pt x="19145" y="16200"/>
                  <a:pt x="20479" y="13500"/>
                </a:cubicBezTo>
                <a:cubicBezTo>
                  <a:pt x="21168" y="12112"/>
                  <a:pt x="21544" y="10455"/>
                  <a:pt x="21561" y="8775"/>
                </a:cubicBezTo>
                <a:cubicBezTo>
                  <a:pt x="21600" y="3943"/>
                  <a:pt x="18747" y="0"/>
                  <a:pt x="15226" y="0"/>
                </a:cubicBezTo>
                <a:cubicBezTo>
                  <a:pt x="13163" y="0"/>
                  <a:pt x="11128" y="1519"/>
                  <a:pt x="9956" y="3828"/>
                </a:cubicBezTo>
                <a:cubicBezTo>
                  <a:pt x="9267" y="5185"/>
                  <a:pt x="8986" y="6850"/>
                  <a:pt x="8970" y="8484"/>
                </a:cubicBezTo>
                <a:cubicBezTo>
                  <a:pt x="8953" y="10186"/>
                  <a:pt x="9340" y="11882"/>
                  <a:pt x="9132" y="13584"/>
                </a:cubicBezTo>
                <a:cubicBezTo>
                  <a:pt x="8858" y="15809"/>
                  <a:pt x="7574" y="17657"/>
                  <a:pt x="5993" y="18248"/>
                </a:cubicBezTo>
                <a:cubicBezTo>
                  <a:pt x="4176" y="18931"/>
                  <a:pt x="2427" y="18056"/>
                  <a:pt x="897" y="19982"/>
                </a:cubicBezTo>
                <a:cubicBezTo>
                  <a:pt x="527" y="20449"/>
                  <a:pt x="230" y="20994"/>
                  <a:pt x="0" y="21592"/>
                </a:cubicBezTo>
                <a:lnTo>
                  <a:pt x="8196" y="21592"/>
                </a:lnTo>
                <a:close/>
              </a:path>
            </a:pathLst>
          </a:custGeom>
          <a:solidFill>
            <a:schemeClr val="accent4">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ACC45C6A-2CA9-2642-9F9C-33DE04A203D7}"/>
              </a:ext>
            </a:extLst>
          </p:cNvPr>
          <p:cNvSpPr/>
          <p:nvPr userDrawn="1"/>
        </p:nvSpPr>
        <p:spPr>
          <a:xfrm>
            <a:off x="11696536" y="85757"/>
            <a:ext cx="477380" cy="139116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5727"/>
                  <a:pt x="8968" y="19928"/>
                  <a:pt x="21600" y="21600"/>
                </a:cubicBezTo>
                <a:lnTo>
                  <a:pt x="21600" y="0"/>
                </a:lnTo>
                <a:cubicBezTo>
                  <a:pt x="8968" y="1687"/>
                  <a:pt x="0" y="5888"/>
                  <a:pt x="0" y="10800"/>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26D13768-9CC9-174F-8E22-C421A85005BF}"/>
              </a:ext>
            </a:extLst>
          </p:cNvPr>
          <p:cNvSpPr/>
          <p:nvPr userDrawn="1"/>
        </p:nvSpPr>
        <p:spPr>
          <a:xfrm>
            <a:off x="9381109" y="0"/>
            <a:ext cx="2797107" cy="4461250"/>
          </a:xfrm>
          <a:custGeom>
            <a:avLst/>
            <a:gdLst/>
            <a:ahLst/>
            <a:cxnLst>
              <a:cxn ang="0">
                <a:pos x="wd2" y="hd2"/>
              </a:cxn>
              <a:cxn ang="5400000">
                <a:pos x="wd2" y="hd2"/>
              </a:cxn>
              <a:cxn ang="10800000">
                <a:pos x="wd2" y="hd2"/>
              </a:cxn>
              <a:cxn ang="16200000">
                <a:pos x="wd2" y="hd2"/>
              </a:cxn>
            </a:cxnLst>
            <a:rect l="0" t="0" r="r" b="b"/>
            <a:pathLst>
              <a:path w="21530" h="21600" extrusionOk="0">
                <a:moveTo>
                  <a:pt x="21530" y="8978"/>
                </a:moveTo>
                <a:cubicBezTo>
                  <a:pt x="21501" y="8973"/>
                  <a:pt x="21471" y="8973"/>
                  <a:pt x="21442" y="8968"/>
                </a:cubicBezTo>
                <a:cubicBezTo>
                  <a:pt x="18567" y="8664"/>
                  <a:pt x="16176" y="7234"/>
                  <a:pt x="15413" y="5476"/>
                </a:cubicBezTo>
                <a:cubicBezTo>
                  <a:pt x="14570" y="3529"/>
                  <a:pt x="15582" y="1652"/>
                  <a:pt x="13433" y="0"/>
                </a:cubicBezTo>
                <a:lnTo>
                  <a:pt x="1764" y="0"/>
                </a:lnTo>
                <a:cubicBezTo>
                  <a:pt x="715" y="789"/>
                  <a:pt x="62" y="1795"/>
                  <a:pt x="3" y="2893"/>
                </a:cubicBezTo>
                <a:cubicBezTo>
                  <a:pt x="-70" y="4304"/>
                  <a:pt x="935" y="5730"/>
                  <a:pt x="2636" y="6648"/>
                </a:cubicBezTo>
                <a:cubicBezTo>
                  <a:pt x="3832" y="7294"/>
                  <a:pt x="5218" y="7506"/>
                  <a:pt x="6656" y="7612"/>
                </a:cubicBezTo>
                <a:cubicBezTo>
                  <a:pt x="7910" y="7704"/>
                  <a:pt x="9208" y="7709"/>
                  <a:pt x="10462" y="7847"/>
                </a:cubicBezTo>
                <a:cubicBezTo>
                  <a:pt x="12765" y="8101"/>
                  <a:pt x="14922" y="9319"/>
                  <a:pt x="16000" y="10574"/>
                </a:cubicBezTo>
                <a:cubicBezTo>
                  <a:pt x="17210" y="11990"/>
                  <a:pt x="16843" y="13637"/>
                  <a:pt x="16741" y="15174"/>
                </a:cubicBezTo>
                <a:cubicBezTo>
                  <a:pt x="16565" y="17757"/>
                  <a:pt x="18053" y="20114"/>
                  <a:pt x="21530" y="21600"/>
                </a:cubicBezTo>
                <a:lnTo>
                  <a:pt x="21530" y="8978"/>
                </a:lnTo>
                <a:close/>
              </a:path>
            </a:pathLst>
          </a:custGeom>
          <a:solidFill>
            <a:schemeClr val="accent5">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18" name="Title 1">
            <a:extLst>
              <a:ext uri="{FF2B5EF4-FFF2-40B4-BE49-F238E27FC236}">
                <a16:creationId xmlns:a16="http://schemas.microsoft.com/office/drawing/2014/main" id="{A2A6FDFB-46FD-4D32-A054-BC9C55F6A02B}"/>
              </a:ext>
            </a:extLst>
          </p:cNvPr>
          <p:cNvSpPr>
            <a:spLocks noGrp="1"/>
          </p:cNvSpPr>
          <p:nvPr userDrawn="1">
            <p:ph type="ctrTitle"/>
          </p:nvPr>
        </p:nvSpPr>
        <p:spPr>
          <a:xfrm>
            <a:off x="838200" y="1122363"/>
            <a:ext cx="3956824" cy="2387600"/>
          </a:xfrm>
        </p:spPr>
        <p:txBody>
          <a:bodyPr anchor="b"/>
          <a:lstStyle>
            <a:lvl1pPr algn="ctr">
              <a:defRPr sz="6000"/>
            </a:lvl1pPr>
          </a:lstStyle>
          <a:p>
            <a:r>
              <a:rPr lang="es-ES"/>
              <a:t>Haga clic para modificar el estilo de título del patrón</a:t>
            </a:r>
            <a:endParaRPr lang="en-US" dirty="0"/>
          </a:p>
        </p:txBody>
      </p:sp>
      <p:sp>
        <p:nvSpPr>
          <p:cNvPr id="20" name="Subtitle 2">
            <a:extLst>
              <a:ext uri="{FF2B5EF4-FFF2-40B4-BE49-F238E27FC236}">
                <a16:creationId xmlns:a16="http://schemas.microsoft.com/office/drawing/2014/main" id="{C1F0D0AA-12EA-49AC-BF55-4B2556467E4C}"/>
              </a:ext>
            </a:extLst>
          </p:cNvPr>
          <p:cNvSpPr>
            <a:spLocks noGrp="1"/>
          </p:cNvSpPr>
          <p:nvPr userDrawn="1">
            <p:ph type="subTitle" idx="1"/>
          </p:nvPr>
        </p:nvSpPr>
        <p:spPr>
          <a:xfrm>
            <a:off x="838200" y="3602038"/>
            <a:ext cx="395682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24" name="Slide Number Placeholder 5">
            <a:extLst>
              <a:ext uri="{FF2B5EF4-FFF2-40B4-BE49-F238E27FC236}">
                <a16:creationId xmlns:a16="http://schemas.microsoft.com/office/drawing/2014/main" id="{49D5EB62-2B81-475B-92EC-DEB93DC3B249}"/>
              </a:ext>
            </a:extLst>
          </p:cNvPr>
          <p:cNvSpPr>
            <a:spLocks noGrp="1"/>
          </p:cNvSpPr>
          <p:nvPr userDrawn="1">
            <p:ph type="sldNum" sz="quarter" idx="12"/>
          </p:nvPr>
        </p:nvSpPr>
        <p:spPr>
          <a:xfrm>
            <a:off x="8610600" y="6356350"/>
            <a:ext cx="2743200" cy="365125"/>
          </a:xfrm>
        </p:spPr>
        <p:txBody>
          <a:bodyPr/>
          <a:lstStyle>
            <a:lvl1pPr>
              <a:defRPr>
                <a:solidFill>
                  <a:schemeClr val="accent6"/>
                </a:solidFill>
              </a:defRPr>
            </a:lvl1pPr>
          </a:lstStyle>
          <a:p>
            <a:fld id="{672B7600-67E3-4D97-B453-880E2742B982}" type="slidenum">
              <a:rPr lang="en-US" smtClean="0"/>
              <a:pPr/>
              <a:t>‹N°›</a:t>
            </a:fld>
            <a:endParaRPr lang="en-US"/>
          </a:p>
        </p:txBody>
      </p:sp>
    </p:spTree>
    <p:extLst>
      <p:ext uri="{BB962C8B-B14F-4D97-AF65-F5344CB8AC3E}">
        <p14:creationId xmlns:p14="http://schemas.microsoft.com/office/powerpoint/2010/main" val="1706071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with photo">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2657230" y="1953221"/>
            <a:ext cx="1223963" cy="1223963"/>
          </a:xfrm>
        </p:spPr>
        <p:txBody>
          <a:bodyPr/>
          <a:lstStyle/>
          <a:p>
            <a:pPr lvl="0"/>
            <a:endParaRPr lang="en-US" noProof="0">
              <a:sym typeface="Poppins" charset="0"/>
            </a:endParaRPr>
          </a:p>
        </p:txBody>
      </p:sp>
      <p:sp>
        <p:nvSpPr>
          <p:cNvPr id="5" name="Picture Placeholder 3"/>
          <p:cNvSpPr>
            <a:spLocks noGrp="1"/>
          </p:cNvSpPr>
          <p:nvPr>
            <p:ph type="pic" sz="quarter" idx="12"/>
          </p:nvPr>
        </p:nvSpPr>
        <p:spPr>
          <a:xfrm>
            <a:off x="4132998" y="1953221"/>
            <a:ext cx="1223963" cy="1223963"/>
          </a:xfrm>
        </p:spPr>
        <p:txBody>
          <a:bodyPr/>
          <a:lstStyle/>
          <a:p>
            <a:pPr lvl="0"/>
            <a:endParaRPr lang="en-US" noProof="0">
              <a:sym typeface="Poppins" charset="0"/>
            </a:endParaRPr>
          </a:p>
        </p:txBody>
      </p:sp>
      <p:sp>
        <p:nvSpPr>
          <p:cNvPr id="6" name="Picture Placeholder 3"/>
          <p:cNvSpPr>
            <a:spLocks noGrp="1"/>
          </p:cNvSpPr>
          <p:nvPr>
            <p:ph type="pic" sz="quarter" idx="13"/>
          </p:nvPr>
        </p:nvSpPr>
        <p:spPr>
          <a:xfrm>
            <a:off x="5591945" y="1953221"/>
            <a:ext cx="1223963" cy="1223963"/>
          </a:xfrm>
        </p:spPr>
        <p:txBody>
          <a:bodyPr/>
          <a:lstStyle/>
          <a:p>
            <a:pPr lvl="0"/>
            <a:endParaRPr lang="en-US" noProof="0">
              <a:sym typeface="Poppins" charset="0"/>
            </a:endParaRPr>
          </a:p>
        </p:txBody>
      </p:sp>
      <p:sp>
        <p:nvSpPr>
          <p:cNvPr id="7" name="Picture Placeholder 3"/>
          <p:cNvSpPr>
            <a:spLocks noGrp="1"/>
          </p:cNvSpPr>
          <p:nvPr>
            <p:ph type="pic" sz="quarter" idx="14"/>
          </p:nvPr>
        </p:nvSpPr>
        <p:spPr>
          <a:xfrm>
            <a:off x="7067711" y="1953221"/>
            <a:ext cx="1223963" cy="1223963"/>
          </a:xfrm>
        </p:spPr>
        <p:txBody>
          <a:bodyPr/>
          <a:lstStyle/>
          <a:p>
            <a:pPr lvl="0"/>
            <a:endParaRPr lang="en-US" noProof="0">
              <a:sym typeface="Poppins" charset="0"/>
            </a:endParaRPr>
          </a:p>
        </p:txBody>
      </p:sp>
      <p:sp>
        <p:nvSpPr>
          <p:cNvPr id="8" name="Picture Placeholder 3"/>
          <p:cNvSpPr>
            <a:spLocks noGrp="1"/>
          </p:cNvSpPr>
          <p:nvPr>
            <p:ph type="pic" sz="quarter" idx="15"/>
          </p:nvPr>
        </p:nvSpPr>
        <p:spPr>
          <a:xfrm>
            <a:off x="8543480" y="1953221"/>
            <a:ext cx="1223963" cy="1223963"/>
          </a:xfrm>
        </p:spPr>
        <p:txBody>
          <a:bodyPr/>
          <a:lstStyle/>
          <a:p>
            <a:pPr lvl="0"/>
            <a:endParaRPr lang="en-US" noProof="0">
              <a:sym typeface="Poppins" charset="0"/>
            </a:endParaRPr>
          </a:p>
        </p:txBody>
      </p:sp>
      <p:sp>
        <p:nvSpPr>
          <p:cNvPr id="9" name="Picture Placeholder 3"/>
          <p:cNvSpPr>
            <a:spLocks noGrp="1"/>
          </p:cNvSpPr>
          <p:nvPr>
            <p:ph type="pic" sz="quarter" idx="16"/>
          </p:nvPr>
        </p:nvSpPr>
        <p:spPr>
          <a:xfrm>
            <a:off x="2657230" y="3429001"/>
            <a:ext cx="1223963" cy="1223963"/>
          </a:xfrm>
        </p:spPr>
        <p:txBody>
          <a:bodyPr/>
          <a:lstStyle/>
          <a:p>
            <a:pPr lvl="0"/>
            <a:endParaRPr lang="en-US" noProof="0">
              <a:sym typeface="Poppins" charset="0"/>
            </a:endParaRPr>
          </a:p>
        </p:txBody>
      </p:sp>
      <p:sp>
        <p:nvSpPr>
          <p:cNvPr id="10" name="Picture Placeholder 3"/>
          <p:cNvSpPr>
            <a:spLocks noGrp="1"/>
          </p:cNvSpPr>
          <p:nvPr>
            <p:ph type="pic" sz="quarter" idx="17"/>
          </p:nvPr>
        </p:nvSpPr>
        <p:spPr>
          <a:xfrm>
            <a:off x="4132998" y="3429001"/>
            <a:ext cx="1223963" cy="1223963"/>
          </a:xfrm>
        </p:spPr>
        <p:txBody>
          <a:bodyPr/>
          <a:lstStyle/>
          <a:p>
            <a:pPr lvl="0"/>
            <a:endParaRPr lang="en-US" noProof="0">
              <a:sym typeface="Poppins" charset="0"/>
            </a:endParaRPr>
          </a:p>
        </p:txBody>
      </p:sp>
      <p:sp>
        <p:nvSpPr>
          <p:cNvPr id="11" name="Picture Placeholder 3"/>
          <p:cNvSpPr>
            <a:spLocks noGrp="1"/>
          </p:cNvSpPr>
          <p:nvPr>
            <p:ph type="pic" sz="quarter" idx="18"/>
          </p:nvPr>
        </p:nvSpPr>
        <p:spPr>
          <a:xfrm>
            <a:off x="5591945" y="3429001"/>
            <a:ext cx="1223963" cy="1223963"/>
          </a:xfrm>
        </p:spPr>
        <p:txBody>
          <a:bodyPr/>
          <a:lstStyle/>
          <a:p>
            <a:pPr lvl="0"/>
            <a:endParaRPr lang="en-US" noProof="0">
              <a:sym typeface="Poppins" charset="0"/>
            </a:endParaRPr>
          </a:p>
        </p:txBody>
      </p:sp>
      <p:sp>
        <p:nvSpPr>
          <p:cNvPr id="12" name="Picture Placeholder 3"/>
          <p:cNvSpPr>
            <a:spLocks noGrp="1"/>
          </p:cNvSpPr>
          <p:nvPr>
            <p:ph type="pic" sz="quarter" idx="19"/>
          </p:nvPr>
        </p:nvSpPr>
        <p:spPr>
          <a:xfrm>
            <a:off x="7067711" y="3429001"/>
            <a:ext cx="1223963" cy="1223963"/>
          </a:xfrm>
        </p:spPr>
        <p:txBody>
          <a:bodyPr/>
          <a:lstStyle/>
          <a:p>
            <a:pPr lvl="0"/>
            <a:endParaRPr lang="en-US" noProof="0">
              <a:sym typeface="Poppins" charset="0"/>
            </a:endParaRPr>
          </a:p>
        </p:txBody>
      </p:sp>
      <p:sp>
        <p:nvSpPr>
          <p:cNvPr id="13" name="Picture Placeholder 3"/>
          <p:cNvSpPr>
            <a:spLocks noGrp="1"/>
          </p:cNvSpPr>
          <p:nvPr>
            <p:ph type="pic" sz="quarter" idx="20"/>
          </p:nvPr>
        </p:nvSpPr>
        <p:spPr>
          <a:xfrm>
            <a:off x="8543480" y="3429001"/>
            <a:ext cx="1223963" cy="1223963"/>
          </a:xfrm>
        </p:spPr>
        <p:txBody>
          <a:bodyPr/>
          <a:lstStyle/>
          <a:p>
            <a:pPr lvl="0"/>
            <a:endParaRPr lang="en-US" noProof="0">
              <a:sym typeface="Poppins" charset="0"/>
            </a:endParaRPr>
          </a:p>
        </p:txBody>
      </p:sp>
      <p:sp>
        <p:nvSpPr>
          <p:cNvPr id="17" name="Rectangle 4"/>
          <p:cNvSpPr>
            <a:spLocks noGrp="1"/>
          </p:cNvSpPr>
          <p:nvPr>
            <p:ph type="sldNum" sz="quarter" idx="21"/>
          </p:nvPr>
        </p:nvSpPr>
        <p:spPr>
          <a:xfrm>
            <a:off x="11272839" y="6248400"/>
            <a:ext cx="447675" cy="241300"/>
          </a:xfrm>
        </p:spPr>
        <p:txBody>
          <a:bodyPr/>
          <a:lstStyle>
            <a:lvl1pPr>
              <a:defRPr b="0" i="0">
                <a:solidFill>
                  <a:schemeClr val="accent5"/>
                </a:solidFill>
                <a:latin typeface="Open Sans" charset="0"/>
                <a:ea typeface="Open Sans" charset="0"/>
                <a:cs typeface="Open Sans" charset="0"/>
              </a:defRPr>
            </a:lvl1pPr>
          </a:lstStyle>
          <a:p>
            <a:pPr>
              <a:defRPr/>
            </a:pPr>
            <a:fld id="{355BB0B9-C554-844A-8A1C-D7242B5F46A6}" type="slidenum">
              <a:rPr lang="x-none" altLang="x-none"/>
              <a:pPr>
                <a:defRPr/>
              </a:pPr>
              <a:t>‹N°›</a:t>
            </a:fld>
            <a:endParaRPr lang="x-none" altLang="x-none"/>
          </a:p>
        </p:txBody>
      </p:sp>
      <p:pic>
        <p:nvPicPr>
          <p:cNvPr id="40" name="Imagen 39">
            <a:extLst>
              <a:ext uri="{FF2B5EF4-FFF2-40B4-BE49-F238E27FC236}">
                <a16:creationId xmlns:a16="http://schemas.microsoft.com/office/drawing/2014/main" id="{8A95B4F5-C701-4448-93D2-B83E30F70BB3}"/>
              </a:ext>
            </a:extLst>
          </p:cNvPr>
          <p:cNvPicPr>
            <a:picLocks noChangeAspect="1"/>
          </p:cNvPicPr>
          <p:nvPr userDrawn="1"/>
        </p:nvPicPr>
        <p:blipFill>
          <a:blip r:embed="rId2"/>
          <a:stretch>
            <a:fillRect/>
          </a:stretch>
        </p:blipFill>
        <p:spPr>
          <a:xfrm>
            <a:off x="471488" y="6165305"/>
            <a:ext cx="2271604" cy="417575"/>
          </a:xfrm>
          <a:prstGeom prst="rect">
            <a:avLst/>
          </a:prstGeom>
        </p:spPr>
      </p:pic>
    </p:spTree>
    <p:extLst>
      <p:ext uri="{BB962C8B-B14F-4D97-AF65-F5344CB8AC3E}">
        <p14:creationId xmlns:p14="http://schemas.microsoft.com/office/powerpoint/2010/main" val="1448874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with art photo">
    <p:spTree>
      <p:nvGrpSpPr>
        <p:cNvPr id="1" name=""/>
        <p:cNvGrpSpPr/>
        <p:nvPr/>
      </p:nvGrpSpPr>
      <p:grpSpPr>
        <a:xfrm>
          <a:off x="0" y="0"/>
          <a:ext cx="0" cy="0"/>
          <a:chOff x="0" y="0"/>
          <a:chExt cx="0" cy="0"/>
        </a:xfrm>
      </p:grpSpPr>
      <p:sp>
        <p:nvSpPr>
          <p:cNvPr id="17" name="Rectangle 4"/>
          <p:cNvSpPr>
            <a:spLocks noGrp="1"/>
          </p:cNvSpPr>
          <p:nvPr>
            <p:ph type="sldNum" sz="quarter" idx="21"/>
          </p:nvPr>
        </p:nvSpPr>
        <p:spPr>
          <a:xfrm>
            <a:off x="11272839" y="6248400"/>
            <a:ext cx="447675" cy="241300"/>
          </a:xfrm>
        </p:spPr>
        <p:txBody>
          <a:bodyPr/>
          <a:lstStyle>
            <a:lvl1pPr>
              <a:defRPr b="0" i="0">
                <a:solidFill>
                  <a:schemeClr val="accent5"/>
                </a:solidFill>
                <a:latin typeface="Open Sans" charset="0"/>
                <a:ea typeface="Open Sans" charset="0"/>
                <a:cs typeface="Open Sans" charset="0"/>
              </a:defRPr>
            </a:lvl1pPr>
          </a:lstStyle>
          <a:p>
            <a:pPr>
              <a:defRPr/>
            </a:pPr>
            <a:fld id="{355BB0B9-C554-844A-8A1C-D7242B5F46A6}" type="slidenum">
              <a:rPr lang="x-none" altLang="x-none"/>
              <a:pPr>
                <a:defRPr/>
              </a:pPr>
              <a:t>‹N°›</a:t>
            </a:fld>
            <a:endParaRPr lang="x-none" altLang="x-none"/>
          </a:p>
        </p:txBody>
      </p:sp>
      <p:grpSp>
        <p:nvGrpSpPr>
          <p:cNvPr id="18" name="Group 17"/>
          <p:cNvGrpSpPr/>
          <p:nvPr userDrawn="1"/>
        </p:nvGrpSpPr>
        <p:grpSpPr>
          <a:xfrm>
            <a:off x="552055" y="6129301"/>
            <a:ext cx="1691519" cy="381613"/>
            <a:chOff x="1104107" y="12258600"/>
            <a:chExt cx="3383037" cy="763225"/>
          </a:xfrm>
        </p:grpSpPr>
        <p:sp>
          <p:nvSpPr>
            <p:cNvPr id="19" name="Text Box 8"/>
            <p:cNvSpPr txBox="1">
              <a:spLocks/>
            </p:cNvSpPr>
            <p:nvPr/>
          </p:nvSpPr>
          <p:spPr bwMode="auto">
            <a:xfrm>
              <a:off x="1824187" y="12258600"/>
              <a:ext cx="2662957" cy="76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1500" b="1" dirty="0">
                  <a:solidFill>
                    <a:schemeClr val="accent1"/>
                  </a:solidFill>
                  <a:latin typeface="Open Sans Semibold" charset="0"/>
                  <a:ea typeface="Open Sans Semibold" charset="0"/>
                  <a:cs typeface="Open Sans Semibold" charset="0"/>
                  <a:sym typeface="Poppins Medium" charset="0"/>
                </a:rPr>
                <a:t>Green</a:t>
              </a:r>
              <a:r>
                <a:rPr lang="en-US" altLang="x-none" sz="1500" b="1" baseline="0" dirty="0">
                  <a:solidFill>
                    <a:schemeClr val="accent1"/>
                  </a:solidFill>
                  <a:latin typeface="Open Sans Semibold" charset="0"/>
                  <a:ea typeface="Open Sans Semibold" charset="0"/>
                  <a:cs typeface="Open Sans Semibold" charset="0"/>
                  <a:sym typeface="Poppins Medium" charset="0"/>
                </a:rPr>
                <a:t> </a:t>
              </a:r>
              <a:r>
                <a:rPr lang="en-US" altLang="x-none" sz="1500" b="1" dirty="0">
                  <a:solidFill>
                    <a:schemeClr val="accent4"/>
                  </a:solidFill>
                  <a:latin typeface="Open Sans Semibold" charset="0"/>
                  <a:ea typeface="Open Sans Semibold" charset="0"/>
                  <a:cs typeface="Open Sans Semibold" charset="0"/>
                  <a:sym typeface="Poppins Medium" charset="0"/>
                </a:rPr>
                <a:t>Energy</a:t>
              </a:r>
              <a:endParaRPr lang="x-none" altLang="x-none" sz="1500" b="1" dirty="0">
                <a:solidFill>
                  <a:schemeClr val="accent4"/>
                </a:solidFill>
                <a:latin typeface="Open Sans Semibold" charset="0"/>
                <a:ea typeface="Open Sans Semibold" charset="0"/>
                <a:cs typeface="Open Sans Semibold" charset="0"/>
                <a:sym typeface="Poppins Medium" charset="0"/>
              </a:endParaRPr>
            </a:p>
          </p:txBody>
        </p:sp>
        <p:sp>
          <p:nvSpPr>
            <p:cNvPr id="20" name="Shape"/>
            <p:cNvSpPr/>
            <p:nvPr userDrawn="1"/>
          </p:nvSpPr>
          <p:spPr>
            <a:xfrm>
              <a:off x="1104107" y="12258601"/>
              <a:ext cx="598857" cy="676540"/>
            </a:xfrm>
            <a:custGeom>
              <a:avLst/>
              <a:gdLst/>
              <a:ahLst/>
              <a:cxnLst>
                <a:cxn ang="0">
                  <a:pos x="wd2" y="hd2"/>
                </a:cxn>
                <a:cxn ang="5400000">
                  <a:pos x="wd2" y="hd2"/>
                </a:cxn>
                <a:cxn ang="10800000">
                  <a:pos x="wd2" y="hd2"/>
                </a:cxn>
                <a:cxn ang="16200000">
                  <a:pos x="wd2" y="hd2"/>
                </a:cxn>
              </a:cxnLst>
              <a:rect l="0" t="0" r="r" b="b"/>
              <a:pathLst>
                <a:path w="21507" h="21600" extrusionOk="0">
                  <a:moveTo>
                    <a:pt x="10744" y="0"/>
                  </a:moveTo>
                  <a:lnTo>
                    <a:pt x="10744" y="1"/>
                  </a:lnTo>
                  <a:cubicBezTo>
                    <a:pt x="9020" y="14"/>
                    <a:pt x="7346" y="513"/>
                    <a:pt x="5965" y="1427"/>
                  </a:cubicBezTo>
                  <a:cubicBezTo>
                    <a:pt x="3935" y="2772"/>
                    <a:pt x="2715" y="4871"/>
                    <a:pt x="2682" y="7115"/>
                  </a:cubicBezTo>
                  <a:cubicBezTo>
                    <a:pt x="2653" y="9109"/>
                    <a:pt x="3571" y="11022"/>
                    <a:pt x="5213" y="12386"/>
                  </a:cubicBezTo>
                  <a:cubicBezTo>
                    <a:pt x="5663" y="12724"/>
                    <a:pt x="6028" y="13142"/>
                    <a:pt x="6282" y="13614"/>
                  </a:cubicBezTo>
                  <a:cubicBezTo>
                    <a:pt x="6517" y="14050"/>
                    <a:pt x="6653" y="14521"/>
                    <a:pt x="6683" y="15003"/>
                  </a:cubicBezTo>
                  <a:lnTo>
                    <a:pt x="6683" y="18099"/>
                  </a:lnTo>
                  <a:cubicBezTo>
                    <a:pt x="6702" y="18922"/>
                    <a:pt x="7043" y="19715"/>
                    <a:pt x="7648" y="20340"/>
                  </a:cubicBezTo>
                  <a:cubicBezTo>
                    <a:pt x="8417" y="21135"/>
                    <a:pt x="9537" y="21591"/>
                    <a:pt x="10716" y="21597"/>
                  </a:cubicBezTo>
                  <a:lnTo>
                    <a:pt x="10716" y="21600"/>
                  </a:lnTo>
                  <a:cubicBezTo>
                    <a:pt x="10729" y="21600"/>
                    <a:pt x="10742" y="21598"/>
                    <a:pt x="10755" y="21598"/>
                  </a:cubicBezTo>
                  <a:cubicBezTo>
                    <a:pt x="10768" y="21598"/>
                    <a:pt x="10781" y="21600"/>
                    <a:pt x="10794" y="21600"/>
                  </a:cubicBezTo>
                  <a:lnTo>
                    <a:pt x="10794" y="21597"/>
                  </a:lnTo>
                  <a:cubicBezTo>
                    <a:pt x="11974" y="21591"/>
                    <a:pt x="13095" y="21135"/>
                    <a:pt x="13863" y="20340"/>
                  </a:cubicBezTo>
                  <a:cubicBezTo>
                    <a:pt x="14468" y="19715"/>
                    <a:pt x="14809" y="18922"/>
                    <a:pt x="14829" y="18099"/>
                  </a:cubicBezTo>
                  <a:lnTo>
                    <a:pt x="14829" y="15003"/>
                  </a:lnTo>
                  <a:cubicBezTo>
                    <a:pt x="14858" y="14521"/>
                    <a:pt x="14995" y="14050"/>
                    <a:pt x="15230" y="13614"/>
                  </a:cubicBezTo>
                  <a:cubicBezTo>
                    <a:pt x="15484" y="13142"/>
                    <a:pt x="15848" y="12724"/>
                    <a:pt x="16299" y="12386"/>
                  </a:cubicBezTo>
                  <a:cubicBezTo>
                    <a:pt x="17940" y="11022"/>
                    <a:pt x="18858" y="9109"/>
                    <a:pt x="18829" y="7115"/>
                  </a:cubicBezTo>
                  <a:cubicBezTo>
                    <a:pt x="18797" y="4871"/>
                    <a:pt x="17577" y="2772"/>
                    <a:pt x="15546" y="1427"/>
                  </a:cubicBezTo>
                  <a:cubicBezTo>
                    <a:pt x="14165" y="513"/>
                    <a:pt x="12491" y="14"/>
                    <a:pt x="10767" y="1"/>
                  </a:cubicBezTo>
                  <a:lnTo>
                    <a:pt x="10767" y="0"/>
                  </a:lnTo>
                  <a:cubicBezTo>
                    <a:pt x="10764" y="0"/>
                    <a:pt x="10760" y="1"/>
                    <a:pt x="10756" y="1"/>
                  </a:cubicBezTo>
                  <a:cubicBezTo>
                    <a:pt x="10752" y="1"/>
                    <a:pt x="10748" y="0"/>
                    <a:pt x="10744" y="0"/>
                  </a:cubicBezTo>
                  <a:close/>
                  <a:moveTo>
                    <a:pt x="10756" y="814"/>
                  </a:moveTo>
                  <a:cubicBezTo>
                    <a:pt x="12052" y="843"/>
                    <a:pt x="13291" y="1169"/>
                    <a:pt x="14369" y="1734"/>
                  </a:cubicBezTo>
                  <a:cubicBezTo>
                    <a:pt x="15461" y="2307"/>
                    <a:pt x="16390" y="3128"/>
                    <a:pt x="17020" y="4151"/>
                  </a:cubicBezTo>
                  <a:cubicBezTo>
                    <a:pt x="18572" y="6674"/>
                    <a:pt x="17992" y="9808"/>
                    <a:pt x="15612" y="11760"/>
                  </a:cubicBezTo>
                  <a:cubicBezTo>
                    <a:pt x="15041" y="12203"/>
                    <a:pt x="14590" y="12755"/>
                    <a:pt x="14291" y="13373"/>
                  </a:cubicBezTo>
                  <a:cubicBezTo>
                    <a:pt x="14011" y="13955"/>
                    <a:pt x="13872" y="14582"/>
                    <a:pt x="13885" y="15214"/>
                  </a:cubicBezTo>
                  <a:lnTo>
                    <a:pt x="13885" y="15794"/>
                  </a:lnTo>
                  <a:lnTo>
                    <a:pt x="11216" y="15794"/>
                  </a:lnTo>
                  <a:lnTo>
                    <a:pt x="11216" y="12135"/>
                  </a:lnTo>
                  <a:cubicBezTo>
                    <a:pt x="12705" y="12460"/>
                    <a:pt x="14277" y="12032"/>
                    <a:pt x="15304" y="11013"/>
                  </a:cubicBezTo>
                  <a:cubicBezTo>
                    <a:pt x="16306" y="10018"/>
                    <a:pt x="16624" y="8620"/>
                    <a:pt x="16135" y="7357"/>
                  </a:cubicBezTo>
                  <a:cubicBezTo>
                    <a:pt x="16112" y="7283"/>
                    <a:pt x="16069" y="7215"/>
                    <a:pt x="16008" y="7159"/>
                  </a:cubicBezTo>
                  <a:cubicBezTo>
                    <a:pt x="15946" y="7102"/>
                    <a:pt x="15869" y="7060"/>
                    <a:pt x="15783" y="7037"/>
                  </a:cubicBezTo>
                  <a:cubicBezTo>
                    <a:pt x="15314" y="6887"/>
                    <a:pt x="14822" y="6815"/>
                    <a:pt x="14332" y="6822"/>
                  </a:cubicBezTo>
                  <a:cubicBezTo>
                    <a:pt x="13842" y="6829"/>
                    <a:pt x="13353" y="6914"/>
                    <a:pt x="12890" y="7077"/>
                  </a:cubicBezTo>
                  <a:cubicBezTo>
                    <a:pt x="11971" y="7400"/>
                    <a:pt x="11215" y="8009"/>
                    <a:pt x="10762" y="8790"/>
                  </a:cubicBezTo>
                  <a:lnTo>
                    <a:pt x="10760" y="8797"/>
                  </a:lnTo>
                  <a:lnTo>
                    <a:pt x="10758" y="8790"/>
                  </a:lnTo>
                  <a:cubicBezTo>
                    <a:pt x="10304" y="8009"/>
                    <a:pt x="9549" y="7400"/>
                    <a:pt x="8630" y="7077"/>
                  </a:cubicBezTo>
                  <a:cubicBezTo>
                    <a:pt x="8166" y="6914"/>
                    <a:pt x="7678" y="6829"/>
                    <a:pt x="7187" y="6822"/>
                  </a:cubicBezTo>
                  <a:cubicBezTo>
                    <a:pt x="6697" y="6815"/>
                    <a:pt x="6205" y="6887"/>
                    <a:pt x="5736" y="7037"/>
                  </a:cubicBezTo>
                  <a:cubicBezTo>
                    <a:pt x="5651" y="7060"/>
                    <a:pt x="5573" y="7102"/>
                    <a:pt x="5511" y="7159"/>
                  </a:cubicBezTo>
                  <a:cubicBezTo>
                    <a:pt x="5451" y="7215"/>
                    <a:pt x="5407" y="7283"/>
                    <a:pt x="5385" y="7357"/>
                  </a:cubicBezTo>
                  <a:cubicBezTo>
                    <a:pt x="4896" y="8620"/>
                    <a:pt x="5214" y="10018"/>
                    <a:pt x="6216" y="11013"/>
                  </a:cubicBezTo>
                  <a:cubicBezTo>
                    <a:pt x="7237" y="12026"/>
                    <a:pt x="8799" y="12455"/>
                    <a:pt x="10281" y="12140"/>
                  </a:cubicBezTo>
                  <a:lnTo>
                    <a:pt x="10281" y="15794"/>
                  </a:lnTo>
                  <a:lnTo>
                    <a:pt x="7625" y="15794"/>
                  </a:lnTo>
                  <a:lnTo>
                    <a:pt x="7625" y="15214"/>
                  </a:lnTo>
                  <a:cubicBezTo>
                    <a:pt x="7638" y="14582"/>
                    <a:pt x="7500" y="13955"/>
                    <a:pt x="7220" y="13373"/>
                  </a:cubicBezTo>
                  <a:cubicBezTo>
                    <a:pt x="6922" y="12755"/>
                    <a:pt x="6470" y="12203"/>
                    <a:pt x="5898" y="11760"/>
                  </a:cubicBezTo>
                  <a:cubicBezTo>
                    <a:pt x="3519" y="9808"/>
                    <a:pt x="2939" y="6674"/>
                    <a:pt x="4491" y="4151"/>
                  </a:cubicBezTo>
                  <a:cubicBezTo>
                    <a:pt x="5121" y="3128"/>
                    <a:pt x="6051" y="2307"/>
                    <a:pt x="7143" y="1734"/>
                  </a:cubicBezTo>
                  <a:cubicBezTo>
                    <a:pt x="8220" y="1168"/>
                    <a:pt x="9460" y="843"/>
                    <a:pt x="10756" y="814"/>
                  </a:cubicBezTo>
                  <a:close/>
                  <a:moveTo>
                    <a:pt x="468" y="1174"/>
                  </a:moveTo>
                  <a:cubicBezTo>
                    <a:pt x="349" y="1174"/>
                    <a:pt x="229" y="1215"/>
                    <a:pt x="137" y="1296"/>
                  </a:cubicBezTo>
                  <a:cubicBezTo>
                    <a:pt x="-45" y="1458"/>
                    <a:pt x="-45" y="1721"/>
                    <a:pt x="137" y="1884"/>
                  </a:cubicBezTo>
                  <a:lnTo>
                    <a:pt x="1305" y="2922"/>
                  </a:lnTo>
                  <a:cubicBezTo>
                    <a:pt x="1488" y="3084"/>
                    <a:pt x="1784" y="3084"/>
                    <a:pt x="1966" y="2922"/>
                  </a:cubicBezTo>
                  <a:cubicBezTo>
                    <a:pt x="2149" y="2759"/>
                    <a:pt x="2149" y="2496"/>
                    <a:pt x="1966" y="2334"/>
                  </a:cubicBezTo>
                  <a:lnTo>
                    <a:pt x="799" y="1296"/>
                  </a:lnTo>
                  <a:cubicBezTo>
                    <a:pt x="708" y="1215"/>
                    <a:pt x="588" y="1174"/>
                    <a:pt x="468" y="1174"/>
                  </a:cubicBezTo>
                  <a:close/>
                  <a:moveTo>
                    <a:pt x="21042" y="1174"/>
                  </a:moveTo>
                  <a:cubicBezTo>
                    <a:pt x="20922" y="1174"/>
                    <a:pt x="20803" y="1214"/>
                    <a:pt x="20711" y="1294"/>
                  </a:cubicBezTo>
                  <a:lnTo>
                    <a:pt x="19539" y="2327"/>
                  </a:lnTo>
                  <a:cubicBezTo>
                    <a:pt x="19355" y="2489"/>
                    <a:pt x="19354" y="2752"/>
                    <a:pt x="19535" y="2915"/>
                  </a:cubicBezTo>
                  <a:cubicBezTo>
                    <a:pt x="19717" y="3078"/>
                    <a:pt x="20013" y="3080"/>
                    <a:pt x="20197" y="2918"/>
                  </a:cubicBezTo>
                  <a:lnTo>
                    <a:pt x="21369" y="1885"/>
                  </a:lnTo>
                  <a:cubicBezTo>
                    <a:pt x="21553" y="1724"/>
                    <a:pt x="21554" y="1461"/>
                    <a:pt x="21372" y="1297"/>
                  </a:cubicBezTo>
                  <a:cubicBezTo>
                    <a:pt x="21281" y="1216"/>
                    <a:pt x="21162" y="1175"/>
                    <a:pt x="21042" y="1174"/>
                  </a:cubicBezTo>
                  <a:close/>
                  <a:moveTo>
                    <a:pt x="10756" y="1690"/>
                  </a:moveTo>
                  <a:cubicBezTo>
                    <a:pt x="10636" y="1690"/>
                    <a:pt x="10516" y="1731"/>
                    <a:pt x="10425" y="1812"/>
                  </a:cubicBezTo>
                  <a:cubicBezTo>
                    <a:pt x="10242" y="1974"/>
                    <a:pt x="10242" y="2238"/>
                    <a:pt x="10425" y="2401"/>
                  </a:cubicBezTo>
                  <a:cubicBezTo>
                    <a:pt x="10608" y="2563"/>
                    <a:pt x="10904" y="2563"/>
                    <a:pt x="11086" y="2401"/>
                  </a:cubicBezTo>
                  <a:cubicBezTo>
                    <a:pt x="11269" y="2238"/>
                    <a:pt x="11269" y="1974"/>
                    <a:pt x="11086" y="1812"/>
                  </a:cubicBezTo>
                  <a:cubicBezTo>
                    <a:pt x="10995" y="1731"/>
                    <a:pt x="10876" y="1690"/>
                    <a:pt x="10756" y="1690"/>
                  </a:cubicBezTo>
                  <a:close/>
                  <a:moveTo>
                    <a:pt x="12635" y="1956"/>
                  </a:moveTo>
                  <a:cubicBezTo>
                    <a:pt x="12434" y="1947"/>
                    <a:pt x="12244" y="2056"/>
                    <a:pt x="12176" y="2231"/>
                  </a:cubicBezTo>
                  <a:cubicBezTo>
                    <a:pt x="12090" y="2448"/>
                    <a:pt x="12219" y="2686"/>
                    <a:pt x="12464" y="2761"/>
                  </a:cubicBezTo>
                  <a:cubicBezTo>
                    <a:pt x="13187" y="2984"/>
                    <a:pt x="13868" y="3346"/>
                    <a:pt x="14445" y="3860"/>
                  </a:cubicBezTo>
                  <a:cubicBezTo>
                    <a:pt x="14736" y="4118"/>
                    <a:pt x="14981" y="4402"/>
                    <a:pt x="15189" y="4700"/>
                  </a:cubicBezTo>
                  <a:cubicBezTo>
                    <a:pt x="15342" y="4901"/>
                    <a:pt x="15655" y="4944"/>
                    <a:pt x="15870" y="4793"/>
                  </a:cubicBezTo>
                  <a:cubicBezTo>
                    <a:pt x="16043" y="4671"/>
                    <a:pt x="16093" y="4456"/>
                    <a:pt x="15987" y="4283"/>
                  </a:cubicBezTo>
                  <a:cubicBezTo>
                    <a:pt x="15740" y="3926"/>
                    <a:pt x="15445" y="3589"/>
                    <a:pt x="15097" y="3280"/>
                  </a:cubicBezTo>
                  <a:cubicBezTo>
                    <a:pt x="14405" y="2665"/>
                    <a:pt x="13590" y="2228"/>
                    <a:pt x="12722" y="1968"/>
                  </a:cubicBezTo>
                  <a:cubicBezTo>
                    <a:pt x="12693" y="1962"/>
                    <a:pt x="12664" y="1958"/>
                    <a:pt x="12635" y="1956"/>
                  </a:cubicBezTo>
                  <a:close/>
                  <a:moveTo>
                    <a:pt x="7117" y="7629"/>
                  </a:moveTo>
                  <a:cubicBezTo>
                    <a:pt x="8031" y="7634"/>
                    <a:pt x="8917" y="7993"/>
                    <a:pt x="9521" y="8638"/>
                  </a:cubicBezTo>
                  <a:cubicBezTo>
                    <a:pt x="9862" y="9002"/>
                    <a:pt x="10085" y="9431"/>
                    <a:pt x="10191" y="9881"/>
                  </a:cubicBezTo>
                  <a:cubicBezTo>
                    <a:pt x="10256" y="10156"/>
                    <a:pt x="10271" y="10439"/>
                    <a:pt x="10246" y="10723"/>
                  </a:cubicBezTo>
                  <a:lnTo>
                    <a:pt x="8506" y="9237"/>
                  </a:lnTo>
                  <a:cubicBezTo>
                    <a:pt x="8320" y="9078"/>
                    <a:pt x="8023" y="9083"/>
                    <a:pt x="7845" y="9248"/>
                  </a:cubicBezTo>
                  <a:cubicBezTo>
                    <a:pt x="7666" y="9414"/>
                    <a:pt x="7672" y="9677"/>
                    <a:pt x="7858" y="9836"/>
                  </a:cubicBezTo>
                  <a:lnTo>
                    <a:pt x="9658" y="11374"/>
                  </a:lnTo>
                  <a:cubicBezTo>
                    <a:pt x="8630" y="11487"/>
                    <a:pt x="7590" y="11151"/>
                    <a:pt x="6883" y="10454"/>
                  </a:cubicBezTo>
                  <a:cubicBezTo>
                    <a:pt x="6139" y="9719"/>
                    <a:pt x="5882" y="8692"/>
                    <a:pt x="6203" y="7745"/>
                  </a:cubicBezTo>
                  <a:cubicBezTo>
                    <a:pt x="6505" y="7666"/>
                    <a:pt x="6813" y="7628"/>
                    <a:pt x="7117" y="7629"/>
                  </a:cubicBezTo>
                  <a:close/>
                  <a:moveTo>
                    <a:pt x="14402" y="7629"/>
                  </a:moveTo>
                  <a:cubicBezTo>
                    <a:pt x="14707" y="7628"/>
                    <a:pt x="15014" y="7666"/>
                    <a:pt x="15316" y="7745"/>
                  </a:cubicBezTo>
                  <a:cubicBezTo>
                    <a:pt x="15638" y="8692"/>
                    <a:pt x="15380" y="9719"/>
                    <a:pt x="14636" y="10454"/>
                  </a:cubicBezTo>
                  <a:cubicBezTo>
                    <a:pt x="13929" y="11151"/>
                    <a:pt x="12890" y="11487"/>
                    <a:pt x="11862" y="11374"/>
                  </a:cubicBezTo>
                  <a:lnTo>
                    <a:pt x="13661" y="9836"/>
                  </a:lnTo>
                  <a:cubicBezTo>
                    <a:pt x="13847" y="9677"/>
                    <a:pt x="13854" y="9414"/>
                    <a:pt x="13675" y="9248"/>
                  </a:cubicBezTo>
                  <a:cubicBezTo>
                    <a:pt x="13496" y="9083"/>
                    <a:pt x="13200" y="9078"/>
                    <a:pt x="13014" y="9237"/>
                  </a:cubicBezTo>
                  <a:lnTo>
                    <a:pt x="11273" y="10723"/>
                  </a:lnTo>
                  <a:cubicBezTo>
                    <a:pt x="11248" y="10439"/>
                    <a:pt x="11263" y="10156"/>
                    <a:pt x="11328" y="9881"/>
                  </a:cubicBezTo>
                  <a:cubicBezTo>
                    <a:pt x="11434" y="9431"/>
                    <a:pt x="11658" y="9002"/>
                    <a:pt x="11999" y="8638"/>
                  </a:cubicBezTo>
                  <a:cubicBezTo>
                    <a:pt x="12603" y="7993"/>
                    <a:pt x="13488" y="7634"/>
                    <a:pt x="14402" y="7629"/>
                  </a:cubicBezTo>
                  <a:close/>
                  <a:moveTo>
                    <a:pt x="19867" y="14731"/>
                  </a:moveTo>
                  <a:cubicBezTo>
                    <a:pt x="19748" y="14731"/>
                    <a:pt x="19628" y="14771"/>
                    <a:pt x="19537" y="14853"/>
                  </a:cubicBezTo>
                  <a:cubicBezTo>
                    <a:pt x="19354" y="15015"/>
                    <a:pt x="19354" y="15278"/>
                    <a:pt x="19537" y="15440"/>
                  </a:cubicBezTo>
                  <a:lnTo>
                    <a:pt x="20704" y="16478"/>
                  </a:lnTo>
                  <a:cubicBezTo>
                    <a:pt x="20886" y="16641"/>
                    <a:pt x="21182" y="16641"/>
                    <a:pt x="21365" y="16478"/>
                  </a:cubicBezTo>
                  <a:cubicBezTo>
                    <a:pt x="21548" y="16316"/>
                    <a:pt x="21548" y="16053"/>
                    <a:pt x="21365" y="15891"/>
                  </a:cubicBezTo>
                  <a:lnTo>
                    <a:pt x="20198" y="14853"/>
                  </a:lnTo>
                  <a:cubicBezTo>
                    <a:pt x="20107" y="14771"/>
                    <a:pt x="19987" y="14731"/>
                    <a:pt x="19867" y="14731"/>
                  </a:cubicBezTo>
                  <a:close/>
                  <a:moveTo>
                    <a:pt x="1643" y="14736"/>
                  </a:moveTo>
                  <a:cubicBezTo>
                    <a:pt x="1524" y="14735"/>
                    <a:pt x="1404" y="14775"/>
                    <a:pt x="1312" y="14856"/>
                  </a:cubicBezTo>
                  <a:lnTo>
                    <a:pt x="139" y="15889"/>
                  </a:lnTo>
                  <a:cubicBezTo>
                    <a:pt x="-44" y="16051"/>
                    <a:pt x="-46" y="16314"/>
                    <a:pt x="136" y="16477"/>
                  </a:cubicBezTo>
                  <a:cubicBezTo>
                    <a:pt x="317" y="16640"/>
                    <a:pt x="614" y="16641"/>
                    <a:pt x="798" y="16480"/>
                  </a:cubicBezTo>
                  <a:lnTo>
                    <a:pt x="1970" y="15447"/>
                  </a:lnTo>
                  <a:cubicBezTo>
                    <a:pt x="2154" y="15285"/>
                    <a:pt x="2155" y="15022"/>
                    <a:pt x="1973" y="14859"/>
                  </a:cubicBezTo>
                  <a:cubicBezTo>
                    <a:pt x="1883" y="14778"/>
                    <a:pt x="1763" y="14736"/>
                    <a:pt x="1643" y="14736"/>
                  </a:cubicBezTo>
                  <a:close/>
                  <a:moveTo>
                    <a:pt x="7625" y="16626"/>
                  </a:moveTo>
                  <a:lnTo>
                    <a:pt x="10281" y="16626"/>
                  </a:lnTo>
                  <a:lnTo>
                    <a:pt x="10281" y="17500"/>
                  </a:lnTo>
                  <a:lnTo>
                    <a:pt x="9111" y="18530"/>
                  </a:lnTo>
                  <a:cubicBezTo>
                    <a:pt x="8927" y="18691"/>
                    <a:pt x="8926" y="18954"/>
                    <a:pt x="9107" y="19117"/>
                  </a:cubicBezTo>
                  <a:cubicBezTo>
                    <a:pt x="9289" y="19281"/>
                    <a:pt x="9585" y="19282"/>
                    <a:pt x="9769" y="19120"/>
                  </a:cubicBezTo>
                  <a:lnTo>
                    <a:pt x="10281" y="18669"/>
                  </a:lnTo>
                  <a:lnTo>
                    <a:pt x="10281" y="19575"/>
                  </a:lnTo>
                  <a:cubicBezTo>
                    <a:pt x="10281" y="19805"/>
                    <a:pt x="10490" y="19992"/>
                    <a:pt x="10748" y="19992"/>
                  </a:cubicBezTo>
                  <a:cubicBezTo>
                    <a:pt x="11006" y="19992"/>
                    <a:pt x="11216" y="19805"/>
                    <a:pt x="11216" y="19575"/>
                  </a:cubicBezTo>
                  <a:lnTo>
                    <a:pt x="11216" y="17457"/>
                  </a:lnTo>
                  <a:lnTo>
                    <a:pt x="11740" y="17923"/>
                  </a:lnTo>
                  <a:cubicBezTo>
                    <a:pt x="11923" y="18085"/>
                    <a:pt x="12219" y="18085"/>
                    <a:pt x="12401" y="17923"/>
                  </a:cubicBezTo>
                  <a:cubicBezTo>
                    <a:pt x="12584" y="17761"/>
                    <a:pt x="12584" y="17497"/>
                    <a:pt x="12401" y="17335"/>
                  </a:cubicBezTo>
                  <a:lnTo>
                    <a:pt x="11604" y="16626"/>
                  </a:lnTo>
                  <a:lnTo>
                    <a:pt x="13885" y="16626"/>
                  </a:lnTo>
                  <a:lnTo>
                    <a:pt x="13885" y="18083"/>
                  </a:lnTo>
                  <a:cubicBezTo>
                    <a:pt x="13861" y="18738"/>
                    <a:pt x="13578" y="19364"/>
                    <a:pt x="13085" y="19853"/>
                  </a:cubicBezTo>
                  <a:cubicBezTo>
                    <a:pt x="12492" y="20443"/>
                    <a:pt x="11646" y="20783"/>
                    <a:pt x="10755" y="20795"/>
                  </a:cubicBezTo>
                  <a:cubicBezTo>
                    <a:pt x="9864" y="20783"/>
                    <a:pt x="9019" y="20443"/>
                    <a:pt x="8425" y="19853"/>
                  </a:cubicBezTo>
                  <a:cubicBezTo>
                    <a:pt x="7933" y="19364"/>
                    <a:pt x="7650" y="18738"/>
                    <a:pt x="7625" y="18083"/>
                  </a:cubicBezTo>
                  <a:lnTo>
                    <a:pt x="7625" y="16626"/>
                  </a:lnTo>
                  <a:close/>
                </a:path>
              </a:pathLst>
            </a:custGeom>
            <a:solidFill>
              <a:srgbClr val="6E787B"/>
            </a:solidFill>
            <a:ln w="12700">
              <a:miter lim="400000"/>
            </a:ln>
          </p:spPr>
          <p:txBody>
            <a:bodyPr lIns="38100" tIns="38100" rIns="38100" bIns="38100" anchor="ctr"/>
            <a:lstStyle/>
            <a:p>
              <a:pPr algn="ctr">
                <a:lnSpc>
                  <a:spcPct val="100000"/>
                </a:lnSpc>
                <a:defRPr sz="3000">
                  <a:solidFill>
                    <a:srgbClr val="000000"/>
                  </a:solidFill>
                  <a:latin typeface="Helvetica Light"/>
                  <a:ea typeface="Helvetica Light"/>
                  <a:cs typeface="Helvetica Light"/>
                  <a:sym typeface="Helvetica Light"/>
                </a:defRPr>
              </a:pPr>
              <a:endParaRPr sz="1500"/>
            </a:p>
          </p:txBody>
        </p:sp>
      </p:grpSp>
      <p:sp>
        <p:nvSpPr>
          <p:cNvPr id="22" name="Picture Placeholder 21"/>
          <p:cNvSpPr>
            <a:spLocks noGrp="1"/>
          </p:cNvSpPr>
          <p:nvPr>
            <p:ph type="pic" sz="quarter" idx="22"/>
          </p:nvPr>
        </p:nvSpPr>
        <p:spPr bwMode="auto">
          <a:xfrm>
            <a:off x="6181495" y="527978"/>
            <a:ext cx="5388338" cy="5601323"/>
          </a:xfrm>
          <a:custGeom>
            <a:avLst/>
            <a:gdLst>
              <a:gd name="connsiteX0" fmla="*/ 3657000 w 11606837"/>
              <a:gd name="connsiteY0" fmla="*/ 0 h 12065620"/>
              <a:gd name="connsiteX1" fmla="*/ 7314000 w 11606837"/>
              <a:gd name="connsiteY1" fmla="*/ 3656997 h 12065620"/>
              <a:gd name="connsiteX2" fmla="*/ 7295119 w 11606837"/>
              <a:gd name="connsiteY2" fmla="*/ 4030904 h 12065620"/>
              <a:gd name="connsiteX3" fmla="*/ 7280498 w 11606837"/>
              <a:gd name="connsiteY3" fmla="*/ 4145968 h 12065620"/>
              <a:gd name="connsiteX4" fmla="*/ 7284779 w 11606837"/>
              <a:gd name="connsiteY4" fmla="*/ 4141339 h 12065620"/>
              <a:gd name="connsiteX5" fmla="*/ 9469825 w 11606837"/>
              <a:gd name="connsiteY5" fmla="*/ 7659798 h 12065620"/>
              <a:gd name="connsiteX6" fmla="*/ 9635417 w 11606837"/>
              <a:gd name="connsiteY6" fmla="*/ 7690761 h 12065620"/>
              <a:gd name="connsiteX7" fmla="*/ 9638034 w 11606837"/>
              <a:gd name="connsiteY7" fmla="*/ 7690893 h 12065620"/>
              <a:gd name="connsiteX8" fmla="*/ 11606837 w 11606837"/>
              <a:gd name="connsiteY8" fmla="*/ 9872595 h 12065620"/>
              <a:gd name="connsiteX9" fmla="*/ 9413810 w 11606837"/>
              <a:gd name="connsiteY9" fmla="*/ 12065620 h 12065620"/>
              <a:gd name="connsiteX10" fmla="*/ 7220783 w 11606837"/>
              <a:gd name="connsiteY10" fmla="*/ 9872595 h 12065620"/>
              <a:gd name="connsiteX11" fmla="*/ 7227758 w 11606837"/>
              <a:gd name="connsiteY11" fmla="*/ 9734458 h 12065620"/>
              <a:gd name="connsiteX12" fmla="*/ 7226956 w 11606837"/>
              <a:gd name="connsiteY12" fmla="*/ 9710820 h 12065620"/>
              <a:gd name="connsiteX13" fmla="*/ 6319641 w 11606837"/>
              <a:gd name="connsiteY13" fmla="*/ 7750175 h 12065620"/>
              <a:gd name="connsiteX14" fmla="*/ 4597414 w 11606837"/>
              <a:gd name="connsiteY14" fmla="*/ 7218563 h 12065620"/>
              <a:gd name="connsiteX15" fmla="*/ 4431544 w 11606837"/>
              <a:gd name="connsiteY15" fmla="*/ 7231034 h 12065620"/>
              <a:gd name="connsiteX16" fmla="*/ 4394013 w 11606837"/>
              <a:gd name="connsiteY16" fmla="*/ 7239697 h 12065620"/>
              <a:gd name="connsiteX17" fmla="*/ 3657000 w 11606837"/>
              <a:gd name="connsiteY17" fmla="*/ 7313994 h 12065620"/>
              <a:gd name="connsiteX18" fmla="*/ 0 w 11606837"/>
              <a:gd name="connsiteY18" fmla="*/ 3656997 h 12065620"/>
              <a:gd name="connsiteX19" fmla="*/ 3657000 w 11606837"/>
              <a:gd name="connsiteY19" fmla="*/ 0 h 12065620"/>
              <a:gd name="connsiteX0" fmla="*/ 3657000 w 11606837"/>
              <a:gd name="connsiteY0" fmla="*/ 0 h 12065620"/>
              <a:gd name="connsiteX1" fmla="*/ 7314000 w 11606837"/>
              <a:gd name="connsiteY1" fmla="*/ 3656997 h 12065620"/>
              <a:gd name="connsiteX2" fmla="*/ 7295119 w 11606837"/>
              <a:gd name="connsiteY2" fmla="*/ 4030904 h 12065620"/>
              <a:gd name="connsiteX3" fmla="*/ 7280498 w 11606837"/>
              <a:gd name="connsiteY3" fmla="*/ 4145968 h 12065620"/>
              <a:gd name="connsiteX4" fmla="*/ 9469825 w 11606837"/>
              <a:gd name="connsiteY4" fmla="*/ 7659798 h 12065620"/>
              <a:gd name="connsiteX5" fmla="*/ 9635417 w 11606837"/>
              <a:gd name="connsiteY5" fmla="*/ 7690761 h 12065620"/>
              <a:gd name="connsiteX6" fmla="*/ 9638034 w 11606837"/>
              <a:gd name="connsiteY6" fmla="*/ 7690893 h 12065620"/>
              <a:gd name="connsiteX7" fmla="*/ 11606837 w 11606837"/>
              <a:gd name="connsiteY7" fmla="*/ 9872595 h 12065620"/>
              <a:gd name="connsiteX8" fmla="*/ 9413810 w 11606837"/>
              <a:gd name="connsiteY8" fmla="*/ 12065620 h 12065620"/>
              <a:gd name="connsiteX9" fmla="*/ 7220783 w 11606837"/>
              <a:gd name="connsiteY9" fmla="*/ 9872595 h 12065620"/>
              <a:gd name="connsiteX10" fmla="*/ 7227758 w 11606837"/>
              <a:gd name="connsiteY10" fmla="*/ 9734458 h 12065620"/>
              <a:gd name="connsiteX11" fmla="*/ 7226956 w 11606837"/>
              <a:gd name="connsiteY11" fmla="*/ 9710820 h 12065620"/>
              <a:gd name="connsiteX12" fmla="*/ 6319641 w 11606837"/>
              <a:gd name="connsiteY12" fmla="*/ 7750175 h 12065620"/>
              <a:gd name="connsiteX13" fmla="*/ 4597414 w 11606837"/>
              <a:gd name="connsiteY13" fmla="*/ 7218563 h 12065620"/>
              <a:gd name="connsiteX14" fmla="*/ 4431544 w 11606837"/>
              <a:gd name="connsiteY14" fmla="*/ 7231034 h 12065620"/>
              <a:gd name="connsiteX15" fmla="*/ 4394013 w 11606837"/>
              <a:gd name="connsiteY15" fmla="*/ 7239697 h 12065620"/>
              <a:gd name="connsiteX16" fmla="*/ 3657000 w 11606837"/>
              <a:gd name="connsiteY16" fmla="*/ 7313994 h 12065620"/>
              <a:gd name="connsiteX17" fmla="*/ 0 w 11606837"/>
              <a:gd name="connsiteY17" fmla="*/ 3656997 h 12065620"/>
              <a:gd name="connsiteX18" fmla="*/ 3657000 w 11606837"/>
              <a:gd name="connsiteY18" fmla="*/ 0 h 12065620"/>
              <a:gd name="connsiteX0" fmla="*/ 3657000 w 11606837"/>
              <a:gd name="connsiteY0" fmla="*/ 0 h 12065620"/>
              <a:gd name="connsiteX1" fmla="*/ 7314000 w 11606837"/>
              <a:gd name="connsiteY1" fmla="*/ 3656997 h 12065620"/>
              <a:gd name="connsiteX2" fmla="*/ 7295119 w 11606837"/>
              <a:gd name="connsiteY2" fmla="*/ 4030904 h 12065620"/>
              <a:gd name="connsiteX3" fmla="*/ 9469825 w 11606837"/>
              <a:gd name="connsiteY3" fmla="*/ 7659798 h 12065620"/>
              <a:gd name="connsiteX4" fmla="*/ 9635417 w 11606837"/>
              <a:gd name="connsiteY4" fmla="*/ 7690761 h 12065620"/>
              <a:gd name="connsiteX5" fmla="*/ 9638034 w 11606837"/>
              <a:gd name="connsiteY5" fmla="*/ 7690893 h 12065620"/>
              <a:gd name="connsiteX6" fmla="*/ 11606837 w 11606837"/>
              <a:gd name="connsiteY6" fmla="*/ 9872595 h 12065620"/>
              <a:gd name="connsiteX7" fmla="*/ 9413810 w 11606837"/>
              <a:gd name="connsiteY7" fmla="*/ 12065620 h 12065620"/>
              <a:gd name="connsiteX8" fmla="*/ 7220783 w 11606837"/>
              <a:gd name="connsiteY8" fmla="*/ 9872595 h 12065620"/>
              <a:gd name="connsiteX9" fmla="*/ 7227758 w 11606837"/>
              <a:gd name="connsiteY9" fmla="*/ 9734458 h 12065620"/>
              <a:gd name="connsiteX10" fmla="*/ 7226956 w 11606837"/>
              <a:gd name="connsiteY10" fmla="*/ 9710820 h 12065620"/>
              <a:gd name="connsiteX11" fmla="*/ 6319641 w 11606837"/>
              <a:gd name="connsiteY11" fmla="*/ 7750175 h 12065620"/>
              <a:gd name="connsiteX12" fmla="*/ 4597414 w 11606837"/>
              <a:gd name="connsiteY12" fmla="*/ 7218563 h 12065620"/>
              <a:gd name="connsiteX13" fmla="*/ 4431544 w 11606837"/>
              <a:gd name="connsiteY13" fmla="*/ 7231034 h 12065620"/>
              <a:gd name="connsiteX14" fmla="*/ 4394013 w 11606837"/>
              <a:gd name="connsiteY14" fmla="*/ 7239697 h 12065620"/>
              <a:gd name="connsiteX15" fmla="*/ 3657000 w 11606837"/>
              <a:gd name="connsiteY15" fmla="*/ 7313994 h 12065620"/>
              <a:gd name="connsiteX16" fmla="*/ 0 w 11606837"/>
              <a:gd name="connsiteY16" fmla="*/ 3656997 h 12065620"/>
              <a:gd name="connsiteX17" fmla="*/ 3657000 w 11606837"/>
              <a:gd name="connsiteY17" fmla="*/ 0 h 12065620"/>
              <a:gd name="connsiteX0" fmla="*/ 3657000 w 11606837"/>
              <a:gd name="connsiteY0" fmla="*/ 0 h 12065620"/>
              <a:gd name="connsiteX1" fmla="*/ 7314000 w 11606837"/>
              <a:gd name="connsiteY1" fmla="*/ 3656997 h 12065620"/>
              <a:gd name="connsiteX2" fmla="*/ 7295119 w 11606837"/>
              <a:gd name="connsiteY2" fmla="*/ 4030904 h 12065620"/>
              <a:gd name="connsiteX3" fmla="*/ 9469825 w 11606837"/>
              <a:gd name="connsiteY3" fmla="*/ 7659798 h 12065620"/>
              <a:gd name="connsiteX4" fmla="*/ 9635417 w 11606837"/>
              <a:gd name="connsiteY4" fmla="*/ 7690761 h 12065620"/>
              <a:gd name="connsiteX5" fmla="*/ 9638034 w 11606837"/>
              <a:gd name="connsiteY5" fmla="*/ 7690893 h 12065620"/>
              <a:gd name="connsiteX6" fmla="*/ 11606837 w 11606837"/>
              <a:gd name="connsiteY6" fmla="*/ 9872595 h 12065620"/>
              <a:gd name="connsiteX7" fmla="*/ 9413810 w 11606837"/>
              <a:gd name="connsiteY7" fmla="*/ 12065620 h 12065620"/>
              <a:gd name="connsiteX8" fmla="*/ 7220783 w 11606837"/>
              <a:gd name="connsiteY8" fmla="*/ 9872595 h 12065620"/>
              <a:gd name="connsiteX9" fmla="*/ 7227758 w 11606837"/>
              <a:gd name="connsiteY9" fmla="*/ 9734458 h 12065620"/>
              <a:gd name="connsiteX10" fmla="*/ 7226956 w 11606837"/>
              <a:gd name="connsiteY10" fmla="*/ 9710820 h 12065620"/>
              <a:gd name="connsiteX11" fmla="*/ 6319641 w 11606837"/>
              <a:gd name="connsiteY11" fmla="*/ 7750175 h 12065620"/>
              <a:gd name="connsiteX12" fmla="*/ 4597414 w 11606837"/>
              <a:gd name="connsiteY12" fmla="*/ 7218563 h 12065620"/>
              <a:gd name="connsiteX13" fmla="*/ 4431544 w 11606837"/>
              <a:gd name="connsiteY13" fmla="*/ 7231034 h 12065620"/>
              <a:gd name="connsiteX14" fmla="*/ 4394013 w 11606837"/>
              <a:gd name="connsiteY14" fmla="*/ 7239697 h 12065620"/>
              <a:gd name="connsiteX15" fmla="*/ 3657000 w 11606837"/>
              <a:gd name="connsiteY15" fmla="*/ 7313994 h 12065620"/>
              <a:gd name="connsiteX16" fmla="*/ 0 w 11606837"/>
              <a:gd name="connsiteY16" fmla="*/ 3656997 h 12065620"/>
              <a:gd name="connsiteX17" fmla="*/ 3657000 w 11606837"/>
              <a:gd name="connsiteY17" fmla="*/ 0 h 12065620"/>
              <a:gd name="connsiteX0" fmla="*/ 3657000 w 11606837"/>
              <a:gd name="connsiteY0" fmla="*/ 0 h 12065620"/>
              <a:gd name="connsiteX1" fmla="*/ 7314000 w 11606837"/>
              <a:gd name="connsiteY1" fmla="*/ 3656997 h 12065620"/>
              <a:gd name="connsiteX2" fmla="*/ 7295119 w 11606837"/>
              <a:gd name="connsiteY2" fmla="*/ 4030904 h 12065620"/>
              <a:gd name="connsiteX3" fmla="*/ 9469825 w 11606837"/>
              <a:gd name="connsiteY3" fmla="*/ 7659798 h 12065620"/>
              <a:gd name="connsiteX4" fmla="*/ 9635417 w 11606837"/>
              <a:gd name="connsiteY4" fmla="*/ 7690761 h 12065620"/>
              <a:gd name="connsiteX5" fmla="*/ 9638034 w 11606837"/>
              <a:gd name="connsiteY5" fmla="*/ 7690893 h 12065620"/>
              <a:gd name="connsiteX6" fmla="*/ 11606837 w 11606837"/>
              <a:gd name="connsiteY6" fmla="*/ 9872595 h 12065620"/>
              <a:gd name="connsiteX7" fmla="*/ 9413810 w 11606837"/>
              <a:gd name="connsiteY7" fmla="*/ 12065620 h 12065620"/>
              <a:gd name="connsiteX8" fmla="*/ 7220783 w 11606837"/>
              <a:gd name="connsiteY8" fmla="*/ 9872595 h 12065620"/>
              <a:gd name="connsiteX9" fmla="*/ 7227758 w 11606837"/>
              <a:gd name="connsiteY9" fmla="*/ 9734458 h 12065620"/>
              <a:gd name="connsiteX10" fmla="*/ 7226956 w 11606837"/>
              <a:gd name="connsiteY10" fmla="*/ 9710820 h 12065620"/>
              <a:gd name="connsiteX11" fmla="*/ 6319641 w 11606837"/>
              <a:gd name="connsiteY11" fmla="*/ 7750175 h 12065620"/>
              <a:gd name="connsiteX12" fmla="*/ 4597414 w 11606837"/>
              <a:gd name="connsiteY12" fmla="*/ 7218563 h 12065620"/>
              <a:gd name="connsiteX13" fmla="*/ 4431544 w 11606837"/>
              <a:gd name="connsiteY13" fmla="*/ 7231034 h 12065620"/>
              <a:gd name="connsiteX14" fmla="*/ 4394013 w 11606837"/>
              <a:gd name="connsiteY14" fmla="*/ 7239697 h 12065620"/>
              <a:gd name="connsiteX15" fmla="*/ 3657000 w 11606837"/>
              <a:gd name="connsiteY15" fmla="*/ 7313994 h 12065620"/>
              <a:gd name="connsiteX16" fmla="*/ 0 w 11606837"/>
              <a:gd name="connsiteY16" fmla="*/ 3656997 h 12065620"/>
              <a:gd name="connsiteX17" fmla="*/ 3657000 w 11606837"/>
              <a:gd name="connsiteY17" fmla="*/ 0 h 1206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06837" h="12065620">
                <a:moveTo>
                  <a:pt x="3657000" y="0"/>
                </a:moveTo>
                <a:cubicBezTo>
                  <a:pt x="5676705" y="0"/>
                  <a:pt x="7314000" y="1637293"/>
                  <a:pt x="7314000" y="3656997"/>
                </a:cubicBezTo>
                <a:cubicBezTo>
                  <a:pt x="7314000" y="3783228"/>
                  <a:pt x="7307604" y="3907966"/>
                  <a:pt x="7295119" y="4030904"/>
                </a:cubicBezTo>
                <a:cubicBezTo>
                  <a:pt x="7208328" y="6027632"/>
                  <a:pt x="8043916" y="7212667"/>
                  <a:pt x="9469825" y="7659798"/>
                </a:cubicBezTo>
                <a:lnTo>
                  <a:pt x="9635417" y="7690761"/>
                </a:lnTo>
                <a:lnTo>
                  <a:pt x="9638034" y="7690893"/>
                </a:lnTo>
                <a:cubicBezTo>
                  <a:pt x="10743881" y="7803197"/>
                  <a:pt x="11606837" y="8737119"/>
                  <a:pt x="11606837" y="9872595"/>
                </a:cubicBezTo>
                <a:cubicBezTo>
                  <a:pt x="11606837" y="11083769"/>
                  <a:pt x="10624985" y="12065620"/>
                  <a:pt x="9413810" y="12065620"/>
                </a:cubicBezTo>
                <a:cubicBezTo>
                  <a:pt x="8202635" y="12065620"/>
                  <a:pt x="7220783" y="11083769"/>
                  <a:pt x="7220783" y="9872595"/>
                </a:cubicBezTo>
                <a:lnTo>
                  <a:pt x="7227758" y="9734458"/>
                </a:lnTo>
                <a:cubicBezTo>
                  <a:pt x="7227491" y="9726579"/>
                  <a:pt x="7227223" y="9718699"/>
                  <a:pt x="7226956" y="9710820"/>
                </a:cubicBezTo>
                <a:cubicBezTo>
                  <a:pt x="7211917" y="9307291"/>
                  <a:pt x="7147073" y="8506742"/>
                  <a:pt x="6319641" y="7750175"/>
                </a:cubicBezTo>
                <a:cubicBezTo>
                  <a:pt x="5923273" y="7452073"/>
                  <a:pt x="5427141" y="7176144"/>
                  <a:pt x="4597414" y="7218563"/>
                </a:cubicBezTo>
                <a:lnTo>
                  <a:pt x="4431544" y="7231034"/>
                </a:lnTo>
                <a:lnTo>
                  <a:pt x="4394013" y="7239697"/>
                </a:lnTo>
                <a:cubicBezTo>
                  <a:pt x="4155951" y="7288411"/>
                  <a:pt x="3909463" y="7313994"/>
                  <a:pt x="3657000" y="7313994"/>
                </a:cubicBezTo>
                <a:cubicBezTo>
                  <a:pt x="1637295" y="7313994"/>
                  <a:pt x="0" y="5676701"/>
                  <a:pt x="0" y="3656997"/>
                </a:cubicBezTo>
                <a:cubicBezTo>
                  <a:pt x="0" y="1637293"/>
                  <a:pt x="1637295" y="0"/>
                  <a:pt x="3657000" y="0"/>
                </a:cubicBezTo>
                <a:close/>
              </a:path>
            </a:pathLst>
          </a:custGeom>
          <a:solidFill>
            <a:schemeClr val="accent2"/>
          </a:solid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square">
            <a:noAutofit/>
          </a:bodyPr>
          <a:lstStyle/>
          <a:p>
            <a:pPr lvl="0"/>
            <a:endParaRPr lang="en-US" noProof="0">
              <a:sym typeface="Poppins" charset="0"/>
            </a:endParaRPr>
          </a:p>
        </p:txBody>
      </p:sp>
      <p:sp>
        <p:nvSpPr>
          <p:cNvPr id="2" name="Oval 1"/>
          <p:cNvSpPr/>
          <p:nvPr userDrawn="1"/>
        </p:nvSpPr>
        <p:spPr bwMode="auto">
          <a:xfrm>
            <a:off x="5579178" y="6498955"/>
            <a:ext cx="3242050" cy="270495"/>
          </a:xfrm>
          <a:prstGeom prst="ellipse">
            <a:avLst/>
          </a:prstGeom>
          <a:solidFill>
            <a:schemeClr val="tx1"/>
          </a:solidFill>
          <a:ln w="12700" cap="flat" cmpd="sng" algn="ctr">
            <a:noFill/>
            <a:prstDash val="solid"/>
            <a:miter lim="400000"/>
            <a:headEnd type="none" w="med" len="med"/>
            <a:tailEnd type="none" w="med" len="med"/>
          </a:ln>
          <a:effectLst/>
        </p:spPr>
        <p:txBody>
          <a:bodyPr vert="horz" wrap="square" lIns="19050" tIns="19050" rIns="19050" bIns="19050" numCol="1" rtlCol="0" anchor="ctr" anchorCtr="0" compatLnSpc="1">
            <a:prstTxWarp prst="textNoShape">
              <a:avLst/>
            </a:prstTxWarp>
            <a:spAutoFit/>
          </a:bodyPr>
          <a:lstStyle/>
          <a:p>
            <a:pPr marL="0" marR="0" indent="0" algn="l" defTabSz="412750" rtl="0" eaLnBrk="1"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5" name="Oval 24"/>
          <p:cNvSpPr/>
          <p:nvPr userDrawn="1"/>
        </p:nvSpPr>
        <p:spPr bwMode="auto">
          <a:xfrm>
            <a:off x="9927994" y="2666859"/>
            <a:ext cx="1836204" cy="270495"/>
          </a:xfrm>
          <a:prstGeom prst="ellipse">
            <a:avLst/>
          </a:prstGeom>
          <a:solidFill>
            <a:schemeClr val="accent1"/>
          </a:solidFill>
          <a:ln w="12700" cap="flat" cmpd="sng" algn="ctr">
            <a:noFill/>
            <a:prstDash val="solid"/>
            <a:miter lim="400000"/>
            <a:headEnd type="none" w="med" len="med"/>
            <a:tailEnd type="none" w="med" len="med"/>
          </a:ln>
          <a:effectLst/>
        </p:spPr>
        <p:txBody>
          <a:bodyPr vert="horz" wrap="square" lIns="19050" tIns="19050" rIns="19050" bIns="19050" numCol="1" rtlCol="0" anchor="ctr" anchorCtr="0" compatLnSpc="1">
            <a:prstTxWarp prst="textNoShape">
              <a:avLst/>
            </a:prstTxWarp>
            <a:spAutoFit/>
          </a:bodyPr>
          <a:lstStyle/>
          <a:p>
            <a:pPr marL="0" marR="0" indent="0" algn="l" defTabSz="412750" rtl="0" eaLnBrk="1"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6" name="Oval 25"/>
          <p:cNvSpPr/>
          <p:nvPr userDrawn="1"/>
        </p:nvSpPr>
        <p:spPr bwMode="auto">
          <a:xfrm>
            <a:off x="9948808" y="-270271"/>
            <a:ext cx="3242050" cy="270495"/>
          </a:xfrm>
          <a:prstGeom prst="ellipse">
            <a:avLst/>
          </a:prstGeom>
          <a:solidFill>
            <a:schemeClr val="tx1"/>
          </a:solidFill>
          <a:ln w="12700" cap="flat" cmpd="sng" algn="ctr">
            <a:noFill/>
            <a:prstDash val="solid"/>
            <a:miter lim="400000"/>
            <a:headEnd type="none" w="med" len="med"/>
            <a:tailEnd type="none" w="med" len="med"/>
          </a:ln>
          <a:effectLst/>
        </p:spPr>
        <p:txBody>
          <a:bodyPr vert="horz" wrap="square" lIns="19050" tIns="19050" rIns="19050" bIns="19050" numCol="1" rtlCol="0" anchor="ctr" anchorCtr="0" compatLnSpc="1">
            <a:prstTxWarp prst="textNoShape">
              <a:avLst/>
            </a:prstTxWarp>
            <a:spAutoFit/>
          </a:bodyPr>
          <a:lstStyle/>
          <a:p>
            <a:pPr marL="0" marR="0" indent="0" algn="l" defTabSz="412750" rtl="0" eaLnBrk="1"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2043763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2657230" y="1953221"/>
            <a:ext cx="1223963" cy="1223963"/>
          </a:xfrm>
        </p:spPr>
        <p:txBody>
          <a:bodyPr/>
          <a:lstStyle/>
          <a:p>
            <a:pPr lvl="0"/>
            <a:endParaRPr lang="en-US" noProof="0">
              <a:sym typeface="Poppins" charset="0"/>
            </a:endParaRPr>
          </a:p>
        </p:txBody>
      </p:sp>
      <p:sp>
        <p:nvSpPr>
          <p:cNvPr id="5" name="Picture Placeholder 3"/>
          <p:cNvSpPr>
            <a:spLocks noGrp="1"/>
          </p:cNvSpPr>
          <p:nvPr>
            <p:ph type="pic" sz="quarter" idx="12"/>
          </p:nvPr>
        </p:nvSpPr>
        <p:spPr>
          <a:xfrm>
            <a:off x="4132998" y="1953221"/>
            <a:ext cx="1223963" cy="1223963"/>
          </a:xfrm>
        </p:spPr>
        <p:txBody>
          <a:bodyPr/>
          <a:lstStyle/>
          <a:p>
            <a:pPr lvl="0"/>
            <a:endParaRPr lang="en-US" noProof="0">
              <a:sym typeface="Poppins" charset="0"/>
            </a:endParaRPr>
          </a:p>
        </p:txBody>
      </p:sp>
      <p:sp>
        <p:nvSpPr>
          <p:cNvPr id="6" name="Picture Placeholder 3"/>
          <p:cNvSpPr>
            <a:spLocks noGrp="1"/>
          </p:cNvSpPr>
          <p:nvPr>
            <p:ph type="pic" sz="quarter" idx="13"/>
          </p:nvPr>
        </p:nvSpPr>
        <p:spPr>
          <a:xfrm>
            <a:off x="5591945" y="1953221"/>
            <a:ext cx="1223963" cy="1223963"/>
          </a:xfrm>
        </p:spPr>
        <p:txBody>
          <a:bodyPr/>
          <a:lstStyle/>
          <a:p>
            <a:pPr lvl="0"/>
            <a:endParaRPr lang="en-US" noProof="0">
              <a:sym typeface="Poppins" charset="0"/>
            </a:endParaRPr>
          </a:p>
        </p:txBody>
      </p:sp>
      <p:sp>
        <p:nvSpPr>
          <p:cNvPr id="7" name="Picture Placeholder 3"/>
          <p:cNvSpPr>
            <a:spLocks noGrp="1"/>
          </p:cNvSpPr>
          <p:nvPr>
            <p:ph type="pic" sz="quarter" idx="14"/>
          </p:nvPr>
        </p:nvSpPr>
        <p:spPr>
          <a:xfrm>
            <a:off x="7067711" y="1953221"/>
            <a:ext cx="1223963" cy="1223963"/>
          </a:xfrm>
        </p:spPr>
        <p:txBody>
          <a:bodyPr/>
          <a:lstStyle/>
          <a:p>
            <a:pPr lvl="0"/>
            <a:endParaRPr lang="en-US" noProof="0">
              <a:sym typeface="Poppins" charset="0"/>
            </a:endParaRPr>
          </a:p>
        </p:txBody>
      </p:sp>
      <p:sp>
        <p:nvSpPr>
          <p:cNvPr id="8" name="Picture Placeholder 3"/>
          <p:cNvSpPr>
            <a:spLocks noGrp="1"/>
          </p:cNvSpPr>
          <p:nvPr>
            <p:ph type="pic" sz="quarter" idx="15"/>
          </p:nvPr>
        </p:nvSpPr>
        <p:spPr>
          <a:xfrm>
            <a:off x="8543480" y="1953221"/>
            <a:ext cx="1223963" cy="1223963"/>
          </a:xfrm>
        </p:spPr>
        <p:txBody>
          <a:bodyPr/>
          <a:lstStyle/>
          <a:p>
            <a:pPr lvl="0"/>
            <a:endParaRPr lang="en-US" noProof="0">
              <a:sym typeface="Poppins" charset="0"/>
            </a:endParaRPr>
          </a:p>
        </p:txBody>
      </p:sp>
      <p:sp>
        <p:nvSpPr>
          <p:cNvPr id="9" name="Picture Placeholder 3"/>
          <p:cNvSpPr>
            <a:spLocks noGrp="1"/>
          </p:cNvSpPr>
          <p:nvPr>
            <p:ph type="pic" sz="quarter" idx="16"/>
          </p:nvPr>
        </p:nvSpPr>
        <p:spPr>
          <a:xfrm>
            <a:off x="2657230" y="3429001"/>
            <a:ext cx="1223963" cy="1223963"/>
          </a:xfrm>
        </p:spPr>
        <p:txBody>
          <a:bodyPr/>
          <a:lstStyle/>
          <a:p>
            <a:pPr lvl="0"/>
            <a:endParaRPr lang="en-US" noProof="0">
              <a:sym typeface="Poppins" charset="0"/>
            </a:endParaRPr>
          </a:p>
        </p:txBody>
      </p:sp>
      <p:sp>
        <p:nvSpPr>
          <p:cNvPr id="10" name="Picture Placeholder 3"/>
          <p:cNvSpPr>
            <a:spLocks noGrp="1"/>
          </p:cNvSpPr>
          <p:nvPr>
            <p:ph type="pic" sz="quarter" idx="17"/>
          </p:nvPr>
        </p:nvSpPr>
        <p:spPr>
          <a:xfrm>
            <a:off x="4132998" y="3429001"/>
            <a:ext cx="1223963" cy="1223963"/>
          </a:xfrm>
        </p:spPr>
        <p:txBody>
          <a:bodyPr/>
          <a:lstStyle/>
          <a:p>
            <a:pPr lvl="0"/>
            <a:endParaRPr lang="en-US" noProof="0">
              <a:sym typeface="Poppins" charset="0"/>
            </a:endParaRPr>
          </a:p>
        </p:txBody>
      </p:sp>
      <p:sp>
        <p:nvSpPr>
          <p:cNvPr id="11" name="Picture Placeholder 3"/>
          <p:cNvSpPr>
            <a:spLocks noGrp="1"/>
          </p:cNvSpPr>
          <p:nvPr>
            <p:ph type="pic" sz="quarter" idx="18"/>
          </p:nvPr>
        </p:nvSpPr>
        <p:spPr>
          <a:xfrm>
            <a:off x="5591945" y="3429001"/>
            <a:ext cx="1223963" cy="1223963"/>
          </a:xfrm>
        </p:spPr>
        <p:txBody>
          <a:bodyPr/>
          <a:lstStyle/>
          <a:p>
            <a:pPr lvl="0"/>
            <a:endParaRPr lang="en-US" noProof="0">
              <a:sym typeface="Poppins" charset="0"/>
            </a:endParaRPr>
          </a:p>
        </p:txBody>
      </p:sp>
      <p:sp>
        <p:nvSpPr>
          <p:cNvPr id="12" name="Picture Placeholder 3"/>
          <p:cNvSpPr>
            <a:spLocks noGrp="1"/>
          </p:cNvSpPr>
          <p:nvPr>
            <p:ph type="pic" sz="quarter" idx="19"/>
          </p:nvPr>
        </p:nvSpPr>
        <p:spPr>
          <a:xfrm>
            <a:off x="7067711" y="3429001"/>
            <a:ext cx="1223963" cy="1223963"/>
          </a:xfrm>
        </p:spPr>
        <p:txBody>
          <a:bodyPr/>
          <a:lstStyle/>
          <a:p>
            <a:pPr lvl="0"/>
            <a:endParaRPr lang="en-US" noProof="0">
              <a:sym typeface="Poppins" charset="0"/>
            </a:endParaRPr>
          </a:p>
        </p:txBody>
      </p:sp>
      <p:sp>
        <p:nvSpPr>
          <p:cNvPr id="13" name="Picture Placeholder 3"/>
          <p:cNvSpPr>
            <a:spLocks noGrp="1"/>
          </p:cNvSpPr>
          <p:nvPr>
            <p:ph type="pic" sz="quarter" idx="20"/>
          </p:nvPr>
        </p:nvSpPr>
        <p:spPr>
          <a:xfrm>
            <a:off x="8543480" y="3429001"/>
            <a:ext cx="1223963" cy="1223963"/>
          </a:xfrm>
        </p:spPr>
        <p:txBody>
          <a:bodyPr/>
          <a:lstStyle/>
          <a:p>
            <a:pPr lvl="0"/>
            <a:endParaRPr lang="en-US" noProof="0">
              <a:sym typeface="Poppins" charset="0"/>
            </a:endParaRPr>
          </a:p>
        </p:txBody>
      </p:sp>
      <p:sp>
        <p:nvSpPr>
          <p:cNvPr id="14" name="Rectangle 13"/>
          <p:cNvSpPr>
            <a:spLocks noGrp="1"/>
          </p:cNvSpPr>
          <p:nvPr>
            <p:ph type="sldNum" sz="quarter" idx="21"/>
          </p:nvPr>
        </p:nvSpPr>
        <p:spPr>
          <a:xfrm>
            <a:off x="11272839" y="6248400"/>
            <a:ext cx="447675" cy="241300"/>
          </a:xfrm>
        </p:spPr>
        <p:txBody>
          <a:bodyPr/>
          <a:lstStyle>
            <a:lvl1pPr>
              <a:defRPr b="0" i="0">
                <a:solidFill>
                  <a:schemeClr val="accent5"/>
                </a:solidFill>
                <a:latin typeface="Open Sans" charset="0"/>
                <a:ea typeface="Open Sans" charset="0"/>
                <a:cs typeface="Open Sans" charset="0"/>
              </a:defRPr>
            </a:lvl1pPr>
          </a:lstStyle>
          <a:p>
            <a:pPr>
              <a:defRPr/>
            </a:pPr>
            <a:fld id="{29BB10FE-1F50-6A4A-8D9B-EE549D71E340}" type="slidenum">
              <a:rPr lang="x-none" altLang="x-none"/>
              <a:pPr>
                <a:defRPr/>
              </a:pPr>
              <a:t>‹N°›</a:t>
            </a:fld>
            <a:endParaRPr lang="x-none" altLang="x-none"/>
          </a:p>
        </p:txBody>
      </p:sp>
      <p:pic>
        <p:nvPicPr>
          <p:cNvPr id="15" name="Imagen 14">
            <a:extLst>
              <a:ext uri="{FF2B5EF4-FFF2-40B4-BE49-F238E27FC236}">
                <a16:creationId xmlns:a16="http://schemas.microsoft.com/office/drawing/2014/main" id="{F3DAA29E-D527-FD41-AEEE-248C246D63CD}"/>
              </a:ext>
            </a:extLst>
          </p:cNvPr>
          <p:cNvPicPr>
            <a:picLocks noChangeAspect="1"/>
          </p:cNvPicPr>
          <p:nvPr userDrawn="1"/>
        </p:nvPicPr>
        <p:blipFill>
          <a:blip r:embed="rId2"/>
          <a:stretch>
            <a:fillRect/>
          </a:stretch>
        </p:blipFill>
        <p:spPr>
          <a:xfrm>
            <a:off x="471488" y="6165305"/>
            <a:ext cx="2271604" cy="417575"/>
          </a:xfrm>
          <a:prstGeom prst="rect">
            <a:avLst/>
          </a:prstGeom>
        </p:spPr>
      </p:pic>
    </p:spTree>
    <p:extLst>
      <p:ext uri="{BB962C8B-B14F-4D97-AF65-F5344CB8AC3E}">
        <p14:creationId xmlns:p14="http://schemas.microsoft.com/office/powerpoint/2010/main" val="1109676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838201" y="365126"/>
            <a:ext cx="10515600" cy="1325563"/>
          </a:xfrm>
          <a:prstGeom prst="rect">
            <a:avLst/>
          </a:prstGeom>
        </p:spPr>
        <p:txBody>
          <a:bodyPr/>
          <a:lstStyle/>
          <a:p>
            <a:r>
              <a:rPr lang="fr-FR" smtClean="0"/>
              <a:t>Modifiez le style du titre</a:t>
            </a:r>
            <a:endParaRPr lang="fr-FR"/>
          </a:p>
        </p:txBody>
      </p:sp>
      <p:sp>
        <p:nvSpPr>
          <p:cNvPr id="3" name="Espace réservé du tableau 2"/>
          <p:cNvSpPr>
            <a:spLocks noGrp="1"/>
          </p:cNvSpPr>
          <p:nvPr>
            <p:ph type="tbl" idx="1"/>
          </p:nvPr>
        </p:nvSpPr>
        <p:spPr>
          <a:xfrm>
            <a:off x="838201" y="1825625"/>
            <a:ext cx="10515600" cy="4351338"/>
          </a:xfrm>
          <a:prstGeom prst="rect">
            <a:avLst/>
          </a:prstGeom>
        </p:spPr>
        <p:txBody>
          <a:bodyPr/>
          <a:lstStyle/>
          <a:p>
            <a:endParaRPr lang="fr-FR"/>
          </a:p>
        </p:txBody>
      </p:sp>
    </p:spTree>
    <p:extLst>
      <p:ext uri="{BB962C8B-B14F-4D97-AF65-F5344CB8AC3E}">
        <p14:creationId xmlns:p14="http://schemas.microsoft.com/office/powerpoint/2010/main" val="2561359146"/>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239185" y="358775"/>
            <a:ext cx="11228916" cy="59388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u numéro de diapositive 2"/>
          <p:cNvSpPr>
            <a:spLocks noGrp="1"/>
          </p:cNvSpPr>
          <p:nvPr>
            <p:ph type="sldNum" sz="quarter" idx="10"/>
          </p:nvPr>
        </p:nvSpPr>
        <p:spPr>
          <a:xfrm>
            <a:off x="10748433" y="6584950"/>
            <a:ext cx="958851" cy="179388"/>
          </a:xfrm>
        </p:spPr>
        <p:txBody>
          <a:bodyPr/>
          <a:lstStyle>
            <a:lvl1pPr>
              <a:defRPr/>
            </a:lvl1pPr>
          </a:lstStyle>
          <a:p>
            <a:pPr>
              <a:defRPr/>
            </a:pPr>
            <a:fld id="{0AE9F162-7E51-485B-9F89-A4BCB5317EE3}" type="slidenum">
              <a:rPr lang="fr-FR"/>
              <a:pPr>
                <a:defRPr/>
              </a:pPr>
              <a:t>‹N°›</a:t>
            </a:fld>
            <a:endParaRPr lang="fr-FR"/>
          </a:p>
        </p:txBody>
      </p:sp>
      <p:sp>
        <p:nvSpPr>
          <p:cNvPr id="4" name="Espace réservé du pied de page 4"/>
          <p:cNvSpPr>
            <a:spLocks noGrp="1"/>
          </p:cNvSpPr>
          <p:nvPr>
            <p:ph type="ftr" sz="quarter" idx="11"/>
          </p:nvPr>
        </p:nvSpPr>
        <p:spPr>
          <a:xfrm>
            <a:off x="0" y="6492876"/>
            <a:ext cx="12192000" cy="365125"/>
          </a:xfrm>
        </p:spPr>
        <p:txBody>
          <a:bodyPr/>
          <a:lstStyle>
            <a:lvl1pPr>
              <a:defRPr/>
            </a:lvl1pPr>
          </a:lstStyle>
          <a:p>
            <a:pPr>
              <a:defRPr/>
            </a:pPr>
            <a:r>
              <a:rPr lang="en-US"/>
              <a:t>Chaire TOTAL - 2</a:t>
            </a:r>
            <a:r>
              <a:rPr lang="en-US" baseline="30000"/>
              <a:t>nd</a:t>
            </a:r>
            <a:r>
              <a:rPr lang="en-US"/>
              <a:t> International School on Chemistry and Renewable Energies – 20-23 january 2014 - Montpellier</a:t>
            </a:r>
            <a:endParaRPr lang="fr-FR" b="0"/>
          </a:p>
        </p:txBody>
      </p:sp>
    </p:spTree>
    <p:extLst>
      <p:ext uri="{BB962C8B-B14F-4D97-AF65-F5344CB8AC3E}">
        <p14:creationId xmlns:p14="http://schemas.microsoft.com/office/powerpoint/2010/main" val="138675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11"/>
          </p:nvPr>
        </p:nvSpPr>
        <p:spPr/>
        <p:txBody>
          <a:bodyPr/>
          <a:lstStyle>
            <a:lvl1pPr>
              <a:defRPr/>
            </a:lvl1pPr>
          </a:lstStyle>
          <a:p>
            <a:pPr algn="l"/>
            <a:r>
              <a:rPr lang="en-US"/>
              <a:t>Webinaire Power to Gas - 22 octobre 2020</a:t>
            </a:r>
            <a:endParaRPr lang="fr-FR" dirty="0"/>
          </a:p>
        </p:txBody>
      </p:sp>
      <p:sp>
        <p:nvSpPr>
          <p:cNvPr id="6" name="Espace réservé du numéro de diapositive 5"/>
          <p:cNvSpPr>
            <a:spLocks noGrp="1"/>
          </p:cNvSpPr>
          <p:nvPr>
            <p:ph type="sldNum" sz="quarter" idx="12"/>
          </p:nvPr>
        </p:nvSpPr>
        <p:spPr/>
        <p:txBody>
          <a:bodyPr/>
          <a:lstStyle/>
          <a:p>
            <a:fld id="{5376DE50-95F7-4338-BAA2-2429404CE29B}" type="slidenum">
              <a:rPr lang="fr-FR" smtClean="0"/>
              <a:t>‹N°›</a:t>
            </a:fld>
            <a:endParaRPr lang="fr-FR"/>
          </a:p>
        </p:txBody>
      </p:sp>
      <p:grpSp>
        <p:nvGrpSpPr>
          <p:cNvPr id="7" name="Group 5"/>
          <p:cNvGrpSpPr/>
          <p:nvPr userDrawn="1"/>
        </p:nvGrpSpPr>
        <p:grpSpPr>
          <a:xfrm>
            <a:off x="0" y="6181609"/>
            <a:ext cx="12192000" cy="662940"/>
            <a:chOff x="0" y="4566602"/>
            <a:chExt cx="9144000" cy="576898"/>
          </a:xfrm>
        </p:grpSpPr>
        <p:pic>
          <p:nvPicPr>
            <p:cNvPr id="8"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6602"/>
              <a:ext cx="3509963" cy="576897"/>
            </a:xfrm>
            <a:prstGeom prst="rect">
              <a:avLst/>
            </a:prstGeom>
          </p:spPr>
        </p:pic>
        <p:sp>
          <p:nvSpPr>
            <p:cNvPr id="9" name="Rectangle 8"/>
            <p:cNvSpPr/>
            <p:nvPr userDrawn="1"/>
          </p:nvSpPr>
          <p:spPr>
            <a:xfrm>
              <a:off x="3362325" y="4566602"/>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pic>
        <p:nvPicPr>
          <p:cNvPr id="14" name="Imagen 18">
            <a:extLst>
              <a:ext uri="{FF2B5EF4-FFF2-40B4-BE49-F238E27FC236}">
                <a16:creationId xmlns:a16="http://schemas.microsoft.com/office/drawing/2014/main" id="{07DE46FA-864B-4E29-8F7E-62264A20F79D}"/>
              </a:ext>
            </a:extLst>
          </p:cNvPr>
          <p:cNvPicPr>
            <a:picLocks noChangeAspect="1"/>
          </p:cNvPicPr>
          <p:nvPr userDrawn="1"/>
        </p:nvPicPr>
        <p:blipFill>
          <a:blip r:embed="rId3"/>
          <a:stretch>
            <a:fillRect/>
          </a:stretch>
        </p:blipFill>
        <p:spPr>
          <a:xfrm>
            <a:off x="8337550" y="37377"/>
            <a:ext cx="2975805" cy="411161"/>
          </a:xfrm>
          <a:prstGeom prst="rect">
            <a:avLst/>
          </a:prstGeom>
        </p:spPr>
      </p:pic>
    </p:spTree>
    <p:extLst>
      <p:ext uri="{BB962C8B-B14F-4D97-AF65-F5344CB8AC3E}">
        <p14:creationId xmlns:p14="http://schemas.microsoft.com/office/powerpoint/2010/main" val="4013237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mp; text">
    <p:spTree>
      <p:nvGrpSpPr>
        <p:cNvPr id="1" name=""/>
        <p:cNvGrpSpPr/>
        <p:nvPr/>
      </p:nvGrpSpPr>
      <p:grpSpPr>
        <a:xfrm>
          <a:off x="0" y="0"/>
          <a:ext cx="0" cy="0"/>
          <a:chOff x="0" y="0"/>
          <a:chExt cx="0" cy="0"/>
        </a:xfrm>
      </p:grpSpPr>
      <p:sp>
        <p:nvSpPr>
          <p:cNvPr id="16" name="Text Placeholder 15"/>
          <p:cNvSpPr>
            <a:spLocks noGrp="1" noRot="1" noMove="1" noResize="1"/>
          </p:cNvSpPr>
          <p:nvPr>
            <p:ph type="body" sz="quarter" idx="10" hasCustomPrompt="1"/>
            <p:custDataLst>
              <p:tags r:id="rId1"/>
            </p:custDataLst>
          </p:nvPr>
        </p:nvSpPr>
        <p:spPr>
          <a:xfrm>
            <a:off x="88446" y="152313"/>
            <a:ext cx="11065933" cy="588433"/>
          </a:xfrm>
        </p:spPr>
        <p:txBody>
          <a:bodyPr>
            <a:normAutofit/>
          </a:bodyPr>
          <a:lstStyle>
            <a:lvl1pPr marL="0" indent="0" algn="l" defTabSz="914400" rtl="0" eaLnBrk="1" latinLnBrk="0" hangingPunct="1">
              <a:spcBef>
                <a:spcPct val="0"/>
              </a:spcBef>
              <a:buNone/>
              <a:defRPr lang="en-US" sz="2000" b="1" kern="1200" baseline="0" dirty="0" smtClean="0">
                <a:solidFill>
                  <a:schemeClr val="tx1">
                    <a:lumMod val="75000"/>
                    <a:lumOff val="25000"/>
                  </a:schemeClr>
                </a:solidFill>
                <a:uFill>
                  <a:solidFill>
                    <a:schemeClr val="tx2"/>
                  </a:solidFill>
                </a:uFill>
                <a:latin typeface="Century Gothic"/>
                <a:ea typeface="+mj-ea"/>
                <a:cs typeface="Century Gothic"/>
              </a:defRPr>
            </a:lvl1pPr>
          </a:lstStyle>
          <a:p>
            <a:pPr lvl="0"/>
            <a:r>
              <a:rPr lang="en-US" dirty="0"/>
              <a:t>Title – one line</a:t>
            </a:r>
          </a:p>
        </p:txBody>
      </p:sp>
      <p:sp>
        <p:nvSpPr>
          <p:cNvPr id="7" name="Text Placeholder 6"/>
          <p:cNvSpPr>
            <a:spLocks noGrp="1" noRot="1" noMove="1" noResize="1"/>
          </p:cNvSpPr>
          <p:nvPr>
            <p:ph type="body" sz="quarter" idx="11" hasCustomPrompt="1"/>
            <p:custDataLst>
              <p:tags r:id="rId2"/>
            </p:custDataLst>
          </p:nvPr>
        </p:nvSpPr>
        <p:spPr>
          <a:xfrm>
            <a:off x="282484" y="1049334"/>
            <a:ext cx="11472333" cy="5478788"/>
          </a:xfrm>
        </p:spPr>
        <p:txBody>
          <a:bodyPr/>
          <a:lstStyle>
            <a:lvl1pPr>
              <a:defRPr baseline="0"/>
            </a:lvl1pPr>
            <a:lvl2pPr>
              <a:defRPr/>
            </a:lvl2pPr>
          </a:lstStyle>
          <a:p>
            <a:pPr lvl="0"/>
            <a:r>
              <a:rPr lang="en-US" dirty="0"/>
              <a:t>Insert text/bulleted list here </a:t>
            </a:r>
          </a:p>
          <a:p>
            <a:pPr lvl="1"/>
            <a:r>
              <a:rPr lang="en-US" dirty="0"/>
              <a:t>Second level</a:t>
            </a:r>
          </a:p>
          <a:p>
            <a:pPr lvl="2"/>
            <a:r>
              <a:rPr lang="en-US" dirty="0"/>
              <a:t>Third level</a:t>
            </a:r>
          </a:p>
        </p:txBody>
      </p:sp>
      <p:cxnSp>
        <p:nvCxnSpPr>
          <p:cNvPr id="9" name="Straight Connector 8"/>
          <p:cNvCxnSpPr/>
          <p:nvPr userDrawn="1"/>
        </p:nvCxnSpPr>
        <p:spPr>
          <a:xfrm>
            <a:off x="205844" y="758805"/>
            <a:ext cx="11796155"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 name="Group 5"/>
          <p:cNvGrpSpPr/>
          <p:nvPr userDrawn="1"/>
        </p:nvGrpSpPr>
        <p:grpSpPr>
          <a:xfrm>
            <a:off x="0" y="5974080"/>
            <a:ext cx="12192000" cy="883920"/>
            <a:chOff x="0" y="4566602"/>
            <a:chExt cx="9144000" cy="576898"/>
          </a:xfrm>
        </p:grpSpPr>
        <p:pic>
          <p:nvPicPr>
            <p:cNvPr id="10"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566602"/>
              <a:ext cx="3509963" cy="576897"/>
            </a:xfrm>
            <a:prstGeom prst="rect">
              <a:avLst/>
            </a:prstGeom>
          </p:spPr>
        </p:pic>
        <p:sp>
          <p:nvSpPr>
            <p:cNvPr id="11" name="Rectangle 10"/>
            <p:cNvSpPr/>
            <p:nvPr userDrawn="1"/>
          </p:nvSpPr>
          <p:spPr>
            <a:xfrm>
              <a:off x="3362325" y="4566602"/>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sp>
        <p:nvSpPr>
          <p:cNvPr id="12" name="ZoneTexte 11"/>
          <p:cNvSpPr txBox="1"/>
          <p:nvPr userDrawn="1"/>
        </p:nvSpPr>
        <p:spPr>
          <a:xfrm>
            <a:off x="6295822" y="5736248"/>
            <a:ext cx="4517583" cy="230832"/>
          </a:xfrm>
          <a:prstGeom prst="rect">
            <a:avLst/>
          </a:prstGeom>
          <a:noFill/>
        </p:spPr>
        <p:txBody>
          <a:bodyPr wrap="none" rtlCol="0">
            <a:spAutoFit/>
          </a:bodyPr>
          <a:lstStyle/>
          <a:p>
            <a:r>
              <a:rPr lang="fr-FR" sz="900" b="1" i="1" dirty="0" smtClean="0"/>
              <a:t>Les positions exprimées dans cette présentation ni ne reflètent ni n’engagent celles de l IEA</a:t>
            </a:r>
            <a:endParaRPr lang="fr-FR" sz="900" b="1" i="1" dirty="0"/>
          </a:p>
        </p:txBody>
      </p:sp>
    </p:spTree>
    <p:extLst>
      <p:ext uri="{BB962C8B-B14F-4D97-AF65-F5344CB8AC3E}">
        <p14:creationId xmlns:p14="http://schemas.microsoft.com/office/powerpoint/2010/main" val="15031494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1" y="365126"/>
            <a:ext cx="10515600" cy="1325563"/>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2915991583"/>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D4E0869-43C1-4741-A81C-47AA09987162}" type="datetimeFigureOut">
              <a:rPr lang="fr-FR" smtClean="0"/>
              <a:t>12/12/2024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463B96A-3BE7-4975-A0D6-5F37D0CC3DC0}" type="slidenum">
              <a:rPr lang="fr-FR" smtClean="0"/>
              <a:t>‹N°›</a:t>
            </a:fld>
            <a:endParaRPr lang="fr-FR"/>
          </a:p>
        </p:txBody>
      </p:sp>
    </p:spTree>
    <p:extLst>
      <p:ext uri="{BB962C8B-B14F-4D97-AF65-F5344CB8AC3E}">
        <p14:creationId xmlns:p14="http://schemas.microsoft.com/office/powerpoint/2010/main" val="426182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06C7975-C20B-6549-B24B-23B23F271C03}"/>
              </a:ext>
            </a:extLst>
          </p:cNvPr>
          <p:cNvSpPr>
            <a:spLocks noGrp="1"/>
          </p:cNvSpPr>
          <p:nvPr>
            <p:ph type="pic" sz="quarter" idx="13"/>
          </p:nvPr>
        </p:nvSpPr>
        <p:spPr>
          <a:xfrm>
            <a:off x="5474418" y="333663"/>
            <a:ext cx="6195070" cy="6195846"/>
          </a:xfrm>
          <a:custGeom>
            <a:avLst/>
            <a:gdLst>
              <a:gd name="connsiteX0" fmla="*/ 1801746 w 6195070"/>
              <a:gd name="connsiteY0" fmla="*/ 123 h 6195846"/>
              <a:gd name="connsiteX1" fmla="*/ 2772867 w 6195070"/>
              <a:gd name="connsiteY1" fmla="*/ 303992 h 6195846"/>
              <a:gd name="connsiteX2" fmla="*/ 3537122 w 6195070"/>
              <a:gd name="connsiteY2" fmla="*/ 1930667 h 6195846"/>
              <a:gd name="connsiteX3" fmla="*/ 3654346 w 6195070"/>
              <a:gd name="connsiteY3" fmla="*/ 3092044 h 6195846"/>
              <a:gd name="connsiteX4" fmla="*/ 4533814 w 6195070"/>
              <a:gd name="connsiteY4" fmla="*/ 3780064 h 6195846"/>
              <a:gd name="connsiteX5" fmla="*/ 5137748 w 6195070"/>
              <a:gd name="connsiteY5" fmla="*/ 3839054 h 6195846"/>
              <a:gd name="connsiteX6" fmla="*/ 5776160 w 6195070"/>
              <a:gd name="connsiteY6" fmla="*/ 4082206 h 6195846"/>
              <a:gd name="connsiteX7" fmla="*/ 6194488 w 6195070"/>
              <a:gd name="connsiteY7" fmla="*/ 5030069 h 6195846"/>
              <a:gd name="connsiteX8" fmla="*/ 5020524 w 6195070"/>
              <a:gd name="connsiteY8" fmla="*/ 6195474 h 6195846"/>
              <a:gd name="connsiteX9" fmla="*/ 4103130 w 6195070"/>
              <a:gd name="connsiteY9" fmla="*/ 5807582 h 6195846"/>
              <a:gd name="connsiteX10" fmla="*/ 3747723 w 6195070"/>
              <a:gd name="connsiteY10" fmla="*/ 4376579 h 6195846"/>
              <a:gd name="connsiteX11" fmla="*/ 2790106 w 6195070"/>
              <a:gd name="connsiteY11" fmla="*/ 3494036 h 6195846"/>
              <a:gd name="connsiteX12" fmla="*/ 1741697 w 6195070"/>
              <a:gd name="connsiteY12" fmla="*/ 3539789 h 6195846"/>
              <a:gd name="connsiteX13" fmla="*/ 786091 w 6195070"/>
              <a:gd name="connsiteY13" fmla="*/ 3261819 h 6195846"/>
              <a:gd name="connsiteX14" fmla="*/ 0 w 6195070"/>
              <a:gd name="connsiteY14" fmla="*/ 1781035 h 6195846"/>
              <a:gd name="connsiteX15" fmla="*/ 1801746 w 6195070"/>
              <a:gd name="connsiteY15" fmla="*/ 123 h 619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5070" h="6195846">
                <a:moveTo>
                  <a:pt x="1801746" y="123"/>
                </a:moveTo>
                <a:cubicBezTo>
                  <a:pt x="2146810" y="3864"/>
                  <a:pt x="2486990" y="110621"/>
                  <a:pt x="2772867" y="303992"/>
                </a:cubicBezTo>
                <a:cubicBezTo>
                  <a:pt x="3327383" y="679511"/>
                  <a:pt x="3564704" y="1274875"/>
                  <a:pt x="3537122" y="1930667"/>
                </a:cubicBezTo>
                <a:cubicBezTo>
                  <a:pt x="3519883" y="2318272"/>
                  <a:pt x="3461846" y="2733790"/>
                  <a:pt x="3654346" y="3092044"/>
                </a:cubicBezTo>
                <a:cubicBezTo>
                  <a:pt x="3824723" y="3409437"/>
                  <a:pt x="4167776" y="3716183"/>
                  <a:pt x="4533814" y="3780064"/>
                </a:cubicBezTo>
                <a:cubicBezTo>
                  <a:pt x="4731773" y="3814307"/>
                  <a:pt x="4938639" y="3816321"/>
                  <a:pt x="5137748" y="3839054"/>
                </a:cubicBezTo>
                <a:cubicBezTo>
                  <a:pt x="5366450" y="3864952"/>
                  <a:pt x="5585670" y="3919050"/>
                  <a:pt x="5776160" y="4082206"/>
                </a:cubicBezTo>
                <a:cubicBezTo>
                  <a:pt x="6046809" y="4313561"/>
                  <a:pt x="6205981" y="4673829"/>
                  <a:pt x="6194488" y="5030069"/>
                </a:cubicBezTo>
                <a:cubicBezTo>
                  <a:pt x="6173514" y="5664855"/>
                  <a:pt x="5655200" y="6179360"/>
                  <a:pt x="5020524" y="6195474"/>
                </a:cubicBezTo>
                <a:cubicBezTo>
                  <a:pt x="4675747" y="6204107"/>
                  <a:pt x="4337291" y="6062244"/>
                  <a:pt x="4103130" y="5807582"/>
                </a:cubicBezTo>
                <a:cubicBezTo>
                  <a:pt x="3707499" y="5378828"/>
                  <a:pt x="3886783" y="4887343"/>
                  <a:pt x="3747723" y="4376579"/>
                </a:cubicBezTo>
                <a:cubicBezTo>
                  <a:pt x="3626476" y="3932574"/>
                  <a:pt x="3247222" y="3571442"/>
                  <a:pt x="2790106" y="3494036"/>
                </a:cubicBezTo>
                <a:cubicBezTo>
                  <a:pt x="2439295" y="3435047"/>
                  <a:pt x="2092508" y="3544681"/>
                  <a:pt x="1741697" y="3539789"/>
                </a:cubicBezTo>
                <a:cubicBezTo>
                  <a:pt x="1406402" y="3535185"/>
                  <a:pt x="1064211" y="3455190"/>
                  <a:pt x="786091" y="3261819"/>
                </a:cubicBezTo>
                <a:cubicBezTo>
                  <a:pt x="311449" y="2932052"/>
                  <a:pt x="0" y="2360284"/>
                  <a:pt x="0" y="1781035"/>
                </a:cubicBezTo>
                <a:cubicBezTo>
                  <a:pt x="0" y="790009"/>
                  <a:pt x="809076" y="-11387"/>
                  <a:pt x="1801746" y="123"/>
                </a:cubicBezTo>
                <a:close/>
              </a:path>
            </a:pathLst>
          </a:custGeom>
          <a:solidFill>
            <a:schemeClr val="accent3"/>
          </a:solidFill>
        </p:spPr>
        <p:txBody>
          <a:bodyPr wrap="square" anchor="ctr">
            <a:noAutofit/>
          </a:bodyPr>
          <a:lstStyle>
            <a:lvl1pPr marL="0" indent="0" algn="ctr">
              <a:buNone/>
              <a:defRPr>
                <a:solidFill>
                  <a:schemeClr val="bg1"/>
                </a:solidFill>
              </a:defRPr>
            </a:lvl1pPr>
          </a:lstStyle>
          <a:p>
            <a:r>
              <a:rPr lang="es-ES"/>
              <a:t>Haga clic en el icono para agregar una imagen</a:t>
            </a:r>
            <a:endParaRPr lang="en-US"/>
          </a:p>
        </p:txBody>
      </p:sp>
      <p:sp>
        <p:nvSpPr>
          <p:cNvPr id="10" name="Circle">
            <a:extLst>
              <a:ext uri="{FF2B5EF4-FFF2-40B4-BE49-F238E27FC236}">
                <a16:creationId xmlns:a16="http://schemas.microsoft.com/office/drawing/2014/main" id="{B9C96312-1334-C445-B651-7A45863E8275}"/>
              </a:ext>
            </a:extLst>
          </p:cNvPr>
          <p:cNvSpPr/>
          <p:nvPr userDrawn="1"/>
        </p:nvSpPr>
        <p:spPr>
          <a:xfrm>
            <a:off x="9352523" y="1943817"/>
            <a:ext cx="1808512" cy="1808512"/>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p>
        </p:txBody>
      </p:sp>
      <p:sp>
        <p:nvSpPr>
          <p:cNvPr id="11" name="Circle">
            <a:extLst>
              <a:ext uri="{FF2B5EF4-FFF2-40B4-BE49-F238E27FC236}">
                <a16:creationId xmlns:a16="http://schemas.microsoft.com/office/drawing/2014/main" id="{6C6847C4-D238-E34F-AECE-D2C2DDC8E3C1}"/>
              </a:ext>
            </a:extLst>
          </p:cNvPr>
          <p:cNvSpPr/>
          <p:nvPr userDrawn="1"/>
        </p:nvSpPr>
        <p:spPr>
          <a:xfrm>
            <a:off x="5312434" y="5050112"/>
            <a:ext cx="1147234" cy="1147233"/>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dirty="0"/>
          </a:p>
        </p:txBody>
      </p:sp>
      <p:sp>
        <p:nvSpPr>
          <p:cNvPr id="13" name="Shape">
            <a:extLst>
              <a:ext uri="{FF2B5EF4-FFF2-40B4-BE49-F238E27FC236}">
                <a16:creationId xmlns:a16="http://schemas.microsoft.com/office/drawing/2014/main" id="{5F42AD20-73B1-A84F-A1A3-D5024833100A}"/>
              </a:ext>
            </a:extLst>
          </p:cNvPr>
          <p:cNvSpPr/>
          <p:nvPr userDrawn="1"/>
        </p:nvSpPr>
        <p:spPr>
          <a:xfrm>
            <a:off x="5207620" y="4173489"/>
            <a:ext cx="3664734" cy="2683229"/>
          </a:xfrm>
          <a:custGeom>
            <a:avLst/>
            <a:gdLst/>
            <a:ahLst/>
            <a:cxnLst>
              <a:cxn ang="0">
                <a:pos x="wd2" y="hd2"/>
              </a:cxn>
              <a:cxn ang="5400000">
                <a:pos x="wd2" y="hd2"/>
              </a:cxn>
              <a:cxn ang="10800000">
                <a:pos x="wd2" y="hd2"/>
              </a:cxn>
              <a:cxn ang="16200000">
                <a:pos x="wd2" y="hd2"/>
              </a:cxn>
            </a:cxnLst>
            <a:rect l="0" t="0" r="r" b="b"/>
            <a:pathLst>
              <a:path w="21561" h="21600" extrusionOk="0">
                <a:moveTo>
                  <a:pt x="8196" y="21600"/>
                </a:moveTo>
                <a:cubicBezTo>
                  <a:pt x="8538" y="20005"/>
                  <a:pt x="9536" y="18555"/>
                  <a:pt x="10562" y="17795"/>
                </a:cubicBezTo>
                <a:cubicBezTo>
                  <a:pt x="11834" y="16860"/>
                  <a:pt x="13314" y="17143"/>
                  <a:pt x="14699" y="17220"/>
                </a:cubicBezTo>
                <a:cubicBezTo>
                  <a:pt x="17025" y="17358"/>
                  <a:pt x="19145" y="16200"/>
                  <a:pt x="20479" y="13500"/>
                </a:cubicBezTo>
                <a:cubicBezTo>
                  <a:pt x="21168" y="12112"/>
                  <a:pt x="21544" y="10455"/>
                  <a:pt x="21561" y="8775"/>
                </a:cubicBezTo>
                <a:cubicBezTo>
                  <a:pt x="21600" y="3943"/>
                  <a:pt x="18747" y="0"/>
                  <a:pt x="15226" y="0"/>
                </a:cubicBezTo>
                <a:cubicBezTo>
                  <a:pt x="13163" y="0"/>
                  <a:pt x="11128" y="1519"/>
                  <a:pt x="9956" y="3828"/>
                </a:cubicBezTo>
                <a:cubicBezTo>
                  <a:pt x="9267" y="5185"/>
                  <a:pt x="8986" y="6850"/>
                  <a:pt x="8970" y="8484"/>
                </a:cubicBezTo>
                <a:cubicBezTo>
                  <a:pt x="8953" y="10186"/>
                  <a:pt x="9340" y="11882"/>
                  <a:pt x="9132" y="13584"/>
                </a:cubicBezTo>
                <a:cubicBezTo>
                  <a:pt x="8858" y="15809"/>
                  <a:pt x="7574" y="17657"/>
                  <a:pt x="5993" y="18248"/>
                </a:cubicBezTo>
                <a:cubicBezTo>
                  <a:pt x="4176" y="18931"/>
                  <a:pt x="2427" y="18056"/>
                  <a:pt x="897" y="19982"/>
                </a:cubicBezTo>
                <a:cubicBezTo>
                  <a:pt x="527" y="20449"/>
                  <a:pt x="230" y="20994"/>
                  <a:pt x="0" y="21592"/>
                </a:cubicBezTo>
                <a:lnTo>
                  <a:pt x="8196" y="21592"/>
                </a:lnTo>
                <a:close/>
              </a:path>
            </a:pathLst>
          </a:custGeom>
          <a:solidFill>
            <a:schemeClr val="accent4">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ACC45C6A-2CA9-2642-9F9C-33DE04A203D7}"/>
              </a:ext>
            </a:extLst>
          </p:cNvPr>
          <p:cNvSpPr/>
          <p:nvPr userDrawn="1"/>
        </p:nvSpPr>
        <p:spPr>
          <a:xfrm>
            <a:off x="11696536" y="85757"/>
            <a:ext cx="477380" cy="139116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5727"/>
                  <a:pt x="8968" y="19928"/>
                  <a:pt x="21600" y="21600"/>
                </a:cubicBezTo>
                <a:lnTo>
                  <a:pt x="21600" y="0"/>
                </a:lnTo>
                <a:cubicBezTo>
                  <a:pt x="8968" y="1687"/>
                  <a:pt x="0" y="5888"/>
                  <a:pt x="0" y="10800"/>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26D13768-9CC9-174F-8E22-C421A85005BF}"/>
              </a:ext>
            </a:extLst>
          </p:cNvPr>
          <p:cNvSpPr/>
          <p:nvPr userDrawn="1"/>
        </p:nvSpPr>
        <p:spPr>
          <a:xfrm>
            <a:off x="9381109" y="0"/>
            <a:ext cx="2797107" cy="4461250"/>
          </a:xfrm>
          <a:custGeom>
            <a:avLst/>
            <a:gdLst/>
            <a:ahLst/>
            <a:cxnLst>
              <a:cxn ang="0">
                <a:pos x="wd2" y="hd2"/>
              </a:cxn>
              <a:cxn ang="5400000">
                <a:pos x="wd2" y="hd2"/>
              </a:cxn>
              <a:cxn ang="10800000">
                <a:pos x="wd2" y="hd2"/>
              </a:cxn>
              <a:cxn ang="16200000">
                <a:pos x="wd2" y="hd2"/>
              </a:cxn>
            </a:cxnLst>
            <a:rect l="0" t="0" r="r" b="b"/>
            <a:pathLst>
              <a:path w="21530" h="21600" extrusionOk="0">
                <a:moveTo>
                  <a:pt x="21530" y="8978"/>
                </a:moveTo>
                <a:cubicBezTo>
                  <a:pt x="21501" y="8973"/>
                  <a:pt x="21471" y="8973"/>
                  <a:pt x="21442" y="8968"/>
                </a:cubicBezTo>
                <a:cubicBezTo>
                  <a:pt x="18567" y="8664"/>
                  <a:pt x="16176" y="7234"/>
                  <a:pt x="15413" y="5476"/>
                </a:cubicBezTo>
                <a:cubicBezTo>
                  <a:pt x="14570" y="3529"/>
                  <a:pt x="15582" y="1652"/>
                  <a:pt x="13433" y="0"/>
                </a:cubicBezTo>
                <a:lnTo>
                  <a:pt x="1764" y="0"/>
                </a:lnTo>
                <a:cubicBezTo>
                  <a:pt x="715" y="789"/>
                  <a:pt x="62" y="1795"/>
                  <a:pt x="3" y="2893"/>
                </a:cubicBezTo>
                <a:cubicBezTo>
                  <a:pt x="-70" y="4304"/>
                  <a:pt x="935" y="5730"/>
                  <a:pt x="2636" y="6648"/>
                </a:cubicBezTo>
                <a:cubicBezTo>
                  <a:pt x="3832" y="7294"/>
                  <a:pt x="5218" y="7506"/>
                  <a:pt x="6656" y="7612"/>
                </a:cubicBezTo>
                <a:cubicBezTo>
                  <a:pt x="7910" y="7704"/>
                  <a:pt x="9208" y="7709"/>
                  <a:pt x="10462" y="7847"/>
                </a:cubicBezTo>
                <a:cubicBezTo>
                  <a:pt x="12765" y="8101"/>
                  <a:pt x="14922" y="9319"/>
                  <a:pt x="16000" y="10574"/>
                </a:cubicBezTo>
                <a:cubicBezTo>
                  <a:pt x="17210" y="11990"/>
                  <a:pt x="16843" y="13637"/>
                  <a:pt x="16741" y="15174"/>
                </a:cubicBezTo>
                <a:cubicBezTo>
                  <a:pt x="16565" y="17757"/>
                  <a:pt x="18053" y="20114"/>
                  <a:pt x="21530" y="21600"/>
                </a:cubicBezTo>
                <a:lnTo>
                  <a:pt x="21530" y="8978"/>
                </a:lnTo>
                <a:close/>
              </a:path>
            </a:pathLst>
          </a:custGeom>
          <a:solidFill>
            <a:schemeClr val="accent5">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18" name="Title 1">
            <a:extLst>
              <a:ext uri="{FF2B5EF4-FFF2-40B4-BE49-F238E27FC236}">
                <a16:creationId xmlns:a16="http://schemas.microsoft.com/office/drawing/2014/main" id="{A2A6FDFB-46FD-4D32-A054-BC9C55F6A02B}"/>
              </a:ext>
            </a:extLst>
          </p:cNvPr>
          <p:cNvSpPr>
            <a:spLocks noGrp="1"/>
          </p:cNvSpPr>
          <p:nvPr userDrawn="1">
            <p:ph type="ctrTitle"/>
          </p:nvPr>
        </p:nvSpPr>
        <p:spPr>
          <a:xfrm>
            <a:off x="838200" y="1122363"/>
            <a:ext cx="3956824" cy="2387600"/>
          </a:xfrm>
        </p:spPr>
        <p:txBody>
          <a:bodyPr anchor="b"/>
          <a:lstStyle>
            <a:lvl1pPr algn="ctr">
              <a:defRPr sz="6000"/>
            </a:lvl1pPr>
          </a:lstStyle>
          <a:p>
            <a:r>
              <a:rPr lang="es-ES"/>
              <a:t>Haga clic para modificar el estilo de título del patrón</a:t>
            </a:r>
            <a:endParaRPr lang="en-US" dirty="0"/>
          </a:p>
        </p:txBody>
      </p:sp>
      <p:sp>
        <p:nvSpPr>
          <p:cNvPr id="20" name="Subtitle 2">
            <a:extLst>
              <a:ext uri="{FF2B5EF4-FFF2-40B4-BE49-F238E27FC236}">
                <a16:creationId xmlns:a16="http://schemas.microsoft.com/office/drawing/2014/main" id="{C1F0D0AA-12EA-49AC-BF55-4B2556467E4C}"/>
              </a:ext>
            </a:extLst>
          </p:cNvPr>
          <p:cNvSpPr>
            <a:spLocks noGrp="1"/>
          </p:cNvSpPr>
          <p:nvPr userDrawn="1">
            <p:ph type="subTitle" idx="1"/>
          </p:nvPr>
        </p:nvSpPr>
        <p:spPr>
          <a:xfrm>
            <a:off x="838200" y="3602038"/>
            <a:ext cx="395682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24" name="Slide Number Placeholder 5">
            <a:extLst>
              <a:ext uri="{FF2B5EF4-FFF2-40B4-BE49-F238E27FC236}">
                <a16:creationId xmlns:a16="http://schemas.microsoft.com/office/drawing/2014/main" id="{49D5EB62-2B81-475B-92EC-DEB93DC3B249}"/>
              </a:ext>
            </a:extLst>
          </p:cNvPr>
          <p:cNvSpPr>
            <a:spLocks noGrp="1"/>
          </p:cNvSpPr>
          <p:nvPr userDrawn="1">
            <p:ph type="sldNum" sz="quarter" idx="12"/>
          </p:nvPr>
        </p:nvSpPr>
        <p:spPr>
          <a:xfrm>
            <a:off x="8610600" y="6356350"/>
            <a:ext cx="2743200" cy="365125"/>
          </a:xfrm>
        </p:spPr>
        <p:txBody>
          <a:bodyPr/>
          <a:lstStyle>
            <a:lvl1pPr>
              <a:defRPr>
                <a:solidFill>
                  <a:schemeClr val="accent6"/>
                </a:solidFill>
              </a:defRPr>
            </a:lvl1pPr>
          </a:lstStyle>
          <a:p>
            <a:fld id="{672B7600-67E3-4D97-B453-880E2742B982}" type="slidenum">
              <a:rPr lang="en-US" smtClean="0"/>
              <a:pPr/>
              <a:t>‹N°›</a:t>
            </a:fld>
            <a:endParaRPr lang="en-US"/>
          </a:p>
        </p:txBody>
      </p:sp>
    </p:spTree>
    <p:extLst>
      <p:ext uri="{BB962C8B-B14F-4D97-AF65-F5344CB8AC3E}">
        <p14:creationId xmlns:p14="http://schemas.microsoft.com/office/powerpoint/2010/main" val="533577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11" name="Shape">
            <a:extLst>
              <a:ext uri="{FF2B5EF4-FFF2-40B4-BE49-F238E27FC236}">
                <a16:creationId xmlns:a16="http://schemas.microsoft.com/office/drawing/2014/main" id="{39540C96-E1B8-8540-9C38-9E55E3A28BD5}"/>
              </a:ext>
            </a:extLst>
          </p:cNvPr>
          <p:cNvSpPr/>
          <p:nvPr/>
        </p:nvSpPr>
        <p:spPr>
          <a:xfrm>
            <a:off x="10011948" y="4819861"/>
            <a:ext cx="1961549" cy="1963430"/>
          </a:xfrm>
          <a:custGeom>
            <a:avLst/>
            <a:gdLst/>
            <a:ahLst/>
            <a:cxnLst>
              <a:cxn ang="0">
                <a:pos x="wd2" y="hd2"/>
              </a:cxn>
              <a:cxn ang="5400000">
                <a:pos x="wd2" y="hd2"/>
              </a:cxn>
              <a:cxn ang="10800000">
                <a:pos x="wd2" y="hd2"/>
              </a:cxn>
              <a:cxn ang="16200000">
                <a:pos x="wd2" y="hd2"/>
              </a:cxn>
            </a:cxnLst>
            <a:rect l="0" t="0" r="r" b="b"/>
            <a:pathLst>
              <a:path w="21560" h="21529" extrusionOk="0">
                <a:moveTo>
                  <a:pt x="6064" y="12287"/>
                </a:moveTo>
                <a:cubicBezTo>
                  <a:pt x="4899" y="12266"/>
                  <a:pt x="3703" y="11994"/>
                  <a:pt x="2738" y="11324"/>
                </a:cubicBezTo>
                <a:cubicBezTo>
                  <a:pt x="1091" y="10183"/>
                  <a:pt x="0" y="8195"/>
                  <a:pt x="0" y="6186"/>
                </a:cubicBezTo>
                <a:cubicBezTo>
                  <a:pt x="0" y="2743"/>
                  <a:pt x="2811" y="-41"/>
                  <a:pt x="6273" y="1"/>
                </a:cubicBezTo>
                <a:cubicBezTo>
                  <a:pt x="7469" y="11"/>
                  <a:pt x="8655" y="388"/>
                  <a:pt x="9651" y="1058"/>
                </a:cubicBezTo>
                <a:cubicBezTo>
                  <a:pt x="11582" y="2356"/>
                  <a:pt x="12410" y="4428"/>
                  <a:pt x="12305" y="6699"/>
                </a:cubicBezTo>
                <a:cubicBezTo>
                  <a:pt x="12242" y="8049"/>
                  <a:pt x="12043" y="9493"/>
                  <a:pt x="12715" y="10738"/>
                </a:cubicBezTo>
                <a:cubicBezTo>
                  <a:pt x="13312" y="11837"/>
                  <a:pt x="14498" y="12904"/>
                  <a:pt x="15778" y="13124"/>
                </a:cubicBezTo>
                <a:cubicBezTo>
                  <a:pt x="16470" y="13239"/>
                  <a:pt x="17183" y="13250"/>
                  <a:pt x="17876" y="13333"/>
                </a:cubicBezTo>
                <a:cubicBezTo>
                  <a:pt x="18673" y="13428"/>
                  <a:pt x="19439" y="13616"/>
                  <a:pt x="20100" y="14181"/>
                </a:cubicBezTo>
                <a:cubicBezTo>
                  <a:pt x="21044" y="14987"/>
                  <a:pt x="21600" y="16232"/>
                  <a:pt x="21558" y="17478"/>
                </a:cubicBezTo>
                <a:cubicBezTo>
                  <a:pt x="21485" y="19686"/>
                  <a:pt x="19680" y="21465"/>
                  <a:pt x="17477" y="21528"/>
                </a:cubicBezTo>
                <a:cubicBezTo>
                  <a:pt x="16271" y="21559"/>
                  <a:pt x="15096" y="21067"/>
                  <a:pt x="14278" y="20178"/>
                </a:cubicBezTo>
                <a:cubicBezTo>
                  <a:pt x="12903" y="18692"/>
                  <a:pt x="13522" y="16986"/>
                  <a:pt x="13040" y="15207"/>
                </a:cubicBezTo>
                <a:cubicBezTo>
                  <a:pt x="12620" y="13668"/>
                  <a:pt x="11298" y="12412"/>
                  <a:pt x="9704" y="12140"/>
                </a:cubicBezTo>
                <a:cubicBezTo>
                  <a:pt x="8487" y="11921"/>
                  <a:pt x="7280" y="12297"/>
                  <a:pt x="6064" y="12287"/>
                </a:cubicBezTo>
                <a:close/>
              </a:path>
            </a:pathLst>
          </a:custGeom>
          <a:solidFill>
            <a:schemeClr val="accent3">
              <a:lumMod val="20000"/>
              <a:lumOff val="80000"/>
            </a:schemeClr>
          </a:solidFill>
          <a:ln w="12700">
            <a:miter lim="400000"/>
          </a:ln>
        </p:spPr>
        <p:txBody>
          <a:bodyPr lIns="38100" tIns="38100" rIns="38100" bIns="38100" anchor="ctr"/>
          <a:lstStyle/>
          <a:p>
            <a:pPr>
              <a:defRPr sz="3000">
                <a:solidFill>
                  <a:srgbClr val="FFFFFF"/>
                </a:solidFill>
              </a:defRPr>
            </a:pPr>
            <a:endParaRPr/>
          </a:p>
        </p:txBody>
      </p:sp>
      <p:sp>
        <p:nvSpPr>
          <p:cNvPr id="13" name="Shape">
            <a:extLst>
              <a:ext uri="{FF2B5EF4-FFF2-40B4-BE49-F238E27FC236}">
                <a16:creationId xmlns:a16="http://schemas.microsoft.com/office/drawing/2014/main" id="{DDD2BFA7-7763-3F40-A86A-0D44B33C60DF}"/>
              </a:ext>
            </a:extLst>
          </p:cNvPr>
          <p:cNvSpPr/>
          <p:nvPr/>
        </p:nvSpPr>
        <p:spPr>
          <a:xfrm>
            <a:off x="9954683" y="6308769"/>
            <a:ext cx="362771" cy="362772"/>
          </a:xfrm>
          <a:custGeom>
            <a:avLst/>
            <a:gdLst/>
            <a:ahLst/>
            <a:cxnLst>
              <a:cxn ang="0">
                <a:pos x="wd2" y="hd2"/>
              </a:cxn>
              <a:cxn ang="5400000">
                <a:pos x="wd2" y="hd2"/>
              </a:cxn>
              <a:cxn ang="10800000">
                <a:pos x="wd2" y="hd2"/>
              </a:cxn>
              <a:cxn ang="16200000">
                <a:pos x="wd2" y="hd2"/>
              </a:cxn>
            </a:cxnLst>
            <a:rect l="0" t="0" r="r" b="b"/>
            <a:pathLst>
              <a:path w="19181" h="19181" extrusionOk="0">
                <a:moveTo>
                  <a:pt x="6416" y="543"/>
                </a:moveTo>
                <a:cubicBezTo>
                  <a:pt x="11413" y="-1210"/>
                  <a:pt x="16885" y="1420"/>
                  <a:pt x="18637" y="6416"/>
                </a:cubicBezTo>
                <a:cubicBezTo>
                  <a:pt x="20390" y="11413"/>
                  <a:pt x="17760" y="16884"/>
                  <a:pt x="12764" y="18637"/>
                </a:cubicBezTo>
                <a:cubicBezTo>
                  <a:pt x="7767" y="20390"/>
                  <a:pt x="2295" y="17760"/>
                  <a:pt x="543" y="12764"/>
                </a:cubicBezTo>
                <a:cubicBezTo>
                  <a:pt x="-1210" y="7767"/>
                  <a:pt x="1420" y="2296"/>
                  <a:pt x="6416" y="543"/>
                </a:cubicBezTo>
                <a:close/>
              </a:path>
            </a:pathLst>
          </a:cu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7308A91E-47E4-D84F-8151-AB5593AB9C63}"/>
              </a:ext>
            </a:extLst>
          </p:cNvPr>
          <p:cNvSpPr/>
          <p:nvPr/>
        </p:nvSpPr>
        <p:spPr>
          <a:xfrm>
            <a:off x="11243160" y="4600344"/>
            <a:ext cx="948840" cy="1560643"/>
          </a:xfrm>
          <a:custGeom>
            <a:avLst/>
            <a:gdLst/>
            <a:ahLst/>
            <a:cxnLst>
              <a:cxn ang="0">
                <a:pos x="wd2" y="hd2"/>
              </a:cxn>
              <a:cxn ang="5400000">
                <a:pos x="wd2" y="hd2"/>
              </a:cxn>
              <a:cxn ang="10800000">
                <a:pos x="wd2" y="hd2"/>
              </a:cxn>
              <a:cxn ang="16200000">
                <a:pos x="wd2" y="hd2"/>
              </a:cxn>
            </a:cxnLst>
            <a:rect l="0" t="0" r="r" b="b"/>
            <a:pathLst>
              <a:path w="21538" h="21563" extrusionOk="0">
                <a:moveTo>
                  <a:pt x="21516" y="9721"/>
                </a:moveTo>
                <a:cubicBezTo>
                  <a:pt x="21018" y="9721"/>
                  <a:pt x="20498" y="9708"/>
                  <a:pt x="20000" y="9655"/>
                </a:cubicBezTo>
                <a:cubicBezTo>
                  <a:pt x="17313" y="9378"/>
                  <a:pt x="15082" y="8086"/>
                  <a:pt x="14367" y="6504"/>
                </a:cubicBezTo>
                <a:cubicBezTo>
                  <a:pt x="13544" y="4671"/>
                  <a:pt x="14605" y="2917"/>
                  <a:pt x="12287" y="1387"/>
                </a:cubicBezTo>
                <a:cubicBezTo>
                  <a:pt x="10901" y="477"/>
                  <a:pt x="8929" y="-37"/>
                  <a:pt x="6893" y="3"/>
                </a:cubicBezTo>
                <a:cubicBezTo>
                  <a:pt x="3166" y="55"/>
                  <a:pt x="111" y="1901"/>
                  <a:pt x="3" y="4170"/>
                </a:cubicBezTo>
                <a:cubicBezTo>
                  <a:pt x="-62" y="5449"/>
                  <a:pt x="870" y="6728"/>
                  <a:pt x="2473" y="7559"/>
                </a:cubicBezTo>
                <a:cubicBezTo>
                  <a:pt x="3599" y="8139"/>
                  <a:pt x="4878" y="8337"/>
                  <a:pt x="6221" y="8429"/>
                </a:cubicBezTo>
                <a:cubicBezTo>
                  <a:pt x="7391" y="8508"/>
                  <a:pt x="8604" y="8521"/>
                  <a:pt x="9774" y="8640"/>
                </a:cubicBezTo>
                <a:cubicBezTo>
                  <a:pt x="11919" y="8864"/>
                  <a:pt x="13934" y="9972"/>
                  <a:pt x="14952" y="11106"/>
                </a:cubicBezTo>
                <a:cubicBezTo>
                  <a:pt x="16078" y="12385"/>
                  <a:pt x="15732" y="13875"/>
                  <a:pt x="15645" y="15260"/>
                </a:cubicBezTo>
                <a:cubicBezTo>
                  <a:pt x="15472" y="17594"/>
                  <a:pt x="16880" y="19730"/>
                  <a:pt x="20130" y="21075"/>
                </a:cubicBezTo>
                <a:cubicBezTo>
                  <a:pt x="20585" y="21260"/>
                  <a:pt x="21061" y="21418"/>
                  <a:pt x="21538" y="21563"/>
                </a:cubicBezTo>
                <a:lnTo>
                  <a:pt x="21538" y="9721"/>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73B8AB70-4B4F-CA44-8772-6AC5E01958FB}"/>
              </a:ext>
            </a:extLst>
          </p:cNvPr>
          <p:cNvSpPr/>
          <p:nvPr/>
        </p:nvSpPr>
        <p:spPr>
          <a:xfrm>
            <a:off x="11978070" y="4724418"/>
            <a:ext cx="213791" cy="470534"/>
          </a:xfrm>
          <a:custGeom>
            <a:avLst/>
            <a:gdLst/>
            <a:ahLst/>
            <a:cxnLst>
              <a:cxn ang="0">
                <a:pos x="wd2" y="hd2"/>
              </a:cxn>
              <a:cxn ang="5400000">
                <a:pos x="wd2" y="hd2"/>
              </a:cxn>
              <a:cxn ang="10800000">
                <a:pos x="wd2" y="hd2"/>
              </a:cxn>
              <a:cxn ang="16200000">
                <a:pos x="wd2" y="hd2"/>
              </a:cxn>
            </a:cxnLst>
            <a:rect l="0" t="0" r="r" b="b"/>
            <a:pathLst>
              <a:path w="21600" h="21600" extrusionOk="0">
                <a:moveTo>
                  <a:pt x="0" y="10822"/>
                </a:moveTo>
                <a:cubicBezTo>
                  <a:pt x="0" y="16474"/>
                  <a:pt x="9450" y="21074"/>
                  <a:pt x="21600" y="21600"/>
                </a:cubicBezTo>
                <a:lnTo>
                  <a:pt x="21600" y="0"/>
                </a:lnTo>
                <a:cubicBezTo>
                  <a:pt x="9450" y="526"/>
                  <a:pt x="0" y="5170"/>
                  <a:pt x="0" y="10822"/>
                </a:cubicBezTo>
                <a:close/>
              </a:path>
            </a:pathLst>
          </a:custGeom>
          <a:solidFill>
            <a:schemeClr val="accent5">
              <a:lumMod val="20000"/>
              <a:lumOff val="80000"/>
            </a:schemeClr>
          </a:solidFill>
          <a:ln w="12700">
            <a:miter lim="400000"/>
          </a:ln>
        </p:spPr>
        <p:txBody>
          <a:bodyPr lIns="38100" tIns="38100" rIns="38100" bIns="38100" anchor="ctr"/>
          <a:lstStyle/>
          <a:p>
            <a:pPr>
              <a:defRPr sz="3000">
                <a:solidFill>
                  <a:srgbClr val="FFFFFF"/>
                </a:solidFill>
              </a:defRPr>
            </a:pPr>
            <a:endParaRPr/>
          </a:p>
        </p:txBody>
      </p:sp>
      <p:sp>
        <p:nvSpPr>
          <p:cNvPr id="16" name="Shape">
            <a:extLst>
              <a:ext uri="{FF2B5EF4-FFF2-40B4-BE49-F238E27FC236}">
                <a16:creationId xmlns:a16="http://schemas.microsoft.com/office/drawing/2014/main" id="{F805DC7E-C260-1641-891C-3D317199071C}"/>
              </a:ext>
            </a:extLst>
          </p:cNvPr>
          <p:cNvSpPr/>
          <p:nvPr/>
        </p:nvSpPr>
        <p:spPr>
          <a:xfrm>
            <a:off x="9935593" y="6031986"/>
            <a:ext cx="1152968" cy="835124"/>
          </a:xfrm>
          <a:custGeom>
            <a:avLst/>
            <a:gdLst/>
            <a:ahLst/>
            <a:cxnLst>
              <a:cxn ang="0">
                <a:pos x="wd2" y="hd2"/>
              </a:cxn>
              <a:cxn ang="5400000">
                <a:pos x="wd2" y="hd2"/>
              </a:cxn>
              <a:cxn ang="10800000">
                <a:pos x="wd2" y="hd2"/>
              </a:cxn>
              <a:cxn ang="16200000">
                <a:pos x="wd2" y="hd2"/>
              </a:cxn>
            </a:cxnLst>
            <a:rect l="0" t="0" r="r" b="b"/>
            <a:pathLst>
              <a:path w="21565" h="21600" extrusionOk="0">
                <a:moveTo>
                  <a:pt x="10496" y="18119"/>
                </a:moveTo>
                <a:cubicBezTo>
                  <a:pt x="11782" y="17157"/>
                  <a:pt x="13263" y="17453"/>
                  <a:pt x="14656" y="17527"/>
                </a:cubicBezTo>
                <a:cubicBezTo>
                  <a:pt x="16994" y="17675"/>
                  <a:pt x="19137" y="16490"/>
                  <a:pt x="20475" y="13750"/>
                </a:cubicBezTo>
                <a:cubicBezTo>
                  <a:pt x="21172" y="12343"/>
                  <a:pt x="21546" y="10640"/>
                  <a:pt x="21564" y="8936"/>
                </a:cubicBezTo>
                <a:cubicBezTo>
                  <a:pt x="21600" y="4024"/>
                  <a:pt x="18726" y="0"/>
                  <a:pt x="15191" y="0"/>
                </a:cubicBezTo>
                <a:cubicBezTo>
                  <a:pt x="13121" y="0"/>
                  <a:pt x="11068" y="1555"/>
                  <a:pt x="9890" y="3900"/>
                </a:cubicBezTo>
                <a:cubicBezTo>
                  <a:pt x="9193" y="5283"/>
                  <a:pt x="8908" y="6986"/>
                  <a:pt x="8890" y="8640"/>
                </a:cubicBezTo>
                <a:cubicBezTo>
                  <a:pt x="8872" y="10368"/>
                  <a:pt x="9265" y="12096"/>
                  <a:pt x="9051" y="13824"/>
                </a:cubicBezTo>
                <a:cubicBezTo>
                  <a:pt x="8783" y="16095"/>
                  <a:pt x="7480" y="17971"/>
                  <a:pt x="5891" y="18564"/>
                </a:cubicBezTo>
                <a:cubicBezTo>
                  <a:pt x="4052" y="19255"/>
                  <a:pt x="2303" y="18366"/>
                  <a:pt x="768" y="20316"/>
                </a:cubicBezTo>
                <a:cubicBezTo>
                  <a:pt x="464" y="20687"/>
                  <a:pt x="214" y="21131"/>
                  <a:pt x="0" y="21600"/>
                </a:cubicBezTo>
                <a:lnTo>
                  <a:pt x="8194" y="21600"/>
                </a:lnTo>
                <a:cubicBezTo>
                  <a:pt x="8604" y="20168"/>
                  <a:pt x="9533" y="18835"/>
                  <a:pt x="10496" y="18119"/>
                </a:cubicBezTo>
                <a:close/>
              </a:path>
            </a:pathLst>
          </a:custGeom>
          <a:solidFill>
            <a:schemeClr val="tx2">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3" name="Circle">
            <a:extLst>
              <a:ext uri="{FF2B5EF4-FFF2-40B4-BE49-F238E27FC236}">
                <a16:creationId xmlns:a16="http://schemas.microsoft.com/office/drawing/2014/main" id="{335552F3-6B56-BD48-A43F-4A071B621795}"/>
              </a:ext>
            </a:extLst>
          </p:cNvPr>
          <p:cNvSpPr/>
          <p:nvPr/>
        </p:nvSpPr>
        <p:spPr>
          <a:xfrm>
            <a:off x="11243160" y="5325709"/>
            <a:ext cx="572751" cy="572752"/>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p>
        </p:txBody>
      </p:sp>
      <p:sp>
        <p:nvSpPr>
          <p:cNvPr id="12" name="Title 1">
            <a:extLst>
              <a:ext uri="{FF2B5EF4-FFF2-40B4-BE49-F238E27FC236}">
                <a16:creationId xmlns:a16="http://schemas.microsoft.com/office/drawing/2014/main" id="{0D08B00A-9A13-4AB1-A72D-2F499BA2EBAB}"/>
              </a:ext>
            </a:extLst>
          </p:cNvPr>
          <p:cNvSpPr>
            <a:spLocks noGrp="1"/>
          </p:cNvSpPr>
          <p:nvPr>
            <p:ph type="title"/>
          </p:nvPr>
        </p:nvSpPr>
        <p:spPr>
          <a:xfrm>
            <a:off x="1594884" y="365125"/>
            <a:ext cx="9758916" cy="1325563"/>
          </a:xfrm>
        </p:spPr>
        <p:txBody>
          <a:bodyPr/>
          <a:lstStyle>
            <a:lvl1pPr>
              <a:defRPr>
                <a:solidFill>
                  <a:schemeClr val="tx1">
                    <a:lumMod val="85000"/>
                    <a:lumOff val="15000"/>
                  </a:schemeClr>
                </a:solidFill>
              </a:defRPr>
            </a:lvl1pPr>
          </a:lstStyle>
          <a:p>
            <a:r>
              <a:rPr lang="es-ES" dirty="0"/>
              <a:t>Haga clic para modificar el estilo de título del patrón</a:t>
            </a:r>
            <a:endParaRPr lang="en-US" dirty="0"/>
          </a:p>
        </p:txBody>
      </p:sp>
      <p:sp>
        <p:nvSpPr>
          <p:cNvPr id="18" name="Content Placeholder 2">
            <a:extLst>
              <a:ext uri="{FF2B5EF4-FFF2-40B4-BE49-F238E27FC236}">
                <a16:creationId xmlns:a16="http://schemas.microsoft.com/office/drawing/2014/main" id="{489DC5E6-DDCD-4B67-B47F-0BD6C54B83D2}"/>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21" name="Slide Number Placeholder 5">
            <a:extLst>
              <a:ext uri="{FF2B5EF4-FFF2-40B4-BE49-F238E27FC236}">
                <a16:creationId xmlns:a16="http://schemas.microsoft.com/office/drawing/2014/main" id="{18FDE52B-46E4-490F-8D9A-1A96457A334F}"/>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‹N°›</a:t>
            </a:fld>
            <a:endParaRPr lang="en-US"/>
          </a:p>
        </p:txBody>
      </p:sp>
      <p:sp>
        <p:nvSpPr>
          <p:cNvPr id="24" name="Shape">
            <a:extLst>
              <a:ext uri="{FF2B5EF4-FFF2-40B4-BE49-F238E27FC236}">
                <a16:creationId xmlns:a16="http://schemas.microsoft.com/office/drawing/2014/main" id="{37882446-46AE-9944-8A8C-E8EAFC79726F}"/>
              </a:ext>
            </a:extLst>
          </p:cNvPr>
          <p:cNvSpPr/>
          <p:nvPr/>
        </p:nvSpPr>
        <p:spPr>
          <a:xfrm>
            <a:off x="0" y="0"/>
            <a:ext cx="1409691" cy="1406871"/>
          </a:xfrm>
          <a:custGeom>
            <a:avLst/>
            <a:gdLst/>
            <a:ahLst/>
            <a:cxnLst>
              <a:cxn ang="0">
                <a:pos x="wd2" y="hd2"/>
              </a:cxn>
              <a:cxn ang="5400000">
                <a:pos x="wd2" y="hd2"/>
              </a:cxn>
              <a:cxn ang="10800000">
                <a:pos x="wd2" y="hd2"/>
              </a:cxn>
              <a:cxn ang="16200000">
                <a:pos x="wd2" y="hd2"/>
              </a:cxn>
            </a:cxnLst>
            <a:rect l="0" t="0" r="r" b="b"/>
            <a:pathLst>
              <a:path w="21600" h="21542" extrusionOk="0">
                <a:moveTo>
                  <a:pt x="0" y="3581"/>
                </a:moveTo>
                <a:cubicBezTo>
                  <a:pt x="15" y="3581"/>
                  <a:pt x="29" y="3581"/>
                  <a:pt x="44" y="3581"/>
                </a:cubicBezTo>
                <a:cubicBezTo>
                  <a:pt x="1784" y="3887"/>
                  <a:pt x="3422" y="5349"/>
                  <a:pt x="4226" y="6854"/>
                </a:cubicBezTo>
                <a:cubicBezTo>
                  <a:pt x="5148" y="8549"/>
                  <a:pt x="4870" y="10522"/>
                  <a:pt x="4782" y="12378"/>
                </a:cubicBezTo>
                <a:cubicBezTo>
                  <a:pt x="4651" y="15491"/>
                  <a:pt x="5777" y="18312"/>
                  <a:pt x="8409" y="20095"/>
                </a:cubicBezTo>
                <a:cubicBezTo>
                  <a:pt x="9769" y="21015"/>
                  <a:pt x="11378" y="21527"/>
                  <a:pt x="13030" y="21542"/>
                </a:cubicBezTo>
                <a:cubicBezTo>
                  <a:pt x="17754" y="21600"/>
                  <a:pt x="21600" y="17786"/>
                  <a:pt x="21600" y="13080"/>
                </a:cubicBezTo>
                <a:cubicBezTo>
                  <a:pt x="21600" y="10332"/>
                  <a:pt x="20123" y="7614"/>
                  <a:pt x="17856" y="6036"/>
                </a:cubicBezTo>
                <a:cubicBezTo>
                  <a:pt x="16525" y="5115"/>
                  <a:pt x="14902" y="4735"/>
                  <a:pt x="13308" y="4720"/>
                </a:cubicBezTo>
                <a:cubicBezTo>
                  <a:pt x="11641" y="4691"/>
                  <a:pt x="9988" y="5217"/>
                  <a:pt x="8321" y="4940"/>
                </a:cubicBezTo>
                <a:cubicBezTo>
                  <a:pt x="6142" y="4574"/>
                  <a:pt x="4343" y="2864"/>
                  <a:pt x="3773" y="745"/>
                </a:cubicBezTo>
                <a:cubicBezTo>
                  <a:pt x="3700" y="497"/>
                  <a:pt x="3656" y="248"/>
                  <a:pt x="3612" y="0"/>
                </a:cubicBezTo>
                <a:lnTo>
                  <a:pt x="0" y="0"/>
                </a:lnTo>
                <a:lnTo>
                  <a:pt x="0" y="3581"/>
                </a:lnTo>
                <a:close/>
              </a:path>
            </a:pathLst>
          </a:custGeom>
          <a:solidFill>
            <a:schemeClr val="accent1">
              <a:lumMod val="20000"/>
              <a:lumOff val="80000"/>
            </a:schemeClr>
          </a:solidFill>
          <a:ln w="12700">
            <a:miter lim="400000"/>
          </a:ln>
        </p:spPr>
        <p:txBody>
          <a:bodyPr lIns="38100" tIns="38100" rIns="38100" bIns="38100" anchor="ctr"/>
          <a:lstStyle/>
          <a:p>
            <a:pPr>
              <a:defRPr sz="3000">
                <a:solidFill>
                  <a:srgbClr val="FFFFFF"/>
                </a:solidFill>
              </a:defRPr>
            </a:pPr>
            <a:endParaRPr/>
          </a:p>
        </p:txBody>
      </p:sp>
      <p:pic>
        <p:nvPicPr>
          <p:cNvPr id="17" name="Imagen 16" descr="Imagen que contiene Logotipo&#10;&#10;Descripción generada automáticamente">
            <a:extLst>
              <a:ext uri="{FF2B5EF4-FFF2-40B4-BE49-F238E27FC236}">
                <a16:creationId xmlns:a16="http://schemas.microsoft.com/office/drawing/2014/main" id="{CA91D588-2147-4185-8425-CFF33A8D8E81}"/>
              </a:ext>
            </a:extLst>
          </p:cNvPr>
          <p:cNvPicPr>
            <a:picLocks noChangeAspect="1"/>
          </p:cNvPicPr>
          <p:nvPr userDrawn="1"/>
        </p:nvPicPr>
        <p:blipFill>
          <a:blip r:embed="rId2"/>
          <a:stretch>
            <a:fillRect/>
          </a:stretch>
        </p:blipFill>
        <p:spPr>
          <a:xfrm>
            <a:off x="817815" y="6305559"/>
            <a:ext cx="2033569" cy="374632"/>
          </a:xfrm>
          <a:prstGeom prst="rect">
            <a:avLst/>
          </a:prstGeom>
        </p:spPr>
      </p:pic>
    </p:spTree>
    <p:extLst>
      <p:ext uri="{BB962C8B-B14F-4D97-AF65-F5344CB8AC3E}">
        <p14:creationId xmlns:p14="http://schemas.microsoft.com/office/powerpoint/2010/main" val="1605757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11" name="Shape">
            <a:extLst>
              <a:ext uri="{FF2B5EF4-FFF2-40B4-BE49-F238E27FC236}">
                <a16:creationId xmlns:a16="http://schemas.microsoft.com/office/drawing/2014/main" id="{39540C96-E1B8-8540-9C38-9E55E3A28BD5}"/>
              </a:ext>
            </a:extLst>
          </p:cNvPr>
          <p:cNvSpPr/>
          <p:nvPr/>
        </p:nvSpPr>
        <p:spPr>
          <a:xfrm>
            <a:off x="10011948" y="4819861"/>
            <a:ext cx="1961549" cy="1963430"/>
          </a:xfrm>
          <a:custGeom>
            <a:avLst/>
            <a:gdLst/>
            <a:ahLst/>
            <a:cxnLst>
              <a:cxn ang="0">
                <a:pos x="wd2" y="hd2"/>
              </a:cxn>
              <a:cxn ang="5400000">
                <a:pos x="wd2" y="hd2"/>
              </a:cxn>
              <a:cxn ang="10800000">
                <a:pos x="wd2" y="hd2"/>
              </a:cxn>
              <a:cxn ang="16200000">
                <a:pos x="wd2" y="hd2"/>
              </a:cxn>
            </a:cxnLst>
            <a:rect l="0" t="0" r="r" b="b"/>
            <a:pathLst>
              <a:path w="21560" h="21529" extrusionOk="0">
                <a:moveTo>
                  <a:pt x="6064" y="12287"/>
                </a:moveTo>
                <a:cubicBezTo>
                  <a:pt x="4899" y="12266"/>
                  <a:pt x="3703" y="11994"/>
                  <a:pt x="2738" y="11324"/>
                </a:cubicBezTo>
                <a:cubicBezTo>
                  <a:pt x="1091" y="10183"/>
                  <a:pt x="0" y="8195"/>
                  <a:pt x="0" y="6186"/>
                </a:cubicBezTo>
                <a:cubicBezTo>
                  <a:pt x="0" y="2743"/>
                  <a:pt x="2811" y="-41"/>
                  <a:pt x="6273" y="1"/>
                </a:cubicBezTo>
                <a:cubicBezTo>
                  <a:pt x="7469" y="11"/>
                  <a:pt x="8655" y="388"/>
                  <a:pt x="9651" y="1058"/>
                </a:cubicBezTo>
                <a:cubicBezTo>
                  <a:pt x="11582" y="2356"/>
                  <a:pt x="12410" y="4428"/>
                  <a:pt x="12305" y="6699"/>
                </a:cubicBezTo>
                <a:cubicBezTo>
                  <a:pt x="12242" y="8049"/>
                  <a:pt x="12043" y="9493"/>
                  <a:pt x="12715" y="10738"/>
                </a:cubicBezTo>
                <a:cubicBezTo>
                  <a:pt x="13312" y="11837"/>
                  <a:pt x="14498" y="12904"/>
                  <a:pt x="15778" y="13124"/>
                </a:cubicBezTo>
                <a:cubicBezTo>
                  <a:pt x="16470" y="13239"/>
                  <a:pt x="17183" y="13250"/>
                  <a:pt x="17876" y="13333"/>
                </a:cubicBezTo>
                <a:cubicBezTo>
                  <a:pt x="18673" y="13428"/>
                  <a:pt x="19439" y="13616"/>
                  <a:pt x="20100" y="14181"/>
                </a:cubicBezTo>
                <a:cubicBezTo>
                  <a:pt x="21044" y="14987"/>
                  <a:pt x="21600" y="16232"/>
                  <a:pt x="21558" y="17478"/>
                </a:cubicBezTo>
                <a:cubicBezTo>
                  <a:pt x="21485" y="19686"/>
                  <a:pt x="19680" y="21465"/>
                  <a:pt x="17477" y="21528"/>
                </a:cubicBezTo>
                <a:cubicBezTo>
                  <a:pt x="16271" y="21559"/>
                  <a:pt x="15096" y="21067"/>
                  <a:pt x="14278" y="20178"/>
                </a:cubicBezTo>
                <a:cubicBezTo>
                  <a:pt x="12903" y="18692"/>
                  <a:pt x="13522" y="16986"/>
                  <a:pt x="13040" y="15207"/>
                </a:cubicBezTo>
                <a:cubicBezTo>
                  <a:pt x="12620" y="13668"/>
                  <a:pt x="11298" y="12412"/>
                  <a:pt x="9704" y="12140"/>
                </a:cubicBezTo>
                <a:cubicBezTo>
                  <a:pt x="8487" y="11921"/>
                  <a:pt x="7280" y="12297"/>
                  <a:pt x="6064" y="12287"/>
                </a:cubicBezTo>
                <a:close/>
              </a:path>
            </a:pathLst>
          </a:custGeom>
          <a:solidFill>
            <a:schemeClr val="accent3">
              <a:lumMod val="20000"/>
              <a:lumOff val="80000"/>
            </a:schemeClr>
          </a:solidFill>
          <a:ln w="12700">
            <a:miter lim="400000"/>
          </a:ln>
        </p:spPr>
        <p:txBody>
          <a:bodyPr lIns="38100" tIns="38100" rIns="38100" bIns="38100" anchor="ctr"/>
          <a:lstStyle/>
          <a:p>
            <a:pPr>
              <a:defRPr sz="3000">
                <a:solidFill>
                  <a:srgbClr val="FFFFFF"/>
                </a:solidFill>
              </a:defRPr>
            </a:pPr>
            <a:endParaRPr/>
          </a:p>
        </p:txBody>
      </p:sp>
      <p:sp>
        <p:nvSpPr>
          <p:cNvPr id="13" name="Shape">
            <a:extLst>
              <a:ext uri="{FF2B5EF4-FFF2-40B4-BE49-F238E27FC236}">
                <a16:creationId xmlns:a16="http://schemas.microsoft.com/office/drawing/2014/main" id="{DDD2BFA7-7763-3F40-A86A-0D44B33C60DF}"/>
              </a:ext>
            </a:extLst>
          </p:cNvPr>
          <p:cNvSpPr/>
          <p:nvPr/>
        </p:nvSpPr>
        <p:spPr>
          <a:xfrm>
            <a:off x="9954683" y="6308769"/>
            <a:ext cx="362771" cy="362772"/>
          </a:xfrm>
          <a:custGeom>
            <a:avLst/>
            <a:gdLst/>
            <a:ahLst/>
            <a:cxnLst>
              <a:cxn ang="0">
                <a:pos x="wd2" y="hd2"/>
              </a:cxn>
              <a:cxn ang="5400000">
                <a:pos x="wd2" y="hd2"/>
              </a:cxn>
              <a:cxn ang="10800000">
                <a:pos x="wd2" y="hd2"/>
              </a:cxn>
              <a:cxn ang="16200000">
                <a:pos x="wd2" y="hd2"/>
              </a:cxn>
            </a:cxnLst>
            <a:rect l="0" t="0" r="r" b="b"/>
            <a:pathLst>
              <a:path w="19181" h="19181" extrusionOk="0">
                <a:moveTo>
                  <a:pt x="6416" y="543"/>
                </a:moveTo>
                <a:cubicBezTo>
                  <a:pt x="11413" y="-1210"/>
                  <a:pt x="16885" y="1420"/>
                  <a:pt x="18637" y="6416"/>
                </a:cubicBezTo>
                <a:cubicBezTo>
                  <a:pt x="20390" y="11413"/>
                  <a:pt x="17760" y="16884"/>
                  <a:pt x="12764" y="18637"/>
                </a:cubicBezTo>
                <a:cubicBezTo>
                  <a:pt x="7767" y="20390"/>
                  <a:pt x="2295" y="17760"/>
                  <a:pt x="543" y="12764"/>
                </a:cubicBezTo>
                <a:cubicBezTo>
                  <a:pt x="-1210" y="7767"/>
                  <a:pt x="1420" y="2296"/>
                  <a:pt x="6416" y="543"/>
                </a:cubicBezTo>
                <a:close/>
              </a:path>
            </a:pathLst>
          </a:cu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7308A91E-47E4-D84F-8151-AB5593AB9C63}"/>
              </a:ext>
            </a:extLst>
          </p:cNvPr>
          <p:cNvSpPr/>
          <p:nvPr/>
        </p:nvSpPr>
        <p:spPr>
          <a:xfrm>
            <a:off x="11243160" y="4600344"/>
            <a:ext cx="948840" cy="1560643"/>
          </a:xfrm>
          <a:custGeom>
            <a:avLst/>
            <a:gdLst/>
            <a:ahLst/>
            <a:cxnLst>
              <a:cxn ang="0">
                <a:pos x="wd2" y="hd2"/>
              </a:cxn>
              <a:cxn ang="5400000">
                <a:pos x="wd2" y="hd2"/>
              </a:cxn>
              <a:cxn ang="10800000">
                <a:pos x="wd2" y="hd2"/>
              </a:cxn>
              <a:cxn ang="16200000">
                <a:pos x="wd2" y="hd2"/>
              </a:cxn>
            </a:cxnLst>
            <a:rect l="0" t="0" r="r" b="b"/>
            <a:pathLst>
              <a:path w="21538" h="21563" extrusionOk="0">
                <a:moveTo>
                  <a:pt x="21516" y="9721"/>
                </a:moveTo>
                <a:cubicBezTo>
                  <a:pt x="21018" y="9721"/>
                  <a:pt x="20498" y="9708"/>
                  <a:pt x="20000" y="9655"/>
                </a:cubicBezTo>
                <a:cubicBezTo>
                  <a:pt x="17313" y="9378"/>
                  <a:pt x="15082" y="8086"/>
                  <a:pt x="14367" y="6504"/>
                </a:cubicBezTo>
                <a:cubicBezTo>
                  <a:pt x="13544" y="4671"/>
                  <a:pt x="14605" y="2917"/>
                  <a:pt x="12287" y="1387"/>
                </a:cubicBezTo>
                <a:cubicBezTo>
                  <a:pt x="10901" y="477"/>
                  <a:pt x="8929" y="-37"/>
                  <a:pt x="6893" y="3"/>
                </a:cubicBezTo>
                <a:cubicBezTo>
                  <a:pt x="3166" y="55"/>
                  <a:pt x="111" y="1901"/>
                  <a:pt x="3" y="4170"/>
                </a:cubicBezTo>
                <a:cubicBezTo>
                  <a:pt x="-62" y="5449"/>
                  <a:pt x="870" y="6728"/>
                  <a:pt x="2473" y="7559"/>
                </a:cubicBezTo>
                <a:cubicBezTo>
                  <a:pt x="3599" y="8139"/>
                  <a:pt x="4878" y="8337"/>
                  <a:pt x="6221" y="8429"/>
                </a:cubicBezTo>
                <a:cubicBezTo>
                  <a:pt x="7391" y="8508"/>
                  <a:pt x="8604" y="8521"/>
                  <a:pt x="9774" y="8640"/>
                </a:cubicBezTo>
                <a:cubicBezTo>
                  <a:pt x="11919" y="8864"/>
                  <a:pt x="13934" y="9972"/>
                  <a:pt x="14952" y="11106"/>
                </a:cubicBezTo>
                <a:cubicBezTo>
                  <a:pt x="16078" y="12385"/>
                  <a:pt x="15732" y="13875"/>
                  <a:pt x="15645" y="15260"/>
                </a:cubicBezTo>
                <a:cubicBezTo>
                  <a:pt x="15472" y="17594"/>
                  <a:pt x="16880" y="19730"/>
                  <a:pt x="20130" y="21075"/>
                </a:cubicBezTo>
                <a:cubicBezTo>
                  <a:pt x="20585" y="21260"/>
                  <a:pt x="21061" y="21418"/>
                  <a:pt x="21538" y="21563"/>
                </a:cubicBezTo>
                <a:lnTo>
                  <a:pt x="21538" y="9721"/>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73B8AB70-4B4F-CA44-8772-6AC5E01958FB}"/>
              </a:ext>
            </a:extLst>
          </p:cNvPr>
          <p:cNvSpPr/>
          <p:nvPr/>
        </p:nvSpPr>
        <p:spPr>
          <a:xfrm>
            <a:off x="11978070" y="4724418"/>
            <a:ext cx="213791" cy="470534"/>
          </a:xfrm>
          <a:custGeom>
            <a:avLst/>
            <a:gdLst/>
            <a:ahLst/>
            <a:cxnLst>
              <a:cxn ang="0">
                <a:pos x="wd2" y="hd2"/>
              </a:cxn>
              <a:cxn ang="5400000">
                <a:pos x="wd2" y="hd2"/>
              </a:cxn>
              <a:cxn ang="10800000">
                <a:pos x="wd2" y="hd2"/>
              </a:cxn>
              <a:cxn ang="16200000">
                <a:pos x="wd2" y="hd2"/>
              </a:cxn>
            </a:cxnLst>
            <a:rect l="0" t="0" r="r" b="b"/>
            <a:pathLst>
              <a:path w="21600" h="21600" extrusionOk="0">
                <a:moveTo>
                  <a:pt x="0" y="10822"/>
                </a:moveTo>
                <a:cubicBezTo>
                  <a:pt x="0" y="16474"/>
                  <a:pt x="9450" y="21074"/>
                  <a:pt x="21600" y="21600"/>
                </a:cubicBezTo>
                <a:lnTo>
                  <a:pt x="21600" y="0"/>
                </a:lnTo>
                <a:cubicBezTo>
                  <a:pt x="9450" y="526"/>
                  <a:pt x="0" y="5170"/>
                  <a:pt x="0" y="10822"/>
                </a:cubicBezTo>
                <a:close/>
              </a:path>
            </a:pathLst>
          </a:custGeom>
          <a:solidFill>
            <a:schemeClr val="accent5">
              <a:lumMod val="20000"/>
              <a:lumOff val="80000"/>
            </a:schemeClr>
          </a:solidFill>
          <a:ln w="12700">
            <a:miter lim="400000"/>
          </a:ln>
        </p:spPr>
        <p:txBody>
          <a:bodyPr lIns="38100" tIns="38100" rIns="38100" bIns="38100" anchor="ctr"/>
          <a:lstStyle/>
          <a:p>
            <a:pPr>
              <a:defRPr sz="3000">
                <a:solidFill>
                  <a:srgbClr val="FFFFFF"/>
                </a:solidFill>
              </a:defRPr>
            </a:pPr>
            <a:endParaRPr/>
          </a:p>
        </p:txBody>
      </p:sp>
      <p:sp>
        <p:nvSpPr>
          <p:cNvPr id="16" name="Shape">
            <a:extLst>
              <a:ext uri="{FF2B5EF4-FFF2-40B4-BE49-F238E27FC236}">
                <a16:creationId xmlns:a16="http://schemas.microsoft.com/office/drawing/2014/main" id="{F805DC7E-C260-1641-891C-3D317199071C}"/>
              </a:ext>
            </a:extLst>
          </p:cNvPr>
          <p:cNvSpPr/>
          <p:nvPr/>
        </p:nvSpPr>
        <p:spPr>
          <a:xfrm>
            <a:off x="9935593" y="6031986"/>
            <a:ext cx="1152968" cy="835124"/>
          </a:xfrm>
          <a:custGeom>
            <a:avLst/>
            <a:gdLst/>
            <a:ahLst/>
            <a:cxnLst>
              <a:cxn ang="0">
                <a:pos x="wd2" y="hd2"/>
              </a:cxn>
              <a:cxn ang="5400000">
                <a:pos x="wd2" y="hd2"/>
              </a:cxn>
              <a:cxn ang="10800000">
                <a:pos x="wd2" y="hd2"/>
              </a:cxn>
              <a:cxn ang="16200000">
                <a:pos x="wd2" y="hd2"/>
              </a:cxn>
            </a:cxnLst>
            <a:rect l="0" t="0" r="r" b="b"/>
            <a:pathLst>
              <a:path w="21565" h="21600" extrusionOk="0">
                <a:moveTo>
                  <a:pt x="10496" y="18119"/>
                </a:moveTo>
                <a:cubicBezTo>
                  <a:pt x="11782" y="17157"/>
                  <a:pt x="13263" y="17453"/>
                  <a:pt x="14656" y="17527"/>
                </a:cubicBezTo>
                <a:cubicBezTo>
                  <a:pt x="16994" y="17675"/>
                  <a:pt x="19137" y="16490"/>
                  <a:pt x="20475" y="13750"/>
                </a:cubicBezTo>
                <a:cubicBezTo>
                  <a:pt x="21172" y="12343"/>
                  <a:pt x="21546" y="10640"/>
                  <a:pt x="21564" y="8936"/>
                </a:cubicBezTo>
                <a:cubicBezTo>
                  <a:pt x="21600" y="4024"/>
                  <a:pt x="18726" y="0"/>
                  <a:pt x="15191" y="0"/>
                </a:cubicBezTo>
                <a:cubicBezTo>
                  <a:pt x="13121" y="0"/>
                  <a:pt x="11068" y="1555"/>
                  <a:pt x="9890" y="3900"/>
                </a:cubicBezTo>
                <a:cubicBezTo>
                  <a:pt x="9193" y="5283"/>
                  <a:pt x="8908" y="6986"/>
                  <a:pt x="8890" y="8640"/>
                </a:cubicBezTo>
                <a:cubicBezTo>
                  <a:pt x="8872" y="10368"/>
                  <a:pt x="9265" y="12096"/>
                  <a:pt x="9051" y="13824"/>
                </a:cubicBezTo>
                <a:cubicBezTo>
                  <a:pt x="8783" y="16095"/>
                  <a:pt x="7480" y="17971"/>
                  <a:pt x="5891" y="18564"/>
                </a:cubicBezTo>
                <a:cubicBezTo>
                  <a:pt x="4052" y="19255"/>
                  <a:pt x="2303" y="18366"/>
                  <a:pt x="768" y="20316"/>
                </a:cubicBezTo>
                <a:cubicBezTo>
                  <a:pt x="464" y="20687"/>
                  <a:pt x="214" y="21131"/>
                  <a:pt x="0" y="21600"/>
                </a:cubicBezTo>
                <a:lnTo>
                  <a:pt x="8194" y="21600"/>
                </a:lnTo>
                <a:cubicBezTo>
                  <a:pt x="8604" y="20168"/>
                  <a:pt x="9533" y="18835"/>
                  <a:pt x="10496" y="18119"/>
                </a:cubicBezTo>
                <a:close/>
              </a:path>
            </a:pathLst>
          </a:custGeom>
          <a:solidFill>
            <a:schemeClr val="tx2">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3" name="Circle">
            <a:extLst>
              <a:ext uri="{FF2B5EF4-FFF2-40B4-BE49-F238E27FC236}">
                <a16:creationId xmlns:a16="http://schemas.microsoft.com/office/drawing/2014/main" id="{335552F3-6B56-BD48-A43F-4A071B621795}"/>
              </a:ext>
            </a:extLst>
          </p:cNvPr>
          <p:cNvSpPr/>
          <p:nvPr/>
        </p:nvSpPr>
        <p:spPr>
          <a:xfrm>
            <a:off x="11243160" y="5325709"/>
            <a:ext cx="572751" cy="572752"/>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p>
        </p:txBody>
      </p:sp>
      <p:sp>
        <p:nvSpPr>
          <p:cNvPr id="12" name="Title 1">
            <a:extLst>
              <a:ext uri="{FF2B5EF4-FFF2-40B4-BE49-F238E27FC236}">
                <a16:creationId xmlns:a16="http://schemas.microsoft.com/office/drawing/2014/main" id="{0D08B00A-9A13-4AB1-A72D-2F499BA2EBAB}"/>
              </a:ext>
            </a:extLst>
          </p:cNvPr>
          <p:cNvSpPr>
            <a:spLocks noGrp="1"/>
          </p:cNvSpPr>
          <p:nvPr>
            <p:ph type="title"/>
          </p:nvPr>
        </p:nvSpPr>
        <p:spPr>
          <a:xfrm>
            <a:off x="1594884" y="365125"/>
            <a:ext cx="9758916" cy="1325563"/>
          </a:xfrm>
        </p:spPr>
        <p:txBody>
          <a:bodyPr/>
          <a:lstStyle>
            <a:lvl1pPr>
              <a:defRPr>
                <a:solidFill>
                  <a:schemeClr val="tx1">
                    <a:lumMod val="85000"/>
                    <a:lumOff val="15000"/>
                  </a:schemeClr>
                </a:solidFill>
              </a:defRPr>
            </a:lvl1pPr>
          </a:lstStyle>
          <a:p>
            <a:r>
              <a:rPr lang="es-ES" dirty="0"/>
              <a:t>Haga clic para modificar el estilo de título del patrón</a:t>
            </a:r>
            <a:endParaRPr lang="en-US" dirty="0"/>
          </a:p>
        </p:txBody>
      </p:sp>
      <p:sp>
        <p:nvSpPr>
          <p:cNvPr id="18" name="Content Placeholder 2">
            <a:extLst>
              <a:ext uri="{FF2B5EF4-FFF2-40B4-BE49-F238E27FC236}">
                <a16:creationId xmlns:a16="http://schemas.microsoft.com/office/drawing/2014/main" id="{489DC5E6-DDCD-4B67-B47F-0BD6C54B83D2}"/>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21" name="Slide Number Placeholder 5">
            <a:extLst>
              <a:ext uri="{FF2B5EF4-FFF2-40B4-BE49-F238E27FC236}">
                <a16:creationId xmlns:a16="http://schemas.microsoft.com/office/drawing/2014/main" id="{18FDE52B-46E4-490F-8D9A-1A96457A334F}"/>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‹N°›</a:t>
            </a:fld>
            <a:endParaRPr lang="en-US"/>
          </a:p>
        </p:txBody>
      </p:sp>
      <p:sp>
        <p:nvSpPr>
          <p:cNvPr id="24" name="Shape">
            <a:extLst>
              <a:ext uri="{FF2B5EF4-FFF2-40B4-BE49-F238E27FC236}">
                <a16:creationId xmlns:a16="http://schemas.microsoft.com/office/drawing/2014/main" id="{37882446-46AE-9944-8A8C-E8EAFC79726F}"/>
              </a:ext>
            </a:extLst>
          </p:cNvPr>
          <p:cNvSpPr/>
          <p:nvPr/>
        </p:nvSpPr>
        <p:spPr>
          <a:xfrm>
            <a:off x="0" y="0"/>
            <a:ext cx="1409691" cy="1406871"/>
          </a:xfrm>
          <a:custGeom>
            <a:avLst/>
            <a:gdLst/>
            <a:ahLst/>
            <a:cxnLst>
              <a:cxn ang="0">
                <a:pos x="wd2" y="hd2"/>
              </a:cxn>
              <a:cxn ang="5400000">
                <a:pos x="wd2" y="hd2"/>
              </a:cxn>
              <a:cxn ang="10800000">
                <a:pos x="wd2" y="hd2"/>
              </a:cxn>
              <a:cxn ang="16200000">
                <a:pos x="wd2" y="hd2"/>
              </a:cxn>
            </a:cxnLst>
            <a:rect l="0" t="0" r="r" b="b"/>
            <a:pathLst>
              <a:path w="21600" h="21542" extrusionOk="0">
                <a:moveTo>
                  <a:pt x="0" y="3581"/>
                </a:moveTo>
                <a:cubicBezTo>
                  <a:pt x="15" y="3581"/>
                  <a:pt x="29" y="3581"/>
                  <a:pt x="44" y="3581"/>
                </a:cubicBezTo>
                <a:cubicBezTo>
                  <a:pt x="1784" y="3887"/>
                  <a:pt x="3422" y="5349"/>
                  <a:pt x="4226" y="6854"/>
                </a:cubicBezTo>
                <a:cubicBezTo>
                  <a:pt x="5148" y="8549"/>
                  <a:pt x="4870" y="10522"/>
                  <a:pt x="4782" y="12378"/>
                </a:cubicBezTo>
                <a:cubicBezTo>
                  <a:pt x="4651" y="15491"/>
                  <a:pt x="5777" y="18312"/>
                  <a:pt x="8409" y="20095"/>
                </a:cubicBezTo>
                <a:cubicBezTo>
                  <a:pt x="9769" y="21015"/>
                  <a:pt x="11378" y="21527"/>
                  <a:pt x="13030" y="21542"/>
                </a:cubicBezTo>
                <a:cubicBezTo>
                  <a:pt x="17754" y="21600"/>
                  <a:pt x="21600" y="17786"/>
                  <a:pt x="21600" y="13080"/>
                </a:cubicBezTo>
                <a:cubicBezTo>
                  <a:pt x="21600" y="10332"/>
                  <a:pt x="20123" y="7614"/>
                  <a:pt x="17856" y="6036"/>
                </a:cubicBezTo>
                <a:cubicBezTo>
                  <a:pt x="16525" y="5115"/>
                  <a:pt x="14902" y="4735"/>
                  <a:pt x="13308" y="4720"/>
                </a:cubicBezTo>
                <a:cubicBezTo>
                  <a:pt x="11641" y="4691"/>
                  <a:pt x="9988" y="5217"/>
                  <a:pt x="8321" y="4940"/>
                </a:cubicBezTo>
                <a:cubicBezTo>
                  <a:pt x="6142" y="4574"/>
                  <a:pt x="4343" y="2864"/>
                  <a:pt x="3773" y="745"/>
                </a:cubicBezTo>
                <a:cubicBezTo>
                  <a:pt x="3700" y="497"/>
                  <a:pt x="3656" y="248"/>
                  <a:pt x="3612" y="0"/>
                </a:cubicBezTo>
                <a:lnTo>
                  <a:pt x="0" y="0"/>
                </a:lnTo>
                <a:lnTo>
                  <a:pt x="0" y="3581"/>
                </a:lnTo>
                <a:close/>
              </a:path>
            </a:pathLst>
          </a:custGeom>
          <a:solidFill>
            <a:schemeClr val="accent1">
              <a:lumMod val="20000"/>
              <a:lumOff val="80000"/>
            </a:schemeClr>
          </a:solidFill>
          <a:ln w="12700">
            <a:miter lim="400000"/>
          </a:ln>
        </p:spPr>
        <p:txBody>
          <a:bodyPr lIns="38100" tIns="38100" rIns="38100" bIns="38100" anchor="ctr"/>
          <a:lstStyle/>
          <a:p>
            <a:pPr>
              <a:defRPr sz="3000">
                <a:solidFill>
                  <a:srgbClr val="FFFFFF"/>
                </a:solidFill>
              </a:defRPr>
            </a:pPr>
            <a:endParaRPr/>
          </a:p>
        </p:txBody>
      </p:sp>
      <p:pic>
        <p:nvPicPr>
          <p:cNvPr id="17" name="Imagen 16" descr="Imagen que contiene Logotipo&#10;&#10;Descripción generada automáticamente">
            <a:extLst>
              <a:ext uri="{FF2B5EF4-FFF2-40B4-BE49-F238E27FC236}">
                <a16:creationId xmlns:a16="http://schemas.microsoft.com/office/drawing/2014/main" id="{CA91D588-2147-4185-8425-CFF33A8D8E81}"/>
              </a:ext>
            </a:extLst>
          </p:cNvPr>
          <p:cNvPicPr>
            <a:picLocks noChangeAspect="1"/>
          </p:cNvPicPr>
          <p:nvPr userDrawn="1"/>
        </p:nvPicPr>
        <p:blipFill>
          <a:blip r:embed="rId2"/>
          <a:stretch>
            <a:fillRect/>
          </a:stretch>
        </p:blipFill>
        <p:spPr>
          <a:xfrm>
            <a:off x="817815" y="6305559"/>
            <a:ext cx="2033569" cy="374632"/>
          </a:xfrm>
          <a:prstGeom prst="rect">
            <a:avLst/>
          </a:prstGeom>
        </p:spPr>
      </p:pic>
    </p:spTree>
    <p:extLst>
      <p:ext uri="{BB962C8B-B14F-4D97-AF65-F5344CB8AC3E}">
        <p14:creationId xmlns:p14="http://schemas.microsoft.com/office/powerpoint/2010/main" val="1164876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1">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7308A91E-47E4-D84F-8151-AB5593AB9C63}"/>
              </a:ext>
            </a:extLst>
          </p:cNvPr>
          <p:cNvSpPr/>
          <p:nvPr/>
        </p:nvSpPr>
        <p:spPr>
          <a:xfrm>
            <a:off x="11243021" y="5396641"/>
            <a:ext cx="948840" cy="1560643"/>
          </a:xfrm>
          <a:custGeom>
            <a:avLst/>
            <a:gdLst/>
            <a:ahLst/>
            <a:cxnLst>
              <a:cxn ang="0">
                <a:pos x="wd2" y="hd2"/>
              </a:cxn>
              <a:cxn ang="5400000">
                <a:pos x="wd2" y="hd2"/>
              </a:cxn>
              <a:cxn ang="10800000">
                <a:pos x="wd2" y="hd2"/>
              </a:cxn>
              <a:cxn ang="16200000">
                <a:pos x="wd2" y="hd2"/>
              </a:cxn>
            </a:cxnLst>
            <a:rect l="0" t="0" r="r" b="b"/>
            <a:pathLst>
              <a:path w="21538" h="21563" extrusionOk="0">
                <a:moveTo>
                  <a:pt x="21516" y="9721"/>
                </a:moveTo>
                <a:cubicBezTo>
                  <a:pt x="21018" y="9721"/>
                  <a:pt x="20498" y="9708"/>
                  <a:pt x="20000" y="9655"/>
                </a:cubicBezTo>
                <a:cubicBezTo>
                  <a:pt x="17313" y="9378"/>
                  <a:pt x="15082" y="8086"/>
                  <a:pt x="14367" y="6504"/>
                </a:cubicBezTo>
                <a:cubicBezTo>
                  <a:pt x="13544" y="4671"/>
                  <a:pt x="14605" y="2917"/>
                  <a:pt x="12287" y="1387"/>
                </a:cubicBezTo>
                <a:cubicBezTo>
                  <a:pt x="10901" y="477"/>
                  <a:pt x="8929" y="-37"/>
                  <a:pt x="6893" y="3"/>
                </a:cubicBezTo>
                <a:cubicBezTo>
                  <a:pt x="3166" y="55"/>
                  <a:pt x="111" y="1901"/>
                  <a:pt x="3" y="4170"/>
                </a:cubicBezTo>
                <a:cubicBezTo>
                  <a:pt x="-62" y="5449"/>
                  <a:pt x="870" y="6728"/>
                  <a:pt x="2473" y="7559"/>
                </a:cubicBezTo>
                <a:cubicBezTo>
                  <a:pt x="3599" y="8139"/>
                  <a:pt x="4878" y="8337"/>
                  <a:pt x="6221" y="8429"/>
                </a:cubicBezTo>
                <a:cubicBezTo>
                  <a:pt x="7391" y="8508"/>
                  <a:pt x="8604" y="8521"/>
                  <a:pt x="9774" y="8640"/>
                </a:cubicBezTo>
                <a:cubicBezTo>
                  <a:pt x="11919" y="8864"/>
                  <a:pt x="13934" y="9972"/>
                  <a:pt x="14952" y="11106"/>
                </a:cubicBezTo>
                <a:cubicBezTo>
                  <a:pt x="16078" y="12385"/>
                  <a:pt x="15732" y="13875"/>
                  <a:pt x="15645" y="15260"/>
                </a:cubicBezTo>
                <a:cubicBezTo>
                  <a:pt x="15472" y="17594"/>
                  <a:pt x="16880" y="19730"/>
                  <a:pt x="20130" y="21075"/>
                </a:cubicBezTo>
                <a:cubicBezTo>
                  <a:pt x="20585" y="21260"/>
                  <a:pt x="21061" y="21418"/>
                  <a:pt x="21538" y="21563"/>
                </a:cubicBezTo>
                <a:lnTo>
                  <a:pt x="21538" y="9721"/>
                </a:lnTo>
                <a:close/>
              </a:path>
            </a:pathLst>
          </a:cu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73B8AB70-4B4F-CA44-8772-6AC5E01958FB}"/>
              </a:ext>
            </a:extLst>
          </p:cNvPr>
          <p:cNvSpPr/>
          <p:nvPr/>
        </p:nvSpPr>
        <p:spPr>
          <a:xfrm>
            <a:off x="11978070" y="5396641"/>
            <a:ext cx="213791" cy="470534"/>
          </a:xfrm>
          <a:custGeom>
            <a:avLst/>
            <a:gdLst/>
            <a:ahLst/>
            <a:cxnLst>
              <a:cxn ang="0">
                <a:pos x="wd2" y="hd2"/>
              </a:cxn>
              <a:cxn ang="5400000">
                <a:pos x="wd2" y="hd2"/>
              </a:cxn>
              <a:cxn ang="10800000">
                <a:pos x="wd2" y="hd2"/>
              </a:cxn>
              <a:cxn ang="16200000">
                <a:pos x="wd2" y="hd2"/>
              </a:cxn>
            </a:cxnLst>
            <a:rect l="0" t="0" r="r" b="b"/>
            <a:pathLst>
              <a:path w="21600" h="21600" extrusionOk="0">
                <a:moveTo>
                  <a:pt x="0" y="10822"/>
                </a:moveTo>
                <a:cubicBezTo>
                  <a:pt x="0" y="16474"/>
                  <a:pt x="9450" y="21074"/>
                  <a:pt x="21600" y="21600"/>
                </a:cubicBezTo>
                <a:lnTo>
                  <a:pt x="21600" y="0"/>
                </a:lnTo>
                <a:cubicBezTo>
                  <a:pt x="9450" y="526"/>
                  <a:pt x="0" y="5170"/>
                  <a:pt x="0" y="10822"/>
                </a:cubicBezTo>
                <a:close/>
              </a:path>
            </a:pathLst>
          </a:custGeom>
          <a:solidFill>
            <a:schemeClr val="accent3">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12" name="Title 1">
            <a:extLst>
              <a:ext uri="{FF2B5EF4-FFF2-40B4-BE49-F238E27FC236}">
                <a16:creationId xmlns:a16="http://schemas.microsoft.com/office/drawing/2014/main" id="{0D08B00A-9A13-4AB1-A72D-2F499BA2EBAB}"/>
              </a:ext>
            </a:extLst>
          </p:cNvPr>
          <p:cNvSpPr>
            <a:spLocks noGrp="1"/>
          </p:cNvSpPr>
          <p:nvPr>
            <p:ph type="title"/>
          </p:nvPr>
        </p:nvSpPr>
        <p:spPr>
          <a:xfrm>
            <a:off x="828338" y="368256"/>
            <a:ext cx="9758916" cy="1325563"/>
          </a:xfrm>
        </p:spPr>
        <p:txBody>
          <a:bodyPr/>
          <a:lstStyle>
            <a:lvl1pPr>
              <a:defRPr>
                <a:solidFill>
                  <a:schemeClr val="tx1">
                    <a:lumMod val="85000"/>
                    <a:lumOff val="15000"/>
                  </a:schemeClr>
                </a:solidFill>
              </a:defRPr>
            </a:lvl1pPr>
          </a:lstStyle>
          <a:p>
            <a:r>
              <a:rPr lang="es-ES" dirty="0"/>
              <a:t>Haga clic para modificar el estilo de título del patrón</a:t>
            </a:r>
            <a:endParaRPr lang="en-US" dirty="0"/>
          </a:p>
        </p:txBody>
      </p:sp>
      <p:sp>
        <p:nvSpPr>
          <p:cNvPr id="18" name="Content Placeholder 2">
            <a:extLst>
              <a:ext uri="{FF2B5EF4-FFF2-40B4-BE49-F238E27FC236}">
                <a16:creationId xmlns:a16="http://schemas.microsoft.com/office/drawing/2014/main" id="{489DC5E6-DDCD-4B67-B47F-0BD6C54B83D2}"/>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17" name="Slide Number Placeholder 5">
            <a:extLst>
              <a:ext uri="{FF2B5EF4-FFF2-40B4-BE49-F238E27FC236}">
                <a16:creationId xmlns:a16="http://schemas.microsoft.com/office/drawing/2014/main" id="{85153BC4-B322-4F40-950F-F38A9FD969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B7600-67E3-4D97-B453-880E2742B982}" type="slidenum">
              <a:rPr lang="en-US" smtClean="0"/>
              <a:t>‹N°›</a:t>
            </a:fld>
            <a:endParaRPr lang="en-US" dirty="0"/>
          </a:p>
        </p:txBody>
      </p:sp>
      <p:pic>
        <p:nvPicPr>
          <p:cNvPr id="19" name="Imagen 18" descr="Imagen que contiene Logotipo&#10;&#10;Descripción generada automáticamente">
            <a:extLst>
              <a:ext uri="{FF2B5EF4-FFF2-40B4-BE49-F238E27FC236}">
                <a16:creationId xmlns:a16="http://schemas.microsoft.com/office/drawing/2014/main" id="{7B143C9A-7EF1-494E-A958-81D742795C5E}"/>
              </a:ext>
            </a:extLst>
          </p:cNvPr>
          <p:cNvPicPr>
            <a:picLocks noChangeAspect="1"/>
          </p:cNvPicPr>
          <p:nvPr userDrawn="1"/>
        </p:nvPicPr>
        <p:blipFill>
          <a:blip r:embed="rId2"/>
          <a:stretch>
            <a:fillRect/>
          </a:stretch>
        </p:blipFill>
        <p:spPr>
          <a:xfrm>
            <a:off x="817815" y="6305559"/>
            <a:ext cx="2033569" cy="374632"/>
          </a:xfrm>
          <a:prstGeom prst="rect">
            <a:avLst/>
          </a:prstGeom>
        </p:spPr>
      </p:pic>
    </p:spTree>
    <p:extLst>
      <p:ext uri="{BB962C8B-B14F-4D97-AF65-F5344CB8AC3E}">
        <p14:creationId xmlns:p14="http://schemas.microsoft.com/office/powerpoint/2010/main" val="2296169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1">
    <p:spTree>
      <p:nvGrpSpPr>
        <p:cNvPr id="1" name=""/>
        <p:cNvGrpSpPr/>
        <p:nvPr/>
      </p:nvGrpSpPr>
      <p:grpSpPr>
        <a:xfrm>
          <a:off x="0" y="0"/>
          <a:ext cx="0" cy="0"/>
          <a:chOff x="0" y="0"/>
          <a:chExt cx="0" cy="0"/>
        </a:xfrm>
      </p:grpSpPr>
      <p:sp>
        <p:nvSpPr>
          <p:cNvPr id="11" name="Shape">
            <a:extLst>
              <a:ext uri="{FF2B5EF4-FFF2-40B4-BE49-F238E27FC236}">
                <a16:creationId xmlns:a16="http://schemas.microsoft.com/office/drawing/2014/main" id="{39540C96-E1B8-8540-9C38-9E55E3A28BD5}"/>
              </a:ext>
            </a:extLst>
          </p:cNvPr>
          <p:cNvSpPr/>
          <p:nvPr/>
        </p:nvSpPr>
        <p:spPr>
          <a:xfrm>
            <a:off x="10843847" y="136525"/>
            <a:ext cx="1019907" cy="1051999"/>
          </a:xfrm>
          <a:custGeom>
            <a:avLst/>
            <a:gdLst/>
            <a:ahLst/>
            <a:cxnLst>
              <a:cxn ang="0">
                <a:pos x="wd2" y="hd2"/>
              </a:cxn>
              <a:cxn ang="5400000">
                <a:pos x="wd2" y="hd2"/>
              </a:cxn>
              <a:cxn ang="10800000">
                <a:pos x="wd2" y="hd2"/>
              </a:cxn>
              <a:cxn ang="16200000">
                <a:pos x="wd2" y="hd2"/>
              </a:cxn>
            </a:cxnLst>
            <a:rect l="0" t="0" r="r" b="b"/>
            <a:pathLst>
              <a:path w="21560" h="21529" extrusionOk="0">
                <a:moveTo>
                  <a:pt x="6064" y="12287"/>
                </a:moveTo>
                <a:cubicBezTo>
                  <a:pt x="4899" y="12266"/>
                  <a:pt x="3703" y="11994"/>
                  <a:pt x="2738" y="11324"/>
                </a:cubicBezTo>
                <a:cubicBezTo>
                  <a:pt x="1091" y="10183"/>
                  <a:pt x="0" y="8195"/>
                  <a:pt x="0" y="6186"/>
                </a:cubicBezTo>
                <a:cubicBezTo>
                  <a:pt x="0" y="2743"/>
                  <a:pt x="2811" y="-41"/>
                  <a:pt x="6273" y="1"/>
                </a:cubicBezTo>
                <a:cubicBezTo>
                  <a:pt x="7469" y="11"/>
                  <a:pt x="8655" y="388"/>
                  <a:pt x="9651" y="1058"/>
                </a:cubicBezTo>
                <a:cubicBezTo>
                  <a:pt x="11582" y="2356"/>
                  <a:pt x="12410" y="4428"/>
                  <a:pt x="12305" y="6699"/>
                </a:cubicBezTo>
                <a:cubicBezTo>
                  <a:pt x="12242" y="8049"/>
                  <a:pt x="12043" y="9493"/>
                  <a:pt x="12715" y="10738"/>
                </a:cubicBezTo>
                <a:cubicBezTo>
                  <a:pt x="13312" y="11837"/>
                  <a:pt x="14498" y="12904"/>
                  <a:pt x="15778" y="13124"/>
                </a:cubicBezTo>
                <a:cubicBezTo>
                  <a:pt x="16470" y="13239"/>
                  <a:pt x="17183" y="13250"/>
                  <a:pt x="17876" y="13333"/>
                </a:cubicBezTo>
                <a:cubicBezTo>
                  <a:pt x="18673" y="13428"/>
                  <a:pt x="19439" y="13616"/>
                  <a:pt x="20100" y="14181"/>
                </a:cubicBezTo>
                <a:cubicBezTo>
                  <a:pt x="21044" y="14987"/>
                  <a:pt x="21600" y="16232"/>
                  <a:pt x="21558" y="17478"/>
                </a:cubicBezTo>
                <a:cubicBezTo>
                  <a:pt x="21485" y="19686"/>
                  <a:pt x="19680" y="21465"/>
                  <a:pt x="17477" y="21528"/>
                </a:cubicBezTo>
                <a:cubicBezTo>
                  <a:pt x="16271" y="21559"/>
                  <a:pt x="15096" y="21067"/>
                  <a:pt x="14278" y="20178"/>
                </a:cubicBezTo>
                <a:cubicBezTo>
                  <a:pt x="12903" y="18692"/>
                  <a:pt x="13522" y="16986"/>
                  <a:pt x="13040" y="15207"/>
                </a:cubicBezTo>
                <a:cubicBezTo>
                  <a:pt x="12620" y="13668"/>
                  <a:pt x="11298" y="12412"/>
                  <a:pt x="9704" y="12140"/>
                </a:cubicBezTo>
                <a:cubicBezTo>
                  <a:pt x="8487" y="11921"/>
                  <a:pt x="7280" y="12297"/>
                  <a:pt x="6064" y="12287"/>
                </a:cubicBezTo>
                <a:close/>
              </a:path>
            </a:pathLst>
          </a:custGeom>
          <a:solidFill>
            <a:schemeClr val="accent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3" name="Circle">
            <a:extLst>
              <a:ext uri="{FF2B5EF4-FFF2-40B4-BE49-F238E27FC236}">
                <a16:creationId xmlns:a16="http://schemas.microsoft.com/office/drawing/2014/main" id="{335552F3-6B56-BD48-A43F-4A071B621795}"/>
              </a:ext>
            </a:extLst>
          </p:cNvPr>
          <p:cNvSpPr/>
          <p:nvPr/>
        </p:nvSpPr>
        <p:spPr>
          <a:xfrm>
            <a:off x="10939384" y="851619"/>
            <a:ext cx="414416" cy="427775"/>
          </a:xfrm>
          <a:prstGeom prst="ellipse">
            <a:avLst/>
          </a:prstGeom>
          <a:solidFill>
            <a:schemeClr val="accent1">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12" name="Title 1">
            <a:extLst>
              <a:ext uri="{FF2B5EF4-FFF2-40B4-BE49-F238E27FC236}">
                <a16:creationId xmlns:a16="http://schemas.microsoft.com/office/drawing/2014/main" id="{0D08B00A-9A13-4AB1-A72D-2F499BA2EBAB}"/>
              </a:ext>
            </a:extLst>
          </p:cNvPr>
          <p:cNvSpPr>
            <a:spLocks noGrp="1"/>
          </p:cNvSpPr>
          <p:nvPr>
            <p:ph type="title"/>
          </p:nvPr>
        </p:nvSpPr>
        <p:spPr>
          <a:xfrm>
            <a:off x="838200" y="354427"/>
            <a:ext cx="9758916" cy="1325563"/>
          </a:xfrm>
        </p:spPr>
        <p:txBody>
          <a:bodyPr/>
          <a:lstStyle>
            <a:lvl1pPr>
              <a:defRPr>
                <a:solidFill>
                  <a:schemeClr val="tx1">
                    <a:lumMod val="85000"/>
                    <a:lumOff val="15000"/>
                  </a:schemeClr>
                </a:solidFill>
              </a:defRPr>
            </a:lvl1pPr>
          </a:lstStyle>
          <a:p>
            <a:r>
              <a:rPr lang="es-ES" dirty="0"/>
              <a:t>Haga clic para modificar el estilo de título del patrón</a:t>
            </a:r>
            <a:endParaRPr lang="en-US" dirty="0"/>
          </a:p>
        </p:txBody>
      </p:sp>
      <p:sp>
        <p:nvSpPr>
          <p:cNvPr id="18" name="Content Placeholder 2">
            <a:extLst>
              <a:ext uri="{FF2B5EF4-FFF2-40B4-BE49-F238E27FC236}">
                <a16:creationId xmlns:a16="http://schemas.microsoft.com/office/drawing/2014/main" id="{489DC5E6-DDCD-4B67-B47F-0BD6C54B83D2}"/>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21" name="Slide Number Placeholder 5">
            <a:extLst>
              <a:ext uri="{FF2B5EF4-FFF2-40B4-BE49-F238E27FC236}">
                <a16:creationId xmlns:a16="http://schemas.microsoft.com/office/drawing/2014/main" id="{18FDE52B-46E4-490F-8D9A-1A96457A334F}"/>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‹N°›</a:t>
            </a:fld>
            <a:endParaRPr lang="en-US" dirty="0"/>
          </a:p>
        </p:txBody>
      </p:sp>
      <p:pic>
        <p:nvPicPr>
          <p:cNvPr id="17" name="Imagen 16" descr="Imagen que contiene Logotipo&#10;&#10;Descripción generada automáticamente">
            <a:extLst>
              <a:ext uri="{FF2B5EF4-FFF2-40B4-BE49-F238E27FC236}">
                <a16:creationId xmlns:a16="http://schemas.microsoft.com/office/drawing/2014/main" id="{E947262B-23FA-4E7F-B3DB-D6ADAF28E211}"/>
              </a:ext>
            </a:extLst>
          </p:cNvPr>
          <p:cNvPicPr>
            <a:picLocks noChangeAspect="1"/>
          </p:cNvPicPr>
          <p:nvPr userDrawn="1"/>
        </p:nvPicPr>
        <p:blipFill>
          <a:blip r:embed="rId2"/>
          <a:stretch>
            <a:fillRect/>
          </a:stretch>
        </p:blipFill>
        <p:spPr>
          <a:xfrm>
            <a:off x="817815" y="6305559"/>
            <a:ext cx="2033569" cy="374632"/>
          </a:xfrm>
          <a:prstGeom prst="rect">
            <a:avLst/>
          </a:prstGeom>
        </p:spPr>
      </p:pic>
    </p:spTree>
    <p:extLst>
      <p:ext uri="{BB962C8B-B14F-4D97-AF65-F5344CB8AC3E}">
        <p14:creationId xmlns:p14="http://schemas.microsoft.com/office/powerpoint/2010/main" val="2522559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C0CAD957-447A-3747-AAE2-84D1155FCD41}"/>
              </a:ext>
            </a:extLst>
          </p:cNvPr>
          <p:cNvSpPr/>
          <p:nvPr/>
        </p:nvSpPr>
        <p:spPr>
          <a:xfrm>
            <a:off x="554518" y="0"/>
            <a:ext cx="9550404" cy="6858000"/>
          </a:xfrm>
          <a:custGeom>
            <a:avLst/>
            <a:gdLst>
              <a:gd name="connsiteX0" fmla="*/ 1217863 w 9550404"/>
              <a:gd name="connsiteY0" fmla="*/ 0 h 6858000"/>
              <a:gd name="connsiteX1" fmla="*/ 7785446 w 9550404"/>
              <a:gd name="connsiteY1" fmla="*/ 0 h 6858000"/>
              <a:gd name="connsiteX2" fmla="*/ 7919146 w 9550404"/>
              <a:gd name="connsiteY2" fmla="*/ 148204 h 6858000"/>
              <a:gd name="connsiteX3" fmla="*/ 8946872 w 9550404"/>
              <a:gd name="connsiteY3" fmla="*/ 3449911 h 6858000"/>
              <a:gd name="connsiteX4" fmla="*/ 9243995 w 9550404"/>
              <a:gd name="connsiteY4" fmla="*/ 6389287 h 6858000"/>
              <a:gd name="connsiteX5" fmla="*/ 9550404 w 9550404"/>
              <a:gd name="connsiteY5" fmla="*/ 6858000 h 6858000"/>
              <a:gd name="connsiteX6" fmla="*/ 2043168 w 9550404"/>
              <a:gd name="connsiteY6" fmla="*/ 6858000 h 6858000"/>
              <a:gd name="connsiteX7" fmla="*/ 1988784 w 9550404"/>
              <a:gd name="connsiteY7" fmla="*/ 6821412 h 6858000"/>
              <a:gd name="connsiteX8" fmla="*/ 0 w 9550404"/>
              <a:gd name="connsiteY8" fmla="*/ 3073631 h 6858000"/>
              <a:gd name="connsiteX9" fmla="*/ 1042604 w 9550404"/>
              <a:gd name="connsiteY9" fmla="*/ 1908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0404" h="6858000">
                <a:moveTo>
                  <a:pt x="1217863" y="0"/>
                </a:moveTo>
                <a:lnTo>
                  <a:pt x="7785446" y="0"/>
                </a:lnTo>
                <a:lnTo>
                  <a:pt x="7919146" y="148204"/>
                </a:lnTo>
                <a:cubicBezTo>
                  <a:pt x="8676691" y="1049897"/>
                  <a:pt x="9000924" y="2208417"/>
                  <a:pt x="8946872" y="3449911"/>
                </a:cubicBezTo>
                <a:cubicBezTo>
                  <a:pt x="8904867" y="4433169"/>
                  <a:pt x="8757632" y="5484982"/>
                  <a:pt x="9243995" y="6389287"/>
                </a:cubicBezTo>
                <a:cubicBezTo>
                  <a:pt x="9329772" y="6547579"/>
                  <a:pt x="9433235" y="6705485"/>
                  <a:pt x="9550404" y="6858000"/>
                </a:cubicBezTo>
                <a:lnTo>
                  <a:pt x="2043168" y="6858000"/>
                </a:lnTo>
                <a:cubicBezTo>
                  <a:pt x="2025482" y="6845676"/>
                  <a:pt x="2006469" y="6833351"/>
                  <a:pt x="1988784" y="6821412"/>
                </a:cubicBezTo>
                <a:cubicBezTo>
                  <a:pt x="790119" y="5987588"/>
                  <a:pt x="0" y="4541008"/>
                  <a:pt x="0" y="3073631"/>
                </a:cubicBezTo>
                <a:cubicBezTo>
                  <a:pt x="0" y="1977045"/>
                  <a:pt x="391583" y="972018"/>
                  <a:pt x="1042604" y="190844"/>
                </a:cubicBezTo>
                <a:close/>
              </a:path>
            </a:pathLst>
          </a:custGeom>
          <a:solidFill>
            <a:schemeClr val="accent1">
              <a:lumMod val="75000"/>
            </a:schemeClr>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13" name="Shape">
            <a:extLst>
              <a:ext uri="{FF2B5EF4-FFF2-40B4-BE49-F238E27FC236}">
                <a16:creationId xmlns:a16="http://schemas.microsoft.com/office/drawing/2014/main" id="{172E36B5-B4EE-7F4B-83E0-CE7789C65DF7}"/>
              </a:ext>
            </a:extLst>
          </p:cNvPr>
          <p:cNvSpPr/>
          <p:nvPr/>
        </p:nvSpPr>
        <p:spPr>
          <a:xfrm>
            <a:off x="10031617" y="0"/>
            <a:ext cx="2160384" cy="3429000"/>
          </a:xfrm>
          <a:custGeom>
            <a:avLst/>
            <a:gdLst/>
            <a:ahLst/>
            <a:cxnLst>
              <a:cxn ang="0">
                <a:pos x="wd2" y="hd2"/>
              </a:cxn>
              <a:cxn ang="5400000">
                <a:pos x="wd2" y="hd2"/>
              </a:cxn>
              <a:cxn ang="10800000">
                <a:pos x="wd2" y="hd2"/>
              </a:cxn>
              <a:cxn ang="16200000">
                <a:pos x="wd2" y="hd2"/>
              </a:cxn>
            </a:cxnLst>
            <a:rect l="0" t="0" r="r" b="b"/>
            <a:pathLst>
              <a:path w="21541" h="21563" extrusionOk="0">
                <a:moveTo>
                  <a:pt x="17753" y="711"/>
                </a:moveTo>
                <a:cubicBezTo>
                  <a:pt x="16581" y="1789"/>
                  <a:pt x="16106" y="3106"/>
                  <a:pt x="16088" y="4394"/>
                </a:cubicBezTo>
                <a:cubicBezTo>
                  <a:pt x="16071" y="5744"/>
                  <a:pt x="16749" y="7078"/>
                  <a:pt x="16405" y="8428"/>
                </a:cubicBezTo>
                <a:cubicBezTo>
                  <a:pt x="15947" y="10189"/>
                  <a:pt x="13763" y="11656"/>
                  <a:pt x="11058" y="12133"/>
                </a:cubicBezTo>
                <a:cubicBezTo>
                  <a:pt x="7948" y="12683"/>
                  <a:pt x="4936" y="12000"/>
                  <a:pt x="2337" y="13533"/>
                </a:cubicBezTo>
                <a:cubicBezTo>
                  <a:pt x="795" y="14439"/>
                  <a:pt x="-59" y="15744"/>
                  <a:pt x="3" y="17072"/>
                </a:cubicBezTo>
                <a:cubicBezTo>
                  <a:pt x="126" y="19517"/>
                  <a:pt x="3280" y="21500"/>
                  <a:pt x="7156" y="21561"/>
                </a:cubicBezTo>
                <a:cubicBezTo>
                  <a:pt x="9332" y="21600"/>
                  <a:pt x="11525" y="20978"/>
                  <a:pt x="12926" y="19928"/>
                </a:cubicBezTo>
                <a:cubicBezTo>
                  <a:pt x="13912" y="19194"/>
                  <a:pt x="14238" y="18344"/>
                  <a:pt x="14388" y="17467"/>
                </a:cubicBezTo>
                <a:cubicBezTo>
                  <a:pt x="14520" y="16700"/>
                  <a:pt x="14520" y="15906"/>
                  <a:pt x="14732" y="15139"/>
                </a:cubicBezTo>
                <a:cubicBezTo>
                  <a:pt x="15110" y="13728"/>
                  <a:pt x="16969" y="12400"/>
                  <a:pt x="18898" y="11739"/>
                </a:cubicBezTo>
                <a:cubicBezTo>
                  <a:pt x="19735" y="11450"/>
                  <a:pt x="20625" y="11306"/>
                  <a:pt x="21541" y="11239"/>
                </a:cubicBezTo>
                <a:lnTo>
                  <a:pt x="21541" y="0"/>
                </a:lnTo>
                <a:lnTo>
                  <a:pt x="18652" y="0"/>
                </a:lnTo>
                <a:cubicBezTo>
                  <a:pt x="18326" y="228"/>
                  <a:pt x="18026" y="461"/>
                  <a:pt x="17753" y="711"/>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4A30D72B-4821-F042-81E6-3B16F2D6764A}"/>
              </a:ext>
            </a:extLst>
          </p:cNvPr>
          <p:cNvSpPr/>
          <p:nvPr/>
        </p:nvSpPr>
        <p:spPr>
          <a:xfrm>
            <a:off x="9985642" y="3563937"/>
            <a:ext cx="2203166" cy="3294063"/>
          </a:xfrm>
          <a:custGeom>
            <a:avLst/>
            <a:gdLst/>
            <a:ahLst/>
            <a:cxnLst>
              <a:cxn ang="0">
                <a:pos x="wd2" y="hd2"/>
              </a:cxn>
              <a:cxn ang="5400000">
                <a:pos x="wd2" y="hd2"/>
              </a:cxn>
              <a:cxn ang="10800000">
                <a:pos x="wd2" y="hd2"/>
              </a:cxn>
              <a:cxn ang="16200000">
                <a:pos x="wd2" y="hd2"/>
              </a:cxn>
            </a:cxnLst>
            <a:rect l="0" t="0" r="r" b="b"/>
            <a:pathLst>
              <a:path w="21600" h="21600" extrusionOk="0">
                <a:moveTo>
                  <a:pt x="21600" y="308"/>
                </a:moveTo>
                <a:cubicBezTo>
                  <a:pt x="20312" y="105"/>
                  <a:pt x="18981" y="0"/>
                  <a:pt x="17598" y="0"/>
                </a:cubicBezTo>
                <a:cubicBezTo>
                  <a:pt x="7877" y="0"/>
                  <a:pt x="0" y="5269"/>
                  <a:pt x="0" y="11770"/>
                </a:cubicBezTo>
                <a:cubicBezTo>
                  <a:pt x="0" y="15883"/>
                  <a:pt x="3153" y="19498"/>
                  <a:pt x="7930" y="21600"/>
                </a:cubicBezTo>
                <a:lnTo>
                  <a:pt x="21590" y="21600"/>
                </a:lnTo>
                <a:lnTo>
                  <a:pt x="21590" y="308"/>
                </a:lnTo>
                <a:close/>
              </a:path>
            </a:pathLst>
          </a:cu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p>
        </p:txBody>
      </p:sp>
      <p:sp>
        <p:nvSpPr>
          <p:cNvPr id="12" name="Title 1">
            <a:extLst>
              <a:ext uri="{FF2B5EF4-FFF2-40B4-BE49-F238E27FC236}">
                <a16:creationId xmlns:a16="http://schemas.microsoft.com/office/drawing/2014/main" id="{08888851-8419-4D40-B1E3-9D279F24C731}"/>
              </a:ext>
            </a:extLst>
          </p:cNvPr>
          <p:cNvSpPr>
            <a:spLocks noGrp="1"/>
          </p:cNvSpPr>
          <p:nvPr>
            <p:ph type="title"/>
          </p:nvPr>
        </p:nvSpPr>
        <p:spPr>
          <a:xfrm>
            <a:off x="1382232" y="365125"/>
            <a:ext cx="7161693" cy="1325563"/>
          </a:xfrm>
        </p:spPr>
        <p:txBody>
          <a:bodyPr/>
          <a:lstStyle>
            <a:lvl1pPr>
              <a:defRPr>
                <a:solidFill>
                  <a:schemeClr val="bg1"/>
                </a:solidFill>
              </a:defRPr>
            </a:lvl1pPr>
          </a:lstStyle>
          <a:p>
            <a:r>
              <a:rPr lang="es-ES" dirty="0"/>
              <a:t>Haga clic para modificar el estilo de título del patrón</a:t>
            </a:r>
            <a:endParaRPr lang="en-US" dirty="0"/>
          </a:p>
        </p:txBody>
      </p:sp>
      <p:sp>
        <p:nvSpPr>
          <p:cNvPr id="18" name="Content Placeholder 2">
            <a:extLst>
              <a:ext uri="{FF2B5EF4-FFF2-40B4-BE49-F238E27FC236}">
                <a16:creationId xmlns:a16="http://schemas.microsoft.com/office/drawing/2014/main" id="{9CCD0F33-6122-4DA2-AA9D-CA48CEFB9225}"/>
              </a:ext>
            </a:extLst>
          </p:cNvPr>
          <p:cNvSpPr>
            <a:spLocks noGrp="1"/>
          </p:cNvSpPr>
          <p:nvPr>
            <p:ph idx="1"/>
          </p:nvPr>
        </p:nvSpPr>
        <p:spPr>
          <a:xfrm>
            <a:off x="1382232" y="1825625"/>
            <a:ext cx="7161693"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21" name="Slide Number Placeholder 5">
            <a:extLst>
              <a:ext uri="{FF2B5EF4-FFF2-40B4-BE49-F238E27FC236}">
                <a16:creationId xmlns:a16="http://schemas.microsoft.com/office/drawing/2014/main" id="{7C55771C-35B2-4842-A572-EEE14A727DBF}"/>
              </a:ext>
            </a:extLst>
          </p:cNvPr>
          <p:cNvSpPr>
            <a:spLocks noGrp="1"/>
          </p:cNvSpPr>
          <p:nvPr>
            <p:ph type="sldNum" sz="quarter" idx="12"/>
          </p:nvPr>
        </p:nvSpPr>
        <p:spPr>
          <a:xfrm>
            <a:off x="8610600" y="6356350"/>
            <a:ext cx="2743200" cy="365125"/>
          </a:xfrm>
        </p:spPr>
        <p:txBody>
          <a:bodyPr/>
          <a:lstStyle>
            <a:lvl1pPr>
              <a:defRPr>
                <a:solidFill>
                  <a:schemeClr val="accent6"/>
                </a:solidFill>
              </a:defRPr>
            </a:lvl1pPr>
          </a:lstStyle>
          <a:p>
            <a:fld id="{672B7600-67E3-4D97-B453-880E2742B982}" type="slidenum">
              <a:rPr lang="en-US" smtClean="0"/>
              <a:pPr/>
              <a:t>‹N°›</a:t>
            </a:fld>
            <a:endParaRPr lang="en-US"/>
          </a:p>
        </p:txBody>
      </p:sp>
      <p:pic>
        <p:nvPicPr>
          <p:cNvPr id="10" name="Imagen 9" descr="Imagen que contiene Logotipo&#10;&#10;Descripción generada automáticamente">
            <a:extLst>
              <a:ext uri="{FF2B5EF4-FFF2-40B4-BE49-F238E27FC236}">
                <a16:creationId xmlns:a16="http://schemas.microsoft.com/office/drawing/2014/main" id="{A824AE95-83AA-4C99-8781-DE5A2C349A8E}"/>
              </a:ext>
            </a:extLst>
          </p:cNvPr>
          <p:cNvPicPr>
            <a:picLocks noChangeAspect="1"/>
          </p:cNvPicPr>
          <p:nvPr userDrawn="1"/>
        </p:nvPicPr>
        <p:blipFill>
          <a:blip r:embed="rId2"/>
          <a:stretch>
            <a:fillRect/>
          </a:stretch>
        </p:blipFill>
        <p:spPr>
          <a:xfrm>
            <a:off x="817815" y="6305559"/>
            <a:ext cx="2033569" cy="374632"/>
          </a:xfrm>
          <a:prstGeom prst="rect">
            <a:avLst/>
          </a:prstGeom>
        </p:spPr>
      </p:pic>
    </p:spTree>
    <p:extLst>
      <p:ext uri="{BB962C8B-B14F-4D97-AF65-F5344CB8AC3E}">
        <p14:creationId xmlns:p14="http://schemas.microsoft.com/office/powerpoint/2010/main" val="1679891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p:spTree>
      <p:nvGrpSpPr>
        <p:cNvPr id="1" name=""/>
        <p:cNvGrpSpPr/>
        <p:nvPr/>
      </p:nvGrpSpPr>
      <p:grpSpPr>
        <a:xfrm>
          <a:off x="0" y="0"/>
          <a:ext cx="0" cy="0"/>
          <a:chOff x="0" y="0"/>
          <a:chExt cx="0" cy="0"/>
        </a:xfrm>
      </p:grpSpPr>
      <p:sp>
        <p:nvSpPr>
          <p:cNvPr id="13" name="Shape">
            <a:extLst>
              <a:ext uri="{FF2B5EF4-FFF2-40B4-BE49-F238E27FC236}">
                <a16:creationId xmlns:a16="http://schemas.microsoft.com/office/drawing/2014/main" id="{172E36B5-B4EE-7F4B-83E0-CE7789C65DF7}"/>
              </a:ext>
            </a:extLst>
          </p:cNvPr>
          <p:cNvSpPr/>
          <p:nvPr/>
        </p:nvSpPr>
        <p:spPr>
          <a:xfrm>
            <a:off x="10031617" y="0"/>
            <a:ext cx="2160384" cy="3429000"/>
          </a:xfrm>
          <a:custGeom>
            <a:avLst/>
            <a:gdLst/>
            <a:ahLst/>
            <a:cxnLst>
              <a:cxn ang="0">
                <a:pos x="wd2" y="hd2"/>
              </a:cxn>
              <a:cxn ang="5400000">
                <a:pos x="wd2" y="hd2"/>
              </a:cxn>
              <a:cxn ang="10800000">
                <a:pos x="wd2" y="hd2"/>
              </a:cxn>
              <a:cxn ang="16200000">
                <a:pos x="wd2" y="hd2"/>
              </a:cxn>
            </a:cxnLst>
            <a:rect l="0" t="0" r="r" b="b"/>
            <a:pathLst>
              <a:path w="21541" h="21563" extrusionOk="0">
                <a:moveTo>
                  <a:pt x="17753" y="711"/>
                </a:moveTo>
                <a:cubicBezTo>
                  <a:pt x="16581" y="1789"/>
                  <a:pt x="16106" y="3106"/>
                  <a:pt x="16088" y="4394"/>
                </a:cubicBezTo>
                <a:cubicBezTo>
                  <a:pt x="16071" y="5744"/>
                  <a:pt x="16749" y="7078"/>
                  <a:pt x="16405" y="8428"/>
                </a:cubicBezTo>
                <a:cubicBezTo>
                  <a:pt x="15947" y="10189"/>
                  <a:pt x="13763" y="11656"/>
                  <a:pt x="11058" y="12133"/>
                </a:cubicBezTo>
                <a:cubicBezTo>
                  <a:pt x="7948" y="12683"/>
                  <a:pt x="4936" y="12000"/>
                  <a:pt x="2337" y="13533"/>
                </a:cubicBezTo>
                <a:cubicBezTo>
                  <a:pt x="795" y="14439"/>
                  <a:pt x="-59" y="15744"/>
                  <a:pt x="3" y="17072"/>
                </a:cubicBezTo>
                <a:cubicBezTo>
                  <a:pt x="126" y="19517"/>
                  <a:pt x="3280" y="21500"/>
                  <a:pt x="7156" y="21561"/>
                </a:cubicBezTo>
                <a:cubicBezTo>
                  <a:pt x="9332" y="21600"/>
                  <a:pt x="11525" y="20978"/>
                  <a:pt x="12926" y="19928"/>
                </a:cubicBezTo>
                <a:cubicBezTo>
                  <a:pt x="13912" y="19194"/>
                  <a:pt x="14238" y="18344"/>
                  <a:pt x="14388" y="17467"/>
                </a:cubicBezTo>
                <a:cubicBezTo>
                  <a:pt x="14520" y="16700"/>
                  <a:pt x="14520" y="15906"/>
                  <a:pt x="14732" y="15139"/>
                </a:cubicBezTo>
                <a:cubicBezTo>
                  <a:pt x="15110" y="13728"/>
                  <a:pt x="16969" y="12400"/>
                  <a:pt x="18898" y="11739"/>
                </a:cubicBezTo>
                <a:cubicBezTo>
                  <a:pt x="19735" y="11450"/>
                  <a:pt x="20625" y="11306"/>
                  <a:pt x="21541" y="11239"/>
                </a:cubicBezTo>
                <a:lnTo>
                  <a:pt x="21541" y="0"/>
                </a:lnTo>
                <a:lnTo>
                  <a:pt x="18652" y="0"/>
                </a:lnTo>
                <a:cubicBezTo>
                  <a:pt x="18326" y="228"/>
                  <a:pt x="18026" y="461"/>
                  <a:pt x="17753" y="711"/>
                </a:cubicBez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2" name="Title 1">
            <a:extLst>
              <a:ext uri="{FF2B5EF4-FFF2-40B4-BE49-F238E27FC236}">
                <a16:creationId xmlns:a16="http://schemas.microsoft.com/office/drawing/2014/main" id="{08888851-8419-4D40-B1E3-9D279F24C731}"/>
              </a:ext>
            </a:extLst>
          </p:cNvPr>
          <p:cNvSpPr>
            <a:spLocks noGrp="1"/>
          </p:cNvSpPr>
          <p:nvPr>
            <p:ph type="title"/>
          </p:nvPr>
        </p:nvSpPr>
        <p:spPr>
          <a:xfrm>
            <a:off x="1382232" y="365125"/>
            <a:ext cx="7161693" cy="1325563"/>
          </a:xfrm>
        </p:spPr>
        <p:txBody>
          <a:bodyPr/>
          <a:lstStyle>
            <a:lvl1pPr>
              <a:defRPr>
                <a:solidFill>
                  <a:schemeClr val="tx1">
                    <a:lumMod val="75000"/>
                    <a:lumOff val="25000"/>
                  </a:schemeClr>
                </a:solidFill>
              </a:defRPr>
            </a:lvl1pPr>
          </a:lstStyle>
          <a:p>
            <a:r>
              <a:rPr lang="es-ES" dirty="0"/>
              <a:t>Haga clic para modificar el estilo de título del patrón</a:t>
            </a:r>
            <a:endParaRPr lang="en-US" dirty="0"/>
          </a:p>
        </p:txBody>
      </p:sp>
      <p:sp>
        <p:nvSpPr>
          <p:cNvPr id="18" name="Content Placeholder 2">
            <a:extLst>
              <a:ext uri="{FF2B5EF4-FFF2-40B4-BE49-F238E27FC236}">
                <a16:creationId xmlns:a16="http://schemas.microsoft.com/office/drawing/2014/main" id="{9CCD0F33-6122-4DA2-AA9D-CA48CEFB9225}"/>
              </a:ext>
            </a:extLst>
          </p:cNvPr>
          <p:cNvSpPr>
            <a:spLocks noGrp="1"/>
          </p:cNvSpPr>
          <p:nvPr>
            <p:ph idx="1"/>
          </p:nvPr>
        </p:nvSpPr>
        <p:spPr>
          <a:xfrm>
            <a:off x="1382232" y="1825625"/>
            <a:ext cx="7161693"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21" name="Slide Number Placeholder 5">
            <a:extLst>
              <a:ext uri="{FF2B5EF4-FFF2-40B4-BE49-F238E27FC236}">
                <a16:creationId xmlns:a16="http://schemas.microsoft.com/office/drawing/2014/main" id="{7C55771C-35B2-4842-A572-EEE14A727DBF}"/>
              </a:ext>
            </a:extLst>
          </p:cNvPr>
          <p:cNvSpPr>
            <a:spLocks noGrp="1"/>
          </p:cNvSpPr>
          <p:nvPr>
            <p:ph type="sldNum" sz="quarter" idx="12"/>
          </p:nvPr>
        </p:nvSpPr>
        <p:spPr>
          <a:xfrm>
            <a:off x="8610600" y="6356350"/>
            <a:ext cx="2743200" cy="365125"/>
          </a:xfrm>
        </p:spPr>
        <p:txBody>
          <a:bodyPr/>
          <a:lstStyle>
            <a:lvl1pPr>
              <a:defRPr>
                <a:solidFill>
                  <a:schemeClr val="accent6"/>
                </a:solidFill>
              </a:defRPr>
            </a:lvl1pPr>
          </a:lstStyle>
          <a:p>
            <a:fld id="{672B7600-67E3-4D97-B453-880E2742B982}" type="slidenum">
              <a:rPr lang="en-US" smtClean="0"/>
              <a:pPr/>
              <a:t>‹N°›</a:t>
            </a:fld>
            <a:endParaRPr lang="en-US"/>
          </a:p>
        </p:txBody>
      </p:sp>
      <p:pic>
        <p:nvPicPr>
          <p:cNvPr id="10" name="Imagen 9" descr="Imagen que contiene Logotipo&#10;&#10;Descripción generada automáticamente">
            <a:extLst>
              <a:ext uri="{FF2B5EF4-FFF2-40B4-BE49-F238E27FC236}">
                <a16:creationId xmlns:a16="http://schemas.microsoft.com/office/drawing/2014/main" id="{A824AE95-83AA-4C99-8781-DE5A2C349A8E}"/>
              </a:ext>
            </a:extLst>
          </p:cNvPr>
          <p:cNvPicPr>
            <a:picLocks noChangeAspect="1"/>
          </p:cNvPicPr>
          <p:nvPr userDrawn="1"/>
        </p:nvPicPr>
        <p:blipFill>
          <a:blip r:embed="rId2"/>
          <a:stretch>
            <a:fillRect/>
          </a:stretch>
        </p:blipFill>
        <p:spPr>
          <a:xfrm>
            <a:off x="817815" y="6305559"/>
            <a:ext cx="2033569" cy="374632"/>
          </a:xfrm>
          <a:prstGeom prst="rect">
            <a:avLst/>
          </a:prstGeom>
        </p:spPr>
      </p:pic>
      <p:sp>
        <p:nvSpPr>
          <p:cNvPr id="9" name="Circle">
            <a:extLst>
              <a:ext uri="{FF2B5EF4-FFF2-40B4-BE49-F238E27FC236}">
                <a16:creationId xmlns:a16="http://schemas.microsoft.com/office/drawing/2014/main" id="{133CF906-56D4-48EE-A9F3-0920EBF5615A}"/>
              </a:ext>
            </a:extLst>
          </p:cNvPr>
          <p:cNvSpPr/>
          <p:nvPr userDrawn="1"/>
        </p:nvSpPr>
        <p:spPr>
          <a:xfrm>
            <a:off x="11609649" y="2524836"/>
            <a:ext cx="1164701" cy="1161174"/>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p>
        </p:txBody>
      </p:sp>
    </p:spTree>
    <p:extLst>
      <p:ext uri="{BB962C8B-B14F-4D97-AF65-F5344CB8AC3E}">
        <p14:creationId xmlns:p14="http://schemas.microsoft.com/office/powerpoint/2010/main" val="1266621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847D8DAF-71F2-8444-A42C-DCC286C6A17C}"/>
              </a:ext>
            </a:extLst>
          </p:cNvPr>
          <p:cNvSpPr>
            <a:spLocks noGrp="1"/>
          </p:cNvSpPr>
          <p:nvPr>
            <p:ph type="pic" sz="quarter" idx="13"/>
          </p:nvPr>
        </p:nvSpPr>
        <p:spPr>
          <a:xfrm>
            <a:off x="5474418" y="333663"/>
            <a:ext cx="6195070" cy="6195846"/>
          </a:xfrm>
          <a:custGeom>
            <a:avLst/>
            <a:gdLst>
              <a:gd name="connsiteX0" fmla="*/ 1801746 w 6195070"/>
              <a:gd name="connsiteY0" fmla="*/ 123 h 6195846"/>
              <a:gd name="connsiteX1" fmla="*/ 2772867 w 6195070"/>
              <a:gd name="connsiteY1" fmla="*/ 303992 h 6195846"/>
              <a:gd name="connsiteX2" fmla="*/ 3537122 w 6195070"/>
              <a:gd name="connsiteY2" fmla="*/ 1930667 h 6195846"/>
              <a:gd name="connsiteX3" fmla="*/ 3654346 w 6195070"/>
              <a:gd name="connsiteY3" fmla="*/ 3092044 h 6195846"/>
              <a:gd name="connsiteX4" fmla="*/ 4533814 w 6195070"/>
              <a:gd name="connsiteY4" fmla="*/ 3780064 h 6195846"/>
              <a:gd name="connsiteX5" fmla="*/ 5137748 w 6195070"/>
              <a:gd name="connsiteY5" fmla="*/ 3839054 h 6195846"/>
              <a:gd name="connsiteX6" fmla="*/ 5776160 w 6195070"/>
              <a:gd name="connsiteY6" fmla="*/ 4082206 h 6195846"/>
              <a:gd name="connsiteX7" fmla="*/ 6194488 w 6195070"/>
              <a:gd name="connsiteY7" fmla="*/ 5030069 h 6195846"/>
              <a:gd name="connsiteX8" fmla="*/ 5020524 w 6195070"/>
              <a:gd name="connsiteY8" fmla="*/ 6195474 h 6195846"/>
              <a:gd name="connsiteX9" fmla="*/ 4103130 w 6195070"/>
              <a:gd name="connsiteY9" fmla="*/ 5807582 h 6195846"/>
              <a:gd name="connsiteX10" fmla="*/ 3747723 w 6195070"/>
              <a:gd name="connsiteY10" fmla="*/ 4376579 h 6195846"/>
              <a:gd name="connsiteX11" fmla="*/ 2790106 w 6195070"/>
              <a:gd name="connsiteY11" fmla="*/ 3494036 h 6195846"/>
              <a:gd name="connsiteX12" fmla="*/ 1741697 w 6195070"/>
              <a:gd name="connsiteY12" fmla="*/ 3539789 h 6195846"/>
              <a:gd name="connsiteX13" fmla="*/ 786091 w 6195070"/>
              <a:gd name="connsiteY13" fmla="*/ 3261819 h 6195846"/>
              <a:gd name="connsiteX14" fmla="*/ 0 w 6195070"/>
              <a:gd name="connsiteY14" fmla="*/ 1781035 h 6195846"/>
              <a:gd name="connsiteX15" fmla="*/ 1801746 w 6195070"/>
              <a:gd name="connsiteY15" fmla="*/ 123 h 619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5070" h="6195846">
                <a:moveTo>
                  <a:pt x="1801746" y="123"/>
                </a:moveTo>
                <a:cubicBezTo>
                  <a:pt x="2146810" y="3864"/>
                  <a:pt x="2486990" y="110621"/>
                  <a:pt x="2772867" y="303992"/>
                </a:cubicBezTo>
                <a:cubicBezTo>
                  <a:pt x="3327383" y="679511"/>
                  <a:pt x="3564704" y="1274875"/>
                  <a:pt x="3537122" y="1930667"/>
                </a:cubicBezTo>
                <a:cubicBezTo>
                  <a:pt x="3519883" y="2318272"/>
                  <a:pt x="3461846" y="2733790"/>
                  <a:pt x="3654346" y="3092044"/>
                </a:cubicBezTo>
                <a:cubicBezTo>
                  <a:pt x="3824723" y="3409437"/>
                  <a:pt x="4167776" y="3716183"/>
                  <a:pt x="4533814" y="3780064"/>
                </a:cubicBezTo>
                <a:cubicBezTo>
                  <a:pt x="4731773" y="3814307"/>
                  <a:pt x="4938639" y="3816321"/>
                  <a:pt x="5137748" y="3839054"/>
                </a:cubicBezTo>
                <a:cubicBezTo>
                  <a:pt x="5366450" y="3864952"/>
                  <a:pt x="5585670" y="3919050"/>
                  <a:pt x="5776160" y="4082206"/>
                </a:cubicBezTo>
                <a:cubicBezTo>
                  <a:pt x="6046809" y="4313561"/>
                  <a:pt x="6205981" y="4673829"/>
                  <a:pt x="6194488" y="5030069"/>
                </a:cubicBezTo>
                <a:cubicBezTo>
                  <a:pt x="6173514" y="5664855"/>
                  <a:pt x="5655200" y="6179360"/>
                  <a:pt x="5020524" y="6195474"/>
                </a:cubicBezTo>
                <a:cubicBezTo>
                  <a:pt x="4675747" y="6204107"/>
                  <a:pt x="4337291" y="6062244"/>
                  <a:pt x="4103130" y="5807582"/>
                </a:cubicBezTo>
                <a:cubicBezTo>
                  <a:pt x="3707499" y="5378828"/>
                  <a:pt x="3886783" y="4887343"/>
                  <a:pt x="3747723" y="4376579"/>
                </a:cubicBezTo>
                <a:cubicBezTo>
                  <a:pt x="3626476" y="3932574"/>
                  <a:pt x="3247222" y="3571442"/>
                  <a:pt x="2790106" y="3494036"/>
                </a:cubicBezTo>
                <a:cubicBezTo>
                  <a:pt x="2439295" y="3435047"/>
                  <a:pt x="2092508" y="3544681"/>
                  <a:pt x="1741697" y="3539789"/>
                </a:cubicBezTo>
                <a:cubicBezTo>
                  <a:pt x="1406402" y="3535185"/>
                  <a:pt x="1064211" y="3455190"/>
                  <a:pt x="786091" y="3261819"/>
                </a:cubicBezTo>
                <a:cubicBezTo>
                  <a:pt x="311449" y="2932052"/>
                  <a:pt x="0" y="2360284"/>
                  <a:pt x="0" y="1781035"/>
                </a:cubicBezTo>
                <a:cubicBezTo>
                  <a:pt x="0" y="790009"/>
                  <a:pt x="809076" y="-11387"/>
                  <a:pt x="1801746" y="123"/>
                </a:cubicBezTo>
                <a:close/>
              </a:path>
            </a:pathLst>
          </a:custGeom>
          <a:solidFill>
            <a:schemeClr val="accent6">
              <a:lumMod val="20000"/>
              <a:lumOff val="80000"/>
            </a:schemeClr>
          </a:solidFill>
        </p:spPr>
        <p:txBody>
          <a:bodyPr wrap="square" anchor="ctr">
            <a:noAutofit/>
          </a:bodyPr>
          <a:lstStyle>
            <a:lvl1pPr marL="0" indent="0" algn="ctr">
              <a:buNone/>
              <a:defRPr>
                <a:solidFill>
                  <a:schemeClr val="bg1"/>
                </a:solidFill>
              </a:defRPr>
            </a:lvl1pPr>
          </a:lstStyle>
          <a:p>
            <a:r>
              <a:rPr lang="es-ES"/>
              <a:t>Haga clic en el icono para agregar una imagen</a:t>
            </a:r>
            <a:endParaRPr lang="en-US"/>
          </a:p>
        </p:txBody>
      </p:sp>
      <p:sp>
        <p:nvSpPr>
          <p:cNvPr id="17" name="Circle">
            <a:extLst>
              <a:ext uri="{FF2B5EF4-FFF2-40B4-BE49-F238E27FC236}">
                <a16:creationId xmlns:a16="http://schemas.microsoft.com/office/drawing/2014/main" id="{CEA4B7E7-6E2A-684B-8A1A-65A8EB3FECDF}"/>
              </a:ext>
            </a:extLst>
          </p:cNvPr>
          <p:cNvSpPr/>
          <p:nvPr userDrawn="1"/>
        </p:nvSpPr>
        <p:spPr>
          <a:xfrm>
            <a:off x="9352524" y="1943817"/>
            <a:ext cx="1808512" cy="180851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20" name="Shape">
            <a:extLst>
              <a:ext uri="{FF2B5EF4-FFF2-40B4-BE49-F238E27FC236}">
                <a16:creationId xmlns:a16="http://schemas.microsoft.com/office/drawing/2014/main" id="{B1D50D7A-F237-4849-BFBD-B568DDAE264C}"/>
              </a:ext>
            </a:extLst>
          </p:cNvPr>
          <p:cNvSpPr/>
          <p:nvPr userDrawn="1"/>
        </p:nvSpPr>
        <p:spPr>
          <a:xfrm>
            <a:off x="11696537" y="85757"/>
            <a:ext cx="477380" cy="139116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5727"/>
                  <a:pt x="8968" y="19928"/>
                  <a:pt x="21600" y="21600"/>
                </a:cubicBezTo>
                <a:lnTo>
                  <a:pt x="21600" y="0"/>
                </a:lnTo>
                <a:cubicBezTo>
                  <a:pt x="8968" y="1687"/>
                  <a:pt x="0" y="5888"/>
                  <a:pt x="0" y="10800"/>
                </a:cubicBezTo>
                <a:close/>
              </a:path>
            </a:pathLst>
          </a:custGeom>
          <a:solidFill>
            <a:schemeClr val="tx2">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1" name="Shape">
            <a:extLst>
              <a:ext uri="{FF2B5EF4-FFF2-40B4-BE49-F238E27FC236}">
                <a16:creationId xmlns:a16="http://schemas.microsoft.com/office/drawing/2014/main" id="{2EE7B0D6-2309-E24F-97F9-A1330A190ED3}"/>
              </a:ext>
            </a:extLst>
          </p:cNvPr>
          <p:cNvSpPr/>
          <p:nvPr userDrawn="1"/>
        </p:nvSpPr>
        <p:spPr>
          <a:xfrm>
            <a:off x="9381109" y="0"/>
            <a:ext cx="2797108" cy="4461250"/>
          </a:xfrm>
          <a:custGeom>
            <a:avLst/>
            <a:gdLst/>
            <a:ahLst/>
            <a:cxnLst>
              <a:cxn ang="0">
                <a:pos x="wd2" y="hd2"/>
              </a:cxn>
              <a:cxn ang="5400000">
                <a:pos x="wd2" y="hd2"/>
              </a:cxn>
              <a:cxn ang="10800000">
                <a:pos x="wd2" y="hd2"/>
              </a:cxn>
              <a:cxn ang="16200000">
                <a:pos x="wd2" y="hd2"/>
              </a:cxn>
            </a:cxnLst>
            <a:rect l="0" t="0" r="r" b="b"/>
            <a:pathLst>
              <a:path w="21530" h="21600" extrusionOk="0">
                <a:moveTo>
                  <a:pt x="21530" y="8978"/>
                </a:moveTo>
                <a:cubicBezTo>
                  <a:pt x="21501" y="8973"/>
                  <a:pt x="21471" y="8973"/>
                  <a:pt x="21442" y="8968"/>
                </a:cubicBezTo>
                <a:cubicBezTo>
                  <a:pt x="18567" y="8664"/>
                  <a:pt x="16176" y="7234"/>
                  <a:pt x="15413" y="5476"/>
                </a:cubicBezTo>
                <a:cubicBezTo>
                  <a:pt x="14570" y="3529"/>
                  <a:pt x="15582" y="1652"/>
                  <a:pt x="13433" y="0"/>
                </a:cubicBezTo>
                <a:lnTo>
                  <a:pt x="1764" y="0"/>
                </a:lnTo>
                <a:cubicBezTo>
                  <a:pt x="715" y="789"/>
                  <a:pt x="62" y="1795"/>
                  <a:pt x="3" y="2893"/>
                </a:cubicBezTo>
                <a:cubicBezTo>
                  <a:pt x="-70" y="4304"/>
                  <a:pt x="935" y="5730"/>
                  <a:pt x="2636" y="6648"/>
                </a:cubicBezTo>
                <a:cubicBezTo>
                  <a:pt x="3832" y="7294"/>
                  <a:pt x="5218" y="7506"/>
                  <a:pt x="6656" y="7612"/>
                </a:cubicBezTo>
                <a:cubicBezTo>
                  <a:pt x="7910" y="7704"/>
                  <a:pt x="9208" y="7709"/>
                  <a:pt x="10462" y="7847"/>
                </a:cubicBezTo>
                <a:cubicBezTo>
                  <a:pt x="12765" y="8101"/>
                  <a:pt x="14922" y="9319"/>
                  <a:pt x="16000" y="10574"/>
                </a:cubicBezTo>
                <a:cubicBezTo>
                  <a:pt x="17210" y="11990"/>
                  <a:pt x="16843" y="13637"/>
                  <a:pt x="16741" y="15174"/>
                </a:cubicBezTo>
                <a:cubicBezTo>
                  <a:pt x="16565" y="17757"/>
                  <a:pt x="18053" y="20114"/>
                  <a:pt x="21530" y="21600"/>
                </a:cubicBezTo>
                <a:lnTo>
                  <a:pt x="21530" y="8978"/>
                </a:lnTo>
                <a:close/>
              </a:path>
            </a:pathLst>
          </a:custGeom>
          <a:solidFill>
            <a:schemeClr val="accent5">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22" name="Circle">
            <a:extLst>
              <a:ext uri="{FF2B5EF4-FFF2-40B4-BE49-F238E27FC236}">
                <a16:creationId xmlns:a16="http://schemas.microsoft.com/office/drawing/2014/main" id="{06DE292B-A30A-314F-A830-F0D797DD91EA}"/>
              </a:ext>
            </a:extLst>
          </p:cNvPr>
          <p:cNvSpPr/>
          <p:nvPr userDrawn="1"/>
        </p:nvSpPr>
        <p:spPr>
          <a:xfrm>
            <a:off x="3494649" y="157880"/>
            <a:ext cx="1808512" cy="180851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8" name="Title 1">
            <a:extLst>
              <a:ext uri="{FF2B5EF4-FFF2-40B4-BE49-F238E27FC236}">
                <a16:creationId xmlns:a16="http://schemas.microsoft.com/office/drawing/2014/main" id="{C7E228BF-1CA5-4856-ADE1-3CF4E8475976}"/>
              </a:ext>
            </a:extLst>
          </p:cNvPr>
          <p:cNvSpPr>
            <a:spLocks noGrp="1"/>
          </p:cNvSpPr>
          <p:nvPr userDrawn="1">
            <p:ph type="title"/>
          </p:nvPr>
        </p:nvSpPr>
        <p:spPr>
          <a:xfrm>
            <a:off x="831850" y="4071938"/>
            <a:ext cx="7778750" cy="1213032"/>
          </a:xfrm>
        </p:spPr>
        <p:txBody>
          <a:bodyPr anchor="b"/>
          <a:lstStyle>
            <a:lvl1pPr>
              <a:defRPr sz="6000">
                <a:solidFill>
                  <a:schemeClr val="tx1">
                    <a:lumMod val="85000"/>
                    <a:lumOff val="15000"/>
                  </a:schemeClr>
                </a:solidFill>
              </a:defRPr>
            </a:lvl1pPr>
          </a:lstStyle>
          <a:p>
            <a:r>
              <a:rPr lang="es-ES" dirty="0"/>
              <a:t>Haga clic para modificar el estilo de título del patrón</a:t>
            </a:r>
            <a:endParaRPr lang="en-US" dirty="0"/>
          </a:p>
        </p:txBody>
      </p:sp>
      <p:sp>
        <p:nvSpPr>
          <p:cNvPr id="9" name="Text Placeholder 2">
            <a:extLst>
              <a:ext uri="{FF2B5EF4-FFF2-40B4-BE49-F238E27FC236}">
                <a16:creationId xmlns:a16="http://schemas.microsoft.com/office/drawing/2014/main" id="{A75560DB-B208-41C1-AC26-ACACF8AE7CCD}"/>
              </a:ext>
            </a:extLst>
          </p:cNvPr>
          <p:cNvSpPr>
            <a:spLocks noGrp="1"/>
          </p:cNvSpPr>
          <p:nvPr userDrawn="1">
            <p:ph type="body" idx="1"/>
          </p:nvPr>
        </p:nvSpPr>
        <p:spPr>
          <a:xfrm>
            <a:off x="831850" y="5443538"/>
            <a:ext cx="7440613" cy="64611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2" name="Slide Number Placeholder 5">
            <a:extLst>
              <a:ext uri="{FF2B5EF4-FFF2-40B4-BE49-F238E27FC236}">
                <a16:creationId xmlns:a16="http://schemas.microsoft.com/office/drawing/2014/main" id="{C0A08B1B-1C08-468B-84FB-AF1608C8E4FD}"/>
              </a:ext>
            </a:extLst>
          </p:cNvPr>
          <p:cNvSpPr>
            <a:spLocks noGrp="1"/>
          </p:cNvSpPr>
          <p:nvPr userDrawn="1">
            <p:ph type="sldNum" sz="quarter" idx="12"/>
          </p:nvPr>
        </p:nvSpPr>
        <p:spPr>
          <a:xfrm>
            <a:off x="8610600" y="6356350"/>
            <a:ext cx="2743200" cy="365125"/>
          </a:xfrm>
        </p:spPr>
        <p:txBody>
          <a:bodyPr/>
          <a:lstStyle/>
          <a:p>
            <a:fld id="{672B7600-67E3-4D97-B453-880E2742B982}" type="slidenum">
              <a:rPr lang="en-US" smtClean="0"/>
              <a:t>‹N°›</a:t>
            </a:fld>
            <a:endParaRPr lang="en-US"/>
          </a:p>
        </p:txBody>
      </p:sp>
      <p:pic>
        <p:nvPicPr>
          <p:cNvPr id="13" name="Imagen 12" descr="Imagen que contiene Logotipo&#10;&#10;Descripción generada automáticamente">
            <a:extLst>
              <a:ext uri="{FF2B5EF4-FFF2-40B4-BE49-F238E27FC236}">
                <a16:creationId xmlns:a16="http://schemas.microsoft.com/office/drawing/2014/main" id="{9B0411B0-59CD-4193-B453-3C81C55ED360}"/>
              </a:ext>
            </a:extLst>
          </p:cNvPr>
          <p:cNvPicPr>
            <a:picLocks noChangeAspect="1"/>
          </p:cNvPicPr>
          <p:nvPr userDrawn="1"/>
        </p:nvPicPr>
        <p:blipFill>
          <a:blip r:embed="rId2"/>
          <a:stretch>
            <a:fillRect/>
          </a:stretch>
        </p:blipFill>
        <p:spPr>
          <a:xfrm>
            <a:off x="817815" y="6305559"/>
            <a:ext cx="2033569" cy="374632"/>
          </a:xfrm>
          <a:prstGeom prst="rect">
            <a:avLst/>
          </a:prstGeom>
        </p:spPr>
      </p:pic>
    </p:spTree>
    <p:extLst>
      <p:ext uri="{BB962C8B-B14F-4D97-AF65-F5344CB8AC3E}">
        <p14:creationId xmlns:p14="http://schemas.microsoft.com/office/powerpoint/2010/main" val="4174052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69D6D6FC-EACD-8F41-A402-DDFF73717875}"/>
              </a:ext>
            </a:extLst>
          </p:cNvPr>
          <p:cNvSpPr>
            <a:spLocks noGrp="1"/>
          </p:cNvSpPr>
          <p:nvPr>
            <p:ph type="pic" sz="quarter" idx="13"/>
          </p:nvPr>
        </p:nvSpPr>
        <p:spPr>
          <a:xfrm>
            <a:off x="12976" y="0"/>
            <a:ext cx="6557920" cy="6510262"/>
          </a:xfrm>
          <a:custGeom>
            <a:avLst/>
            <a:gdLst>
              <a:gd name="connsiteX0" fmla="*/ 3770973 w 6557920"/>
              <a:gd name="connsiteY0" fmla="*/ 2580133 h 6510262"/>
              <a:gd name="connsiteX1" fmla="*/ 4386901 w 6557920"/>
              <a:gd name="connsiteY1" fmla="*/ 2773277 h 6510262"/>
              <a:gd name="connsiteX2" fmla="*/ 4871364 w 6557920"/>
              <a:gd name="connsiteY2" fmla="*/ 3804352 h 6510262"/>
              <a:gd name="connsiteX3" fmla="*/ 4945757 w 6557920"/>
              <a:gd name="connsiteY3" fmla="*/ 4541147 h 6510262"/>
              <a:gd name="connsiteX4" fmla="*/ 5503519 w 6557920"/>
              <a:gd name="connsiteY4" fmla="*/ 4978186 h 6510262"/>
              <a:gd name="connsiteX5" fmla="*/ 5887152 w 6557920"/>
              <a:gd name="connsiteY5" fmla="*/ 5016340 h 6510262"/>
              <a:gd name="connsiteX6" fmla="*/ 6292847 w 6557920"/>
              <a:gd name="connsiteY6" fmla="*/ 5170417 h 6510262"/>
              <a:gd name="connsiteX7" fmla="*/ 6557415 w 6557920"/>
              <a:gd name="connsiteY7" fmla="*/ 5770295 h 6510262"/>
              <a:gd name="connsiteX8" fmla="*/ 5812942 w 6557920"/>
              <a:gd name="connsiteY8" fmla="*/ 6510012 h 6510262"/>
              <a:gd name="connsiteX9" fmla="*/ 5230382 w 6557920"/>
              <a:gd name="connsiteY9" fmla="*/ 6264291 h 6510262"/>
              <a:gd name="connsiteX10" fmla="*/ 5004651 w 6557920"/>
              <a:gd name="connsiteY10" fmla="*/ 5356076 h 6510262"/>
              <a:gd name="connsiteX11" fmla="*/ 4397294 w 6557920"/>
              <a:gd name="connsiteY11" fmla="*/ 4796360 h 6510262"/>
              <a:gd name="connsiteX12" fmla="*/ 3732865 w 6557920"/>
              <a:gd name="connsiteY12" fmla="*/ 4824839 h 6510262"/>
              <a:gd name="connsiteX13" fmla="*/ 3126419 w 6557920"/>
              <a:gd name="connsiteY13" fmla="*/ 4648855 h 6510262"/>
              <a:gd name="connsiteX14" fmla="*/ 2627551 w 6557920"/>
              <a:gd name="connsiteY14" fmla="*/ 3709240 h 6510262"/>
              <a:gd name="connsiteX15" fmla="*/ 3770973 w 6557920"/>
              <a:gd name="connsiteY15" fmla="*/ 2580133 h 6510262"/>
              <a:gd name="connsiteX16" fmla="*/ 3410016 w 6557920"/>
              <a:gd name="connsiteY16" fmla="*/ 0 h 6510262"/>
              <a:gd name="connsiteX17" fmla="*/ 4194426 w 6557920"/>
              <a:gd name="connsiteY17" fmla="*/ 0 h 6510262"/>
              <a:gd name="connsiteX18" fmla="*/ 5002733 w 6557920"/>
              <a:gd name="connsiteY18" fmla="*/ 1106281 h 6510262"/>
              <a:gd name="connsiteX19" fmla="*/ 4615284 w 6557920"/>
              <a:gd name="connsiteY19" fmla="*/ 2022939 h 6510262"/>
              <a:gd name="connsiteX20" fmla="*/ 3185435 w 6557920"/>
              <a:gd name="connsiteY20" fmla="*/ 2378094 h 6510262"/>
              <a:gd name="connsiteX21" fmla="*/ 2303814 w 6557920"/>
              <a:gd name="connsiteY21" fmla="*/ 3335000 h 6510262"/>
              <a:gd name="connsiteX22" fmla="*/ 2349519 w 6557920"/>
              <a:gd name="connsiteY22" fmla="*/ 4382042 h 6510262"/>
              <a:gd name="connsiteX23" fmla="*/ 2071577 w 6557920"/>
              <a:gd name="connsiteY23" fmla="*/ 5336964 h 6510262"/>
              <a:gd name="connsiteX24" fmla="*/ 592078 w 6557920"/>
              <a:gd name="connsiteY24" fmla="*/ 6122387 h 6510262"/>
              <a:gd name="connsiteX25" fmla="*/ 0 w 6557920"/>
              <a:gd name="connsiteY25" fmla="*/ 6021481 h 6510262"/>
              <a:gd name="connsiteX26" fmla="*/ 0 w 6557920"/>
              <a:gd name="connsiteY26" fmla="*/ 2684780 h 6510262"/>
              <a:gd name="connsiteX27" fmla="*/ 740561 w 6557920"/>
              <a:gd name="connsiteY27" fmla="*/ 2589543 h 6510262"/>
              <a:gd name="connsiteX28" fmla="*/ 1901053 w 6557920"/>
              <a:gd name="connsiteY28" fmla="*/ 2472481 h 6510262"/>
              <a:gd name="connsiteX29" fmla="*/ 2588485 w 6557920"/>
              <a:gd name="connsiteY29" fmla="*/ 1593805 h 6510262"/>
              <a:gd name="connsiteX30" fmla="*/ 2647414 w 6557920"/>
              <a:gd name="connsiteY30" fmla="*/ 990069 h 6510262"/>
              <a:gd name="connsiteX31" fmla="*/ 2890324 w 6557920"/>
              <a:gd name="connsiteY31" fmla="*/ 352321 h 6510262"/>
              <a:gd name="connsiteX32" fmla="*/ 3410016 w 6557920"/>
              <a:gd name="connsiteY32" fmla="*/ 0 h 651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57920" h="6510262">
                <a:moveTo>
                  <a:pt x="3770973" y="2580133"/>
                </a:moveTo>
                <a:cubicBezTo>
                  <a:pt x="3989958" y="2582871"/>
                  <a:pt x="4206024" y="2650599"/>
                  <a:pt x="4386901" y="2773277"/>
                </a:cubicBezTo>
                <a:cubicBezTo>
                  <a:pt x="4739172" y="3011330"/>
                  <a:pt x="4889598" y="3389220"/>
                  <a:pt x="4871364" y="3804352"/>
                </a:cubicBezTo>
                <a:cubicBezTo>
                  <a:pt x="4860971" y="4050985"/>
                  <a:pt x="4823775" y="4314595"/>
                  <a:pt x="4945757" y="4541147"/>
                </a:cubicBezTo>
                <a:cubicBezTo>
                  <a:pt x="5054246" y="4743054"/>
                  <a:pt x="5271225" y="4938206"/>
                  <a:pt x="5503519" y="4978186"/>
                </a:cubicBezTo>
                <a:cubicBezTo>
                  <a:pt x="5630242" y="5001005"/>
                  <a:pt x="5760612" y="5001918"/>
                  <a:pt x="5887152" y="5016340"/>
                </a:cubicBezTo>
                <a:cubicBezTo>
                  <a:pt x="6032838" y="5033318"/>
                  <a:pt x="6171777" y="5066725"/>
                  <a:pt x="6292847" y="5170417"/>
                </a:cubicBezTo>
                <a:cubicBezTo>
                  <a:pt x="6465154" y="5317009"/>
                  <a:pt x="6565985" y="5545569"/>
                  <a:pt x="6557415" y="5770295"/>
                </a:cubicBezTo>
                <a:cubicBezTo>
                  <a:pt x="6544105" y="6173014"/>
                  <a:pt x="6215720" y="6499423"/>
                  <a:pt x="5812942" y="6510012"/>
                </a:cubicBezTo>
                <a:cubicBezTo>
                  <a:pt x="5593046" y="6515671"/>
                  <a:pt x="5378802" y="6425306"/>
                  <a:pt x="5230382" y="6264291"/>
                </a:cubicBezTo>
                <a:cubicBezTo>
                  <a:pt x="4978942" y="5992101"/>
                  <a:pt x="5093266" y="5680843"/>
                  <a:pt x="5004651" y="5356076"/>
                </a:cubicBezTo>
                <a:cubicBezTo>
                  <a:pt x="4927523" y="5074393"/>
                  <a:pt x="4687753" y="4844920"/>
                  <a:pt x="4397294" y="4796360"/>
                </a:cubicBezTo>
                <a:cubicBezTo>
                  <a:pt x="4175574" y="4758206"/>
                  <a:pt x="3955679" y="4827760"/>
                  <a:pt x="3732865" y="4824839"/>
                </a:cubicBezTo>
                <a:cubicBezTo>
                  <a:pt x="3519533" y="4822101"/>
                  <a:pt x="3302555" y="4771533"/>
                  <a:pt x="3126419" y="4648855"/>
                </a:cubicBezTo>
                <a:cubicBezTo>
                  <a:pt x="2825567" y="4439281"/>
                  <a:pt x="2627551" y="4076543"/>
                  <a:pt x="2627551" y="3709240"/>
                </a:cubicBezTo>
                <a:cubicBezTo>
                  <a:pt x="2627551" y="3080883"/>
                  <a:pt x="3140642" y="2572465"/>
                  <a:pt x="3770973" y="2580133"/>
                </a:cubicBezTo>
                <a:close/>
                <a:moveTo>
                  <a:pt x="3410016" y="0"/>
                </a:moveTo>
                <a:lnTo>
                  <a:pt x="4194426" y="0"/>
                </a:lnTo>
                <a:cubicBezTo>
                  <a:pt x="4655189" y="161847"/>
                  <a:pt x="4989509" y="596082"/>
                  <a:pt x="5002733" y="1106281"/>
                </a:cubicBezTo>
                <a:cubicBezTo>
                  <a:pt x="5011317" y="1450949"/>
                  <a:pt x="4869562" y="1788814"/>
                  <a:pt x="4615284" y="2022939"/>
                </a:cubicBezTo>
                <a:cubicBezTo>
                  <a:pt x="4187002" y="2418060"/>
                  <a:pt x="3695615" y="2239206"/>
                  <a:pt x="3185435" y="2378094"/>
                </a:cubicBezTo>
                <a:cubicBezTo>
                  <a:pt x="2741840" y="2499124"/>
                  <a:pt x="2380840" y="2877805"/>
                  <a:pt x="2303814" y="3335000"/>
                </a:cubicBezTo>
                <a:cubicBezTo>
                  <a:pt x="2244885" y="3685337"/>
                  <a:pt x="2354391" y="4031705"/>
                  <a:pt x="2349519" y="4382042"/>
                </a:cubicBezTo>
                <a:cubicBezTo>
                  <a:pt x="2344879" y="4717356"/>
                  <a:pt x="2264837" y="5058906"/>
                  <a:pt x="2071577" y="5336964"/>
                </a:cubicBezTo>
                <a:cubicBezTo>
                  <a:pt x="1742129" y="5811166"/>
                  <a:pt x="1170931" y="6122387"/>
                  <a:pt x="592078" y="6122387"/>
                </a:cubicBezTo>
                <a:cubicBezTo>
                  <a:pt x="384665" y="6122387"/>
                  <a:pt x="185604" y="6087240"/>
                  <a:pt x="0" y="6021481"/>
                </a:cubicBezTo>
                <a:lnTo>
                  <a:pt x="0" y="2684780"/>
                </a:lnTo>
                <a:cubicBezTo>
                  <a:pt x="231310" y="2609384"/>
                  <a:pt x="481643" y="2577922"/>
                  <a:pt x="740561" y="2589543"/>
                </a:cubicBezTo>
                <a:cubicBezTo>
                  <a:pt x="1128010" y="2606550"/>
                  <a:pt x="1543068" y="2664656"/>
                  <a:pt x="1901053" y="2472481"/>
                </a:cubicBezTo>
                <a:cubicBezTo>
                  <a:pt x="2218204" y="2301847"/>
                  <a:pt x="2524683" y="1959164"/>
                  <a:pt x="2588485" y="1593805"/>
                </a:cubicBezTo>
                <a:cubicBezTo>
                  <a:pt x="2622821" y="1395678"/>
                  <a:pt x="2624678" y="1189047"/>
                  <a:pt x="2647414" y="990069"/>
                </a:cubicBezTo>
                <a:cubicBezTo>
                  <a:pt x="2673167" y="761614"/>
                  <a:pt x="2727456" y="542512"/>
                  <a:pt x="2890324" y="352321"/>
                </a:cubicBezTo>
                <a:cubicBezTo>
                  <a:pt x="3028367" y="192175"/>
                  <a:pt x="3210027" y="70578"/>
                  <a:pt x="3410016" y="0"/>
                </a:cubicBezTo>
                <a:close/>
              </a:path>
            </a:pathLst>
          </a:custGeom>
          <a:solidFill>
            <a:schemeClr val="accent2">
              <a:lumMod val="75000"/>
            </a:schemeClr>
          </a:solidFill>
        </p:spPr>
        <p:txBody>
          <a:bodyPr wrap="square" anchor="ctr">
            <a:noAutofit/>
          </a:bodyPr>
          <a:lstStyle>
            <a:lvl1pPr marL="0" indent="0" algn="ctr">
              <a:buNone/>
              <a:defRPr>
                <a:solidFill>
                  <a:schemeClr val="bg1"/>
                </a:solidFill>
              </a:defRPr>
            </a:lvl1pPr>
          </a:lstStyle>
          <a:p>
            <a:endParaRPr lang="en-US" dirty="0"/>
          </a:p>
        </p:txBody>
      </p:sp>
      <p:sp>
        <p:nvSpPr>
          <p:cNvPr id="16" name="Circle">
            <a:extLst>
              <a:ext uri="{FF2B5EF4-FFF2-40B4-BE49-F238E27FC236}">
                <a16:creationId xmlns:a16="http://schemas.microsoft.com/office/drawing/2014/main" id="{C3BDC5E9-255B-344E-9514-3573B38C51A6}"/>
              </a:ext>
            </a:extLst>
          </p:cNvPr>
          <p:cNvSpPr/>
          <p:nvPr/>
        </p:nvSpPr>
        <p:spPr>
          <a:xfrm>
            <a:off x="3589084" y="5047021"/>
            <a:ext cx="1136706" cy="1136702"/>
          </a:xfrm>
          <a:prstGeom prst="ellipse">
            <a:avLst/>
          </a:prstGeom>
          <a:solidFill>
            <a:schemeClr val="accent1">
              <a:lumMod val="20000"/>
              <a:lumOff val="80000"/>
            </a:schemeClr>
          </a:solidFill>
          <a:ln w="12700">
            <a:miter lim="400000"/>
          </a:ln>
        </p:spPr>
        <p:txBody>
          <a:bodyPr lIns="38100" tIns="38100" rIns="38100" bIns="38100" anchor="ctr"/>
          <a:lstStyle/>
          <a:p>
            <a:pPr>
              <a:defRPr sz="3000">
                <a:solidFill>
                  <a:srgbClr val="FFFFFF"/>
                </a:solidFill>
              </a:defRPr>
            </a:pPr>
            <a:endParaRPr/>
          </a:p>
        </p:txBody>
      </p:sp>
      <p:sp>
        <p:nvSpPr>
          <p:cNvPr id="17" name="Shape">
            <a:extLst>
              <a:ext uri="{FF2B5EF4-FFF2-40B4-BE49-F238E27FC236}">
                <a16:creationId xmlns:a16="http://schemas.microsoft.com/office/drawing/2014/main" id="{2EBFEB22-B6FE-3E43-94EB-6FBA064D75CE}"/>
              </a:ext>
            </a:extLst>
          </p:cNvPr>
          <p:cNvSpPr/>
          <p:nvPr/>
        </p:nvSpPr>
        <p:spPr>
          <a:xfrm>
            <a:off x="2360989" y="5227902"/>
            <a:ext cx="2661099" cy="1630098"/>
          </a:xfrm>
          <a:custGeom>
            <a:avLst/>
            <a:gdLst/>
            <a:ahLst/>
            <a:cxnLst>
              <a:cxn ang="0">
                <a:pos x="wd2" y="hd2"/>
              </a:cxn>
              <a:cxn ang="5400000">
                <a:pos x="wd2" y="hd2"/>
              </a:cxn>
              <a:cxn ang="10800000">
                <a:pos x="wd2" y="hd2"/>
              </a:cxn>
              <a:cxn ang="16200000">
                <a:pos x="wd2" y="hd2"/>
              </a:cxn>
            </a:cxnLst>
            <a:rect l="0" t="0" r="r" b="b"/>
            <a:pathLst>
              <a:path w="21563" h="21540" extrusionOk="0">
                <a:moveTo>
                  <a:pt x="19310" y="17087"/>
                </a:moveTo>
                <a:cubicBezTo>
                  <a:pt x="18315" y="15954"/>
                  <a:pt x="17096" y="15502"/>
                  <a:pt x="15901" y="15464"/>
                </a:cubicBezTo>
                <a:cubicBezTo>
                  <a:pt x="14651" y="15439"/>
                  <a:pt x="13409" y="16068"/>
                  <a:pt x="12159" y="15728"/>
                </a:cubicBezTo>
                <a:cubicBezTo>
                  <a:pt x="10524" y="15275"/>
                  <a:pt x="9174" y="13174"/>
                  <a:pt x="8742" y="10595"/>
                </a:cubicBezTo>
                <a:cubicBezTo>
                  <a:pt x="8240" y="7614"/>
                  <a:pt x="8888" y="4758"/>
                  <a:pt x="7469" y="2255"/>
                </a:cubicBezTo>
                <a:cubicBezTo>
                  <a:pt x="6628" y="770"/>
                  <a:pt x="5425" y="-60"/>
                  <a:pt x="4190" y="3"/>
                </a:cubicBezTo>
                <a:cubicBezTo>
                  <a:pt x="1922" y="104"/>
                  <a:pt x="71" y="3098"/>
                  <a:pt x="2" y="6796"/>
                </a:cubicBezTo>
                <a:cubicBezTo>
                  <a:pt x="-37" y="8872"/>
                  <a:pt x="534" y="10973"/>
                  <a:pt x="1498" y="12319"/>
                </a:cubicBezTo>
                <a:cubicBezTo>
                  <a:pt x="2177" y="13262"/>
                  <a:pt x="2964" y="13577"/>
                  <a:pt x="3782" y="13740"/>
                </a:cubicBezTo>
                <a:cubicBezTo>
                  <a:pt x="4491" y="13879"/>
                  <a:pt x="5232" y="13879"/>
                  <a:pt x="5942" y="14080"/>
                </a:cubicBezTo>
                <a:cubicBezTo>
                  <a:pt x="7245" y="14457"/>
                  <a:pt x="8472" y="16244"/>
                  <a:pt x="9081" y="18093"/>
                </a:cubicBezTo>
                <a:cubicBezTo>
                  <a:pt x="9436" y="19175"/>
                  <a:pt x="9552" y="20345"/>
                  <a:pt x="9575" y="21540"/>
                </a:cubicBezTo>
                <a:lnTo>
                  <a:pt x="21563" y="21540"/>
                </a:lnTo>
                <a:cubicBezTo>
                  <a:pt x="21062" y="19754"/>
                  <a:pt x="20282" y="18194"/>
                  <a:pt x="19310" y="17087"/>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9" name="Shape">
            <a:extLst>
              <a:ext uri="{FF2B5EF4-FFF2-40B4-BE49-F238E27FC236}">
                <a16:creationId xmlns:a16="http://schemas.microsoft.com/office/drawing/2014/main" id="{E47BE3AC-2DDA-B64F-92C8-2F27DFC3CF9D}"/>
              </a:ext>
            </a:extLst>
          </p:cNvPr>
          <p:cNvSpPr/>
          <p:nvPr/>
        </p:nvSpPr>
        <p:spPr>
          <a:xfrm>
            <a:off x="428405" y="439285"/>
            <a:ext cx="1807436" cy="1807437"/>
          </a:xfrm>
          <a:custGeom>
            <a:avLst/>
            <a:gdLst/>
            <a:ahLst/>
            <a:cxnLst>
              <a:cxn ang="0">
                <a:pos x="wd2" y="hd2"/>
              </a:cxn>
              <a:cxn ang="5400000">
                <a:pos x="wd2" y="hd2"/>
              </a:cxn>
              <a:cxn ang="10800000">
                <a:pos x="wd2" y="hd2"/>
              </a:cxn>
              <a:cxn ang="16200000">
                <a:pos x="wd2" y="hd2"/>
              </a:cxn>
            </a:cxnLst>
            <a:rect l="0" t="0" r="r" b="b"/>
            <a:pathLst>
              <a:path w="19032" h="19032" extrusionOk="0">
                <a:moveTo>
                  <a:pt x="5875" y="727"/>
                </a:moveTo>
                <a:cubicBezTo>
                  <a:pt x="10729" y="-1284"/>
                  <a:pt x="16295" y="1021"/>
                  <a:pt x="18305" y="5875"/>
                </a:cubicBezTo>
                <a:cubicBezTo>
                  <a:pt x="20316" y="10729"/>
                  <a:pt x="18011" y="16295"/>
                  <a:pt x="13157" y="18305"/>
                </a:cubicBezTo>
                <a:cubicBezTo>
                  <a:pt x="8303" y="20316"/>
                  <a:pt x="2737" y="18011"/>
                  <a:pt x="727" y="13157"/>
                </a:cubicBezTo>
                <a:cubicBezTo>
                  <a:pt x="-1284" y="8303"/>
                  <a:pt x="1021" y="2737"/>
                  <a:pt x="5875" y="727"/>
                </a:cubicBezTo>
                <a:close/>
              </a:path>
            </a:pathLst>
          </a:cu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p>
        </p:txBody>
      </p:sp>
      <p:sp>
        <p:nvSpPr>
          <p:cNvPr id="8" name="Title 1">
            <a:extLst>
              <a:ext uri="{FF2B5EF4-FFF2-40B4-BE49-F238E27FC236}">
                <a16:creationId xmlns:a16="http://schemas.microsoft.com/office/drawing/2014/main" id="{74985E82-8BBB-4140-ADE7-3211B76C0426}"/>
              </a:ext>
            </a:extLst>
          </p:cNvPr>
          <p:cNvSpPr>
            <a:spLocks noGrp="1"/>
          </p:cNvSpPr>
          <p:nvPr>
            <p:ph type="title"/>
          </p:nvPr>
        </p:nvSpPr>
        <p:spPr>
          <a:xfrm>
            <a:off x="6815138" y="1709738"/>
            <a:ext cx="4532312" cy="2852737"/>
          </a:xfrm>
        </p:spPr>
        <p:txBody>
          <a:bodyPr anchor="b"/>
          <a:lstStyle>
            <a:lvl1pPr algn="ctr">
              <a:defRPr sz="6000">
                <a:solidFill>
                  <a:schemeClr val="tx1">
                    <a:lumMod val="85000"/>
                    <a:lumOff val="15000"/>
                  </a:schemeClr>
                </a:solidFill>
              </a:defRPr>
            </a:lvl1pPr>
          </a:lstStyle>
          <a:p>
            <a:r>
              <a:rPr lang="es-ES" dirty="0"/>
              <a:t>Haga clic para modificar el estilo de título del patrón</a:t>
            </a:r>
            <a:endParaRPr lang="en-US" dirty="0"/>
          </a:p>
        </p:txBody>
      </p:sp>
      <p:sp>
        <p:nvSpPr>
          <p:cNvPr id="9" name="Text Placeholder 2">
            <a:extLst>
              <a:ext uri="{FF2B5EF4-FFF2-40B4-BE49-F238E27FC236}">
                <a16:creationId xmlns:a16="http://schemas.microsoft.com/office/drawing/2014/main" id="{BE5281E8-502B-4754-B5F5-7C62E11011CF}"/>
              </a:ext>
            </a:extLst>
          </p:cNvPr>
          <p:cNvSpPr>
            <a:spLocks noGrp="1"/>
          </p:cNvSpPr>
          <p:nvPr>
            <p:ph type="body" idx="1"/>
          </p:nvPr>
        </p:nvSpPr>
        <p:spPr>
          <a:xfrm>
            <a:off x="6815138" y="4589463"/>
            <a:ext cx="45323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2" name="Slide Number Placeholder 5">
            <a:extLst>
              <a:ext uri="{FF2B5EF4-FFF2-40B4-BE49-F238E27FC236}">
                <a16:creationId xmlns:a16="http://schemas.microsoft.com/office/drawing/2014/main" id="{A03F40A7-0F3F-41D6-9058-1BE8DB2708C0}"/>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‹N°›</a:t>
            </a:fld>
            <a:endParaRPr lang="en-US"/>
          </a:p>
        </p:txBody>
      </p:sp>
      <p:pic>
        <p:nvPicPr>
          <p:cNvPr id="13" name="Imagen 12" descr="Imagen que contiene Logotipo&#10;&#10;Descripción generada automáticamente">
            <a:extLst>
              <a:ext uri="{FF2B5EF4-FFF2-40B4-BE49-F238E27FC236}">
                <a16:creationId xmlns:a16="http://schemas.microsoft.com/office/drawing/2014/main" id="{63C74B9A-EA0B-4A80-AA39-F564092FC9BF}"/>
              </a:ext>
            </a:extLst>
          </p:cNvPr>
          <p:cNvPicPr>
            <a:picLocks noChangeAspect="1"/>
          </p:cNvPicPr>
          <p:nvPr userDrawn="1"/>
        </p:nvPicPr>
        <p:blipFill>
          <a:blip r:embed="rId2"/>
          <a:stretch>
            <a:fillRect/>
          </a:stretch>
        </p:blipFill>
        <p:spPr>
          <a:xfrm>
            <a:off x="817815" y="6305559"/>
            <a:ext cx="2033569" cy="374632"/>
          </a:xfrm>
          <a:prstGeom prst="rect">
            <a:avLst/>
          </a:prstGeom>
        </p:spPr>
      </p:pic>
    </p:spTree>
    <p:extLst>
      <p:ext uri="{BB962C8B-B14F-4D97-AF65-F5344CB8AC3E}">
        <p14:creationId xmlns:p14="http://schemas.microsoft.com/office/powerpoint/2010/main" val="1158786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46490BB7-B2EF-1B4F-8E41-EF687767193D}"/>
              </a:ext>
            </a:extLst>
          </p:cNvPr>
          <p:cNvSpPr>
            <a:spLocks noGrp="1"/>
          </p:cNvSpPr>
          <p:nvPr>
            <p:ph type="pic" sz="quarter" idx="17"/>
          </p:nvPr>
        </p:nvSpPr>
        <p:spPr>
          <a:xfrm>
            <a:off x="9652389" y="0"/>
            <a:ext cx="2539427" cy="2557463"/>
          </a:xfrm>
          <a:custGeom>
            <a:avLst/>
            <a:gdLst>
              <a:gd name="connsiteX0" fmla="*/ 1977435 w 2539427"/>
              <a:gd name="connsiteY0" fmla="*/ 0 h 2557463"/>
              <a:gd name="connsiteX1" fmla="*/ 2539427 w 2539427"/>
              <a:gd name="connsiteY1" fmla="*/ 0 h 2557463"/>
              <a:gd name="connsiteX2" fmla="*/ 2539427 w 2539427"/>
              <a:gd name="connsiteY2" fmla="*/ 564285 h 2557463"/>
              <a:gd name="connsiteX3" fmla="*/ 2271433 w 2539427"/>
              <a:gd name="connsiteY3" fmla="*/ 600705 h 2557463"/>
              <a:gd name="connsiteX4" fmla="*/ 1815243 w 2539427"/>
              <a:gd name="connsiteY4" fmla="*/ 1101090 h 2557463"/>
              <a:gd name="connsiteX5" fmla="*/ 1842195 w 2539427"/>
              <a:gd name="connsiteY5" fmla="*/ 1646674 h 2557463"/>
              <a:gd name="connsiteX6" fmla="*/ 1700018 w 2539427"/>
              <a:gd name="connsiteY6" fmla="*/ 2145043 h 2557463"/>
              <a:gd name="connsiteX7" fmla="*/ 1044315 w 2539427"/>
              <a:gd name="connsiteY7" fmla="*/ 2549948 h 2557463"/>
              <a:gd name="connsiteX8" fmla="*/ 940700 w 2539427"/>
              <a:gd name="connsiteY8" fmla="*/ 2557463 h 2557463"/>
              <a:gd name="connsiteX9" fmla="*/ 917279 w 2539427"/>
              <a:gd name="connsiteY9" fmla="*/ 2557463 h 2557463"/>
              <a:gd name="connsiteX10" fmla="*/ 836367 w 2539427"/>
              <a:gd name="connsiteY10" fmla="*/ 2553799 h 2557463"/>
              <a:gd name="connsiteX11" fmla="*/ 15 w 2539427"/>
              <a:gd name="connsiteY11" fmla="*/ 1626507 h 2557463"/>
              <a:gd name="connsiteX12" fmla="*/ 155609 w 2539427"/>
              <a:gd name="connsiteY12" fmla="*/ 1120309 h 2557463"/>
              <a:gd name="connsiteX13" fmla="*/ 998902 w 2539427"/>
              <a:gd name="connsiteY13" fmla="*/ 717912 h 2557463"/>
              <a:gd name="connsiteX14" fmla="*/ 1603036 w 2539427"/>
              <a:gd name="connsiteY14" fmla="*/ 653496 h 2557463"/>
              <a:gd name="connsiteX15" fmla="*/ 1958361 w 2539427"/>
              <a:gd name="connsiteY15" fmla="*/ 193445 h 2557463"/>
              <a:gd name="connsiteX16" fmla="*/ 1970116 w 2539427"/>
              <a:gd name="connsiteY16" fmla="*/ 96390 h 255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9427" h="2557463">
                <a:moveTo>
                  <a:pt x="1977435" y="0"/>
                </a:moveTo>
                <a:lnTo>
                  <a:pt x="2539427" y="0"/>
                </a:lnTo>
                <a:lnTo>
                  <a:pt x="2539427" y="564285"/>
                </a:lnTo>
                <a:cubicBezTo>
                  <a:pt x="2451979" y="569030"/>
                  <a:pt x="2361706" y="575792"/>
                  <a:pt x="2271433" y="600705"/>
                </a:cubicBezTo>
                <a:cubicBezTo>
                  <a:pt x="2040984" y="665122"/>
                  <a:pt x="1853729" y="862879"/>
                  <a:pt x="1815243" y="1101090"/>
                </a:cubicBezTo>
                <a:cubicBezTo>
                  <a:pt x="1785466" y="1283545"/>
                  <a:pt x="1844078" y="1464101"/>
                  <a:pt x="1842195" y="1646674"/>
                </a:cubicBezTo>
                <a:cubicBezTo>
                  <a:pt x="1840194" y="1821418"/>
                  <a:pt x="1799942" y="2000076"/>
                  <a:pt x="1700018" y="2145043"/>
                </a:cubicBezTo>
                <a:cubicBezTo>
                  <a:pt x="1551309" y="2361055"/>
                  <a:pt x="1305460" y="2513852"/>
                  <a:pt x="1044315" y="2549948"/>
                </a:cubicBezTo>
                <a:lnTo>
                  <a:pt x="940700" y="2557463"/>
                </a:lnTo>
                <a:lnTo>
                  <a:pt x="917279" y="2557463"/>
                </a:lnTo>
                <a:lnTo>
                  <a:pt x="836367" y="2553799"/>
                </a:lnTo>
                <a:cubicBezTo>
                  <a:pt x="366082" y="2508350"/>
                  <a:pt x="-2633" y="2110855"/>
                  <a:pt x="15" y="1626507"/>
                </a:cubicBezTo>
                <a:cubicBezTo>
                  <a:pt x="2016" y="1446900"/>
                  <a:pt x="55803" y="1269190"/>
                  <a:pt x="155609" y="1120309"/>
                </a:cubicBezTo>
                <a:cubicBezTo>
                  <a:pt x="349690" y="830256"/>
                  <a:pt x="658878" y="705456"/>
                  <a:pt x="998902" y="717912"/>
                </a:cubicBezTo>
                <a:cubicBezTo>
                  <a:pt x="1201575" y="725623"/>
                  <a:pt x="1417665" y="754451"/>
                  <a:pt x="1603036" y="653496"/>
                </a:cubicBezTo>
                <a:cubicBezTo>
                  <a:pt x="1767223" y="563218"/>
                  <a:pt x="1926701" y="383610"/>
                  <a:pt x="1958361" y="193445"/>
                </a:cubicBezTo>
                <a:cubicBezTo>
                  <a:pt x="1963657" y="161296"/>
                  <a:pt x="1967247" y="128909"/>
                  <a:pt x="1970116" y="96390"/>
                </a:cubicBezTo>
                <a:close/>
              </a:path>
            </a:pathLst>
          </a:custGeom>
          <a:solidFill>
            <a:schemeClr val="accent5"/>
          </a:solidFill>
        </p:spPr>
        <p:txBody>
          <a:bodyPr wrap="square" anchor="ctr">
            <a:noAutofit/>
          </a:bodyPr>
          <a:lstStyle>
            <a:lvl1pPr marL="0" indent="0" algn="ctr">
              <a:buNone/>
              <a:defRPr>
                <a:solidFill>
                  <a:schemeClr val="bg1"/>
                </a:solidFill>
              </a:defRPr>
            </a:lvl1pPr>
          </a:lstStyle>
          <a:p>
            <a:r>
              <a:rPr lang="es-ES"/>
              <a:t>Haga clic en el icono para agregar una imagen</a:t>
            </a:r>
            <a:endParaRPr lang="en-US"/>
          </a:p>
        </p:txBody>
      </p:sp>
      <p:sp>
        <p:nvSpPr>
          <p:cNvPr id="20" name="Shape">
            <a:extLst>
              <a:ext uri="{FF2B5EF4-FFF2-40B4-BE49-F238E27FC236}">
                <a16:creationId xmlns:a16="http://schemas.microsoft.com/office/drawing/2014/main" id="{4B7A2121-92E9-9B4C-AC49-25587387B197}"/>
              </a:ext>
            </a:extLst>
          </p:cNvPr>
          <p:cNvSpPr/>
          <p:nvPr/>
        </p:nvSpPr>
        <p:spPr>
          <a:xfrm>
            <a:off x="1421449" y="4752701"/>
            <a:ext cx="474461" cy="4744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10" y="21600"/>
                  <a:pt x="0" y="16747"/>
                  <a:pt x="0" y="10800"/>
                </a:cubicBezTo>
                <a:cubicBezTo>
                  <a:pt x="0" y="4810"/>
                  <a:pt x="4853" y="0"/>
                  <a:pt x="10800" y="0"/>
                </a:cubicBezTo>
                <a:cubicBezTo>
                  <a:pt x="16790" y="0"/>
                  <a:pt x="21600" y="4853"/>
                  <a:pt x="21600" y="10800"/>
                </a:cubicBezTo>
                <a:cubicBezTo>
                  <a:pt x="21600" y="16747"/>
                  <a:pt x="16747" y="21600"/>
                  <a:pt x="10800" y="21600"/>
                </a:cubicBezTo>
                <a:close/>
              </a:path>
            </a:pathLst>
          </a:custGeom>
          <a:solidFill>
            <a:schemeClr val="accent5">
              <a:lumMod val="20000"/>
              <a:lumOff val="80000"/>
            </a:schemeClr>
          </a:solidFill>
          <a:ln w="12700">
            <a:miter lim="400000"/>
          </a:ln>
        </p:spPr>
        <p:txBody>
          <a:bodyPr lIns="38100" tIns="38100" rIns="38100" bIns="38100" anchor="ctr"/>
          <a:lstStyle/>
          <a:p>
            <a:pPr>
              <a:defRPr sz="3000">
                <a:solidFill>
                  <a:srgbClr val="FFFFFF"/>
                </a:solidFill>
              </a:defRPr>
            </a:pPr>
            <a:endParaRPr/>
          </a:p>
        </p:txBody>
      </p:sp>
      <p:sp>
        <p:nvSpPr>
          <p:cNvPr id="21" name="Circle">
            <a:extLst>
              <a:ext uri="{FF2B5EF4-FFF2-40B4-BE49-F238E27FC236}">
                <a16:creationId xmlns:a16="http://schemas.microsoft.com/office/drawing/2014/main" id="{AB05116F-FC68-1743-8188-B777FF66CD5D}"/>
              </a:ext>
            </a:extLst>
          </p:cNvPr>
          <p:cNvSpPr/>
          <p:nvPr/>
        </p:nvSpPr>
        <p:spPr>
          <a:xfrm>
            <a:off x="672308" y="5357777"/>
            <a:ext cx="576263" cy="576263"/>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2" name="Shape">
            <a:extLst>
              <a:ext uri="{FF2B5EF4-FFF2-40B4-BE49-F238E27FC236}">
                <a16:creationId xmlns:a16="http://schemas.microsoft.com/office/drawing/2014/main" id="{EEA0AB43-1D45-D24D-8901-9EB99A93E3D4}"/>
              </a:ext>
            </a:extLst>
          </p:cNvPr>
          <p:cNvSpPr/>
          <p:nvPr/>
        </p:nvSpPr>
        <p:spPr>
          <a:xfrm>
            <a:off x="681911" y="4627845"/>
            <a:ext cx="1612712" cy="1613720"/>
          </a:xfrm>
          <a:custGeom>
            <a:avLst/>
            <a:gdLst/>
            <a:ahLst/>
            <a:cxnLst>
              <a:cxn ang="0">
                <a:pos x="wd2" y="hd2"/>
              </a:cxn>
              <a:cxn ang="5400000">
                <a:pos x="wd2" y="hd2"/>
              </a:cxn>
              <a:cxn ang="10800000">
                <a:pos x="wd2" y="hd2"/>
              </a:cxn>
              <a:cxn ang="16200000">
                <a:pos x="wd2" y="hd2"/>
              </a:cxn>
            </a:cxnLst>
            <a:rect l="0" t="0" r="r" b="b"/>
            <a:pathLst>
              <a:path w="21563" h="21526" extrusionOk="0">
                <a:moveTo>
                  <a:pt x="11906" y="20475"/>
                </a:moveTo>
                <a:cubicBezTo>
                  <a:pt x="12908" y="21141"/>
                  <a:pt x="14089" y="21513"/>
                  <a:pt x="15283" y="21526"/>
                </a:cubicBezTo>
                <a:cubicBezTo>
                  <a:pt x="18738" y="21564"/>
                  <a:pt x="21563" y="18784"/>
                  <a:pt x="21563" y="15338"/>
                </a:cubicBezTo>
                <a:cubicBezTo>
                  <a:pt x="21563" y="13326"/>
                  <a:pt x="20471" y="11341"/>
                  <a:pt x="18828" y="10187"/>
                </a:cubicBezTo>
                <a:cubicBezTo>
                  <a:pt x="17852" y="9508"/>
                  <a:pt x="16670" y="9239"/>
                  <a:pt x="15502" y="9227"/>
                </a:cubicBezTo>
                <a:cubicBezTo>
                  <a:pt x="14282" y="9214"/>
                  <a:pt x="13075" y="9585"/>
                  <a:pt x="11855" y="9380"/>
                </a:cubicBezTo>
                <a:cubicBezTo>
                  <a:pt x="10262" y="9111"/>
                  <a:pt x="8939" y="7856"/>
                  <a:pt x="8516" y="6318"/>
                </a:cubicBezTo>
                <a:cubicBezTo>
                  <a:pt x="8028" y="4538"/>
                  <a:pt x="8657" y="2834"/>
                  <a:pt x="7283" y="1348"/>
                </a:cubicBezTo>
                <a:cubicBezTo>
                  <a:pt x="6461" y="464"/>
                  <a:pt x="5292" y="-36"/>
                  <a:pt x="4085" y="2"/>
                </a:cubicBezTo>
                <a:cubicBezTo>
                  <a:pt x="1876" y="54"/>
                  <a:pt x="66" y="1847"/>
                  <a:pt x="2" y="4051"/>
                </a:cubicBezTo>
                <a:cubicBezTo>
                  <a:pt x="-37" y="5294"/>
                  <a:pt x="515" y="6536"/>
                  <a:pt x="1465" y="7343"/>
                </a:cubicBezTo>
                <a:cubicBezTo>
                  <a:pt x="2133" y="7907"/>
                  <a:pt x="2891" y="8099"/>
                  <a:pt x="3687" y="8189"/>
                </a:cubicBezTo>
                <a:cubicBezTo>
                  <a:pt x="4381" y="8266"/>
                  <a:pt x="5100" y="8279"/>
                  <a:pt x="5793" y="8394"/>
                </a:cubicBezTo>
                <a:cubicBezTo>
                  <a:pt x="7064" y="8612"/>
                  <a:pt x="8259" y="9688"/>
                  <a:pt x="8862" y="10790"/>
                </a:cubicBezTo>
                <a:cubicBezTo>
                  <a:pt x="9530" y="12032"/>
                  <a:pt x="9325" y="13480"/>
                  <a:pt x="9273" y="14825"/>
                </a:cubicBezTo>
                <a:cubicBezTo>
                  <a:pt x="9145" y="17106"/>
                  <a:pt x="9980" y="19168"/>
                  <a:pt x="11906" y="20475"/>
                </a:cubicBezTo>
                <a:close/>
              </a:path>
            </a:pathLst>
          </a:cu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5" name="Shape">
            <a:extLst>
              <a:ext uri="{FF2B5EF4-FFF2-40B4-BE49-F238E27FC236}">
                <a16:creationId xmlns:a16="http://schemas.microsoft.com/office/drawing/2014/main" id="{019FA7FC-C1BC-754C-8F44-11C476CB4ADA}"/>
              </a:ext>
            </a:extLst>
          </p:cNvPr>
          <p:cNvSpPr/>
          <p:nvPr/>
        </p:nvSpPr>
        <p:spPr>
          <a:xfrm>
            <a:off x="11630905" y="738071"/>
            <a:ext cx="561096" cy="1224558"/>
          </a:xfrm>
          <a:custGeom>
            <a:avLst/>
            <a:gdLst/>
            <a:ahLst/>
            <a:cxnLst>
              <a:cxn ang="0">
                <a:pos x="wd2" y="hd2"/>
              </a:cxn>
              <a:cxn ang="5400000">
                <a:pos x="wd2" y="hd2"/>
              </a:cxn>
              <a:cxn ang="10800000">
                <a:pos x="wd2" y="hd2"/>
              </a:cxn>
              <a:cxn ang="16200000">
                <a:pos x="wd2" y="hd2"/>
              </a:cxn>
            </a:cxnLst>
            <a:rect l="0" t="0" r="r" b="b"/>
            <a:pathLst>
              <a:path w="21424" h="21600" extrusionOk="0">
                <a:moveTo>
                  <a:pt x="21387" y="0"/>
                </a:moveTo>
                <a:cubicBezTo>
                  <a:pt x="9615" y="576"/>
                  <a:pt x="301" y="5150"/>
                  <a:pt x="7" y="10707"/>
                </a:cubicBezTo>
                <a:cubicBezTo>
                  <a:pt x="-176" y="13976"/>
                  <a:pt x="3015" y="17263"/>
                  <a:pt x="8442" y="19381"/>
                </a:cubicBezTo>
                <a:cubicBezTo>
                  <a:pt x="12256" y="20872"/>
                  <a:pt x="16620" y="21346"/>
                  <a:pt x="21167" y="21583"/>
                </a:cubicBezTo>
                <a:cubicBezTo>
                  <a:pt x="21241" y="21583"/>
                  <a:pt x="21351" y="21583"/>
                  <a:pt x="21424" y="21600"/>
                </a:cubicBezTo>
                <a:lnTo>
                  <a:pt x="21424" y="0"/>
                </a:lnTo>
                <a:close/>
              </a:path>
            </a:pathLst>
          </a:custGeom>
          <a:solidFill>
            <a:schemeClr val="tx2">
              <a:lumMod val="75000"/>
            </a:schemeClr>
          </a:solidFill>
          <a:ln w="12700">
            <a:miter lim="400000"/>
          </a:ln>
        </p:spPr>
        <p:txBody>
          <a:bodyPr lIns="38100" tIns="38100" rIns="38100" bIns="38100" anchor="ctr"/>
          <a:lstStyle/>
          <a:p>
            <a:pPr>
              <a:defRPr sz="3000">
                <a:solidFill>
                  <a:srgbClr val="FFFFFF"/>
                </a:solidFill>
              </a:defRPr>
            </a:pPr>
            <a:endParaRPr/>
          </a:p>
        </p:txBody>
      </p:sp>
      <p:sp>
        <p:nvSpPr>
          <p:cNvPr id="8" name="Title 1">
            <a:extLst>
              <a:ext uri="{FF2B5EF4-FFF2-40B4-BE49-F238E27FC236}">
                <a16:creationId xmlns:a16="http://schemas.microsoft.com/office/drawing/2014/main" id="{1907DC5D-4F3E-4A99-A621-6F93F32265C8}"/>
              </a:ext>
            </a:extLst>
          </p:cNvPr>
          <p:cNvSpPr>
            <a:spLocks noGrp="1"/>
          </p:cNvSpPr>
          <p:nvPr>
            <p:ph type="title"/>
          </p:nvPr>
        </p:nvSpPr>
        <p:spPr>
          <a:xfrm>
            <a:off x="2560320" y="1709738"/>
            <a:ext cx="6894576" cy="2852737"/>
          </a:xfrm>
        </p:spPr>
        <p:txBody>
          <a:bodyPr anchor="b"/>
          <a:lstStyle>
            <a:lvl1pPr>
              <a:defRPr sz="6000">
                <a:solidFill>
                  <a:schemeClr val="tx1">
                    <a:lumMod val="85000"/>
                    <a:lumOff val="15000"/>
                  </a:schemeClr>
                </a:solidFill>
              </a:defRPr>
            </a:lvl1pPr>
          </a:lstStyle>
          <a:p>
            <a:r>
              <a:rPr lang="es-ES" dirty="0"/>
              <a:t>Haga clic para modificar el estilo de título del patrón</a:t>
            </a:r>
            <a:endParaRPr lang="en-US" dirty="0"/>
          </a:p>
        </p:txBody>
      </p:sp>
      <p:sp>
        <p:nvSpPr>
          <p:cNvPr id="9" name="Text Placeholder 2">
            <a:extLst>
              <a:ext uri="{FF2B5EF4-FFF2-40B4-BE49-F238E27FC236}">
                <a16:creationId xmlns:a16="http://schemas.microsoft.com/office/drawing/2014/main" id="{9DA8F992-7750-4566-AB4F-B2E8F3794CA3}"/>
              </a:ext>
            </a:extLst>
          </p:cNvPr>
          <p:cNvSpPr>
            <a:spLocks noGrp="1"/>
          </p:cNvSpPr>
          <p:nvPr>
            <p:ph type="body" idx="1"/>
          </p:nvPr>
        </p:nvSpPr>
        <p:spPr>
          <a:xfrm>
            <a:off x="2560320" y="4589463"/>
            <a:ext cx="689457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2" name="Slide Number Placeholder 5">
            <a:extLst>
              <a:ext uri="{FF2B5EF4-FFF2-40B4-BE49-F238E27FC236}">
                <a16:creationId xmlns:a16="http://schemas.microsoft.com/office/drawing/2014/main" id="{265FB8DD-A34F-4C06-9929-1E68FACD4D00}"/>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‹N°›</a:t>
            </a:fld>
            <a:endParaRPr lang="en-US"/>
          </a:p>
        </p:txBody>
      </p:sp>
      <p:sp>
        <p:nvSpPr>
          <p:cNvPr id="16" name="Text Placeholder 17">
            <a:extLst>
              <a:ext uri="{FF2B5EF4-FFF2-40B4-BE49-F238E27FC236}">
                <a16:creationId xmlns:a16="http://schemas.microsoft.com/office/drawing/2014/main" id="{A537F86F-E8D6-44FF-939F-7EB5A46935EE}"/>
              </a:ext>
            </a:extLst>
          </p:cNvPr>
          <p:cNvSpPr>
            <a:spLocks noGrp="1"/>
          </p:cNvSpPr>
          <p:nvPr>
            <p:ph type="body" sz="quarter" idx="14" hasCustomPrompt="1"/>
          </p:nvPr>
        </p:nvSpPr>
        <p:spPr>
          <a:xfrm>
            <a:off x="9764789" y="2649696"/>
            <a:ext cx="1701800" cy="22860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Name</a:t>
            </a:r>
          </a:p>
        </p:txBody>
      </p:sp>
      <p:sp>
        <p:nvSpPr>
          <p:cNvPr id="17" name="Text Placeholder 17">
            <a:extLst>
              <a:ext uri="{FF2B5EF4-FFF2-40B4-BE49-F238E27FC236}">
                <a16:creationId xmlns:a16="http://schemas.microsoft.com/office/drawing/2014/main" id="{17C97F11-0CC0-4E01-8422-614383043296}"/>
              </a:ext>
            </a:extLst>
          </p:cNvPr>
          <p:cNvSpPr>
            <a:spLocks noGrp="1"/>
          </p:cNvSpPr>
          <p:nvPr>
            <p:ph type="body" sz="quarter" idx="15" hasCustomPrompt="1"/>
          </p:nvPr>
        </p:nvSpPr>
        <p:spPr>
          <a:xfrm>
            <a:off x="9764789" y="2877029"/>
            <a:ext cx="1701800" cy="22860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Mobile / email</a:t>
            </a:r>
          </a:p>
        </p:txBody>
      </p:sp>
      <p:sp>
        <p:nvSpPr>
          <p:cNvPr id="18" name="Text Placeholder 17">
            <a:extLst>
              <a:ext uri="{FF2B5EF4-FFF2-40B4-BE49-F238E27FC236}">
                <a16:creationId xmlns:a16="http://schemas.microsoft.com/office/drawing/2014/main" id="{322609FE-C556-4394-9CD9-CACD20BC7261}"/>
              </a:ext>
            </a:extLst>
          </p:cNvPr>
          <p:cNvSpPr>
            <a:spLocks noGrp="1"/>
          </p:cNvSpPr>
          <p:nvPr>
            <p:ph type="body" sz="quarter" idx="16" hasCustomPrompt="1"/>
          </p:nvPr>
        </p:nvSpPr>
        <p:spPr>
          <a:xfrm>
            <a:off x="9764789" y="3104362"/>
            <a:ext cx="1701800" cy="22860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Company</a:t>
            </a:r>
          </a:p>
        </p:txBody>
      </p:sp>
    </p:spTree>
    <p:extLst>
      <p:ext uri="{BB962C8B-B14F-4D97-AF65-F5344CB8AC3E}">
        <p14:creationId xmlns:p14="http://schemas.microsoft.com/office/powerpoint/2010/main" val="374087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060450" y="1139032"/>
            <a:ext cx="9752074" cy="1089025"/>
          </a:xfrm>
        </p:spPr>
        <p:txBody>
          <a:bodyPr/>
          <a:lstStyle>
            <a:lvl1pPr>
              <a:lnSpc>
                <a:spcPct val="100000"/>
              </a:lnSpc>
              <a:defRPr b="1" i="0">
                <a:solidFill>
                  <a:srgbClr val="262D30"/>
                </a:solidFill>
                <a:latin typeface="Open Sans Semibold" charset="0"/>
                <a:ea typeface="Open Sans Semibold" charset="0"/>
                <a:cs typeface="Open Sans Semibold" charset="0"/>
              </a:defRPr>
            </a:lvl1pPr>
          </a:lstStyle>
          <a:p>
            <a:r>
              <a:rPr lang="en-US" dirty="0"/>
              <a:t>Click to edit Master title style</a:t>
            </a:r>
          </a:p>
        </p:txBody>
      </p:sp>
      <p:sp>
        <p:nvSpPr>
          <p:cNvPr id="3" name="Content Placeholder 2"/>
          <p:cNvSpPr>
            <a:spLocks noGrp="1"/>
          </p:cNvSpPr>
          <p:nvPr userDrawn="1">
            <p:ph idx="1"/>
          </p:nvPr>
        </p:nvSpPr>
        <p:spPr/>
        <p:txBody>
          <a:bodyPr/>
          <a:lstStyle>
            <a:lvl1pPr algn="just">
              <a:lnSpc>
                <a:spcPct val="150000"/>
              </a:lnSpc>
              <a:defRPr sz="1100">
                <a:solidFill>
                  <a:schemeClr val="bg2">
                    <a:lumMod val="75000"/>
                    <a:lumOff val="25000"/>
                  </a:schemeClr>
                </a:solidFill>
              </a:defRPr>
            </a:lvl1pPr>
            <a:lvl2pPr algn="just">
              <a:lnSpc>
                <a:spcPct val="150000"/>
              </a:lnSpc>
              <a:defRPr sz="1100">
                <a:solidFill>
                  <a:schemeClr val="bg2">
                    <a:lumMod val="75000"/>
                    <a:lumOff val="25000"/>
                  </a:schemeClr>
                </a:solidFill>
              </a:defRPr>
            </a:lvl2pPr>
            <a:lvl3pPr algn="just">
              <a:lnSpc>
                <a:spcPct val="150000"/>
              </a:lnSpc>
              <a:defRPr sz="1100">
                <a:solidFill>
                  <a:schemeClr val="bg2">
                    <a:lumMod val="75000"/>
                    <a:lumOff val="25000"/>
                  </a:schemeClr>
                </a:solidFill>
              </a:defRPr>
            </a:lvl3pPr>
            <a:lvl4pPr algn="just">
              <a:lnSpc>
                <a:spcPct val="150000"/>
              </a:lnSpc>
              <a:defRPr sz="1100">
                <a:solidFill>
                  <a:schemeClr val="bg2">
                    <a:lumMod val="75000"/>
                    <a:lumOff val="25000"/>
                  </a:schemeClr>
                </a:solidFill>
              </a:defRPr>
            </a:lvl4pPr>
            <a:lvl5pPr algn="just">
              <a:lnSpc>
                <a:spcPct val="150000"/>
              </a:lnSpc>
              <a:defRPr sz="1100">
                <a:solidFill>
                  <a:schemeClr val="bg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p:cNvSpPr>
          <p:nvPr userDrawn="1">
            <p:ph type="sldNum" sz="quarter" idx="10"/>
          </p:nvPr>
        </p:nvSpPr>
        <p:spPr>
          <a:xfrm>
            <a:off x="11272838" y="6248400"/>
            <a:ext cx="447675" cy="241300"/>
          </a:xfrm>
        </p:spPr>
        <p:txBody>
          <a:bodyPr/>
          <a:lstStyle>
            <a:lvl1pPr>
              <a:defRPr b="0" i="0">
                <a:solidFill>
                  <a:schemeClr val="accent5"/>
                </a:solidFill>
                <a:latin typeface="Open Sans" charset="0"/>
                <a:ea typeface="Open Sans" charset="0"/>
                <a:cs typeface="Open Sans" charset="0"/>
              </a:defRPr>
            </a:lvl1pPr>
          </a:lstStyle>
          <a:p>
            <a:pPr>
              <a:defRPr/>
            </a:pPr>
            <a:fld id="{2514CAEF-40AC-E446-8E12-67B16236D6EB}" type="slidenum">
              <a:rPr lang="x-none" altLang="x-none"/>
              <a:pPr>
                <a:defRPr/>
              </a:pPr>
              <a:t>‹N°›</a:t>
            </a:fld>
            <a:endParaRPr lang="x-none" altLang="x-none"/>
          </a:p>
        </p:txBody>
      </p:sp>
      <p:pic>
        <p:nvPicPr>
          <p:cNvPr id="11" name="Imagen 10">
            <a:extLst>
              <a:ext uri="{FF2B5EF4-FFF2-40B4-BE49-F238E27FC236}">
                <a16:creationId xmlns:a16="http://schemas.microsoft.com/office/drawing/2014/main" id="{DB5D70CD-CC4B-6B47-BDB6-0A15ADFF7A3B}"/>
              </a:ext>
            </a:extLst>
          </p:cNvPr>
          <p:cNvPicPr>
            <a:picLocks noChangeAspect="1"/>
          </p:cNvPicPr>
          <p:nvPr userDrawn="1"/>
        </p:nvPicPr>
        <p:blipFill>
          <a:blip r:embed="rId2"/>
          <a:stretch>
            <a:fillRect/>
          </a:stretch>
        </p:blipFill>
        <p:spPr>
          <a:xfrm>
            <a:off x="471488" y="6165304"/>
            <a:ext cx="2271604" cy="417575"/>
          </a:xfrm>
          <a:prstGeom prst="rect">
            <a:avLst/>
          </a:prstGeom>
        </p:spPr>
      </p:pic>
    </p:spTree>
    <p:extLst>
      <p:ext uri="{BB962C8B-B14F-4D97-AF65-F5344CB8AC3E}">
        <p14:creationId xmlns:p14="http://schemas.microsoft.com/office/powerpoint/2010/main" val="2525059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xfrm>
            <a:off x="11272838" y="6248400"/>
            <a:ext cx="447675" cy="241300"/>
          </a:xfrm>
        </p:spPr>
        <p:txBody>
          <a:bodyPr/>
          <a:lstStyle>
            <a:lvl1pPr>
              <a:defRPr b="0" i="0">
                <a:solidFill>
                  <a:schemeClr val="accent5"/>
                </a:solidFill>
                <a:latin typeface="Open Sans" charset="0"/>
                <a:ea typeface="Open Sans" charset="0"/>
                <a:cs typeface="Open Sans" charset="0"/>
              </a:defRPr>
            </a:lvl1pPr>
          </a:lstStyle>
          <a:p>
            <a:pPr>
              <a:defRPr/>
            </a:pPr>
            <a:fld id="{F022265E-D897-9E41-BB1E-6376BE4E3B4C}" type="slidenum">
              <a:rPr lang="x-none" altLang="x-none"/>
              <a:pPr>
                <a:defRPr/>
              </a:pPr>
              <a:t>‹N°›</a:t>
            </a:fld>
            <a:endParaRPr lang="x-none" altLang="x-none"/>
          </a:p>
        </p:txBody>
      </p:sp>
      <p:pic>
        <p:nvPicPr>
          <p:cNvPr id="3" name="Imagen 2">
            <a:extLst>
              <a:ext uri="{FF2B5EF4-FFF2-40B4-BE49-F238E27FC236}">
                <a16:creationId xmlns:a16="http://schemas.microsoft.com/office/drawing/2014/main" id="{B7F6C676-0E12-46B0-85AB-218E3A2FE8C0}"/>
              </a:ext>
            </a:extLst>
          </p:cNvPr>
          <p:cNvPicPr>
            <a:picLocks noChangeAspect="1"/>
          </p:cNvPicPr>
          <p:nvPr userDrawn="1"/>
        </p:nvPicPr>
        <p:blipFill>
          <a:blip r:embed="rId2"/>
          <a:stretch>
            <a:fillRect/>
          </a:stretch>
        </p:blipFill>
        <p:spPr>
          <a:xfrm>
            <a:off x="471488" y="6165304"/>
            <a:ext cx="2271604" cy="417575"/>
          </a:xfrm>
          <a:prstGeom prst="rect">
            <a:avLst/>
          </a:prstGeom>
        </p:spPr>
      </p:pic>
    </p:spTree>
    <p:extLst>
      <p:ext uri="{BB962C8B-B14F-4D97-AF65-F5344CB8AC3E}">
        <p14:creationId xmlns:p14="http://schemas.microsoft.com/office/powerpoint/2010/main" val="751725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1">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7308A91E-47E4-D84F-8151-AB5593AB9C63}"/>
              </a:ext>
            </a:extLst>
          </p:cNvPr>
          <p:cNvSpPr/>
          <p:nvPr/>
        </p:nvSpPr>
        <p:spPr>
          <a:xfrm>
            <a:off x="11243021" y="5396641"/>
            <a:ext cx="948840" cy="1560643"/>
          </a:xfrm>
          <a:custGeom>
            <a:avLst/>
            <a:gdLst/>
            <a:ahLst/>
            <a:cxnLst>
              <a:cxn ang="0">
                <a:pos x="wd2" y="hd2"/>
              </a:cxn>
              <a:cxn ang="5400000">
                <a:pos x="wd2" y="hd2"/>
              </a:cxn>
              <a:cxn ang="10800000">
                <a:pos x="wd2" y="hd2"/>
              </a:cxn>
              <a:cxn ang="16200000">
                <a:pos x="wd2" y="hd2"/>
              </a:cxn>
            </a:cxnLst>
            <a:rect l="0" t="0" r="r" b="b"/>
            <a:pathLst>
              <a:path w="21538" h="21563" extrusionOk="0">
                <a:moveTo>
                  <a:pt x="21516" y="9721"/>
                </a:moveTo>
                <a:cubicBezTo>
                  <a:pt x="21018" y="9721"/>
                  <a:pt x="20498" y="9708"/>
                  <a:pt x="20000" y="9655"/>
                </a:cubicBezTo>
                <a:cubicBezTo>
                  <a:pt x="17313" y="9378"/>
                  <a:pt x="15082" y="8086"/>
                  <a:pt x="14367" y="6504"/>
                </a:cubicBezTo>
                <a:cubicBezTo>
                  <a:pt x="13544" y="4671"/>
                  <a:pt x="14605" y="2917"/>
                  <a:pt x="12287" y="1387"/>
                </a:cubicBezTo>
                <a:cubicBezTo>
                  <a:pt x="10901" y="477"/>
                  <a:pt x="8929" y="-37"/>
                  <a:pt x="6893" y="3"/>
                </a:cubicBezTo>
                <a:cubicBezTo>
                  <a:pt x="3166" y="55"/>
                  <a:pt x="111" y="1901"/>
                  <a:pt x="3" y="4170"/>
                </a:cubicBezTo>
                <a:cubicBezTo>
                  <a:pt x="-62" y="5449"/>
                  <a:pt x="870" y="6728"/>
                  <a:pt x="2473" y="7559"/>
                </a:cubicBezTo>
                <a:cubicBezTo>
                  <a:pt x="3599" y="8139"/>
                  <a:pt x="4878" y="8337"/>
                  <a:pt x="6221" y="8429"/>
                </a:cubicBezTo>
                <a:cubicBezTo>
                  <a:pt x="7391" y="8508"/>
                  <a:pt x="8604" y="8521"/>
                  <a:pt x="9774" y="8640"/>
                </a:cubicBezTo>
                <a:cubicBezTo>
                  <a:pt x="11919" y="8864"/>
                  <a:pt x="13934" y="9972"/>
                  <a:pt x="14952" y="11106"/>
                </a:cubicBezTo>
                <a:cubicBezTo>
                  <a:pt x="16078" y="12385"/>
                  <a:pt x="15732" y="13875"/>
                  <a:pt x="15645" y="15260"/>
                </a:cubicBezTo>
                <a:cubicBezTo>
                  <a:pt x="15472" y="17594"/>
                  <a:pt x="16880" y="19730"/>
                  <a:pt x="20130" y="21075"/>
                </a:cubicBezTo>
                <a:cubicBezTo>
                  <a:pt x="20585" y="21260"/>
                  <a:pt x="21061" y="21418"/>
                  <a:pt x="21538" y="21563"/>
                </a:cubicBezTo>
                <a:lnTo>
                  <a:pt x="21538" y="9721"/>
                </a:lnTo>
                <a:close/>
              </a:path>
            </a:pathLst>
          </a:cu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73B8AB70-4B4F-CA44-8772-6AC5E01958FB}"/>
              </a:ext>
            </a:extLst>
          </p:cNvPr>
          <p:cNvSpPr/>
          <p:nvPr/>
        </p:nvSpPr>
        <p:spPr>
          <a:xfrm>
            <a:off x="11978070" y="5396641"/>
            <a:ext cx="213791" cy="470534"/>
          </a:xfrm>
          <a:custGeom>
            <a:avLst/>
            <a:gdLst/>
            <a:ahLst/>
            <a:cxnLst>
              <a:cxn ang="0">
                <a:pos x="wd2" y="hd2"/>
              </a:cxn>
              <a:cxn ang="5400000">
                <a:pos x="wd2" y="hd2"/>
              </a:cxn>
              <a:cxn ang="10800000">
                <a:pos x="wd2" y="hd2"/>
              </a:cxn>
              <a:cxn ang="16200000">
                <a:pos x="wd2" y="hd2"/>
              </a:cxn>
            </a:cxnLst>
            <a:rect l="0" t="0" r="r" b="b"/>
            <a:pathLst>
              <a:path w="21600" h="21600" extrusionOk="0">
                <a:moveTo>
                  <a:pt x="0" y="10822"/>
                </a:moveTo>
                <a:cubicBezTo>
                  <a:pt x="0" y="16474"/>
                  <a:pt x="9450" y="21074"/>
                  <a:pt x="21600" y="21600"/>
                </a:cubicBezTo>
                <a:lnTo>
                  <a:pt x="21600" y="0"/>
                </a:lnTo>
                <a:cubicBezTo>
                  <a:pt x="9450" y="526"/>
                  <a:pt x="0" y="5170"/>
                  <a:pt x="0" y="10822"/>
                </a:cubicBezTo>
                <a:close/>
              </a:path>
            </a:pathLst>
          </a:custGeom>
          <a:solidFill>
            <a:schemeClr val="accent3">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12" name="Title 1">
            <a:extLst>
              <a:ext uri="{FF2B5EF4-FFF2-40B4-BE49-F238E27FC236}">
                <a16:creationId xmlns:a16="http://schemas.microsoft.com/office/drawing/2014/main" id="{0D08B00A-9A13-4AB1-A72D-2F499BA2EBAB}"/>
              </a:ext>
            </a:extLst>
          </p:cNvPr>
          <p:cNvSpPr>
            <a:spLocks noGrp="1"/>
          </p:cNvSpPr>
          <p:nvPr>
            <p:ph type="title"/>
          </p:nvPr>
        </p:nvSpPr>
        <p:spPr>
          <a:xfrm>
            <a:off x="828338" y="368256"/>
            <a:ext cx="9758916" cy="1325563"/>
          </a:xfrm>
        </p:spPr>
        <p:txBody>
          <a:bodyPr/>
          <a:lstStyle>
            <a:lvl1pPr>
              <a:defRPr>
                <a:solidFill>
                  <a:schemeClr val="tx1">
                    <a:lumMod val="85000"/>
                    <a:lumOff val="15000"/>
                  </a:schemeClr>
                </a:solidFill>
              </a:defRPr>
            </a:lvl1pPr>
          </a:lstStyle>
          <a:p>
            <a:r>
              <a:rPr lang="es-ES" dirty="0"/>
              <a:t>Haga clic para modificar el estilo de título del patrón</a:t>
            </a:r>
            <a:endParaRPr lang="en-US" dirty="0"/>
          </a:p>
        </p:txBody>
      </p:sp>
      <p:sp>
        <p:nvSpPr>
          <p:cNvPr id="18" name="Content Placeholder 2">
            <a:extLst>
              <a:ext uri="{FF2B5EF4-FFF2-40B4-BE49-F238E27FC236}">
                <a16:creationId xmlns:a16="http://schemas.microsoft.com/office/drawing/2014/main" id="{489DC5E6-DDCD-4B67-B47F-0BD6C54B83D2}"/>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17" name="Slide Number Placeholder 5">
            <a:extLst>
              <a:ext uri="{FF2B5EF4-FFF2-40B4-BE49-F238E27FC236}">
                <a16:creationId xmlns:a16="http://schemas.microsoft.com/office/drawing/2014/main" id="{85153BC4-B322-4F40-950F-F38A9FD969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B7600-67E3-4D97-B453-880E2742B982}" type="slidenum">
              <a:rPr lang="en-US" smtClean="0"/>
              <a:t>‹N°›</a:t>
            </a:fld>
            <a:endParaRPr lang="en-US" dirty="0"/>
          </a:p>
        </p:txBody>
      </p:sp>
      <p:pic>
        <p:nvPicPr>
          <p:cNvPr id="19" name="Imagen 18" descr="Imagen que contiene Logotipo&#10;&#10;Descripción generada automáticamente">
            <a:extLst>
              <a:ext uri="{FF2B5EF4-FFF2-40B4-BE49-F238E27FC236}">
                <a16:creationId xmlns:a16="http://schemas.microsoft.com/office/drawing/2014/main" id="{7B143C9A-7EF1-494E-A958-81D742795C5E}"/>
              </a:ext>
            </a:extLst>
          </p:cNvPr>
          <p:cNvPicPr>
            <a:picLocks noChangeAspect="1"/>
          </p:cNvPicPr>
          <p:nvPr userDrawn="1"/>
        </p:nvPicPr>
        <p:blipFill>
          <a:blip r:embed="rId2"/>
          <a:stretch>
            <a:fillRect/>
          </a:stretch>
        </p:blipFill>
        <p:spPr>
          <a:xfrm>
            <a:off x="817815" y="6305559"/>
            <a:ext cx="2033569" cy="374632"/>
          </a:xfrm>
          <a:prstGeom prst="rect">
            <a:avLst/>
          </a:prstGeom>
        </p:spPr>
      </p:pic>
    </p:spTree>
    <p:extLst>
      <p:ext uri="{BB962C8B-B14F-4D97-AF65-F5344CB8AC3E}">
        <p14:creationId xmlns:p14="http://schemas.microsoft.com/office/powerpoint/2010/main" val="195123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with photo">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2657229" y="1953220"/>
            <a:ext cx="1223963" cy="1223963"/>
          </a:xfrm>
        </p:spPr>
        <p:txBody>
          <a:bodyPr/>
          <a:lstStyle/>
          <a:p>
            <a:pPr lvl="0"/>
            <a:endParaRPr lang="en-US" noProof="0">
              <a:sym typeface="Poppins" charset="0"/>
            </a:endParaRPr>
          </a:p>
        </p:txBody>
      </p:sp>
      <p:sp>
        <p:nvSpPr>
          <p:cNvPr id="5" name="Picture Placeholder 3"/>
          <p:cNvSpPr>
            <a:spLocks noGrp="1"/>
          </p:cNvSpPr>
          <p:nvPr>
            <p:ph type="pic" sz="quarter" idx="12"/>
          </p:nvPr>
        </p:nvSpPr>
        <p:spPr>
          <a:xfrm>
            <a:off x="4132997" y="1953220"/>
            <a:ext cx="1223963" cy="1223963"/>
          </a:xfrm>
        </p:spPr>
        <p:txBody>
          <a:bodyPr/>
          <a:lstStyle/>
          <a:p>
            <a:pPr lvl="0"/>
            <a:endParaRPr lang="en-US" noProof="0">
              <a:sym typeface="Poppins" charset="0"/>
            </a:endParaRPr>
          </a:p>
        </p:txBody>
      </p:sp>
      <p:sp>
        <p:nvSpPr>
          <p:cNvPr id="6" name="Picture Placeholder 3"/>
          <p:cNvSpPr>
            <a:spLocks noGrp="1"/>
          </p:cNvSpPr>
          <p:nvPr>
            <p:ph type="pic" sz="quarter" idx="13"/>
          </p:nvPr>
        </p:nvSpPr>
        <p:spPr>
          <a:xfrm>
            <a:off x="5591944" y="1953220"/>
            <a:ext cx="1223963" cy="1223963"/>
          </a:xfrm>
        </p:spPr>
        <p:txBody>
          <a:bodyPr/>
          <a:lstStyle/>
          <a:p>
            <a:pPr lvl="0"/>
            <a:endParaRPr lang="en-US" noProof="0">
              <a:sym typeface="Poppins" charset="0"/>
            </a:endParaRPr>
          </a:p>
        </p:txBody>
      </p:sp>
      <p:sp>
        <p:nvSpPr>
          <p:cNvPr id="7" name="Picture Placeholder 3"/>
          <p:cNvSpPr>
            <a:spLocks noGrp="1"/>
          </p:cNvSpPr>
          <p:nvPr>
            <p:ph type="pic" sz="quarter" idx="14"/>
          </p:nvPr>
        </p:nvSpPr>
        <p:spPr>
          <a:xfrm>
            <a:off x="7067711" y="1953220"/>
            <a:ext cx="1223963" cy="1223963"/>
          </a:xfrm>
        </p:spPr>
        <p:txBody>
          <a:bodyPr/>
          <a:lstStyle/>
          <a:p>
            <a:pPr lvl="0"/>
            <a:endParaRPr lang="en-US" noProof="0">
              <a:sym typeface="Poppins" charset="0"/>
            </a:endParaRPr>
          </a:p>
        </p:txBody>
      </p:sp>
      <p:sp>
        <p:nvSpPr>
          <p:cNvPr id="8" name="Picture Placeholder 3"/>
          <p:cNvSpPr>
            <a:spLocks noGrp="1"/>
          </p:cNvSpPr>
          <p:nvPr>
            <p:ph type="pic" sz="quarter" idx="15"/>
          </p:nvPr>
        </p:nvSpPr>
        <p:spPr>
          <a:xfrm>
            <a:off x="8543479" y="1953220"/>
            <a:ext cx="1223963" cy="1223963"/>
          </a:xfrm>
        </p:spPr>
        <p:txBody>
          <a:bodyPr/>
          <a:lstStyle/>
          <a:p>
            <a:pPr lvl="0"/>
            <a:endParaRPr lang="en-US" noProof="0">
              <a:sym typeface="Poppins" charset="0"/>
            </a:endParaRPr>
          </a:p>
        </p:txBody>
      </p:sp>
      <p:sp>
        <p:nvSpPr>
          <p:cNvPr id="9" name="Picture Placeholder 3"/>
          <p:cNvSpPr>
            <a:spLocks noGrp="1"/>
          </p:cNvSpPr>
          <p:nvPr>
            <p:ph type="pic" sz="quarter" idx="16"/>
          </p:nvPr>
        </p:nvSpPr>
        <p:spPr>
          <a:xfrm>
            <a:off x="2657229" y="3429000"/>
            <a:ext cx="1223963" cy="1223963"/>
          </a:xfrm>
        </p:spPr>
        <p:txBody>
          <a:bodyPr/>
          <a:lstStyle/>
          <a:p>
            <a:pPr lvl="0"/>
            <a:endParaRPr lang="en-US" noProof="0">
              <a:sym typeface="Poppins" charset="0"/>
            </a:endParaRPr>
          </a:p>
        </p:txBody>
      </p:sp>
      <p:sp>
        <p:nvSpPr>
          <p:cNvPr id="10" name="Picture Placeholder 3"/>
          <p:cNvSpPr>
            <a:spLocks noGrp="1"/>
          </p:cNvSpPr>
          <p:nvPr>
            <p:ph type="pic" sz="quarter" idx="17"/>
          </p:nvPr>
        </p:nvSpPr>
        <p:spPr>
          <a:xfrm>
            <a:off x="4132997" y="3429000"/>
            <a:ext cx="1223963" cy="1223963"/>
          </a:xfrm>
        </p:spPr>
        <p:txBody>
          <a:bodyPr/>
          <a:lstStyle/>
          <a:p>
            <a:pPr lvl="0"/>
            <a:endParaRPr lang="en-US" noProof="0">
              <a:sym typeface="Poppins" charset="0"/>
            </a:endParaRPr>
          </a:p>
        </p:txBody>
      </p:sp>
      <p:sp>
        <p:nvSpPr>
          <p:cNvPr id="11" name="Picture Placeholder 3"/>
          <p:cNvSpPr>
            <a:spLocks noGrp="1"/>
          </p:cNvSpPr>
          <p:nvPr>
            <p:ph type="pic" sz="quarter" idx="18"/>
          </p:nvPr>
        </p:nvSpPr>
        <p:spPr>
          <a:xfrm>
            <a:off x="5591944" y="3429000"/>
            <a:ext cx="1223963" cy="1223963"/>
          </a:xfrm>
        </p:spPr>
        <p:txBody>
          <a:bodyPr/>
          <a:lstStyle/>
          <a:p>
            <a:pPr lvl="0"/>
            <a:endParaRPr lang="en-US" noProof="0">
              <a:sym typeface="Poppins" charset="0"/>
            </a:endParaRPr>
          </a:p>
        </p:txBody>
      </p:sp>
      <p:sp>
        <p:nvSpPr>
          <p:cNvPr id="12" name="Picture Placeholder 3"/>
          <p:cNvSpPr>
            <a:spLocks noGrp="1"/>
          </p:cNvSpPr>
          <p:nvPr>
            <p:ph type="pic" sz="quarter" idx="19"/>
          </p:nvPr>
        </p:nvSpPr>
        <p:spPr>
          <a:xfrm>
            <a:off x="7067711" y="3429000"/>
            <a:ext cx="1223963" cy="1223963"/>
          </a:xfrm>
        </p:spPr>
        <p:txBody>
          <a:bodyPr/>
          <a:lstStyle/>
          <a:p>
            <a:pPr lvl="0"/>
            <a:endParaRPr lang="en-US" noProof="0">
              <a:sym typeface="Poppins" charset="0"/>
            </a:endParaRPr>
          </a:p>
        </p:txBody>
      </p:sp>
      <p:sp>
        <p:nvSpPr>
          <p:cNvPr id="13" name="Picture Placeholder 3"/>
          <p:cNvSpPr>
            <a:spLocks noGrp="1"/>
          </p:cNvSpPr>
          <p:nvPr>
            <p:ph type="pic" sz="quarter" idx="20"/>
          </p:nvPr>
        </p:nvSpPr>
        <p:spPr>
          <a:xfrm>
            <a:off x="8543479" y="3429000"/>
            <a:ext cx="1223963" cy="1223963"/>
          </a:xfrm>
        </p:spPr>
        <p:txBody>
          <a:bodyPr/>
          <a:lstStyle/>
          <a:p>
            <a:pPr lvl="0"/>
            <a:endParaRPr lang="en-US" noProof="0">
              <a:sym typeface="Poppins" charset="0"/>
            </a:endParaRPr>
          </a:p>
        </p:txBody>
      </p:sp>
      <p:sp>
        <p:nvSpPr>
          <p:cNvPr id="17" name="Rectangle 4"/>
          <p:cNvSpPr>
            <a:spLocks noGrp="1"/>
          </p:cNvSpPr>
          <p:nvPr>
            <p:ph type="sldNum" sz="quarter" idx="21"/>
          </p:nvPr>
        </p:nvSpPr>
        <p:spPr>
          <a:xfrm>
            <a:off x="11272838" y="6248400"/>
            <a:ext cx="447675" cy="241300"/>
          </a:xfrm>
        </p:spPr>
        <p:txBody>
          <a:bodyPr/>
          <a:lstStyle>
            <a:lvl1pPr>
              <a:defRPr b="0" i="0">
                <a:solidFill>
                  <a:schemeClr val="accent5"/>
                </a:solidFill>
                <a:latin typeface="Open Sans" charset="0"/>
                <a:ea typeface="Open Sans" charset="0"/>
                <a:cs typeface="Open Sans" charset="0"/>
              </a:defRPr>
            </a:lvl1pPr>
          </a:lstStyle>
          <a:p>
            <a:pPr>
              <a:defRPr/>
            </a:pPr>
            <a:fld id="{355BB0B9-C554-844A-8A1C-D7242B5F46A6}" type="slidenum">
              <a:rPr lang="x-none" altLang="x-none"/>
              <a:pPr>
                <a:defRPr/>
              </a:pPr>
              <a:t>‹N°›</a:t>
            </a:fld>
            <a:endParaRPr lang="x-none" altLang="x-none"/>
          </a:p>
        </p:txBody>
      </p:sp>
      <p:pic>
        <p:nvPicPr>
          <p:cNvPr id="40" name="Imagen 39">
            <a:extLst>
              <a:ext uri="{FF2B5EF4-FFF2-40B4-BE49-F238E27FC236}">
                <a16:creationId xmlns:a16="http://schemas.microsoft.com/office/drawing/2014/main" id="{8A95B4F5-C701-4448-93D2-B83E30F70BB3}"/>
              </a:ext>
            </a:extLst>
          </p:cNvPr>
          <p:cNvPicPr>
            <a:picLocks noChangeAspect="1"/>
          </p:cNvPicPr>
          <p:nvPr userDrawn="1"/>
        </p:nvPicPr>
        <p:blipFill>
          <a:blip r:embed="rId2"/>
          <a:stretch>
            <a:fillRect/>
          </a:stretch>
        </p:blipFill>
        <p:spPr>
          <a:xfrm>
            <a:off x="471488" y="6165304"/>
            <a:ext cx="2271604" cy="417575"/>
          </a:xfrm>
          <a:prstGeom prst="rect">
            <a:avLst/>
          </a:prstGeom>
        </p:spPr>
      </p:pic>
    </p:spTree>
    <p:extLst>
      <p:ext uri="{BB962C8B-B14F-4D97-AF65-F5344CB8AC3E}">
        <p14:creationId xmlns:p14="http://schemas.microsoft.com/office/powerpoint/2010/main" val="3810227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 with art photo">
    <p:spTree>
      <p:nvGrpSpPr>
        <p:cNvPr id="1" name=""/>
        <p:cNvGrpSpPr/>
        <p:nvPr/>
      </p:nvGrpSpPr>
      <p:grpSpPr>
        <a:xfrm>
          <a:off x="0" y="0"/>
          <a:ext cx="0" cy="0"/>
          <a:chOff x="0" y="0"/>
          <a:chExt cx="0" cy="0"/>
        </a:xfrm>
      </p:grpSpPr>
      <p:sp>
        <p:nvSpPr>
          <p:cNvPr id="17" name="Rectangle 4"/>
          <p:cNvSpPr>
            <a:spLocks noGrp="1"/>
          </p:cNvSpPr>
          <p:nvPr>
            <p:ph type="sldNum" sz="quarter" idx="21"/>
          </p:nvPr>
        </p:nvSpPr>
        <p:spPr>
          <a:xfrm>
            <a:off x="11272838" y="6248400"/>
            <a:ext cx="447675" cy="241300"/>
          </a:xfrm>
        </p:spPr>
        <p:txBody>
          <a:bodyPr/>
          <a:lstStyle>
            <a:lvl1pPr>
              <a:defRPr b="0" i="0">
                <a:solidFill>
                  <a:schemeClr val="accent5"/>
                </a:solidFill>
                <a:latin typeface="Open Sans" charset="0"/>
                <a:ea typeface="Open Sans" charset="0"/>
                <a:cs typeface="Open Sans" charset="0"/>
              </a:defRPr>
            </a:lvl1pPr>
          </a:lstStyle>
          <a:p>
            <a:pPr>
              <a:defRPr/>
            </a:pPr>
            <a:fld id="{355BB0B9-C554-844A-8A1C-D7242B5F46A6}" type="slidenum">
              <a:rPr lang="x-none" altLang="x-none"/>
              <a:pPr>
                <a:defRPr/>
              </a:pPr>
              <a:t>‹N°›</a:t>
            </a:fld>
            <a:endParaRPr lang="x-none" altLang="x-none"/>
          </a:p>
        </p:txBody>
      </p:sp>
      <p:sp>
        <p:nvSpPr>
          <p:cNvPr id="22" name="Picture Placeholder 21"/>
          <p:cNvSpPr>
            <a:spLocks noGrp="1"/>
          </p:cNvSpPr>
          <p:nvPr>
            <p:ph type="pic" sz="quarter" idx="22"/>
          </p:nvPr>
        </p:nvSpPr>
        <p:spPr bwMode="auto">
          <a:xfrm>
            <a:off x="6181495" y="527977"/>
            <a:ext cx="5388338" cy="5601323"/>
          </a:xfrm>
          <a:custGeom>
            <a:avLst/>
            <a:gdLst>
              <a:gd name="connsiteX0" fmla="*/ 3657000 w 11606837"/>
              <a:gd name="connsiteY0" fmla="*/ 0 h 12065620"/>
              <a:gd name="connsiteX1" fmla="*/ 7314000 w 11606837"/>
              <a:gd name="connsiteY1" fmla="*/ 3656997 h 12065620"/>
              <a:gd name="connsiteX2" fmla="*/ 7295119 w 11606837"/>
              <a:gd name="connsiteY2" fmla="*/ 4030904 h 12065620"/>
              <a:gd name="connsiteX3" fmla="*/ 7280498 w 11606837"/>
              <a:gd name="connsiteY3" fmla="*/ 4145968 h 12065620"/>
              <a:gd name="connsiteX4" fmla="*/ 7284779 w 11606837"/>
              <a:gd name="connsiteY4" fmla="*/ 4141339 h 12065620"/>
              <a:gd name="connsiteX5" fmla="*/ 9469825 w 11606837"/>
              <a:gd name="connsiteY5" fmla="*/ 7659798 h 12065620"/>
              <a:gd name="connsiteX6" fmla="*/ 9635417 w 11606837"/>
              <a:gd name="connsiteY6" fmla="*/ 7690761 h 12065620"/>
              <a:gd name="connsiteX7" fmla="*/ 9638034 w 11606837"/>
              <a:gd name="connsiteY7" fmla="*/ 7690893 h 12065620"/>
              <a:gd name="connsiteX8" fmla="*/ 11606837 w 11606837"/>
              <a:gd name="connsiteY8" fmla="*/ 9872595 h 12065620"/>
              <a:gd name="connsiteX9" fmla="*/ 9413810 w 11606837"/>
              <a:gd name="connsiteY9" fmla="*/ 12065620 h 12065620"/>
              <a:gd name="connsiteX10" fmla="*/ 7220783 w 11606837"/>
              <a:gd name="connsiteY10" fmla="*/ 9872595 h 12065620"/>
              <a:gd name="connsiteX11" fmla="*/ 7227758 w 11606837"/>
              <a:gd name="connsiteY11" fmla="*/ 9734458 h 12065620"/>
              <a:gd name="connsiteX12" fmla="*/ 7226956 w 11606837"/>
              <a:gd name="connsiteY12" fmla="*/ 9710820 h 12065620"/>
              <a:gd name="connsiteX13" fmla="*/ 6319641 w 11606837"/>
              <a:gd name="connsiteY13" fmla="*/ 7750175 h 12065620"/>
              <a:gd name="connsiteX14" fmla="*/ 4597414 w 11606837"/>
              <a:gd name="connsiteY14" fmla="*/ 7218563 h 12065620"/>
              <a:gd name="connsiteX15" fmla="*/ 4431544 w 11606837"/>
              <a:gd name="connsiteY15" fmla="*/ 7231034 h 12065620"/>
              <a:gd name="connsiteX16" fmla="*/ 4394013 w 11606837"/>
              <a:gd name="connsiteY16" fmla="*/ 7239697 h 12065620"/>
              <a:gd name="connsiteX17" fmla="*/ 3657000 w 11606837"/>
              <a:gd name="connsiteY17" fmla="*/ 7313994 h 12065620"/>
              <a:gd name="connsiteX18" fmla="*/ 0 w 11606837"/>
              <a:gd name="connsiteY18" fmla="*/ 3656997 h 12065620"/>
              <a:gd name="connsiteX19" fmla="*/ 3657000 w 11606837"/>
              <a:gd name="connsiteY19" fmla="*/ 0 h 12065620"/>
              <a:gd name="connsiteX0" fmla="*/ 3657000 w 11606837"/>
              <a:gd name="connsiteY0" fmla="*/ 0 h 12065620"/>
              <a:gd name="connsiteX1" fmla="*/ 7314000 w 11606837"/>
              <a:gd name="connsiteY1" fmla="*/ 3656997 h 12065620"/>
              <a:gd name="connsiteX2" fmla="*/ 7295119 w 11606837"/>
              <a:gd name="connsiteY2" fmla="*/ 4030904 h 12065620"/>
              <a:gd name="connsiteX3" fmla="*/ 7280498 w 11606837"/>
              <a:gd name="connsiteY3" fmla="*/ 4145968 h 12065620"/>
              <a:gd name="connsiteX4" fmla="*/ 9469825 w 11606837"/>
              <a:gd name="connsiteY4" fmla="*/ 7659798 h 12065620"/>
              <a:gd name="connsiteX5" fmla="*/ 9635417 w 11606837"/>
              <a:gd name="connsiteY5" fmla="*/ 7690761 h 12065620"/>
              <a:gd name="connsiteX6" fmla="*/ 9638034 w 11606837"/>
              <a:gd name="connsiteY6" fmla="*/ 7690893 h 12065620"/>
              <a:gd name="connsiteX7" fmla="*/ 11606837 w 11606837"/>
              <a:gd name="connsiteY7" fmla="*/ 9872595 h 12065620"/>
              <a:gd name="connsiteX8" fmla="*/ 9413810 w 11606837"/>
              <a:gd name="connsiteY8" fmla="*/ 12065620 h 12065620"/>
              <a:gd name="connsiteX9" fmla="*/ 7220783 w 11606837"/>
              <a:gd name="connsiteY9" fmla="*/ 9872595 h 12065620"/>
              <a:gd name="connsiteX10" fmla="*/ 7227758 w 11606837"/>
              <a:gd name="connsiteY10" fmla="*/ 9734458 h 12065620"/>
              <a:gd name="connsiteX11" fmla="*/ 7226956 w 11606837"/>
              <a:gd name="connsiteY11" fmla="*/ 9710820 h 12065620"/>
              <a:gd name="connsiteX12" fmla="*/ 6319641 w 11606837"/>
              <a:gd name="connsiteY12" fmla="*/ 7750175 h 12065620"/>
              <a:gd name="connsiteX13" fmla="*/ 4597414 w 11606837"/>
              <a:gd name="connsiteY13" fmla="*/ 7218563 h 12065620"/>
              <a:gd name="connsiteX14" fmla="*/ 4431544 w 11606837"/>
              <a:gd name="connsiteY14" fmla="*/ 7231034 h 12065620"/>
              <a:gd name="connsiteX15" fmla="*/ 4394013 w 11606837"/>
              <a:gd name="connsiteY15" fmla="*/ 7239697 h 12065620"/>
              <a:gd name="connsiteX16" fmla="*/ 3657000 w 11606837"/>
              <a:gd name="connsiteY16" fmla="*/ 7313994 h 12065620"/>
              <a:gd name="connsiteX17" fmla="*/ 0 w 11606837"/>
              <a:gd name="connsiteY17" fmla="*/ 3656997 h 12065620"/>
              <a:gd name="connsiteX18" fmla="*/ 3657000 w 11606837"/>
              <a:gd name="connsiteY18" fmla="*/ 0 h 12065620"/>
              <a:gd name="connsiteX0" fmla="*/ 3657000 w 11606837"/>
              <a:gd name="connsiteY0" fmla="*/ 0 h 12065620"/>
              <a:gd name="connsiteX1" fmla="*/ 7314000 w 11606837"/>
              <a:gd name="connsiteY1" fmla="*/ 3656997 h 12065620"/>
              <a:gd name="connsiteX2" fmla="*/ 7295119 w 11606837"/>
              <a:gd name="connsiteY2" fmla="*/ 4030904 h 12065620"/>
              <a:gd name="connsiteX3" fmla="*/ 9469825 w 11606837"/>
              <a:gd name="connsiteY3" fmla="*/ 7659798 h 12065620"/>
              <a:gd name="connsiteX4" fmla="*/ 9635417 w 11606837"/>
              <a:gd name="connsiteY4" fmla="*/ 7690761 h 12065620"/>
              <a:gd name="connsiteX5" fmla="*/ 9638034 w 11606837"/>
              <a:gd name="connsiteY5" fmla="*/ 7690893 h 12065620"/>
              <a:gd name="connsiteX6" fmla="*/ 11606837 w 11606837"/>
              <a:gd name="connsiteY6" fmla="*/ 9872595 h 12065620"/>
              <a:gd name="connsiteX7" fmla="*/ 9413810 w 11606837"/>
              <a:gd name="connsiteY7" fmla="*/ 12065620 h 12065620"/>
              <a:gd name="connsiteX8" fmla="*/ 7220783 w 11606837"/>
              <a:gd name="connsiteY8" fmla="*/ 9872595 h 12065620"/>
              <a:gd name="connsiteX9" fmla="*/ 7227758 w 11606837"/>
              <a:gd name="connsiteY9" fmla="*/ 9734458 h 12065620"/>
              <a:gd name="connsiteX10" fmla="*/ 7226956 w 11606837"/>
              <a:gd name="connsiteY10" fmla="*/ 9710820 h 12065620"/>
              <a:gd name="connsiteX11" fmla="*/ 6319641 w 11606837"/>
              <a:gd name="connsiteY11" fmla="*/ 7750175 h 12065620"/>
              <a:gd name="connsiteX12" fmla="*/ 4597414 w 11606837"/>
              <a:gd name="connsiteY12" fmla="*/ 7218563 h 12065620"/>
              <a:gd name="connsiteX13" fmla="*/ 4431544 w 11606837"/>
              <a:gd name="connsiteY13" fmla="*/ 7231034 h 12065620"/>
              <a:gd name="connsiteX14" fmla="*/ 4394013 w 11606837"/>
              <a:gd name="connsiteY14" fmla="*/ 7239697 h 12065620"/>
              <a:gd name="connsiteX15" fmla="*/ 3657000 w 11606837"/>
              <a:gd name="connsiteY15" fmla="*/ 7313994 h 12065620"/>
              <a:gd name="connsiteX16" fmla="*/ 0 w 11606837"/>
              <a:gd name="connsiteY16" fmla="*/ 3656997 h 12065620"/>
              <a:gd name="connsiteX17" fmla="*/ 3657000 w 11606837"/>
              <a:gd name="connsiteY17" fmla="*/ 0 h 12065620"/>
              <a:gd name="connsiteX0" fmla="*/ 3657000 w 11606837"/>
              <a:gd name="connsiteY0" fmla="*/ 0 h 12065620"/>
              <a:gd name="connsiteX1" fmla="*/ 7314000 w 11606837"/>
              <a:gd name="connsiteY1" fmla="*/ 3656997 h 12065620"/>
              <a:gd name="connsiteX2" fmla="*/ 7295119 w 11606837"/>
              <a:gd name="connsiteY2" fmla="*/ 4030904 h 12065620"/>
              <a:gd name="connsiteX3" fmla="*/ 9469825 w 11606837"/>
              <a:gd name="connsiteY3" fmla="*/ 7659798 h 12065620"/>
              <a:gd name="connsiteX4" fmla="*/ 9635417 w 11606837"/>
              <a:gd name="connsiteY4" fmla="*/ 7690761 h 12065620"/>
              <a:gd name="connsiteX5" fmla="*/ 9638034 w 11606837"/>
              <a:gd name="connsiteY5" fmla="*/ 7690893 h 12065620"/>
              <a:gd name="connsiteX6" fmla="*/ 11606837 w 11606837"/>
              <a:gd name="connsiteY6" fmla="*/ 9872595 h 12065620"/>
              <a:gd name="connsiteX7" fmla="*/ 9413810 w 11606837"/>
              <a:gd name="connsiteY7" fmla="*/ 12065620 h 12065620"/>
              <a:gd name="connsiteX8" fmla="*/ 7220783 w 11606837"/>
              <a:gd name="connsiteY8" fmla="*/ 9872595 h 12065620"/>
              <a:gd name="connsiteX9" fmla="*/ 7227758 w 11606837"/>
              <a:gd name="connsiteY9" fmla="*/ 9734458 h 12065620"/>
              <a:gd name="connsiteX10" fmla="*/ 7226956 w 11606837"/>
              <a:gd name="connsiteY10" fmla="*/ 9710820 h 12065620"/>
              <a:gd name="connsiteX11" fmla="*/ 6319641 w 11606837"/>
              <a:gd name="connsiteY11" fmla="*/ 7750175 h 12065620"/>
              <a:gd name="connsiteX12" fmla="*/ 4597414 w 11606837"/>
              <a:gd name="connsiteY12" fmla="*/ 7218563 h 12065620"/>
              <a:gd name="connsiteX13" fmla="*/ 4431544 w 11606837"/>
              <a:gd name="connsiteY13" fmla="*/ 7231034 h 12065620"/>
              <a:gd name="connsiteX14" fmla="*/ 4394013 w 11606837"/>
              <a:gd name="connsiteY14" fmla="*/ 7239697 h 12065620"/>
              <a:gd name="connsiteX15" fmla="*/ 3657000 w 11606837"/>
              <a:gd name="connsiteY15" fmla="*/ 7313994 h 12065620"/>
              <a:gd name="connsiteX16" fmla="*/ 0 w 11606837"/>
              <a:gd name="connsiteY16" fmla="*/ 3656997 h 12065620"/>
              <a:gd name="connsiteX17" fmla="*/ 3657000 w 11606837"/>
              <a:gd name="connsiteY17" fmla="*/ 0 h 12065620"/>
              <a:gd name="connsiteX0" fmla="*/ 3657000 w 11606837"/>
              <a:gd name="connsiteY0" fmla="*/ 0 h 12065620"/>
              <a:gd name="connsiteX1" fmla="*/ 7314000 w 11606837"/>
              <a:gd name="connsiteY1" fmla="*/ 3656997 h 12065620"/>
              <a:gd name="connsiteX2" fmla="*/ 7295119 w 11606837"/>
              <a:gd name="connsiteY2" fmla="*/ 4030904 h 12065620"/>
              <a:gd name="connsiteX3" fmla="*/ 9469825 w 11606837"/>
              <a:gd name="connsiteY3" fmla="*/ 7659798 h 12065620"/>
              <a:gd name="connsiteX4" fmla="*/ 9635417 w 11606837"/>
              <a:gd name="connsiteY4" fmla="*/ 7690761 h 12065620"/>
              <a:gd name="connsiteX5" fmla="*/ 9638034 w 11606837"/>
              <a:gd name="connsiteY5" fmla="*/ 7690893 h 12065620"/>
              <a:gd name="connsiteX6" fmla="*/ 11606837 w 11606837"/>
              <a:gd name="connsiteY6" fmla="*/ 9872595 h 12065620"/>
              <a:gd name="connsiteX7" fmla="*/ 9413810 w 11606837"/>
              <a:gd name="connsiteY7" fmla="*/ 12065620 h 12065620"/>
              <a:gd name="connsiteX8" fmla="*/ 7220783 w 11606837"/>
              <a:gd name="connsiteY8" fmla="*/ 9872595 h 12065620"/>
              <a:gd name="connsiteX9" fmla="*/ 7227758 w 11606837"/>
              <a:gd name="connsiteY9" fmla="*/ 9734458 h 12065620"/>
              <a:gd name="connsiteX10" fmla="*/ 7226956 w 11606837"/>
              <a:gd name="connsiteY10" fmla="*/ 9710820 h 12065620"/>
              <a:gd name="connsiteX11" fmla="*/ 6319641 w 11606837"/>
              <a:gd name="connsiteY11" fmla="*/ 7750175 h 12065620"/>
              <a:gd name="connsiteX12" fmla="*/ 4597414 w 11606837"/>
              <a:gd name="connsiteY12" fmla="*/ 7218563 h 12065620"/>
              <a:gd name="connsiteX13" fmla="*/ 4431544 w 11606837"/>
              <a:gd name="connsiteY13" fmla="*/ 7231034 h 12065620"/>
              <a:gd name="connsiteX14" fmla="*/ 4394013 w 11606837"/>
              <a:gd name="connsiteY14" fmla="*/ 7239697 h 12065620"/>
              <a:gd name="connsiteX15" fmla="*/ 3657000 w 11606837"/>
              <a:gd name="connsiteY15" fmla="*/ 7313994 h 12065620"/>
              <a:gd name="connsiteX16" fmla="*/ 0 w 11606837"/>
              <a:gd name="connsiteY16" fmla="*/ 3656997 h 12065620"/>
              <a:gd name="connsiteX17" fmla="*/ 3657000 w 11606837"/>
              <a:gd name="connsiteY17" fmla="*/ 0 h 1206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06837" h="12065620">
                <a:moveTo>
                  <a:pt x="3657000" y="0"/>
                </a:moveTo>
                <a:cubicBezTo>
                  <a:pt x="5676705" y="0"/>
                  <a:pt x="7314000" y="1637293"/>
                  <a:pt x="7314000" y="3656997"/>
                </a:cubicBezTo>
                <a:cubicBezTo>
                  <a:pt x="7314000" y="3783228"/>
                  <a:pt x="7307604" y="3907966"/>
                  <a:pt x="7295119" y="4030904"/>
                </a:cubicBezTo>
                <a:cubicBezTo>
                  <a:pt x="7208328" y="6027632"/>
                  <a:pt x="8043916" y="7212667"/>
                  <a:pt x="9469825" y="7659798"/>
                </a:cubicBezTo>
                <a:lnTo>
                  <a:pt x="9635417" y="7690761"/>
                </a:lnTo>
                <a:lnTo>
                  <a:pt x="9638034" y="7690893"/>
                </a:lnTo>
                <a:cubicBezTo>
                  <a:pt x="10743881" y="7803197"/>
                  <a:pt x="11606837" y="8737119"/>
                  <a:pt x="11606837" y="9872595"/>
                </a:cubicBezTo>
                <a:cubicBezTo>
                  <a:pt x="11606837" y="11083769"/>
                  <a:pt x="10624985" y="12065620"/>
                  <a:pt x="9413810" y="12065620"/>
                </a:cubicBezTo>
                <a:cubicBezTo>
                  <a:pt x="8202635" y="12065620"/>
                  <a:pt x="7220783" y="11083769"/>
                  <a:pt x="7220783" y="9872595"/>
                </a:cubicBezTo>
                <a:lnTo>
                  <a:pt x="7227758" y="9734458"/>
                </a:lnTo>
                <a:cubicBezTo>
                  <a:pt x="7227491" y="9726579"/>
                  <a:pt x="7227223" y="9718699"/>
                  <a:pt x="7226956" y="9710820"/>
                </a:cubicBezTo>
                <a:cubicBezTo>
                  <a:pt x="7211917" y="9307291"/>
                  <a:pt x="7147073" y="8506742"/>
                  <a:pt x="6319641" y="7750175"/>
                </a:cubicBezTo>
                <a:cubicBezTo>
                  <a:pt x="5923273" y="7452073"/>
                  <a:pt x="5427141" y="7176144"/>
                  <a:pt x="4597414" y="7218563"/>
                </a:cubicBezTo>
                <a:lnTo>
                  <a:pt x="4431544" y="7231034"/>
                </a:lnTo>
                <a:lnTo>
                  <a:pt x="4394013" y="7239697"/>
                </a:lnTo>
                <a:cubicBezTo>
                  <a:pt x="4155951" y="7288411"/>
                  <a:pt x="3909463" y="7313994"/>
                  <a:pt x="3657000" y="7313994"/>
                </a:cubicBezTo>
                <a:cubicBezTo>
                  <a:pt x="1637295" y="7313994"/>
                  <a:pt x="0" y="5676701"/>
                  <a:pt x="0" y="3656997"/>
                </a:cubicBezTo>
                <a:cubicBezTo>
                  <a:pt x="0" y="1637293"/>
                  <a:pt x="1637295" y="0"/>
                  <a:pt x="3657000" y="0"/>
                </a:cubicBezTo>
                <a:close/>
              </a:path>
            </a:pathLst>
          </a:custGeom>
          <a:solidFill>
            <a:schemeClr val="accent2"/>
          </a:solid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wrap="square">
            <a:noAutofit/>
          </a:bodyPr>
          <a:lstStyle/>
          <a:p>
            <a:pPr lvl="0"/>
            <a:endParaRPr lang="en-US" noProof="0">
              <a:sym typeface="Poppins" charset="0"/>
            </a:endParaRPr>
          </a:p>
        </p:txBody>
      </p:sp>
      <p:sp>
        <p:nvSpPr>
          <p:cNvPr id="2" name="Oval 1"/>
          <p:cNvSpPr/>
          <p:nvPr userDrawn="1"/>
        </p:nvSpPr>
        <p:spPr bwMode="auto">
          <a:xfrm>
            <a:off x="5579178" y="6498954"/>
            <a:ext cx="3242050" cy="270495"/>
          </a:xfrm>
          <a:prstGeom prst="ellipse">
            <a:avLst/>
          </a:prstGeom>
          <a:solidFill>
            <a:schemeClr val="tx1"/>
          </a:solidFill>
          <a:ln w="12700" cap="flat" cmpd="sng" algn="ctr">
            <a:noFill/>
            <a:prstDash val="solid"/>
            <a:miter lim="400000"/>
            <a:headEnd type="none" w="med" len="med"/>
            <a:tailEnd type="none" w="med" len="med"/>
          </a:ln>
          <a:effectLst/>
        </p:spPr>
        <p:txBody>
          <a:bodyPr vert="horz" wrap="square" lIns="19050" tIns="19050" rIns="19050" bIns="19050" numCol="1" rtlCol="0" anchor="ctr" anchorCtr="0" compatLnSpc="1">
            <a:prstTxWarp prst="textNoShape">
              <a:avLst/>
            </a:prstTxWarp>
            <a:spAutoFit/>
          </a:bodyPr>
          <a:lstStyle/>
          <a:p>
            <a:pPr marL="0" marR="0" indent="0" algn="l" defTabSz="412750" rtl="0" eaLnBrk="1"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5" name="Oval 24"/>
          <p:cNvSpPr/>
          <p:nvPr userDrawn="1"/>
        </p:nvSpPr>
        <p:spPr bwMode="auto">
          <a:xfrm>
            <a:off x="9927994" y="2666858"/>
            <a:ext cx="1836204" cy="270495"/>
          </a:xfrm>
          <a:prstGeom prst="ellipse">
            <a:avLst/>
          </a:prstGeom>
          <a:solidFill>
            <a:schemeClr val="accent1"/>
          </a:solidFill>
          <a:ln w="12700" cap="flat" cmpd="sng" algn="ctr">
            <a:noFill/>
            <a:prstDash val="solid"/>
            <a:miter lim="400000"/>
            <a:headEnd type="none" w="med" len="med"/>
            <a:tailEnd type="none" w="med" len="med"/>
          </a:ln>
          <a:effectLst/>
        </p:spPr>
        <p:txBody>
          <a:bodyPr vert="horz" wrap="square" lIns="19050" tIns="19050" rIns="19050" bIns="19050" numCol="1" rtlCol="0" anchor="ctr" anchorCtr="0" compatLnSpc="1">
            <a:prstTxWarp prst="textNoShape">
              <a:avLst/>
            </a:prstTxWarp>
            <a:spAutoFit/>
          </a:bodyPr>
          <a:lstStyle/>
          <a:p>
            <a:pPr marL="0" marR="0" indent="0" algn="l" defTabSz="412750" rtl="0" eaLnBrk="1"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6" name="Oval 25"/>
          <p:cNvSpPr/>
          <p:nvPr userDrawn="1"/>
        </p:nvSpPr>
        <p:spPr bwMode="auto">
          <a:xfrm>
            <a:off x="9948808" y="-270271"/>
            <a:ext cx="3242050" cy="270495"/>
          </a:xfrm>
          <a:prstGeom prst="ellipse">
            <a:avLst/>
          </a:prstGeom>
          <a:solidFill>
            <a:schemeClr val="tx1"/>
          </a:solidFill>
          <a:ln w="12700" cap="flat" cmpd="sng" algn="ctr">
            <a:noFill/>
            <a:prstDash val="solid"/>
            <a:miter lim="400000"/>
            <a:headEnd type="none" w="med" len="med"/>
            <a:tailEnd type="none" w="med" len="med"/>
          </a:ln>
          <a:effectLst/>
        </p:spPr>
        <p:txBody>
          <a:bodyPr vert="horz" wrap="square" lIns="19050" tIns="19050" rIns="19050" bIns="19050" numCol="1" rtlCol="0" anchor="ctr" anchorCtr="0" compatLnSpc="1">
            <a:prstTxWarp prst="textNoShape">
              <a:avLst/>
            </a:prstTxWarp>
            <a:spAutoFit/>
          </a:bodyPr>
          <a:lstStyle/>
          <a:p>
            <a:pPr marL="0" marR="0" indent="0" algn="l" defTabSz="412750" rtl="0" eaLnBrk="1"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0" name="Imagen 9">
            <a:extLst>
              <a:ext uri="{FF2B5EF4-FFF2-40B4-BE49-F238E27FC236}">
                <a16:creationId xmlns:a16="http://schemas.microsoft.com/office/drawing/2014/main" id="{B1D4C214-711C-4DCB-83FD-5CD820B3BA4A}"/>
              </a:ext>
            </a:extLst>
          </p:cNvPr>
          <p:cNvPicPr>
            <a:picLocks noChangeAspect="1"/>
          </p:cNvPicPr>
          <p:nvPr userDrawn="1"/>
        </p:nvPicPr>
        <p:blipFill>
          <a:blip r:embed="rId2"/>
          <a:stretch>
            <a:fillRect/>
          </a:stretch>
        </p:blipFill>
        <p:spPr>
          <a:xfrm>
            <a:off x="471488" y="6165304"/>
            <a:ext cx="2271604" cy="417575"/>
          </a:xfrm>
          <a:prstGeom prst="rect">
            <a:avLst/>
          </a:prstGeom>
        </p:spPr>
      </p:pic>
    </p:spTree>
    <p:extLst>
      <p:ext uri="{BB962C8B-B14F-4D97-AF65-F5344CB8AC3E}">
        <p14:creationId xmlns:p14="http://schemas.microsoft.com/office/powerpoint/2010/main" val="780064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2657229" y="1953220"/>
            <a:ext cx="1223963" cy="1223963"/>
          </a:xfrm>
        </p:spPr>
        <p:txBody>
          <a:bodyPr/>
          <a:lstStyle/>
          <a:p>
            <a:pPr lvl="0"/>
            <a:endParaRPr lang="en-US" noProof="0">
              <a:sym typeface="Poppins" charset="0"/>
            </a:endParaRPr>
          </a:p>
        </p:txBody>
      </p:sp>
      <p:sp>
        <p:nvSpPr>
          <p:cNvPr id="5" name="Picture Placeholder 3"/>
          <p:cNvSpPr>
            <a:spLocks noGrp="1"/>
          </p:cNvSpPr>
          <p:nvPr>
            <p:ph type="pic" sz="quarter" idx="12"/>
          </p:nvPr>
        </p:nvSpPr>
        <p:spPr>
          <a:xfrm>
            <a:off x="4132997" y="1953220"/>
            <a:ext cx="1223963" cy="1223963"/>
          </a:xfrm>
        </p:spPr>
        <p:txBody>
          <a:bodyPr/>
          <a:lstStyle/>
          <a:p>
            <a:pPr lvl="0"/>
            <a:endParaRPr lang="en-US" noProof="0">
              <a:sym typeface="Poppins" charset="0"/>
            </a:endParaRPr>
          </a:p>
        </p:txBody>
      </p:sp>
      <p:sp>
        <p:nvSpPr>
          <p:cNvPr id="6" name="Picture Placeholder 3"/>
          <p:cNvSpPr>
            <a:spLocks noGrp="1"/>
          </p:cNvSpPr>
          <p:nvPr>
            <p:ph type="pic" sz="quarter" idx="13"/>
          </p:nvPr>
        </p:nvSpPr>
        <p:spPr>
          <a:xfrm>
            <a:off x="5591944" y="1953220"/>
            <a:ext cx="1223963" cy="1223963"/>
          </a:xfrm>
        </p:spPr>
        <p:txBody>
          <a:bodyPr/>
          <a:lstStyle/>
          <a:p>
            <a:pPr lvl="0"/>
            <a:endParaRPr lang="en-US" noProof="0">
              <a:sym typeface="Poppins" charset="0"/>
            </a:endParaRPr>
          </a:p>
        </p:txBody>
      </p:sp>
      <p:sp>
        <p:nvSpPr>
          <p:cNvPr id="7" name="Picture Placeholder 3"/>
          <p:cNvSpPr>
            <a:spLocks noGrp="1"/>
          </p:cNvSpPr>
          <p:nvPr>
            <p:ph type="pic" sz="quarter" idx="14"/>
          </p:nvPr>
        </p:nvSpPr>
        <p:spPr>
          <a:xfrm>
            <a:off x="7067711" y="1953220"/>
            <a:ext cx="1223963" cy="1223963"/>
          </a:xfrm>
        </p:spPr>
        <p:txBody>
          <a:bodyPr/>
          <a:lstStyle/>
          <a:p>
            <a:pPr lvl="0"/>
            <a:endParaRPr lang="en-US" noProof="0">
              <a:sym typeface="Poppins" charset="0"/>
            </a:endParaRPr>
          </a:p>
        </p:txBody>
      </p:sp>
      <p:sp>
        <p:nvSpPr>
          <p:cNvPr id="8" name="Picture Placeholder 3"/>
          <p:cNvSpPr>
            <a:spLocks noGrp="1"/>
          </p:cNvSpPr>
          <p:nvPr>
            <p:ph type="pic" sz="quarter" idx="15"/>
          </p:nvPr>
        </p:nvSpPr>
        <p:spPr>
          <a:xfrm>
            <a:off x="8543479" y="1953220"/>
            <a:ext cx="1223963" cy="1223963"/>
          </a:xfrm>
        </p:spPr>
        <p:txBody>
          <a:bodyPr/>
          <a:lstStyle/>
          <a:p>
            <a:pPr lvl="0"/>
            <a:endParaRPr lang="en-US" noProof="0">
              <a:sym typeface="Poppins" charset="0"/>
            </a:endParaRPr>
          </a:p>
        </p:txBody>
      </p:sp>
      <p:sp>
        <p:nvSpPr>
          <p:cNvPr id="9" name="Picture Placeholder 3"/>
          <p:cNvSpPr>
            <a:spLocks noGrp="1"/>
          </p:cNvSpPr>
          <p:nvPr>
            <p:ph type="pic" sz="quarter" idx="16"/>
          </p:nvPr>
        </p:nvSpPr>
        <p:spPr>
          <a:xfrm>
            <a:off x="2657229" y="3429000"/>
            <a:ext cx="1223963" cy="1223963"/>
          </a:xfrm>
        </p:spPr>
        <p:txBody>
          <a:bodyPr/>
          <a:lstStyle/>
          <a:p>
            <a:pPr lvl="0"/>
            <a:endParaRPr lang="en-US" noProof="0">
              <a:sym typeface="Poppins" charset="0"/>
            </a:endParaRPr>
          </a:p>
        </p:txBody>
      </p:sp>
      <p:sp>
        <p:nvSpPr>
          <p:cNvPr id="10" name="Picture Placeholder 3"/>
          <p:cNvSpPr>
            <a:spLocks noGrp="1"/>
          </p:cNvSpPr>
          <p:nvPr>
            <p:ph type="pic" sz="quarter" idx="17"/>
          </p:nvPr>
        </p:nvSpPr>
        <p:spPr>
          <a:xfrm>
            <a:off x="4132997" y="3429000"/>
            <a:ext cx="1223963" cy="1223963"/>
          </a:xfrm>
        </p:spPr>
        <p:txBody>
          <a:bodyPr/>
          <a:lstStyle/>
          <a:p>
            <a:pPr lvl="0"/>
            <a:endParaRPr lang="en-US" noProof="0">
              <a:sym typeface="Poppins" charset="0"/>
            </a:endParaRPr>
          </a:p>
        </p:txBody>
      </p:sp>
      <p:sp>
        <p:nvSpPr>
          <p:cNvPr id="11" name="Picture Placeholder 3"/>
          <p:cNvSpPr>
            <a:spLocks noGrp="1"/>
          </p:cNvSpPr>
          <p:nvPr>
            <p:ph type="pic" sz="quarter" idx="18"/>
          </p:nvPr>
        </p:nvSpPr>
        <p:spPr>
          <a:xfrm>
            <a:off x="5591944" y="3429000"/>
            <a:ext cx="1223963" cy="1223963"/>
          </a:xfrm>
        </p:spPr>
        <p:txBody>
          <a:bodyPr/>
          <a:lstStyle/>
          <a:p>
            <a:pPr lvl="0"/>
            <a:endParaRPr lang="en-US" noProof="0">
              <a:sym typeface="Poppins" charset="0"/>
            </a:endParaRPr>
          </a:p>
        </p:txBody>
      </p:sp>
      <p:sp>
        <p:nvSpPr>
          <p:cNvPr id="12" name="Picture Placeholder 3"/>
          <p:cNvSpPr>
            <a:spLocks noGrp="1"/>
          </p:cNvSpPr>
          <p:nvPr>
            <p:ph type="pic" sz="quarter" idx="19"/>
          </p:nvPr>
        </p:nvSpPr>
        <p:spPr>
          <a:xfrm>
            <a:off x="7067711" y="3429000"/>
            <a:ext cx="1223963" cy="1223963"/>
          </a:xfrm>
        </p:spPr>
        <p:txBody>
          <a:bodyPr/>
          <a:lstStyle/>
          <a:p>
            <a:pPr lvl="0"/>
            <a:endParaRPr lang="en-US" noProof="0">
              <a:sym typeface="Poppins" charset="0"/>
            </a:endParaRPr>
          </a:p>
        </p:txBody>
      </p:sp>
      <p:sp>
        <p:nvSpPr>
          <p:cNvPr id="13" name="Picture Placeholder 3"/>
          <p:cNvSpPr>
            <a:spLocks noGrp="1"/>
          </p:cNvSpPr>
          <p:nvPr>
            <p:ph type="pic" sz="quarter" idx="20"/>
          </p:nvPr>
        </p:nvSpPr>
        <p:spPr>
          <a:xfrm>
            <a:off x="8543479" y="3429000"/>
            <a:ext cx="1223963" cy="1223963"/>
          </a:xfrm>
        </p:spPr>
        <p:txBody>
          <a:bodyPr/>
          <a:lstStyle/>
          <a:p>
            <a:pPr lvl="0"/>
            <a:endParaRPr lang="en-US" noProof="0">
              <a:sym typeface="Poppins" charset="0"/>
            </a:endParaRPr>
          </a:p>
        </p:txBody>
      </p:sp>
      <p:sp>
        <p:nvSpPr>
          <p:cNvPr id="14" name="Rectangle 13"/>
          <p:cNvSpPr>
            <a:spLocks noGrp="1"/>
          </p:cNvSpPr>
          <p:nvPr>
            <p:ph type="sldNum" sz="quarter" idx="21"/>
          </p:nvPr>
        </p:nvSpPr>
        <p:spPr>
          <a:xfrm>
            <a:off x="11272838" y="6248400"/>
            <a:ext cx="447675" cy="241300"/>
          </a:xfrm>
        </p:spPr>
        <p:txBody>
          <a:bodyPr/>
          <a:lstStyle>
            <a:lvl1pPr>
              <a:defRPr b="0" i="0">
                <a:solidFill>
                  <a:schemeClr val="accent5"/>
                </a:solidFill>
                <a:latin typeface="Open Sans" charset="0"/>
                <a:ea typeface="Open Sans" charset="0"/>
                <a:cs typeface="Open Sans" charset="0"/>
              </a:defRPr>
            </a:lvl1pPr>
          </a:lstStyle>
          <a:p>
            <a:pPr>
              <a:defRPr/>
            </a:pPr>
            <a:fld id="{29BB10FE-1F50-6A4A-8D9B-EE549D71E340}" type="slidenum">
              <a:rPr lang="x-none" altLang="x-none"/>
              <a:pPr>
                <a:defRPr/>
              </a:pPr>
              <a:t>‹N°›</a:t>
            </a:fld>
            <a:endParaRPr lang="x-none" altLang="x-none"/>
          </a:p>
        </p:txBody>
      </p:sp>
      <p:pic>
        <p:nvPicPr>
          <p:cNvPr id="15" name="Imagen 14">
            <a:extLst>
              <a:ext uri="{FF2B5EF4-FFF2-40B4-BE49-F238E27FC236}">
                <a16:creationId xmlns:a16="http://schemas.microsoft.com/office/drawing/2014/main" id="{F3DAA29E-D527-FD41-AEEE-248C246D63CD}"/>
              </a:ext>
            </a:extLst>
          </p:cNvPr>
          <p:cNvPicPr>
            <a:picLocks noChangeAspect="1"/>
          </p:cNvPicPr>
          <p:nvPr userDrawn="1"/>
        </p:nvPicPr>
        <p:blipFill>
          <a:blip r:embed="rId2"/>
          <a:stretch>
            <a:fillRect/>
          </a:stretch>
        </p:blipFill>
        <p:spPr>
          <a:xfrm>
            <a:off x="471488" y="6165304"/>
            <a:ext cx="2271604" cy="417575"/>
          </a:xfrm>
          <a:prstGeom prst="rect">
            <a:avLst/>
          </a:prstGeom>
        </p:spPr>
      </p:pic>
    </p:spTree>
    <p:extLst>
      <p:ext uri="{BB962C8B-B14F-4D97-AF65-F5344CB8AC3E}">
        <p14:creationId xmlns:p14="http://schemas.microsoft.com/office/powerpoint/2010/main" val="2111068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441CA57-6943-9F41-9E1E-50E2F585B99E}"/>
              </a:ext>
            </a:extLst>
          </p:cNvPr>
          <p:cNvSpPr>
            <a:spLocks noGrp="1"/>
          </p:cNvSpPr>
          <p:nvPr>
            <p:ph type="body" sz="quarter" idx="12" hasCustomPrompt="1"/>
          </p:nvPr>
        </p:nvSpPr>
        <p:spPr>
          <a:xfrm>
            <a:off x="334434" y="309035"/>
            <a:ext cx="11089218" cy="579689"/>
          </a:xfrm>
          <a:prstGeom prst="rect">
            <a:avLst/>
          </a:prstGeom>
        </p:spPr>
        <p:txBody>
          <a:bodyPr lIns="0">
            <a:noAutofit/>
          </a:bodyPr>
          <a:lstStyle>
            <a:lvl1pPr marL="0" indent="0">
              <a:buNone/>
              <a:defRPr lang="en-US" sz="2000" b="1" kern="1200" baseline="0" dirty="0">
                <a:solidFill>
                  <a:schemeClr val="tx1"/>
                </a:solidFill>
                <a:uFill>
                  <a:solidFill>
                    <a:schemeClr val="tx2"/>
                  </a:solidFill>
                </a:uFill>
                <a:latin typeface="Century Gothic"/>
                <a:ea typeface="+mj-ea"/>
                <a:cs typeface="Century Gothic"/>
              </a:defRPr>
            </a:lvl1pPr>
          </a:lstStyle>
          <a:p>
            <a:pPr lvl="0"/>
            <a:r>
              <a:rPr lang="en-US" dirty="0"/>
              <a:t>Title – one line</a:t>
            </a:r>
          </a:p>
        </p:txBody>
      </p:sp>
      <p:sp>
        <p:nvSpPr>
          <p:cNvPr id="5" name="Text Placeholder 4">
            <a:extLst>
              <a:ext uri="{FF2B5EF4-FFF2-40B4-BE49-F238E27FC236}">
                <a16:creationId xmlns:a16="http://schemas.microsoft.com/office/drawing/2014/main" id="{A26A7C0A-1BA5-C74C-BEC1-1A990858C7D9}"/>
              </a:ext>
            </a:extLst>
          </p:cNvPr>
          <p:cNvSpPr>
            <a:spLocks noGrp="1"/>
          </p:cNvSpPr>
          <p:nvPr>
            <p:ph type="body" sz="quarter" idx="13"/>
          </p:nvPr>
        </p:nvSpPr>
        <p:spPr>
          <a:xfrm>
            <a:off x="334436" y="1255594"/>
            <a:ext cx="11089218" cy="4945180"/>
          </a:xfrm>
          <a:prstGeom prst="rect">
            <a:avLst/>
          </a:prstGeom>
        </p:spPr>
        <p:txBody>
          <a:bodyPr lIns="0"/>
          <a:lstStyle>
            <a:lvl1pPr marL="144000" indent="-144000">
              <a:spcBef>
                <a:spcPts val="0"/>
              </a:spcBef>
              <a:spcAft>
                <a:spcPts val="400"/>
              </a:spcAft>
              <a:buClr>
                <a:schemeClr val="tx1"/>
              </a:buClr>
              <a:buFont typeface="Arial" panose="020B0604020202020204" pitchFamily="34" charset="0"/>
              <a:buChar char="•"/>
              <a:defRPr sz="1400">
                <a:solidFill>
                  <a:schemeClr val="tx1"/>
                </a:solidFill>
              </a:defRPr>
            </a:lvl1pPr>
            <a:lvl2pPr>
              <a:spcBef>
                <a:spcPts val="0"/>
              </a:spcBef>
              <a:spcAft>
                <a:spcPts val="400"/>
              </a:spcAft>
              <a:buClr>
                <a:schemeClr val="tx1"/>
              </a:buClr>
              <a:defRPr sz="1400">
                <a:solidFill>
                  <a:schemeClr val="tx1"/>
                </a:solidFill>
              </a:defRPr>
            </a:lvl2pPr>
            <a:lvl3pPr marL="720000" indent="-144000">
              <a:spcBef>
                <a:spcPts val="0"/>
              </a:spcBef>
              <a:spcAft>
                <a:spcPts val="400"/>
              </a:spcAft>
              <a:buClr>
                <a:schemeClr val="tx1"/>
              </a:buClr>
              <a:defRPr>
                <a:solidFill>
                  <a:schemeClr val="tx1"/>
                </a:solidFill>
              </a:defRPr>
            </a:lvl3pPr>
            <a:lvl4pPr marL="900000" indent="-144000">
              <a:spcBef>
                <a:spcPts val="0"/>
              </a:spcBef>
              <a:spcAft>
                <a:spcPts val="400"/>
              </a:spcAft>
              <a:buClr>
                <a:schemeClr val="tx1"/>
              </a:buClr>
              <a:defRPr>
                <a:solidFill>
                  <a:schemeClr val="tx1"/>
                </a:solidFill>
              </a:defRPr>
            </a:lvl4pPr>
            <a:lvl5pPr marL="1080000" indent="-144000">
              <a:spcBef>
                <a:spcPts val="0"/>
              </a:spcBef>
              <a:spcAft>
                <a:spcPts val="400"/>
              </a:spcAft>
              <a:buClr>
                <a:schemeClr val="tx1"/>
              </a:buCl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F8450BA2-3CA5-A947-8BB1-EEE167E99331}"/>
              </a:ext>
            </a:extLst>
          </p:cNvPr>
          <p:cNvCxnSpPr/>
          <p:nvPr userDrawn="1"/>
        </p:nvCxnSpPr>
        <p:spPr>
          <a:xfrm>
            <a:off x="334436" y="900752"/>
            <a:ext cx="111023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E37A3CC8-20E4-4FD1-A538-165BAD271E2C}"/>
              </a:ext>
            </a:extLst>
          </p:cNvPr>
          <p:cNvPicPr>
            <a:picLocks noChangeAspect="1"/>
          </p:cNvPicPr>
          <p:nvPr userDrawn="1"/>
        </p:nvPicPr>
        <p:blipFill>
          <a:blip r:embed="rId2"/>
          <a:stretch>
            <a:fillRect/>
          </a:stretch>
        </p:blipFill>
        <p:spPr>
          <a:xfrm>
            <a:off x="471488" y="6165305"/>
            <a:ext cx="2271604" cy="417575"/>
          </a:xfrm>
          <a:prstGeom prst="rect">
            <a:avLst/>
          </a:prstGeom>
        </p:spPr>
      </p:pic>
    </p:spTree>
    <p:extLst>
      <p:ext uri="{BB962C8B-B14F-4D97-AF65-F5344CB8AC3E}">
        <p14:creationId xmlns:p14="http://schemas.microsoft.com/office/powerpoint/2010/main" val="1522576253"/>
      </p:ext>
    </p:extLst>
  </p:cSld>
  <p:clrMapOvr>
    <a:masterClrMapping/>
  </p:clrMapOvr>
  <p:extLst>
    <p:ext uri="{DCECCB84-F9BA-43D5-87BE-67443E8EF086}">
      <p15:sldGuideLst xmlns:p15="http://schemas.microsoft.com/office/powerpoint/2012/main">
        <p15:guide id="1" orient="horz" pos="146">
          <p15:clr>
            <a:srgbClr val="FBAE40"/>
          </p15:clr>
        </p15:guide>
        <p15:guide id="2" pos="158">
          <p15:clr>
            <a:srgbClr val="FBAE40"/>
          </p15:clr>
        </p15:guide>
        <p15:guide id="3" orient="horz" pos="1620">
          <p15:clr>
            <a:srgbClr val="FBAE40"/>
          </p15:clr>
        </p15:guide>
        <p15:guide id="4" pos="5602">
          <p15:clr>
            <a:srgbClr val="FBAE40"/>
          </p15:clr>
        </p15:guide>
        <p15:guide id="5" pos="539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Title and Content 1">
    <p:spTree>
      <p:nvGrpSpPr>
        <p:cNvPr id="1" name=""/>
        <p:cNvGrpSpPr/>
        <p:nvPr/>
      </p:nvGrpSpPr>
      <p:grpSpPr>
        <a:xfrm>
          <a:off x="0" y="0"/>
          <a:ext cx="0" cy="0"/>
          <a:chOff x="0" y="0"/>
          <a:chExt cx="0" cy="0"/>
        </a:xfrm>
      </p:grpSpPr>
      <p:sp>
        <p:nvSpPr>
          <p:cNvPr id="11" name="Shape">
            <a:extLst>
              <a:ext uri="{FF2B5EF4-FFF2-40B4-BE49-F238E27FC236}">
                <a16:creationId xmlns:a16="http://schemas.microsoft.com/office/drawing/2014/main" id="{39540C96-E1B8-8540-9C38-9E55E3A28BD5}"/>
              </a:ext>
            </a:extLst>
          </p:cNvPr>
          <p:cNvSpPr/>
          <p:nvPr/>
        </p:nvSpPr>
        <p:spPr>
          <a:xfrm>
            <a:off x="10011949" y="4819861"/>
            <a:ext cx="1961549" cy="1963430"/>
          </a:xfrm>
          <a:custGeom>
            <a:avLst/>
            <a:gdLst/>
            <a:ahLst/>
            <a:cxnLst>
              <a:cxn ang="0">
                <a:pos x="wd2" y="hd2"/>
              </a:cxn>
              <a:cxn ang="5400000">
                <a:pos x="wd2" y="hd2"/>
              </a:cxn>
              <a:cxn ang="10800000">
                <a:pos x="wd2" y="hd2"/>
              </a:cxn>
              <a:cxn ang="16200000">
                <a:pos x="wd2" y="hd2"/>
              </a:cxn>
            </a:cxnLst>
            <a:rect l="0" t="0" r="r" b="b"/>
            <a:pathLst>
              <a:path w="21560" h="21529" extrusionOk="0">
                <a:moveTo>
                  <a:pt x="6064" y="12287"/>
                </a:moveTo>
                <a:cubicBezTo>
                  <a:pt x="4899" y="12266"/>
                  <a:pt x="3703" y="11994"/>
                  <a:pt x="2738" y="11324"/>
                </a:cubicBezTo>
                <a:cubicBezTo>
                  <a:pt x="1091" y="10183"/>
                  <a:pt x="0" y="8195"/>
                  <a:pt x="0" y="6186"/>
                </a:cubicBezTo>
                <a:cubicBezTo>
                  <a:pt x="0" y="2743"/>
                  <a:pt x="2811" y="-41"/>
                  <a:pt x="6273" y="1"/>
                </a:cubicBezTo>
                <a:cubicBezTo>
                  <a:pt x="7469" y="11"/>
                  <a:pt x="8655" y="388"/>
                  <a:pt x="9651" y="1058"/>
                </a:cubicBezTo>
                <a:cubicBezTo>
                  <a:pt x="11582" y="2356"/>
                  <a:pt x="12410" y="4428"/>
                  <a:pt x="12305" y="6699"/>
                </a:cubicBezTo>
                <a:cubicBezTo>
                  <a:pt x="12242" y="8049"/>
                  <a:pt x="12043" y="9493"/>
                  <a:pt x="12715" y="10738"/>
                </a:cubicBezTo>
                <a:cubicBezTo>
                  <a:pt x="13312" y="11837"/>
                  <a:pt x="14498" y="12904"/>
                  <a:pt x="15778" y="13124"/>
                </a:cubicBezTo>
                <a:cubicBezTo>
                  <a:pt x="16470" y="13239"/>
                  <a:pt x="17183" y="13250"/>
                  <a:pt x="17876" y="13333"/>
                </a:cubicBezTo>
                <a:cubicBezTo>
                  <a:pt x="18673" y="13428"/>
                  <a:pt x="19439" y="13616"/>
                  <a:pt x="20100" y="14181"/>
                </a:cubicBezTo>
                <a:cubicBezTo>
                  <a:pt x="21044" y="14987"/>
                  <a:pt x="21600" y="16232"/>
                  <a:pt x="21558" y="17478"/>
                </a:cubicBezTo>
                <a:cubicBezTo>
                  <a:pt x="21485" y="19686"/>
                  <a:pt x="19680" y="21465"/>
                  <a:pt x="17477" y="21528"/>
                </a:cubicBezTo>
                <a:cubicBezTo>
                  <a:pt x="16271" y="21559"/>
                  <a:pt x="15096" y="21067"/>
                  <a:pt x="14278" y="20178"/>
                </a:cubicBezTo>
                <a:cubicBezTo>
                  <a:pt x="12903" y="18692"/>
                  <a:pt x="13522" y="16986"/>
                  <a:pt x="13040" y="15207"/>
                </a:cubicBezTo>
                <a:cubicBezTo>
                  <a:pt x="12620" y="13668"/>
                  <a:pt x="11298" y="12412"/>
                  <a:pt x="9704" y="12140"/>
                </a:cubicBezTo>
                <a:cubicBezTo>
                  <a:pt x="8487" y="11921"/>
                  <a:pt x="7280" y="12297"/>
                  <a:pt x="6064" y="12287"/>
                </a:cubicBezTo>
                <a:close/>
              </a:path>
            </a:pathLst>
          </a:custGeom>
          <a:solidFill>
            <a:schemeClr val="accent3">
              <a:lumMod val="20000"/>
              <a:lumOff val="80000"/>
            </a:schemeClr>
          </a:solidFill>
          <a:ln w="12700">
            <a:miter lim="400000"/>
          </a:ln>
        </p:spPr>
        <p:txBody>
          <a:bodyPr lIns="38100" tIns="38100" rIns="38100" bIns="38100" anchor="ctr"/>
          <a:lstStyle/>
          <a:p>
            <a:pPr>
              <a:defRPr sz="3000">
                <a:solidFill>
                  <a:srgbClr val="FFFFFF"/>
                </a:solidFill>
              </a:defRPr>
            </a:pPr>
            <a:endParaRPr sz="3000"/>
          </a:p>
        </p:txBody>
      </p:sp>
      <p:sp>
        <p:nvSpPr>
          <p:cNvPr id="13" name="Shape">
            <a:extLst>
              <a:ext uri="{FF2B5EF4-FFF2-40B4-BE49-F238E27FC236}">
                <a16:creationId xmlns:a16="http://schemas.microsoft.com/office/drawing/2014/main" id="{DDD2BFA7-7763-3F40-A86A-0D44B33C60DF}"/>
              </a:ext>
            </a:extLst>
          </p:cNvPr>
          <p:cNvSpPr/>
          <p:nvPr/>
        </p:nvSpPr>
        <p:spPr>
          <a:xfrm>
            <a:off x="9954684" y="6308769"/>
            <a:ext cx="362771" cy="362772"/>
          </a:xfrm>
          <a:custGeom>
            <a:avLst/>
            <a:gdLst/>
            <a:ahLst/>
            <a:cxnLst>
              <a:cxn ang="0">
                <a:pos x="wd2" y="hd2"/>
              </a:cxn>
              <a:cxn ang="5400000">
                <a:pos x="wd2" y="hd2"/>
              </a:cxn>
              <a:cxn ang="10800000">
                <a:pos x="wd2" y="hd2"/>
              </a:cxn>
              <a:cxn ang="16200000">
                <a:pos x="wd2" y="hd2"/>
              </a:cxn>
            </a:cxnLst>
            <a:rect l="0" t="0" r="r" b="b"/>
            <a:pathLst>
              <a:path w="19181" h="19181" extrusionOk="0">
                <a:moveTo>
                  <a:pt x="6416" y="543"/>
                </a:moveTo>
                <a:cubicBezTo>
                  <a:pt x="11413" y="-1210"/>
                  <a:pt x="16885" y="1420"/>
                  <a:pt x="18637" y="6416"/>
                </a:cubicBezTo>
                <a:cubicBezTo>
                  <a:pt x="20390" y="11413"/>
                  <a:pt x="17760" y="16884"/>
                  <a:pt x="12764" y="18637"/>
                </a:cubicBezTo>
                <a:cubicBezTo>
                  <a:pt x="7767" y="20390"/>
                  <a:pt x="2295" y="17760"/>
                  <a:pt x="543" y="12764"/>
                </a:cubicBezTo>
                <a:cubicBezTo>
                  <a:pt x="-1210" y="7767"/>
                  <a:pt x="1420" y="2296"/>
                  <a:pt x="6416" y="543"/>
                </a:cubicBezTo>
                <a:close/>
              </a:path>
            </a:pathLst>
          </a:cu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sz="3000"/>
          </a:p>
        </p:txBody>
      </p:sp>
      <p:sp>
        <p:nvSpPr>
          <p:cNvPr id="14" name="Shape">
            <a:extLst>
              <a:ext uri="{FF2B5EF4-FFF2-40B4-BE49-F238E27FC236}">
                <a16:creationId xmlns:a16="http://schemas.microsoft.com/office/drawing/2014/main" id="{7308A91E-47E4-D84F-8151-AB5593AB9C63}"/>
              </a:ext>
            </a:extLst>
          </p:cNvPr>
          <p:cNvSpPr/>
          <p:nvPr/>
        </p:nvSpPr>
        <p:spPr>
          <a:xfrm>
            <a:off x="11243160" y="4600345"/>
            <a:ext cx="948840" cy="1560643"/>
          </a:xfrm>
          <a:custGeom>
            <a:avLst/>
            <a:gdLst/>
            <a:ahLst/>
            <a:cxnLst>
              <a:cxn ang="0">
                <a:pos x="wd2" y="hd2"/>
              </a:cxn>
              <a:cxn ang="5400000">
                <a:pos x="wd2" y="hd2"/>
              </a:cxn>
              <a:cxn ang="10800000">
                <a:pos x="wd2" y="hd2"/>
              </a:cxn>
              <a:cxn ang="16200000">
                <a:pos x="wd2" y="hd2"/>
              </a:cxn>
            </a:cxnLst>
            <a:rect l="0" t="0" r="r" b="b"/>
            <a:pathLst>
              <a:path w="21538" h="21563" extrusionOk="0">
                <a:moveTo>
                  <a:pt x="21516" y="9721"/>
                </a:moveTo>
                <a:cubicBezTo>
                  <a:pt x="21018" y="9721"/>
                  <a:pt x="20498" y="9708"/>
                  <a:pt x="20000" y="9655"/>
                </a:cubicBezTo>
                <a:cubicBezTo>
                  <a:pt x="17313" y="9378"/>
                  <a:pt x="15082" y="8086"/>
                  <a:pt x="14367" y="6504"/>
                </a:cubicBezTo>
                <a:cubicBezTo>
                  <a:pt x="13544" y="4671"/>
                  <a:pt x="14605" y="2917"/>
                  <a:pt x="12287" y="1387"/>
                </a:cubicBezTo>
                <a:cubicBezTo>
                  <a:pt x="10901" y="477"/>
                  <a:pt x="8929" y="-37"/>
                  <a:pt x="6893" y="3"/>
                </a:cubicBezTo>
                <a:cubicBezTo>
                  <a:pt x="3166" y="55"/>
                  <a:pt x="111" y="1901"/>
                  <a:pt x="3" y="4170"/>
                </a:cubicBezTo>
                <a:cubicBezTo>
                  <a:pt x="-62" y="5449"/>
                  <a:pt x="870" y="6728"/>
                  <a:pt x="2473" y="7559"/>
                </a:cubicBezTo>
                <a:cubicBezTo>
                  <a:pt x="3599" y="8139"/>
                  <a:pt x="4878" y="8337"/>
                  <a:pt x="6221" y="8429"/>
                </a:cubicBezTo>
                <a:cubicBezTo>
                  <a:pt x="7391" y="8508"/>
                  <a:pt x="8604" y="8521"/>
                  <a:pt x="9774" y="8640"/>
                </a:cubicBezTo>
                <a:cubicBezTo>
                  <a:pt x="11919" y="8864"/>
                  <a:pt x="13934" y="9972"/>
                  <a:pt x="14952" y="11106"/>
                </a:cubicBezTo>
                <a:cubicBezTo>
                  <a:pt x="16078" y="12385"/>
                  <a:pt x="15732" y="13875"/>
                  <a:pt x="15645" y="15260"/>
                </a:cubicBezTo>
                <a:cubicBezTo>
                  <a:pt x="15472" y="17594"/>
                  <a:pt x="16880" y="19730"/>
                  <a:pt x="20130" y="21075"/>
                </a:cubicBezTo>
                <a:cubicBezTo>
                  <a:pt x="20585" y="21260"/>
                  <a:pt x="21061" y="21418"/>
                  <a:pt x="21538" y="21563"/>
                </a:cubicBezTo>
                <a:lnTo>
                  <a:pt x="21538" y="9721"/>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sz="3000"/>
          </a:p>
        </p:txBody>
      </p:sp>
      <p:sp>
        <p:nvSpPr>
          <p:cNvPr id="15" name="Shape">
            <a:extLst>
              <a:ext uri="{FF2B5EF4-FFF2-40B4-BE49-F238E27FC236}">
                <a16:creationId xmlns:a16="http://schemas.microsoft.com/office/drawing/2014/main" id="{73B8AB70-4B4F-CA44-8772-6AC5E01958FB}"/>
              </a:ext>
            </a:extLst>
          </p:cNvPr>
          <p:cNvSpPr/>
          <p:nvPr/>
        </p:nvSpPr>
        <p:spPr>
          <a:xfrm>
            <a:off x="11978071" y="4724418"/>
            <a:ext cx="213791" cy="470534"/>
          </a:xfrm>
          <a:custGeom>
            <a:avLst/>
            <a:gdLst/>
            <a:ahLst/>
            <a:cxnLst>
              <a:cxn ang="0">
                <a:pos x="wd2" y="hd2"/>
              </a:cxn>
              <a:cxn ang="5400000">
                <a:pos x="wd2" y="hd2"/>
              </a:cxn>
              <a:cxn ang="10800000">
                <a:pos x="wd2" y="hd2"/>
              </a:cxn>
              <a:cxn ang="16200000">
                <a:pos x="wd2" y="hd2"/>
              </a:cxn>
            </a:cxnLst>
            <a:rect l="0" t="0" r="r" b="b"/>
            <a:pathLst>
              <a:path w="21600" h="21600" extrusionOk="0">
                <a:moveTo>
                  <a:pt x="0" y="10822"/>
                </a:moveTo>
                <a:cubicBezTo>
                  <a:pt x="0" y="16474"/>
                  <a:pt x="9450" y="21074"/>
                  <a:pt x="21600" y="21600"/>
                </a:cubicBezTo>
                <a:lnTo>
                  <a:pt x="21600" y="0"/>
                </a:lnTo>
                <a:cubicBezTo>
                  <a:pt x="9450" y="526"/>
                  <a:pt x="0" y="5170"/>
                  <a:pt x="0" y="10822"/>
                </a:cubicBezTo>
                <a:close/>
              </a:path>
            </a:pathLst>
          </a:custGeom>
          <a:solidFill>
            <a:schemeClr val="accent5">
              <a:lumMod val="20000"/>
              <a:lumOff val="80000"/>
            </a:schemeClr>
          </a:solidFill>
          <a:ln w="12700">
            <a:miter lim="400000"/>
          </a:ln>
        </p:spPr>
        <p:txBody>
          <a:bodyPr lIns="38100" tIns="38100" rIns="38100" bIns="38100" anchor="ctr"/>
          <a:lstStyle/>
          <a:p>
            <a:pPr>
              <a:defRPr sz="3000">
                <a:solidFill>
                  <a:srgbClr val="FFFFFF"/>
                </a:solidFill>
              </a:defRPr>
            </a:pPr>
            <a:endParaRPr sz="3000"/>
          </a:p>
        </p:txBody>
      </p:sp>
      <p:sp>
        <p:nvSpPr>
          <p:cNvPr id="16" name="Shape">
            <a:extLst>
              <a:ext uri="{FF2B5EF4-FFF2-40B4-BE49-F238E27FC236}">
                <a16:creationId xmlns:a16="http://schemas.microsoft.com/office/drawing/2014/main" id="{F805DC7E-C260-1641-891C-3D317199071C}"/>
              </a:ext>
            </a:extLst>
          </p:cNvPr>
          <p:cNvSpPr/>
          <p:nvPr/>
        </p:nvSpPr>
        <p:spPr>
          <a:xfrm>
            <a:off x="9935593" y="6031986"/>
            <a:ext cx="1152968" cy="835124"/>
          </a:xfrm>
          <a:custGeom>
            <a:avLst/>
            <a:gdLst/>
            <a:ahLst/>
            <a:cxnLst>
              <a:cxn ang="0">
                <a:pos x="wd2" y="hd2"/>
              </a:cxn>
              <a:cxn ang="5400000">
                <a:pos x="wd2" y="hd2"/>
              </a:cxn>
              <a:cxn ang="10800000">
                <a:pos x="wd2" y="hd2"/>
              </a:cxn>
              <a:cxn ang="16200000">
                <a:pos x="wd2" y="hd2"/>
              </a:cxn>
            </a:cxnLst>
            <a:rect l="0" t="0" r="r" b="b"/>
            <a:pathLst>
              <a:path w="21565" h="21600" extrusionOk="0">
                <a:moveTo>
                  <a:pt x="10496" y="18119"/>
                </a:moveTo>
                <a:cubicBezTo>
                  <a:pt x="11782" y="17157"/>
                  <a:pt x="13263" y="17453"/>
                  <a:pt x="14656" y="17527"/>
                </a:cubicBezTo>
                <a:cubicBezTo>
                  <a:pt x="16994" y="17675"/>
                  <a:pt x="19137" y="16490"/>
                  <a:pt x="20475" y="13750"/>
                </a:cubicBezTo>
                <a:cubicBezTo>
                  <a:pt x="21172" y="12343"/>
                  <a:pt x="21546" y="10640"/>
                  <a:pt x="21564" y="8936"/>
                </a:cubicBezTo>
                <a:cubicBezTo>
                  <a:pt x="21600" y="4024"/>
                  <a:pt x="18726" y="0"/>
                  <a:pt x="15191" y="0"/>
                </a:cubicBezTo>
                <a:cubicBezTo>
                  <a:pt x="13121" y="0"/>
                  <a:pt x="11068" y="1555"/>
                  <a:pt x="9890" y="3900"/>
                </a:cubicBezTo>
                <a:cubicBezTo>
                  <a:pt x="9193" y="5283"/>
                  <a:pt x="8908" y="6986"/>
                  <a:pt x="8890" y="8640"/>
                </a:cubicBezTo>
                <a:cubicBezTo>
                  <a:pt x="8872" y="10368"/>
                  <a:pt x="9265" y="12096"/>
                  <a:pt x="9051" y="13824"/>
                </a:cubicBezTo>
                <a:cubicBezTo>
                  <a:pt x="8783" y="16095"/>
                  <a:pt x="7480" y="17971"/>
                  <a:pt x="5891" y="18564"/>
                </a:cubicBezTo>
                <a:cubicBezTo>
                  <a:pt x="4052" y="19255"/>
                  <a:pt x="2303" y="18366"/>
                  <a:pt x="768" y="20316"/>
                </a:cubicBezTo>
                <a:cubicBezTo>
                  <a:pt x="464" y="20687"/>
                  <a:pt x="214" y="21131"/>
                  <a:pt x="0" y="21600"/>
                </a:cubicBezTo>
                <a:lnTo>
                  <a:pt x="8194" y="21600"/>
                </a:lnTo>
                <a:cubicBezTo>
                  <a:pt x="8604" y="20168"/>
                  <a:pt x="9533" y="18835"/>
                  <a:pt x="10496" y="18119"/>
                </a:cubicBezTo>
                <a:close/>
              </a:path>
            </a:pathLst>
          </a:custGeom>
          <a:solidFill>
            <a:schemeClr val="tx2">
              <a:lumMod val="75000"/>
            </a:schemeClr>
          </a:solidFill>
          <a:ln w="12700">
            <a:miter lim="400000"/>
          </a:ln>
        </p:spPr>
        <p:txBody>
          <a:bodyPr lIns="38100" tIns="38100" rIns="38100" bIns="38100" anchor="ctr"/>
          <a:lstStyle/>
          <a:p>
            <a:pPr>
              <a:defRPr sz="3000">
                <a:solidFill>
                  <a:srgbClr val="FFFFFF"/>
                </a:solidFill>
              </a:defRPr>
            </a:pPr>
            <a:endParaRPr sz="3000"/>
          </a:p>
        </p:txBody>
      </p:sp>
      <p:sp>
        <p:nvSpPr>
          <p:cNvPr id="23" name="Circle">
            <a:extLst>
              <a:ext uri="{FF2B5EF4-FFF2-40B4-BE49-F238E27FC236}">
                <a16:creationId xmlns:a16="http://schemas.microsoft.com/office/drawing/2014/main" id="{335552F3-6B56-BD48-A43F-4A071B621795}"/>
              </a:ext>
            </a:extLst>
          </p:cNvPr>
          <p:cNvSpPr/>
          <p:nvPr/>
        </p:nvSpPr>
        <p:spPr>
          <a:xfrm>
            <a:off x="11243161" y="5325709"/>
            <a:ext cx="572751" cy="572752"/>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sz="3000"/>
          </a:p>
        </p:txBody>
      </p:sp>
      <p:sp>
        <p:nvSpPr>
          <p:cNvPr id="12" name="Title 1">
            <a:extLst>
              <a:ext uri="{FF2B5EF4-FFF2-40B4-BE49-F238E27FC236}">
                <a16:creationId xmlns:a16="http://schemas.microsoft.com/office/drawing/2014/main" id="{0D08B00A-9A13-4AB1-A72D-2F499BA2EBAB}"/>
              </a:ext>
            </a:extLst>
          </p:cNvPr>
          <p:cNvSpPr>
            <a:spLocks noGrp="1"/>
          </p:cNvSpPr>
          <p:nvPr>
            <p:ph type="title"/>
          </p:nvPr>
        </p:nvSpPr>
        <p:spPr>
          <a:xfrm>
            <a:off x="1594884" y="365126"/>
            <a:ext cx="9758916" cy="1325563"/>
          </a:xfrm>
        </p:spPr>
        <p:txBody>
          <a:bodyPr/>
          <a:lstStyle>
            <a:lvl1pPr>
              <a:defRPr>
                <a:solidFill>
                  <a:schemeClr val="tx1">
                    <a:lumMod val="85000"/>
                    <a:lumOff val="15000"/>
                  </a:schemeClr>
                </a:solidFill>
              </a:defRPr>
            </a:lvl1pPr>
          </a:lstStyle>
          <a:p>
            <a:r>
              <a:rPr lang="es-ES" dirty="0"/>
              <a:t>Haga clic para modificar el estilo de título del patrón</a:t>
            </a:r>
            <a:endParaRPr lang="en-US" dirty="0"/>
          </a:p>
        </p:txBody>
      </p:sp>
      <p:sp>
        <p:nvSpPr>
          <p:cNvPr id="18" name="Content Placeholder 2">
            <a:extLst>
              <a:ext uri="{FF2B5EF4-FFF2-40B4-BE49-F238E27FC236}">
                <a16:creationId xmlns:a16="http://schemas.microsoft.com/office/drawing/2014/main" id="{489DC5E6-DDCD-4B67-B47F-0BD6C54B83D2}"/>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21" name="Slide Number Placeholder 5">
            <a:extLst>
              <a:ext uri="{FF2B5EF4-FFF2-40B4-BE49-F238E27FC236}">
                <a16:creationId xmlns:a16="http://schemas.microsoft.com/office/drawing/2014/main" id="{18FDE52B-46E4-490F-8D9A-1A96457A334F}"/>
              </a:ext>
            </a:extLst>
          </p:cNvPr>
          <p:cNvSpPr>
            <a:spLocks noGrp="1"/>
          </p:cNvSpPr>
          <p:nvPr>
            <p:ph type="sldNum" sz="quarter" idx="12"/>
          </p:nvPr>
        </p:nvSpPr>
        <p:spPr>
          <a:xfrm>
            <a:off x="8610600" y="6356351"/>
            <a:ext cx="2743200" cy="365125"/>
          </a:xfrm>
        </p:spPr>
        <p:txBody>
          <a:bodyPr/>
          <a:lstStyle/>
          <a:p>
            <a:fld id="{672B7600-67E3-4D97-B453-880E2742B982}" type="slidenum">
              <a:rPr lang="en-US" smtClean="0"/>
              <a:t>‹N°›</a:t>
            </a:fld>
            <a:endParaRPr lang="en-US"/>
          </a:p>
        </p:txBody>
      </p:sp>
      <p:sp>
        <p:nvSpPr>
          <p:cNvPr id="24" name="Shape">
            <a:extLst>
              <a:ext uri="{FF2B5EF4-FFF2-40B4-BE49-F238E27FC236}">
                <a16:creationId xmlns:a16="http://schemas.microsoft.com/office/drawing/2014/main" id="{37882446-46AE-9944-8A8C-E8EAFC79726F}"/>
              </a:ext>
            </a:extLst>
          </p:cNvPr>
          <p:cNvSpPr/>
          <p:nvPr/>
        </p:nvSpPr>
        <p:spPr>
          <a:xfrm>
            <a:off x="1" y="1"/>
            <a:ext cx="1409691" cy="1406871"/>
          </a:xfrm>
          <a:custGeom>
            <a:avLst/>
            <a:gdLst/>
            <a:ahLst/>
            <a:cxnLst>
              <a:cxn ang="0">
                <a:pos x="wd2" y="hd2"/>
              </a:cxn>
              <a:cxn ang="5400000">
                <a:pos x="wd2" y="hd2"/>
              </a:cxn>
              <a:cxn ang="10800000">
                <a:pos x="wd2" y="hd2"/>
              </a:cxn>
              <a:cxn ang="16200000">
                <a:pos x="wd2" y="hd2"/>
              </a:cxn>
            </a:cxnLst>
            <a:rect l="0" t="0" r="r" b="b"/>
            <a:pathLst>
              <a:path w="21600" h="21542" extrusionOk="0">
                <a:moveTo>
                  <a:pt x="0" y="3581"/>
                </a:moveTo>
                <a:cubicBezTo>
                  <a:pt x="15" y="3581"/>
                  <a:pt x="29" y="3581"/>
                  <a:pt x="44" y="3581"/>
                </a:cubicBezTo>
                <a:cubicBezTo>
                  <a:pt x="1784" y="3887"/>
                  <a:pt x="3422" y="5349"/>
                  <a:pt x="4226" y="6854"/>
                </a:cubicBezTo>
                <a:cubicBezTo>
                  <a:pt x="5148" y="8549"/>
                  <a:pt x="4870" y="10522"/>
                  <a:pt x="4782" y="12378"/>
                </a:cubicBezTo>
                <a:cubicBezTo>
                  <a:pt x="4651" y="15491"/>
                  <a:pt x="5777" y="18312"/>
                  <a:pt x="8409" y="20095"/>
                </a:cubicBezTo>
                <a:cubicBezTo>
                  <a:pt x="9769" y="21015"/>
                  <a:pt x="11378" y="21527"/>
                  <a:pt x="13030" y="21542"/>
                </a:cubicBezTo>
                <a:cubicBezTo>
                  <a:pt x="17754" y="21600"/>
                  <a:pt x="21600" y="17786"/>
                  <a:pt x="21600" y="13080"/>
                </a:cubicBezTo>
                <a:cubicBezTo>
                  <a:pt x="21600" y="10332"/>
                  <a:pt x="20123" y="7614"/>
                  <a:pt x="17856" y="6036"/>
                </a:cubicBezTo>
                <a:cubicBezTo>
                  <a:pt x="16525" y="5115"/>
                  <a:pt x="14902" y="4735"/>
                  <a:pt x="13308" y="4720"/>
                </a:cubicBezTo>
                <a:cubicBezTo>
                  <a:pt x="11641" y="4691"/>
                  <a:pt x="9988" y="5217"/>
                  <a:pt x="8321" y="4940"/>
                </a:cubicBezTo>
                <a:cubicBezTo>
                  <a:pt x="6142" y="4574"/>
                  <a:pt x="4343" y="2864"/>
                  <a:pt x="3773" y="745"/>
                </a:cubicBezTo>
                <a:cubicBezTo>
                  <a:pt x="3700" y="497"/>
                  <a:pt x="3656" y="248"/>
                  <a:pt x="3612" y="0"/>
                </a:cubicBezTo>
                <a:lnTo>
                  <a:pt x="0" y="0"/>
                </a:lnTo>
                <a:lnTo>
                  <a:pt x="0" y="3581"/>
                </a:lnTo>
                <a:close/>
              </a:path>
            </a:pathLst>
          </a:custGeom>
          <a:solidFill>
            <a:schemeClr val="accent1">
              <a:lumMod val="20000"/>
              <a:lumOff val="80000"/>
            </a:schemeClr>
          </a:solidFill>
          <a:ln w="12700">
            <a:miter lim="400000"/>
          </a:ln>
        </p:spPr>
        <p:txBody>
          <a:bodyPr lIns="38100" tIns="38100" rIns="38100" bIns="38100" anchor="ctr"/>
          <a:lstStyle/>
          <a:p>
            <a:pPr>
              <a:defRPr sz="3000">
                <a:solidFill>
                  <a:srgbClr val="FFFFFF"/>
                </a:solidFill>
              </a:defRPr>
            </a:pPr>
            <a:endParaRPr sz="3000"/>
          </a:p>
        </p:txBody>
      </p:sp>
      <p:pic>
        <p:nvPicPr>
          <p:cNvPr id="17" name="Imagen 16" descr="Imagen que contiene Logotipo&#10;&#10;Descripción generada automáticamente">
            <a:extLst>
              <a:ext uri="{FF2B5EF4-FFF2-40B4-BE49-F238E27FC236}">
                <a16:creationId xmlns:a16="http://schemas.microsoft.com/office/drawing/2014/main" id="{CA91D588-2147-4185-8425-CFF33A8D8E81}"/>
              </a:ext>
            </a:extLst>
          </p:cNvPr>
          <p:cNvPicPr>
            <a:picLocks noChangeAspect="1"/>
          </p:cNvPicPr>
          <p:nvPr userDrawn="1"/>
        </p:nvPicPr>
        <p:blipFill>
          <a:blip r:embed="rId2"/>
          <a:stretch>
            <a:fillRect/>
          </a:stretch>
        </p:blipFill>
        <p:spPr>
          <a:xfrm>
            <a:off x="817815" y="6305559"/>
            <a:ext cx="2033569" cy="374632"/>
          </a:xfrm>
          <a:prstGeom prst="rect">
            <a:avLst/>
          </a:prstGeom>
        </p:spPr>
      </p:pic>
    </p:spTree>
    <p:extLst>
      <p:ext uri="{BB962C8B-B14F-4D97-AF65-F5344CB8AC3E}">
        <p14:creationId xmlns:p14="http://schemas.microsoft.com/office/powerpoint/2010/main" val="2434467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and Content 2">
    <p:spTree>
      <p:nvGrpSpPr>
        <p:cNvPr id="1" name=""/>
        <p:cNvGrpSpPr/>
        <p:nvPr/>
      </p:nvGrpSpPr>
      <p:grpSpPr>
        <a:xfrm>
          <a:off x="0" y="0"/>
          <a:ext cx="0" cy="0"/>
          <a:chOff x="0" y="0"/>
          <a:chExt cx="0" cy="0"/>
        </a:xfrm>
      </p:grpSpPr>
      <p:sp>
        <p:nvSpPr>
          <p:cNvPr id="13" name="Shape">
            <a:extLst>
              <a:ext uri="{FF2B5EF4-FFF2-40B4-BE49-F238E27FC236}">
                <a16:creationId xmlns:a16="http://schemas.microsoft.com/office/drawing/2014/main" id="{172E36B5-B4EE-7F4B-83E0-CE7789C65DF7}"/>
              </a:ext>
            </a:extLst>
          </p:cNvPr>
          <p:cNvSpPr/>
          <p:nvPr/>
        </p:nvSpPr>
        <p:spPr>
          <a:xfrm>
            <a:off x="10031617" y="0"/>
            <a:ext cx="2160384" cy="3429000"/>
          </a:xfrm>
          <a:custGeom>
            <a:avLst/>
            <a:gdLst/>
            <a:ahLst/>
            <a:cxnLst>
              <a:cxn ang="0">
                <a:pos x="wd2" y="hd2"/>
              </a:cxn>
              <a:cxn ang="5400000">
                <a:pos x="wd2" y="hd2"/>
              </a:cxn>
              <a:cxn ang="10800000">
                <a:pos x="wd2" y="hd2"/>
              </a:cxn>
              <a:cxn ang="16200000">
                <a:pos x="wd2" y="hd2"/>
              </a:cxn>
            </a:cxnLst>
            <a:rect l="0" t="0" r="r" b="b"/>
            <a:pathLst>
              <a:path w="21541" h="21563" extrusionOk="0">
                <a:moveTo>
                  <a:pt x="17753" y="711"/>
                </a:moveTo>
                <a:cubicBezTo>
                  <a:pt x="16581" y="1789"/>
                  <a:pt x="16106" y="3106"/>
                  <a:pt x="16088" y="4394"/>
                </a:cubicBezTo>
                <a:cubicBezTo>
                  <a:pt x="16071" y="5744"/>
                  <a:pt x="16749" y="7078"/>
                  <a:pt x="16405" y="8428"/>
                </a:cubicBezTo>
                <a:cubicBezTo>
                  <a:pt x="15947" y="10189"/>
                  <a:pt x="13763" y="11656"/>
                  <a:pt x="11058" y="12133"/>
                </a:cubicBezTo>
                <a:cubicBezTo>
                  <a:pt x="7948" y="12683"/>
                  <a:pt x="4936" y="12000"/>
                  <a:pt x="2337" y="13533"/>
                </a:cubicBezTo>
                <a:cubicBezTo>
                  <a:pt x="795" y="14439"/>
                  <a:pt x="-59" y="15744"/>
                  <a:pt x="3" y="17072"/>
                </a:cubicBezTo>
                <a:cubicBezTo>
                  <a:pt x="126" y="19517"/>
                  <a:pt x="3280" y="21500"/>
                  <a:pt x="7156" y="21561"/>
                </a:cubicBezTo>
                <a:cubicBezTo>
                  <a:pt x="9332" y="21600"/>
                  <a:pt x="11525" y="20978"/>
                  <a:pt x="12926" y="19928"/>
                </a:cubicBezTo>
                <a:cubicBezTo>
                  <a:pt x="13912" y="19194"/>
                  <a:pt x="14238" y="18344"/>
                  <a:pt x="14388" y="17467"/>
                </a:cubicBezTo>
                <a:cubicBezTo>
                  <a:pt x="14520" y="16700"/>
                  <a:pt x="14520" y="15906"/>
                  <a:pt x="14732" y="15139"/>
                </a:cubicBezTo>
                <a:cubicBezTo>
                  <a:pt x="15110" y="13728"/>
                  <a:pt x="16969" y="12400"/>
                  <a:pt x="18898" y="11739"/>
                </a:cubicBezTo>
                <a:cubicBezTo>
                  <a:pt x="19735" y="11450"/>
                  <a:pt x="20625" y="11306"/>
                  <a:pt x="21541" y="11239"/>
                </a:cubicBezTo>
                <a:lnTo>
                  <a:pt x="21541" y="0"/>
                </a:lnTo>
                <a:lnTo>
                  <a:pt x="18652" y="0"/>
                </a:lnTo>
                <a:cubicBezTo>
                  <a:pt x="18326" y="228"/>
                  <a:pt x="18026" y="461"/>
                  <a:pt x="17753" y="711"/>
                </a:cubicBez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2" name="Title 1">
            <a:extLst>
              <a:ext uri="{FF2B5EF4-FFF2-40B4-BE49-F238E27FC236}">
                <a16:creationId xmlns:a16="http://schemas.microsoft.com/office/drawing/2014/main" id="{08888851-8419-4D40-B1E3-9D279F24C731}"/>
              </a:ext>
            </a:extLst>
          </p:cNvPr>
          <p:cNvSpPr>
            <a:spLocks noGrp="1"/>
          </p:cNvSpPr>
          <p:nvPr>
            <p:ph type="title"/>
          </p:nvPr>
        </p:nvSpPr>
        <p:spPr>
          <a:xfrm>
            <a:off x="1382232" y="365125"/>
            <a:ext cx="7161693" cy="1325563"/>
          </a:xfrm>
        </p:spPr>
        <p:txBody>
          <a:bodyPr/>
          <a:lstStyle>
            <a:lvl1pPr>
              <a:defRPr>
                <a:solidFill>
                  <a:schemeClr val="tx1">
                    <a:lumMod val="75000"/>
                    <a:lumOff val="25000"/>
                  </a:schemeClr>
                </a:solidFill>
              </a:defRPr>
            </a:lvl1pPr>
          </a:lstStyle>
          <a:p>
            <a:r>
              <a:rPr lang="es-ES" dirty="0"/>
              <a:t>Haga clic para modificar el estilo de título del patrón</a:t>
            </a:r>
            <a:endParaRPr lang="en-US" dirty="0"/>
          </a:p>
        </p:txBody>
      </p:sp>
      <p:sp>
        <p:nvSpPr>
          <p:cNvPr id="18" name="Content Placeholder 2">
            <a:extLst>
              <a:ext uri="{FF2B5EF4-FFF2-40B4-BE49-F238E27FC236}">
                <a16:creationId xmlns:a16="http://schemas.microsoft.com/office/drawing/2014/main" id="{9CCD0F33-6122-4DA2-AA9D-CA48CEFB9225}"/>
              </a:ext>
            </a:extLst>
          </p:cNvPr>
          <p:cNvSpPr>
            <a:spLocks noGrp="1"/>
          </p:cNvSpPr>
          <p:nvPr>
            <p:ph idx="1"/>
          </p:nvPr>
        </p:nvSpPr>
        <p:spPr>
          <a:xfrm>
            <a:off x="1382232" y="1825625"/>
            <a:ext cx="7161693"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21" name="Slide Number Placeholder 5">
            <a:extLst>
              <a:ext uri="{FF2B5EF4-FFF2-40B4-BE49-F238E27FC236}">
                <a16:creationId xmlns:a16="http://schemas.microsoft.com/office/drawing/2014/main" id="{7C55771C-35B2-4842-A572-EEE14A727DBF}"/>
              </a:ext>
            </a:extLst>
          </p:cNvPr>
          <p:cNvSpPr>
            <a:spLocks noGrp="1"/>
          </p:cNvSpPr>
          <p:nvPr>
            <p:ph type="sldNum" sz="quarter" idx="12"/>
          </p:nvPr>
        </p:nvSpPr>
        <p:spPr>
          <a:xfrm>
            <a:off x="8610600" y="6356350"/>
            <a:ext cx="2743200" cy="365125"/>
          </a:xfrm>
        </p:spPr>
        <p:txBody>
          <a:bodyPr/>
          <a:lstStyle>
            <a:lvl1pPr>
              <a:defRPr>
                <a:solidFill>
                  <a:schemeClr val="accent6"/>
                </a:solidFill>
              </a:defRPr>
            </a:lvl1pPr>
          </a:lstStyle>
          <a:p>
            <a:fld id="{672B7600-67E3-4D97-B453-880E2742B982}" type="slidenum">
              <a:rPr lang="en-US" smtClean="0"/>
              <a:pPr/>
              <a:t>‹N°›</a:t>
            </a:fld>
            <a:endParaRPr lang="en-US"/>
          </a:p>
        </p:txBody>
      </p:sp>
      <p:pic>
        <p:nvPicPr>
          <p:cNvPr id="10" name="Imagen 9" descr="Imagen que contiene Logotipo&#10;&#10;Descripción generada automáticamente">
            <a:extLst>
              <a:ext uri="{FF2B5EF4-FFF2-40B4-BE49-F238E27FC236}">
                <a16:creationId xmlns:a16="http://schemas.microsoft.com/office/drawing/2014/main" id="{A824AE95-83AA-4C99-8781-DE5A2C349A8E}"/>
              </a:ext>
            </a:extLst>
          </p:cNvPr>
          <p:cNvPicPr>
            <a:picLocks noChangeAspect="1"/>
          </p:cNvPicPr>
          <p:nvPr userDrawn="1"/>
        </p:nvPicPr>
        <p:blipFill>
          <a:blip r:embed="rId2"/>
          <a:stretch>
            <a:fillRect/>
          </a:stretch>
        </p:blipFill>
        <p:spPr>
          <a:xfrm>
            <a:off x="817815" y="6305559"/>
            <a:ext cx="2033569" cy="374632"/>
          </a:xfrm>
          <a:prstGeom prst="rect">
            <a:avLst/>
          </a:prstGeom>
        </p:spPr>
      </p:pic>
      <p:sp>
        <p:nvSpPr>
          <p:cNvPr id="9" name="Circle">
            <a:extLst>
              <a:ext uri="{FF2B5EF4-FFF2-40B4-BE49-F238E27FC236}">
                <a16:creationId xmlns:a16="http://schemas.microsoft.com/office/drawing/2014/main" id="{133CF906-56D4-48EE-A9F3-0920EBF5615A}"/>
              </a:ext>
            </a:extLst>
          </p:cNvPr>
          <p:cNvSpPr/>
          <p:nvPr userDrawn="1"/>
        </p:nvSpPr>
        <p:spPr>
          <a:xfrm>
            <a:off x="11609649" y="2524836"/>
            <a:ext cx="1164701" cy="1161174"/>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p>
        </p:txBody>
      </p:sp>
    </p:spTree>
    <p:extLst>
      <p:ext uri="{BB962C8B-B14F-4D97-AF65-F5344CB8AC3E}">
        <p14:creationId xmlns:p14="http://schemas.microsoft.com/office/powerpoint/2010/main" val="2452506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4" name="Espace réservé du pied de page 3"/>
          <p:cNvSpPr>
            <a:spLocks noGrp="1"/>
          </p:cNvSpPr>
          <p:nvPr>
            <p:ph type="ftr" sz="quarter" idx="11"/>
          </p:nvPr>
        </p:nvSpPr>
        <p:spPr/>
        <p:txBody>
          <a:bodyPr/>
          <a:lstStyle/>
          <a:p>
            <a:pPr algn="l"/>
            <a:r>
              <a:rPr lang="en-US"/>
              <a:t>Webinaire Power to Gas - 22 octobre 2020</a:t>
            </a:r>
            <a:endParaRPr lang="fr-FR" dirty="0"/>
          </a:p>
        </p:txBody>
      </p:sp>
      <p:sp>
        <p:nvSpPr>
          <p:cNvPr id="5" name="Espace réservé du numéro de diapositive 4"/>
          <p:cNvSpPr>
            <a:spLocks noGrp="1"/>
          </p:cNvSpPr>
          <p:nvPr>
            <p:ph type="sldNum" sz="quarter" idx="12"/>
          </p:nvPr>
        </p:nvSpPr>
        <p:spPr/>
        <p:txBody>
          <a:bodyPr/>
          <a:lstStyle/>
          <a:p>
            <a:fld id="{5376DE50-95F7-4338-BAA2-2429404CE29B}" type="slidenum">
              <a:rPr lang="fr-FR" smtClean="0"/>
              <a:t>‹N°›</a:t>
            </a:fld>
            <a:endParaRPr lang="fr-FR"/>
          </a:p>
        </p:txBody>
      </p:sp>
      <p:grpSp>
        <p:nvGrpSpPr>
          <p:cNvPr id="6" name="Group 5"/>
          <p:cNvGrpSpPr/>
          <p:nvPr userDrawn="1"/>
        </p:nvGrpSpPr>
        <p:grpSpPr>
          <a:xfrm>
            <a:off x="0" y="6181609"/>
            <a:ext cx="12192000" cy="662940"/>
            <a:chOff x="0" y="4566602"/>
            <a:chExt cx="9144000" cy="576898"/>
          </a:xfrm>
        </p:grpSpPr>
        <p:pic>
          <p:nvPicPr>
            <p:cNvPr id="7"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6602"/>
              <a:ext cx="3509963" cy="576897"/>
            </a:xfrm>
            <a:prstGeom prst="rect">
              <a:avLst/>
            </a:prstGeom>
          </p:spPr>
        </p:pic>
        <p:sp>
          <p:nvSpPr>
            <p:cNvPr id="8" name="Rectangle 7"/>
            <p:cNvSpPr/>
            <p:nvPr userDrawn="1"/>
          </p:nvSpPr>
          <p:spPr>
            <a:xfrm>
              <a:off x="3362325" y="4566602"/>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pic>
        <p:nvPicPr>
          <p:cNvPr id="13" name="Imagen 18">
            <a:extLst>
              <a:ext uri="{FF2B5EF4-FFF2-40B4-BE49-F238E27FC236}">
                <a16:creationId xmlns:a16="http://schemas.microsoft.com/office/drawing/2014/main" id="{07DE46FA-864B-4E29-8F7E-62264A20F79D}"/>
              </a:ext>
            </a:extLst>
          </p:cNvPr>
          <p:cNvPicPr>
            <a:picLocks noChangeAspect="1"/>
          </p:cNvPicPr>
          <p:nvPr userDrawn="1"/>
        </p:nvPicPr>
        <p:blipFill>
          <a:blip r:embed="rId3"/>
          <a:stretch>
            <a:fillRect/>
          </a:stretch>
        </p:blipFill>
        <p:spPr>
          <a:xfrm>
            <a:off x="9552384" y="-1967"/>
            <a:ext cx="2433045" cy="336169"/>
          </a:xfrm>
          <a:prstGeom prst="rect">
            <a:avLst/>
          </a:prstGeom>
        </p:spPr>
      </p:pic>
    </p:spTree>
    <p:extLst>
      <p:ext uri="{BB962C8B-B14F-4D97-AF65-F5344CB8AC3E}">
        <p14:creationId xmlns:p14="http://schemas.microsoft.com/office/powerpoint/2010/main" val="3599993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mp; text">
    <p:spTree>
      <p:nvGrpSpPr>
        <p:cNvPr id="1" name=""/>
        <p:cNvGrpSpPr/>
        <p:nvPr/>
      </p:nvGrpSpPr>
      <p:grpSpPr>
        <a:xfrm>
          <a:off x="0" y="0"/>
          <a:ext cx="0" cy="0"/>
          <a:chOff x="0" y="0"/>
          <a:chExt cx="0" cy="0"/>
        </a:xfrm>
      </p:grpSpPr>
      <p:sp>
        <p:nvSpPr>
          <p:cNvPr id="16" name="Text Placeholder 15"/>
          <p:cNvSpPr>
            <a:spLocks noGrp="1" noRot="1" noMove="1" noResize="1"/>
          </p:cNvSpPr>
          <p:nvPr>
            <p:ph type="body" sz="quarter" idx="10" hasCustomPrompt="1"/>
            <p:custDataLst>
              <p:tags r:id="rId1"/>
            </p:custDataLst>
          </p:nvPr>
        </p:nvSpPr>
        <p:spPr>
          <a:xfrm>
            <a:off x="88446" y="152313"/>
            <a:ext cx="11065933" cy="588433"/>
          </a:xfrm>
        </p:spPr>
        <p:txBody>
          <a:bodyPr>
            <a:normAutofit/>
          </a:bodyPr>
          <a:lstStyle>
            <a:lvl1pPr marL="0" indent="0" algn="l" defTabSz="914400" rtl="0" eaLnBrk="1" latinLnBrk="0" hangingPunct="1">
              <a:spcBef>
                <a:spcPct val="0"/>
              </a:spcBef>
              <a:buNone/>
              <a:defRPr lang="en-US" sz="2000" b="1" kern="1200" baseline="0" dirty="0" smtClean="0">
                <a:solidFill>
                  <a:schemeClr val="tx1">
                    <a:lumMod val="75000"/>
                    <a:lumOff val="25000"/>
                  </a:schemeClr>
                </a:solidFill>
                <a:uFill>
                  <a:solidFill>
                    <a:schemeClr val="tx2"/>
                  </a:solidFill>
                </a:uFill>
                <a:latin typeface="Century Gothic"/>
                <a:ea typeface="+mj-ea"/>
                <a:cs typeface="Century Gothic"/>
              </a:defRPr>
            </a:lvl1pPr>
          </a:lstStyle>
          <a:p>
            <a:pPr lvl="0"/>
            <a:r>
              <a:rPr lang="en-US" dirty="0"/>
              <a:t>Title – one line</a:t>
            </a:r>
          </a:p>
        </p:txBody>
      </p:sp>
      <p:sp>
        <p:nvSpPr>
          <p:cNvPr id="7" name="Text Placeholder 6"/>
          <p:cNvSpPr>
            <a:spLocks noGrp="1" noRot="1" noMove="1" noResize="1"/>
          </p:cNvSpPr>
          <p:nvPr>
            <p:ph type="body" sz="quarter" idx="11" hasCustomPrompt="1"/>
            <p:custDataLst>
              <p:tags r:id="rId2"/>
            </p:custDataLst>
          </p:nvPr>
        </p:nvSpPr>
        <p:spPr>
          <a:xfrm>
            <a:off x="282484" y="1049334"/>
            <a:ext cx="11472333" cy="5478788"/>
          </a:xfrm>
        </p:spPr>
        <p:txBody>
          <a:bodyPr/>
          <a:lstStyle>
            <a:lvl1pPr>
              <a:defRPr baseline="0"/>
            </a:lvl1pPr>
            <a:lvl2pPr>
              <a:defRPr/>
            </a:lvl2pPr>
          </a:lstStyle>
          <a:p>
            <a:pPr lvl="0"/>
            <a:r>
              <a:rPr lang="en-US" dirty="0"/>
              <a:t>Insert text/bulleted list here </a:t>
            </a:r>
          </a:p>
          <a:p>
            <a:pPr lvl="1"/>
            <a:r>
              <a:rPr lang="en-US" dirty="0"/>
              <a:t>Second level</a:t>
            </a:r>
          </a:p>
          <a:p>
            <a:pPr lvl="2"/>
            <a:r>
              <a:rPr lang="en-US" dirty="0"/>
              <a:t>Third level</a:t>
            </a:r>
          </a:p>
        </p:txBody>
      </p:sp>
      <p:cxnSp>
        <p:nvCxnSpPr>
          <p:cNvPr id="9" name="Straight Connector 8"/>
          <p:cNvCxnSpPr/>
          <p:nvPr userDrawn="1"/>
        </p:nvCxnSpPr>
        <p:spPr>
          <a:xfrm>
            <a:off x="205844" y="758805"/>
            <a:ext cx="11796155"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 name="Group 5"/>
          <p:cNvGrpSpPr/>
          <p:nvPr userDrawn="1"/>
        </p:nvGrpSpPr>
        <p:grpSpPr>
          <a:xfrm>
            <a:off x="0" y="5974080"/>
            <a:ext cx="12192000" cy="883920"/>
            <a:chOff x="0" y="4566602"/>
            <a:chExt cx="9144000" cy="576898"/>
          </a:xfrm>
        </p:grpSpPr>
        <p:pic>
          <p:nvPicPr>
            <p:cNvPr id="10"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566602"/>
              <a:ext cx="3509963" cy="576897"/>
            </a:xfrm>
            <a:prstGeom prst="rect">
              <a:avLst/>
            </a:prstGeom>
          </p:spPr>
        </p:pic>
        <p:sp>
          <p:nvSpPr>
            <p:cNvPr id="11" name="Rectangle 10"/>
            <p:cNvSpPr/>
            <p:nvPr userDrawn="1"/>
          </p:nvSpPr>
          <p:spPr>
            <a:xfrm>
              <a:off x="3362325" y="4566602"/>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sp>
        <p:nvSpPr>
          <p:cNvPr id="12" name="ZoneTexte 11"/>
          <p:cNvSpPr txBox="1"/>
          <p:nvPr userDrawn="1"/>
        </p:nvSpPr>
        <p:spPr>
          <a:xfrm>
            <a:off x="6295822" y="5736248"/>
            <a:ext cx="4517583" cy="230832"/>
          </a:xfrm>
          <a:prstGeom prst="rect">
            <a:avLst/>
          </a:prstGeom>
          <a:noFill/>
        </p:spPr>
        <p:txBody>
          <a:bodyPr wrap="none" rtlCol="0">
            <a:spAutoFit/>
          </a:bodyPr>
          <a:lstStyle/>
          <a:p>
            <a:r>
              <a:rPr lang="fr-FR" sz="900" b="1" i="1" dirty="0" smtClean="0"/>
              <a:t>Les positions exprimées dans cette présentation ni ne reflètent ni n’engagent celles de l IEA</a:t>
            </a:r>
            <a:endParaRPr lang="fr-FR" sz="900" b="1" i="1" dirty="0"/>
          </a:p>
        </p:txBody>
      </p:sp>
    </p:spTree>
    <p:extLst>
      <p:ext uri="{BB962C8B-B14F-4D97-AF65-F5344CB8AC3E}">
        <p14:creationId xmlns:p14="http://schemas.microsoft.com/office/powerpoint/2010/main" val="304193534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re">
    <p:spTree>
      <p:nvGrpSpPr>
        <p:cNvPr id="1" name=""/>
        <p:cNvGrpSpPr/>
        <p:nvPr/>
      </p:nvGrpSpPr>
      <p:grpSpPr>
        <a:xfrm>
          <a:off x="0" y="0"/>
          <a:ext cx="0" cy="0"/>
          <a:chOff x="0" y="0"/>
          <a:chExt cx="0" cy="0"/>
        </a:xfrm>
      </p:grpSpPr>
      <p:pic>
        <p:nvPicPr>
          <p:cNvPr id="10" name="Image 9" descr="bandeau_titre.png"/>
          <p:cNvPicPr>
            <a:picLocks noChangeAspect="1"/>
          </p:cNvPicPr>
          <p:nvPr/>
        </p:nvPicPr>
        <p:blipFill>
          <a:blip r:embed="rId2" cstate="print"/>
          <a:stretch>
            <a:fillRect/>
          </a:stretch>
        </p:blipFill>
        <p:spPr>
          <a:xfrm>
            <a:off x="0" y="0"/>
            <a:ext cx="4413504" cy="6858000"/>
          </a:xfrm>
          <a:prstGeom prst="rect">
            <a:avLst/>
          </a:prstGeom>
        </p:spPr>
      </p:pic>
      <p:sp>
        <p:nvSpPr>
          <p:cNvPr id="2" name="Titre 1"/>
          <p:cNvSpPr>
            <a:spLocks noGrp="1"/>
          </p:cNvSpPr>
          <p:nvPr>
            <p:ph type="ctrTitle"/>
          </p:nvPr>
        </p:nvSpPr>
        <p:spPr>
          <a:xfrm>
            <a:off x="5280000" y="1855288"/>
            <a:ext cx="6384619" cy="2653832"/>
          </a:xfrm>
        </p:spPr>
        <p:txBody>
          <a:bodyPr anchor="t" anchorCtr="0"/>
          <a:lstStyle>
            <a:lvl1pPr>
              <a:lnSpc>
                <a:spcPts val="3800"/>
              </a:lnSpc>
              <a:defRPr sz="2800" b="0" cap="all" baseline="0">
                <a:solidFill>
                  <a:srgbClr val="666666"/>
                </a:solidFill>
              </a:defRPr>
            </a:lvl1pPr>
          </a:lstStyle>
          <a:p>
            <a:r>
              <a:rPr lang="fr-FR" smtClean="0"/>
              <a:t>Modifiez le style du titre</a:t>
            </a:r>
            <a:endParaRPr lang="fr-FR" dirty="0"/>
          </a:p>
        </p:txBody>
      </p:sp>
      <p:sp>
        <p:nvSpPr>
          <p:cNvPr id="3" name="Sous-titre 2"/>
          <p:cNvSpPr>
            <a:spLocks noGrp="1"/>
          </p:cNvSpPr>
          <p:nvPr>
            <p:ph type="subTitle" idx="1"/>
          </p:nvPr>
        </p:nvSpPr>
        <p:spPr>
          <a:xfrm>
            <a:off x="5280000" y="5805264"/>
            <a:ext cx="6384619" cy="504056"/>
          </a:xfrm>
        </p:spPr>
        <p:txBody>
          <a:bodyPr anchor="b" anchorCtr="0"/>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9" name="Espace réservé du texte 8"/>
          <p:cNvSpPr>
            <a:spLocks noGrp="1"/>
          </p:cNvSpPr>
          <p:nvPr>
            <p:ph type="body" sz="quarter" idx="13" hasCustomPrompt="1"/>
          </p:nvPr>
        </p:nvSpPr>
        <p:spPr>
          <a:xfrm>
            <a:off x="5280000" y="4509120"/>
            <a:ext cx="6384619" cy="1224136"/>
          </a:xfrm>
        </p:spPr>
        <p:txBody>
          <a:bodyPr anchor="b" anchorCtr="0"/>
          <a:lstStyle>
            <a:lvl1pPr marL="0" indent="0">
              <a:buFont typeface="Arial" pitchFamily="34" charset="0"/>
              <a:buNone/>
              <a:defRPr sz="850" b="0">
                <a:solidFill>
                  <a:srgbClr val="666666"/>
                </a:solidFill>
              </a:defRPr>
            </a:lvl1pPr>
          </a:lstStyle>
          <a:p>
            <a:pPr lvl="0"/>
            <a:r>
              <a:rPr lang="fr-FR" dirty="0" smtClean="0"/>
              <a:t>Nom événement | Prénom Nom</a:t>
            </a:r>
            <a:endParaRPr lang="fr-FR" dirty="0"/>
          </a:p>
        </p:txBody>
      </p:sp>
      <p:sp>
        <p:nvSpPr>
          <p:cNvPr id="11" name="Espace réservé de la date 10"/>
          <p:cNvSpPr>
            <a:spLocks noGrp="1"/>
          </p:cNvSpPr>
          <p:nvPr>
            <p:ph type="dt" sz="half" idx="14"/>
          </p:nvPr>
        </p:nvSpPr>
        <p:spPr>
          <a:xfrm>
            <a:off x="5280000" y="6305193"/>
            <a:ext cx="1934005" cy="365125"/>
          </a:xfrm>
        </p:spPr>
        <p:txBody>
          <a:bodyPr/>
          <a:lstStyle/>
          <a:p>
            <a:fld id="{FD4E0869-43C1-4741-A81C-47AA09987162}" type="datetimeFigureOut">
              <a:rPr lang="fr-FR" smtClean="0"/>
              <a:t>12/12/2024</a:t>
            </a:fld>
            <a:endParaRPr lang="fr-FR"/>
          </a:p>
        </p:txBody>
      </p:sp>
      <p:sp>
        <p:nvSpPr>
          <p:cNvPr id="12" name="Espace réservé du numéro de diapositive 11"/>
          <p:cNvSpPr>
            <a:spLocks noGrp="1"/>
          </p:cNvSpPr>
          <p:nvPr>
            <p:ph type="sldNum" sz="quarter" idx="15"/>
          </p:nvPr>
        </p:nvSpPr>
        <p:spPr/>
        <p:txBody>
          <a:bodyPr/>
          <a:lstStyle>
            <a:lvl1pPr>
              <a:defRPr>
                <a:solidFill>
                  <a:schemeClr val="bg1"/>
                </a:solidFill>
              </a:defRPr>
            </a:lvl1pPr>
          </a:lstStyle>
          <a:p>
            <a:fld id="{3463B96A-3BE7-4975-A0D6-5F37D0CC3DC0}" type="slidenum">
              <a:rPr lang="fr-FR" smtClean="0"/>
              <a:t>‹N°›</a:t>
            </a:fld>
            <a:endParaRPr lang="fr-FR"/>
          </a:p>
        </p:txBody>
      </p:sp>
      <p:sp>
        <p:nvSpPr>
          <p:cNvPr id="13" name="Espace réservé du pied de page 12"/>
          <p:cNvSpPr>
            <a:spLocks noGrp="1"/>
          </p:cNvSpPr>
          <p:nvPr>
            <p:ph type="ftr" sz="quarter" idx="16"/>
          </p:nvPr>
        </p:nvSpPr>
        <p:spPr>
          <a:xfrm>
            <a:off x="7248128" y="6305193"/>
            <a:ext cx="3407264" cy="365125"/>
          </a:xfrm>
        </p:spPr>
        <p:txBody>
          <a:bodyPr/>
          <a:lstStyle>
            <a:lvl1pPr>
              <a:defRPr>
                <a:solidFill>
                  <a:schemeClr val="bg1"/>
                </a:solidFill>
              </a:defRPr>
            </a:lvl1pPr>
          </a:lstStyle>
          <a:p>
            <a:endParaRPr lang="fr-FR"/>
          </a:p>
        </p:txBody>
      </p:sp>
    </p:spTree>
    <p:extLst>
      <p:ext uri="{BB962C8B-B14F-4D97-AF65-F5344CB8AC3E}">
        <p14:creationId xmlns:p14="http://schemas.microsoft.com/office/powerpoint/2010/main" val="53896493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re 1 visuel">
    <p:spTree>
      <p:nvGrpSpPr>
        <p:cNvPr id="1" name=""/>
        <p:cNvGrpSpPr/>
        <p:nvPr/>
      </p:nvGrpSpPr>
      <p:grpSpPr>
        <a:xfrm>
          <a:off x="0" y="0"/>
          <a:ext cx="0" cy="0"/>
          <a:chOff x="0" y="0"/>
          <a:chExt cx="0" cy="0"/>
        </a:xfrm>
      </p:grpSpPr>
      <p:pic>
        <p:nvPicPr>
          <p:cNvPr id="10" name="Image 9" descr="bandeau_titre.png"/>
          <p:cNvPicPr>
            <a:picLocks noChangeAspect="1"/>
          </p:cNvPicPr>
          <p:nvPr/>
        </p:nvPicPr>
        <p:blipFill>
          <a:blip r:embed="rId2" cstate="print"/>
          <a:stretch>
            <a:fillRect/>
          </a:stretch>
        </p:blipFill>
        <p:spPr>
          <a:xfrm>
            <a:off x="0" y="0"/>
            <a:ext cx="4413504" cy="6858000"/>
          </a:xfrm>
          <a:prstGeom prst="rect">
            <a:avLst/>
          </a:prstGeom>
        </p:spPr>
      </p:pic>
      <p:sp>
        <p:nvSpPr>
          <p:cNvPr id="2" name="Titre 1"/>
          <p:cNvSpPr>
            <a:spLocks noGrp="1"/>
          </p:cNvSpPr>
          <p:nvPr>
            <p:ph type="ctrTitle"/>
          </p:nvPr>
        </p:nvSpPr>
        <p:spPr>
          <a:xfrm>
            <a:off x="5280000" y="1855288"/>
            <a:ext cx="6384619" cy="1429696"/>
          </a:xfrm>
        </p:spPr>
        <p:txBody>
          <a:bodyPr anchor="t" anchorCtr="0"/>
          <a:lstStyle>
            <a:lvl1pPr>
              <a:lnSpc>
                <a:spcPts val="3800"/>
              </a:lnSpc>
              <a:defRPr sz="2800" b="0" cap="all" baseline="0">
                <a:solidFill>
                  <a:srgbClr val="666666"/>
                </a:solidFill>
              </a:defRPr>
            </a:lvl1pPr>
          </a:lstStyle>
          <a:p>
            <a:r>
              <a:rPr lang="fr-FR" smtClean="0"/>
              <a:t>Modifiez le style du titre</a:t>
            </a:r>
            <a:endParaRPr lang="fr-FR" dirty="0"/>
          </a:p>
        </p:txBody>
      </p:sp>
      <p:sp>
        <p:nvSpPr>
          <p:cNvPr id="3" name="Sous-titre 2"/>
          <p:cNvSpPr>
            <a:spLocks noGrp="1"/>
          </p:cNvSpPr>
          <p:nvPr>
            <p:ph type="subTitle" idx="1"/>
          </p:nvPr>
        </p:nvSpPr>
        <p:spPr>
          <a:xfrm>
            <a:off x="5280000" y="5805264"/>
            <a:ext cx="6384619" cy="504056"/>
          </a:xfrm>
        </p:spPr>
        <p:txBody>
          <a:bodyPr anchor="b" anchorCtr="0"/>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9" name="Espace réservé du texte 8"/>
          <p:cNvSpPr>
            <a:spLocks noGrp="1"/>
          </p:cNvSpPr>
          <p:nvPr>
            <p:ph type="body" sz="quarter" idx="13" hasCustomPrompt="1"/>
          </p:nvPr>
        </p:nvSpPr>
        <p:spPr>
          <a:xfrm>
            <a:off x="5280000" y="5445224"/>
            <a:ext cx="6384619" cy="288032"/>
          </a:xfrm>
        </p:spPr>
        <p:txBody>
          <a:bodyPr anchor="b" anchorCtr="0"/>
          <a:lstStyle>
            <a:lvl1pPr marL="0" indent="0">
              <a:buFont typeface="Arial" pitchFamily="34" charset="0"/>
              <a:buNone/>
              <a:defRPr sz="850" b="0">
                <a:solidFill>
                  <a:srgbClr val="666666"/>
                </a:solidFill>
              </a:defRPr>
            </a:lvl1pPr>
          </a:lstStyle>
          <a:p>
            <a:pPr lvl="0"/>
            <a:r>
              <a:rPr lang="fr-FR" dirty="0" smtClean="0"/>
              <a:t>Nom événement | Prénom Nom</a:t>
            </a:r>
            <a:endParaRPr lang="fr-FR" dirty="0"/>
          </a:p>
        </p:txBody>
      </p:sp>
      <p:sp>
        <p:nvSpPr>
          <p:cNvPr id="12" name="Espace réservé pour une image  11"/>
          <p:cNvSpPr>
            <a:spLocks noGrp="1"/>
          </p:cNvSpPr>
          <p:nvPr>
            <p:ph type="pic" sz="quarter" idx="14" hasCustomPrompt="1"/>
          </p:nvPr>
        </p:nvSpPr>
        <p:spPr>
          <a:xfrm>
            <a:off x="4415999" y="3311999"/>
            <a:ext cx="7776000" cy="2124000"/>
          </a:xfrm>
          <a:solidFill>
            <a:srgbClr val="666666"/>
          </a:solidFill>
        </p:spPr>
        <p:txBody>
          <a:bodyPr anchor="ctr"/>
          <a:lstStyle>
            <a:lvl1pPr marL="0" indent="0" algn="ctr">
              <a:defRPr sz="1200">
                <a:solidFill>
                  <a:schemeClr val="bg1"/>
                </a:solidFill>
              </a:defRPr>
            </a:lvl1pPr>
          </a:lstStyle>
          <a:p>
            <a:r>
              <a:rPr lang="fr-FR" dirty="0" smtClean="0"/>
              <a:t> Visuel</a:t>
            </a:r>
            <a:endParaRPr lang="fr-FR" dirty="0"/>
          </a:p>
        </p:txBody>
      </p:sp>
      <p:sp>
        <p:nvSpPr>
          <p:cNvPr id="13" name="Espace réservé de la date 12"/>
          <p:cNvSpPr>
            <a:spLocks noGrp="1"/>
          </p:cNvSpPr>
          <p:nvPr>
            <p:ph type="dt" sz="half" idx="15"/>
          </p:nvPr>
        </p:nvSpPr>
        <p:spPr>
          <a:xfrm>
            <a:off x="5280000" y="6305193"/>
            <a:ext cx="1934005" cy="365125"/>
          </a:xfrm>
        </p:spPr>
        <p:txBody>
          <a:bodyPr/>
          <a:lstStyle/>
          <a:p>
            <a:fld id="{FD4E0869-43C1-4741-A81C-47AA09987162}" type="datetimeFigureOut">
              <a:rPr lang="fr-FR" smtClean="0"/>
              <a:t>12/12/2024</a:t>
            </a:fld>
            <a:endParaRPr lang="fr-FR"/>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3463B96A-3BE7-4975-A0D6-5F37D0CC3DC0}" type="slidenum">
              <a:rPr lang="fr-FR" smtClean="0"/>
              <a:t>‹N°›</a:t>
            </a:fld>
            <a:endParaRPr lang="fr-FR"/>
          </a:p>
        </p:txBody>
      </p:sp>
      <p:sp>
        <p:nvSpPr>
          <p:cNvPr id="15" name="Espace réservé du pied de page 14"/>
          <p:cNvSpPr>
            <a:spLocks noGrp="1"/>
          </p:cNvSpPr>
          <p:nvPr>
            <p:ph type="ftr" sz="quarter" idx="17"/>
          </p:nvPr>
        </p:nvSpPr>
        <p:spPr>
          <a:xfrm>
            <a:off x="7248128" y="6305193"/>
            <a:ext cx="3407264" cy="365125"/>
          </a:xfrm>
        </p:spPr>
        <p:txBody>
          <a:bodyPr/>
          <a:lstStyle>
            <a:lvl1pPr>
              <a:defRPr>
                <a:solidFill>
                  <a:schemeClr val="bg1"/>
                </a:solidFill>
              </a:defRPr>
            </a:lvl1pPr>
          </a:lstStyle>
          <a:p>
            <a:endParaRPr lang="fr-FR"/>
          </a:p>
        </p:txBody>
      </p:sp>
    </p:spTree>
    <p:extLst>
      <p:ext uri="{BB962C8B-B14F-4D97-AF65-F5344CB8AC3E}">
        <p14:creationId xmlns:p14="http://schemas.microsoft.com/office/powerpoint/2010/main" val="178707708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1">
    <p:spTree>
      <p:nvGrpSpPr>
        <p:cNvPr id="1" name=""/>
        <p:cNvGrpSpPr/>
        <p:nvPr/>
      </p:nvGrpSpPr>
      <p:grpSpPr>
        <a:xfrm>
          <a:off x="0" y="0"/>
          <a:ext cx="0" cy="0"/>
          <a:chOff x="0" y="0"/>
          <a:chExt cx="0" cy="0"/>
        </a:xfrm>
      </p:grpSpPr>
      <p:sp>
        <p:nvSpPr>
          <p:cNvPr id="11" name="Shape">
            <a:extLst>
              <a:ext uri="{FF2B5EF4-FFF2-40B4-BE49-F238E27FC236}">
                <a16:creationId xmlns:a16="http://schemas.microsoft.com/office/drawing/2014/main" id="{39540C96-E1B8-8540-9C38-9E55E3A28BD5}"/>
              </a:ext>
            </a:extLst>
          </p:cNvPr>
          <p:cNvSpPr/>
          <p:nvPr/>
        </p:nvSpPr>
        <p:spPr>
          <a:xfrm>
            <a:off x="10843847" y="136525"/>
            <a:ext cx="1019907" cy="1051999"/>
          </a:xfrm>
          <a:custGeom>
            <a:avLst/>
            <a:gdLst/>
            <a:ahLst/>
            <a:cxnLst>
              <a:cxn ang="0">
                <a:pos x="wd2" y="hd2"/>
              </a:cxn>
              <a:cxn ang="5400000">
                <a:pos x="wd2" y="hd2"/>
              </a:cxn>
              <a:cxn ang="10800000">
                <a:pos x="wd2" y="hd2"/>
              </a:cxn>
              <a:cxn ang="16200000">
                <a:pos x="wd2" y="hd2"/>
              </a:cxn>
            </a:cxnLst>
            <a:rect l="0" t="0" r="r" b="b"/>
            <a:pathLst>
              <a:path w="21560" h="21529" extrusionOk="0">
                <a:moveTo>
                  <a:pt x="6064" y="12287"/>
                </a:moveTo>
                <a:cubicBezTo>
                  <a:pt x="4899" y="12266"/>
                  <a:pt x="3703" y="11994"/>
                  <a:pt x="2738" y="11324"/>
                </a:cubicBezTo>
                <a:cubicBezTo>
                  <a:pt x="1091" y="10183"/>
                  <a:pt x="0" y="8195"/>
                  <a:pt x="0" y="6186"/>
                </a:cubicBezTo>
                <a:cubicBezTo>
                  <a:pt x="0" y="2743"/>
                  <a:pt x="2811" y="-41"/>
                  <a:pt x="6273" y="1"/>
                </a:cubicBezTo>
                <a:cubicBezTo>
                  <a:pt x="7469" y="11"/>
                  <a:pt x="8655" y="388"/>
                  <a:pt x="9651" y="1058"/>
                </a:cubicBezTo>
                <a:cubicBezTo>
                  <a:pt x="11582" y="2356"/>
                  <a:pt x="12410" y="4428"/>
                  <a:pt x="12305" y="6699"/>
                </a:cubicBezTo>
                <a:cubicBezTo>
                  <a:pt x="12242" y="8049"/>
                  <a:pt x="12043" y="9493"/>
                  <a:pt x="12715" y="10738"/>
                </a:cubicBezTo>
                <a:cubicBezTo>
                  <a:pt x="13312" y="11837"/>
                  <a:pt x="14498" y="12904"/>
                  <a:pt x="15778" y="13124"/>
                </a:cubicBezTo>
                <a:cubicBezTo>
                  <a:pt x="16470" y="13239"/>
                  <a:pt x="17183" y="13250"/>
                  <a:pt x="17876" y="13333"/>
                </a:cubicBezTo>
                <a:cubicBezTo>
                  <a:pt x="18673" y="13428"/>
                  <a:pt x="19439" y="13616"/>
                  <a:pt x="20100" y="14181"/>
                </a:cubicBezTo>
                <a:cubicBezTo>
                  <a:pt x="21044" y="14987"/>
                  <a:pt x="21600" y="16232"/>
                  <a:pt x="21558" y="17478"/>
                </a:cubicBezTo>
                <a:cubicBezTo>
                  <a:pt x="21485" y="19686"/>
                  <a:pt x="19680" y="21465"/>
                  <a:pt x="17477" y="21528"/>
                </a:cubicBezTo>
                <a:cubicBezTo>
                  <a:pt x="16271" y="21559"/>
                  <a:pt x="15096" y="21067"/>
                  <a:pt x="14278" y="20178"/>
                </a:cubicBezTo>
                <a:cubicBezTo>
                  <a:pt x="12903" y="18692"/>
                  <a:pt x="13522" y="16986"/>
                  <a:pt x="13040" y="15207"/>
                </a:cubicBezTo>
                <a:cubicBezTo>
                  <a:pt x="12620" y="13668"/>
                  <a:pt x="11298" y="12412"/>
                  <a:pt x="9704" y="12140"/>
                </a:cubicBezTo>
                <a:cubicBezTo>
                  <a:pt x="8487" y="11921"/>
                  <a:pt x="7280" y="12297"/>
                  <a:pt x="6064" y="12287"/>
                </a:cubicBezTo>
                <a:close/>
              </a:path>
            </a:pathLst>
          </a:custGeom>
          <a:solidFill>
            <a:schemeClr val="accent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3" name="Circle">
            <a:extLst>
              <a:ext uri="{FF2B5EF4-FFF2-40B4-BE49-F238E27FC236}">
                <a16:creationId xmlns:a16="http://schemas.microsoft.com/office/drawing/2014/main" id="{335552F3-6B56-BD48-A43F-4A071B621795}"/>
              </a:ext>
            </a:extLst>
          </p:cNvPr>
          <p:cNvSpPr/>
          <p:nvPr/>
        </p:nvSpPr>
        <p:spPr>
          <a:xfrm>
            <a:off x="10939384" y="851619"/>
            <a:ext cx="414416" cy="427775"/>
          </a:xfrm>
          <a:prstGeom prst="ellipse">
            <a:avLst/>
          </a:prstGeom>
          <a:solidFill>
            <a:schemeClr val="accent1">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12" name="Title 1">
            <a:extLst>
              <a:ext uri="{FF2B5EF4-FFF2-40B4-BE49-F238E27FC236}">
                <a16:creationId xmlns:a16="http://schemas.microsoft.com/office/drawing/2014/main" id="{0D08B00A-9A13-4AB1-A72D-2F499BA2EBAB}"/>
              </a:ext>
            </a:extLst>
          </p:cNvPr>
          <p:cNvSpPr>
            <a:spLocks noGrp="1"/>
          </p:cNvSpPr>
          <p:nvPr>
            <p:ph type="title"/>
          </p:nvPr>
        </p:nvSpPr>
        <p:spPr>
          <a:xfrm>
            <a:off x="838200" y="354427"/>
            <a:ext cx="9758916" cy="1325563"/>
          </a:xfrm>
        </p:spPr>
        <p:txBody>
          <a:bodyPr/>
          <a:lstStyle>
            <a:lvl1pPr>
              <a:defRPr>
                <a:solidFill>
                  <a:schemeClr val="tx1">
                    <a:lumMod val="85000"/>
                    <a:lumOff val="15000"/>
                  </a:schemeClr>
                </a:solidFill>
              </a:defRPr>
            </a:lvl1pPr>
          </a:lstStyle>
          <a:p>
            <a:r>
              <a:rPr lang="es-ES" dirty="0"/>
              <a:t>Haga clic para modificar el estilo de título del patrón</a:t>
            </a:r>
            <a:endParaRPr lang="en-US" dirty="0"/>
          </a:p>
        </p:txBody>
      </p:sp>
      <p:sp>
        <p:nvSpPr>
          <p:cNvPr id="18" name="Content Placeholder 2">
            <a:extLst>
              <a:ext uri="{FF2B5EF4-FFF2-40B4-BE49-F238E27FC236}">
                <a16:creationId xmlns:a16="http://schemas.microsoft.com/office/drawing/2014/main" id="{489DC5E6-DDCD-4B67-B47F-0BD6C54B83D2}"/>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21" name="Slide Number Placeholder 5">
            <a:extLst>
              <a:ext uri="{FF2B5EF4-FFF2-40B4-BE49-F238E27FC236}">
                <a16:creationId xmlns:a16="http://schemas.microsoft.com/office/drawing/2014/main" id="{18FDE52B-46E4-490F-8D9A-1A96457A334F}"/>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‹N°›</a:t>
            </a:fld>
            <a:endParaRPr lang="en-US" dirty="0"/>
          </a:p>
        </p:txBody>
      </p:sp>
      <p:pic>
        <p:nvPicPr>
          <p:cNvPr id="17" name="Imagen 16" descr="Imagen que contiene Logotipo&#10;&#10;Descripción generada automáticamente">
            <a:extLst>
              <a:ext uri="{FF2B5EF4-FFF2-40B4-BE49-F238E27FC236}">
                <a16:creationId xmlns:a16="http://schemas.microsoft.com/office/drawing/2014/main" id="{E947262B-23FA-4E7F-B3DB-D6ADAF28E211}"/>
              </a:ext>
            </a:extLst>
          </p:cNvPr>
          <p:cNvPicPr>
            <a:picLocks noChangeAspect="1"/>
          </p:cNvPicPr>
          <p:nvPr userDrawn="1"/>
        </p:nvPicPr>
        <p:blipFill>
          <a:blip r:embed="rId2"/>
          <a:stretch>
            <a:fillRect/>
          </a:stretch>
        </p:blipFill>
        <p:spPr>
          <a:xfrm>
            <a:off x="817815" y="6305559"/>
            <a:ext cx="2033569" cy="374632"/>
          </a:xfrm>
          <a:prstGeom prst="rect">
            <a:avLst/>
          </a:prstGeom>
        </p:spPr>
      </p:pic>
    </p:spTree>
    <p:extLst>
      <p:ext uri="{BB962C8B-B14F-4D97-AF65-F5344CB8AC3E}">
        <p14:creationId xmlns:p14="http://schemas.microsoft.com/office/powerpoint/2010/main" val="3237140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re 3 visuels">
    <p:spTree>
      <p:nvGrpSpPr>
        <p:cNvPr id="1" name=""/>
        <p:cNvGrpSpPr/>
        <p:nvPr/>
      </p:nvGrpSpPr>
      <p:grpSpPr>
        <a:xfrm>
          <a:off x="0" y="0"/>
          <a:ext cx="0" cy="0"/>
          <a:chOff x="0" y="0"/>
          <a:chExt cx="0" cy="0"/>
        </a:xfrm>
      </p:grpSpPr>
      <p:pic>
        <p:nvPicPr>
          <p:cNvPr id="10" name="Image 9" descr="bandeau_titre.png"/>
          <p:cNvPicPr>
            <a:picLocks noChangeAspect="1"/>
          </p:cNvPicPr>
          <p:nvPr/>
        </p:nvPicPr>
        <p:blipFill>
          <a:blip r:embed="rId2" cstate="print"/>
          <a:stretch>
            <a:fillRect/>
          </a:stretch>
        </p:blipFill>
        <p:spPr>
          <a:xfrm>
            <a:off x="0" y="0"/>
            <a:ext cx="4413504" cy="6858000"/>
          </a:xfrm>
          <a:prstGeom prst="rect">
            <a:avLst/>
          </a:prstGeom>
        </p:spPr>
      </p:pic>
      <p:sp>
        <p:nvSpPr>
          <p:cNvPr id="2" name="Titre 1"/>
          <p:cNvSpPr>
            <a:spLocks noGrp="1"/>
          </p:cNvSpPr>
          <p:nvPr>
            <p:ph type="ctrTitle"/>
          </p:nvPr>
        </p:nvSpPr>
        <p:spPr>
          <a:xfrm>
            <a:off x="5280000" y="1855288"/>
            <a:ext cx="6384619" cy="1429696"/>
          </a:xfrm>
        </p:spPr>
        <p:txBody>
          <a:bodyPr anchor="t" anchorCtr="0"/>
          <a:lstStyle>
            <a:lvl1pPr>
              <a:lnSpc>
                <a:spcPts val="3800"/>
              </a:lnSpc>
              <a:defRPr sz="2800" b="0" cap="all" baseline="0">
                <a:solidFill>
                  <a:srgbClr val="666666"/>
                </a:solidFill>
              </a:defRPr>
            </a:lvl1pPr>
          </a:lstStyle>
          <a:p>
            <a:r>
              <a:rPr lang="fr-FR" smtClean="0"/>
              <a:t>Modifiez le style du titre</a:t>
            </a:r>
            <a:endParaRPr lang="fr-FR" dirty="0"/>
          </a:p>
        </p:txBody>
      </p:sp>
      <p:sp>
        <p:nvSpPr>
          <p:cNvPr id="3" name="Sous-titre 2"/>
          <p:cNvSpPr>
            <a:spLocks noGrp="1"/>
          </p:cNvSpPr>
          <p:nvPr>
            <p:ph type="subTitle" idx="1"/>
          </p:nvPr>
        </p:nvSpPr>
        <p:spPr>
          <a:xfrm>
            <a:off x="5280000" y="5805264"/>
            <a:ext cx="6384619" cy="504056"/>
          </a:xfrm>
        </p:spPr>
        <p:txBody>
          <a:bodyPr anchor="b" anchorCtr="0"/>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9" name="Espace réservé du texte 8"/>
          <p:cNvSpPr>
            <a:spLocks noGrp="1"/>
          </p:cNvSpPr>
          <p:nvPr>
            <p:ph type="body" sz="quarter" idx="13" hasCustomPrompt="1"/>
          </p:nvPr>
        </p:nvSpPr>
        <p:spPr>
          <a:xfrm>
            <a:off x="5280000" y="5445224"/>
            <a:ext cx="6384619" cy="288032"/>
          </a:xfrm>
        </p:spPr>
        <p:txBody>
          <a:bodyPr anchor="b" anchorCtr="0"/>
          <a:lstStyle>
            <a:lvl1pPr marL="0" indent="0">
              <a:buFont typeface="Arial" pitchFamily="34" charset="0"/>
              <a:buNone/>
              <a:defRPr sz="850" b="0">
                <a:solidFill>
                  <a:srgbClr val="666666"/>
                </a:solidFill>
              </a:defRPr>
            </a:lvl1pPr>
          </a:lstStyle>
          <a:p>
            <a:pPr lvl="0"/>
            <a:r>
              <a:rPr lang="fr-FR" dirty="0" smtClean="0"/>
              <a:t>Nom événement | Prénom Nom</a:t>
            </a:r>
            <a:endParaRPr lang="fr-FR" dirty="0"/>
          </a:p>
        </p:txBody>
      </p:sp>
      <p:sp>
        <p:nvSpPr>
          <p:cNvPr id="14" name="Espace réservé de la date 13"/>
          <p:cNvSpPr>
            <a:spLocks noGrp="1"/>
          </p:cNvSpPr>
          <p:nvPr>
            <p:ph type="dt" sz="half" idx="17"/>
          </p:nvPr>
        </p:nvSpPr>
        <p:spPr>
          <a:xfrm>
            <a:off x="5280000" y="6305193"/>
            <a:ext cx="1934005" cy="365125"/>
          </a:xfrm>
        </p:spPr>
        <p:txBody>
          <a:bodyPr/>
          <a:lstStyle/>
          <a:p>
            <a:fld id="{FD4E0869-43C1-4741-A81C-47AA09987162}" type="datetimeFigureOut">
              <a:rPr lang="fr-FR" smtClean="0"/>
              <a:t>12/12/2024</a:t>
            </a:fld>
            <a:endParaRPr lang="fr-FR"/>
          </a:p>
        </p:txBody>
      </p:sp>
      <p:sp>
        <p:nvSpPr>
          <p:cNvPr id="15" name="Espace réservé du numéro de diapositive 14"/>
          <p:cNvSpPr>
            <a:spLocks noGrp="1"/>
          </p:cNvSpPr>
          <p:nvPr>
            <p:ph type="sldNum" sz="quarter" idx="18"/>
          </p:nvPr>
        </p:nvSpPr>
        <p:spPr/>
        <p:txBody>
          <a:bodyPr/>
          <a:lstStyle>
            <a:lvl1pPr>
              <a:defRPr>
                <a:solidFill>
                  <a:schemeClr val="bg1"/>
                </a:solidFill>
              </a:defRPr>
            </a:lvl1pPr>
          </a:lstStyle>
          <a:p>
            <a:fld id="{3463B96A-3BE7-4975-A0D6-5F37D0CC3DC0}" type="slidenum">
              <a:rPr lang="fr-FR" smtClean="0"/>
              <a:t>‹N°›</a:t>
            </a:fld>
            <a:endParaRPr lang="fr-FR"/>
          </a:p>
        </p:txBody>
      </p:sp>
      <p:sp>
        <p:nvSpPr>
          <p:cNvPr id="16" name="Espace réservé du pied de page 15"/>
          <p:cNvSpPr>
            <a:spLocks noGrp="1"/>
          </p:cNvSpPr>
          <p:nvPr>
            <p:ph type="ftr" sz="quarter" idx="19"/>
          </p:nvPr>
        </p:nvSpPr>
        <p:spPr>
          <a:xfrm>
            <a:off x="7248128" y="6305193"/>
            <a:ext cx="3407264" cy="365125"/>
          </a:xfrm>
        </p:spPr>
        <p:txBody>
          <a:bodyPr/>
          <a:lstStyle>
            <a:lvl1pPr>
              <a:defRPr>
                <a:solidFill>
                  <a:schemeClr val="bg1"/>
                </a:solidFill>
              </a:defRPr>
            </a:lvl1pPr>
          </a:lstStyle>
          <a:p>
            <a:endParaRPr lang="fr-FR"/>
          </a:p>
        </p:txBody>
      </p:sp>
      <p:sp>
        <p:nvSpPr>
          <p:cNvPr id="21" name="Espace réservé du contenu 20"/>
          <p:cNvSpPr>
            <a:spLocks noGrp="1"/>
          </p:cNvSpPr>
          <p:nvPr>
            <p:ph sz="quarter" idx="20" hasCustomPrompt="1"/>
          </p:nvPr>
        </p:nvSpPr>
        <p:spPr>
          <a:xfrm>
            <a:off x="4416000" y="3312000"/>
            <a:ext cx="2592000" cy="2124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22" name="Espace réservé du contenu 20"/>
          <p:cNvSpPr>
            <a:spLocks noGrp="1"/>
          </p:cNvSpPr>
          <p:nvPr>
            <p:ph sz="quarter" idx="21" hasCustomPrompt="1"/>
          </p:nvPr>
        </p:nvSpPr>
        <p:spPr>
          <a:xfrm>
            <a:off x="7008000" y="3312000"/>
            <a:ext cx="2592000" cy="2124000"/>
          </a:xfrm>
          <a:solidFill>
            <a:srgbClr val="808080"/>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23" name="Espace réservé du contenu 20"/>
          <p:cNvSpPr>
            <a:spLocks noGrp="1"/>
          </p:cNvSpPr>
          <p:nvPr>
            <p:ph sz="quarter" idx="22" hasCustomPrompt="1"/>
          </p:nvPr>
        </p:nvSpPr>
        <p:spPr>
          <a:xfrm>
            <a:off x="9600000" y="3312000"/>
            <a:ext cx="2592000" cy="2124000"/>
          </a:xfrm>
          <a:solidFill>
            <a:srgbClr val="B2B2B2"/>
          </a:solidFill>
        </p:spPr>
        <p:txBody>
          <a:bodyPr anchor="ctr"/>
          <a:lstStyle>
            <a:lvl1pPr marL="0" indent="0" algn="ctr">
              <a:defRPr sz="1200">
                <a:solidFill>
                  <a:schemeClr val="bg1"/>
                </a:solidFill>
              </a:defRPr>
            </a:lvl1pPr>
          </a:lstStyle>
          <a:p>
            <a:r>
              <a:rPr lang="fr-FR" dirty="0" smtClean="0"/>
              <a:t>Visuel</a:t>
            </a:r>
            <a:endParaRPr lang="fr-FR" dirty="0"/>
          </a:p>
        </p:txBody>
      </p:sp>
    </p:spTree>
    <p:extLst>
      <p:ext uri="{BB962C8B-B14F-4D97-AF65-F5344CB8AC3E}">
        <p14:creationId xmlns:p14="http://schemas.microsoft.com/office/powerpoint/2010/main" val="368631322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Intercalaires">
    <p:spTree>
      <p:nvGrpSpPr>
        <p:cNvPr id="1" name=""/>
        <p:cNvGrpSpPr/>
        <p:nvPr/>
      </p:nvGrpSpPr>
      <p:grpSpPr>
        <a:xfrm>
          <a:off x="0" y="0"/>
          <a:ext cx="0" cy="0"/>
          <a:chOff x="0" y="0"/>
          <a:chExt cx="0" cy="0"/>
        </a:xfrm>
      </p:grpSpPr>
      <p:pic>
        <p:nvPicPr>
          <p:cNvPr id="12" name="Image 11" descr="bandeau_intercalaire.png"/>
          <p:cNvPicPr>
            <a:picLocks noChangeAspect="1"/>
          </p:cNvPicPr>
          <p:nvPr/>
        </p:nvPicPr>
        <p:blipFill>
          <a:blip r:embed="rId2" cstate="print"/>
          <a:stretch>
            <a:fillRect/>
          </a:stretch>
        </p:blipFill>
        <p:spPr>
          <a:xfrm>
            <a:off x="4413504" y="0"/>
            <a:ext cx="7778496" cy="6858000"/>
          </a:xfrm>
          <a:prstGeom prst="rect">
            <a:avLst/>
          </a:prstGeom>
        </p:spPr>
      </p:pic>
      <p:sp>
        <p:nvSpPr>
          <p:cNvPr id="2" name="Titre 1"/>
          <p:cNvSpPr>
            <a:spLocks noGrp="1"/>
          </p:cNvSpPr>
          <p:nvPr>
            <p:ph type="title"/>
          </p:nvPr>
        </p:nvSpPr>
        <p:spPr>
          <a:xfrm>
            <a:off x="4896000" y="1949599"/>
            <a:ext cx="7152661" cy="4719761"/>
          </a:xfrm>
        </p:spPr>
        <p:txBody>
          <a:bodyPr anchor="t"/>
          <a:lstStyle>
            <a:lvl1pPr algn="l">
              <a:lnSpc>
                <a:spcPts val="2800"/>
              </a:lnSpc>
              <a:defRPr sz="2200" b="1" cap="all"/>
            </a:lvl1pPr>
          </a:lstStyle>
          <a:p>
            <a:r>
              <a:rPr lang="fr-FR" smtClean="0"/>
              <a:t>Modifiez le style du titre</a:t>
            </a:r>
            <a:endParaRPr lang="fr-FR" dirty="0"/>
          </a:p>
        </p:txBody>
      </p:sp>
      <p:sp>
        <p:nvSpPr>
          <p:cNvPr id="3" name="Espace réservé du texte 2"/>
          <p:cNvSpPr>
            <a:spLocks noGrp="1"/>
          </p:cNvSpPr>
          <p:nvPr>
            <p:ph type="body" idx="1"/>
          </p:nvPr>
        </p:nvSpPr>
        <p:spPr>
          <a:xfrm>
            <a:off x="4896000" y="260649"/>
            <a:ext cx="7056651" cy="1584176"/>
          </a:xfrm>
        </p:spPr>
        <p:txBody>
          <a:bodyPr anchor="t" anchorCtr="0"/>
          <a:lstStyle>
            <a:lvl1pPr marL="0" indent="0">
              <a:lnSpc>
                <a:spcPts val="1200"/>
              </a:lnSpc>
              <a:spcAft>
                <a:spcPts val="0"/>
              </a:spcAft>
              <a:buNone/>
              <a:defRPr sz="85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7" name="Espace réservé de la date 6"/>
          <p:cNvSpPr>
            <a:spLocks noGrp="1"/>
          </p:cNvSpPr>
          <p:nvPr>
            <p:ph type="dt" sz="half" idx="10"/>
          </p:nvPr>
        </p:nvSpPr>
        <p:spPr/>
        <p:txBody>
          <a:bodyPr/>
          <a:lstStyle/>
          <a:p>
            <a:fld id="{FD4E0869-43C1-4741-A81C-47AA09987162}" type="datetimeFigureOut">
              <a:rPr lang="fr-FR" smtClean="0"/>
              <a:t>12/12/2024</a:t>
            </a:fld>
            <a:endParaRPr lang="fr-FR"/>
          </a:p>
        </p:txBody>
      </p:sp>
      <p:sp>
        <p:nvSpPr>
          <p:cNvPr id="8" name="Espace réservé du numéro de diapositive 7"/>
          <p:cNvSpPr>
            <a:spLocks noGrp="1"/>
          </p:cNvSpPr>
          <p:nvPr>
            <p:ph type="sldNum" sz="quarter" idx="11"/>
          </p:nvPr>
        </p:nvSpPr>
        <p:spPr>
          <a:xfrm>
            <a:off x="768000" y="5877273"/>
            <a:ext cx="3599808" cy="365125"/>
          </a:xfrm>
        </p:spPr>
        <p:txBody>
          <a:bodyPr/>
          <a:lstStyle>
            <a:lvl1pPr>
              <a:defRPr>
                <a:solidFill>
                  <a:schemeClr val="bg1"/>
                </a:solidFill>
              </a:defRPr>
            </a:lvl1pPr>
          </a:lstStyle>
          <a:p>
            <a:fld id="{3463B96A-3BE7-4975-A0D6-5F37D0CC3DC0}" type="slidenum">
              <a:rPr lang="fr-FR" smtClean="0"/>
              <a:t>‹N°›</a:t>
            </a:fld>
            <a:endParaRPr lang="fr-FR"/>
          </a:p>
        </p:txBody>
      </p:sp>
      <p:sp>
        <p:nvSpPr>
          <p:cNvPr id="9" name="Espace réservé du pied de page 8"/>
          <p:cNvSpPr>
            <a:spLocks noGrp="1"/>
          </p:cNvSpPr>
          <p:nvPr>
            <p:ph type="ftr" sz="quarter" idx="12"/>
          </p:nvPr>
        </p:nvSpPr>
        <p:spPr>
          <a:xfrm>
            <a:off x="768000" y="5445225"/>
            <a:ext cx="3599808" cy="365125"/>
          </a:xfrm>
        </p:spPr>
        <p:txBody>
          <a:bodyPr/>
          <a:lstStyle>
            <a:lvl1pPr>
              <a:defRPr>
                <a:solidFill>
                  <a:schemeClr val="bg1"/>
                </a:solidFill>
              </a:defRPr>
            </a:lvl1pPr>
          </a:lstStyle>
          <a:p>
            <a:endParaRPr lang="fr-FR"/>
          </a:p>
        </p:txBody>
      </p:sp>
    </p:spTree>
    <p:extLst>
      <p:ext uri="{BB962C8B-B14F-4D97-AF65-F5344CB8AC3E}">
        <p14:creationId xmlns:p14="http://schemas.microsoft.com/office/powerpoint/2010/main" val="3180725226"/>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dirty="0"/>
          </a:p>
        </p:txBody>
      </p:sp>
      <p:sp>
        <p:nvSpPr>
          <p:cNvPr id="3" name="Espace réservé du contenu 2"/>
          <p:cNvSpPr>
            <a:spLocks noGrp="1"/>
          </p:cNvSpPr>
          <p:nvPr>
            <p:ph idx="1"/>
          </p:nvPr>
        </p:nvSpPr>
        <p:spPr/>
        <p:txBody>
          <a:bodyPr/>
          <a:lstStyle>
            <a:lvl1pPr>
              <a:spcBef>
                <a:spcPts val="2000"/>
              </a:spcBef>
              <a:spcAft>
                <a:spcPts val="1500"/>
              </a:spcAft>
              <a:defRPr/>
            </a:lvl1pPr>
            <a:lvl2pPr marL="361950" indent="0">
              <a:lnSpc>
                <a:spcPts val="2800"/>
              </a:lnSpc>
              <a:buFont typeface="Arial" pitchFamily="34" charset="0"/>
              <a:buNone/>
              <a:tabLst>
                <a:tab pos="8077200" algn="r"/>
              </a:tabLst>
              <a:defRPr sz="2200"/>
            </a:lvl2pPr>
            <a:lvl3pPr marL="361950" indent="0">
              <a:lnSpc>
                <a:spcPts val="2800"/>
              </a:lnSpc>
              <a:buFont typeface="Arial" pitchFamily="34" charset="0"/>
              <a:buNone/>
              <a:tabLst>
                <a:tab pos="8077200" algn="r"/>
              </a:tabLst>
              <a:defRPr sz="2200"/>
            </a:lvl3pPr>
            <a:lvl4pPr marL="361950" indent="0">
              <a:lnSpc>
                <a:spcPts val="2800"/>
              </a:lnSpc>
              <a:buFont typeface="Arial" pitchFamily="34" charset="0"/>
              <a:buNone/>
              <a:tabLst>
                <a:tab pos="8077200" algn="r"/>
              </a:tabLst>
              <a:defRPr sz="2200"/>
            </a:lvl4pPr>
            <a:lvl5pPr marL="361950" indent="0">
              <a:lnSpc>
                <a:spcPts val="2800"/>
              </a:lnSpc>
              <a:buNone/>
              <a:tabLst>
                <a:tab pos="8077200" algn="r"/>
              </a:tabLst>
              <a:defRPr sz="22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0" name="Espace réservé de la date 9"/>
          <p:cNvSpPr>
            <a:spLocks noGrp="1"/>
          </p:cNvSpPr>
          <p:nvPr>
            <p:ph type="dt" sz="half" idx="10"/>
          </p:nvPr>
        </p:nvSpPr>
        <p:spPr/>
        <p:txBody>
          <a:bodyPr/>
          <a:lstStyle/>
          <a:p>
            <a:fld id="{FD4E0869-43C1-4741-A81C-47AA09987162}" type="datetimeFigureOut">
              <a:rPr lang="fr-FR" smtClean="0"/>
              <a:t>12/12/2024</a:t>
            </a:fld>
            <a:endParaRPr lang="fr-FR"/>
          </a:p>
        </p:txBody>
      </p:sp>
      <p:sp>
        <p:nvSpPr>
          <p:cNvPr id="11" name="Espace réservé du numéro de diapositive 10"/>
          <p:cNvSpPr>
            <a:spLocks noGrp="1"/>
          </p:cNvSpPr>
          <p:nvPr>
            <p:ph type="sldNum" sz="quarter" idx="11"/>
          </p:nvPr>
        </p:nvSpPr>
        <p:spPr/>
        <p:txBody>
          <a:bodyPr/>
          <a:lstStyle/>
          <a:p>
            <a:fld id="{3463B96A-3BE7-4975-A0D6-5F37D0CC3DC0}" type="slidenum">
              <a:rPr lang="fr-FR" smtClean="0"/>
              <a:t>‹N°›</a:t>
            </a:fld>
            <a:endParaRPr lang="fr-FR"/>
          </a:p>
        </p:txBody>
      </p:sp>
      <p:sp>
        <p:nvSpPr>
          <p:cNvPr id="12" name="Espace réservé du pied de page 11"/>
          <p:cNvSpPr>
            <a:spLocks noGrp="1"/>
          </p:cNvSpPr>
          <p:nvPr>
            <p:ph type="ftr" sz="quarter" idx="12"/>
          </p:nvPr>
        </p:nvSpPr>
        <p:spPr/>
        <p:txBody>
          <a:bodyPr/>
          <a:lstStyle/>
          <a:p>
            <a:endParaRPr lang="fr-FR"/>
          </a:p>
        </p:txBody>
      </p:sp>
    </p:spTree>
    <p:extLst>
      <p:ext uri="{BB962C8B-B14F-4D97-AF65-F5344CB8AC3E}">
        <p14:creationId xmlns:p14="http://schemas.microsoft.com/office/powerpoint/2010/main" val="237727524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0" name="Espace réservé de la date 9"/>
          <p:cNvSpPr>
            <a:spLocks noGrp="1"/>
          </p:cNvSpPr>
          <p:nvPr>
            <p:ph type="dt" sz="half" idx="10"/>
          </p:nvPr>
        </p:nvSpPr>
        <p:spPr/>
        <p:txBody>
          <a:bodyPr/>
          <a:lstStyle/>
          <a:p>
            <a:fld id="{FD4E0869-43C1-4741-A81C-47AA09987162}" type="datetimeFigureOut">
              <a:rPr lang="fr-FR" smtClean="0"/>
              <a:t>12/12/2024</a:t>
            </a:fld>
            <a:endParaRPr lang="fr-FR"/>
          </a:p>
        </p:txBody>
      </p:sp>
      <p:sp>
        <p:nvSpPr>
          <p:cNvPr id="11" name="Espace réservé du numéro de diapositive 10"/>
          <p:cNvSpPr>
            <a:spLocks noGrp="1"/>
          </p:cNvSpPr>
          <p:nvPr>
            <p:ph type="sldNum" sz="quarter" idx="11"/>
          </p:nvPr>
        </p:nvSpPr>
        <p:spPr/>
        <p:txBody>
          <a:bodyPr/>
          <a:lstStyle/>
          <a:p>
            <a:fld id="{3463B96A-3BE7-4975-A0D6-5F37D0CC3DC0}" type="slidenum">
              <a:rPr lang="fr-FR" smtClean="0"/>
              <a:t>‹N°›</a:t>
            </a:fld>
            <a:endParaRPr lang="fr-FR"/>
          </a:p>
        </p:txBody>
      </p:sp>
      <p:sp>
        <p:nvSpPr>
          <p:cNvPr id="12" name="Espace réservé du pied de page 11"/>
          <p:cNvSpPr>
            <a:spLocks noGrp="1"/>
          </p:cNvSpPr>
          <p:nvPr>
            <p:ph type="ftr" sz="quarter" idx="12"/>
          </p:nvPr>
        </p:nvSpPr>
        <p:spPr/>
        <p:txBody>
          <a:bodyPr/>
          <a:lstStyle/>
          <a:p>
            <a:endParaRPr lang="fr-FR"/>
          </a:p>
        </p:txBody>
      </p:sp>
    </p:spTree>
    <p:extLst>
      <p:ext uri="{BB962C8B-B14F-4D97-AF65-F5344CB8AC3E}">
        <p14:creationId xmlns:p14="http://schemas.microsoft.com/office/powerpoint/2010/main" val="1206643624"/>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e 1 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768000" y="1268760"/>
            <a:ext cx="5904064" cy="49685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2" name="Espace réservé de la date 11"/>
          <p:cNvSpPr>
            <a:spLocks noGrp="1"/>
          </p:cNvSpPr>
          <p:nvPr>
            <p:ph type="dt" sz="half" idx="16"/>
          </p:nvPr>
        </p:nvSpPr>
        <p:spPr/>
        <p:txBody>
          <a:bodyPr/>
          <a:lstStyle/>
          <a:p>
            <a:fld id="{FD4E0869-43C1-4741-A81C-47AA09987162}" type="datetimeFigureOut">
              <a:rPr lang="fr-FR" smtClean="0"/>
              <a:t>12/12/2024</a:t>
            </a:fld>
            <a:endParaRPr lang="fr-FR"/>
          </a:p>
        </p:txBody>
      </p:sp>
      <p:sp>
        <p:nvSpPr>
          <p:cNvPr id="13" name="Espace réservé du numéro de diapositive 12"/>
          <p:cNvSpPr>
            <a:spLocks noGrp="1"/>
          </p:cNvSpPr>
          <p:nvPr>
            <p:ph type="sldNum" sz="quarter" idx="17"/>
          </p:nvPr>
        </p:nvSpPr>
        <p:spPr/>
        <p:txBody>
          <a:bodyPr/>
          <a:lstStyle/>
          <a:p>
            <a:fld id="{3463B96A-3BE7-4975-A0D6-5F37D0CC3DC0}" type="slidenum">
              <a:rPr lang="fr-FR" smtClean="0"/>
              <a:t>‹N°›</a:t>
            </a:fld>
            <a:endParaRPr lang="fr-FR"/>
          </a:p>
        </p:txBody>
      </p:sp>
      <p:sp>
        <p:nvSpPr>
          <p:cNvPr id="14" name="Espace réservé du pied de page 13"/>
          <p:cNvSpPr>
            <a:spLocks noGrp="1"/>
          </p:cNvSpPr>
          <p:nvPr>
            <p:ph type="ftr" sz="quarter" idx="18"/>
          </p:nvPr>
        </p:nvSpPr>
        <p:spPr/>
        <p:txBody>
          <a:bodyPr/>
          <a:lstStyle/>
          <a:p>
            <a:endParaRPr lang="fr-FR"/>
          </a:p>
        </p:txBody>
      </p:sp>
      <p:sp>
        <p:nvSpPr>
          <p:cNvPr id="11" name="Espace réservé du contenu 20"/>
          <p:cNvSpPr>
            <a:spLocks noGrp="1"/>
          </p:cNvSpPr>
          <p:nvPr>
            <p:ph sz="quarter" idx="20" hasCustomPrompt="1"/>
          </p:nvPr>
        </p:nvSpPr>
        <p:spPr>
          <a:xfrm>
            <a:off x="6864000" y="2016000"/>
            <a:ext cx="4656000" cy="3690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Tree>
    <p:extLst>
      <p:ext uri="{BB962C8B-B14F-4D97-AF65-F5344CB8AC3E}">
        <p14:creationId xmlns:p14="http://schemas.microsoft.com/office/powerpoint/2010/main" val="225186511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e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768000" y="1268760"/>
            <a:ext cx="5904064" cy="49685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2" name="Espace réservé de la date 11"/>
          <p:cNvSpPr>
            <a:spLocks noGrp="1"/>
          </p:cNvSpPr>
          <p:nvPr>
            <p:ph type="dt" sz="half" idx="18"/>
          </p:nvPr>
        </p:nvSpPr>
        <p:spPr/>
        <p:txBody>
          <a:bodyPr/>
          <a:lstStyle/>
          <a:p>
            <a:fld id="{FD4E0869-43C1-4741-A81C-47AA09987162}" type="datetimeFigureOut">
              <a:rPr lang="fr-FR" smtClean="0"/>
              <a:t>12/12/2024</a:t>
            </a:fld>
            <a:endParaRPr lang="fr-FR"/>
          </a:p>
        </p:txBody>
      </p:sp>
      <p:sp>
        <p:nvSpPr>
          <p:cNvPr id="13" name="Espace réservé du numéro de diapositive 12"/>
          <p:cNvSpPr>
            <a:spLocks noGrp="1"/>
          </p:cNvSpPr>
          <p:nvPr>
            <p:ph type="sldNum" sz="quarter" idx="19"/>
          </p:nvPr>
        </p:nvSpPr>
        <p:spPr/>
        <p:txBody>
          <a:bodyPr/>
          <a:lstStyle/>
          <a:p>
            <a:fld id="{3463B96A-3BE7-4975-A0D6-5F37D0CC3DC0}" type="slidenum">
              <a:rPr lang="fr-FR" smtClean="0"/>
              <a:t>‹N°›</a:t>
            </a:fld>
            <a:endParaRPr lang="fr-FR"/>
          </a:p>
        </p:txBody>
      </p:sp>
      <p:sp>
        <p:nvSpPr>
          <p:cNvPr id="14" name="Espace réservé du pied de page 13"/>
          <p:cNvSpPr>
            <a:spLocks noGrp="1"/>
          </p:cNvSpPr>
          <p:nvPr>
            <p:ph type="ftr" sz="quarter" idx="20"/>
          </p:nvPr>
        </p:nvSpPr>
        <p:spPr/>
        <p:txBody>
          <a:bodyPr/>
          <a:lstStyle/>
          <a:p>
            <a:endParaRPr lang="fr-FR"/>
          </a:p>
        </p:txBody>
      </p:sp>
      <p:sp>
        <p:nvSpPr>
          <p:cNvPr id="15" name="Espace réservé du contenu 20"/>
          <p:cNvSpPr>
            <a:spLocks noGrp="1"/>
          </p:cNvSpPr>
          <p:nvPr>
            <p:ph sz="quarter" idx="21" hasCustomPrompt="1"/>
          </p:nvPr>
        </p:nvSpPr>
        <p:spPr>
          <a:xfrm>
            <a:off x="6864000" y="2016000"/>
            <a:ext cx="4656000" cy="1980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16" name="Espace réservé du contenu 20"/>
          <p:cNvSpPr>
            <a:spLocks noGrp="1"/>
          </p:cNvSpPr>
          <p:nvPr>
            <p:ph sz="quarter" idx="22" hasCustomPrompt="1"/>
          </p:nvPr>
        </p:nvSpPr>
        <p:spPr>
          <a:xfrm>
            <a:off x="6864000" y="3999600"/>
            <a:ext cx="2328000" cy="1695600"/>
          </a:xfrm>
          <a:solidFill>
            <a:srgbClr val="808080"/>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17" name="Espace réservé du contenu 20"/>
          <p:cNvSpPr>
            <a:spLocks noGrp="1"/>
          </p:cNvSpPr>
          <p:nvPr>
            <p:ph sz="quarter" idx="23" hasCustomPrompt="1"/>
          </p:nvPr>
        </p:nvSpPr>
        <p:spPr>
          <a:xfrm>
            <a:off x="9192000" y="3999600"/>
            <a:ext cx="2328000" cy="1695600"/>
          </a:xfrm>
          <a:solidFill>
            <a:srgbClr val="B2B2B2"/>
          </a:solidFill>
        </p:spPr>
        <p:txBody>
          <a:bodyPr anchor="ctr"/>
          <a:lstStyle>
            <a:lvl1pPr marL="0" indent="0" algn="ctr">
              <a:defRPr sz="1200">
                <a:solidFill>
                  <a:schemeClr val="bg1"/>
                </a:solidFill>
              </a:defRPr>
            </a:lvl1pPr>
          </a:lstStyle>
          <a:p>
            <a:r>
              <a:rPr lang="fr-FR" dirty="0" smtClean="0"/>
              <a:t>Visuel</a:t>
            </a:r>
            <a:endParaRPr lang="fr-FR" dirty="0"/>
          </a:p>
        </p:txBody>
      </p:sp>
    </p:spTree>
    <p:extLst>
      <p:ext uri="{BB962C8B-B14F-4D97-AF65-F5344CB8AC3E}">
        <p14:creationId xmlns:p14="http://schemas.microsoft.com/office/powerpoint/2010/main" val="1250336765"/>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e graphiqu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768000" y="3707507"/>
            <a:ext cx="10896619" cy="252980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0" name="Espace réservé de la date 9"/>
          <p:cNvSpPr>
            <a:spLocks noGrp="1"/>
          </p:cNvSpPr>
          <p:nvPr>
            <p:ph type="dt" sz="half" idx="10"/>
          </p:nvPr>
        </p:nvSpPr>
        <p:spPr/>
        <p:txBody>
          <a:bodyPr/>
          <a:lstStyle/>
          <a:p>
            <a:fld id="{FD4E0869-43C1-4741-A81C-47AA09987162}" type="datetimeFigureOut">
              <a:rPr lang="fr-FR" smtClean="0"/>
              <a:t>12/12/2024</a:t>
            </a:fld>
            <a:endParaRPr lang="fr-FR"/>
          </a:p>
        </p:txBody>
      </p:sp>
      <p:sp>
        <p:nvSpPr>
          <p:cNvPr id="11" name="Espace réservé du numéro de diapositive 10"/>
          <p:cNvSpPr>
            <a:spLocks noGrp="1"/>
          </p:cNvSpPr>
          <p:nvPr>
            <p:ph type="sldNum" sz="quarter" idx="11"/>
          </p:nvPr>
        </p:nvSpPr>
        <p:spPr/>
        <p:txBody>
          <a:bodyPr/>
          <a:lstStyle/>
          <a:p>
            <a:fld id="{3463B96A-3BE7-4975-A0D6-5F37D0CC3DC0}" type="slidenum">
              <a:rPr lang="fr-FR" smtClean="0"/>
              <a:t>‹N°›</a:t>
            </a:fld>
            <a:endParaRPr lang="fr-FR"/>
          </a:p>
        </p:txBody>
      </p:sp>
      <p:sp>
        <p:nvSpPr>
          <p:cNvPr id="12" name="Espace réservé du pied de page 11"/>
          <p:cNvSpPr>
            <a:spLocks noGrp="1"/>
          </p:cNvSpPr>
          <p:nvPr>
            <p:ph type="ftr" sz="quarter" idx="12"/>
          </p:nvPr>
        </p:nvSpPr>
        <p:spPr/>
        <p:txBody>
          <a:bodyPr/>
          <a:lstStyle/>
          <a:p>
            <a:endParaRPr lang="fr-FR"/>
          </a:p>
        </p:txBody>
      </p:sp>
      <p:sp>
        <p:nvSpPr>
          <p:cNvPr id="9" name="Espace réservé du contenu 20"/>
          <p:cNvSpPr>
            <a:spLocks noGrp="1"/>
          </p:cNvSpPr>
          <p:nvPr>
            <p:ph sz="quarter" idx="21" hasCustomPrompt="1"/>
          </p:nvPr>
        </p:nvSpPr>
        <p:spPr>
          <a:xfrm>
            <a:off x="768000" y="1458000"/>
            <a:ext cx="10752000" cy="1908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Tree>
    <p:extLst>
      <p:ext uri="{BB962C8B-B14F-4D97-AF65-F5344CB8AC3E}">
        <p14:creationId xmlns:p14="http://schemas.microsoft.com/office/powerpoint/2010/main" val="1209590162"/>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ge vierge">
    <p:spTree>
      <p:nvGrpSpPr>
        <p:cNvPr id="1" name=""/>
        <p:cNvGrpSpPr/>
        <p:nvPr/>
      </p:nvGrpSpPr>
      <p:grpSpPr>
        <a:xfrm>
          <a:off x="0" y="0"/>
          <a:ext cx="0" cy="0"/>
          <a:chOff x="0" y="0"/>
          <a:chExt cx="0" cy="0"/>
        </a:xfrm>
      </p:grpSpPr>
      <p:pic>
        <p:nvPicPr>
          <p:cNvPr id="9" name="Image 8" descr="bandeau_page_carte.png"/>
          <p:cNvPicPr>
            <a:picLocks noChangeAspect="1"/>
          </p:cNvPicPr>
          <p:nvPr/>
        </p:nvPicPr>
        <p:blipFill>
          <a:blip r:embed="rId2" cstate="print"/>
          <a:stretch>
            <a:fillRect/>
          </a:stretch>
        </p:blipFill>
        <p:spPr>
          <a:xfrm>
            <a:off x="0" y="0"/>
            <a:ext cx="12192000" cy="251460"/>
          </a:xfrm>
          <a:prstGeom prst="rect">
            <a:avLst/>
          </a:prstGeom>
        </p:spPr>
      </p:pic>
      <p:sp>
        <p:nvSpPr>
          <p:cNvPr id="6" name="Espace réservé de la date 5"/>
          <p:cNvSpPr>
            <a:spLocks noGrp="1"/>
          </p:cNvSpPr>
          <p:nvPr>
            <p:ph type="dt" sz="half" idx="10"/>
          </p:nvPr>
        </p:nvSpPr>
        <p:spPr/>
        <p:txBody>
          <a:bodyPr/>
          <a:lstStyle/>
          <a:p>
            <a:fld id="{FD4E0869-43C1-4741-A81C-47AA09987162}" type="datetimeFigureOut">
              <a:rPr lang="fr-FR" smtClean="0"/>
              <a:t>12/12/2024</a:t>
            </a:fld>
            <a:endParaRPr lang="fr-FR"/>
          </a:p>
        </p:txBody>
      </p:sp>
      <p:sp>
        <p:nvSpPr>
          <p:cNvPr id="7" name="Espace réservé du numéro de diapositive 6"/>
          <p:cNvSpPr>
            <a:spLocks noGrp="1"/>
          </p:cNvSpPr>
          <p:nvPr>
            <p:ph type="sldNum" sz="quarter" idx="11"/>
          </p:nvPr>
        </p:nvSpPr>
        <p:spPr/>
        <p:txBody>
          <a:bodyPr/>
          <a:lstStyle/>
          <a:p>
            <a:fld id="{3463B96A-3BE7-4975-A0D6-5F37D0CC3DC0}" type="slidenum">
              <a:rPr lang="fr-FR" smtClean="0"/>
              <a:t>‹N°›</a:t>
            </a:fld>
            <a:endParaRPr lang="fr-FR"/>
          </a:p>
        </p:txBody>
      </p:sp>
      <p:sp>
        <p:nvSpPr>
          <p:cNvPr id="8" name="Espace réservé du pied de page 7"/>
          <p:cNvSpPr>
            <a:spLocks noGrp="1"/>
          </p:cNvSpPr>
          <p:nvPr>
            <p:ph type="ftr" sz="quarter" idx="12"/>
          </p:nvPr>
        </p:nvSpPr>
        <p:spPr/>
        <p:txBody>
          <a:bodyPr/>
          <a:lstStyle/>
          <a:p>
            <a:endParaRPr lang="fr-FR"/>
          </a:p>
        </p:txBody>
      </p:sp>
      <p:sp>
        <p:nvSpPr>
          <p:cNvPr id="17" name="Espace réservé du contenu 15"/>
          <p:cNvSpPr>
            <a:spLocks noGrp="1"/>
          </p:cNvSpPr>
          <p:nvPr>
            <p:ph sz="quarter" idx="15"/>
          </p:nvPr>
        </p:nvSpPr>
        <p:spPr>
          <a:xfrm>
            <a:off x="504000" y="836614"/>
            <a:ext cx="11280000" cy="51847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952948629"/>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arte">
    <p:spTree>
      <p:nvGrpSpPr>
        <p:cNvPr id="1" name=""/>
        <p:cNvGrpSpPr/>
        <p:nvPr/>
      </p:nvGrpSpPr>
      <p:grpSpPr>
        <a:xfrm>
          <a:off x="0" y="0"/>
          <a:ext cx="0" cy="0"/>
          <a:chOff x="0" y="0"/>
          <a:chExt cx="0" cy="0"/>
        </a:xfrm>
      </p:grpSpPr>
      <p:pic>
        <p:nvPicPr>
          <p:cNvPr id="10" name="Image 9" descr="carte.png"/>
          <p:cNvPicPr>
            <a:picLocks noChangeAspect="1"/>
          </p:cNvPicPr>
          <p:nvPr/>
        </p:nvPicPr>
        <p:blipFill>
          <a:blip r:embed="rId2" cstate="print"/>
          <a:stretch>
            <a:fillRect/>
          </a:stretch>
        </p:blipFill>
        <p:spPr>
          <a:xfrm>
            <a:off x="501981" y="846238"/>
            <a:ext cx="11280000" cy="4156911"/>
          </a:xfrm>
          <a:prstGeom prst="rect">
            <a:avLst/>
          </a:prstGeom>
        </p:spPr>
      </p:pic>
      <p:pic>
        <p:nvPicPr>
          <p:cNvPr id="9" name="Image 8" descr="bandeau_page_carte.png"/>
          <p:cNvPicPr>
            <a:picLocks noChangeAspect="1"/>
          </p:cNvPicPr>
          <p:nvPr/>
        </p:nvPicPr>
        <p:blipFill>
          <a:blip r:embed="rId3" cstate="print"/>
          <a:stretch>
            <a:fillRect/>
          </a:stretch>
        </p:blipFill>
        <p:spPr>
          <a:xfrm>
            <a:off x="0" y="0"/>
            <a:ext cx="12192000" cy="251460"/>
          </a:xfrm>
          <a:prstGeom prst="rect">
            <a:avLst/>
          </a:prstGeom>
        </p:spPr>
      </p:pic>
      <p:sp>
        <p:nvSpPr>
          <p:cNvPr id="6" name="Espace réservé de la date 5"/>
          <p:cNvSpPr>
            <a:spLocks noGrp="1"/>
          </p:cNvSpPr>
          <p:nvPr>
            <p:ph type="dt" sz="half" idx="10"/>
          </p:nvPr>
        </p:nvSpPr>
        <p:spPr/>
        <p:txBody>
          <a:bodyPr/>
          <a:lstStyle/>
          <a:p>
            <a:fld id="{FD4E0869-43C1-4741-A81C-47AA09987162}" type="datetimeFigureOut">
              <a:rPr lang="fr-FR" smtClean="0"/>
              <a:t>12/12/2024</a:t>
            </a:fld>
            <a:endParaRPr lang="fr-FR"/>
          </a:p>
        </p:txBody>
      </p:sp>
      <p:sp>
        <p:nvSpPr>
          <p:cNvPr id="7" name="Espace réservé du numéro de diapositive 6"/>
          <p:cNvSpPr>
            <a:spLocks noGrp="1"/>
          </p:cNvSpPr>
          <p:nvPr>
            <p:ph type="sldNum" sz="quarter" idx="11"/>
          </p:nvPr>
        </p:nvSpPr>
        <p:spPr/>
        <p:txBody>
          <a:bodyPr/>
          <a:lstStyle/>
          <a:p>
            <a:fld id="{3463B96A-3BE7-4975-A0D6-5F37D0CC3DC0}" type="slidenum">
              <a:rPr lang="fr-FR" smtClean="0"/>
              <a:t>‹N°›</a:t>
            </a:fld>
            <a:endParaRPr lang="fr-FR"/>
          </a:p>
        </p:txBody>
      </p:sp>
      <p:sp>
        <p:nvSpPr>
          <p:cNvPr id="8" name="Espace réservé du pied de page 7"/>
          <p:cNvSpPr>
            <a:spLocks noGrp="1"/>
          </p:cNvSpPr>
          <p:nvPr>
            <p:ph type="ftr" sz="quarter" idx="12"/>
          </p:nvPr>
        </p:nvSpPr>
        <p:spPr/>
        <p:txBody>
          <a:bodyPr/>
          <a:lstStyle/>
          <a:p>
            <a:endParaRPr lang="fr-FR"/>
          </a:p>
        </p:txBody>
      </p:sp>
      <p:sp>
        <p:nvSpPr>
          <p:cNvPr id="33" name="Espace réservé du graphique 32"/>
          <p:cNvSpPr>
            <a:spLocks noGrp="1"/>
          </p:cNvSpPr>
          <p:nvPr>
            <p:ph type="chart" sz="quarter" idx="13" hasCustomPrompt="1"/>
          </p:nvPr>
        </p:nvSpPr>
        <p:spPr>
          <a:xfrm>
            <a:off x="1199456" y="5157788"/>
            <a:ext cx="4320480" cy="863600"/>
          </a:xfrm>
        </p:spPr>
        <p:txBody>
          <a:bodyPr anchor="ctr"/>
          <a:lstStyle>
            <a:lvl1pPr marL="0" indent="0" algn="ctr">
              <a:defRPr sz="1200"/>
            </a:lvl1pPr>
          </a:lstStyle>
          <a:p>
            <a:r>
              <a:rPr lang="fr-FR" dirty="0" smtClean="0"/>
              <a:t> Graphique</a:t>
            </a:r>
            <a:endParaRPr lang="fr-FR" dirty="0"/>
          </a:p>
        </p:txBody>
      </p:sp>
    </p:spTree>
    <p:extLst>
      <p:ext uri="{BB962C8B-B14F-4D97-AF65-F5344CB8AC3E}">
        <p14:creationId xmlns:p14="http://schemas.microsoft.com/office/powerpoint/2010/main" val="3756524402"/>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exte">
    <p:spTree>
      <p:nvGrpSpPr>
        <p:cNvPr id="1" name=""/>
        <p:cNvGrpSpPr/>
        <p:nvPr/>
      </p:nvGrpSpPr>
      <p:grpSpPr>
        <a:xfrm>
          <a:off x="0" y="0"/>
          <a:ext cx="0" cy="0"/>
          <a:chOff x="0" y="0"/>
          <a:chExt cx="0" cy="0"/>
        </a:xfrm>
      </p:grpSpPr>
      <p:pic>
        <p:nvPicPr>
          <p:cNvPr id="8" name="Image 7" descr="bandeau_intercalaire.png"/>
          <p:cNvPicPr>
            <a:picLocks noChangeAspect="1"/>
          </p:cNvPicPr>
          <p:nvPr/>
        </p:nvPicPr>
        <p:blipFill>
          <a:blip r:embed="rId2" cstate="print"/>
          <a:stretch>
            <a:fillRect/>
          </a:stretch>
        </p:blipFill>
        <p:spPr>
          <a:xfrm>
            <a:off x="4413504" y="0"/>
            <a:ext cx="7778496" cy="6858000"/>
          </a:xfrm>
          <a:prstGeom prst="rect">
            <a:avLst/>
          </a:prstGeom>
        </p:spPr>
      </p:pic>
      <p:pic>
        <p:nvPicPr>
          <p:cNvPr id="7" name="Image 6" descr="bandeau_dernière.png"/>
          <p:cNvPicPr>
            <a:picLocks noChangeAspect="1"/>
          </p:cNvPicPr>
          <p:nvPr/>
        </p:nvPicPr>
        <p:blipFill>
          <a:blip r:embed="rId3" cstate="print"/>
          <a:srcRect b="15350"/>
          <a:stretch>
            <a:fillRect/>
          </a:stretch>
        </p:blipFill>
        <p:spPr>
          <a:xfrm>
            <a:off x="4413504" y="0"/>
            <a:ext cx="7778496" cy="5805264"/>
          </a:xfrm>
          <a:prstGeom prst="rect">
            <a:avLst/>
          </a:prstGeom>
        </p:spPr>
      </p:pic>
      <p:sp>
        <p:nvSpPr>
          <p:cNvPr id="2" name="Titre 1"/>
          <p:cNvSpPr>
            <a:spLocks noGrp="1"/>
          </p:cNvSpPr>
          <p:nvPr>
            <p:ph type="title"/>
          </p:nvPr>
        </p:nvSpPr>
        <p:spPr>
          <a:xfrm>
            <a:off x="9518400" y="5799600"/>
            <a:ext cx="2529600" cy="943200"/>
          </a:xfrm>
        </p:spPr>
        <p:txBody>
          <a:bodyPr anchor="t" anchorCtr="0"/>
          <a:lstStyle>
            <a:lvl1pPr>
              <a:lnSpc>
                <a:spcPts val="1200"/>
              </a:lnSpc>
              <a:defRPr sz="850" b="0" cap="none" baseline="0">
                <a:solidFill>
                  <a:schemeClr val="bg2"/>
                </a:solidFill>
              </a:defRPr>
            </a:lvl1pPr>
          </a:lstStyle>
          <a:p>
            <a:r>
              <a:rPr lang="fr-FR" smtClean="0"/>
              <a:t>Modifiez le style du titre</a:t>
            </a:r>
            <a:endParaRPr lang="fr-FR" dirty="0"/>
          </a:p>
        </p:txBody>
      </p:sp>
      <p:sp>
        <p:nvSpPr>
          <p:cNvPr id="3" name="Espace réservé du contenu 2"/>
          <p:cNvSpPr>
            <a:spLocks noGrp="1"/>
          </p:cNvSpPr>
          <p:nvPr>
            <p:ph idx="1"/>
          </p:nvPr>
        </p:nvSpPr>
        <p:spPr>
          <a:xfrm>
            <a:off x="4719341" y="5799600"/>
            <a:ext cx="4737033" cy="943200"/>
          </a:xfrm>
        </p:spPr>
        <p:txBody>
          <a:bodyPr/>
          <a:lstStyle>
            <a:lvl1pPr marL="0" indent="0">
              <a:lnSpc>
                <a:spcPts val="1200"/>
              </a:lnSpc>
              <a:spcAft>
                <a:spcPts val="0"/>
              </a:spcAft>
              <a:buFont typeface="Arial" pitchFamily="34" charset="0"/>
              <a:buNone/>
              <a:defRPr sz="800">
                <a:solidFill>
                  <a:schemeClr val="bg1"/>
                </a:solidFill>
              </a:defRPr>
            </a:lvl1pPr>
            <a:lvl2pPr marL="0" indent="0">
              <a:lnSpc>
                <a:spcPts val="1200"/>
              </a:lnSpc>
              <a:spcBef>
                <a:spcPts val="800"/>
              </a:spcBef>
              <a:buFont typeface="Arial" pitchFamily="34" charset="0"/>
              <a:buNone/>
              <a:defRPr sz="650">
                <a:solidFill>
                  <a:schemeClr val="bg1"/>
                </a:solidFill>
              </a:defRPr>
            </a:lvl2pPr>
            <a:lvl3pPr marL="0" indent="0">
              <a:lnSpc>
                <a:spcPts val="1200"/>
              </a:lnSpc>
              <a:buFont typeface="Arial" pitchFamily="34" charset="0"/>
              <a:buNone/>
              <a:defRPr sz="650">
                <a:solidFill>
                  <a:schemeClr val="bg1"/>
                </a:solidFill>
              </a:defRPr>
            </a:lvl3pPr>
            <a:lvl4pPr marL="0" indent="0">
              <a:lnSpc>
                <a:spcPts val="1200"/>
              </a:lnSpc>
              <a:buFont typeface="Arial" pitchFamily="34" charset="0"/>
              <a:buNone/>
              <a:defRPr sz="650">
                <a:solidFill>
                  <a:schemeClr val="bg1"/>
                </a:solidFill>
              </a:defRPr>
            </a:lvl4pPr>
            <a:lvl5pPr marL="0" indent="0">
              <a:lnSpc>
                <a:spcPts val="1200"/>
              </a:lnSpc>
              <a:buFont typeface="Arial" pitchFamily="34" charset="0"/>
              <a:buNone/>
              <a:defRPr sz="650">
                <a:solidFill>
                  <a:schemeClr val="bg1"/>
                </a:solidFil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0" name="Espace réservé de la date 9"/>
          <p:cNvSpPr>
            <a:spLocks noGrp="1"/>
          </p:cNvSpPr>
          <p:nvPr>
            <p:ph type="dt" sz="half" idx="10"/>
          </p:nvPr>
        </p:nvSpPr>
        <p:spPr/>
        <p:txBody>
          <a:bodyPr/>
          <a:lstStyle/>
          <a:p>
            <a:fld id="{FD4E0869-43C1-4741-A81C-47AA09987162}" type="datetimeFigureOut">
              <a:rPr lang="fr-FR" smtClean="0"/>
              <a:t>12/12/2024</a:t>
            </a:fld>
            <a:endParaRPr lang="fr-FR"/>
          </a:p>
        </p:txBody>
      </p:sp>
      <p:sp>
        <p:nvSpPr>
          <p:cNvPr id="11" name="Espace réservé du numéro de diapositive 10"/>
          <p:cNvSpPr>
            <a:spLocks noGrp="1"/>
          </p:cNvSpPr>
          <p:nvPr>
            <p:ph type="sldNum" sz="quarter" idx="11"/>
          </p:nvPr>
        </p:nvSpPr>
        <p:spPr>
          <a:xfrm>
            <a:off x="768000" y="5445225"/>
            <a:ext cx="1491595" cy="365125"/>
          </a:xfrm>
        </p:spPr>
        <p:txBody>
          <a:bodyPr/>
          <a:lstStyle>
            <a:lvl1pPr algn="l">
              <a:defRPr>
                <a:solidFill>
                  <a:schemeClr val="bg1"/>
                </a:solidFill>
              </a:defRPr>
            </a:lvl1pPr>
          </a:lstStyle>
          <a:p>
            <a:fld id="{3463B96A-3BE7-4975-A0D6-5F37D0CC3DC0}" type="slidenum">
              <a:rPr lang="fr-FR" smtClean="0"/>
              <a:t>‹N°›</a:t>
            </a:fld>
            <a:endParaRPr lang="fr-FR"/>
          </a:p>
        </p:txBody>
      </p:sp>
      <p:sp>
        <p:nvSpPr>
          <p:cNvPr id="12" name="Espace réservé du pied de page 11"/>
          <p:cNvSpPr>
            <a:spLocks noGrp="1"/>
          </p:cNvSpPr>
          <p:nvPr>
            <p:ph type="ftr" sz="quarter" idx="12"/>
          </p:nvPr>
        </p:nvSpPr>
        <p:spPr>
          <a:xfrm>
            <a:off x="768000" y="5877273"/>
            <a:ext cx="3552395" cy="365125"/>
          </a:xfrm>
        </p:spPr>
        <p:txBody>
          <a:bodyPr/>
          <a:lstStyle>
            <a:lvl1pPr algn="l">
              <a:defRPr>
                <a:solidFill>
                  <a:schemeClr val="bg1"/>
                </a:solidFill>
              </a:defRPr>
            </a:lvl1pPr>
          </a:lstStyle>
          <a:p>
            <a:endParaRPr lang="fr-FR"/>
          </a:p>
        </p:txBody>
      </p:sp>
    </p:spTree>
    <p:extLst>
      <p:ext uri="{BB962C8B-B14F-4D97-AF65-F5344CB8AC3E}">
        <p14:creationId xmlns:p14="http://schemas.microsoft.com/office/powerpoint/2010/main" val="278212538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C0CAD957-447A-3747-AAE2-84D1155FCD41}"/>
              </a:ext>
            </a:extLst>
          </p:cNvPr>
          <p:cNvSpPr/>
          <p:nvPr/>
        </p:nvSpPr>
        <p:spPr>
          <a:xfrm>
            <a:off x="554518" y="0"/>
            <a:ext cx="9550404" cy="6858000"/>
          </a:xfrm>
          <a:custGeom>
            <a:avLst/>
            <a:gdLst>
              <a:gd name="connsiteX0" fmla="*/ 1217863 w 9550404"/>
              <a:gd name="connsiteY0" fmla="*/ 0 h 6858000"/>
              <a:gd name="connsiteX1" fmla="*/ 7785446 w 9550404"/>
              <a:gd name="connsiteY1" fmla="*/ 0 h 6858000"/>
              <a:gd name="connsiteX2" fmla="*/ 7919146 w 9550404"/>
              <a:gd name="connsiteY2" fmla="*/ 148204 h 6858000"/>
              <a:gd name="connsiteX3" fmla="*/ 8946872 w 9550404"/>
              <a:gd name="connsiteY3" fmla="*/ 3449911 h 6858000"/>
              <a:gd name="connsiteX4" fmla="*/ 9243995 w 9550404"/>
              <a:gd name="connsiteY4" fmla="*/ 6389287 h 6858000"/>
              <a:gd name="connsiteX5" fmla="*/ 9550404 w 9550404"/>
              <a:gd name="connsiteY5" fmla="*/ 6858000 h 6858000"/>
              <a:gd name="connsiteX6" fmla="*/ 2043168 w 9550404"/>
              <a:gd name="connsiteY6" fmla="*/ 6858000 h 6858000"/>
              <a:gd name="connsiteX7" fmla="*/ 1988784 w 9550404"/>
              <a:gd name="connsiteY7" fmla="*/ 6821412 h 6858000"/>
              <a:gd name="connsiteX8" fmla="*/ 0 w 9550404"/>
              <a:gd name="connsiteY8" fmla="*/ 3073631 h 6858000"/>
              <a:gd name="connsiteX9" fmla="*/ 1042604 w 9550404"/>
              <a:gd name="connsiteY9" fmla="*/ 1908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0404" h="6858000">
                <a:moveTo>
                  <a:pt x="1217863" y="0"/>
                </a:moveTo>
                <a:lnTo>
                  <a:pt x="7785446" y="0"/>
                </a:lnTo>
                <a:lnTo>
                  <a:pt x="7919146" y="148204"/>
                </a:lnTo>
                <a:cubicBezTo>
                  <a:pt x="8676691" y="1049897"/>
                  <a:pt x="9000924" y="2208417"/>
                  <a:pt x="8946872" y="3449911"/>
                </a:cubicBezTo>
                <a:cubicBezTo>
                  <a:pt x="8904867" y="4433169"/>
                  <a:pt x="8757632" y="5484982"/>
                  <a:pt x="9243995" y="6389287"/>
                </a:cubicBezTo>
                <a:cubicBezTo>
                  <a:pt x="9329772" y="6547579"/>
                  <a:pt x="9433235" y="6705485"/>
                  <a:pt x="9550404" y="6858000"/>
                </a:cubicBezTo>
                <a:lnTo>
                  <a:pt x="2043168" y="6858000"/>
                </a:lnTo>
                <a:cubicBezTo>
                  <a:pt x="2025482" y="6845676"/>
                  <a:pt x="2006469" y="6833351"/>
                  <a:pt x="1988784" y="6821412"/>
                </a:cubicBezTo>
                <a:cubicBezTo>
                  <a:pt x="790119" y="5987588"/>
                  <a:pt x="0" y="4541008"/>
                  <a:pt x="0" y="3073631"/>
                </a:cubicBezTo>
                <a:cubicBezTo>
                  <a:pt x="0" y="1977045"/>
                  <a:pt x="391583" y="972018"/>
                  <a:pt x="1042604" y="190844"/>
                </a:cubicBezTo>
                <a:close/>
              </a:path>
            </a:pathLst>
          </a:custGeom>
          <a:solidFill>
            <a:schemeClr val="accent1">
              <a:lumMod val="75000"/>
            </a:schemeClr>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13" name="Shape">
            <a:extLst>
              <a:ext uri="{FF2B5EF4-FFF2-40B4-BE49-F238E27FC236}">
                <a16:creationId xmlns:a16="http://schemas.microsoft.com/office/drawing/2014/main" id="{172E36B5-B4EE-7F4B-83E0-CE7789C65DF7}"/>
              </a:ext>
            </a:extLst>
          </p:cNvPr>
          <p:cNvSpPr/>
          <p:nvPr/>
        </p:nvSpPr>
        <p:spPr>
          <a:xfrm>
            <a:off x="10031617" y="0"/>
            <a:ext cx="2160384" cy="3429000"/>
          </a:xfrm>
          <a:custGeom>
            <a:avLst/>
            <a:gdLst/>
            <a:ahLst/>
            <a:cxnLst>
              <a:cxn ang="0">
                <a:pos x="wd2" y="hd2"/>
              </a:cxn>
              <a:cxn ang="5400000">
                <a:pos x="wd2" y="hd2"/>
              </a:cxn>
              <a:cxn ang="10800000">
                <a:pos x="wd2" y="hd2"/>
              </a:cxn>
              <a:cxn ang="16200000">
                <a:pos x="wd2" y="hd2"/>
              </a:cxn>
            </a:cxnLst>
            <a:rect l="0" t="0" r="r" b="b"/>
            <a:pathLst>
              <a:path w="21541" h="21563" extrusionOk="0">
                <a:moveTo>
                  <a:pt x="17753" y="711"/>
                </a:moveTo>
                <a:cubicBezTo>
                  <a:pt x="16581" y="1789"/>
                  <a:pt x="16106" y="3106"/>
                  <a:pt x="16088" y="4394"/>
                </a:cubicBezTo>
                <a:cubicBezTo>
                  <a:pt x="16071" y="5744"/>
                  <a:pt x="16749" y="7078"/>
                  <a:pt x="16405" y="8428"/>
                </a:cubicBezTo>
                <a:cubicBezTo>
                  <a:pt x="15947" y="10189"/>
                  <a:pt x="13763" y="11656"/>
                  <a:pt x="11058" y="12133"/>
                </a:cubicBezTo>
                <a:cubicBezTo>
                  <a:pt x="7948" y="12683"/>
                  <a:pt x="4936" y="12000"/>
                  <a:pt x="2337" y="13533"/>
                </a:cubicBezTo>
                <a:cubicBezTo>
                  <a:pt x="795" y="14439"/>
                  <a:pt x="-59" y="15744"/>
                  <a:pt x="3" y="17072"/>
                </a:cubicBezTo>
                <a:cubicBezTo>
                  <a:pt x="126" y="19517"/>
                  <a:pt x="3280" y="21500"/>
                  <a:pt x="7156" y="21561"/>
                </a:cubicBezTo>
                <a:cubicBezTo>
                  <a:pt x="9332" y="21600"/>
                  <a:pt x="11525" y="20978"/>
                  <a:pt x="12926" y="19928"/>
                </a:cubicBezTo>
                <a:cubicBezTo>
                  <a:pt x="13912" y="19194"/>
                  <a:pt x="14238" y="18344"/>
                  <a:pt x="14388" y="17467"/>
                </a:cubicBezTo>
                <a:cubicBezTo>
                  <a:pt x="14520" y="16700"/>
                  <a:pt x="14520" y="15906"/>
                  <a:pt x="14732" y="15139"/>
                </a:cubicBezTo>
                <a:cubicBezTo>
                  <a:pt x="15110" y="13728"/>
                  <a:pt x="16969" y="12400"/>
                  <a:pt x="18898" y="11739"/>
                </a:cubicBezTo>
                <a:cubicBezTo>
                  <a:pt x="19735" y="11450"/>
                  <a:pt x="20625" y="11306"/>
                  <a:pt x="21541" y="11239"/>
                </a:cubicBezTo>
                <a:lnTo>
                  <a:pt x="21541" y="0"/>
                </a:lnTo>
                <a:lnTo>
                  <a:pt x="18652" y="0"/>
                </a:lnTo>
                <a:cubicBezTo>
                  <a:pt x="18326" y="228"/>
                  <a:pt x="18026" y="461"/>
                  <a:pt x="17753" y="711"/>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4A30D72B-4821-F042-81E6-3B16F2D6764A}"/>
              </a:ext>
            </a:extLst>
          </p:cNvPr>
          <p:cNvSpPr/>
          <p:nvPr/>
        </p:nvSpPr>
        <p:spPr>
          <a:xfrm>
            <a:off x="9985642" y="3563937"/>
            <a:ext cx="2203166" cy="3294063"/>
          </a:xfrm>
          <a:custGeom>
            <a:avLst/>
            <a:gdLst/>
            <a:ahLst/>
            <a:cxnLst>
              <a:cxn ang="0">
                <a:pos x="wd2" y="hd2"/>
              </a:cxn>
              <a:cxn ang="5400000">
                <a:pos x="wd2" y="hd2"/>
              </a:cxn>
              <a:cxn ang="10800000">
                <a:pos x="wd2" y="hd2"/>
              </a:cxn>
              <a:cxn ang="16200000">
                <a:pos x="wd2" y="hd2"/>
              </a:cxn>
            </a:cxnLst>
            <a:rect l="0" t="0" r="r" b="b"/>
            <a:pathLst>
              <a:path w="21600" h="21600" extrusionOk="0">
                <a:moveTo>
                  <a:pt x="21600" y="308"/>
                </a:moveTo>
                <a:cubicBezTo>
                  <a:pt x="20312" y="105"/>
                  <a:pt x="18981" y="0"/>
                  <a:pt x="17598" y="0"/>
                </a:cubicBezTo>
                <a:cubicBezTo>
                  <a:pt x="7877" y="0"/>
                  <a:pt x="0" y="5269"/>
                  <a:pt x="0" y="11770"/>
                </a:cubicBezTo>
                <a:cubicBezTo>
                  <a:pt x="0" y="15883"/>
                  <a:pt x="3153" y="19498"/>
                  <a:pt x="7930" y="21600"/>
                </a:cubicBezTo>
                <a:lnTo>
                  <a:pt x="21590" y="21600"/>
                </a:lnTo>
                <a:lnTo>
                  <a:pt x="21590" y="308"/>
                </a:lnTo>
                <a:close/>
              </a:path>
            </a:pathLst>
          </a:cu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p>
        </p:txBody>
      </p:sp>
      <p:sp>
        <p:nvSpPr>
          <p:cNvPr id="12" name="Title 1">
            <a:extLst>
              <a:ext uri="{FF2B5EF4-FFF2-40B4-BE49-F238E27FC236}">
                <a16:creationId xmlns:a16="http://schemas.microsoft.com/office/drawing/2014/main" id="{08888851-8419-4D40-B1E3-9D279F24C731}"/>
              </a:ext>
            </a:extLst>
          </p:cNvPr>
          <p:cNvSpPr>
            <a:spLocks noGrp="1"/>
          </p:cNvSpPr>
          <p:nvPr>
            <p:ph type="title"/>
          </p:nvPr>
        </p:nvSpPr>
        <p:spPr>
          <a:xfrm>
            <a:off x="1382232" y="365125"/>
            <a:ext cx="7161693" cy="1325563"/>
          </a:xfrm>
        </p:spPr>
        <p:txBody>
          <a:bodyPr/>
          <a:lstStyle>
            <a:lvl1pPr>
              <a:defRPr>
                <a:solidFill>
                  <a:schemeClr val="bg1"/>
                </a:solidFill>
              </a:defRPr>
            </a:lvl1pPr>
          </a:lstStyle>
          <a:p>
            <a:r>
              <a:rPr lang="es-ES" dirty="0"/>
              <a:t>Haga clic para modificar el estilo de título del patrón</a:t>
            </a:r>
            <a:endParaRPr lang="en-US" dirty="0"/>
          </a:p>
        </p:txBody>
      </p:sp>
      <p:sp>
        <p:nvSpPr>
          <p:cNvPr id="18" name="Content Placeholder 2">
            <a:extLst>
              <a:ext uri="{FF2B5EF4-FFF2-40B4-BE49-F238E27FC236}">
                <a16:creationId xmlns:a16="http://schemas.microsoft.com/office/drawing/2014/main" id="{9CCD0F33-6122-4DA2-AA9D-CA48CEFB9225}"/>
              </a:ext>
            </a:extLst>
          </p:cNvPr>
          <p:cNvSpPr>
            <a:spLocks noGrp="1"/>
          </p:cNvSpPr>
          <p:nvPr>
            <p:ph idx="1"/>
          </p:nvPr>
        </p:nvSpPr>
        <p:spPr>
          <a:xfrm>
            <a:off x="1382232" y="1825625"/>
            <a:ext cx="7161693"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21" name="Slide Number Placeholder 5">
            <a:extLst>
              <a:ext uri="{FF2B5EF4-FFF2-40B4-BE49-F238E27FC236}">
                <a16:creationId xmlns:a16="http://schemas.microsoft.com/office/drawing/2014/main" id="{7C55771C-35B2-4842-A572-EEE14A727DBF}"/>
              </a:ext>
            </a:extLst>
          </p:cNvPr>
          <p:cNvSpPr>
            <a:spLocks noGrp="1"/>
          </p:cNvSpPr>
          <p:nvPr>
            <p:ph type="sldNum" sz="quarter" idx="12"/>
          </p:nvPr>
        </p:nvSpPr>
        <p:spPr>
          <a:xfrm>
            <a:off x="8610600" y="6356350"/>
            <a:ext cx="2743200" cy="365125"/>
          </a:xfrm>
        </p:spPr>
        <p:txBody>
          <a:bodyPr/>
          <a:lstStyle>
            <a:lvl1pPr>
              <a:defRPr>
                <a:solidFill>
                  <a:schemeClr val="accent6"/>
                </a:solidFill>
              </a:defRPr>
            </a:lvl1pPr>
          </a:lstStyle>
          <a:p>
            <a:fld id="{672B7600-67E3-4D97-B453-880E2742B982}" type="slidenum">
              <a:rPr lang="en-US" smtClean="0"/>
              <a:pPr/>
              <a:t>‹N°›</a:t>
            </a:fld>
            <a:endParaRPr lang="en-US"/>
          </a:p>
        </p:txBody>
      </p:sp>
      <p:pic>
        <p:nvPicPr>
          <p:cNvPr id="10" name="Imagen 9" descr="Imagen que contiene Logotipo&#10;&#10;Descripción generada automáticamente">
            <a:extLst>
              <a:ext uri="{FF2B5EF4-FFF2-40B4-BE49-F238E27FC236}">
                <a16:creationId xmlns:a16="http://schemas.microsoft.com/office/drawing/2014/main" id="{A824AE95-83AA-4C99-8781-DE5A2C349A8E}"/>
              </a:ext>
            </a:extLst>
          </p:cNvPr>
          <p:cNvPicPr>
            <a:picLocks noChangeAspect="1"/>
          </p:cNvPicPr>
          <p:nvPr userDrawn="1"/>
        </p:nvPicPr>
        <p:blipFill>
          <a:blip r:embed="rId2"/>
          <a:stretch>
            <a:fillRect/>
          </a:stretch>
        </p:blipFill>
        <p:spPr>
          <a:xfrm>
            <a:off x="817815" y="6305559"/>
            <a:ext cx="2033569" cy="374632"/>
          </a:xfrm>
          <a:prstGeom prst="rect">
            <a:avLst/>
          </a:prstGeom>
        </p:spPr>
      </p:pic>
    </p:spTree>
    <p:extLst>
      <p:ext uri="{BB962C8B-B14F-4D97-AF65-F5344CB8AC3E}">
        <p14:creationId xmlns:p14="http://schemas.microsoft.com/office/powerpoint/2010/main" val="3253473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D4E0869-43C1-4741-A81C-47AA09987162}" type="datetimeFigureOut">
              <a:rPr lang="fr-FR" smtClean="0"/>
              <a:t>12/12/2024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463B96A-3BE7-4975-A0D6-5F37D0CC3DC0}" type="slidenum">
              <a:rPr lang="fr-FR" smtClean="0"/>
              <a:t>‹N°›</a:t>
            </a:fld>
            <a:endParaRPr lang="fr-FR"/>
          </a:p>
        </p:txBody>
      </p:sp>
    </p:spTree>
    <p:extLst>
      <p:ext uri="{BB962C8B-B14F-4D97-AF65-F5344CB8AC3E}">
        <p14:creationId xmlns:p14="http://schemas.microsoft.com/office/powerpoint/2010/main" val="11341674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Diapositive de titre">
    <p:spTree>
      <p:nvGrpSpPr>
        <p:cNvPr id="1" name=""/>
        <p:cNvGrpSpPr/>
        <p:nvPr/>
      </p:nvGrpSpPr>
      <p:grpSpPr>
        <a:xfrm>
          <a:off x="0" y="0"/>
          <a:ext cx="0" cy="0"/>
          <a:chOff x="0" y="0"/>
          <a:chExt cx="0" cy="0"/>
        </a:xfrm>
      </p:grpSpPr>
      <p:pic>
        <p:nvPicPr>
          <p:cNvPr id="5127" name="Picture 1031" descr="cea quadri"/>
          <p:cNvPicPr preferRelativeResize="0">
            <a:picLocks noChangeArrowheads="1"/>
          </p:cNvPicPr>
          <p:nvPr/>
        </p:nvPicPr>
        <p:blipFill>
          <a:blip r:embed="rId2" cstate="print"/>
          <a:srcRect/>
          <a:stretch>
            <a:fillRect/>
          </a:stretch>
        </p:blipFill>
        <p:spPr bwMode="auto">
          <a:xfrm>
            <a:off x="335361" y="116632"/>
            <a:ext cx="958849" cy="719138"/>
          </a:xfrm>
          <a:prstGeom prst="rect">
            <a:avLst/>
          </a:prstGeom>
          <a:noFill/>
        </p:spPr>
      </p:pic>
      <p:sp>
        <p:nvSpPr>
          <p:cNvPr id="5131" name="Line 1035"/>
          <p:cNvSpPr>
            <a:spLocks noChangeShapeType="1"/>
          </p:cNvSpPr>
          <p:nvPr/>
        </p:nvSpPr>
        <p:spPr bwMode="auto">
          <a:xfrm>
            <a:off x="1443568" y="533400"/>
            <a:ext cx="10748433" cy="0"/>
          </a:xfrm>
          <a:prstGeom prst="line">
            <a:avLst/>
          </a:prstGeom>
          <a:noFill/>
          <a:ln w="28575">
            <a:solidFill>
              <a:srgbClr val="FFB310"/>
            </a:solidFill>
            <a:round/>
            <a:headEnd/>
            <a:tailEnd/>
          </a:ln>
          <a:effectLst/>
        </p:spPr>
        <p:txBody>
          <a:bodyPr wrap="none" anchor="ctr"/>
          <a:lstStyle/>
          <a:p>
            <a:endParaRPr lang="fr-FR" sz="1800"/>
          </a:p>
        </p:txBody>
      </p:sp>
      <p:sp>
        <p:nvSpPr>
          <p:cNvPr id="5135" name="Line 1039"/>
          <p:cNvSpPr>
            <a:spLocks noChangeShapeType="1"/>
          </p:cNvSpPr>
          <p:nvPr/>
        </p:nvSpPr>
        <p:spPr bwMode="auto">
          <a:xfrm>
            <a:off x="1443568" y="6324600"/>
            <a:ext cx="10748433" cy="0"/>
          </a:xfrm>
          <a:prstGeom prst="line">
            <a:avLst/>
          </a:prstGeom>
          <a:noFill/>
          <a:ln w="28575">
            <a:solidFill>
              <a:srgbClr val="70BC1F"/>
            </a:solidFill>
            <a:round/>
            <a:headEnd/>
            <a:tailEnd/>
          </a:ln>
          <a:effectLst/>
        </p:spPr>
        <p:txBody>
          <a:bodyPr wrap="none" anchor="ctr"/>
          <a:lstStyle/>
          <a:p>
            <a:endParaRPr lang="fr-FR" sz="1800"/>
          </a:p>
        </p:txBody>
      </p:sp>
      <p:sp>
        <p:nvSpPr>
          <p:cNvPr id="5141" name="Rectangle 1045"/>
          <p:cNvSpPr>
            <a:spLocks noChangeArrowheads="1"/>
          </p:cNvSpPr>
          <p:nvPr/>
        </p:nvSpPr>
        <p:spPr bwMode="auto">
          <a:xfrm>
            <a:off x="10972800" y="6400800"/>
            <a:ext cx="508000" cy="228600"/>
          </a:xfrm>
          <a:prstGeom prst="rect">
            <a:avLst/>
          </a:prstGeom>
          <a:noFill/>
          <a:ln w="9525">
            <a:noFill/>
            <a:miter lim="800000"/>
            <a:headEnd/>
            <a:tailEnd/>
          </a:ln>
          <a:effectLst/>
        </p:spPr>
        <p:txBody>
          <a:bodyPr lIns="0" tIns="0" rIns="0" bIns="0"/>
          <a:lstStyle/>
          <a:p>
            <a:pPr algn="r"/>
            <a:fld id="{C0B23946-2C1C-40DA-B0B0-D8F4D7321087}" type="slidenum">
              <a:rPr lang="fr-FR" sz="1400">
                <a:latin typeface="Arial" charset="0"/>
              </a:rPr>
              <a:pPr algn="r"/>
              <a:t>‹N°›</a:t>
            </a:fld>
            <a:endParaRPr lang="fr-FR" sz="1400" dirty="0"/>
          </a:p>
        </p:txBody>
      </p:sp>
      <p:sp>
        <p:nvSpPr>
          <p:cNvPr id="5145" name="WordArt 1049"/>
          <p:cNvSpPr>
            <a:spLocks noChangeArrowheads="1" noChangeShapeType="1" noTextEdit="1"/>
          </p:cNvSpPr>
          <p:nvPr userDrawn="1"/>
        </p:nvSpPr>
        <p:spPr bwMode="auto">
          <a:xfrm>
            <a:off x="239350" y="6381328"/>
            <a:ext cx="2304421" cy="288032"/>
          </a:xfrm>
          <a:prstGeom prst="rect">
            <a:avLst/>
          </a:prstGeom>
        </p:spPr>
        <p:txBody>
          <a:bodyPr wrap="none" fromWordArt="1">
            <a:prstTxWarp prst="textPlain">
              <a:avLst>
                <a:gd name="adj" fmla="val 50000"/>
              </a:avLst>
            </a:prstTxWarp>
          </a:bodyPr>
          <a:lstStyle/>
          <a:p>
            <a:pPr algn="ctr"/>
            <a:r>
              <a:rPr lang="pt-BR" sz="3600" i="1" kern="10" dirty="0" smtClean="0">
                <a:ln w="12700">
                  <a:solidFill>
                    <a:srgbClr val="00CC99"/>
                  </a:solidFill>
                  <a:round/>
                  <a:headEnd/>
                  <a:tailEnd/>
                </a:ln>
                <a:gradFill rotWithShape="1">
                  <a:gsLst>
                    <a:gs pos="0">
                      <a:srgbClr val="339966">
                        <a:alpha val="48000"/>
                      </a:srgbClr>
                    </a:gs>
                    <a:gs pos="100000">
                      <a:srgbClr val="CCFFCC">
                        <a:alpha val="0"/>
                      </a:srgbClr>
                    </a:gs>
                  </a:gsLst>
                  <a:lin ang="5400000" scaled="1"/>
                </a:gradFill>
                <a:latin typeface="Century"/>
              </a:rPr>
              <a:t>DEN / DANS / I </a:t>
            </a:r>
            <a:r>
              <a:rPr lang="pt-BR" sz="3600" i="1" kern="10" dirty="0">
                <a:ln w="12700">
                  <a:solidFill>
                    <a:srgbClr val="00CC99"/>
                  </a:solidFill>
                  <a:round/>
                  <a:headEnd/>
                  <a:tailEnd/>
                </a:ln>
                <a:gradFill rotWithShape="1">
                  <a:gsLst>
                    <a:gs pos="0">
                      <a:srgbClr val="339966">
                        <a:alpha val="48000"/>
                      </a:srgbClr>
                    </a:gs>
                    <a:gs pos="100000">
                      <a:srgbClr val="CCFFCC">
                        <a:alpha val="0"/>
                      </a:srgbClr>
                    </a:gs>
                  </a:gsLst>
                  <a:lin ang="5400000" scaled="1"/>
                </a:gradFill>
                <a:latin typeface="Century"/>
              </a:rPr>
              <a:t>- t é s é</a:t>
            </a:r>
            <a:endParaRPr lang="fr-FR" sz="3600" i="1" kern="10" dirty="0">
              <a:ln w="12700">
                <a:solidFill>
                  <a:srgbClr val="00CC99"/>
                </a:solidFill>
                <a:round/>
                <a:headEnd/>
                <a:tailEnd/>
              </a:ln>
              <a:gradFill rotWithShape="1">
                <a:gsLst>
                  <a:gs pos="0">
                    <a:srgbClr val="339966">
                      <a:alpha val="48000"/>
                    </a:srgbClr>
                  </a:gs>
                  <a:gs pos="100000">
                    <a:srgbClr val="CCFFCC">
                      <a:alpha val="0"/>
                    </a:srgbClr>
                  </a:gs>
                </a:gsLst>
                <a:lin ang="5400000" scaled="1"/>
              </a:gradFill>
              <a:latin typeface="Century"/>
            </a:endParaRPr>
          </a:p>
        </p:txBody>
      </p:sp>
    </p:spTree>
    <p:extLst>
      <p:ext uri="{BB962C8B-B14F-4D97-AF65-F5344CB8AC3E}">
        <p14:creationId xmlns:p14="http://schemas.microsoft.com/office/powerpoint/2010/main" val="12561082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16018595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mp; text">
    <p:spTree>
      <p:nvGrpSpPr>
        <p:cNvPr id="1" name=""/>
        <p:cNvGrpSpPr/>
        <p:nvPr/>
      </p:nvGrpSpPr>
      <p:grpSpPr>
        <a:xfrm>
          <a:off x="0" y="0"/>
          <a:ext cx="0" cy="0"/>
          <a:chOff x="0" y="0"/>
          <a:chExt cx="0" cy="0"/>
        </a:xfrm>
      </p:grpSpPr>
      <p:sp>
        <p:nvSpPr>
          <p:cNvPr id="16" name="Text Placeholder 15"/>
          <p:cNvSpPr>
            <a:spLocks noGrp="1" noRot="1" noMove="1" noResize="1"/>
          </p:cNvSpPr>
          <p:nvPr>
            <p:ph type="body" sz="quarter" idx="10" hasCustomPrompt="1"/>
            <p:custDataLst>
              <p:tags r:id="rId1"/>
            </p:custDataLst>
          </p:nvPr>
        </p:nvSpPr>
        <p:spPr>
          <a:xfrm>
            <a:off x="88446" y="152313"/>
            <a:ext cx="11065933" cy="588433"/>
          </a:xfrm>
        </p:spPr>
        <p:txBody>
          <a:bodyPr>
            <a:normAutofit/>
          </a:bodyPr>
          <a:lstStyle>
            <a:lvl1pPr marL="0" indent="0" algn="l" defTabSz="914400" rtl="0" eaLnBrk="1" latinLnBrk="0" hangingPunct="1">
              <a:spcBef>
                <a:spcPct val="0"/>
              </a:spcBef>
              <a:buNone/>
              <a:defRPr lang="en-US" sz="2000" b="1" kern="1200" baseline="0" dirty="0" smtClean="0">
                <a:solidFill>
                  <a:schemeClr val="tx1">
                    <a:lumMod val="75000"/>
                    <a:lumOff val="25000"/>
                  </a:schemeClr>
                </a:solidFill>
                <a:uFill>
                  <a:solidFill>
                    <a:schemeClr val="tx2"/>
                  </a:solidFill>
                </a:uFill>
                <a:latin typeface="Century Gothic"/>
                <a:ea typeface="+mj-ea"/>
                <a:cs typeface="Century Gothic"/>
              </a:defRPr>
            </a:lvl1pPr>
          </a:lstStyle>
          <a:p>
            <a:pPr lvl="0"/>
            <a:r>
              <a:rPr lang="en-US" dirty="0"/>
              <a:t>Title – one line</a:t>
            </a:r>
          </a:p>
        </p:txBody>
      </p:sp>
      <p:sp>
        <p:nvSpPr>
          <p:cNvPr id="7" name="Text Placeholder 6"/>
          <p:cNvSpPr>
            <a:spLocks noGrp="1" noRot="1" noMove="1" noResize="1"/>
          </p:cNvSpPr>
          <p:nvPr>
            <p:ph type="body" sz="quarter" idx="11" hasCustomPrompt="1"/>
            <p:custDataLst>
              <p:tags r:id="rId2"/>
            </p:custDataLst>
          </p:nvPr>
        </p:nvSpPr>
        <p:spPr>
          <a:xfrm>
            <a:off x="282484" y="1049334"/>
            <a:ext cx="11472333" cy="5478788"/>
          </a:xfrm>
        </p:spPr>
        <p:txBody>
          <a:bodyPr/>
          <a:lstStyle>
            <a:lvl1pPr>
              <a:defRPr baseline="0"/>
            </a:lvl1pPr>
            <a:lvl2pPr>
              <a:defRPr/>
            </a:lvl2pPr>
          </a:lstStyle>
          <a:p>
            <a:pPr lvl="0"/>
            <a:r>
              <a:rPr lang="en-US" dirty="0"/>
              <a:t>Insert text/bulleted list here </a:t>
            </a:r>
          </a:p>
          <a:p>
            <a:pPr lvl="1"/>
            <a:r>
              <a:rPr lang="en-US" dirty="0"/>
              <a:t>Second level</a:t>
            </a:r>
          </a:p>
          <a:p>
            <a:pPr lvl="2"/>
            <a:r>
              <a:rPr lang="en-US" dirty="0"/>
              <a:t>Third level</a:t>
            </a:r>
          </a:p>
        </p:txBody>
      </p:sp>
      <p:cxnSp>
        <p:nvCxnSpPr>
          <p:cNvPr id="9" name="Straight Connector 8"/>
          <p:cNvCxnSpPr/>
          <p:nvPr userDrawn="1"/>
        </p:nvCxnSpPr>
        <p:spPr>
          <a:xfrm>
            <a:off x="205844" y="758805"/>
            <a:ext cx="11796155"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 name="Group 5"/>
          <p:cNvGrpSpPr/>
          <p:nvPr userDrawn="1"/>
        </p:nvGrpSpPr>
        <p:grpSpPr>
          <a:xfrm>
            <a:off x="0" y="5974080"/>
            <a:ext cx="12192000" cy="883920"/>
            <a:chOff x="0" y="4566602"/>
            <a:chExt cx="9144000" cy="576898"/>
          </a:xfrm>
        </p:grpSpPr>
        <p:pic>
          <p:nvPicPr>
            <p:cNvPr id="10"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566602"/>
              <a:ext cx="3509963" cy="576897"/>
            </a:xfrm>
            <a:prstGeom prst="rect">
              <a:avLst/>
            </a:prstGeom>
          </p:spPr>
        </p:pic>
        <p:sp>
          <p:nvSpPr>
            <p:cNvPr id="11" name="Rectangle 10"/>
            <p:cNvSpPr/>
            <p:nvPr userDrawn="1"/>
          </p:nvSpPr>
          <p:spPr>
            <a:xfrm>
              <a:off x="3362325" y="4566602"/>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sp>
        <p:nvSpPr>
          <p:cNvPr id="12" name="ZoneTexte 11"/>
          <p:cNvSpPr txBox="1"/>
          <p:nvPr userDrawn="1"/>
        </p:nvSpPr>
        <p:spPr>
          <a:xfrm>
            <a:off x="6295822" y="5736248"/>
            <a:ext cx="5237331" cy="230832"/>
          </a:xfrm>
          <a:prstGeom prst="rect">
            <a:avLst/>
          </a:prstGeom>
          <a:noFill/>
        </p:spPr>
        <p:txBody>
          <a:bodyPr wrap="none" rtlCol="0">
            <a:spAutoFit/>
          </a:bodyPr>
          <a:lstStyle/>
          <a:p>
            <a:r>
              <a:rPr lang="fr-FR" sz="900" b="1" i="1" dirty="0" smtClean="0"/>
              <a:t>Les positions exprimées dans cette présentation ni ne reflètent ni n’engagent celles de l IEA</a:t>
            </a:r>
            <a:endParaRPr lang="fr-FR" sz="900" b="1" i="1" dirty="0"/>
          </a:p>
        </p:txBody>
      </p:sp>
    </p:spTree>
    <p:extLst>
      <p:ext uri="{BB962C8B-B14F-4D97-AF65-F5344CB8AC3E}">
        <p14:creationId xmlns:p14="http://schemas.microsoft.com/office/powerpoint/2010/main" val="38981964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p:spTree>
      <p:nvGrpSpPr>
        <p:cNvPr id="1" name=""/>
        <p:cNvGrpSpPr/>
        <p:nvPr/>
      </p:nvGrpSpPr>
      <p:grpSpPr>
        <a:xfrm>
          <a:off x="0" y="0"/>
          <a:ext cx="0" cy="0"/>
          <a:chOff x="0" y="0"/>
          <a:chExt cx="0" cy="0"/>
        </a:xfrm>
      </p:grpSpPr>
      <p:sp>
        <p:nvSpPr>
          <p:cNvPr id="13" name="Shape">
            <a:extLst>
              <a:ext uri="{FF2B5EF4-FFF2-40B4-BE49-F238E27FC236}">
                <a16:creationId xmlns:a16="http://schemas.microsoft.com/office/drawing/2014/main" id="{172E36B5-B4EE-7F4B-83E0-CE7789C65DF7}"/>
              </a:ext>
            </a:extLst>
          </p:cNvPr>
          <p:cNvSpPr/>
          <p:nvPr/>
        </p:nvSpPr>
        <p:spPr>
          <a:xfrm>
            <a:off x="10031617" y="0"/>
            <a:ext cx="2160384" cy="3429000"/>
          </a:xfrm>
          <a:custGeom>
            <a:avLst/>
            <a:gdLst/>
            <a:ahLst/>
            <a:cxnLst>
              <a:cxn ang="0">
                <a:pos x="wd2" y="hd2"/>
              </a:cxn>
              <a:cxn ang="5400000">
                <a:pos x="wd2" y="hd2"/>
              </a:cxn>
              <a:cxn ang="10800000">
                <a:pos x="wd2" y="hd2"/>
              </a:cxn>
              <a:cxn ang="16200000">
                <a:pos x="wd2" y="hd2"/>
              </a:cxn>
            </a:cxnLst>
            <a:rect l="0" t="0" r="r" b="b"/>
            <a:pathLst>
              <a:path w="21541" h="21563" extrusionOk="0">
                <a:moveTo>
                  <a:pt x="17753" y="711"/>
                </a:moveTo>
                <a:cubicBezTo>
                  <a:pt x="16581" y="1789"/>
                  <a:pt x="16106" y="3106"/>
                  <a:pt x="16088" y="4394"/>
                </a:cubicBezTo>
                <a:cubicBezTo>
                  <a:pt x="16071" y="5744"/>
                  <a:pt x="16749" y="7078"/>
                  <a:pt x="16405" y="8428"/>
                </a:cubicBezTo>
                <a:cubicBezTo>
                  <a:pt x="15947" y="10189"/>
                  <a:pt x="13763" y="11656"/>
                  <a:pt x="11058" y="12133"/>
                </a:cubicBezTo>
                <a:cubicBezTo>
                  <a:pt x="7948" y="12683"/>
                  <a:pt x="4936" y="12000"/>
                  <a:pt x="2337" y="13533"/>
                </a:cubicBezTo>
                <a:cubicBezTo>
                  <a:pt x="795" y="14439"/>
                  <a:pt x="-59" y="15744"/>
                  <a:pt x="3" y="17072"/>
                </a:cubicBezTo>
                <a:cubicBezTo>
                  <a:pt x="126" y="19517"/>
                  <a:pt x="3280" y="21500"/>
                  <a:pt x="7156" y="21561"/>
                </a:cubicBezTo>
                <a:cubicBezTo>
                  <a:pt x="9332" y="21600"/>
                  <a:pt x="11525" y="20978"/>
                  <a:pt x="12926" y="19928"/>
                </a:cubicBezTo>
                <a:cubicBezTo>
                  <a:pt x="13912" y="19194"/>
                  <a:pt x="14238" y="18344"/>
                  <a:pt x="14388" y="17467"/>
                </a:cubicBezTo>
                <a:cubicBezTo>
                  <a:pt x="14520" y="16700"/>
                  <a:pt x="14520" y="15906"/>
                  <a:pt x="14732" y="15139"/>
                </a:cubicBezTo>
                <a:cubicBezTo>
                  <a:pt x="15110" y="13728"/>
                  <a:pt x="16969" y="12400"/>
                  <a:pt x="18898" y="11739"/>
                </a:cubicBezTo>
                <a:cubicBezTo>
                  <a:pt x="19735" y="11450"/>
                  <a:pt x="20625" y="11306"/>
                  <a:pt x="21541" y="11239"/>
                </a:cubicBezTo>
                <a:lnTo>
                  <a:pt x="21541" y="0"/>
                </a:lnTo>
                <a:lnTo>
                  <a:pt x="18652" y="0"/>
                </a:lnTo>
                <a:cubicBezTo>
                  <a:pt x="18326" y="228"/>
                  <a:pt x="18026" y="461"/>
                  <a:pt x="17753" y="711"/>
                </a:cubicBez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2" name="Title 1">
            <a:extLst>
              <a:ext uri="{FF2B5EF4-FFF2-40B4-BE49-F238E27FC236}">
                <a16:creationId xmlns:a16="http://schemas.microsoft.com/office/drawing/2014/main" id="{08888851-8419-4D40-B1E3-9D279F24C731}"/>
              </a:ext>
            </a:extLst>
          </p:cNvPr>
          <p:cNvSpPr>
            <a:spLocks noGrp="1"/>
          </p:cNvSpPr>
          <p:nvPr>
            <p:ph type="title"/>
          </p:nvPr>
        </p:nvSpPr>
        <p:spPr>
          <a:xfrm>
            <a:off x="1382232" y="365125"/>
            <a:ext cx="7161693" cy="1325563"/>
          </a:xfrm>
        </p:spPr>
        <p:txBody>
          <a:bodyPr/>
          <a:lstStyle>
            <a:lvl1pPr>
              <a:defRPr>
                <a:solidFill>
                  <a:schemeClr val="tx1">
                    <a:lumMod val="75000"/>
                    <a:lumOff val="25000"/>
                  </a:schemeClr>
                </a:solidFill>
              </a:defRPr>
            </a:lvl1pPr>
          </a:lstStyle>
          <a:p>
            <a:r>
              <a:rPr lang="es-ES" dirty="0"/>
              <a:t>Haga clic para modificar el estilo de título del patrón</a:t>
            </a:r>
            <a:endParaRPr lang="en-US" dirty="0"/>
          </a:p>
        </p:txBody>
      </p:sp>
      <p:sp>
        <p:nvSpPr>
          <p:cNvPr id="18" name="Content Placeholder 2">
            <a:extLst>
              <a:ext uri="{FF2B5EF4-FFF2-40B4-BE49-F238E27FC236}">
                <a16:creationId xmlns:a16="http://schemas.microsoft.com/office/drawing/2014/main" id="{9CCD0F33-6122-4DA2-AA9D-CA48CEFB9225}"/>
              </a:ext>
            </a:extLst>
          </p:cNvPr>
          <p:cNvSpPr>
            <a:spLocks noGrp="1"/>
          </p:cNvSpPr>
          <p:nvPr>
            <p:ph idx="1"/>
          </p:nvPr>
        </p:nvSpPr>
        <p:spPr>
          <a:xfrm>
            <a:off x="1382232" y="1825625"/>
            <a:ext cx="7161693"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21" name="Slide Number Placeholder 5">
            <a:extLst>
              <a:ext uri="{FF2B5EF4-FFF2-40B4-BE49-F238E27FC236}">
                <a16:creationId xmlns:a16="http://schemas.microsoft.com/office/drawing/2014/main" id="{7C55771C-35B2-4842-A572-EEE14A727DBF}"/>
              </a:ext>
            </a:extLst>
          </p:cNvPr>
          <p:cNvSpPr>
            <a:spLocks noGrp="1"/>
          </p:cNvSpPr>
          <p:nvPr>
            <p:ph type="sldNum" sz="quarter" idx="12"/>
          </p:nvPr>
        </p:nvSpPr>
        <p:spPr>
          <a:xfrm>
            <a:off x="8610600" y="6356350"/>
            <a:ext cx="2743200" cy="365125"/>
          </a:xfrm>
        </p:spPr>
        <p:txBody>
          <a:bodyPr/>
          <a:lstStyle>
            <a:lvl1pPr>
              <a:defRPr>
                <a:solidFill>
                  <a:schemeClr val="accent6"/>
                </a:solidFill>
              </a:defRPr>
            </a:lvl1pPr>
          </a:lstStyle>
          <a:p>
            <a:fld id="{672B7600-67E3-4D97-B453-880E2742B982}" type="slidenum">
              <a:rPr lang="en-US" smtClean="0"/>
              <a:pPr/>
              <a:t>‹N°›</a:t>
            </a:fld>
            <a:endParaRPr lang="en-US"/>
          </a:p>
        </p:txBody>
      </p:sp>
      <p:pic>
        <p:nvPicPr>
          <p:cNvPr id="10" name="Imagen 9" descr="Imagen que contiene Logotipo&#10;&#10;Descripción generada automáticamente">
            <a:extLst>
              <a:ext uri="{FF2B5EF4-FFF2-40B4-BE49-F238E27FC236}">
                <a16:creationId xmlns:a16="http://schemas.microsoft.com/office/drawing/2014/main" id="{A824AE95-83AA-4C99-8781-DE5A2C349A8E}"/>
              </a:ext>
            </a:extLst>
          </p:cNvPr>
          <p:cNvPicPr>
            <a:picLocks noChangeAspect="1"/>
          </p:cNvPicPr>
          <p:nvPr userDrawn="1"/>
        </p:nvPicPr>
        <p:blipFill>
          <a:blip r:embed="rId2"/>
          <a:stretch>
            <a:fillRect/>
          </a:stretch>
        </p:blipFill>
        <p:spPr>
          <a:xfrm>
            <a:off x="817815" y="6305559"/>
            <a:ext cx="2033569" cy="374632"/>
          </a:xfrm>
          <a:prstGeom prst="rect">
            <a:avLst/>
          </a:prstGeom>
        </p:spPr>
      </p:pic>
      <p:sp>
        <p:nvSpPr>
          <p:cNvPr id="9" name="Circle">
            <a:extLst>
              <a:ext uri="{FF2B5EF4-FFF2-40B4-BE49-F238E27FC236}">
                <a16:creationId xmlns:a16="http://schemas.microsoft.com/office/drawing/2014/main" id="{133CF906-56D4-48EE-A9F3-0920EBF5615A}"/>
              </a:ext>
            </a:extLst>
          </p:cNvPr>
          <p:cNvSpPr/>
          <p:nvPr userDrawn="1"/>
        </p:nvSpPr>
        <p:spPr>
          <a:xfrm>
            <a:off x="11609649" y="2524836"/>
            <a:ext cx="1164701" cy="1161174"/>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p>
        </p:txBody>
      </p:sp>
    </p:spTree>
    <p:extLst>
      <p:ext uri="{BB962C8B-B14F-4D97-AF65-F5344CB8AC3E}">
        <p14:creationId xmlns:p14="http://schemas.microsoft.com/office/powerpoint/2010/main" val="4176198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847D8DAF-71F2-8444-A42C-DCC286C6A17C}"/>
              </a:ext>
            </a:extLst>
          </p:cNvPr>
          <p:cNvSpPr>
            <a:spLocks noGrp="1"/>
          </p:cNvSpPr>
          <p:nvPr>
            <p:ph type="pic" sz="quarter" idx="13"/>
          </p:nvPr>
        </p:nvSpPr>
        <p:spPr>
          <a:xfrm>
            <a:off x="5474418" y="333663"/>
            <a:ext cx="6195070" cy="6195846"/>
          </a:xfrm>
          <a:custGeom>
            <a:avLst/>
            <a:gdLst>
              <a:gd name="connsiteX0" fmla="*/ 1801746 w 6195070"/>
              <a:gd name="connsiteY0" fmla="*/ 123 h 6195846"/>
              <a:gd name="connsiteX1" fmla="*/ 2772867 w 6195070"/>
              <a:gd name="connsiteY1" fmla="*/ 303992 h 6195846"/>
              <a:gd name="connsiteX2" fmla="*/ 3537122 w 6195070"/>
              <a:gd name="connsiteY2" fmla="*/ 1930667 h 6195846"/>
              <a:gd name="connsiteX3" fmla="*/ 3654346 w 6195070"/>
              <a:gd name="connsiteY3" fmla="*/ 3092044 h 6195846"/>
              <a:gd name="connsiteX4" fmla="*/ 4533814 w 6195070"/>
              <a:gd name="connsiteY4" fmla="*/ 3780064 h 6195846"/>
              <a:gd name="connsiteX5" fmla="*/ 5137748 w 6195070"/>
              <a:gd name="connsiteY5" fmla="*/ 3839054 h 6195846"/>
              <a:gd name="connsiteX6" fmla="*/ 5776160 w 6195070"/>
              <a:gd name="connsiteY6" fmla="*/ 4082206 h 6195846"/>
              <a:gd name="connsiteX7" fmla="*/ 6194488 w 6195070"/>
              <a:gd name="connsiteY7" fmla="*/ 5030069 h 6195846"/>
              <a:gd name="connsiteX8" fmla="*/ 5020524 w 6195070"/>
              <a:gd name="connsiteY8" fmla="*/ 6195474 h 6195846"/>
              <a:gd name="connsiteX9" fmla="*/ 4103130 w 6195070"/>
              <a:gd name="connsiteY9" fmla="*/ 5807582 h 6195846"/>
              <a:gd name="connsiteX10" fmla="*/ 3747723 w 6195070"/>
              <a:gd name="connsiteY10" fmla="*/ 4376579 h 6195846"/>
              <a:gd name="connsiteX11" fmla="*/ 2790106 w 6195070"/>
              <a:gd name="connsiteY11" fmla="*/ 3494036 h 6195846"/>
              <a:gd name="connsiteX12" fmla="*/ 1741697 w 6195070"/>
              <a:gd name="connsiteY12" fmla="*/ 3539789 h 6195846"/>
              <a:gd name="connsiteX13" fmla="*/ 786091 w 6195070"/>
              <a:gd name="connsiteY13" fmla="*/ 3261819 h 6195846"/>
              <a:gd name="connsiteX14" fmla="*/ 0 w 6195070"/>
              <a:gd name="connsiteY14" fmla="*/ 1781035 h 6195846"/>
              <a:gd name="connsiteX15" fmla="*/ 1801746 w 6195070"/>
              <a:gd name="connsiteY15" fmla="*/ 123 h 619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5070" h="6195846">
                <a:moveTo>
                  <a:pt x="1801746" y="123"/>
                </a:moveTo>
                <a:cubicBezTo>
                  <a:pt x="2146810" y="3864"/>
                  <a:pt x="2486990" y="110621"/>
                  <a:pt x="2772867" y="303992"/>
                </a:cubicBezTo>
                <a:cubicBezTo>
                  <a:pt x="3327383" y="679511"/>
                  <a:pt x="3564704" y="1274875"/>
                  <a:pt x="3537122" y="1930667"/>
                </a:cubicBezTo>
                <a:cubicBezTo>
                  <a:pt x="3519883" y="2318272"/>
                  <a:pt x="3461846" y="2733790"/>
                  <a:pt x="3654346" y="3092044"/>
                </a:cubicBezTo>
                <a:cubicBezTo>
                  <a:pt x="3824723" y="3409437"/>
                  <a:pt x="4167776" y="3716183"/>
                  <a:pt x="4533814" y="3780064"/>
                </a:cubicBezTo>
                <a:cubicBezTo>
                  <a:pt x="4731773" y="3814307"/>
                  <a:pt x="4938639" y="3816321"/>
                  <a:pt x="5137748" y="3839054"/>
                </a:cubicBezTo>
                <a:cubicBezTo>
                  <a:pt x="5366450" y="3864952"/>
                  <a:pt x="5585670" y="3919050"/>
                  <a:pt x="5776160" y="4082206"/>
                </a:cubicBezTo>
                <a:cubicBezTo>
                  <a:pt x="6046809" y="4313561"/>
                  <a:pt x="6205981" y="4673829"/>
                  <a:pt x="6194488" y="5030069"/>
                </a:cubicBezTo>
                <a:cubicBezTo>
                  <a:pt x="6173514" y="5664855"/>
                  <a:pt x="5655200" y="6179360"/>
                  <a:pt x="5020524" y="6195474"/>
                </a:cubicBezTo>
                <a:cubicBezTo>
                  <a:pt x="4675747" y="6204107"/>
                  <a:pt x="4337291" y="6062244"/>
                  <a:pt x="4103130" y="5807582"/>
                </a:cubicBezTo>
                <a:cubicBezTo>
                  <a:pt x="3707499" y="5378828"/>
                  <a:pt x="3886783" y="4887343"/>
                  <a:pt x="3747723" y="4376579"/>
                </a:cubicBezTo>
                <a:cubicBezTo>
                  <a:pt x="3626476" y="3932574"/>
                  <a:pt x="3247222" y="3571442"/>
                  <a:pt x="2790106" y="3494036"/>
                </a:cubicBezTo>
                <a:cubicBezTo>
                  <a:pt x="2439295" y="3435047"/>
                  <a:pt x="2092508" y="3544681"/>
                  <a:pt x="1741697" y="3539789"/>
                </a:cubicBezTo>
                <a:cubicBezTo>
                  <a:pt x="1406402" y="3535185"/>
                  <a:pt x="1064211" y="3455190"/>
                  <a:pt x="786091" y="3261819"/>
                </a:cubicBezTo>
                <a:cubicBezTo>
                  <a:pt x="311449" y="2932052"/>
                  <a:pt x="0" y="2360284"/>
                  <a:pt x="0" y="1781035"/>
                </a:cubicBezTo>
                <a:cubicBezTo>
                  <a:pt x="0" y="790009"/>
                  <a:pt x="809076" y="-11387"/>
                  <a:pt x="1801746" y="123"/>
                </a:cubicBezTo>
                <a:close/>
              </a:path>
            </a:pathLst>
          </a:custGeom>
          <a:solidFill>
            <a:schemeClr val="accent6">
              <a:lumMod val="20000"/>
              <a:lumOff val="80000"/>
            </a:schemeClr>
          </a:solidFill>
        </p:spPr>
        <p:txBody>
          <a:bodyPr wrap="square" anchor="ctr">
            <a:noAutofit/>
          </a:bodyPr>
          <a:lstStyle>
            <a:lvl1pPr marL="0" indent="0" algn="ctr">
              <a:buNone/>
              <a:defRPr>
                <a:solidFill>
                  <a:schemeClr val="bg1"/>
                </a:solidFill>
              </a:defRPr>
            </a:lvl1pPr>
          </a:lstStyle>
          <a:p>
            <a:r>
              <a:rPr lang="es-ES"/>
              <a:t>Haga clic en el icono para agregar una imagen</a:t>
            </a:r>
            <a:endParaRPr lang="en-US"/>
          </a:p>
        </p:txBody>
      </p:sp>
      <p:sp>
        <p:nvSpPr>
          <p:cNvPr id="17" name="Circle">
            <a:extLst>
              <a:ext uri="{FF2B5EF4-FFF2-40B4-BE49-F238E27FC236}">
                <a16:creationId xmlns:a16="http://schemas.microsoft.com/office/drawing/2014/main" id="{CEA4B7E7-6E2A-684B-8A1A-65A8EB3FECDF}"/>
              </a:ext>
            </a:extLst>
          </p:cNvPr>
          <p:cNvSpPr/>
          <p:nvPr userDrawn="1"/>
        </p:nvSpPr>
        <p:spPr>
          <a:xfrm>
            <a:off x="9352524" y="1943817"/>
            <a:ext cx="1808512" cy="180851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20" name="Shape">
            <a:extLst>
              <a:ext uri="{FF2B5EF4-FFF2-40B4-BE49-F238E27FC236}">
                <a16:creationId xmlns:a16="http://schemas.microsoft.com/office/drawing/2014/main" id="{B1D50D7A-F237-4849-BFBD-B568DDAE264C}"/>
              </a:ext>
            </a:extLst>
          </p:cNvPr>
          <p:cNvSpPr/>
          <p:nvPr userDrawn="1"/>
        </p:nvSpPr>
        <p:spPr>
          <a:xfrm>
            <a:off x="11696537" y="85757"/>
            <a:ext cx="477380" cy="139116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5727"/>
                  <a:pt x="8968" y="19928"/>
                  <a:pt x="21600" y="21600"/>
                </a:cubicBezTo>
                <a:lnTo>
                  <a:pt x="21600" y="0"/>
                </a:lnTo>
                <a:cubicBezTo>
                  <a:pt x="8968" y="1687"/>
                  <a:pt x="0" y="5888"/>
                  <a:pt x="0" y="10800"/>
                </a:cubicBezTo>
                <a:close/>
              </a:path>
            </a:pathLst>
          </a:custGeom>
          <a:solidFill>
            <a:schemeClr val="tx2">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1" name="Shape">
            <a:extLst>
              <a:ext uri="{FF2B5EF4-FFF2-40B4-BE49-F238E27FC236}">
                <a16:creationId xmlns:a16="http://schemas.microsoft.com/office/drawing/2014/main" id="{2EE7B0D6-2309-E24F-97F9-A1330A190ED3}"/>
              </a:ext>
            </a:extLst>
          </p:cNvPr>
          <p:cNvSpPr/>
          <p:nvPr userDrawn="1"/>
        </p:nvSpPr>
        <p:spPr>
          <a:xfrm>
            <a:off x="9381109" y="0"/>
            <a:ext cx="2797108" cy="4461250"/>
          </a:xfrm>
          <a:custGeom>
            <a:avLst/>
            <a:gdLst/>
            <a:ahLst/>
            <a:cxnLst>
              <a:cxn ang="0">
                <a:pos x="wd2" y="hd2"/>
              </a:cxn>
              <a:cxn ang="5400000">
                <a:pos x="wd2" y="hd2"/>
              </a:cxn>
              <a:cxn ang="10800000">
                <a:pos x="wd2" y="hd2"/>
              </a:cxn>
              <a:cxn ang="16200000">
                <a:pos x="wd2" y="hd2"/>
              </a:cxn>
            </a:cxnLst>
            <a:rect l="0" t="0" r="r" b="b"/>
            <a:pathLst>
              <a:path w="21530" h="21600" extrusionOk="0">
                <a:moveTo>
                  <a:pt x="21530" y="8978"/>
                </a:moveTo>
                <a:cubicBezTo>
                  <a:pt x="21501" y="8973"/>
                  <a:pt x="21471" y="8973"/>
                  <a:pt x="21442" y="8968"/>
                </a:cubicBezTo>
                <a:cubicBezTo>
                  <a:pt x="18567" y="8664"/>
                  <a:pt x="16176" y="7234"/>
                  <a:pt x="15413" y="5476"/>
                </a:cubicBezTo>
                <a:cubicBezTo>
                  <a:pt x="14570" y="3529"/>
                  <a:pt x="15582" y="1652"/>
                  <a:pt x="13433" y="0"/>
                </a:cubicBezTo>
                <a:lnTo>
                  <a:pt x="1764" y="0"/>
                </a:lnTo>
                <a:cubicBezTo>
                  <a:pt x="715" y="789"/>
                  <a:pt x="62" y="1795"/>
                  <a:pt x="3" y="2893"/>
                </a:cubicBezTo>
                <a:cubicBezTo>
                  <a:pt x="-70" y="4304"/>
                  <a:pt x="935" y="5730"/>
                  <a:pt x="2636" y="6648"/>
                </a:cubicBezTo>
                <a:cubicBezTo>
                  <a:pt x="3832" y="7294"/>
                  <a:pt x="5218" y="7506"/>
                  <a:pt x="6656" y="7612"/>
                </a:cubicBezTo>
                <a:cubicBezTo>
                  <a:pt x="7910" y="7704"/>
                  <a:pt x="9208" y="7709"/>
                  <a:pt x="10462" y="7847"/>
                </a:cubicBezTo>
                <a:cubicBezTo>
                  <a:pt x="12765" y="8101"/>
                  <a:pt x="14922" y="9319"/>
                  <a:pt x="16000" y="10574"/>
                </a:cubicBezTo>
                <a:cubicBezTo>
                  <a:pt x="17210" y="11990"/>
                  <a:pt x="16843" y="13637"/>
                  <a:pt x="16741" y="15174"/>
                </a:cubicBezTo>
                <a:cubicBezTo>
                  <a:pt x="16565" y="17757"/>
                  <a:pt x="18053" y="20114"/>
                  <a:pt x="21530" y="21600"/>
                </a:cubicBezTo>
                <a:lnTo>
                  <a:pt x="21530" y="8978"/>
                </a:lnTo>
                <a:close/>
              </a:path>
            </a:pathLst>
          </a:custGeom>
          <a:solidFill>
            <a:schemeClr val="accent5">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22" name="Circle">
            <a:extLst>
              <a:ext uri="{FF2B5EF4-FFF2-40B4-BE49-F238E27FC236}">
                <a16:creationId xmlns:a16="http://schemas.microsoft.com/office/drawing/2014/main" id="{06DE292B-A30A-314F-A830-F0D797DD91EA}"/>
              </a:ext>
            </a:extLst>
          </p:cNvPr>
          <p:cNvSpPr/>
          <p:nvPr userDrawn="1"/>
        </p:nvSpPr>
        <p:spPr>
          <a:xfrm>
            <a:off x="3494649" y="157880"/>
            <a:ext cx="1808512" cy="180851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8" name="Title 1">
            <a:extLst>
              <a:ext uri="{FF2B5EF4-FFF2-40B4-BE49-F238E27FC236}">
                <a16:creationId xmlns:a16="http://schemas.microsoft.com/office/drawing/2014/main" id="{C7E228BF-1CA5-4856-ADE1-3CF4E8475976}"/>
              </a:ext>
            </a:extLst>
          </p:cNvPr>
          <p:cNvSpPr>
            <a:spLocks noGrp="1"/>
          </p:cNvSpPr>
          <p:nvPr userDrawn="1">
            <p:ph type="title"/>
          </p:nvPr>
        </p:nvSpPr>
        <p:spPr>
          <a:xfrm>
            <a:off x="831850" y="4071938"/>
            <a:ext cx="7778750" cy="1213032"/>
          </a:xfrm>
        </p:spPr>
        <p:txBody>
          <a:bodyPr anchor="b"/>
          <a:lstStyle>
            <a:lvl1pPr>
              <a:defRPr sz="6000">
                <a:solidFill>
                  <a:schemeClr val="tx1">
                    <a:lumMod val="85000"/>
                    <a:lumOff val="15000"/>
                  </a:schemeClr>
                </a:solidFill>
              </a:defRPr>
            </a:lvl1pPr>
          </a:lstStyle>
          <a:p>
            <a:r>
              <a:rPr lang="es-ES" dirty="0"/>
              <a:t>Haga clic para modificar el estilo de título del patrón</a:t>
            </a:r>
            <a:endParaRPr lang="en-US" dirty="0"/>
          </a:p>
        </p:txBody>
      </p:sp>
      <p:sp>
        <p:nvSpPr>
          <p:cNvPr id="9" name="Text Placeholder 2">
            <a:extLst>
              <a:ext uri="{FF2B5EF4-FFF2-40B4-BE49-F238E27FC236}">
                <a16:creationId xmlns:a16="http://schemas.microsoft.com/office/drawing/2014/main" id="{A75560DB-B208-41C1-AC26-ACACF8AE7CCD}"/>
              </a:ext>
            </a:extLst>
          </p:cNvPr>
          <p:cNvSpPr>
            <a:spLocks noGrp="1"/>
          </p:cNvSpPr>
          <p:nvPr userDrawn="1">
            <p:ph type="body" idx="1"/>
          </p:nvPr>
        </p:nvSpPr>
        <p:spPr>
          <a:xfrm>
            <a:off x="831850" y="5443538"/>
            <a:ext cx="7440613" cy="64611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2" name="Slide Number Placeholder 5">
            <a:extLst>
              <a:ext uri="{FF2B5EF4-FFF2-40B4-BE49-F238E27FC236}">
                <a16:creationId xmlns:a16="http://schemas.microsoft.com/office/drawing/2014/main" id="{C0A08B1B-1C08-468B-84FB-AF1608C8E4FD}"/>
              </a:ext>
            </a:extLst>
          </p:cNvPr>
          <p:cNvSpPr>
            <a:spLocks noGrp="1"/>
          </p:cNvSpPr>
          <p:nvPr userDrawn="1">
            <p:ph type="sldNum" sz="quarter" idx="12"/>
          </p:nvPr>
        </p:nvSpPr>
        <p:spPr>
          <a:xfrm>
            <a:off x="8610600" y="6356350"/>
            <a:ext cx="2743200" cy="365125"/>
          </a:xfrm>
        </p:spPr>
        <p:txBody>
          <a:bodyPr/>
          <a:lstStyle/>
          <a:p>
            <a:fld id="{672B7600-67E3-4D97-B453-880E2742B982}" type="slidenum">
              <a:rPr lang="en-US" smtClean="0"/>
              <a:t>‹N°›</a:t>
            </a:fld>
            <a:endParaRPr lang="en-US"/>
          </a:p>
        </p:txBody>
      </p:sp>
      <p:pic>
        <p:nvPicPr>
          <p:cNvPr id="13" name="Imagen 12" descr="Imagen que contiene Logotipo&#10;&#10;Descripción generada automáticamente">
            <a:extLst>
              <a:ext uri="{FF2B5EF4-FFF2-40B4-BE49-F238E27FC236}">
                <a16:creationId xmlns:a16="http://schemas.microsoft.com/office/drawing/2014/main" id="{9B0411B0-59CD-4193-B453-3C81C55ED360}"/>
              </a:ext>
            </a:extLst>
          </p:cNvPr>
          <p:cNvPicPr>
            <a:picLocks noChangeAspect="1"/>
          </p:cNvPicPr>
          <p:nvPr userDrawn="1"/>
        </p:nvPicPr>
        <p:blipFill>
          <a:blip r:embed="rId2"/>
          <a:stretch>
            <a:fillRect/>
          </a:stretch>
        </p:blipFill>
        <p:spPr>
          <a:xfrm>
            <a:off x="817815" y="6305559"/>
            <a:ext cx="2033569" cy="374632"/>
          </a:xfrm>
          <a:prstGeom prst="rect">
            <a:avLst/>
          </a:prstGeom>
        </p:spPr>
      </p:pic>
    </p:spTree>
    <p:extLst>
      <p:ext uri="{BB962C8B-B14F-4D97-AF65-F5344CB8AC3E}">
        <p14:creationId xmlns:p14="http://schemas.microsoft.com/office/powerpoint/2010/main" val="2092352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69D6D6FC-EACD-8F41-A402-DDFF73717875}"/>
              </a:ext>
            </a:extLst>
          </p:cNvPr>
          <p:cNvSpPr>
            <a:spLocks noGrp="1"/>
          </p:cNvSpPr>
          <p:nvPr>
            <p:ph type="pic" sz="quarter" idx="13"/>
          </p:nvPr>
        </p:nvSpPr>
        <p:spPr>
          <a:xfrm>
            <a:off x="12976" y="0"/>
            <a:ext cx="6557920" cy="6510262"/>
          </a:xfrm>
          <a:custGeom>
            <a:avLst/>
            <a:gdLst>
              <a:gd name="connsiteX0" fmla="*/ 3770973 w 6557920"/>
              <a:gd name="connsiteY0" fmla="*/ 2580133 h 6510262"/>
              <a:gd name="connsiteX1" fmla="*/ 4386901 w 6557920"/>
              <a:gd name="connsiteY1" fmla="*/ 2773277 h 6510262"/>
              <a:gd name="connsiteX2" fmla="*/ 4871364 w 6557920"/>
              <a:gd name="connsiteY2" fmla="*/ 3804352 h 6510262"/>
              <a:gd name="connsiteX3" fmla="*/ 4945757 w 6557920"/>
              <a:gd name="connsiteY3" fmla="*/ 4541147 h 6510262"/>
              <a:gd name="connsiteX4" fmla="*/ 5503519 w 6557920"/>
              <a:gd name="connsiteY4" fmla="*/ 4978186 h 6510262"/>
              <a:gd name="connsiteX5" fmla="*/ 5887152 w 6557920"/>
              <a:gd name="connsiteY5" fmla="*/ 5016340 h 6510262"/>
              <a:gd name="connsiteX6" fmla="*/ 6292847 w 6557920"/>
              <a:gd name="connsiteY6" fmla="*/ 5170417 h 6510262"/>
              <a:gd name="connsiteX7" fmla="*/ 6557415 w 6557920"/>
              <a:gd name="connsiteY7" fmla="*/ 5770295 h 6510262"/>
              <a:gd name="connsiteX8" fmla="*/ 5812942 w 6557920"/>
              <a:gd name="connsiteY8" fmla="*/ 6510012 h 6510262"/>
              <a:gd name="connsiteX9" fmla="*/ 5230382 w 6557920"/>
              <a:gd name="connsiteY9" fmla="*/ 6264291 h 6510262"/>
              <a:gd name="connsiteX10" fmla="*/ 5004651 w 6557920"/>
              <a:gd name="connsiteY10" fmla="*/ 5356076 h 6510262"/>
              <a:gd name="connsiteX11" fmla="*/ 4397294 w 6557920"/>
              <a:gd name="connsiteY11" fmla="*/ 4796360 h 6510262"/>
              <a:gd name="connsiteX12" fmla="*/ 3732865 w 6557920"/>
              <a:gd name="connsiteY12" fmla="*/ 4824839 h 6510262"/>
              <a:gd name="connsiteX13" fmla="*/ 3126419 w 6557920"/>
              <a:gd name="connsiteY13" fmla="*/ 4648855 h 6510262"/>
              <a:gd name="connsiteX14" fmla="*/ 2627551 w 6557920"/>
              <a:gd name="connsiteY14" fmla="*/ 3709240 h 6510262"/>
              <a:gd name="connsiteX15" fmla="*/ 3770973 w 6557920"/>
              <a:gd name="connsiteY15" fmla="*/ 2580133 h 6510262"/>
              <a:gd name="connsiteX16" fmla="*/ 3410016 w 6557920"/>
              <a:gd name="connsiteY16" fmla="*/ 0 h 6510262"/>
              <a:gd name="connsiteX17" fmla="*/ 4194426 w 6557920"/>
              <a:gd name="connsiteY17" fmla="*/ 0 h 6510262"/>
              <a:gd name="connsiteX18" fmla="*/ 5002733 w 6557920"/>
              <a:gd name="connsiteY18" fmla="*/ 1106281 h 6510262"/>
              <a:gd name="connsiteX19" fmla="*/ 4615284 w 6557920"/>
              <a:gd name="connsiteY19" fmla="*/ 2022939 h 6510262"/>
              <a:gd name="connsiteX20" fmla="*/ 3185435 w 6557920"/>
              <a:gd name="connsiteY20" fmla="*/ 2378094 h 6510262"/>
              <a:gd name="connsiteX21" fmla="*/ 2303814 w 6557920"/>
              <a:gd name="connsiteY21" fmla="*/ 3335000 h 6510262"/>
              <a:gd name="connsiteX22" fmla="*/ 2349519 w 6557920"/>
              <a:gd name="connsiteY22" fmla="*/ 4382042 h 6510262"/>
              <a:gd name="connsiteX23" fmla="*/ 2071577 w 6557920"/>
              <a:gd name="connsiteY23" fmla="*/ 5336964 h 6510262"/>
              <a:gd name="connsiteX24" fmla="*/ 592078 w 6557920"/>
              <a:gd name="connsiteY24" fmla="*/ 6122387 h 6510262"/>
              <a:gd name="connsiteX25" fmla="*/ 0 w 6557920"/>
              <a:gd name="connsiteY25" fmla="*/ 6021481 h 6510262"/>
              <a:gd name="connsiteX26" fmla="*/ 0 w 6557920"/>
              <a:gd name="connsiteY26" fmla="*/ 2684780 h 6510262"/>
              <a:gd name="connsiteX27" fmla="*/ 740561 w 6557920"/>
              <a:gd name="connsiteY27" fmla="*/ 2589543 h 6510262"/>
              <a:gd name="connsiteX28" fmla="*/ 1901053 w 6557920"/>
              <a:gd name="connsiteY28" fmla="*/ 2472481 h 6510262"/>
              <a:gd name="connsiteX29" fmla="*/ 2588485 w 6557920"/>
              <a:gd name="connsiteY29" fmla="*/ 1593805 h 6510262"/>
              <a:gd name="connsiteX30" fmla="*/ 2647414 w 6557920"/>
              <a:gd name="connsiteY30" fmla="*/ 990069 h 6510262"/>
              <a:gd name="connsiteX31" fmla="*/ 2890324 w 6557920"/>
              <a:gd name="connsiteY31" fmla="*/ 352321 h 6510262"/>
              <a:gd name="connsiteX32" fmla="*/ 3410016 w 6557920"/>
              <a:gd name="connsiteY32" fmla="*/ 0 h 651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57920" h="6510262">
                <a:moveTo>
                  <a:pt x="3770973" y="2580133"/>
                </a:moveTo>
                <a:cubicBezTo>
                  <a:pt x="3989958" y="2582871"/>
                  <a:pt x="4206024" y="2650599"/>
                  <a:pt x="4386901" y="2773277"/>
                </a:cubicBezTo>
                <a:cubicBezTo>
                  <a:pt x="4739172" y="3011330"/>
                  <a:pt x="4889598" y="3389220"/>
                  <a:pt x="4871364" y="3804352"/>
                </a:cubicBezTo>
                <a:cubicBezTo>
                  <a:pt x="4860971" y="4050985"/>
                  <a:pt x="4823775" y="4314595"/>
                  <a:pt x="4945757" y="4541147"/>
                </a:cubicBezTo>
                <a:cubicBezTo>
                  <a:pt x="5054246" y="4743054"/>
                  <a:pt x="5271225" y="4938206"/>
                  <a:pt x="5503519" y="4978186"/>
                </a:cubicBezTo>
                <a:cubicBezTo>
                  <a:pt x="5630242" y="5001005"/>
                  <a:pt x="5760612" y="5001918"/>
                  <a:pt x="5887152" y="5016340"/>
                </a:cubicBezTo>
                <a:cubicBezTo>
                  <a:pt x="6032838" y="5033318"/>
                  <a:pt x="6171777" y="5066725"/>
                  <a:pt x="6292847" y="5170417"/>
                </a:cubicBezTo>
                <a:cubicBezTo>
                  <a:pt x="6465154" y="5317009"/>
                  <a:pt x="6565985" y="5545569"/>
                  <a:pt x="6557415" y="5770295"/>
                </a:cubicBezTo>
                <a:cubicBezTo>
                  <a:pt x="6544105" y="6173014"/>
                  <a:pt x="6215720" y="6499423"/>
                  <a:pt x="5812942" y="6510012"/>
                </a:cubicBezTo>
                <a:cubicBezTo>
                  <a:pt x="5593046" y="6515671"/>
                  <a:pt x="5378802" y="6425306"/>
                  <a:pt x="5230382" y="6264291"/>
                </a:cubicBezTo>
                <a:cubicBezTo>
                  <a:pt x="4978942" y="5992101"/>
                  <a:pt x="5093266" y="5680843"/>
                  <a:pt x="5004651" y="5356076"/>
                </a:cubicBezTo>
                <a:cubicBezTo>
                  <a:pt x="4927523" y="5074393"/>
                  <a:pt x="4687753" y="4844920"/>
                  <a:pt x="4397294" y="4796360"/>
                </a:cubicBezTo>
                <a:cubicBezTo>
                  <a:pt x="4175574" y="4758206"/>
                  <a:pt x="3955679" y="4827760"/>
                  <a:pt x="3732865" y="4824839"/>
                </a:cubicBezTo>
                <a:cubicBezTo>
                  <a:pt x="3519533" y="4822101"/>
                  <a:pt x="3302555" y="4771533"/>
                  <a:pt x="3126419" y="4648855"/>
                </a:cubicBezTo>
                <a:cubicBezTo>
                  <a:pt x="2825567" y="4439281"/>
                  <a:pt x="2627551" y="4076543"/>
                  <a:pt x="2627551" y="3709240"/>
                </a:cubicBezTo>
                <a:cubicBezTo>
                  <a:pt x="2627551" y="3080883"/>
                  <a:pt x="3140642" y="2572465"/>
                  <a:pt x="3770973" y="2580133"/>
                </a:cubicBezTo>
                <a:close/>
                <a:moveTo>
                  <a:pt x="3410016" y="0"/>
                </a:moveTo>
                <a:lnTo>
                  <a:pt x="4194426" y="0"/>
                </a:lnTo>
                <a:cubicBezTo>
                  <a:pt x="4655189" y="161847"/>
                  <a:pt x="4989509" y="596082"/>
                  <a:pt x="5002733" y="1106281"/>
                </a:cubicBezTo>
                <a:cubicBezTo>
                  <a:pt x="5011317" y="1450949"/>
                  <a:pt x="4869562" y="1788814"/>
                  <a:pt x="4615284" y="2022939"/>
                </a:cubicBezTo>
                <a:cubicBezTo>
                  <a:pt x="4187002" y="2418060"/>
                  <a:pt x="3695615" y="2239206"/>
                  <a:pt x="3185435" y="2378094"/>
                </a:cubicBezTo>
                <a:cubicBezTo>
                  <a:pt x="2741840" y="2499124"/>
                  <a:pt x="2380840" y="2877805"/>
                  <a:pt x="2303814" y="3335000"/>
                </a:cubicBezTo>
                <a:cubicBezTo>
                  <a:pt x="2244885" y="3685337"/>
                  <a:pt x="2354391" y="4031705"/>
                  <a:pt x="2349519" y="4382042"/>
                </a:cubicBezTo>
                <a:cubicBezTo>
                  <a:pt x="2344879" y="4717356"/>
                  <a:pt x="2264837" y="5058906"/>
                  <a:pt x="2071577" y="5336964"/>
                </a:cubicBezTo>
                <a:cubicBezTo>
                  <a:pt x="1742129" y="5811166"/>
                  <a:pt x="1170931" y="6122387"/>
                  <a:pt x="592078" y="6122387"/>
                </a:cubicBezTo>
                <a:cubicBezTo>
                  <a:pt x="384665" y="6122387"/>
                  <a:pt x="185604" y="6087240"/>
                  <a:pt x="0" y="6021481"/>
                </a:cubicBezTo>
                <a:lnTo>
                  <a:pt x="0" y="2684780"/>
                </a:lnTo>
                <a:cubicBezTo>
                  <a:pt x="231310" y="2609384"/>
                  <a:pt x="481643" y="2577922"/>
                  <a:pt x="740561" y="2589543"/>
                </a:cubicBezTo>
                <a:cubicBezTo>
                  <a:pt x="1128010" y="2606550"/>
                  <a:pt x="1543068" y="2664656"/>
                  <a:pt x="1901053" y="2472481"/>
                </a:cubicBezTo>
                <a:cubicBezTo>
                  <a:pt x="2218204" y="2301847"/>
                  <a:pt x="2524683" y="1959164"/>
                  <a:pt x="2588485" y="1593805"/>
                </a:cubicBezTo>
                <a:cubicBezTo>
                  <a:pt x="2622821" y="1395678"/>
                  <a:pt x="2624678" y="1189047"/>
                  <a:pt x="2647414" y="990069"/>
                </a:cubicBezTo>
                <a:cubicBezTo>
                  <a:pt x="2673167" y="761614"/>
                  <a:pt x="2727456" y="542512"/>
                  <a:pt x="2890324" y="352321"/>
                </a:cubicBezTo>
                <a:cubicBezTo>
                  <a:pt x="3028367" y="192175"/>
                  <a:pt x="3210027" y="70578"/>
                  <a:pt x="3410016" y="0"/>
                </a:cubicBezTo>
                <a:close/>
              </a:path>
            </a:pathLst>
          </a:custGeom>
          <a:solidFill>
            <a:schemeClr val="accent2">
              <a:lumMod val="75000"/>
            </a:schemeClr>
          </a:solidFill>
        </p:spPr>
        <p:txBody>
          <a:bodyPr wrap="square" anchor="ctr">
            <a:noAutofit/>
          </a:bodyPr>
          <a:lstStyle>
            <a:lvl1pPr marL="0" indent="0" algn="ctr">
              <a:buNone/>
              <a:defRPr>
                <a:solidFill>
                  <a:schemeClr val="bg1"/>
                </a:solidFill>
              </a:defRPr>
            </a:lvl1pPr>
          </a:lstStyle>
          <a:p>
            <a:endParaRPr lang="en-US" dirty="0"/>
          </a:p>
        </p:txBody>
      </p:sp>
      <p:sp>
        <p:nvSpPr>
          <p:cNvPr id="16" name="Circle">
            <a:extLst>
              <a:ext uri="{FF2B5EF4-FFF2-40B4-BE49-F238E27FC236}">
                <a16:creationId xmlns:a16="http://schemas.microsoft.com/office/drawing/2014/main" id="{C3BDC5E9-255B-344E-9514-3573B38C51A6}"/>
              </a:ext>
            </a:extLst>
          </p:cNvPr>
          <p:cNvSpPr/>
          <p:nvPr/>
        </p:nvSpPr>
        <p:spPr>
          <a:xfrm>
            <a:off x="3589084" y="5047021"/>
            <a:ext cx="1136706" cy="1136702"/>
          </a:xfrm>
          <a:prstGeom prst="ellipse">
            <a:avLst/>
          </a:prstGeom>
          <a:solidFill>
            <a:schemeClr val="accent1">
              <a:lumMod val="20000"/>
              <a:lumOff val="80000"/>
            </a:schemeClr>
          </a:solidFill>
          <a:ln w="12700">
            <a:miter lim="400000"/>
          </a:ln>
        </p:spPr>
        <p:txBody>
          <a:bodyPr lIns="38100" tIns="38100" rIns="38100" bIns="38100" anchor="ctr"/>
          <a:lstStyle/>
          <a:p>
            <a:pPr>
              <a:defRPr sz="3000">
                <a:solidFill>
                  <a:srgbClr val="FFFFFF"/>
                </a:solidFill>
              </a:defRPr>
            </a:pPr>
            <a:endParaRPr/>
          </a:p>
        </p:txBody>
      </p:sp>
      <p:sp>
        <p:nvSpPr>
          <p:cNvPr id="17" name="Shape">
            <a:extLst>
              <a:ext uri="{FF2B5EF4-FFF2-40B4-BE49-F238E27FC236}">
                <a16:creationId xmlns:a16="http://schemas.microsoft.com/office/drawing/2014/main" id="{2EBFEB22-B6FE-3E43-94EB-6FBA064D75CE}"/>
              </a:ext>
            </a:extLst>
          </p:cNvPr>
          <p:cNvSpPr/>
          <p:nvPr/>
        </p:nvSpPr>
        <p:spPr>
          <a:xfrm>
            <a:off x="2360989" y="5227902"/>
            <a:ext cx="2661099" cy="1630098"/>
          </a:xfrm>
          <a:custGeom>
            <a:avLst/>
            <a:gdLst/>
            <a:ahLst/>
            <a:cxnLst>
              <a:cxn ang="0">
                <a:pos x="wd2" y="hd2"/>
              </a:cxn>
              <a:cxn ang="5400000">
                <a:pos x="wd2" y="hd2"/>
              </a:cxn>
              <a:cxn ang="10800000">
                <a:pos x="wd2" y="hd2"/>
              </a:cxn>
              <a:cxn ang="16200000">
                <a:pos x="wd2" y="hd2"/>
              </a:cxn>
            </a:cxnLst>
            <a:rect l="0" t="0" r="r" b="b"/>
            <a:pathLst>
              <a:path w="21563" h="21540" extrusionOk="0">
                <a:moveTo>
                  <a:pt x="19310" y="17087"/>
                </a:moveTo>
                <a:cubicBezTo>
                  <a:pt x="18315" y="15954"/>
                  <a:pt x="17096" y="15502"/>
                  <a:pt x="15901" y="15464"/>
                </a:cubicBezTo>
                <a:cubicBezTo>
                  <a:pt x="14651" y="15439"/>
                  <a:pt x="13409" y="16068"/>
                  <a:pt x="12159" y="15728"/>
                </a:cubicBezTo>
                <a:cubicBezTo>
                  <a:pt x="10524" y="15275"/>
                  <a:pt x="9174" y="13174"/>
                  <a:pt x="8742" y="10595"/>
                </a:cubicBezTo>
                <a:cubicBezTo>
                  <a:pt x="8240" y="7614"/>
                  <a:pt x="8888" y="4758"/>
                  <a:pt x="7469" y="2255"/>
                </a:cubicBezTo>
                <a:cubicBezTo>
                  <a:pt x="6628" y="770"/>
                  <a:pt x="5425" y="-60"/>
                  <a:pt x="4190" y="3"/>
                </a:cubicBezTo>
                <a:cubicBezTo>
                  <a:pt x="1922" y="104"/>
                  <a:pt x="71" y="3098"/>
                  <a:pt x="2" y="6796"/>
                </a:cubicBezTo>
                <a:cubicBezTo>
                  <a:pt x="-37" y="8872"/>
                  <a:pt x="534" y="10973"/>
                  <a:pt x="1498" y="12319"/>
                </a:cubicBezTo>
                <a:cubicBezTo>
                  <a:pt x="2177" y="13262"/>
                  <a:pt x="2964" y="13577"/>
                  <a:pt x="3782" y="13740"/>
                </a:cubicBezTo>
                <a:cubicBezTo>
                  <a:pt x="4491" y="13879"/>
                  <a:pt x="5232" y="13879"/>
                  <a:pt x="5942" y="14080"/>
                </a:cubicBezTo>
                <a:cubicBezTo>
                  <a:pt x="7245" y="14457"/>
                  <a:pt x="8472" y="16244"/>
                  <a:pt x="9081" y="18093"/>
                </a:cubicBezTo>
                <a:cubicBezTo>
                  <a:pt x="9436" y="19175"/>
                  <a:pt x="9552" y="20345"/>
                  <a:pt x="9575" y="21540"/>
                </a:cubicBezTo>
                <a:lnTo>
                  <a:pt x="21563" y="21540"/>
                </a:lnTo>
                <a:cubicBezTo>
                  <a:pt x="21062" y="19754"/>
                  <a:pt x="20282" y="18194"/>
                  <a:pt x="19310" y="17087"/>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9" name="Shape">
            <a:extLst>
              <a:ext uri="{FF2B5EF4-FFF2-40B4-BE49-F238E27FC236}">
                <a16:creationId xmlns:a16="http://schemas.microsoft.com/office/drawing/2014/main" id="{E47BE3AC-2DDA-B64F-92C8-2F27DFC3CF9D}"/>
              </a:ext>
            </a:extLst>
          </p:cNvPr>
          <p:cNvSpPr/>
          <p:nvPr/>
        </p:nvSpPr>
        <p:spPr>
          <a:xfrm>
            <a:off x="428405" y="439285"/>
            <a:ext cx="1807436" cy="1807437"/>
          </a:xfrm>
          <a:custGeom>
            <a:avLst/>
            <a:gdLst/>
            <a:ahLst/>
            <a:cxnLst>
              <a:cxn ang="0">
                <a:pos x="wd2" y="hd2"/>
              </a:cxn>
              <a:cxn ang="5400000">
                <a:pos x="wd2" y="hd2"/>
              </a:cxn>
              <a:cxn ang="10800000">
                <a:pos x="wd2" y="hd2"/>
              </a:cxn>
              <a:cxn ang="16200000">
                <a:pos x="wd2" y="hd2"/>
              </a:cxn>
            </a:cxnLst>
            <a:rect l="0" t="0" r="r" b="b"/>
            <a:pathLst>
              <a:path w="19032" h="19032" extrusionOk="0">
                <a:moveTo>
                  <a:pt x="5875" y="727"/>
                </a:moveTo>
                <a:cubicBezTo>
                  <a:pt x="10729" y="-1284"/>
                  <a:pt x="16295" y="1021"/>
                  <a:pt x="18305" y="5875"/>
                </a:cubicBezTo>
                <a:cubicBezTo>
                  <a:pt x="20316" y="10729"/>
                  <a:pt x="18011" y="16295"/>
                  <a:pt x="13157" y="18305"/>
                </a:cubicBezTo>
                <a:cubicBezTo>
                  <a:pt x="8303" y="20316"/>
                  <a:pt x="2737" y="18011"/>
                  <a:pt x="727" y="13157"/>
                </a:cubicBezTo>
                <a:cubicBezTo>
                  <a:pt x="-1284" y="8303"/>
                  <a:pt x="1021" y="2737"/>
                  <a:pt x="5875" y="727"/>
                </a:cubicBezTo>
                <a:close/>
              </a:path>
            </a:pathLst>
          </a:cu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p>
        </p:txBody>
      </p:sp>
      <p:sp>
        <p:nvSpPr>
          <p:cNvPr id="8" name="Title 1">
            <a:extLst>
              <a:ext uri="{FF2B5EF4-FFF2-40B4-BE49-F238E27FC236}">
                <a16:creationId xmlns:a16="http://schemas.microsoft.com/office/drawing/2014/main" id="{74985E82-8BBB-4140-ADE7-3211B76C0426}"/>
              </a:ext>
            </a:extLst>
          </p:cNvPr>
          <p:cNvSpPr>
            <a:spLocks noGrp="1"/>
          </p:cNvSpPr>
          <p:nvPr>
            <p:ph type="title"/>
          </p:nvPr>
        </p:nvSpPr>
        <p:spPr>
          <a:xfrm>
            <a:off x="6815138" y="1709738"/>
            <a:ext cx="4532312" cy="2852737"/>
          </a:xfrm>
        </p:spPr>
        <p:txBody>
          <a:bodyPr anchor="b"/>
          <a:lstStyle>
            <a:lvl1pPr algn="ctr">
              <a:defRPr sz="6000">
                <a:solidFill>
                  <a:schemeClr val="tx1">
                    <a:lumMod val="85000"/>
                    <a:lumOff val="15000"/>
                  </a:schemeClr>
                </a:solidFill>
              </a:defRPr>
            </a:lvl1pPr>
          </a:lstStyle>
          <a:p>
            <a:r>
              <a:rPr lang="es-ES" dirty="0"/>
              <a:t>Haga clic para modificar el estilo de título del patrón</a:t>
            </a:r>
            <a:endParaRPr lang="en-US" dirty="0"/>
          </a:p>
        </p:txBody>
      </p:sp>
      <p:sp>
        <p:nvSpPr>
          <p:cNvPr id="9" name="Text Placeholder 2">
            <a:extLst>
              <a:ext uri="{FF2B5EF4-FFF2-40B4-BE49-F238E27FC236}">
                <a16:creationId xmlns:a16="http://schemas.microsoft.com/office/drawing/2014/main" id="{BE5281E8-502B-4754-B5F5-7C62E11011CF}"/>
              </a:ext>
            </a:extLst>
          </p:cNvPr>
          <p:cNvSpPr>
            <a:spLocks noGrp="1"/>
          </p:cNvSpPr>
          <p:nvPr>
            <p:ph type="body" idx="1"/>
          </p:nvPr>
        </p:nvSpPr>
        <p:spPr>
          <a:xfrm>
            <a:off x="6815138" y="4589463"/>
            <a:ext cx="45323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2" name="Slide Number Placeholder 5">
            <a:extLst>
              <a:ext uri="{FF2B5EF4-FFF2-40B4-BE49-F238E27FC236}">
                <a16:creationId xmlns:a16="http://schemas.microsoft.com/office/drawing/2014/main" id="{A03F40A7-0F3F-41D6-9058-1BE8DB2708C0}"/>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‹N°›</a:t>
            </a:fld>
            <a:endParaRPr lang="en-US"/>
          </a:p>
        </p:txBody>
      </p:sp>
      <p:pic>
        <p:nvPicPr>
          <p:cNvPr id="13" name="Imagen 12" descr="Imagen que contiene Logotipo&#10;&#10;Descripción generada automáticamente">
            <a:extLst>
              <a:ext uri="{FF2B5EF4-FFF2-40B4-BE49-F238E27FC236}">
                <a16:creationId xmlns:a16="http://schemas.microsoft.com/office/drawing/2014/main" id="{63C74B9A-EA0B-4A80-AA39-F564092FC9BF}"/>
              </a:ext>
            </a:extLst>
          </p:cNvPr>
          <p:cNvPicPr>
            <a:picLocks noChangeAspect="1"/>
          </p:cNvPicPr>
          <p:nvPr userDrawn="1"/>
        </p:nvPicPr>
        <p:blipFill>
          <a:blip r:embed="rId2"/>
          <a:stretch>
            <a:fillRect/>
          </a:stretch>
        </p:blipFill>
        <p:spPr>
          <a:xfrm>
            <a:off x="817815" y="6305559"/>
            <a:ext cx="2033569" cy="374632"/>
          </a:xfrm>
          <a:prstGeom prst="rect">
            <a:avLst/>
          </a:prstGeom>
        </p:spPr>
      </p:pic>
    </p:spTree>
    <p:extLst>
      <p:ext uri="{BB962C8B-B14F-4D97-AF65-F5344CB8AC3E}">
        <p14:creationId xmlns:p14="http://schemas.microsoft.com/office/powerpoint/2010/main" val="41462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46490BB7-B2EF-1B4F-8E41-EF687767193D}"/>
              </a:ext>
            </a:extLst>
          </p:cNvPr>
          <p:cNvSpPr>
            <a:spLocks noGrp="1"/>
          </p:cNvSpPr>
          <p:nvPr>
            <p:ph type="pic" sz="quarter" idx="17"/>
          </p:nvPr>
        </p:nvSpPr>
        <p:spPr>
          <a:xfrm>
            <a:off x="9652389" y="0"/>
            <a:ext cx="2539427" cy="2557463"/>
          </a:xfrm>
          <a:custGeom>
            <a:avLst/>
            <a:gdLst>
              <a:gd name="connsiteX0" fmla="*/ 1977435 w 2539427"/>
              <a:gd name="connsiteY0" fmla="*/ 0 h 2557463"/>
              <a:gd name="connsiteX1" fmla="*/ 2539427 w 2539427"/>
              <a:gd name="connsiteY1" fmla="*/ 0 h 2557463"/>
              <a:gd name="connsiteX2" fmla="*/ 2539427 w 2539427"/>
              <a:gd name="connsiteY2" fmla="*/ 564285 h 2557463"/>
              <a:gd name="connsiteX3" fmla="*/ 2271433 w 2539427"/>
              <a:gd name="connsiteY3" fmla="*/ 600705 h 2557463"/>
              <a:gd name="connsiteX4" fmla="*/ 1815243 w 2539427"/>
              <a:gd name="connsiteY4" fmla="*/ 1101090 h 2557463"/>
              <a:gd name="connsiteX5" fmla="*/ 1842195 w 2539427"/>
              <a:gd name="connsiteY5" fmla="*/ 1646674 h 2557463"/>
              <a:gd name="connsiteX6" fmla="*/ 1700018 w 2539427"/>
              <a:gd name="connsiteY6" fmla="*/ 2145043 h 2557463"/>
              <a:gd name="connsiteX7" fmla="*/ 1044315 w 2539427"/>
              <a:gd name="connsiteY7" fmla="*/ 2549948 h 2557463"/>
              <a:gd name="connsiteX8" fmla="*/ 940700 w 2539427"/>
              <a:gd name="connsiteY8" fmla="*/ 2557463 h 2557463"/>
              <a:gd name="connsiteX9" fmla="*/ 917279 w 2539427"/>
              <a:gd name="connsiteY9" fmla="*/ 2557463 h 2557463"/>
              <a:gd name="connsiteX10" fmla="*/ 836367 w 2539427"/>
              <a:gd name="connsiteY10" fmla="*/ 2553799 h 2557463"/>
              <a:gd name="connsiteX11" fmla="*/ 15 w 2539427"/>
              <a:gd name="connsiteY11" fmla="*/ 1626507 h 2557463"/>
              <a:gd name="connsiteX12" fmla="*/ 155609 w 2539427"/>
              <a:gd name="connsiteY12" fmla="*/ 1120309 h 2557463"/>
              <a:gd name="connsiteX13" fmla="*/ 998902 w 2539427"/>
              <a:gd name="connsiteY13" fmla="*/ 717912 h 2557463"/>
              <a:gd name="connsiteX14" fmla="*/ 1603036 w 2539427"/>
              <a:gd name="connsiteY14" fmla="*/ 653496 h 2557463"/>
              <a:gd name="connsiteX15" fmla="*/ 1958361 w 2539427"/>
              <a:gd name="connsiteY15" fmla="*/ 193445 h 2557463"/>
              <a:gd name="connsiteX16" fmla="*/ 1970116 w 2539427"/>
              <a:gd name="connsiteY16" fmla="*/ 96390 h 255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9427" h="2557463">
                <a:moveTo>
                  <a:pt x="1977435" y="0"/>
                </a:moveTo>
                <a:lnTo>
                  <a:pt x="2539427" y="0"/>
                </a:lnTo>
                <a:lnTo>
                  <a:pt x="2539427" y="564285"/>
                </a:lnTo>
                <a:cubicBezTo>
                  <a:pt x="2451979" y="569030"/>
                  <a:pt x="2361706" y="575792"/>
                  <a:pt x="2271433" y="600705"/>
                </a:cubicBezTo>
                <a:cubicBezTo>
                  <a:pt x="2040984" y="665122"/>
                  <a:pt x="1853729" y="862879"/>
                  <a:pt x="1815243" y="1101090"/>
                </a:cubicBezTo>
                <a:cubicBezTo>
                  <a:pt x="1785466" y="1283545"/>
                  <a:pt x="1844078" y="1464101"/>
                  <a:pt x="1842195" y="1646674"/>
                </a:cubicBezTo>
                <a:cubicBezTo>
                  <a:pt x="1840194" y="1821418"/>
                  <a:pt x="1799942" y="2000076"/>
                  <a:pt x="1700018" y="2145043"/>
                </a:cubicBezTo>
                <a:cubicBezTo>
                  <a:pt x="1551309" y="2361055"/>
                  <a:pt x="1305460" y="2513852"/>
                  <a:pt x="1044315" y="2549948"/>
                </a:cubicBezTo>
                <a:lnTo>
                  <a:pt x="940700" y="2557463"/>
                </a:lnTo>
                <a:lnTo>
                  <a:pt x="917279" y="2557463"/>
                </a:lnTo>
                <a:lnTo>
                  <a:pt x="836367" y="2553799"/>
                </a:lnTo>
                <a:cubicBezTo>
                  <a:pt x="366082" y="2508350"/>
                  <a:pt x="-2633" y="2110855"/>
                  <a:pt x="15" y="1626507"/>
                </a:cubicBezTo>
                <a:cubicBezTo>
                  <a:pt x="2016" y="1446900"/>
                  <a:pt x="55803" y="1269190"/>
                  <a:pt x="155609" y="1120309"/>
                </a:cubicBezTo>
                <a:cubicBezTo>
                  <a:pt x="349690" y="830256"/>
                  <a:pt x="658878" y="705456"/>
                  <a:pt x="998902" y="717912"/>
                </a:cubicBezTo>
                <a:cubicBezTo>
                  <a:pt x="1201575" y="725623"/>
                  <a:pt x="1417665" y="754451"/>
                  <a:pt x="1603036" y="653496"/>
                </a:cubicBezTo>
                <a:cubicBezTo>
                  <a:pt x="1767223" y="563218"/>
                  <a:pt x="1926701" y="383610"/>
                  <a:pt x="1958361" y="193445"/>
                </a:cubicBezTo>
                <a:cubicBezTo>
                  <a:pt x="1963657" y="161296"/>
                  <a:pt x="1967247" y="128909"/>
                  <a:pt x="1970116" y="96390"/>
                </a:cubicBezTo>
                <a:close/>
              </a:path>
            </a:pathLst>
          </a:custGeom>
          <a:solidFill>
            <a:schemeClr val="accent5"/>
          </a:solidFill>
        </p:spPr>
        <p:txBody>
          <a:bodyPr wrap="square" anchor="ctr">
            <a:noAutofit/>
          </a:bodyPr>
          <a:lstStyle>
            <a:lvl1pPr marL="0" indent="0" algn="ctr">
              <a:buNone/>
              <a:defRPr>
                <a:solidFill>
                  <a:schemeClr val="bg1"/>
                </a:solidFill>
              </a:defRPr>
            </a:lvl1pPr>
          </a:lstStyle>
          <a:p>
            <a:r>
              <a:rPr lang="es-ES"/>
              <a:t>Haga clic en el icono para agregar una imagen</a:t>
            </a:r>
            <a:endParaRPr lang="en-US"/>
          </a:p>
        </p:txBody>
      </p:sp>
      <p:sp>
        <p:nvSpPr>
          <p:cNvPr id="20" name="Shape">
            <a:extLst>
              <a:ext uri="{FF2B5EF4-FFF2-40B4-BE49-F238E27FC236}">
                <a16:creationId xmlns:a16="http://schemas.microsoft.com/office/drawing/2014/main" id="{4B7A2121-92E9-9B4C-AC49-25587387B197}"/>
              </a:ext>
            </a:extLst>
          </p:cNvPr>
          <p:cNvSpPr/>
          <p:nvPr/>
        </p:nvSpPr>
        <p:spPr>
          <a:xfrm>
            <a:off x="1421449" y="4752701"/>
            <a:ext cx="474461" cy="4744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10" y="21600"/>
                  <a:pt x="0" y="16747"/>
                  <a:pt x="0" y="10800"/>
                </a:cubicBezTo>
                <a:cubicBezTo>
                  <a:pt x="0" y="4810"/>
                  <a:pt x="4853" y="0"/>
                  <a:pt x="10800" y="0"/>
                </a:cubicBezTo>
                <a:cubicBezTo>
                  <a:pt x="16790" y="0"/>
                  <a:pt x="21600" y="4853"/>
                  <a:pt x="21600" y="10800"/>
                </a:cubicBezTo>
                <a:cubicBezTo>
                  <a:pt x="21600" y="16747"/>
                  <a:pt x="16747" y="21600"/>
                  <a:pt x="10800" y="21600"/>
                </a:cubicBezTo>
                <a:close/>
              </a:path>
            </a:pathLst>
          </a:custGeom>
          <a:solidFill>
            <a:schemeClr val="accent5">
              <a:lumMod val="20000"/>
              <a:lumOff val="80000"/>
            </a:schemeClr>
          </a:solidFill>
          <a:ln w="12700">
            <a:miter lim="400000"/>
          </a:ln>
        </p:spPr>
        <p:txBody>
          <a:bodyPr lIns="38100" tIns="38100" rIns="38100" bIns="38100" anchor="ctr"/>
          <a:lstStyle/>
          <a:p>
            <a:pPr>
              <a:defRPr sz="3000">
                <a:solidFill>
                  <a:srgbClr val="FFFFFF"/>
                </a:solidFill>
              </a:defRPr>
            </a:pPr>
            <a:endParaRPr/>
          </a:p>
        </p:txBody>
      </p:sp>
      <p:sp>
        <p:nvSpPr>
          <p:cNvPr id="21" name="Circle">
            <a:extLst>
              <a:ext uri="{FF2B5EF4-FFF2-40B4-BE49-F238E27FC236}">
                <a16:creationId xmlns:a16="http://schemas.microsoft.com/office/drawing/2014/main" id="{AB05116F-FC68-1743-8188-B777FF66CD5D}"/>
              </a:ext>
            </a:extLst>
          </p:cNvPr>
          <p:cNvSpPr/>
          <p:nvPr/>
        </p:nvSpPr>
        <p:spPr>
          <a:xfrm>
            <a:off x="672308" y="5357777"/>
            <a:ext cx="576263" cy="576263"/>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2" name="Shape">
            <a:extLst>
              <a:ext uri="{FF2B5EF4-FFF2-40B4-BE49-F238E27FC236}">
                <a16:creationId xmlns:a16="http://schemas.microsoft.com/office/drawing/2014/main" id="{EEA0AB43-1D45-D24D-8901-9EB99A93E3D4}"/>
              </a:ext>
            </a:extLst>
          </p:cNvPr>
          <p:cNvSpPr/>
          <p:nvPr/>
        </p:nvSpPr>
        <p:spPr>
          <a:xfrm>
            <a:off x="681911" y="4627845"/>
            <a:ext cx="1612712" cy="1613720"/>
          </a:xfrm>
          <a:custGeom>
            <a:avLst/>
            <a:gdLst/>
            <a:ahLst/>
            <a:cxnLst>
              <a:cxn ang="0">
                <a:pos x="wd2" y="hd2"/>
              </a:cxn>
              <a:cxn ang="5400000">
                <a:pos x="wd2" y="hd2"/>
              </a:cxn>
              <a:cxn ang="10800000">
                <a:pos x="wd2" y="hd2"/>
              </a:cxn>
              <a:cxn ang="16200000">
                <a:pos x="wd2" y="hd2"/>
              </a:cxn>
            </a:cxnLst>
            <a:rect l="0" t="0" r="r" b="b"/>
            <a:pathLst>
              <a:path w="21563" h="21526" extrusionOk="0">
                <a:moveTo>
                  <a:pt x="11906" y="20475"/>
                </a:moveTo>
                <a:cubicBezTo>
                  <a:pt x="12908" y="21141"/>
                  <a:pt x="14089" y="21513"/>
                  <a:pt x="15283" y="21526"/>
                </a:cubicBezTo>
                <a:cubicBezTo>
                  <a:pt x="18738" y="21564"/>
                  <a:pt x="21563" y="18784"/>
                  <a:pt x="21563" y="15338"/>
                </a:cubicBezTo>
                <a:cubicBezTo>
                  <a:pt x="21563" y="13326"/>
                  <a:pt x="20471" y="11341"/>
                  <a:pt x="18828" y="10187"/>
                </a:cubicBezTo>
                <a:cubicBezTo>
                  <a:pt x="17852" y="9508"/>
                  <a:pt x="16670" y="9239"/>
                  <a:pt x="15502" y="9227"/>
                </a:cubicBezTo>
                <a:cubicBezTo>
                  <a:pt x="14282" y="9214"/>
                  <a:pt x="13075" y="9585"/>
                  <a:pt x="11855" y="9380"/>
                </a:cubicBezTo>
                <a:cubicBezTo>
                  <a:pt x="10262" y="9111"/>
                  <a:pt x="8939" y="7856"/>
                  <a:pt x="8516" y="6318"/>
                </a:cubicBezTo>
                <a:cubicBezTo>
                  <a:pt x="8028" y="4538"/>
                  <a:pt x="8657" y="2834"/>
                  <a:pt x="7283" y="1348"/>
                </a:cubicBezTo>
                <a:cubicBezTo>
                  <a:pt x="6461" y="464"/>
                  <a:pt x="5292" y="-36"/>
                  <a:pt x="4085" y="2"/>
                </a:cubicBezTo>
                <a:cubicBezTo>
                  <a:pt x="1876" y="54"/>
                  <a:pt x="66" y="1847"/>
                  <a:pt x="2" y="4051"/>
                </a:cubicBezTo>
                <a:cubicBezTo>
                  <a:pt x="-37" y="5294"/>
                  <a:pt x="515" y="6536"/>
                  <a:pt x="1465" y="7343"/>
                </a:cubicBezTo>
                <a:cubicBezTo>
                  <a:pt x="2133" y="7907"/>
                  <a:pt x="2891" y="8099"/>
                  <a:pt x="3687" y="8189"/>
                </a:cubicBezTo>
                <a:cubicBezTo>
                  <a:pt x="4381" y="8266"/>
                  <a:pt x="5100" y="8279"/>
                  <a:pt x="5793" y="8394"/>
                </a:cubicBezTo>
                <a:cubicBezTo>
                  <a:pt x="7064" y="8612"/>
                  <a:pt x="8259" y="9688"/>
                  <a:pt x="8862" y="10790"/>
                </a:cubicBezTo>
                <a:cubicBezTo>
                  <a:pt x="9530" y="12032"/>
                  <a:pt x="9325" y="13480"/>
                  <a:pt x="9273" y="14825"/>
                </a:cubicBezTo>
                <a:cubicBezTo>
                  <a:pt x="9145" y="17106"/>
                  <a:pt x="9980" y="19168"/>
                  <a:pt x="11906" y="20475"/>
                </a:cubicBezTo>
                <a:close/>
              </a:path>
            </a:pathLst>
          </a:cu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5" name="Shape">
            <a:extLst>
              <a:ext uri="{FF2B5EF4-FFF2-40B4-BE49-F238E27FC236}">
                <a16:creationId xmlns:a16="http://schemas.microsoft.com/office/drawing/2014/main" id="{019FA7FC-C1BC-754C-8F44-11C476CB4ADA}"/>
              </a:ext>
            </a:extLst>
          </p:cNvPr>
          <p:cNvSpPr/>
          <p:nvPr/>
        </p:nvSpPr>
        <p:spPr>
          <a:xfrm>
            <a:off x="11630905" y="738071"/>
            <a:ext cx="561096" cy="1224558"/>
          </a:xfrm>
          <a:custGeom>
            <a:avLst/>
            <a:gdLst/>
            <a:ahLst/>
            <a:cxnLst>
              <a:cxn ang="0">
                <a:pos x="wd2" y="hd2"/>
              </a:cxn>
              <a:cxn ang="5400000">
                <a:pos x="wd2" y="hd2"/>
              </a:cxn>
              <a:cxn ang="10800000">
                <a:pos x="wd2" y="hd2"/>
              </a:cxn>
              <a:cxn ang="16200000">
                <a:pos x="wd2" y="hd2"/>
              </a:cxn>
            </a:cxnLst>
            <a:rect l="0" t="0" r="r" b="b"/>
            <a:pathLst>
              <a:path w="21424" h="21600" extrusionOk="0">
                <a:moveTo>
                  <a:pt x="21387" y="0"/>
                </a:moveTo>
                <a:cubicBezTo>
                  <a:pt x="9615" y="576"/>
                  <a:pt x="301" y="5150"/>
                  <a:pt x="7" y="10707"/>
                </a:cubicBezTo>
                <a:cubicBezTo>
                  <a:pt x="-176" y="13976"/>
                  <a:pt x="3015" y="17263"/>
                  <a:pt x="8442" y="19381"/>
                </a:cubicBezTo>
                <a:cubicBezTo>
                  <a:pt x="12256" y="20872"/>
                  <a:pt x="16620" y="21346"/>
                  <a:pt x="21167" y="21583"/>
                </a:cubicBezTo>
                <a:cubicBezTo>
                  <a:pt x="21241" y="21583"/>
                  <a:pt x="21351" y="21583"/>
                  <a:pt x="21424" y="21600"/>
                </a:cubicBezTo>
                <a:lnTo>
                  <a:pt x="21424" y="0"/>
                </a:lnTo>
                <a:close/>
              </a:path>
            </a:pathLst>
          </a:custGeom>
          <a:solidFill>
            <a:schemeClr val="tx2">
              <a:lumMod val="75000"/>
            </a:schemeClr>
          </a:solidFill>
          <a:ln w="12700">
            <a:miter lim="400000"/>
          </a:ln>
        </p:spPr>
        <p:txBody>
          <a:bodyPr lIns="38100" tIns="38100" rIns="38100" bIns="38100" anchor="ctr"/>
          <a:lstStyle/>
          <a:p>
            <a:pPr>
              <a:defRPr sz="3000">
                <a:solidFill>
                  <a:srgbClr val="FFFFFF"/>
                </a:solidFill>
              </a:defRPr>
            </a:pPr>
            <a:endParaRPr/>
          </a:p>
        </p:txBody>
      </p:sp>
      <p:sp>
        <p:nvSpPr>
          <p:cNvPr id="8" name="Title 1">
            <a:extLst>
              <a:ext uri="{FF2B5EF4-FFF2-40B4-BE49-F238E27FC236}">
                <a16:creationId xmlns:a16="http://schemas.microsoft.com/office/drawing/2014/main" id="{1907DC5D-4F3E-4A99-A621-6F93F32265C8}"/>
              </a:ext>
            </a:extLst>
          </p:cNvPr>
          <p:cNvSpPr>
            <a:spLocks noGrp="1"/>
          </p:cNvSpPr>
          <p:nvPr>
            <p:ph type="title"/>
          </p:nvPr>
        </p:nvSpPr>
        <p:spPr>
          <a:xfrm>
            <a:off x="2560320" y="1709738"/>
            <a:ext cx="6894576" cy="2852737"/>
          </a:xfrm>
        </p:spPr>
        <p:txBody>
          <a:bodyPr anchor="b"/>
          <a:lstStyle>
            <a:lvl1pPr>
              <a:defRPr sz="6000">
                <a:solidFill>
                  <a:schemeClr val="tx1">
                    <a:lumMod val="85000"/>
                    <a:lumOff val="15000"/>
                  </a:schemeClr>
                </a:solidFill>
              </a:defRPr>
            </a:lvl1pPr>
          </a:lstStyle>
          <a:p>
            <a:r>
              <a:rPr lang="es-ES" dirty="0"/>
              <a:t>Haga clic para modificar el estilo de título del patrón</a:t>
            </a:r>
            <a:endParaRPr lang="en-US" dirty="0"/>
          </a:p>
        </p:txBody>
      </p:sp>
      <p:sp>
        <p:nvSpPr>
          <p:cNvPr id="9" name="Text Placeholder 2">
            <a:extLst>
              <a:ext uri="{FF2B5EF4-FFF2-40B4-BE49-F238E27FC236}">
                <a16:creationId xmlns:a16="http://schemas.microsoft.com/office/drawing/2014/main" id="{9DA8F992-7750-4566-AB4F-B2E8F3794CA3}"/>
              </a:ext>
            </a:extLst>
          </p:cNvPr>
          <p:cNvSpPr>
            <a:spLocks noGrp="1"/>
          </p:cNvSpPr>
          <p:nvPr>
            <p:ph type="body" idx="1"/>
          </p:nvPr>
        </p:nvSpPr>
        <p:spPr>
          <a:xfrm>
            <a:off x="2560320" y="4589463"/>
            <a:ext cx="689457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2" name="Slide Number Placeholder 5">
            <a:extLst>
              <a:ext uri="{FF2B5EF4-FFF2-40B4-BE49-F238E27FC236}">
                <a16:creationId xmlns:a16="http://schemas.microsoft.com/office/drawing/2014/main" id="{265FB8DD-A34F-4C06-9929-1E68FACD4D00}"/>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‹N°›</a:t>
            </a:fld>
            <a:endParaRPr lang="en-US"/>
          </a:p>
        </p:txBody>
      </p:sp>
      <p:sp>
        <p:nvSpPr>
          <p:cNvPr id="16" name="Text Placeholder 17">
            <a:extLst>
              <a:ext uri="{FF2B5EF4-FFF2-40B4-BE49-F238E27FC236}">
                <a16:creationId xmlns:a16="http://schemas.microsoft.com/office/drawing/2014/main" id="{A537F86F-E8D6-44FF-939F-7EB5A46935EE}"/>
              </a:ext>
            </a:extLst>
          </p:cNvPr>
          <p:cNvSpPr>
            <a:spLocks noGrp="1"/>
          </p:cNvSpPr>
          <p:nvPr>
            <p:ph type="body" sz="quarter" idx="14" hasCustomPrompt="1"/>
          </p:nvPr>
        </p:nvSpPr>
        <p:spPr>
          <a:xfrm>
            <a:off x="9764789" y="2649696"/>
            <a:ext cx="1701800" cy="22860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Name</a:t>
            </a:r>
          </a:p>
        </p:txBody>
      </p:sp>
      <p:sp>
        <p:nvSpPr>
          <p:cNvPr id="17" name="Text Placeholder 17">
            <a:extLst>
              <a:ext uri="{FF2B5EF4-FFF2-40B4-BE49-F238E27FC236}">
                <a16:creationId xmlns:a16="http://schemas.microsoft.com/office/drawing/2014/main" id="{17C97F11-0CC0-4E01-8422-614383043296}"/>
              </a:ext>
            </a:extLst>
          </p:cNvPr>
          <p:cNvSpPr>
            <a:spLocks noGrp="1"/>
          </p:cNvSpPr>
          <p:nvPr>
            <p:ph type="body" sz="quarter" idx="15" hasCustomPrompt="1"/>
          </p:nvPr>
        </p:nvSpPr>
        <p:spPr>
          <a:xfrm>
            <a:off x="9764789" y="2877029"/>
            <a:ext cx="1701800" cy="22860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Mobile / email</a:t>
            </a:r>
          </a:p>
        </p:txBody>
      </p:sp>
      <p:sp>
        <p:nvSpPr>
          <p:cNvPr id="18" name="Text Placeholder 17">
            <a:extLst>
              <a:ext uri="{FF2B5EF4-FFF2-40B4-BE49-F238E27FC236}">
                <a16:creationId xmlns:a16="http://schemas.microsoft.com/office/drawing/2014/main" id="{322609FE-C556-4394-9CD9-CACD20BC7261}"/>
              </a:ext>
            </a:extLst>
          </p:cNvPr>
          <p:cNvSpPr>
            <a:spLocks noGrp="1"/>
          </p:cNvSpPr>
          <p:nvPr>
            <p:ph type="body" sz="quarter" idx="16" hasCustomPrompt="1"/>
          </p:nvPr>
        </p:nvSpPr>
        <p:spPr>
          <a:xfrm>
            <a:off x="9764789" y="3104362"/>
            <a:ext cx="1701800" cy="22860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Company</a:t>
            </a:r>
          </a:p>
        </p:txBody>
      </p:sp>
    </p:spTree>
    <p:extLst>
      <p:ext uri="{BB962C8B-B14F-4D97-AF65-F5344CB8AC3E}">
        <p14:creationId xmlns:p14="http://schemas.microsoft.com/office/powerpoint/2010/main" val="3155828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5.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hyperlink" Target="http://www.presentationgo.com/" TargetMode="External"/><Relationship Id="rId5" Type="http://schemas.openxmlformats.org/officeDocument/2006/relationships/slideLayout" Target="../slideLayouts/slideLayout23.xml"/><Relationship Id="rId10"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7.jpeg"/><Relationship Id="rId3" Type="http://schemas.openxmlformats.org/officeDocument/2006/relationships/slideLayout" Target="../slideLayouts/slideLayout40.xml"/><Relationship Id="rId21" Type="http://schemas.openxmlformats.org/officeDocument/2006/relationships/image" Target="../media/image10.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image" Target="../media/image9.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image" Target="../media/image8.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C7F94-AC2B-4ABA-8168-9102B651ED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Text Placeholder 2">
            <a:extLst>
              <a:ext uri="{FF2B5EF4-FFF2-40B4-BE49-F238E27FC236}">
                <a16:creationId xmlns:a16="http://schemas.microsoft.com/office/drawing/2014/main" id="{C499E8B4-649E-4A8B-B6EE-CC6C44EF5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Slide Number Placeholder 5">
            <a:extLst>
              <a:ext uri="{FF2B5EF4-FFF2-40B4-BE49-F238E27FC236}">
                <a16:creationId xmlns:a16="http://schemas.microsoft.com/office/drawing/2014/main" id="{A6154408-120E-4EFA-AC50-C50B6469D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B7600-67E3-4D97-B453-880E2742B982}" type="slidenum">
              <a:rPr lang="en-US" smtClean="0"/>
              <a:t>‹N°›</a:t>
            </a:fld>
            <a:endParaRPr lang="en-US"/>
          </a:p>
        </p:txBody>
      </p:sp>
      <p:pic>
        <p:nvPicPr>
          <p:cNvPr id="13" name="Imagen 12" descr="Imagen que contiene Logotipo&#10;&#10;Descripción generada automáticamente">
            <a:extLst>
              <a:ext uri="{FF2B5EF4-FFF2-40B4-BE49-F238E27FC236}">
                <a16:creationId xmlns:a16="http://schemas.microsoft.com/office/drawing/2014/main" id="{74C860A6-CC57-4C87-9C0A-C5B199A73BD2}"/>
              </a:ext>
            </a:extLst>
          </p:cNvPr>
          <p:cNvPicPr>
            <a:picLocks noChangeAspect="1"/>
          </p:cNvPicPr>
          <p:nvPr userDrawn="1"/>
        </p:nvPicPr>
        <p:blipFill>
          <a:blip r:embed="rId20"/>
          <a:stretch>
            <a:fillRect/>
          </a:stretch>
        </p:blipFill>
        <p:spPr>
          <a:xfrm>
            <a:off x="817815" y="6305559"/>
            <a:ext cx="2033569" cy="374632"/>
          </a:xfrm>
          <a:prstGeom prst="rect">
            <a:avLst/>
          </a:prstGeom>
        </p:spPr>
      </p:pic>
    </p:spTree>
    <p:extLst>
      <p:ext uri="{BB962C8B-B14F-4D97-AF65-F5344CB8AC3E}">
        <p14:creationId xmlns:p14="http://schemas.microsoft.com/office/powerpoint/2010/main" val="226302769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4" r:id="rId3"/>
    <p:sldLayoutId id="2147483695" r:id="rId4"/>
    <p:sldLayoutId id="2147483690" r:id="rId5"/>
    <p:sldLayoutId id="2147483696" r:id="rId6"/>
    <p:sldLayoutId id="2147483691" r:id="rId7"/>
    <p:sldLayoutId id="2147483692" r:id="rId8"/>
    <p:sldLayoutId id="2147483693" r:id="rId9"/>
    <p:sldLayoutId id="2147483710" r:id="rId10"/>
    <p:sldLayoutId id="2147483711" r:id="rId11"/>
    <p:sldLayoutId id="2147483712" r:id="rId12"/>
    <p:sldLayoutId id="2147483771" r:id="rId13"/>
    <p:sldLayoutId id="2147483772" r:id="rId14"/>
    <p:sldLayoutId id="2147483773" r:id="rId15"/>
    <p:sldLayoutId id="2147483774" r:id="rId16"/>
    <p:sldLayoutId id="2147483775" r:id="rId17"/>
    <p:sldLayoutId id="2147483776" r:id="rId1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C7F94-AC2B-4ABA-8168-9102B651ED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a:extLst>
              <a:ext uri="{FF2B5EF4-FFF2-40B4-BE49-F238E27FC236}">
                <a16:creationId xmlns:a16="http://schemas.microsoft.com/office/drawing/2014/main" id="{C499E8B4-649E-4A8B-B6EE-CC6C44EF5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Slide Number Placeholder 5">
            <a:extLst>
              <a:ext uri="{FF2B5EF4-FFF2-40B4-BE49-F238E27FC236}">
                <a16:creationId xmlns:a16="http://schemas.microsoft.com/office/drawing/2014/main" id="{A6154408-120E-4EFA-AC50-C50B6469D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B7600-67E3-4D97-B453-880E2742B982}" type="slidenum">
              <a:rPr lang="en-US" smtClean="0"/>
              <a:t>‹N°›</a:t>
            </a:fld>
            <a:endParaRPr lang="en-US"/>
          </a:p>
        </p:txBody>
      </p:sp>
      <p:sp>
        <p:nvSpPr>
          <p:cNvPr id="7" name="Rectangle 6">
            <a:extLst>
              <a:ext uri="{FF2B5EF4-FFF2-40B4-BE49-F238E27FC236}">
                <a16:creationId xmlns:a16="http://schemas.microsoft.com/office/drawing/2014/main" id="{9793780E-9A94-4D66-9FC2-734AC5AEF5F1}"/>
              </a:ext>
            </a:extLst>
          </p:cNvPr>
          <p:cNvSpPr/>
          <p:nvPr userDrawn="1"/>
        </p:nvSpPr>
        <p:spPr>
          <a:xfrm>
            <a:off x="-12701" y="7007226"/>
            <a:ext cx="1661032" cy="261610"/>
          </a:xfrm>
          <a:prstGeom prst="rect">
            <a:avLst/>
          </a:prstGeom>
        </p:spPr>
        <p:txBody>
          <a:bodyPr wrap="none">
            <a:spAutoFit/>
          </a:bodyPr>
          <a:lstStyle/>
          <a:p>
            <a:r>
              <a:rPr lang="en-US" sz="1100" b="0" i="0" dirty="0">
                <a:solidFill>
                  <a:schemeClr val="accent1"/>
                </a:solidFill>
                <a:effectLst/>
                <a:latin typeface="Open Sans" panose="020B0606030504020204" pitchFamily="34" charset="0"/>
              </a:rPr>
              <a:t>© </a:t>
            </a:r>
            <a:r>
              <a:rPr lang="en-US" sz="1100" b="0" i="0" u="none" strike="noStrike" dirty="0">
                <a:solidFill>
                  <a:schemeClr val="accent1"/>
                </a:solidFill>
                <a:effectLst/>
                <a:latin typeface="Open Sans" panose="020B0606030504020204" pitchFamily="34" charset="0"/>
                <a:hlinkClick r:id="rId11" tooltip="PresentationGo!">
                  <a:extLst>
                    <a:ext uri="{A12FA001-AC4F-418D-AE19-62706E023703}">
                      <ahyp:hlinkClr xmlns:ahyp="http://schemas.microsoft.com/office/drawing/2018/hyperlinkcolor" xmlns="" val="tx"/>
                    </a:ext>
                  </a:extLst>
                </a:hlinkClick>
              </a:rPr>
              <a:t>presentationgo.com</a:t>
            </a:r>
            <a:endParaRPr lang="en-US" sz="1100" dirty="0">
              <a:solidFill>
                <a:schemeClr val="accent1"/>
              </a:solidFill>
              <a:latin typeface="Calibri" panose="020F0502020204030204" pitchFamily="34" charset="0"/>
            </a:endParaRPr>
          </a:p>
        </p:txBody>
      </p:sp>
      <p:grpSp>
        <p:nvGrpSpPr>
          <p:cNvPr id="8" name="Group 7">
            <a:extLst>
              <a:ext uri="{FF2B5EF4-FFF2-40B4-BE49-F238E27FC236}">
                <a16:creationId xmlns:a16="http://schemas.microsoft.com/office/drawing/2014/main" id="{7432F9B4-C534-44E7-8E53-6B3CF87C8383}"/>
              </a:ext>
            </a:extLst>
          </p:cNvPr>
          <p:cNvGrpSpPr/>
          <p:nvPr userDrawn="1"/>
        </p:nvGrpSpPr>
        <p:grpSpPr>
          <a:xfrm>
            <a:off x="-1654908" y="-16654"/>
            <a:ext cx="1569183" cy="612144"/>
            <a:chOff x="-2096383" y="21447"/>
            <a:chExt cx="1569183" cy="612144"/>
          </a:xfrm>
        </p:grpSpPr>
        <p:sp>
          <p:nvSpPr>
            <p:cNvPr id="9" name="TextBox 8">
              <a:extLst>
                <a:ext uri="{FF2B5EF4-FFF2-40B4-BE49-F238E27FC236}">
                  <a16:creationId xmlns:a16="http://schemas.microsoft.com/office/drawing/2014/main" id="{86BD643E-9383-4DCE-97E0-18B6179C2E33}"/>
                </a:ext>
              </a:extLst>
            </p:cNvPr>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0" name="TextBox 9">
              <a:extLst>
                <a:ext uri="{FF2B5EF4-FFF2-40B4-BE49-F238E27FC236}">
                  <a16:creationId xmlns:a16="http://schemas.microsoft.com/office/drawing/2014/main" id="{3C47BF03-421F-44AE-8D61-516BA442BCFD}"/>
                </a:ext>
              </a:extLst>
            </p:cNvPr>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1" name="Picture 10">
              <a:extLst>
                <a:ext uri="{FF2B5EF4-FFF2-40B4-BE49-F238E27FC236}">
                  <a16:creationId xmlns:a16="http://schemas.microsoft.com/office/drawing/2014/main" id="{A25AF704-0297-4965-ABDA-DCACCBDEC43E}"/>
                </a:ext>
              </a:extLst>
            </p:cNvPr>
            <p:cNvPicPr>
              <a:picLocks noChangeAspect="1"/>
            </p:cNvPicPr>
            <p:nvPr userDrawn="1"/>
          </p:nvPicPr>
          <p:blipFill>
            <a:blip r:embed="rId12"/>
            <a:stretch>
              <a:fillRect/>
            </a:stretch>
          </p:blipFill>
          <p:spPr>
            <a:xfrm>
              <a:off x="-2018604" y="234547"/>
              <a:ext cx="1405251" cy="185944"/>
            </a:xfrm>
            <a:prstGeom prst="rect">
              <a:avLst/>
            </a:prstGeom>
          </p:spPr>
        </p:pic>
      </p:grpSp>
      <p:pic>
        <p:nvPicPr>
          <p:cNvPr id="13" name="Imagen 12" descr="Imagen que contiene Logotipo&#10;&#10;Descripción generada automáticamente">
            <a:extLst>
              <a:ext uri="{FF2B5EF4-FFF2-40B4-BE49-F238E27FC236}">
                <a16:creationId xmlns:a16="http://schemas.microsoft.com/office/drawing/2014/main" id="{74C860A6-CC57-4C87-9C0A-C5B199A73BD2}"/>
              </a:ext>
            </a:extLst>
          </p:cNvPr>
          <p:cNvPicPr>
            <a:picLocks noChangeAspect="1"/>
          </p:cNvPicPr>
          <p:nvPr userDrawn="1"/>
        </p:nvPicPr>
        <p:blipFill>
          <a:blip r:embed="rId13"/>
          <a:stretch>
            <a:fillRect/>
          </a:stretch>
        </p:blipFill>
        <p:spPr>
          <a:xfrm>
            <a:off x="817815" y="6305559"/>
            <a:ext cx="2033569" cy="374632"/>
          </a:xfrm>
          <a:prstGeom prst="rect">
            <a:avLst/>
          </a:prstGeom>
        </p:spPr>
      </p:pic>
    </p:spTree>
    <p:extLst>
      <p:ext uri="{BB962C8B-B14F-4D97-AF65-F5344CB8AC3E}">
        <p14:creationId xmlns:p14="http://schemas.microsoft.com/office/powerpoint/2010/main" val="7046378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bwMode="auto">
          <a:xfrm>
            <a:off x="1060450" y="1139032"/>
            <a:ext cx="10313988" cy="108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x-none" altLang="x-none">
                <a:sym typeface="Poppins Medium" charset="0"/>
              </a:rPr>
              <a:t>Click to edit Master title style</a:t>
            </a:r>
          </a:p>
        </p:txBody>
      </p:sp>
      <p:sp>
        <p:nvSpPr>
          <p:cNvPr id="1027" name="Rectangle 3"/>
          <p:cNvSpPr>
            <a:spLocks noGrp="1"/>
          </p:cNvSpPr>
          <p:nvPr>
            <p:ph type="body" idx="1"/>
          </p:nvPr>
        </p:nvSpPr>
        <p:spPr bwMode="auto">
          <a:xfrm>
            <a:off x="1135857" y="2335212"/>
            <a:ext cx="10238581" cy="350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x-none" altLang="x-none" dirty="0">
                <a:sym typeface="Poppins" charset="0"/>
              </a:rPr>
              <a:t>Click to edit Master text styles</a:t>
            </a:r>
          </a:p>
          <a:p>
            <a:pPr lvl="1"/>
            <a:r>
              <a:rPr lang="x-none" altLang="x-none" dirty="0">
                <a:sym typeface="Poppins" charset="0"/>
              </a:rPr>
              <a:t>Second level</a:t>
            </a:r>
          </a:p>
          <a:p>
            <a:pPr lvl="2"/>
            <a:r>
              <a:rPr lang="x-none" altLang="x-none" dirty="0">
                <a:sym typeface="Poppins" charset="0"/>
              </a:rPr>
              <a:t>Third level</a:t>
            </a:r>
          </a:p>
          <a:p>
            <a:pPr lvl="3"/>
            <a:r>
              <a:rPr lang="x-none" altLang="x-none" dirty="0">
                <a:sym typeface="Poppins" charset="0"/>
              </a:rPr>
              <a:t>Fourth level</a:t>
            </a:r>
          </a:p>
          <a:p>
            <a:pPr lvl="4"/>
            <a:r>
              <a:rPr lang="x-none" altLang="x-none" dirty="0">
                <a:sym typeface="Poppins" charset="0"/>
              </a:rPr>
              <a:t>Fifth level</a:t>
            </a:r>
          </a:p>
        </p:txBody>
      </p:sp>
      <p:sp>
        <p:nvSpPr>
          <p:cNvPr id="1028" name="Rectangle 4"/>
          <p:cNvSpPr>
            <a:spLocks noGrp="1"/>
          </p:cNvSpPr>
          <p:nvPr>
            <p:ph type="sldNum" sz="quarter" idx="2"/>
          </p:nvPr>
        </p:nvSpPr>
        <p:spPr bwMode="auto">
          <a:xfrm>
            <a:off x="11272838" y="6176169"/>
            <a:ext cx="447675"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lvl1pPr algn="ctr" eaLnBrk="1">
              <a:defRPr b="1" i="0">
                <a:solidFill>
                  <a:schemeClr val="accent5"/>
                </a:solidFill>
                <a:latin typeface="Open Sans Semibold" charset="0"/>
                <a:ea typeface="Open Sans Semibold" charset="0"/>
                <a:cs typeface="Open Sans Semibold" charset="0"/>
              </a:defRPr>
            </a:lvl1pPr>
          </a:lstStyle>
          <a:p>
            <a:pPr>
              <a:defRPr/>
            </a:pPr>
            <a:fld id="{93B7FB9D-53AB-1A4F-BD67-27AAAA326A67}" type="slidenum">
              <a:rPr lang="x-none" altLang="x-none"/>
              <a:pPr>
                <a:defRPr/>
              </a:pPr>
              <a:t>‹N°›</a:t>
            </a:fld>
            <a:endParaRPr lang="x-none" altLang="x-none"/>
          </a:p>
        </p:txBody>
      </p:sp>
    </p:spTree>
    <p:extLst>
      <p:ext uri="{BB962C8B-B14F-4D97-AF65-F5344CB8AC3E}">
        <p14:creationId xmlns:p14="http://schemas.microsoft.com/office/powerpoint/2010/main" val="3990957977"/>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94" r:id="rId10"/>
  </p:sldLayoutIdLst>
  <p:txStyles>
    <p:titleStyle>
      <a:lvl1pPr algn="l" defTabSz="412750" rtl="0" eaLnBrk="0" fontAlgn="base" hangingPunct="0">
        <a:spcBef>
          <a:spcPct val="0"/>
        </a:spcBef>
        <a:spcAft>
          <a:spcPct val="0"/>
        </a:spcAft>
        <a:defRPr sz="5000" b="1" kern="1200">
          <a:solidFill>
            <a:srgbClr val="272D30"/>
          </a:solidFill>
          <a:latin typeface="Open Sans Semibold" charset="0"/>
          <a:ea typeface="Open Sans Semibold" charset="0"/>
          <a:cs typeface="Open Sans Semibold" charset="0"/>
          <a:sym typeface="Poppins Medium" charset="0"/>
        </a:defRPr>
      </a:lvl1pPr>
      <a:lvl2pPr algn="l" defTabSz="412750" rtl="0" eaLnBrk="0" fontAlgn="base" hangingPunct="0">
        <a:spcBef>
          <a:spcPct val="0"/>
        </a:spcBef>
        <a:spcAft>
          <a:spcPct val="0"/>
        </a:spcAft>
        <a:defRPr sz="5000" b="1">
          <a:solidFill>
            <a:srgbClr val="272D30"/>
          </a:solidFill>
          <a:latin typeface="Open Sans Semibold" charset="0"/>
          <a:ea typeface="Open Sans Semibold" charset="0"/>
          <a:cs typeface="Open Sans Semibold" charset="0"/>
          <a:sym typeface="Poppins Medium" charset="0"/>
        </a:defRPr>
      </a:lvl2pPr>
      <a:lvl3pPr algn="l" defTabSz="412750" rtl="0" eaLnBrk="0" fontAlgn="base" hangingPunct="0">
        <a:spcBef>
          <a:spcPct val="0"/>
        </a:spcBef>
        <a:spcAft>
          <a:spcPct val="0"/>
        </a:spcAft>
        <a:defRPr sz="5000" b="1">
          <a:solidFill>
            <a:srgbClr val="272D30"/>
          </a:solidFill>
          <a:latin typeface="Open Sans Semibold" charset="0"/>
          <a:ea typeface="Open Sans Semibold" charset="0"/>
          <a:cs typeface="Open Sans Semibold" charset="0"/>
          <a:sym typeface="Poppins Medium" charset="0"/>
        </a:defRPr>
      </a:lvl3pPr>
      <a:lvl4pPr algn="l" defTabSz="412750" rtl="0" eaLnBrk="0" fontAlgn="base" hangingPunct="0">
        <a:spcBef>
          <a:spcPct val="0"/>
        </a:spcBef>
        <a:spcAft>
          <a:spcPct val="0"/>
        </a:spcAft>
        <a:defRPr sz="5000" b="1">
          <a:solidFill>
            <a:srgbClr val="272D30"/>
          </a:solidFill>
          <a:latin typeface="Open Sans Semibold" charset="0"/>
          <a:ea typeface="Open Sans Semibold" charset="0"/>
          <a:cs typeface="Open Sans Semibold" charset="0"/>
          <a:sym typeface="Poppins Medium" charset="0"/>
        </a:defRPr>
      </a:lvl4pPr>
      <a:lvl5pPr algn="l" defTabSz="412750" rtl="0" eaLnBrk="0" fontAlgn="base" hangingPunct="0">
        <a:spcBef>
          <a:spcPct val="0"/>
        </a:spcBef>
        <a:spcAft>
          <a:spcPct val="0"/>
        </a:spcAft>
        <a:defRPr sz="5000" b="1">
          <a:solidFill>
            <a:srgbClr val="272D30"/>
          </a:solidFill>
          <a:latin typeface="Open Sans Semibold" charset="0"/>
          <a:ea typeface="Open Sans Semibold" charset="0"/>
          <a:cs typeface="Open Sans Semibold" charset="0"/>
          <a:sym typeface="Poppins Medium" charset="0"/>
        </a:defRPr>
      </a:lvl5pPr>
      <a:lvl6pPr marL="228600" algn="l" defTabSz="412750" rtl="0" fontAlgn="base" hangingPunct="0">
        <a:lnSpc>
          <a:spcPct val="80000"/>
        </a:lnSpc>
        <a:spcBef>
          <a:spcPct val="0"/>
        </a:spcBef>
        <a:spcAft>
          <a:spcPct val="0"/>
        </a:spcAft>
        <a:defRPr sz="5000">
          <a:solidFill>
            <a:srgbClr val="272D30"/>
          </a:solidFill>
          <a:latin typeface="Poppins Medium" charset="0"/>
          <a:ea typeface="Poppins Medium" charset="0"/>
          <a:cs typeface="Poppins Medium" charset="0"/>
          <a:sym typeface="Poppins Medium" charset="0"/>
        </a:defRPr>
      </a:lvl6pPr>
      <a:lvl7pPr marL="457200" algn="l" defTabSz="412750" rtl="0" fontAlgn="base" hangingPunct="0">
        <a:lnSpc>
          <a:spcPct val="80000"/>
        </a:lnSpc>
        <a:spcBef>
          <a:spcPct val="0"/>
        </a:spcBef>
        <a:spcAft>
          <a:spcPct val="0"/>
        </a:spcAft>
        <a:defRPr sz="5000">
          <a:solidFill>
            <a:srgbClr val="272D30"/>
          </a:solidFill>
          <a:latin typeface="Poppins Medium" charset="0"/>
          <a:ea typeface="Poppins Medium" charset="0"/>
          <a:cs typeface="Poppins Medium" charset="0"/>
          <a:sym typeface="Poppins Medium" charset="0"/>
        </a:defRPr>
      </a:lvl7pPr>
      <a:lvl8pPr marL="685800" algn="l" defTabSz="412750" rtl="0" fontAlgn="base" hangingPunct="0">
        <a:lnSpc>
          <a:spcPct val="80000"/>
        </a:lnSpc>
        <a:spcBef>
          <a:spcPct val="0"/>
        </a:spcBef>
        <a:spcAft>
          <a:spcPct val="0"/>
        </a:spcAft>
        <a:defRPr sz="5000">
          <a:solidFill>
            <a:srgbClr val="272D30"/>
          </a:solidFill>
          <a:latin typeface="Poppins Medium" charset="0"/>
          <a:ea typeface="Poppins Medium" charset="0"/>
          <a:cs typeface="Poppins Medium" charset="0"/>
          <a:sym typeface="Poppins Medium" charset="0"/>
        </a:defRPr>
      </a:lvl8pPr>
      <a:lvl9pPr marL="914400" algn="l" defTabSz="412750" rtl="0" fontAlgn="base" hangingPunct="0">
        <a:lnSpc>
          <a:spcPct val="80000"/>
        </a:lnSpc>
        <a:spcBef>
          <a:spcPct val="0"/>
        </a:spcBef>
        <a:spcAft>
          <a:spcPct val="0"/>
        </a:spcAft>
        <a:defRPr sz="5000">
          <a:solidFill>
            <a:srgbClr val="272D30"/>
          </a:solidFill>
          <a:latin typeface="Poppins Medium" charset="0"/>
          <a:ea typeface="Poppins Medium" charset="0"/>
          <a:cs typeface="Poppins Medium" charset="0"/>
          <a:sym typeface="Poppins Medium" charset="0"/>
        </a:defRPr>
      </a:lvl9pPr>
    </p:titleStyle>
    <p:bodyStyle>
      <a:lvl1pPr algn="l" defTabSz="412750" rtl="0" eaLnBrk="0" fontAlgn="base" hangingPunct="0">
        <a:lnSpc>
          <a:spcPct val="150000"/>
        </a:lnSpc>
        <a:spcBef>
          <a:spcPct val="0"/>
        </a:spcBef>
        <a:spcAft>
          <a:spcPct val="0"/>
        </a:spcAft>
        <a:defRPr sz="1100" kern="1200">
          <a:solidFill>
            <a:srgbClr val="9B9A9C"/>
          </a:solidFill>
          <a:latin typeface="Open Sans" charset="0"/>
          <a:ea typeface="Open Sans" charset="0"/>
          <a:cs typeface="Open Sans" charset="0"/>
          <a:sym typeface="Poppins" charset="0"/>
        </a:defRPr>
      </a:lvl1pPr>
      <a:lvl2pPr indent="114300" algn="l" defTabSz="412750" rtl="0" eaLnBrk="0" fontAlgn="base" hangingPunct="0">
        <a:lnSpc>
          <a:spcPct val="150000"/>
        </a:lnSpc>
        <a:spcBef>
          <a:spcPct val="0"/>
        </a:spcBef>
        <a:spcAft>
          <a:spcPct val="0"/>
        </a:spcAft>
        <a:defRPr sz="1100" kern="1200">
          <a:solidFill>
            <a:srgbClr val="9B9A9C"/>
          </a:solidFill>
          <a:latin typeface="Open Sans" charset="0"/>
          <a:ea typeface="Open Sans" charset="0"/>
          <a:cs typeface="Open Sans" charset="0"/>
          <a:sym typeface="Poppins" charset="0"/>
        </a:defRPr>
      </a:lvl2pPr>
      <a:lvl3pPr indent="228600" algn="l" defTabSz="412750" rtl="0" eaLnBrk="0" fontAlgn="base" hangingPunct="0">
        <a:lnSpc>
          <a:spcPct val="150000"/>
        </a:lnSpc>
        <a:spcBef>
          <a:spcPct val="0"/>
        </a:spcBef>
        <a:spcAft>
          <a:spcPct val="0"/>
        </a:spcAft>
        <a:defRPr sz="1100" kern="1200">
          <a:solidFill>
            <a:srgbClr val="9B9A9C"/>
          </a:solidFill>
          <a:latin typeface="Open Sans" charset="0"/>
          <a:ea typeface="Open Sans" charset="0"/>
          <a:cs typeface="Open Sans" charset="0"/>
          <a:sym typeface="Poppins" charset="0"/>
        </a:defRPr>
      </a:lvl3pPr>
      <a:lvl4pPr indent="342900" algn="l" defTabSz="412750" rtl="0" eaLnBrk="0" fontAlgn="base" hangingPunct="0">
        <a:lnSpc>
          <a:spcPct val="150000"/>
        </a:lnSpc>
        <a:spcBef>
          <a:spcPct val="0"/>
        </a:spcBef>
        <a:spcAft>
          <a:spcPct val="0"/>
        </a:spcAft>
        <a:defRPr sz="1100" kern="1200">
          <a:solidFill>
            <a:srgbClr val="9B9A9C"/>
          </a:solidFill>
          <a:latin typeface="Open Sans" charset="0"/>
          <a:ea typeface="Open Sans" charset="0"/>
          <a:cs typeface="Open Sans" charset="0"/>
          <a:sym typeface="Poppins" charset="0"/>
        </a:defRPr>
      </a:lvl4pPr>
      <a:lvl5pPr indent="457200" algn="l" defTabSz="412750" rtl="0" eaLnBrk="0" fontAlgn="base" hangingPunct="0">
        <a:lnSpc>
          <a:spcPct val="150000"/>
        </a:lnSpc>
        <a:spcBef>
          <a:spcPct val="0"/>
        </a:spcBef>
        <a:spcAft>
          <a:spcPct val="0"/>
        </a:spcAft>
        <a:defRPr sz="1100" kern="1200">
          <a:solidFill>
            <a:srgbClr val="9B9A9C"/>
          </a:solidFill>
          <a:latin typeface="Open Sans" charset="0"/>
          <a:ea typeface="Open Sans" charset="0"/>
          <a:cs typeface="Open Sans" charset="0"/>
          <a:sym typeface="Poppins" charset="0"/>
        </a:defRPr>
      </a:lvl5pPr>
      <a:lvl6pPr marL="12573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37000"/>
            <a:lum/>
          </a:blip>
          <a:srcRect/>
          <a:tile tx="0" ty="0" sx="100000" sy="100000" flip="none" algn="tl"/>
        </a:blipFill>
        <a:effectLst/>
      </p:bgPr>
    </p:bg>
    <p:spTree>
      <p:nvGrpSpPr>
        <p:cNvPr id="1" name=""/>
        <p:cNvGrpSpPr/>
        <p:nvPr/>
      </p:nvGrpSpPr>
      <p:grpSpPr>
        <a:xfrm>
          <a:off x="0" y="0"/>
          <a:ext cx="0" cy="0"/>
          <a:chOff x="0" y="0"/>
          <a:chExt cx="0" cy="0"/>
        </a:xfrm>
      </p:grpSpPr>
      <p:pic>
        <p:nvPicPr>
          <p:cNvPr id="8" name="Image 7" descr="bandeau_texte.png"/>
          <p:cNvPicPr>
            <a:picLocks noChangeAspect="1"/>
          </p:cNvPicPr>
          <p:nvPr/>
        </p:nvPicPr>
        <p:blipFill>
          <a:blip r:embed="rId19" cstate="print"/>
          <a:stretch>
            <a:fillRect/>
          </a:stretch>
        </p:blipFill>
        <p:spPr>
          <a:xfrm>
            <a:off x="0" y="0"/>
            <a:ext cx="12192000" cy="955548"/>
          </a:xfrm>
          <a:prstGeom prst="rect">
            <a:avLst/>
          </a:prstGeom>
        </p:spPr>
      </p:pic>
      <p:sp>
        <p:nvSpPr>
          <p:cNvPr id="2" name="Espace réservé du titre 1"/>
          <p:cNvSpPr>
            <a:spLocks noGrp="1"/>
          </p:cNvSpPr>
          <p:nvPr>
            <p:ph type="title"/>
          </p:nvPr>
        </p:nvSpPr>
        <p:spPr>
          <a:xfrm>
            <a:off x="2016000" y="52752"/>
            <a:ext cx="9648619" cy="908720"/>
          </a:xfrm>
          <a:prstGeom prst="rect">
            <a:avLst/>
          </a:prstGeom>
        </p:spPr>
        <p:txBody>
          <a:bodyPr vert="horz" lIns="0" tIns="0" rIns="0" bIns="0" rtlCol="0" anchor="ctr" anchorCtr="0">
            <a:no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768000" y="1268760"/>
            <a:ext cx="10896619" cy="4968552"/>
          </a:xfrm>
          <a:prstGeom prst="rect">
            <a:avLst/>
          </a:prstGeom>
        </p:spPr>
        <p:txBody>
          <a:bodyPr vert="horz" lIns="0" tIns="0" rIns="0" bIns="0" rtlCol="0">
            <a:no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768000" y="6305193"/>
            <a:ext cx="1934005" cy="365125"/>
          </a:xfrm>
          <a:prstGeom prst="rect">
            <a:avLst/>
          </a:prstGeom>
        </p:spPr>
        <p:txBody>
          <a:bodyPr vert="horz" lIns="0" tIns="0" rIns="0" bIns="0" rtlCol="0" anchor="ctr"/>
          <a:lstStyle>
            <a:lvl1pPr algn="l">
              <a:defRPr sz="1000" cap="all" baseline="0">
                <a:solidFill>
                  <a:schemeClr val="bg1"/>
                </a:solidFill>
              </a:defRPr>
            </a:lvl1pPr>
          </a:lstStyle>
          <a:p>
            <a:fld id="{543FF7CE-97EC-4586-B3DF-51FAF4B33A99}" type="datetime4">
              <a:rPr lang="fr-FR" smtClean="0"/>
              <a:pPr/>
              <a:t>12 décembre 2024</a:t>
            </a:fld>
            <a:endParaRPr lang="fr-FR" dirty="0"/>
          </a:p>
        </p:txBody>
      </p:sp>
      <p:sp>
        <p:nvSpPr>
          <p:cNvPr id="5" name="Espace réservé du pied de page 4"/>
          <p:cNvSpPr>
            <a:spLocks noGrp="1"/>
          </p:cNvSpPr>
          <p:nvPr>
            <p:ph type="ftr" sz="quarter" idx="3"/>
          </p:nvPr>
        </p:nvSpPr>
        <p:spPr>
          <a:xfrm>
            <a:off x="2735627" y="6305193"/>
            <a:ext cx="7919765" cy="365125"/>
          </a:xfrm>
          <a:prstGeom prst="rect">
            <a:avLst/>
          </a:prstGeom>
        </p:spPr>
        <p:txBody>
          <a:bodyPr vert="horz" lIns="0" tIns="0" rIns="0" bIns="0" rtlCol="0" anchor="ctr"/>
          <a:lstStyle>
            <a:lvl1pPr algn="r">
              <a:defRPr sz="1000">
                <a:solidFill>
                  <a:srgbClr val="666666"/>
                </a:solidFill>
              </a:defRPr>
            </a:lvl1pPr>
          </a:lstStyle>
          <a:p>
            <a:r>
              <a:rPr lang="fr-FR" smtClean="0"/>
              <a:t>CEA | 10 AVRIL 2012</a:t>
            </a:r>
            <a:endParaRPr lang="fr-FR" dirty="0"/>
          </a:p>
        </p:txBody>
      </p:sp>
      <p:sp>
        <p:nvSpPr>
          <p:cNvPr id="6" name="Espace réservé du numéro de diapositive 5"/>
          <p:cNvSpPr>
            <a:spLocks noGrp="1"/>
          </p:cNvSpPr>
          <p:nvPr>
            <p:ph type="sldNum" sz="quarter" idx="4"/>
          </p:nvPr>
        </p:nvSpPr>
        <p:spPr>
          <a:xfrm>
            <a:off x="10700405" y="6303599"/>
            <a:ext cx="1491595" cy="365125"/>
          </a:xfrm>
          <a:prstGeom prst="rect">
            <a:avLst/>
          </a:prstGeom>
        </p:spPr>
        <p:txBody>
          <a:bodyPr vert="horz" lIns="0" tIns="0" rIns="0" bIns="0" rtlCol="0" anchor="ctr"/>
          <a:lstStyle>
            <a:lvl1pPr algn="l">
              <a:defRPr sz="1000">
                <a:solidFill>
                  <a:srgbClr val="666666"/>
                </a:solidFill>
              </a:defRPr>
            </a:lvl1pPr>
          </a:lstStyle>
          <a:p>
            <a:r>
              <a:rPr lang="fr-FR" dirty="0" smtClean="0"/>
              <a:t>|  PAGE </a:t>
            </a:r>
            <a:fld id="{AEFB9B6D-867A-40B8-ACB0-35CC9F272C9C}" type="slidenum">
              <a:rPr lang="fr-FR" smtClean="0"/>
              <a:pPr/>
              <a:t>‹N°›</a:t>
            </a:fld>
            <a:endParaRPr lang="fr-FR" dirty="0"/>
          </a:p>
        </p:txBody>
      </p:sp>
    </p:spTree>
    <p:extLst>
      <p:ext uri="{BB962C8B-B14F-4D97-AF65-F5344CB8AC3E}">
        <p14:creationId xmlns:p14="http://schemas.microsoft.com/office/powerpoint/2010/main" val="141652873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Lst>
  <p:transition spd="slow">
    <p:fade/>
  </p:transition>
  <p:txStyles>
    <p:titleStyle>
      <a:lvl1pPr algn="l" defTabSz="914400" rtl="0" eaLnBrk="1" latinLnBrk="0" hangingPunct="1">
        <a:spcBef>
          <a:spcPct val="0"/>
        </a:spcBef>
        <a:buNone/>
        <a:defRPr sz="2200" b="1" kern="1200" cap="all" baseline="0">
          <a:solidFill>
            <a:schemeClr val="bg1"/>
          </a:solidFill>
          <a:latin typeface="+mj-lt"/>
          <a:ea typeface="+mj-ea"/>
          <a:cs typeface="+mj-cs"/>
        </a:defRPr>
      </a:lvl1pPr>
    </p:titleStyle>
    <p:body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20"/>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21"/>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7.xml"/><Relationship Id="rId5" Type="http://schemas.openxmlformats.org/officeDocument/2006/relationships/image" Target="../media/image30.emf"/><Relationship Id="rId4" Type="http://schemas.openxmlformats.org/officeDocument/2006/relationships/image" Target="../media/image29.emf"/></Relationships>
</file>

<file path=ppt/slides/_rels/slide10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emf"/><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268.emf"/><Relationship Id="rId1" Type="http://schemas.openxmlformats.org/officeDocument/2006/relationships/slideLayout" Target="../slideLayouts/slideLayout36.xml"/></Relationships>
</file>

<file path=ppt/slides/_rels/slide104.xml.rels><?xml version="1.0" encoding="UTF-8" standalone="yes"?>
<Relationships xmlns="http://schemas.openxmlformats.org/package/2006/relationships"><Relationship Id="rId3" Type="http://schemas.openxmlformats.org/officeDocument/2006/relationships/image" Target="../media/image270.emf"/><Relationship Id="rId2" Type="http://schemas.openxmlformats.org/officeDocument/2006/relationships/image" Target="../media/image269.emf"/><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17.xml"/><Relationship Id="rId4" Type="http://schemas.openxmlformats.org/officeDocument/2006/relationships/hyperlink" Target="https://www.youtube.com/watch?v=OA8dNFiVaF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QNqtGkVm8w8" TargetMode="External"/><Relationship Id="rId2" Type="http://schemas.openxmlformats.org/officeDocument/2006/relationships/image" Target="../media/image40.jpe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image" Target="../media/image47.jpeg"/><Relationship Id="rId1" Type="http://schemas.openxmlformats.org/officeDocument/2006/relationships/slideLayout" Target="../slideLayouts/slideLayout14.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6.xml"/><Relationship Id="rId4" Type="http://schemas.openxmlformats.org/officeDocument/2006/relationships/image" Target="../media/image69.emf"/></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emf"/><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6.xml"/><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42.xml"/><Relationship Id="rId5" Type="http://schemas.openxmlformats.org/officeDocument/2006/relationships/image" Target="../media/image83.png"/><Relationship Id="rId4" Type="http://schemas.openxmlformats.org/officeDocument/2006/relationships/image" Target="../media/image82.emf"/></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4.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3.png"/><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88.png"/><Relationship Id="rId11" Type="http://schemas.openxmlformats.org/officeDocument/2006/relationships/image" Target="../media/image58.png"/><Relationship Id="rId5" Type="http://schemas.openxmlformats.org/officeDocument/2006/relationships/image" Target="../media/image87.png"/><Relationship Id="rId15" Type="http://schemas.openxmlformats.org/officeDocument/2006/relationships/image" Target="../media/image84.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2.xml"/><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 Id="rId5" Type="http://schemas.openxmlformats.org/officeDocument/2006/relationships/image" Target="../media/image112.png"/><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15.xml"/><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1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1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3.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16.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4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6.xml"/><Relationship Id="rId5" Type="http://schemas.openxmlformats.org/officeDocument/2006/relationships/image" Target="../media/image145.png"/><Relationship Id="rId4" Type="http://schemas.openxmlformats.org/officeDocument/2006/relationships/image" Target="../media/image144.png"/></Relationships>
</file>

<file path=ppt/slides/_rels/slide4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6.xml"/><Relationship Id="rId4" Type="http://schemas.openxmlformats.org/officeDocument/2006/relationships/image" Target="../media/image148.emf"/></Relationships>
</file>

<file path=ppt/slides/_rels/slide46.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6.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48.xml.rels><?xml version="1.0" encoding="UTF-8" standalone="yes"?>
<Relationships xmlns="http://schemas.openxmlformats.org/package/2006/relationships"><Relationship Id="rId3" Type="http://schemas.openxmlformats.org/officeDocument/2006/relationships/image" Target="../media/image156.gif"/><Relationship Id="rId2" Type="http://schemas.openxmlformats.org/officeDocument/2006/relationships/image" Target="../media/image155.emf"/><Relationship Id="rId1" Type="http://schemas.openxmlformats.org/officeDocument/2006/relationships/slideLayout" Target="../slideLayouts/slideLayout17.xml"/><Relationship Id="rId5" Type="http://schemas.openxmlformats.org/officeDocument/2006/relationships/image" Target="../media/image158.emf"/><Relationship Id="rId4" Type="http://schemas.openxmlformats.org/officeDocument/2006/relationships/image" Target="../media/image157.gif"/></Relationships>
</file>

<file path=ppt/slides/_rels/slide4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emf"/><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66.emf"/><Relationship Id="rId7" Type="http://schemas.openxmlformats.org/officeDocument/2006/relationships/image" Target="../media/image170.jpeg"/><Relationship Id="rId2" Type="http://schemas.openxmlformats.org/officeDocument/2006/relationships/image" Target="../media/image165.png"/><Relationship Id="rId1" Type="http://schemas.openxmlformats.org/officeDocument/2006/relationships/slideLayout" Target="../slideLayouts/slideLayout18.xml"/><Relationship Id="rId6" Type="http://schemas.openxmlformats.org/officeDocument/2006/relationships/image" Target="../media/image169.jpeg"/><Relationship Id="rId5" Type="http://schemas.openxmlformats.org/officeDocument/2006/relationships/image" Target="../media/image168.png"/><Relationship Id="rId4" Type="http://schemas.openxmlformats.org/officeDocument/2006/relationships/image" Target="../media/image167.png"/></Relationships>
</file>

<file path=ppt/slides/_rels/slide54.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slideLayout" Target="../slideLayouts/slideLayout18.xml"/><Relationship Id="rId5" Type="http://schemas.openxmlformats.org/officeDocument/2006/relationships/image" Target="../media/image177.emf"/><Relationship Id="rId4" Type="http://schemas.openxmlformats.org/officeDocument/2006/relationships/image" Target="../media/image17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notesSlide" Target="../notesSlides/notesSlide3.xml"/><Relationship Id="rId7" Type="http://schemas.openxmlformats.org/officeDocument/2006/relationships/image" Target="../media/image183.png"/><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image" Target="../media/image182.jpeg"/><Relationship Id="rId11" Type="http://schemas.openxmlformats.org/officeDocument/2006/relationships/image" Target="../media/image187.png"/><Relationship Id="rId5" Type="http://schemas.openxmlformats.org/officeDocument/2006/relationships/image" Target="../media/image181.jpeg"/><Relationship Id="rId10" Type="http://schemas.openxmlformats.org/officeDocument/2006/relationships/image" Target="../media/image186.jpeg"/><Relationship Id="rId4" Type="http://schemas.openxmlformats.org/officeDocument/2006/relationships/image" Target="../media/image180.jpeg"/><Relationship Id="rId9" Type="http://schemas.openxmlformats.org/officeDocument/2006/relationships/image" Target="../media/image185.jpeg"/></Relationships>
</file>

<file path=ppt/slides/_rels/slide61.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188.emf"/><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emf"/><Relationship Id="rId1" Type="http://schemas.openxmlformats.org/officeDocument/2006/relationships/slideLayout" Target="../slideLayouts/slideLayout15.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63.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emf"/><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5.xml"/><Relationship Id="rId4" Type="http://schemas.openxmlformats.org/officeDocument/2006/relationships/image" Target="../media/image201.png"/></Relationships>
</file>

<file path=ppt/slides/_rels/slide66.xml.rels><?xml version="1.0" encoding="UTF-8" standalone="yes"?>
<Relationships xmlns="http://schemas.openxmlformats.org/package/2006/relationships"><Relationship Id="rId2" Type="http://schemas.openxmlformats.org/officeDocument/2006/relationships/image" Target="../media/image202.emf"/><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5.xml"/><Relationship Id="rId5" Type="http://schemas.openxmlformats.org/officeDocument/2006/relationships/image" Target="../media/image206.png"/><Relationship Id="rId4" Type="http://schemas.openxmlformats.org/officeDocument/2006/relationships/image" Target="../media/image205.png"/></Relationships>
</file>

<file path=ppt/slides/_rels/slide6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hyperlink" Target="http://www.futura-sciences.com/sciences/definitions/chimie-procede-fischer-tropsch-5494/" TargetMode="External"/><Relationship Id="rId2" Type="http://schemas.openxmlformats.org/officeDocument/2006/relationships/image" Target="../media/image208.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image" Target="../media/image209.emf"/><Relationship Id="rId1" Type="http://schemas.openxmlformats.org/officeDocument/2006/relationships/slideLayout" Target="../slideLayouts/slideLayout15.xml"/><Relationship Id="rId4" Type="http://schemas.openxmlformats.org/officeDocument/2006/relationships/image" Target="../media/image211.emf"/></Relationships>
</file>

<file path=ppt/slides/_rels/slide7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3.xml"/><Relationship Id="rId5" Type="http://schemas.openxmlformats.org/officeDocument/2006/relationships/image" Target="../media/image215.png"/><Relationship Id="rId4" Type="http://schemas.openxmlformats.org/officeDocument/2006/relationships/image" Target="../media/image214.png"/></Relationships>
</file>

<file path=ppt/slides/_rels/slide7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3.xml"/><Relationship Id="rId5" Type="http://schemas.openxmlformats.org/officeDocument/2006/relationships/image" Target="../media/image221.png"/><Relationship Id="rId4" Type="http://schemas.openxmlformats.org/officeDocument/2006/relationships/image" Target="../media/image22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222.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image" Target="../media/image226.emf"/><Relationship Id="rId2" Type="http://schemas.openxmlformats.org/officeDocument/2006/relationships/image" Target="../media/image225.emf"/><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228.emf"/><Relationship Id="rId2" Type="http://schemas.openxmlformats.org/officeDocument/2006/relationships/image" Target="../media/image227.emf"/><Relationship Id="rId1" Type="http://schemas.openxmlformats.org/officeDocument/2006/relationships/slideLayout" Target="../slideLayouts/slideLayout36.xml"/><Relationship Id="rId4" Type="http://schemas.openxmlformats.org/officeDocument/2006/relationships/image" Target="../media/image229.emf"/></Relationships>
</file>

<file path=ppt/slides/_rels/slide81.xml.rels><?xml version="1.0" encoding="UTF-8" standalone="yes"?>
<Relationships xmlns="http://schemas.openxmlformats.org/package/2006/relationships"><Relationship Id="rId3" Type="http://schemas.openxmlformats.org/officeDocument/2006/relationships/image" Target="../media/image231.emf"/><Relationship Id="rId2" Type="http://schemas.openxmlformats.org/officeDocument/2006/relationships/image" Target="../media/image230.emf"/><Relationship Id="rId1" Type="http://schemas.openxmlformats.org/officeDocument/2006/relationships/slideLayout" Target="../slideLayouts/slideLayout36.xml"/><Relationship Id="rId4" Type="http://schemas.openxmlformats.org/officeDocument/2006/relationships/image" Target="../media/image232.emf"/></Relationships>
</file>

<file path=ppt/slides/_rels/slide8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7.xml"/><Relationship Id="rId4" Type="http://schemas.openxmlformats.org/officeDocument/2006/relationships/image" Target="../media/image148.emf"/></Relationships>
</file>

<file path=ppt/slides/_rels/slide83.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image" Target="../media/image234.emf"/><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3" Type="http://schemas.openxmlformats.org/officeDocument/2006/relationships/image" Target="../media/image231.emf"/><Relationship Id="rId2" Type="http://schemas.openxmlformats.org/officeDocument/2006/relationships/image" Target="../media/image232.emf"/><Relationship Id="rId1" Type="http://schemas.openxmlformats.org/officeDocument/2006/relationships/slideLayout" Target="../slideLayouts/slideLayout36.xml"/><Relationship Id="rId5" Type="http://schemas.openxmlformats.org/officeDocument/2006/relationships/image" Target="../media/image6.png"/><Relationship Id="rId4" Type="http://schemas.openxmlformats.org/officeDocument/2006/relationships/image" Target="../media/image236.emf"/></Relationships>
</file>

<file path=ppt/slides/_rels/slide87.xml.rels><?xml version="1.0" encoding="UTF-8" standalone="yes"?>
<Relationships xmlns="http://schemas.openxmlformats.org/package/2006/relationships"><Relationship Id="rId3" Type="http://schemas.openxmlformats.org/officeDocument/2006/relationships/image" Target="../media/image238.emf"/><Relationship Id="rId2" Type="http://schemas.openxmlformats.org/officeDocument/2006/relationships/image" Target="../media/image237.emf"/><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39.emf"/><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241.emf"/><Relationship Id="rId2" Type="http://schemas.openxmlformats.org/officeDocument/2006/relationships/image" Target="../media/image240.emf"/><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image" Target="../media/image242.emf"/><Relationship Id="rId1" Type="http://schemas.openxmlformats.org/officeDocument/2006/relationships/slideLayout" Target="../slideLayouts/slideLayout18.xml"/><Relationship Id="rId5" Type="http://schemas.openxmlformats.org/officeDocument/2006/relationships/image" Target="../media/image75.png"/><Relationship Id="rId4" Type="http://schemas.openxmlformats.org/officeDocument/2006/relationships/image" Target="../media/image244.png"/></Relationships>
</file>

<file path=ppt/slides/_rels/slide95.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6.png"/><Relationship Id="rId7" Type="http://schemas.openxmlformats.org/officeDocument/2006/relationships/image" Target="../media/image250.png"/><Relationship Id="rId12" Type="http://schemas.openxmlformats.org/officeDocument/2006/relationships/image" Target="../media/image6.png"/><Relationship Id="rId2" Type="http://schemas.openxmlformats.org/officeDocument/2006/relationships/image" Target="../media/image245.png"/><Relationship Id="rId1" Type="http://schemas.openxmlformats.org/officeDocument/2006/relationships/slideLayout" Target="../slideLayouts/slideLayout15.xml"/><Relationship Id="rId6" Type="http://schemas.openxmlformats.org/officeDocument/2006/relationships/image" Target="../media/image249.png"/><Relationship Id="rId11" Type="http://schemas.openxmlformats.org/officeDocument/2006/relationships/image" Target="../media/image254.png"/><Relationship Id="rId5" Type="http://schemas.openxmlformats.org/officeDocument/2006/relationships/image" Target="../media/image248.png"/><Relationship Id="rId10" Type="http://schemas.openxmlformats.org/officeDocument/2006/relationships/image" Target="../media/image253.png"/><Relationship Id="rId4" Type="http://schemas.openxmlformats.org/officeDocument/2006/relationships/image" Target="../media/image247.png"/><Relationship Id="rId9" Type="http://schemas.openxmlformats.org/officeDocument/2006/relationships/image" Target="../media/image252.png"/></Relationships>
</file>

<file path=ppt/slides/_rels/slide96.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png"/><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257.png"/></Relationships>
</file>

<file path=ppt/slides/_rels/slide97.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44.svg"/><Relationship Id="rId4" Type="http://schemas.openxmlformats.org/officeDocument/2006/relationships/image" Target="../media/image259.png"/></Relationships>
</file>

<file path=ppt/slides/_rels/slide98.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www.ieahydrogen.org/"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262.wmf"/><Relationship Id="rId2" Type="http://schemas.openxmlformats.org/officeDocument/2006/relationships/image" Target="../media/image261.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magen que contiene Logotipo&#10;&#10;Descripción generada automáticamente">
            <a:extLst>
              <a:ext uri="{FF2B5EF4-FFF2-40B4-BE49-F238E27FC236}">
                <a16:creationId xmlns:a16="http://schemas.microsoft.com/office/drawing/2014/main" id="{A39AFD01-2AF2-44BB-9342-E9F8E26AC686}"/>
              </a:ext>
            </a:extLst>
          </p:cNvPr>
          <p:cNvPicPr>
            <a:picLocks noChangeAspect="1"/>
          </p:cNvPicPr>
          <p:nvPr/>
        </p:nvPicPr>
        <p:blipFill>
          <a:blip r:embed="rId3"/>
          <a:stretch>
            <a:fillRect/>
          </a:stretch>
        </p:blipFill>
        <p:spPr>
          <a:xfrm>
            <a:off x="522512" y="5240215"/>
            <a:ext cx="3549928" cy="653981"/>
          </a:xfrm>
          <a:prstGeom prst="rect">
            <a:avLst/>
          </a:prstGeom>
        </p:spPr>
      </p:pic>
      <p:sp>
        <p:nvSpPr>
          <p:cNvPr id="14" name="Marcador de posición de imagen 13">
            <a:extLst>
              <a:ext uri="{FF2B5EF4-FFF2-40B4-BE49-F238E27FC236}">
                <a16:creationId xmlns:a16="http://schemas.microsoft.com/office/drawing/2014/main" id="{3E13DA7B-2349-4958-961B-4B82B6B19727}"/>
              </a:ext>
            </a:extLst>
          </p:cNvPr>
          <p:cNvSpPr>
            <a:spLocks noGrp="1"/>
          </p:cNvSpPr>
          <p:nvPr>
            <p:ph type="pic" sz="quarter" idx="13"/>
          </p:nvPr>
        </p:nvSpPr>
        <p:spPr/>
        <p:txBody>
          <a:bodyPr/>
          <a:lstStyle/>
          <a:p>
            <a:endParaRPr lang="es-ES" dirty="0"/>
          </a:p>
        </p:txBody>
      </p:sp>
      <p:sp>
        <p:nvSpPr>
          <p:cNvPr id="2" name="Title 1">
            <a:extLst>
              <a:ext uri="{FF2B5EF4-FFF2-40B4-BE49-F238E27FC236}">
                <a16:creationId xmlns:a16="http://schemas.microsoft.com/office/drawing/2014/main" id="{5CE96478-0438-4D0D-A7E9-EF6F93B41DA5}"/>
              </a:ext>
            </a:extLst>
          </p:cNvPr>
          <p:cNvSpPr>
            <a:spLocks noGrp="1"/>
          </p:cNvSpPr>
          <p:nvPr>
            <p:ph type="ctrTitle"/>
          </p:nvPr>
        </p:nvSpPr>
        <p:spPr>
          <a:xfrm>
            <a:off x="0" y="496531"/>
            <a:ext cx="11985170" cy="1514674"/>
          </a:xfrm>
        </p:spPr>
        <p:txBody>
          <a:bodyPr>
            <a:noAutofit/>
          </a:bodyPr>
          <a:lstStyle/>
          <a:p>
            <a:r>
              <a:rPr lang="en-US" sz="3600" dirty="0" smtClean="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3600" dirty="0" err="1" smtClean="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L’Hydrogène</a:t>
            </a:r>
            <a:r>
              <a:rPr lang="en-US" sz="3600" dirty="0" smtClean="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 des </a:t>
            </a:r>
            <a:r>
              <a:rPr lang="en-US" sz="3600" dirty="0" err="1" smtClean="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propriétés</a:t>
            </a:r>
            <a:r>
              <a:rPr lang="en-US" sz="3600" dirty="0" smtClean="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3600" dirty="0" err="1" smtClean="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exceptionelles</a:t>
            </a:r>
            <a:r>
              <a:rPr lang="en-US" sz="3600" dirty="0" smtClean="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 pour </a:t>
            </a:r>
            <a:r>
              <a:rPr lang="en-US" sz="3600" dirty="0" err="1" smtClean="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contribuer</a:t>
            </a:r>
            <a:r>
              <a:rPr lang="en-US" sz="3600" dirty="0" smtClean="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 à la </a:t>
            </a:r>
            <a:r>
              <a:rPr lang="en-US" sz="3600" dirty="0" err="1" smtClean="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neutralité</a:t>
            </a:r>
            <a:r>
              <a:rPr lang="en-US" sz="3600" dirty="0" smtClean="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3600" dirty="0" err="1" smtClean="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carbone</a:t>
            </a:r>
            <a:endParaRPr lang="en-US" sz="2400" i="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nvGrpSpPr>
          <p:cNvPr id="15" name="Group 5">
            <a:extLst>
              <a:ext uri="{FF2B5EF4-FFF2-40B4-BE49-F238E27FC236}">
                <a16:creationId xmlns:a16="http://schemas.microsoft.com/office/drawing/2014/main" id="{35D7296B-565A-4E9B-8E2B-BE210E8A2224}"/>
              </a:ext>
            </a:extLst>
          </p:cNvPr>
          <p:cNvGrpSpPr/>
          <p:nvPr/>
        </p:nvGrpSpPr>
        <p:grpSpPr>
          <a:xfrm>
            <a:off x="0" y="6266100"/>
            <a:ext cx="12192000" cy="674605"/>
            <a:chOff x="0" y="4566602"/>
            <a:chExt cx="9144000" cy="576898"/>
          </a:xfrm>
        </p:grpSpPr>
        <p:pic>
          <p:nvPicPr>
            <p:cNvPr id="16" name="Picture 1">
              <a:extLst>
                <a:ext uri="{FF2B5EF4-FFF2-40B4-BE49-F238E27FC236}">
                  <a16:creationId xmlns:a16="http://schemas.microsoft.com/office/drawing/2014/main" id="{BF021D7B-2723-476E-A1EE-748BC8BCEA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566602"/>
              <a:ext cx="3509963" cy="576897"/>
            </a:xfrm>
            <a:prstGeom prst="rect">
              <a:avLst/>
            </a:prstGeom>
          </p:spPr>
        </p:pic>
        <p:sp>
          <p:nvSpPr>
            <p:cNvPr id="17" name="Rectangle 3">
              <a:extLst>
                <a:ext uri="{FF2B5EF4-FFF2-40B4-BE49-F238E27FC236}">
                  <a16:creationId xmlns:a16="http://schemas.microsoft.com/office/drawing/2014/main" id="{0DEDF01A-106E-43CB-B3C4-CC7B60484A13}"/>
                </a:ext>
              </a:extLst>
            </p:cNvPr>
            <p:cNvSpPr/>
            <p:nvPr userDrawn="1"/>
          </p:nvSpPr>
          <p:spPr>
            <a:xfrm>
              <a:off x="3362325" y="4566602"/>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sp>
        <p:nvSpPr>
          <p:cNvPr id="4" name="CuadroTexto 3">
            <a:extLst>
              <a:ext uri="{FF2B5EF4-FFF2-40B4-BE49-F238E27FC236}">
                <a16:creationId xmlns:a16="http://schemas.microsoft.com/office/drawing/2014/main" id="{821B0CF9-A353-0C6C-6C7F-4D8D8E6464CE}"/>
              </a:ext>
            </a:extLst>
          </p:cNvPr>
          <p:cNvSpPr txBox="1"/>
          <p:nvPr/>
        </p:nvSpPr>
        <p:spPr>
          <a:xfrm>
            <a:off x="352273" y="3371875"/>
            <a:ext cx="8655355" cy="1200329"/>
          </a:xfrm>
          <a:prstGeom prst="rect">
            <a:avLst/>
          </a:prstGeom>
          <a:noFill/>
        </p:spPr>
        <p:txBody>
          <a:bodyPr wrap="square">
            <a:spAutoFit/>
          </a:bodyPr>
          <a:lstStyle/>
          <a:p>
            <a:r>
              <a:rPr lang="en-US" b="1" u="sng" noProof="1" smtClean="0">
                <a:solidFill>
                  <a:schemeClr val="tx1">
                    <a:lumMod val="65000"/>
                    <a:lumOff val="35000"/>
                  </a:schemeClr>
                </a:solidFill>
              </a:rPr>
              <a:t>Paul Lucchese</a:t>
            </a:r>
          </a:p>
          <a:p>
            <a:endParaRPr lang="en-US" b="1" u="sng" noProof="1">
              <a:solidFill>
                <a:schemeClr val="tx1">
                  <a:lumMod val="65000"/>
                  <a:lumOff val="35000"/>
                </a:schemeClr>
              </a:solidFill>
            </a:endParaRPr>
          </a:p>
          <a:p>
            <a:r>
              <a:rPr lang="en-US" noProof="1" smtClean="0">
                <a:solidFill>
                  <a:schemeClr val="tx1">
                    <a:lumMod val="65000"/>
                    <a:lumOff val="35000"/>
                  </a:schemeClr>
                </a:solidFill>
              </a:rPr>
              <a:t>Chair of Executive </a:t>
            </a:r>
            <a:r>
              <a:rPr lang="en-US" noProof="1">
                <a:solidFill>
                  <a:schemeClr val="tx1">
                    <a:lumMod val="65000"/>
                    <a:lumOff val="35000"/>
                  </a:schemeClr>
                </a:solidFill>
              </a:rPr>
              <a:t>Committee </a:t>
            </a:r>
            <a:r>
              <a:rPr lang="en-US" noProof="1" smtClean="0">
                <a:solidFill>
                  <a:schemeClr val="tx1">
                    <a:lumMod val="65000"/>
                    <a:lumOff val="35000"/>
                  </a:schemeClr>
                </a:solidFill>
              </a:rPr>
              <a:t>Representative, Hydrogen TCP IEA</a:t>
            </a:r>
            <a:endParaRPr lang="en-US" noProof="1">
              <a:solidFill>
                <a:schemeClr val="tx1">
                  <a:lumMod val="65000"/>
                  <a:lumOff val="35000"/>
                </a:schemeClr>
              </a:solidFill>
            </a:endParaRPr>
          </a:p>
          <a:p>
            <a:r>
              <a:rPr lang="en-US" noProof="1" smtClean="0">
                <a:solidFill>
                  <a:schemeClr val="tx1">
                    <a:lumMod val="65000"/>
                    <a:lumOff val="35000"/>
                  </a:schemeClr>
                </a:solidFill>
              </a:rPr>
              <a:t>CEA, France</a:t>
            </a:r>
            <a:endParaRPr lang="en-US" noProof="1">
              <a:solidFill>
                <a:schemeClr val="tx1">
                  <a:lumMod val="65000"/>
                  <a:lumOff val="35000"/>
                </a:schemeClr>
              </a:solidFill>
            </a:endParaRPr>
          </a:p>
        </p:txBody>
      </p:sp>
      <p:sp>
        <p:nvSpPr>
          <p:cNvPr id="5" name="CuadroTexto 4">
            <a:extLst>
              <a:ext uri="{FF2B5EF4-FFF2-40B4-BE49-F238E27FC236}">
                <a16:creationId xmlns:a16="http://schemas.microsoft.com/office/drawing/2014/main" id="{BC97EEEB-7742-4C6C-3849-210892F7E91B}"/>
              </a:ext>
            </a:extLst>
          </p:cNvPr>
          <p:cNvSpPr txBox="1"/>
          <p:nvPr/>
        </p:nvSpPr>
        <p:spPr>
          <a:xfrm>
            <a:off x="5170470" y="4536098"/>
            <a:ext cx="7674315" cy="646331"/>
          </a:xfrm>
          <a:prstGeom prst="rect">
            <a:avLst/>
          </a:prstGeom>
          <a:noFill/>
        </p:spPr>
        <p:txBody>
          <a:bodyPr wrap="square">
            <a:spAutoFit/>
          </a:bodyPr>
          <a:lstStyle/>
          <a:p>
            <a:r>
              <a:rPr lang="en-US" b="1" noProof="1" smtClean="0">
                <a:solidFill>
                  <a:schemeClr val="accent6"/>
                </a:solidFill>
              </a:rPr>
              <a:t>Conférence Hydrogène, SFP Section Paris Sud</a:t>
            </a:r>
          </a:p>
          <a:p>
            <a:pPr algn="ctr"/>
            <a:r>
              <a:rPr lang="en-US" b="1" noProof="1" smtClean="0">
                <a:solidFill>
                  <a:schemeClr val="accent6"/>
                </a:solidFill>
              </a:rPr>
              <a:t>12 décembre 2024</a:t>
            </a:r>
            <a:endParaRPr lang="en-US" b="1" noProof="1">
              <a:solidFill>
                <a:schemeClr val="accent6"/>
              </a:solidFill>
            </a:endParaRPr>
          </a:p>
        </p:txBody>
      </p:sp>
    </p:spTree>
    <p:extLst>
      <p:ext uri="{BB962C8B-B14F-4D97-AF65-F5344CB8AC3E}">
        <p14:creationId xmlns:p14="http://schemas.microsoft.com/office/powerpoint/2010/main" val="417488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606391" y="134120"/>
            <a:ext cx="11396312" cy="1325563"/>
          </a:xfrm>
        </p:spPr>
        <p:txBody>
          <a:bodyPr>
            <a:normAutofit/>
          </a:bodyPr>
          <a:lstStyle/>
          <a:p>
            <a:r>
              <a:rPr lang="fr-FR" sz="2800" b="1" dirty="0" smtClean="0"/>
              <a:t>L’hydrogène s’éloigne de la loi des gaz parfaits à haute pression</a:t>
            </a:r>
            <a:endParaRPr lang="fr-FR" sz="2800" b="1" dirty="0"/>
          </a:p>
        </p:txBody>
      </p:sp>
      <p:sp>
        <p:nvSpPr>
          <p:cNvPr id="2" name="Espace réservé de la date 1"/>
          <p:cNvSpPr>
            <a:spLocks noGrp="1"/>
          </p:cNvSpPr>
          <p:nvPr>
            <p:ph type="dt" sz="half" idx="4294967295"/>
          </p:nvPr>
        </p:nvSpPr>
        <p:spPr/>
        <p:txBody>
          <a:bodyPr/>
          <a:lstStyle/>
          <a:p>
            <a:endParaRPr lang="fr-FR" dirty="0"/>
          </a:p>
        </p:txBody>
      </p:sp>
      <p:sp>
        <p:nvSpPr>
          <p:cNvPr id="4" name="Espace réservé du numéro de diapositive 3"/>
          <p:cNvSpPr>
            <a:spLocks noGrp="1"/>
          </p:cNvSpPr>
          <p:nvPr>
            <p:ph type="sldNum" sz="quarter" idx="4294967295"/>
          </p:nvPr>
        </p:nvSpPr>
        <p:spPr>
          <a:xfrm>
            <a:off x="9448800" y="6356350"/>
            <a:ext cx="2743200" cy="365125"/>
          </a:xfrm>
        </p:spPr>
        <p:txBody>
          <a:bodyPr/>
          <a:lstStyle/>
          <a:p>
            <a:fld id="{3463B96A-3BE7-4975-A0D6-5F37D0CC3DC0}" type="slidenum">
              <a:rPr lang="fr-FR" smtClean="0"/>
              <a:t>10</a:t>
            </a:fld>
            <a:endParaRPr lang="fr-FR"/>
          </a:p>
        </p:txBody>
      </p:sp>
      <p:pic>
        <p:nvPicPr>
          <p:cNvPr id="5" name="Image 4"/>
          <p:cNvPicPr>
            <a:picLocks noChangeAspect="1"/>
          </p:cNvPicPr>
          <p:nvPr/>
        </p:nvPicPr>
        <p:blipFill>
          <a:blip r:embed="rId2"/>
          <a:stretch>
            <a:fillRect/>
          </a:stretch>
        </p:blipFill>
        <p:spPr>
          <a:xfrm>
            <a:off x="6040935" y="1322676"/>
            <a:ext cx="4893364" cy="3573696"/>
          </a:xfrm>
          <a:prstGeom prst="rect">
            <a:avLst/>
          </a:prstGeom>
        </p:spPr>
      </p:pic>
      <p:pic>
        <p:nvPicPr>
          <p:cNvPr id="6" name="Image 5"/>
          <p:cNvPicPr>
            <a:picLocks noChangeAspect="1"/>
          </p:cNvPicPr>
          <p:nvPr/>
        </p:nvPicPr>
        <p:blipFill>
          <a:blip r:embed="rId3"/>
          <a:stretch>
            <a:fillRect/>
          </a:stretch>
        </p:blipFill>
        <p:spPr>
          <a:xfrm>
            <a:off x="309443" y="1167943"/>
            <a:ext cx="5434544" cy="4020073"/>
          </a:xfrm>
          <a:prstGeom prst="rect">
            <a:avLst/>
          </a:prstGeom>
        </p:spPr>
      </p:pic>
      <p:pic>
        <p:nvPicPr>
          <p:cNvPr id="8" name="Image 7"/>
          <p:cNvPicPr>
            <a:picLocks noChangeAspect="1"/>
          </p:cNvPicPr>
          <p:nvPr/>
        </p:nvPicPr>
        <p:blipFill>
          <a:blip r:embed="rId4"/>
          <a:stretch>
            <a:fillRect/>
          </a:stretch>
        </p:blipFill>
        <p:spPr>
          <a:xfrm>
            <a:off x="606391" y="5731185"/>
            <a:ext cx="4103649" cy="981307"/>
          </a:xfrm>
          <a:prstGeom prst="rect">
            <a:avLst/>
          </a:prstGeom>
        </p:spPr>
      </p:pic>
      <p:sp>
        <p:nvSpPr>
          <p:cNvPr id="9" name="ZoneTexte 8"/>
          <p:cNvSpPr txBox="1"/>
          <p:nvPr/>
        </p:nvSpPr>
        <p:spPr>
          <a:xfrm>
            <a:off x="1021390" y="5226807"/>
            <a:ext cx="4010650" cy="369332"/>
          </a:xfrm>
          <a:prstGeom prst="rect">
            <a:avLst/>
          </a:prstGeom>
          <a:noFill/>
        </p:spPr>
        <p:txBody>
          <a:bodyPr wrap="none" rtlCol="0">
            <a:spAutoFit/>
          </a:bodyPr>
          <a:lstStyle/>
          <a:p>
            <a:r>
              <a:rPr lang="fr-FR" dirty="0" smtClean="0"/>
              <a:t>L’hydrogène suit la loi de Yang et Lee</a:t>
            </a:r>
            <a:endParaRPr lang="fr-FR" dirty="0"/>
          </a:p>
        </p:txBody>
      </p:sp>
      <p:pic>
        <p:nvPicPr>
          <p:cNvPr id="10" name="Image 9"/>
          <p:cNvPicPr>
            <a:picLocks noChangeAspect="1"/>
          </p:cNvPicPr>
          <p:nvPr/>
        </p:nvPicPr>
        <p:blipFill>
          <a:blip r:embed="rId5"/>
          <a:stretch>
            <a:fillRect/>
          </a:stretch>
        </p:blipFill>
        <p:spPr>
          <a:xfrm>
            <a:off x="5287635" y="5820395"/>
            <a:ext cx="6715068" cy="529066"/>
          </a:xfrm>
          <a:prstGeom prst="rect">
            <a:avLst/>
          </a:prstGeom>
        </p:spPr>
      </p:pic>
    </p:spTree>
    <p:extLst>
      <p:ext uri="{BB962C8B-B14F-4D97-AF65-F5344CB8AC3E}">
        <p14:creationId xmlns:p14="http://schemas.microsoft.com/office/powerpoint/2010/main" val="3661561066"/>
      </p:ext>
    </p:extLst>
  </p:cSld>
  <p:clrMapOvr>
    <a:masterClrMapping/>
  </p:clrMapOvr>
  <p:transition>
    <p:wipe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43385"/>
            <a:ext cx="10972800" cy="559957"/>
          </a:xfrm>
        </p:spPr>
        <p:txBody>
          <a:bodyPr>
            <a:normAutofit fontScale="90000"/>
          </a:bodyPr>
          <a:lstStyle/>
          <a:p>
            <a:r>
              <a:rPr lang="fr-FR" dirty="0" smtClean="0"/>
              <a:t>Impact of </a:t>
            </a:r>
            <a:r>
              <a:rPr lang="fr-FR" dirty="0" err="1" smtClean="0"/>
              <a:t>NGOs</a:t>
            </a:r>
            <a:r>
              <a:rPr lang="fr-FR" dirty="0" smtClean="0"/>
              <a:t>  </a:t>
            </a:r>
            <a:endParaRPr lang="fr-FR" dirty="0"/>
          </a:p>
        </p:txBody>
      </p:sp>
      <p:sp>
        <p:nvSpPr>
          <p:cNvPr id="5" name="Espace réservé du numéro de diapositive 4"/>
          <p:cNvSpPr>
            <a:spLocks noGrp="1"/>
          </p:cNvSpPr>
          <p:nvPr>
            <p:ph type="sldNum" sz="quarter" idx="12"/>
          </p:nvPr>
        </p:nvSpPr>
        <p:spPr/>
        <p:txBody>
          <a:bodyPr/>
          <a:lstStyle/>
          <a:p>
            <a:fld id="{5376DE50-95F7-4338-BAA2-2429404CE29B}" type="slidenum">
              <a:rPr lang="fr-FR" smtClean="0"/>
              <a:t>100</a:t>
            </a:fld>
            <a:endParaRPr lang="fr-FR"/>
          </a:p>
        </p:txBody>
      </p:sp>
      <p:pic>
        <p:nvPicPr>
          <p:cNvPr id="6" name="Image 5"/>
          <p:cNvPicPr>
            <a:picLocks noChangeAspect="1"/>
          </p:cNvPicPr>
          <p:nvPr/>
        </p:nvPicPr>
        <p:blipFill>
          <a:blip r:embed="rId2"/>
          <a:stretch>
            <a:fillRect/>
          </a:stretch>
        </p:blipFill>
        <p:spPr>
          <a:xfrm>
            <a:off x="8702904" y="1365612"/>
            <a:ext cx="3278442" cy="4516084"/>
          </a:xfrm>
          <a:prstGeom prst="rect">
            <a:avLst/>
          </a:prstGeom>
        </p:spPr>
      </p:pic>
      <p:sp>
        <p:nvSpPr>
          <p:cNvPr id="8" name="Rectangle 7"/>
          <p:cNvSpPr/>
          <p:nvPr/>
        </p:nvSpPr>
        <p:spPr>
          <a:xfrm>
            <a:off x="170047" y="1222997"/>
            <a:ext cx="3911066" cy="4801314"/>
          </a:xfrm>
          <a:prstGeom prst="rect">
            <a:avLst/>
          </a:prstGeom>
        </p:spPr>
        <p:txBody>
          <a:bodyPr wrap="square">
            <a:spAutoFit/>
          </a:bodyPr>
          <a:lstStyle/>
          <a:p>
            <a:r>
              <a:rPr lang="en-US" dirty="0" smtClean="0">
                <a:solidFill>
                  <a:srgbClr val="333333"/>
                </a:solidFill>
                <a:latin typeface="Merriweather"/>
              </a:rPr>
              <a:t>NGO BUND WWF DUH may 2022</a:t>
            </a:r>
          </a:p>
          <a:p>
            <a:r>
              <a:rPr lang="en-US" dirty="0" smtClean="0">
                <a:solidFill>
                  <a:srgbClr val="333333"/>
                </a:solidFill>
                <a:latin typeface="Merriweather"/>
              </a:rPr>
              <a:t>“Currently</a:t>
            </a:r>
            <a:r>
              <a:rPr lang="en-US" dirty="0">
                <a:solidFill>
                  <a:srgbClr val="333333"/>
                </a:solidFill>
                <a:latin typeface="Merriweather"/>
              </a:rPr>
              <a:t>, large parts of politics, industry and the media present hydrogen exports exclusively as an opportunity for the producing countries. The risks - such as negative climate impacts, destroyed ecosystems, illegal land grabbing and displacement - are almost completely ignored,” the NGOs said. “These risks are exacerbated when </a:t>
            </a:r>
            <a:r>
              <a:rPr lang="en-US" dirty="0" err="1">
                <a:solidFill>
                  <a:srgbClr val="333333"/>
                </a:solidFill>
                <a:latin typeface="Merriweather"/>
              </a:rPr>
              <a:t>industrialised</a:t>
            </a:r>
            <a:r>
              <a:rPr lang="en-US" dirty="0">
                <a:solidFill>
                  <a:srgbClr val="333333"/>
                </a:solidFill>
                <a:latin typeface="Merriweather"/>
              </a:rPr>
              <a:t> countries rely too heavily on imports, neglect self-sufficiency and projects in other countries are under pressure to quickly compensate for supply shortages.”</a:t>
            </a:r>
            <a:endParaRPr lang="fr-FR" dirty="0"/>
          </a:p>
        </p:txBody>
      </p:sp>
      <p:pic>
        <p:nvPicPr>
          <p:cNvPr id="9" name="Image 8"/>
          <p:cNvPicPr>
            <a:picLocks noChangeAspect="1"/>
          </p:cNvPicPr>
          <p:nvPr/>
        </p:nvPicPr>
        <p:blipFill>
          <a:blip r:embed="rId3"/>
          <a:stretch>
            <a:fillRect/>
          </a:stretch>
        </p:blipFill>
        <p:spPr>
          <a:xfrm>
            <a:off x="4298811" y="1385363"/>
            <a:ext cx="4019398" cy="2537245"/>
          </a:xfrm>
          <a:prstGeom prst="rect">
            <a:avLst/>
          </a:prstGeom>
        </p:spPr>
      </p:pic>
      <p:sp>
        <p:nvSpPr>
          <p:cNvPr id="10" name="Rectangle 9"/>
          <p:cNvSpPr/>
          <p:nvPr/>
        </p:nvSpPr>
        <p:spPr>
          <a:xfrm>
            <a:off x="3798770" y="4213752"/>
            <a:ext cx="4594459" cy="1477328"/>
          </a:xfrm>
          <a:prstGeom prst="rect">
            <a:avLst/>
          </a:prstGeom>
        </p:spPr>
        <p:txBody>
          <a:bodyPr wrap="square">
            <a:spAutoFit/>
          </a:bodyPr>
          <a:lstStyle/>
          <a:p>
            <a:pPr algn="ctr"/>
            <a:r>
              <a:rPr lang="en-US" b="1" dirty="0">
                <a:solidFill>
                  <a:srgbClr val="383832"/>
                </a:solidFill>
                <a:latin typeface="Roboto-extrabold"/>
              </a:rPr>
              <a:t>The hydrogen hype: Gas industry fairy tale or climate horror story?</a:t>
            </a:r>
          </a:p>
          <a:p>
            <a:pPr algn="ctr"/>
            <a:r>
              <a:rPr lang="en-US" i="1" dirty="0">
                <a:solidFill>
                  <a:srgbClr val="575550"/>
                </a:solidFill>
                <a:latin typeface="Roboto-extrabold"/>
              </a:rPr>
              <a:t>The European Commission and its quest to let the gas industry write the book on hydrogen in Europe</a:t>
            </a:r>
            <a:endParaRPr lang="en-US" i="1" dirty="0">
              <a:solidFill>
                <a:srgbClr val="575550"/>
              </a:solidFill>
              <a:effectLst/>
              <a:latin typeface="Roboto-extrabold"/>
            </a:endParaRPr>
          </a:p>
        </p:txBody>
      </p:sp>
    </p:spTree>
    <p:extLst>
      <p:ext uri="{BB962C8B-B14F-4D97-AF65-F5344CB8AC3E}">
        <p14:creationId xmlns:p14="http://schemas.microsoft.com/office/powerpoint/2010/main" val="4010347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208936" y="182921"/>
            <a:ext cx="8229600" cy="559957"/>
          </a:xfrm>
        </p:spPr>
        <p:txBody>
          <a:bodyPr>
            <a:normAutofit fontScale="90000"/>
          </a:bodyPr>
          <a:lstStyle/>
          <a:p>
            <a:r>
              <a:rPr lang="fr-FR" dirty="0" err="1" smtClean="0"/>
              <a:t>Geopolitique</a:t>
            </a:r>
            <a:r>
              <a:rPr lang="fr-FR" dirty="0" smtClean="0"/>
              <a:t> des énergies</a:t>
            </a:r>
            <a:endParaRPr lang="fr-FR" dirty="0"/>
          </a:p>
        </p:txBody>
      </p:sp>
      <p:sp>
        <p:nvSpPr>
          <p:cNvPr id="3" name="Espace réservé du numéro de diapositive 2"/>
          <p:cNvSpPr>
            <a:spLocks noGrp="1"/>
          </p:cNvSpPr>
          <p:nvPr>
            <p:ph type="sldNum" sz="quarter" idx="4294967295"/>
          </p:nvPr>
        </p:nvSpPr>
        <p:spPr/>
        <p:txBody>
          <a:bodyPr/>
          <a:lstStyle/>
          <a:p>
            <a:pPr defTabSz="914400"/>
            <a:fld id="{5376DE50-95F7-4338-BAA2-2429404CE29B}" type="slidenum">
              <a:rPr lang="fr-FR">
                <a:solidFill>
                  <a:srgbClr val="000000"/>
                </a:solidFill>
                <a:latin typeface="Calibri"/>
              </a:rPr>
              <a:pPr defTabSz="914400"/>
              <a:t>101</a:t>
            </a:fld>
            <a:endParaRPr lang="fr-FR">
              <a:solidFill>
                <a:srgbClr val="000000"/>
              </a:solidFill>
              <a:latin typeface="Calibri"/>
            </a:endParaRPr>
          </a:p>
        </p:txBody>
      </p:sp>
      <p:pic>
        <p:nvPicPr>
          <p:cNvPr id="2" name="Image 1"/>
          <p:cNvPicPr>
            <a:picLocks noChangeAspect="1"/>
          </p:cNvPicPr>
          <p:nvPr/>
        </p:nvPicPr>
        <p:blipFill>
          <a:blip r:embed="rId2"/>
          <a:stretch>
            <a:fillRect/>
          </a:stretch>
        </p:blipFill>
        <p:spPr>
          <a:xfrm>
            <a:off x="512088" y="979200"/>
            <a:ext cx="3657600" cy="4762500"/>
          </a:xfrm>
          <a:prstGeom prst="rect">
            <a:avLst/>
          </a:prstGeom>
        </p:spPr>
      </p:pic>
      <p:pic>
        <p:nvPicPr>
          <p:cNvPr id="5" name="Image 4"/>
          <p:cNvPicPr>
            <a:picLocks noChangeAspect="1"/>
          </p:cNvPicPr>
          <p:nvPr/>
        </p:nvPicPr>
        <p:blipFill>
          <a:blip r:embed="rId3"/>
          <a:stretch>
            <a:fillRect/>
          </a:stretch>
        </p:blipFill>
        <p:spPr>
          <a:xfrm>
            <a:off x="4817367" y="1331857"/>
            <a:ext cx="7235623" cy="4276463"/>
          </a:xfrm>
          <a:prstGeom prst="rect">
            <a:avLst/>
          </a:prstGeom>
        </p:spPr>
      </p:pic>
    </p:spTree>
    <p:extLst>
      <p:ext uri="{BB962C8B-B14F-4D97-AF65-F5344CB8AC3E}">
        <p14:creationId xmlns:p14="http://schemas.microsoft.com/office/powerpoint/2010/main" val="3082982135"/>
      </p:ext>
    </p:extLst>
  </p:cSld>
  <p:clrMapOvr>
    <a:masterClrMapping/>
  </p:clrMapOvr>
  <p:transition>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 y="593165"/>
            <a:ext cx="10972800" cy="559957"/>
          </a:xfrm>
        </p:spPr>
        <p:txBody>
          <a:bodyPr>
            <a:normAutofit fontScale="90000"/>
          </a:bodyPr>
          <a:lstStyle/>
          <a:p>
            <a:r>
              <a:rPr lang="fr-FR" dirty="0" smtClean="0"/>
              <a:t>Bataille leadership technologique et commercial</a:t>
            </a:r>
            <a:endParaRPr lang="fr-FR" dirty="0"/>
          </a:p>
        </p:txBody>
      </p:sp>
      <p:sp>
        <p:nvSpPr>
          <p:cNvPr id="5" name="Espace réservé du numéro de diapositive 4"/>
          <p:cNvSpPr>
            <a:spLocks noGrp="1"/>
          </p:cNvSpPr>
          <p:nvPr>
            <p:ph type="sldNum" sz="quarter" idx="12"/>
          </p:nvPr>
        </p:nvSpPr>
        <p:spPr/>
        <p:txBody>
          <a:bodyPr/>
          <a:lstStyle/>
          <a:p>
            <a:pPr defTabSz="914400"/>
            <a:fld id="{5376DE50-95F7-4338-BAA2-2429404CE29B}" type="slidenum">
              <a:rPr lang="fr-FR">
                <a:solidFill>
                  <a:srgbClr val="000000"/>
                </a:solidFill>
                <a:latin typeface="Calibri"/>
              </a:rPr>
              <a:pPr defTabSz="914400"/>
              <a:t>102</a:t>
            </a:fld>
            <a:endParaRPr lang="fr-FR">
              <a:solidFill>
                <a:srgbClr val="000000"/>
              </a:solidFill>
              <a:latin typeface="Calibri"/>
            </a:endParaRPr>
          </a:p>
        </p:txBody>
      </p:sp>
      <p:pic>
        <p:nvPicPr>
          <p:cNvPr id="6" name="Image 5"/>
          <p:cNvPicPr/>
          <p:nvPr/>
        </p:nvPicPr>
        <p:blipFill rotWithShape="1">
          <a:blip r:embed="rId2"/>
          <a:srcRect t="15873" r="23446" b="16931"/>
          <a:stretch/>
        </p:blipFill>
        <p:spPr bwMode="auto">
          <a:xfrm>
            <a:off x="1752600" y="1310640"/>
            <a:ext cx="8015808" cy="4350608"/>
          </a:xfrm>
          <a:prstGeom prst="rect">
            <a:avLst/>
          </a:prstGeom>
          <a:ln>
            <a:noFill/>
          </a:ln>
          <a:extLst>
            <a:ext uri="{53640926-AAD7-44D8-BBD7-CCE9431645EC}">
              <a14:shadowObscured xmlns:a14="http://schemas.microsoft.com/office/drawing/2010/main"/>
            </a:ext>
          </a:extLst>
        </p:spPr>
      </p:pic>
      <p:sp>
        <p:nvSpPr>
          <p:cNvPr id="7" name="ZoneTexte 6"/>
          <p:cNvSpPr txBox="1"/>
          <p:nvPr/>
        </p:nvSpPr>
        <p:spPr>
          <a:xfrm>
            <a:off x="6122273" y="5764616"/>
            <a:ext cx="1762277" cy="307777"/>
          </a:xfrm>
          <a:prstGeom prst="rect">
            <a:avLst/>
          </a:prstGeom>
          <a:noFill/>
        </p:spPr>
        <p:txBody>
          <a:bodyPr wrap="none" rtlCol="0">
            <a:spAutoFit/>
          </a:bodyPr>
          <a:lstStyle/>
          <a:p>
            <a:pPr defTabSz="914400"/>
            <a:r>
              <a:rPr lang="fr-FR" sz="1400" i="1" dirty="0">
                <a:solidFill>
                  <a:srgbClr val="000000"/>
                </a:solidFill>
                <a:latin typeface="Calibri"/>
              </a:rPr>
              <a:t>Source IEA ETP 20233</a:t>
            </a:r>
          </a:p>
        </p:txBody>
      </p:sp>
    </p:spTree>
    <p:extLst>
      <p:ext uri="{BB962C8B-B14F-4D97-AF65-F5344CB8AC3E}">
        <p14:creationId xmlns:p14="http://schemas.microsoft.com/office/powerpoint/2010/main" val="7356642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8055" y="419841"/>
            <a:ext cx="10313988" cy="1089025"/>
          </a:xfrm>
        </p:spPr>
        <p:txBody>
          <a:bodyPr/>
          <a:lstStyle/>
          <a:p>
            <a:r>
              <a:rPr lang="fr-FR" dirty="0" smtClean="0"/>
              <a:t>Commerce international</a:t>
            </a:r>
            <a:endParaRPr lang="fr-FR" dirty="0"/>
          </a:p>
        </p:txBody>
      </p:sp>
      <p:pic>
        <p:nvPicPr>
          <p:cNvPr id="3" name="Image 2"/>
          <p:cNvPicPr>
            <a:picLocks noChangeAspect="1"/>
          </p:cNvPicPr>
          <p:nvPr/>
        </p:nvPicPr>
        <p:blipFill>
          <a:blip r:embed="rId2"/>
          <a:stretch>
            <a:fillRect/>
          </a:stretch>
        </p:blipFill>
        <p:spPr>
          <a:xfrm>
            <a:off x="2626162" y="1508866"/>
            <a:ext cx="5793510" cy="4514286"/>
          </a:xfrm>
          <a:prstGeom prst="rect">
            <a:avLst/>
          </a:prstGeom>
        </p:spPr>
      </p:pic>
    </p:spTree>
    <p:extLst>
      <p:ext uri="{BB962C8B-B14F-4D97-AF65-F5344CB8AC3E}">
        <p14:creationId xmlns:p14="http://schemas.microsoft.com/office/powerpoint/2010/main" val="12837282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9005" y="193810"/>
            <a:ext cx="10313988" cy="1089025"/>
          </a:xfrm>
        </p:spPr>
        <p:txBody>
          <a:bodyPr/>
          <a:lstStyle/>
          <a:p>
            <a:endParaRPr lang="fr-FR" dirty="0"/>
          </a:p>
        </p:txBody>
      </p:sp>
      <p:pic>
        <p:nvPicPr>
          <p:cNvPr id="3" name="Image 2"/>
          <p:cNvPicPr>
            <a:picLocks noChangeAspect="1"/>
          </p:cNvPicPr>
          <p:nvPr/>
        </p:nvPicPr>
        <p:blipFill>
          <a:blip r:embed="rId2"/>
          <a:stretch>
            <a:fillRect/>
          </a:stretch>
        </p:blipFill>
        <p:spPr>
          <a:xfrm>
            <a:off x="97683" y="1125986"/>
            <a:ext cx="5717490" cy="4981470"/>
          </a:xfrm>
          <a:prstGeom prst="rect">
            <a:avLst/>
          </a:prstGeom>
        </p:spPr>
      </p:pic>
      <p:pic>
        <p:nvPicPr>
          <p:cNvPr id="4" name="Image 3"/>
          <p:cNvPicPr>
            <a:picLocks noChangeAspect="1"/>
          </p:cNvPicPr>
          <p:nvPr/>
        </p:nvPicPr>
        <p:blipFill>
          <a:blip r:embed="rId3"/>
          <a:stretch>
            <a:fillRect/>
          </a:stretch>
        </p:blipFill>
        <p:spPr>
          <a:xfrm>
            <a:off x="5983078" y="1205257"/>
            <a:ext cx="5549664" cy="4521579"/>
          </a:xfrm>
          <a:prstGeom prst="rect">
            <a:avLst/>
          </a:prstGeom>
        </p:spPr>
      </p:pic>
    </p:spTree>
    <p:extLst>
      <p:ext uri="{BB962C8B-B14F-4D97-AF65-F5344CB8AC3E}">
        <p14:creationId xmlns:p14="http://schemas.microsoft.com/office/powerpoint/2010/main" val="3187417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L’hydrogène a un coefficient négatif de détente Joule Thomson</a:t>
            </a:r>
            <a:endParaRPr lang="fr-FR" sz="2800" dirty="0"/>
          </a:p>
        </p:txBody>
      </p:sp>
      <p:pic>
        <p:nvPicPr>
          <p:cNvPr id="3" name="Image 2"/>
          <p:cNvPicPr>
            <a:picLocks noChangeAspect="1"/>
          </p:cNvPicPr>
          <p:nvPr/>
        </p:nvPicPr>
        <p:blipFill>
          <a:blip r:embed="rId2"/>
          <a:stretch>
            <a:fillRect/>
          </a:stretch>
        </p:blipFill>
        <p:spPr>
          <a:xfrm>
            <a:off x="0" y="1417749"/>
            <a:ext cx="6453230" cy="3992529"/>
          </a:xfrm>
          <a:prstGeom prst="rect">
            <a:avLst/>
          </a:prstGeom>
        </p:spPr>
      </p:pic>
      <p:pic>
        <p:nvPicPr>
          <p:cNvPr id="4" name="Image 3"/>
          <p:cNvPicPr>
            <a:picLocks noChangeAspect="1"/>
          </p:cNvPicPr>
          <p:nvPr/>
        </p:nvPicPr>
        <p:blipFill>
          <a:blip r:embed="rId3"/>
          <a:stretch>
            <a:fillRect/>
          </a:stretch>
        </p:blipFill>
        <p:spPr>
          <a:xfrm>
            <a:off x="7180446" y="2043391"/>
            <a:ext cx="4357036" cy="3021617"/>
          </a:xfrm>
          <a:prstGeom prst="rect">
            <a:avLst/>
          </a:prstGeom>
        </p:spPr>
      </p:pic>
      <mc:AlternateContent xmlns:mc="http://schemas.openxmlformats.org/markup-compatibility/2006" xmlns:a14="http://schemas.microsoft.com/office/drawing/2010/main">
        <mc:Choice Requires="a14">
          <p:sp>
            <p:nvSpPr>
              <p:cNvPr id="5" name="ZoneTexte 4"/>
              <p:cNvSpPr txBox="1"/>
              <p:nvPr/>
            </p:nvSpPr>
            <p:spPr>
              <a:xfrm>
                <a:off x="4516898" y="5621154"/>
                <a:ext cx="5327099" cy="923330"/>
              </a:xfrm>
              <a:prstGeom prst="rect">
                <a:avLst/>
              </a:prstGeom>
              <a:noFill/>
            </p:spPr>
            <p:txBody>
              <a:bodyPr wrap="none" rtlCol="0">
                <a:spAutoFit/>
              </a:bodyPr>
              <a:lstStyle/>
              <a:p>
                <a:pPr algn="ctr"/>
                <a:r>
                  <a:rPr lang="fr-FR" i="1" u="sng" dirty="0" smtClean="0"/>
                  <a:t>Exemple pratique </a:t>
                </a:r>
              </a:p>
              <a:p>
                <a:pPr algn="ctr"/>
                <a:r>
                  <a:rPr lang="fr-FR" dirty="0" smtClean="0"/>
                  <a:t>Détente </a:t>
                </a:r>
                <a:r>
                  <a:rPr lang="fr-FR" dirty="0" err="1" smtClean="0"/>
                  <a:t>isenthalpique</a:t>
                </a:r>
                <a:r>
                  <a:rPr lang="fr-FR" dirty="0" smtClean="0"/>
                  <a:t> à 273 °K, de 5 bars à 1 bars</a:t>
                </a:r>
              </a:p>
              <a:p>
                <a:pPr algn="ct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𝑇</m:t>
                      </m:r>
                      <m:r>
                        <a:rPr lang="fr-FR" b="0" i="1" smtClean="0">
                          <a:latin typeface="Cambria Math" panose="02040503050406030204" pitchFamily="18" charset="0"/>
                          <a:ea typeface="Cambria Math" panose="02040503050406030204" pitchFamily="18" charset="0"/>
                        </a:rPr>
                        <m:t>=0,06</m:t>
                      </m:r>
                      <m:r>
                        <a:rPr lang="fr-FR" b="0" i="1" smtClean="0">
                          <a:latin typeface="Cambria Math" panose="02040503050406030204" pitchFamily="18" charset="0"/>
                          <a:ea typeface="Cambria Math" panose="02040503050406030204" pitchFamily="18" charset="0"/>
                        </a:rPr>
                        <m:t>𝐾</m:t>
                      </m:r>
                    </m:oMath>
                  </m:oMathPara>
                </a14:m>
                <a:endParaRPr lang="fr-FR" dirty="0"/>
              </a:p>
            </p:txBody>
          </p:sp>
        </mc:Choice>
        <mc:Fallback xmlns="">
          <p:sp>
            <p:nvSpPr>
              <p:cNvPr id="5" name="ZoneTexte 4"/>
              <p:cNvSpPr txBox="1">
                <a:spLocks noRot="1" noChangeAspect="1" noMove="1" noResize="1" noEditPoints="1" noAdjustHandles="1" noChangeArrowheads="1" noChangeShapeType="1" noTextEdit="1"/>
              </p:cNvSpPr>
              <p:nvPr/>
            </p:nvSpPr>
            <p:spPr>
              <a:xfrm>
                <a:off x="4516898" y="5621154"/>
                <a:ext cx="5327099" cy="923330"/>
              </a:xfrm>
              <a:prstGeom prst="rect">
                <a:avLst/>
              </a:prstGeom>
              <a:blipFill>
                <a:blip r:embed="rId4"/>
                <a:stretch>
                  <a:fillRect l="-801" t="-3289" r="-801"/>
                </a:stretch>
              </a:blipFill>
            </p:spPr>
            <p:txBody>
              <a:bodyPr/>
              <a:lstStyle/>
              <a:p>
                <a:r>
                  <a:rPr lang="fr-FR">
                    <a:noFill/>
                  </a:rPr>
                  <a:t> </a:t>
                </a:r>
              </a:p>
            </p:txBody>
          </p:sp>
        </mc:Fallback>
      </mc:AlternateContent>
    </p:spTree>
    <p:extLst>
      <p:ext uri="{BB962C8B-B14F-4D97-AF65-F5344CB8AC3E}">
        <p14:creationId xmlns:p14="http://schemas.microsoft.com/office/powerpoint/2010/main" val="426859618"/>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7195" y="0"/>
            <a:ext cx="10515600" cy="1325563"/>
          </a:xfrm>
        </p:spPr>
        <p:txBody>
          <a:bodyPr>
            <a:normAutofit/>
          </a:bodyPr>
          <a:lstStyle/>
          <a:p>
            <a:r>
              <a:rPr lang="fr-FR" sz="2400" dirty="0" smtClean="0"/>
              <a:t>Considérations sur les incendies de véhicule à hydrogène</a:t>
            </a:r>
            <a:endParaRPr lang="fr-FR" sz="2400" dirty="0"/>
          </a:p>
        </p:txBody>
      </p:sp>
      <p:pic>
        <p:nvPicPr>
          <p:cNvPr id="3" name="Image 2"/>
          <p:cNvPicPr>
            <a:picLocks noChangeAspect="1"/>
          </p:cNvPicPr>
          <p:nvPr/>
        </p:nvPicPr>
        <p:blipFill>
          <a:blip r:embed="rId2"/>
          <a:stretch>
            <a:fillRect/>
          </a:stretch>
        </p:blipFill>
        <p:spPr>
          <a:xfrm>
            <a:off x="296396" y="1640693"/>
            <a:ext cx="4523732" cy="3366084"/>
          </a:xfrm>
          <a:prstGeom prst="rect">
            <a:avLst/>
          </a:prstGeom>
        </p:spPr>
      </p:pic>
      <p:pic>
        <p:nvPicPr>
          <p:cNvPr id="4" name="Image 3"/>
          <p:cNvPicPr>
            <a:picLocks noChangeAspect="1"/>
          </p:cNvPicPr>
          <p:nvPr/>
        </p:nvPicPr>
        <p:blipFill>
          <a:blip r:embed="rId3"/>
          <a:stretch>
            <a:fillRect/>
          </a:stretch>
        </p:blipFill>
        <p:spPr>
          <a:xfrm>
            <a:off x="6200262" y="1325563"/>
            <a:ext cx="3542399" cy="4995272"/>
          </a:xfrm>
          <a:prstGeom prst="rect">
            <a:avLst/>
          </a:prstGeom>
        </p:spPr>
      </p:pic>
      <p:sp>
        <p:nvSpPr>
          <p:cNvPr id="5" name="Rectangle 4"/>
          <p:cNvSpPr/>
          <p:nvPr/>
        </p:nvSpPr>
        <p:spPr>
          <a:xfrm>
            <a:off x="267207" y="5573648"/>
            <a:ext cx="5406224" cy="369332"/>
          </a:xfrm>
          <a:prstGeom prst="rect">
            <a:avLst/>
          </a:prstGeom>
        </p:spPr>
        <p:txBody>
          <a:bodyPr wrap="none">
            <a:spAutoFit/>
          </a:bodyPr>
          <a:lstStyle/>
          <a:p>
            <a:r>
              <a:rPr lang="fr-FR" dirty="0">
                <a:hlinkClick r:id="rId4"/>
              </a:rPr>
              <a:t>https://</a:t>
            </a:r>
            <a:r>
              <a:rPr lang="fr-FR" dirty="0" smtClean="0">
                <a:hlinkClick r:id="rId4"/>
              </a:rPr>
              <a:t>www.youtube.com/watch?v=OA8dNFiVaF0</a:t>
            </a:r>
            <a:r>
              <a:rPr lang="fr-FR" dirty="0" smtClean="0"/>
              <a:t>  </a:t>
            </a:r>
            <a:endParaRPr lang="fr-FR" dirty="0"/>
          </a:p>
        </p:txBody>
      </p:sp>
    </p:spTree>
    <p:extLst>
      <p:ext uri="{BB962C8B-B14F-4D97-AF65-F5344CB8AC3E}">
        <p14:creationId xmlns:p14="http://schemas.microsoft.com/office/powerpoint/2010/main" val="4068840110"/>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2323" y="123701"/>
            <a:ext cx="10515600" cy="950119"/>
          </a:xfrm>
        </p:spPr>
        <p:txBody>
          <a:bodyPr>
            <a:normAutofit fontScale="90000"/>
          </a:bodyPr>
          <a:lstStyle/>
          <a:p>
            <a:pPr algn="ctr"/>
            <a:r>
              <a:rPr lang="fr-FR" sz="2400" dirty="0" smtClean="0"/>
              <a:t>Espaces Confinés:</a:t>
            </a:r>
            <a:br>
              <a:rPr lang="fr-FR" sz="2400" dirty="0" smtClean="0"/>
            </a:br>
            <a:r>
              <a:rPr lang="fr-FR" sz="2400" dirty="0" smtClean="0"/>
              <a:t>Méthodologie de sureté, simulation, recherche </a:t>
            </a:r>
            <a:r>
              <a:rPr lang="fr-FR" sz="2400" dirty="0" err="1" smtClean="0"/>
              <a:t>pré-normative</a:t>
            </a:r>
            <a:r>
              <a:rPr lang="fr-FR" sz="2400" dirty="0" smtClean="0"/>
              <a:t>, prévention, mitigation, sécurité </a:t>
            </a:r>
            <a:endParaRPr lang="fr-FR" sz="2400" dirty="0"/>
          </a:p>
        </p:txBody>
      </p:sp>
      <p:pic>
        <p:nvPicPr>
          <p:cNvPr id="3" name="Image 2"/>
          <p:cNvPicPr>
            <a:picLocks noChangeAspect="1"/>
          </p:cNvPicPr>
          <p:nvPr/>
        </p:nvPicPr>
        <p:blipFill>
          <a:blip r:embed="rId2"/>
          <a:stretch>
            <a:fillRect/>
          </a:stretch>
        </p:blipFill>
        <p:spPr>
          <a:xfrm>
            <a:off x="175160" y="1690689"/>
            <a:ext cx="5238750" cy="3067050"/>
          </a:xfrm>
          <a:prstGeom prst="rect">
            <a:avLst/>
          </a:prstGeom>
        </p:spPr>
      </p:pic>
      <p:pic>
        <p:nvPicPr>
          <p:cNvPr id="4" name="Image 3"/>
          <p:cNvPicPr>
            <a:picLocks noChangeAspect="1"/>
          </p:cNvPicPr>
          <p:nvPr/>
        </p:nvPicPr>
        <p:blipFill>
          <a:blip r:embed="rId3"/>
          <a:stretch>
            <a:fillRect/>
          </a:stretch>
        </p:blipFill>
        <p:spPr>
          <a:xfrm>
            <a:off x="5914623" y="1824708"/>
            <a:ext cx="4899459" cy="2182143"/>
          </a:xfrm>
          <a:prstGeom prst="rect">
            <a:avLst/>
          </a:prstGeom>
        </p:spPr>
      </p:pic>
      <p:pic>
        <p:nvPicPr>
          <p:cNvPr id="5" name="Image 4"/>
          <p:cNvPicPr>
            <a:picLocks noChangeAspect="1"/>
          </p:cNvPicPr>
          <p:nvPr/>
        </p:nvPicPr>
        <p:blipFill>
          <a:blip r:embed="rId4"/>
          <a:stretch>
            <a:fillRect/>
          </a:stretch>
        </p:blipFill>
        <p:spPr>
          <a:xfrm>
            <a:off x="3277402" y="4757739"/>
            <a:ext cx="3835667" cy="1917834"/>
          </a:xfrm>
          <a:prstGeom prst="rect">
            <a:avLst/>
          </a:prstGeom>
        </p:spPr>
      </p:pic>
    </p:spTree>
    <p:extLst>
      <p:ext uri="{BB962C8B-B14F-4D97-AF65-F5344CB8AC3E}">
        <p14:creationId xmlns:p14="http://schemas.microsoft.com/office/powerpoint/2010/main" val="1781414487"/>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295800" y="241484"/>
            <a:ext cx="4248472" cy="523220"/>
          </a:xfrm>
          <a:prstGeom prst="rect">
            <a:avLst/>
          </a:prstGeom>
          <a:noFill/>
        </p:spPr>
        <p:txBody>
          <a:bodyPr wrap="square" rtlCol="0">
            <a:spAutoFit/>
          </a:bodyPr>
          <a:lstStyle/>
          <a:p>
            <a:pPr defTabSz="914400" eaLnBrk="0" fontAlgn="base" hangingPunct="0">
              <a:spcBef>
                <a:spcPct val="0"/>
              </a:spcBef>
              <a:spcAft>
                <a:spcPct val="0"/>
              </a:spcAft>
            </a:pPr>
            <a:r>
              <a:rPr lang="fr-FR" sz="2800" b="1" dirty="0">
                <a:solidFill>
                  <a:prstClr val="white"/>
                </a:solidFill>
                <a:latin typeface="Times New Roman" pitchFamily="18" charset="0"/>
              </a:rPr>
              <a:t>La question de la Sûreté</a:t>
            </a:r>
          </a:p>
        </p:txBody>
      </p:sp>
      <p:pic>
        <p:nvPicPr>
          <p:cNvPr id="3" name="Picture 3"/>
          <p:cNvPicPr>
            <a:picLocks noChangeAspect="1" noChangeArrowheads="1"/>
          </p:cNvPicPr>
          <p:nvPr/>
        </p:nvPicPr>
        <p:blipFill>
          <a:blip r:embed="rId2" cstate="print"/>
          <a:srcRect/>
          <a:stretch>
            <a:fillRect/>
          </a:stretch>
        </p:blipFill>
        <p:spPr bwMode="auto">
          <a:xfrm>
            <a:off x="1751366" y="1650104"/>
            <a:ext cx="4215685" cy="3816424"/>
          </a:xfrm>
          <a:prstGeom prst="rect">
            <a:avLst/>
          </a:prstGeom>
          <a:noFill/>
          <a:ln w="9525">
            <a:noFill/>
            <a:miter lim="800000"/>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6023992" y="1794120"/>
            <a:ext cx="4487042" cy="4155160"/>
          </a:xfrm>
          <a:prstGeom prst="rect">
            <a:avLst/>
          </a:prstGeom>
          <a:noFill/>
          <a:ln w="9525">
            <a:noFill/>
            <a:miter lim="800000"/>
            <a:headEnd/>
            <a:tailEnd/>
          </a:ln>
          <a:effectLst/>
        </p:spPr>
      </p:pic>
      <p:sp>
        <p:nvSpPr>
          <p:cNvPr id="5" name="ZoneTexte 4"/>
          <p:cNvSpPr txBox="1"/>
          <p:nvPr/>
        </p:nvSpPr>
        <p:spPr>
          <a:xfrm>
            <a:off x="2351584" y="1146049"/>
            <a:ext cx="3384376" cy="461665"/>
          </a:xfrm>
          <a:prstGeom prst="rect">
            <a:avLst/>
          </a:prstGeom>
          <a:noFill/>
        </p:spPr>
        <p:txBody>
          <a:bodyPr wrap="square" rtlCol="0">
            <a:spAutoFit/>
          </a:bodyPr>
          <a:lstStyle/>
          <a:p>
            <a:pPr defTabSz="914400" eaLnBrk="0" fontAlgn="base" hangingPunct="0">
              <a:spcBef>
                <a:spcPct val="0"/>
              </a:spcBef>
              <a:spcAft>
                <a:spcPct val="0"/>
              </a:spcAft>
            </a:pPr>
            <a:r>
              <a:rPr lang="fr-FR" sz="2400" dirty="0">
                <a:solidFill>
                  <a:srgbClr val="002060"/>
                </a:solidFill>
                <a:latin typeface="Times New Roman" pitchFamily="18" charset="0"/>
              </a:rPr>
              <a:t>Des scénarios d’accidents</a:t>
            </a:r>
          </a:p>
        </p:txBody>
      </p:sp>
      <p:sp>
        <p:nvSpPr>
          <p:cNvPr id="6" name="ZoneTexte 5"/>
          <p:cNvSpPr txBox="1"/>
          <p:nvPr/>
        </p:nvSpPr>
        <p:spPr>
          <a:xfrm>
            <a:off x="6816080" y="1218057"/>
            <a:ext cx="2520280" cy="461665"/>
          </a:xfrm>
          <a:prstGeom prst="rect">
            <a:avLst/>
          </a:prstGeom>
          <a:noFill/>
        </p:spPr>
        <p:txBody>
          <a:bodyPr wrap="square" rtlCol="0">
            <a:spAutoFit/>
          </a:bodyPr>
          <a:lstStyle/>
          <a:p>
            <a:pPr defTabSz="914400" eaLnBrk="0" fontAlgn="base" hangingPunct="0">
              <a:spcBef>
                <a:spcPct val="0"/>
              </a:spcBef>
              <a:spcAft>
                <a:spcPct val="0"/>
              </a:spcAft>
            </a:pPr>
            <a:r>
              <a:rPr lang="fr-FR" sz="2400" dirty="0">
                <a:solidFill>
                  <a:srgbClr val="002060"/>
                </a:solidFill>
                <a:latin typeface="Times New Roman" pitchFamily="18" charset="0"/>
              </a:rPr>
              <a:t>Des conséquences</a:t>
            </a:r>
          </a:p>
        </p:txBody>
      </p:sp>
    </p:spTree>
    <p:extLst>
      <p:ext uri="{BB962C8B-B14F-4D97-AF65-F5344CB8AC3E}">
        <p14:creationId xmlns:p14="http://schemas.microsoft.com/office/powerpoint/2010/main" val="314772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96330" y="-128811"/>
            <a:ext cx="10515600" cy="1325563"/>
          </a:xfrm>
        </p:spPr>
        <p:txBody>
          <a:bodyPr>
            <a:normAutofit/>
          </a:bodyPr>
          <a:lstStyle/>
          <a:p>
            <a:pPr algn="ctr"/>
            <a:r>
              <a:rPr lang="fr-FR" sz="3200" dirty="0" smtClean="0"/>
              <a:t>Risques liés à l’hydrogène: </a:t>
            </a:r>
            <a:br>
              <a:rPr lang="fr-FR" sz="3200" dirty="0" smtClean="0"/>
            </a:br>
            <a:r>
              <a:rPr lang="fr-FR" sz="3200" dirty="0" smtClean="0"/>
              <a:t>les Sapeurs-Pompiers savent comment intervenir</a:t>
            </a:r>
            <a:endParaRPr lang="fr-FR" sz="3200" dirty="0"/>
          </a:p>
        </p:txBody>
      </p:sp>
      <p:pic>
        <p:nvPicPr>
          <p:cNvPr id="8194" name="Picture 2" descr="http://www.ensosp.fr/SP/sites/default/files/articles/couv_f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1" y="1196752"/>
            <a:ext cx="3341777" cy="47414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39916" y="5568409"/>
            <a:ext cx="5652628" cy="369332"/>
          </a:xfrm>
          <a:prstGeom prst="rect">
            <a:avLst/>
          </a:prstGeom>
        </p:spPr>
        <p:txBody>
          <a:bodyPr wrap="square">
            <a:spAutoFit/>
          </a:bodyPr>
          <a:lstStyle/>
          <a:p>
            <a:r>
              <a:rPr lang="fr-FR" dirty="0">
                <a:hlinkClick r:id="rId3"/>
              </a:rPr>
              <a:t>https://www.youtube.com/watch?v=QNqtGkVm8w8</a:t>
            </a:r>
            <a:r>
              <a:rPr lang="fr-FR" dirty="0"/>
              <a:t>   </a:t>
            </a:r>
          </a:p>
        </p:txBody>
      </p:sp>
      <p:pic>
        <p:nvPicPr>
          <p:cNvPr id="6" name="Image 5"/>
          <p:cNvPicPr>
            <a:picLocks noChangeAspect="1"/>
          </p:cNvPicPr>
          <p:nvPr/>
        </p:nvPicPr>
        <p:blipFill>
          <a:blip r:embed="rId4"/>
          <a:stretch>
            <a:fillRect/>
          </a:stretch>
        </p:blipFill>
        <p:spPr>
          <a:xfrm>
            <a:off x="6008836" y="1124744"/>
            <a:ext cx="4263628" cy="2052858"/>
          </a:xfrm>
          <a:prstGeom prst="rect">
            <a:avLst/>
          </a:prstGeom>
        </p:spPr>
      </p:pic>
      <p:pic>
        <p:nvPicPr>
          <p:cNvPr id="7" name="Image 6"/>
          <p:cNvPicPr>
            <a:picLocks noChangeAspect="1"/>
          </p:cNvPicPr>
          <p:nvPr/>
        </p:nvPicPr>
        <p:blipFill>
          <a:blip r:embed="rId5"/>
          <a:stretch>
            <a:fillRect/>
          </a:stretch>
        </p:blipFill>
        <p:spPr>
          <a:xfrm>
            <a:off x="5869204" y="3250725"/>
            <a:ext cx="4798797" cy="2317685"/>
          </a:xfrm>
          <a:prstGeom prst="rect">
            <a:avLst/>
          </a:prstGeom>
        </p:spPr>
      </p:pic>
    </p:spTree>
    <p:extLst>
      <p:ext uri="{BB962C8B-B14F-4D97-AF65-F5344CB8AC3E}">
        <p14:creationId xmlns:p14="http://schemas.microsoft.com/office/powerpoint/2010/main" val="4001004337"/>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L’hydrogène est présent partout</a:t>
            </a:r>
            <a:br>
              <a:rPr lang="fr-FR" dirty="0" smtClean="0"/>
            </a:br>
            <a:r>
              <a:rPr lang="fr-FR" dirty="0" smtClean="0"/>
              <a:t> dans sa forme liée</a:t>
            </a:r>
            <a:endParaRPr lang="fr-FR" dirty="0"/>
          </a:p>
        </p:txBody>
      </p:sp>
      <p:sp>
        <p:nvSpPr>
          <p:cNvPr id="3" name="Espace réservé du contenu 2"/>
          <p:cNvSpPr>
            <a:spLocks noGrp="1"/>
          </p:cNvSpPr>
          <p:nvPr>
            <p:ph idx="1"/>
          </p:nvPr>
        </p:nvSpPr>
        <p:spPr>
          <a:xfrm>
            <a:off x="401097" y="1494029"/>
            <a:ext cx="6999514" cy="4351338"/>
          </a:xfrm>
        </p:spPr>
        <p:txBody>
          <a:bodyPr>
            <a:noAutofit/>
          </a:bodyPr>
          <a:lstStyle/>
          <a:p>
            <a:r>
              <a:rPr lang="fr-FR" sz="2400" dirty="0" smtClean="0"/>
              <a:t>Eau H20 &gt;&gt;&gt; source d’hydrogène</a:t>
            </a:r>
          </a:p>
          <a:p>
            <a:r>
              <a:rPr lang="fr-FR" sz="2400" dirty="0" smtClean="0"/>
              <a:t>L’ammoniac NH3</a:t>
            </a:r>
          </a:p>
          <a:p>
            <a:r>
              <a:rPr lang="fr-FR" sz="2400" dirty="0" smtClean="0"/>
              <a:t>Les hydrocarbures </a:t>
            </a:r>
            <a:r>
              <a:rPr lang="fr-FR" sz="2400" dirty="0" err="1" smtClean="0"/>
              <a:t>CxHy</a:t>
            </a:r>
            <a:r>
              <a:rPr lang="fr-FR" sz="2400" dirty="0" smtClean="0"/>
              <a:t>, les carburants, les plastiques …</a:t>
            </a:r>
          </a:p>
          <a:p>
            <a:pPr lvl="1"/>
            <a:r>
              <a:rPr lang="fr-FR" dirty="0" smtClean="0"/>
              <a:t>Les LOHC cas particulier</a:t>
            </a:r>
          </a:p>
          <a:p>
            <a:r>
              <a:rPr lang="fr-FR" sz="2400" dirty="0" smtClean="0"/>
              <a:t>Le méthanol, l’acide formique</a:t>
            </a:r>
          </a:p>
          <a:p>
            <a:r>
              <a:rPr lang="fr-FR" sz="2400" dirty="0" smtClean="0"/>
              <a:t>La biomasse, le vivant</a:t>
            </a:r>
            <a:endParaRPr lang="fr-FR" sz="2400" dirty="0"/>
          </a:p>
        </p:txBody>
      </p:sp>
      <p:sp>
        <p:nvSpPr>
          <p:cNvPr id="4" name="Espace réservé du numéro de diapositive 3"/>
          <p:cNvSpPr>
            <a:spLocks noGrp="1"/>
          </p:cNvSpPr>
          <p:nvPr>
            <p:ph type="sldNum" sz="quarter" idx="12"/>
          </p:nvPr>
        </p:nvSpPr>
        <p:spPr/>
        <p:txBody>
          <a:bodyPr/>
          <a:lstStyle/>
          <a:p>
            <a:fld id="{672B7600-67E3-4D97-B453-880E2742B982}" type="slidenum">
              <a:rPr lang="en-US" smtClean="0"/>
              <a:t>16</a:t>
            </a:fld>
            <a:endParaRPr lang="en-US"/>
          </a:p>
        </p:txBody>
      </p:sp>
      <p:pic>
        <p:nvPicPr>
          <p:cNvPr id="5" name="Image 4"/>
          <p:cNvPicPr>
            <a:picLocks noChangeAspect="1"/>
          </p:cNvPicPr>
          <p:nvPr/>
        </p:nvPicPr>
        <p:blipFill>
          <a:blip r:embed="rId3"/>
          <a:stretch>
            <a:fillRect/>
          </a:stretch>
        </p:blipFill>
        <p:spPr>
          <a:xfrm>
            <a:off x="7664089" y="1735932"/>
            <a:ext cx="1573310" cy="1224955"/>
          </a:xfrm>
          <a:prstGeom prst="rect">
            <a:avLst/>
          </a:prstGeom>
        </p:spPr>
      </p:pic>
      <p:pic>
        <p:nvPicPr>
          <p:cNvPr id="6" name="Image 5"/>
          <p:cNvPicPr>
            <a:picLocks noChangeAspect="1"/>
          </p:cNvPicPr>
          <p:nvPr/>
        </p:nvPicPr>
        <p:blipFill>
          <a:blip r:embed="rId4"/>
          <a:stretch>
            <a:fillRect/>
          </a:stretch>
        </p:blipFill>
        <p:spPr>
          <a:xfrm>
            <a:off x="10414273" y="1766153"/>
            <a:ext cx="1682247" cy="2680243"/>
          </a:xfrm>
          <a:prstGeom prst="rect">
            <a:avLst/>
          </a:prstGeom>
        </p:spPr>
      </p:pic>
      <p:pic>
        <p:nvPicPr>
          <p:cNvPr id="7" name="Image 6"/>
          <p:cNvPicPr>
            <a:picLocks noChangeAspect="1"/>
          </p:cNvPicPr>
          <p:nvPr/>
        </p:nvPicPr>
        <p:blipFill>
          <a:blip r:embed="rId5"/>
          <a:stretch>
            <a:fillRect/>
          </a:stretch>
        </p:blipFill>
        <p:spPr>
          <a:xfrm>
            <a:off x="5970943" y="3222922"/>
            <a:ext cx="4167030" cy="2005077"/>
          </a:xfrm>
          <a:prstGeom prst="rect">
            <a:avLst/>
          </a:prstGeom>
        </p:spPr>
      </p:pic>
      <p:pic>
        <p:nvPicPr>
          <p:cNvPr id="8" name="Image 7"/>
          <p:cNvPicPr>
            <a:picLocks noChangeAspect="1"/>
          </p:cNvPicPr>
          <p:nvPr/>
        </p:nvPicPr>
        <p:blipFill>
          <a:blip r:embed="rId6"/>
          <a:stretch>
            <a:fillRect/>
          </a:stretch>
        </p:blipFill>
        <p:spPr>
          <a:xfrm>
            <a:off x="6971902" y="5228000"/>
            <a:ext cx="1503883" cy="1593564"/>
          </a:xfrm>
          <a:prstGeom prst="rect">
            <a:avLst/>
          </a:prstGeom>
        </p:spPr>
      </p:pic>
    </p:spTree>
    <p:extLst>
      <p:ext uri="{BB962C8B-B14F-4D97-AF65-F5344CB8AC3E}">
        <p14:creationId xmlns:p14="http://schemas.microsoft.com/office/powerpoint/2010/main" val="2066836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2466009" y="4700886"/>
            <a:ext cx="41894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es-ES_tradnl" sz="1200" dirty="0">
                <a:latin typeface="Arial" pitchFamily="34" charset="0"/>
              </a:rPr>
              <a:t>1839-1942</a:t>
            </a:r>
            <a:br>
              <a:rPr lang="fr-FR" altLang="es-ES_tradnl" sz="1200" dirty="0">
                <a:latin typeface="Arial" pitchFamily="34" charset="0"/>
              </a:rPr>
            </a:br>
            <a:r>
              <a:rPr lang="fr-FR" altLang="es-ES_tradnl" sz="1200" dirty="0">
                <a:latin typeface="Arial" pitchFamily="34" charset="0"/>
              </a:rPr>
              <a:t>UK William R. Grove </a:t>
            </a:r>
            <a:r>
              <a:rPr lang="fr-FR" altLang="es-ES_tradnl" sz="1200" dirty="0" smtClean="0">
                <a:latin typeface="Arial" pitchFamily="34" charset="0"/>
              </a:rPr>
              <a:t>construit les premières cellules</a:t>
            </a:r>
            <a:endParaRPr lang="fr-FR" altLang="es-ES_tradnl" sz="1200" dirty="0">
              <a:latin typeface="Arial" pitchFamily="34" charset="0"/>
            </a:endParaRPr>
          </a:p>
        </p:txBody>
      </p:sp>
      <p:pic>
        <p:nvPicPr>
          <p:cNvPr id="39939" name="Image 4" descr="Grov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4" y="5037832"/>
            <a:ext cx="86518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5"/>
          <p:cNvSpPr>
            <a:spLocks noChangeArrowheads="1"/>
          </p:cNvSpPr>
          <p:nvPr/>
        </p:nvSpPr>
        <p:spPr bwMode="auto">
          <a:xfrm>
            <a:off x="7462839" y="3598864"/>
            <a:ext cx="159067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es-ES_tradnl" sz="1400" b="1" dirty="0">
                <a:latin typeface="Arial" pitchFamily="34" charset="0"/>
              </a:rPr>
              <a:t>1939-1953</a:t>
            </a:r>
            <a:r>
              <a:rPr lang="fr-FR" altLang="es-ES_tradnl" sz="1400" dirty="0">
                <a:latin typeface="Arial" pitchFamily="34" charset="0"/>
              </a:rPr>
              <a:t/>
            </a:r>
            <a:br>
              <a:rPr lang="fr-FR" altLang="es-ES_tradnl" sz="1400" dirty="0">
                <a:latin typeface="Arial" pitchFamily="34" charset="0"/>
              </a:rPr>
            </a:br>
            <a:r>
              <a:rPr lang="fr-FR" altLang="es-ES_tradnl" sz="1400" dirty="0">
                <a:latin typeface="Arial" pitchFamily="34" charset="0"/>
              </a:rPr>
              <a:t>UK Francis T. Bacon </a:t>
            </a:r>
            <a:r>
              <a:rPr lang="fr-FR" altLang="es-ES_tradnl" sz="1400" dirty="0" smtClean="0">
                <a:latin typeface="Arial" pitchFamily="34" charset="0"/>
              </a:rPr>
              <a:t>construit la première pile de puissance</a:t>
            </a:r>
            <a:endParaRPr lang="fr-FR" altLang="es-ES_tradnl" sz="1400" b="1" dirty="0">
              <a:latin typeface="Arial" pitchFamily="34" charset="0"/>
            </a:endParaRPr>
          </a:p>
        </p:txBody>
      </p:sp>
      <p:pic>
        <p:nvPicPr>
          <p:cNvPr id="39941" name="Image 6" descr="Francisbaco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9064" y="3598863"/>
            <a:ext cx="133667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7"/>
          <p:cNvSpPr>
            <a:spLocks noChangeArrowheads="1"/>
          </p:cNvSpPr>
          <p:nvPr/>
        </p:nvSpPr>
        <p:spPr bwMode="auto">
          <a:xfrm>
            <a:off x="7392145" y="5162551"/>
            <a:ext cx="161691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es-ES_tradnl" sz="1400" b="1" dirty="0">
                <a:latin typeface="Arial" pitchFamily="34" charset="0"/>
              </a:rPr>
              <a:t>1960</a:t>
            </a:r>
            <a:r>
              <a:rPr lang="fr-FR" altLang="es-ES_tradnl" sz="1400" dirty="0">
                <a:latin typeface="Arial" pitchFamily="34" charset="0"/>
              </a:rPr>
              <a:t/>
            </a:r>
            <a:br>
              <a:rPr lang="fr-FR" altLang="es-ES_tradnl" sz="1400" dirty="0">
                <a:latin typeface="Arial" pitchFamily="34" charset="0"/>
              </a:rPr>
            </a:br>
            <a:r>
              <a:rPr lang="fr-FR" altLang="es-ES_tradnl" sz="1400" dirty="0" smtClean="0">
                <a:latin typeface="Arial" pitchFamily="34" charset="0"/>
              </a:rPr>
              <a:t>Première application par la Nasa Programme Gemini, Apollo</a:t>
            </a:r>
            <a:endParaRPr lang="fr-FR" altLang="es-ES_tradnl" sz="1400" dirty="0">
              <a:latin typeface="Arial" pitchFamily="34" charset="0"/>
            </a:endParaRPr>
          </a:p>
        </p:txBody>
      </p:sp>
      <p:pic>
        <p:nvPicPr>
          <p:cNvPr id="39943" name="Image 8" descr="GeminiCapsul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3514" y="5667375"/>
            <a:ext cx="12969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Image 9" descr="756px-Apollo_CSM_lunar_orbi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53514" y="4640263"/>
            <a:ext cx="1296987"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ZoneTexte 10"/>
          <p:cNvSpPr txBox="1">
            <a:spLocks noChangeArrowheads="1"/>
          </p:cNvSpPr>
          <p:nvPr/>
        </p:nvSpPr>
        <p:spPr bwMode="auto">
          <a:xfrm>
            <a:off x="2138417" y="2811191"/>
            <a:ext cx="684053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es-ES_tradnl" sz="1800" b="1" i="1" dirty="0" smtClean="0">
                <a:solidFill>
                  <a:srgbClr val="002060"/>
                </a:solidFill>
                <a:latin typeface="Arial" pitchFamily="34" charset="0"/>
              </a:rPr>
              <a:t>Hydrogène découvert au 18</a:t>
            </a:r>
            <a:r>
              <a:rPr lang="fr-FR" altLang="es-ES_tradnl" sz="1800" b="1" i="1" baseline="30000" dirty="0" smtClean="0">
                <a:solidFill>
                  <a:srgbClr val="002060"/>
                </a:solidFill>
                <a:latin typeface="Arial" pitchFamily="34" charset="0"/>
              </a:rPr>
              <a:t>ème</a:t>
            </a:r>
            <a:r>
              <a:rPr lang="fr-FR" altLang="es-ES_tradnl" sz="1800" b="1" i="1" dirty="0" smtClean="0">
                <a:solidFill>
                  <a:srgbClr val="002060"/>
                </a:solidFill>
                <a:latin typeface="Arial" pitchFamily="34" charset="0"/>
              </a:rPr>
              <a:t> siècle</a:t>
            </a:r>
            <a:endParaRPr lang="fr-FR" altLang="es-ES_tradnl" sz="1800" b="1" i="1" dirty="0">
              <a:solidFill>
                <a:srgbClr val="002060"/>
              </a:solidFill>
              <a:latin typeface="Arial" pitchFamily="34" charset="0"/>
            </a:endParaRPr>
          </a:p>
          <a:p>
            <a:pPr algn="ctr" eaLnBrk="1" hangingPunct="1">
              <a:spcBef>
                <a:spcPct val="0"/>
              </a:spcBef>
              <a:buFontTx/>
              <a:buNone/>
            </a:pPr>
            <a:endParaRPr lang="fr-FR" altLang="es-ES_tradnl" sz="1800" b="1" i="1" dirty="0" smtClean="0">
              <a:solidFill>
                <a:srgbClr val="002060"/>
              </a:solidFill>
              <a:latin typeface="Arial" pitchFamily="34" charset="0"/>
            </a:endParaRPr>
          </a:p>
          <a:p>
            <a:pPr algn="ctr" eaLnBrk="1" hangingPunct="1">
              <a:spcBef>
                <a:spcPct val="0"/>
              </a:spcBef>
              <a:buFontTx/>
              <a:buNone/>
            </a:pPr>
            <a:endParaRPr lang="fr-FR" altLang="es-ES_tradnl" sz="1800" b="1" i="1" dirty="0">
              <a:solidFill>
                <a:srgbClr val="002060"/>
              </a:solidFill>
              <a:latin typeface="Arial" pitchFamily="34" charset="0"/>
            </a:endParaRPr>
          </a:p>
          <a:p>
            <a:pPr algn="ctr" eaLnBrk="1" hangingPunct="1">
              <a:spcBef>
                <a:spcPct val="0"/>
              </a:spcBef>
              <a:buFontTx/>
              <a:buNone/>
            </a:pPr>
            <a:endParaRPr lang="fr-FR" altLang="es-ES_tradnl" sz="1800" b="1" i="1" dirty="0" smtClean="0">
              <a:solidFill>
                <a:srgbClr val="002060"/>
              </a:solidFill>
              <a:latin typeface="Arial" pitchFamily="34" charset="0"/>
            </a:endParaRPr>
          </a:p>
          <a:p>
            <a:pPr algn="ctr" eaLnBrk="1" hangingPunct="1">
              <a:spcBef>
                <a:spcPct val="0"/>
              </a:spcBef>
              <a:buFontTx/>
              <a:buNone/>
            </a:pPr>
            <a:endParaRPr lang="fr-FR" altLang="es-ES_tradnl" sz="1800" b="1" i="1" dirty="0">
              <a:solidFill>
                <a:srgbClr val="002060"/>
              </a:solidFill>
              <a:latin typeface="Arial" pitchFamily="34" charset="0"/>
            </a:endParaRPr>
          </a:p>
          <a:p>
            <a:pPr algn="ctr" eaLnBrk="1" hangingPunct="1">
              <a:spcBef>
                <a:spcPct val="0"/>
              </a:spcBef>
              <a:buFontTx/>
              <a:buNone/>
            </a:pPr>
            <a:endParaRPr lang="fr-FR" altLang="es-ES_tradnl" sz="1800" b="1" i="1" dirty="0">
              <a:solidFill>
                <a:srgbClr val="002060"/>
              </a:solidFill>
              <a:latin typeface="Arial" pitchFamily="34" charset="0"/>
            </a:endParaRPr>
          </a:p>
          <a:p>
            <a:pPr algn="ctr" eaLnBrk="1" hangingPunct="1">
              <a:spcBef>
                <a:spcPct val="0"/>
              </a:spcBef>
              <a:buFontTx/>
              <a:buNone/>
            </a:pPr>
            <a:r>
              <a:rPr lang="fr-FR" altLang="es-ES_tradnl" sz="1800" b="1" i="1" dirty="0" smtClean="0">
                <a:solidFill>
                  <a:srgbClr val="002060"/>
                </a:solidFill>
                <a:latin typeface="Arial" pitchFamily="34" charset="0"/>
              </a:rPr>
              <a:t>Pile à combustible au 19</a:t>
            </a:r>
            <a:r>
              <a:rPr lang="fr-FR" altLang="es-ES_tradnl" sz="1800" b="1" i="1" baseline="30000" dirty="0" smtClean="0">
                <a:solidFill>
                  <a:srgbClr val="002060"/>
                </a:solidFill>
                <a:latin typeface="Arial" pitchFamily="34" charset="0"/>
              </a:rPr>
              <a:t>ème</a:t>
            </a:r>
            <a:r>
              <a:rPr lang="fr-FR" altLang="es-ES_tradnl" sz="1800" b="1" i="1" dirty="0" smtClean="0">
                <a:solidFill>
                  <a:srgbClr val="002060"/>
                </a:solidFill>
                <a:latin typeface="Arial" pitchFamily="34" charset="0"/>
              </a:rPr>
              <a:t> siècle</a:t>
            </a:r>
            <a:endParaRPr lang="fr-FR" altLang="es-ES_tradnl" sz="1800" b="1" i="1" dirty="0">
              <a:solidFill>
                <a:srgbClr val="002060"/>
              </a:solidFill>
              <a:latin typeface="Arial" pitchFamily="34" charset="0"/>
            </a:endParaRPr>
          </a:p>
        </p:txBody>
      </p:sp>
      <p:pic>
        <p:nvPicPr>
          <p:cNvPr id="39946" name="Image 12" descr="Cavendish_Henry_signatur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28789" y="1014413"/>
            <a:ext cx="10064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Image 13" descr="220px-Antoine_lavoisier.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43276" y="1172826"/>
            <a:ext cx="9175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Image 14" descr="Gaylussac.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6043" y="1136622"/>
            <a:ext cx="812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Image 15" descr="Humboldt__Portraet,property=Galeriebild__gross.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4481" y="1134299"/>
            <a:ext cx="63341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0" name="Rectangle 1"/>
          <p:cNvSpPr>
            <a:spLocks noChangeArrowheads="1"/>
          </p:cNvSpPr>
          <p:nvPr/>
        </p:nvSpPr>
        <p:spPr bwMode="auto">
          <a:xfrm>
            <a:off x="1930401" y="2551114"/>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es-ES_tradnl" sz="1800" b="1">
                <a:latin typeface="Arial" pitchFamily="34" charset="0"/>
              </a:rPr>
              <a:t>1766</a:t>
            </a:r>
            <a:endParaRPr lang="fr-FR" altLang="es-ES_tradnl" sz="1800">
              <a:latin typeface="Arial" pitchFamily="34" charset="0"/>
            </a:endParaRPr>
          </a:p>
        </p:txBody>
      </p:sp>
      <p:sp>
        <p:nvSpPr>
          <p:cNvPr id="39951" name="Rectangle 2"/>
          <p:cNvSpPr>
            <a:spLocks noChangeArrowheads="1"/>
          </p:cNvSpPr>
          <p:nvPr/>
        </p:nvSpPr>
        <p:spPr bwMode="auto">
          <a:xfrm>
            <a:off x="3493160" y="2393848"/>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es-ES_tradnl" sz="1800" b="1" dirty="0">
                <a:latin typeface="Arial" pitchFamily="34" charset="0"/>
              </a:rPr>
              <a:t>1781</a:t>
            </a:r>
            <a:endParaRPr lang="fr-FR" altLang="es-ES_tradnl" sz="1800" dirty="0">
              <a:latin typeface="Arial" pitchFamily="34" charset="0"/>
            </a:endParaRPr>
          </a:p>
        </p:txBody>
      </p:sp>
      <p:sp>
        <p:nvSpPr>
          <p:cNvPr id="39952" name="Rectangle 16"/>
          <p:cNvSpPr>
            <a:spLocks noChangeArrowheads="1"/>
          </p:cNvSpPr>
          <p:nvPr/>
        </p:nvSpPr>
        <p:spPr bwMode="auto">
          <a:xfrm>
            <a:off x="6750387" y="2112837"/>
            <a:ext cx="696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es-ES_tradnl" sz="1800" b="1" dirty="0">
                <a:latin typeface="Arial" pitchFamily="34" charset="0"/>
              </a:rPr>
              <a:t>1804</a:t>
            </a:r>
            <a:endParaRPr lang="fr-FR" altLang="es-ES_tradnl" sz="1800" dirty="0">
              <a:latin typeface="Arial" pitchFamily="34" charset="0"/>
            </a:endParaRPr>
          </a:p>
        </p:txBody>
      </p:sp>
      <p:pic>
        <p:nvPicPr>
          <p:cNvPr id="39953" name="Picture 2" descr="File:Schönbei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1306" y="3656360"/>
            <a:ext cx="88265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4" name="Rectangle 19"/>
          <p:cNvSpPr>
            <a:spLocks noChangeArrowheads="1"/>
          </p:cNvSpPr>
          <p:nvPr/>
        </p:nvSpPr>
        <p:spPr bwMode="auto">
          <a:xfrm>
            <a:off x="2461969" y="3739844"/>
            <a:ext cx="3527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es-ES_tradnl" sz="1200" b="1" dirty="0" smtClean="0">
                <a:latin typeface="Arial" pitchFamily="34" charset="0"/>
              </a:rPr>
              <a:t>1838-1839</a:t>
            </a:r>
            <a:r>
              <a:rPr lang="fr-FR" altLang="es-ES_tradnl" sz="1200" dirty="0" smtClean="0">
                <a:latin typeface="Arial" pitchFamily="34" charset="0"/>
              </a:rPr>
              <a:t> Schönbein</a:t>
            </a:r>
          </a:p>
          <a:p>
            <a:pPr eaLnBrk="1" hangingPunct="1">
              <a:spcBef>
                <a:spcPct val="0"/>
              </a:spcBef>
              <a:buFontTx/>
              <a:buNone/>
            </a:pPr>
            <a:r>
              <a:rPr lang="fr-FR" altLang="es-ES_tradnl" sz="1200" dirty="0" smtClean="0">
                <a:latin typeface="Arial" pitchFamily="34" charset="0"/>
              </a:rPr>
              <a:t>Principe Pile à combustible</a:t>
            </a:r>
            <a:endParaRPr lang="fr-FR" altLang="es-ES_tradnl" sz="1200" dirty="0">
              <a:latin typeface="Arial" pitchFamily="34" charset="0"/>
            </a:endParaRPr>
          </a:p>
        </p:txBody>
      </p:sp>
      <p:pic>
        <p:nvPicPr>
          <p:cNvPr id="39955" name="Picture 4" descr="https://encrypted-tbn0.gstatic.com/images?q=tbn:ANd9GcTWz41L0HfTIMPNXoKgLIxTiNkliyJvngEjeJIhkwcFtEjo6qw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28223" y="1179198"/>
            <a:ext cx="1676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6" name="ZoneTexte 18"/>
          <p:cNvSpPr txBox="1">
            <a:spLocks noChangeArrowheads="1"/>
          </p:cNvSpPr>
          <p:nvPr/>
        </p:nvSpPr>
        <p:spPr bwMode="auto">
          <a:xfrm>
            <a:off x="1693864" y="2301876"/>
            <a:ext cx="1209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es-ES_tradnl" sz="1400">
                <a:latin typeface="Arial" pitchFamily="34" charset="0"/>
              </a:rPr>
              <a:t>H Cavendish</a:t>
            </a:r>
          </a:p>
        </p:txBody>
      </p:sp>
      <p:sp>
        <p:nvSpPr>
          <p:cNvPr id="39957" name="ZoneTexte 22"/>
          <p:cNvSpPr txBox="1">
            <a:spLocks noChangeArrowheads="1"/>
          </p:cNvSpPr>
          <p:nvPr/>
        </p:nvSpPr>
        <p:spPr bwMode="auto">
          <a:xfrm>
            <a:off x="3221039" y="2126812"/>
            <a:ext cx="1271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es-ES_tradnl" sz="1400" dirty="0">
                <a:latin typeface="Arial" pitchFamily="34" charset="0"/>
              </a:rPr>
              <a:t>A-L Lavoisier </a:t>
            </a:r>
          </a:p>
        </p:txBody>
      </p:sp>
      <p:sp>
        <p:nvSpPr>
          <p:cNvPr id="39958" name="ZoneTexte 23"/>
          <p:cNvSpPr txBox="1">
            <a:spLocks noChangeArrowheads="1"/>
          </p:cNvSpPr>
          <p:nvPr/>
        </p:nvSpPr>
        <p:spPr bwMode="auto">
          <a:xfrm>
            <a:off x="5879977" y="2404517"/>
            <a:ext cx="2892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es-ES_tradnl" sz="1400" dirty="0">
                <a:latin typeface="Arial" pitchFamily="34" charset="0"/>
              </a:rPr>
              <a:t>LJ Gay Lussac et A Von </a:t>
            </a:r>
            <a:r>
              <a:rPr lang="fr-FR" altLang="es-ES_tradnl" sz="1400" dirty="0" err="1">
                <a:latin typeface="Arial" pitchFamily="34" charset="0"/>
              </a:rPr>
              <a:t>Humbolt</a:t>
            </a:r>
            <a:endParaRPr lang="fr-FR" altLang="es-ES_tradnl" sz="1400" dirty="0">
              <a:latin typeface="Arial" pitchFamily="34" charset="0"/>
            </a:endParaRPr>
          </a:p>
        </p:txBody>
      </p:sp>
      <p:pic>
        <p:nvPicPr>
          <p:cNvPr id="39959"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43956" y="5272842"/>
            <a:ext cx="25082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8"/>
          <p:cNvPicPr>
            <a:picLocks noChangeAspect="1" noChangeArrowheads="1"/>
          </p:cNvPicPr>
          <p:nvPr/>
        </p:nvPicPr>
        <p:blipFill>
          <a:blip r:embed="rId13" cstate="print"/>
          <a:srcRect/>
          <a:stretch>
            <a:fillRect/>
          </a:stretch>
        </p:blipFill>
        <p:spPr bwMode="auto">
          <a:xfrm>
            <a:off x="8450948" y="1118921"/>
            <a:ext cx="2081106" cy="1185009"/>
          </a:xfrm>
          <a:prstGeom prst="rect">
            <a:avLst/>
          </a:prstGeom>
          <a:noFill/>
          <a:ln w="9525">
            <a:noFill/>
            <a:miter lim="800000"/>
            <a:headEnd/>
            <a:tailEnd/>
          </a:ln>
        </p:spPr>
      </p:pic>
      <p:sp>
        <p:nvSpPr>
          <p:cNvPr id="28" name="Titre 1"/>
          <p:cNvSpPr txBox="1">
            <a:spLocks/>
          </p:cNvSpPr>
          <p:nvPr/>
        </p:nvSpPr>
        <p:spPr>
          <a:xfrm>
            <a:off x="502994" y="3114"/>
            <a:ext cx="10972800" cy="5599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15477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5477B"/>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5477B"/>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5477B"/>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5477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sz="2800" b="1" dirty="0" smtClean="0">
                <a:latin typeface="Myriad Pro"/>
              </a:rPr>
              <a:t>Brève historique de l’hydrogène et de la pile à combustible</a:t>
            </a:r>
            <a:endParaRPr lang="fr-FR" sz="2800" b="1" dirty="0">
              <a:latin typeface="Myriad Pro"/>
            </a:endParaRPr>
          </a:p>
        </p:txBody>
      </p:sp>
    </p:spTree>
    <p:extLst>
      <p:ext uri="{BB962C8B-B14F-4D97-AF65-F5344CB8AC3E}">
        <p14:creationId xmlns:p14="http://schemas.microsoft.com/office/powerpoint/2010/main" val="4034917106"/>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0"/>
          </p:nvPr>
        </p:nvSpPr>
        <p:spPr/>
        <p:txBody>
          <a:bodyPr/>
          <a:lstStyle/>
          <a:p>
            <a:pPr algn="ctr"/>
            <a:r>
              <a:rPr lang="fr-FR" dirty="0" smtClean="0"/>
              <a:t>Quelques personnalités marquantes</a:t>
            </a:r>
            <a:endParaRPr lang="fr-FR" dirty="0"/>
          </a:p>
        </p:txBody>
      </p:sp>
      <p:sp>
        <p:nvSpPr>
          <p:cNvPr id="6" name="Espace réservé du texte 5"/>
          <p:cNvSpPr>
            <a:spLocks noGrp="1"/>
          </p:cNvSpPr>
          <p:nvPr>
            <p:ph type="body" sz="quarter" idx="11"/>
          </p:nvPr>
        </p:nvSpPr>
        <p:spPr>
          <a:xfrm>
            <a:off x="238452" y="2208180"/>
            <a:ext cx="6065969" cy="2984512"/>
          </a:xfrm>
        </p:spPr>
        <p:txBody>
          <a:bodyPr>
            <a:normAutofit fontScale="85000" lnSpcReduction="20000"/>
          </a:bodyPr>
          <a:lstStyle/>
          <a:p>
            <a:r>
              <a:rPr lang="fr-FR" dirty="0" smtClean="0"/>
              <a:t>Professeur N. </a:t>
            </a:r>
            <a:r>
              <a:rPr lang="fr-FR" dirty="0" err="1" smtClean="0"/>
              <a:t>Veziroglu</a:t>
            </a:r>
            <a:r>
              <a:rPr lang="fr-FR" dirty="0" smtClean="0"/>
              <a:t> (1924-2024)</a:t>
            </a:r>
          </a:p>
          <a:p>
            <a:pPr lvl="1"/>
            <a:r>
              <a:rPr lang="fr-FR" dirty="0" smtClean="0"/>
              <a:t>Hydrogen </a:t>
            </a:r>
            <a:r>
              <a:rPr lang="fr-FR" dirty="0" err="1" smtClean="0"/>
              <a:t>Romantics</a:t>
            </a:r>
            <a:r>
              <a:rPr lang="fr-FR" dirty="0" smtClean="0"/>
              <a:t> leader</a:t>
            </a:r>
          </a:p>
          <a:p>
            <a:pPr lvl="1"/>
            <a:endParaRPr lang="fr-FR" dirty="0"/>
          </a:p>
          <a:p>
            <a:pPr lvl="1"/>
            <a:endParaRPr lang="fr-FR" dirty="0" smtClean="0"/>
          </a:p>
          <a:p>
            <a:pPr lvl="1"/>
            <a:endParaRPr lang="fr-FR" dirty="0" smtClean="0"/>
          </a:p>
          <a:p>
            <a:r>
              <a:rPr lang="fr-FR" dirty="0" smtClean="0"/>
              <a:t>Geoffrey Ballard Inventeur technologie PEMFC (années 70 et 80)</a:t>
            </a:r>
            <a:endParaRPr lang="fr-FR" dirty="0"/>
          </a:p>
        </p:txBody>
      </p:sp>
      <p:sp>
        <p:nvSpPr>
          <p:cNvPr id="3" name="Espace réservé du numéro de diapositive 2"/>
          <p:cNvSpPr>
            <a:spLocks noGrp="1"/>
          </p:cNvSpPr>
          <p:nvPr>
            <p:ph type="sldNum" sz="quarter" idx="4294967295"/>
          </p:nvPr>
        </p:nvSpPr>
        <p:spPr>
          <a:xfrm>
            <a:off x="11233150" y="6584950"/>
            <a:ext cx="958850" cy="179388"/>
          </a:xfrm>
        </p:spPr>
        <p:txBody>
          <a:bodyPr/>
          <a:lstStyle/>
          <a:p>
            <a:pPr>
              <a:defRPr/>
            </a:pPr>
            <a:fld id="{0AE9F162-7E51-485B-9F89-A4BCB5317EE3}" type="slidenum">
              <a:rPr lang="fr-FR" smtClean="0"/>
              <a:pPr>
                <a:defRPr/>
              </a:pPr>
              <a:t>18</a:t>
            </a:fld>
            <a:endParaRPr lang="fr-FR"/>
          </a:p>
        </p:txBody>
      </p:sp>
      <p:pic>
        <p:nvPicPr>
          <p:cNvPr id="7" name="Image 6"/>
          <p:cNvPicPr>
            <a:picLocks noChangeAspect="1"/>
          </p:cNvPicPr>
          <p:nvPr/>
        </p:nvPicPr>
        <p:blipFill>
          <a:blip r:embed="rId2"/>
          <a:stretch>
            <a:fillRect/>
          </a:stretch>
        </p:blipFill>
        <p:spPr>
          <a:xfrm>
            <a:off x="6304421" y="1572628"/>
            <a:ext cx="5773412" cy="4005419"/>
          </a:xfrm>
          <a:prstGeom prst="rect">
            <a:avLst/>
          </a:prstGeom>
        </p:spPr>
      </p:pic>
      <p:sp>
        <p:nvSpPr>
          <p:cNvPr id="8" name="ZoneTexte 7"/>
          <p:cNvSpPr txBox="1"/>
          <p:nvPr/>
        </p:nvSpPr>
        <p:spPr>
          <a:xfrm>
            <a:off x="7733489" y="740746"/>
            <a:ext cx="3252161" cy="923330"/>
          </a:xfrm>
          <a:prstGeom prst="rect">
            <a:avLst/>
          </a:prstGeom>
          <a:noFill/>
        </p:spPr>
        <p:txBody>
          <a:bodyPr wrap="square" rtlCol="0">
            <a:spAutoFit/>
          </a:bodyPr>
          <a:lstStyle/>
          <a:p>
            <a:r>
              <a:rPr lang="fr-FR" dirty="0" smtClean="0"/>
              <a:t>Dupont De Nemours</a:t>
            </a:r>
          </a:p>
          <a:p>
            <a:pPr algn="ctr"/>
            <a:r>
              <a:rPr lang="fr-FR" dirty="0" smtClean="0"/>
              <a:t>NAFION</a:t>
            </a:r>
          </a:p>
          <a:p>
            <a:pPr algn="ctr"/>
            <a:r>
              <a:rPr lang="fr-FR" dirty="0" smtClean="0"/>
              <a:t>Années 50</a:t>
            </a:r>
            <a:endParaRPr lang="fr-FR" dirty="0"/>
          </a:p>
        </p:txBody>
      </p:sp>
      <p:pic>
        <p:nvPicPr>
          <p:cNvPr id="9" name="Image 8"/>
          <p:cNvPicPr>
            <a:picLocks noChangeAspect="1"/>
          </p:cNvPicPr>
          <p:nvPr/>
        </p:nvPicPr>
        <p:blipFill>
          <a:blip r:embed="rId3"/>
          <a:stretch>
            <a:fillRect/>
          </a:stretch>
        </p:blipFill>
        <p:spPr>
          <a:xfrm>
            <a:off x="8412361" y="3102796"/>
            <a:ext cx="3134844" cy="2089896"/>
          </a:xfrm>
          <a:prstGeom prst="rect">
            <a:avLst/>
          </a:prstGeom>
        </p:spPr>
      </p:pic>
      <p:pic>
        <p:nvPicPr>
          <p:cNvPr id="10" name="Image 9"/>
          <p:cNvPicPr>
            <a:picLocks noChangeAspect="1"/>
          </p:cNvPicPr>
          <p:nvPr/>
        </p:nvPicPr>
        <p:blipFill>
          <a:blip r:embed="rId4"/>
          <a:stretch>
            <a:fillRect/>
          </a:stretch>
        </p:blipFill>
        <p:spPr>
          <a:xfrm>
            <a:off x="10368184" y="993812"/>
            <a:ext cx="864966" cy="250385"/>
          </a:xfrm>
          <a:prstGeom prst="rect">
            <a:avLst/>
          </a:prstGeom>
        </p:spPr>
      </p:pic>
    </p:spTree>
    <p:extLst>
      <p:ext uri="{BB962C8B-B14F-4D97-AF65-F5344CB8AC3E}">
        <p14:creationId xmlns:p14="http://schemas.microsoft.com/office/powerpoint/2010/main" val="379304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88099" y="3333854"/>
            <a:ext cx="6552728" cy="2862322"/>
          </a:xfrm>
          <a:prstGeom prst="rect">
            <a:avLst/>
          </a:prstGeom>
        </p:spPr>
        <p:txBody>
          <a:bodyPr wrap="square">
            <a:spAutoFit/>
          </a:bodyPr>
          <a:lstStyle/>
          <a:p>
            <a:pPr defTabSz="914400"/>
            <a:r>
              <a:rPr lang="fr-FR" sz="1600" dirty="0">
                <a:solidFill>
                  <a:srgbClr val="000000"/>
                </a:solidFill>
                <a:latin typeface="Calibri"/>
              </a:rPr>
              <a:t>À la fin du XIX</a:t>
            </a:r>
            <a:r>
              <a:rPr lang="fr-FR" sz="1600" baseline="30000" dirty="0">
                <a:solidFill>
                  <a:srgbClr val="000000"/>
                </a:solidFill>
                <a:latin typeface="Calibri"/>
              </a:rPr>
              <a:t>e</a:t>
            </a:r>
            <a:r>
              <a:rPr lang="fr-FR" sz="1600" dirty="0">
                <a:solidFill>
                  <a:srgbClr val="000000"/>
                </a:solidFill>
                <a:latin typeface="Calibri"/>
              </a:rPr>
              <a:t> siècle : l’hydrogène était un combustible « incontournable », employé dans les lampes afin de fournir de l’éclairage et également dans le “</a:t>
            </a:r>
            <a:r>
              <a:rPr lang="fr-FR" sz="2000" dirty="0">
                <a:solidFill>
                  <a:srgbClr val="002060"/>
                </a:solidFill>
                <a:latin typeface="Calibri"/>
              </a:rPr>
              <a:t>gaz de ville</a:t>
            </a:r>
            <a:r>
              <a:rPr lang="fr-FR" sz="1600" dirty="0">
                <a:solidFill>
                  <a:srgbClr val="000000"/>
                </a:solidFill>
                <a:latin typeface="Calibri"/>
              </a:rPr>
              <a:t>”, où il était mélangé à de l’oxyde de carbone</a:t>
            </a:r>
          </a:p>
          <a:p>
            <a:pPr defTabSz="914400"/>
            <a:endParaRPr lang="fr-FR" sz="1600" dirty="0">
              <a:solidFill>
                <a:srgbClr val="000000"/>
              </a:solidFill>
              <a:latin typeface="Calibri"/>
            </a:endParaRPr>
          </a:p>
          <a:p>
            <a:pPr defTabSz="914400"/>
            <a:r>
              <a:rPr lang="fr-FR" sz="1600" dirty="0">
                <a:solidFill>
                  <a:srgbClr val="000000"/>
                </a:solidFill>
                <a:latin typeface="Calibri"/>
              </a:rPr>
              <a:t>Dès 1815 : gaz destiné à l’éclairage urbain fabriqué à partir de distillation de la houille : </a:t>
            </a:r>
            <a:r>
              <a:rPr lang="fr-FR" dirty="0">
                <a:solidFill>
                  <a:srgbClr val="002060"/>
                </a:solidFill>
                <a:latin typeface="Calibri"/>
              </a:rPr>
              <a:t>H</a:t>
            </a:r>
            <a:r>
              <a:rPr lang="fr-FR" baseline="-25000" dirty="0">
                <a:solidFill>
                  <a:srgbClr val="002060"/>
                </a:solidFill>
                <a:latin typeface="Calibri"/>
              </a:rPr>
              <a:t>2</a:t>
            </a:r>
            <a:r>
              <a:rPr lang="fr-FR" dirty="0">
                <a:solidFill>
                  <a:srgbClr val="002060"/>
                </a:solidFill>
                <a:latin typeface="Calibri"/>
              </a:rPr>
              <a:t> : 48 % </a:t>
            </a:r>
            <a:r>
              <a:rPr lang="fr-FR" sz="1600" dirty="0">
                <a:solidFill>
                  <a:srgbClr val="000000"/>
                </a:solidFill>
                <a:latin typeface="Calibri"/>
              </a:rPr>
              <a:t>- CH</a:t>
            </a:r>
            <a:r>
              <a:rPr lang="fr-FR" sz="1600" baseline="-25000" dirty="0">
                <a:solidFill>
                  <a:srgbClr val="000000"/>
                </a:solidFill>
                <a:latin typeface="Calibri"/>
              </a:rPr>
              <a:t>4</a:t>
            </a:r>
            <a:r>
              <a:rPr lang="fr-FR" sz="1600" dirty="0">
                <a:solidFill>
                  <a:srgbClr val="000000"/>
                </a:solidFill>
                <a:latin typeface="Calibri"/>
              </a:rPr>
              <a:t> : 36 % - CO : 8 % - CO2 : 5 %</a:t>
            </a:r>
          </a:p>
          <a:p>
            <a:pPr defTabSz="914400"/>
            <a:endParaRPr lang="fr-FR" sz="1600" dirty="0">
              <a:solidFill>
                <a:srgbClr val="000000"/>
              </a:solidFill>
              <a:latin typeface="Calibri"/>
            </a:endParaRPr>
          </a:p>
          <a:p>
            <a:pPr defTabSz="914400"/>
            <a:r>
              <a:rPr lang="fr-FR" sz="1600" dirty="0">
                <a:solidFill>
                  <a:srgbClr val="000000"/>
                </a:solidFill>
                <a:latin typeface="Calibri"/>
              </a:rPr>
              <a:t>Au cours du XX</a:t>
            </a:r>
            <a:r>
              <a:rPr lang="fr-FR" sz="1600" baseline="30000" dirty="0">
                <a:solidFill>
                  <a:srgbClr val="000000"/>
                </a:solidFill>
                <a:latin typeface="Calibri"/>
              </a:rPr>
              <a:t>e</a:t>
            </a:r>
            <a:r>
              <a:rPr lang="fr-FR" sz="1600" dirty="0">
                <a:solidFill>
                  <a:srgbClr val="000000"/>
                </a:solidFill>
                <a:latin typeface="Calibri"/>
              </a:rPr>
              <a:t> siècle : </a:t>
            </a:r>
            <a:r>
              <a:rPr lang="fr-FR" sz="2000" dirty="0">
                <a:solidFill>
                  <a:srgbClr val="000000"/>
                </a:solidFill>
                <a:latin typeface="Calibri"/>
              </a:rPr>
              <a:t>disparition progressive de son utilisation « énergétique »</a:t>
            </a:r>
            <a:r>
              <a:rPr lang="fr-FR" sz="1600" dirty="0">
                <a:solidFill>
                  <a:srgbClr val="000000"/>
                </a:solidFill>
                <a:latin typeface="Calibri"/>
              </a:rPr>
              <a:t>, avec l’apparition du gaz naturel et surtout du pétrole (excepté  dans le domaine de la propulsion des fusées) </a:t>
            </a:r>
          </a:p>
        </p:txBody>
      </p:sp>
      <p:pic>
        <p:nvPicPr>
          <p:cNvPr id="265218" name="Picture 2"/>
          <p:cNvPicPr>
            <a:picLocks noChangeAspect="1" noChangeArrowheads="1"/>
          </p:cNvPicPr>
          <p:nvPr/>
        </p:nvPicPr>
        <p:blipFill>
          <a:blip r:embed="rId2" cstate="print"/>
          <a:srcRect/>
          <a:stretch>
            <a:fillRect/>
          </a:stretch>
        </p:blipFill>
        <p:spPr bwMode="auto">
          <a:xfrm>
            <a:off x="8459094" y="3786323"/>
            <a:ext cx="2450644" cy="2450644"/>
          </a:xfrm>
          <a:prstGeom prst="rect">
            <a:avLst/>
          </a:prstGeom>
          <a:noFill/>
          <a:ln w="9525">
            <a:noFill/>
            <a:miter lim="800000"/>
            <a:headEnd/>
            <a:tailEnd/>
          </a:ln>
          <a:effectLst/>
        </p:spPr>
      </p:pic>
      <p:sp>
        <p:nvSpPr>
          <p:cNvPr id="9" name="ZoneTexte 8"/>
          <p:cNvSpPr txBox="1"/>
          <p:nvPr/>
        </p:nvSpPr>
        <p:spPr>
          <a:xfrm>
            <a:off x="1292116" y="76957"/>
            <a:ext cx="7920880" cy="523220"/>
          </a:xfrm>
          <a:prstGeom prst="rect">
            <a:avLst/>
          </a:prstGeom>
          <a:noFill/>
        </p:spPr>
        <p:txBody>
          <a:bodyPr wrap="square" rtlCol="0">
            <a:spAutoFit/>
          </a:bodyPr>
          <a:lstStyle/>
          <a:p>
            <a:pPr defTabSz="914400"/>
            <a:r>
              <a:rPr lang="fr-FR" sz="2800" b="1" dirty="0">
                <a:solidFill>
                  <a:srgbClr val="000000"/>
                </a:solidFill>
                <a:latin typeface="Calibri"/>
              </a:rPr>
              <a:t>L’hydrogène, </a:t>
            </a:r>
            <a:r>
              <a:rPr lang="fr-FR" sz="2800" b="1" dirty="0" smtClean="0">
                <a:solidFill>
                  <a:srgbClr val="000000"/>
                </a:solidFill>
                <a:latin typeface="Calibri"/>
              </a:rPr>
              <a:t>utilisé depuis le début du 19</a:t>
            </a:r>
            <a:r>
              <a:rPr lang="fr-FR" sz="2800" b="1" baseline="30000" dirty="0" smtClean="0">
                <a:solidFill>
                  <a:srgbClr val="000000"/>
                </a:solidFill>
                <a:latin typeface="Calibri"/>
              </a:rPr>
              <a:t>ème</a:t>
            </a:r>
            <a:r>
              <a:rPr lang="fr-FR" sz="2800" b="1" dirty="0" smtClean="0">
                <a:solidFill>
                  <a:srgbClr val="000000"/>
                </a:solidFill>
                <a:latin typeface="Calibri"/>
              </a:rPr>
              <a:t> siècle</a:t>
            </a:r>
            <a:endParaRPr lang="fr-FR" sz="2800" b="1" dirty="0">
              <a:solidFill>
                <a:srgbClr val="000000"/>
              </a:solidFill>
              <a:latin typeface="Calibri"/>
            </a:endParaRPr>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099" y="821605"/>
            <a:ext cx="3073764" cy="2308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873" y="908039"/>
            <a:ext cx="3750911" cy="226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 7" descr="eau et gaz.jpg"/>
          <p:cNvPicPr>
            <a:picLocks noChangeAspect="1"/>
          </p:cNvPicPr>
          <p:nvPr/>
        </p:nvPicPr>
        <p:blipFill>
          <a:blip r:embed="rId5" cstate="print"/>
          <a:srcRect t="17181" b="20965"/>
          <a:stretch>
            <a:fillRect/>
          </a:stretch>
        </p:blipFill>
        <p:spPr>
          <a:xfrm>
            <a:off x="9212996" y="537549"/>
            <a:ext cx="2095500" cy="1296144"/>
          </a:xfrm>
          <a:prstGeom prst="rect">
            <a:avLst/>
          </a:prstGeom>
        </p:spPr>
      </p:pic>
      <p:sp>
        <p:nvSpPr>
          <p:cNvPr id="2" name="ZoneTexte 1"/>
          <p:cNvSpPr txBox="1"/>
          <p:nvPr/>
        </p:nvSpPr>
        <p:spPr>
          <a:xfrm rot="19215050">
            <a:off x="6531331" y="2447029"/>
            <a:ext cx="1005160" cy="369332"/>
          </a:xfrm>
          <a:prstGeom prst="rect">
            <a:avLst/>
          </a:prstGeom>
          <a:noFill/>
        </p:spPr>
        <p:txBody>
          <a:bodyPr wrap="square" rtlCol="0">
            <a:spAutoFit/>
          </a:bodyPr>
          <a:lstStyle/>
          <a:p>
            <a:pPr defTabSz="914400"/>
            <a:r>
              <a:rPr lang="fr-FR" b="1" dirty="0">
                <a:solidFill>
                  <a:srgbClr val="FFFFFF"/>
                </a:solidFill>
                <a:latin typeface="Calibri"/>
              </a:rPr>
              <a:t>1817</a:t>
            </a:r>
          </a:p>
        </p:txBody>
      </p:sp>
      <p:pic>
        <p:nvPicPr>
          <p:cNvPr id="3" name="Image 2"/>
          <p:cNvPicPr>
            <a:picLocks noChangeAspect="1"/>
          </p:cNvPicPr>
          <p:nvPr/>
        </p:nvPicPr>
        <p:blipFill>
          <a:blip r:embed="rId6"/>
          <a:stretch>
            <a:fillRect/>
          </a:stretch>
        </p:blipFill>
        <p:spPr>
          <a:xfrm>
            <a:off x="9212996" y="1865501"/>
            <a:ext cx="2095500" cy="1572972"/>
          </a:xfrm>
          <a:prstGeom prst="rect">
            <a:avLst/>
          </a:prstGeom>
        </p:spPr>
      </p:pic>
    </p:spTree>
    <p:extLst>
      <p:ext uri="{BB962C8B-B14F-4D97-AF65-F5344CB8AC3E}">
        <p14:creationId xmlns:p14="http://schemas.microsoft.com/office/powerpoint/2010/main" val="3712483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94884" y="0"/>
            <a:ext cx="9758916" cy="1325563"/>
          </a:xfrm>
        </p:spPr>
        <p:txBody>
          <a:bodyPr/>
          <a:lstStyle/>
          <a:p>
            <a:r>
              <a:rPr lang="fr-FR" dirty="0" smtClean="0"/>
              <a:t>Plan de la présentation</a:t>
            </a:r>
            <a:endParaRPr lang="fr-FR" dirty="0"/>
          </a:p>
        </p:txBody>
      </p:sp>
      <p:sp>
        <p:nvSpPr>
          <p:cNvPr id="3" name="Espace réservé du contenu 2"/>
          <p:cNvSpPr>
            <a:spLocks noGrp="1"/>
          </p:cNvSpPr>
          <p:nvPr>
            <p:ph idx="1"/>
          </p:nvPr>
        </p:nvSpPr>
        <p:spPr>
          <a:xfrm>
            <a:off x="838200" y="999067"/>
            <a:ext cx="10515600" cy="5177896"/>
          </a:xfrm>
        </p:spPr>
        <p:txBody>
          <a:bodyPr>
            <a:normAutofit fontScale="92500" lnSpcReduction="20000"/>
          </a:bodyPr>
          <a:lstStyle/>
          <a:p>
            <a:pPr marL="514350" indent="-514350">
              <a:buFont typeface="+mj-lt"/>
              <a:buAutoNum type="arabicPeriod"/>
            </a:pPr>
            <a:r>
              <a:rPr lang="fr-FR" dirty="0" smtClean="0"/>
              <a:t>L’hydrogène: ses propriétés et ses usages passés et actuels</a:t>
            </a:r>
          </a:p>
          <a:p>
            <a:pPr marL="514350" indent="-514350">
              <a:buFont typeface="+mj-lt"/>
              <a:buAutoNum type="arabicPeriod"/>
            </a:pPr>
            <a:r>
              <a:rPr lang="fr-FR" dirty="0" smtClean="0"/>
              <a:t>Le rôle nouveau que va jouer l’hydrogène </a:t>
            </a:r>
            <a:r>
              <a:rPr lang="fr-FR" dirty="0" err="1" smtClean="0"/>
              <a:t>décarboné</a:t>
            </a:r>
            <a:r>
              <a:rPr lang="fr-FR" dirty="0" smtClean="0"/>
              <a:t> dans la transition énergétique</a:t>
            </a:r>
          </a:p>
          <a:p>
            <a:pPr marL="914400" lvl="1" indent="-457200">
              <a:buFont typeface="+mj-lt"/>
              <a:buAutoNum type="alphaLcPeriod"/>
            </a:pPr>
            <a:r>
              <a:rPr lang="fr-FR" dirty="0" smtClean="0"/>
              <a:t>Le produire, transporter, stocker et distribuer</a:t>
            </a:r>
          </a:p>
          <a:p>
            <a:pPr marL="914400" lvl="1" indent="-457200">
              <a:buFont typeface="+mj-lt"/>
              <a:buAutoNum type="alphaLcPeriod"/>
            </a:pPr>
            <a:r>
              <a:rPr lang="fr-FR" dirty="0" smtClean="0"/>
              <a:t>À quoi va-t-il servir ?</a:t>
            </a:r>
          </a:p>
          <a:p>
            <a:pPr marL="914400" lvl="1" indent="-457200">
              <a:buFont typeface="+mj-lt"/>
              <a:buAutoNum type="alphaLcPeriod"/>
            </a:pPr>
            <a:r>
              <a:rPr lang="fr-FR" dirty="0" smtClean="0"/>
              <a:t>Sa place dans l’atteinte du Net </a:t>
            </a:r>
            <a:r>
              <a:rPr lang="fr-FR" dirty="0" err="1" smtClean="0"/>
              <a:t>Zero</a:t>
            </a:r>
            <a:r>
              <a:rPr lang="fr-FR" dirty="0" smtClean="0"/>
              <a:t> Carbon en 2050</a:t>
            </a:r>
          </a:p>
          <a:p>
            <a:pPr marL="514350" indent="-514350">
              <a:buFont typeface="+mj-lt"/>
              <a:buAutoNum type="arabicPeriod"/>
            </a:pPr>
            <a:r>
              <a:rPr lang="fr-FR" dirty="0" smtClean="0"/>
              <a:t>Quels sont les obstacles encore à lever pour un déploiement massif</a:t>
            </a:r>
          </a:p>
          <a:p>
            <a:pPr marL="514350" indent="-514350">
              <a:buFont typeface="+mj-lt"/>
              <a:buAutoNum type="arabicPeriod"/>
            </a:pPr>
            <a:r>
              <a:rPr lang="fr-FR" dirty="0" smtClean="0"/>
              <a:t>Aperçu de la situation internationale, européenne et française en cours</a:t>
            </a:r>
          </a:p>
          <a:p>
            <a:pPr marL="514350" indent="-514350">
              <a:buFont typeface="+mj-lt"/>
              <a:buAutoNum type="arabicPeriod"/>
            </a:pPr>
            <a:r>
              <a:rPr lang="fr-FR" dirty="0" smtClean="0"/>
              <a:t>Conclusions et Questions</a:t>
            </a:r>
            <a:endParaRPr lang="fr-FR" dirty="0"/>
          </a:p>
        </p:txBody>
      </p:sp>
      <p:sp>
        <p:nvSpPr>
          <p:cNvPr id="4" name="Espace réservé du numéro de diapositive 3"/>
          <p:cNvSpPr>
            <a:spLocks noGrp="1"/>
          </p:cNvSpPr>
          <p:nvPr>
            <p:ph type="sldNum" sz="quarter" idx="12"/>
          </p:nvPr>
        </p:nvSpPr>
        <p:spPr/>
        <p:txBody>
          <a:bodyPr/>
          <a:lstStyle/>
          <a:p>
            <a:fld id="{672B7600-67E3-4D97-B453-880E2742B982}" type="slidenum">
              <a:rPr lang="en-US" smtClean="0"/>
              <a:t>2</a:t>
            </a:fld>
            <a:endParaRPr lang="en-US"/>
          </a:p>
        </p:txBody>
      </p:sp>
    </p:spTree>
    <p:extLst>
      <p:ext uri="{BB962C8B-B14F-4D97-AF65-F5344CB8AC3E}">
        <p14:creationId xmlns:p14="http://schemas.microsoft.com/office/powerpoint/2010/main" val="18526115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8078" y="1"/>
            <a:ext cx="8342193" cy="808892"/>
          </a:xfrm>
        </p:spPr>
        <p:txBody>
          <a:bodyPr>
            <a:normAutofit/>
          </a:bodyPr>
          <a:lstStyle/>
          <a:p>
            <a:r>
              <a:rPr lang="fr-FR" dirty="0" smtClean="0"/>
              <a:t>L’éclairage au gaz « de Houille »</a:t>
            </a:r>
            <a:endParaRPr lang="fr-FR" dirty="0"/>
          </a:p>
        </p:txBody>
      </p:sp>
      <p:sp>
        <p:nvSpPr>
          <p:cNvPr id="3" name="Espace réservé du contenu 2"/>
          <p:cNvSpPr>
            <a:spLocks noGrp="1"/>
          </p:cNvSpPr>
          <p:nvPr>
            <p:ph idx="1"/>
          </p:nvPr>
        </p:nvSpPr>
        <p:spPr>
          <a:xfrm>
            <a:off x="5619018" y="1301262"/>
            <a:ext cx="4556613" cy="4792701"/>
          </a:xfrm>
        </p:spPr>
        <p:txBody>
          <a:bodyPr>
            <a:normAutofit/>
          </a:bodyPr>
          <a:lstStyle/>
          <a:p>
            <a:r>
              <a:rPr lang="fr-FR" sz="1600" dirty="0" smtClean="0">
                <a:solidFill>
                  <a:schemeClr val="tx1"/>
                </a:solidFill>
              </a:rPr>
              <a:t>L’éclairage au gaz apparait à Londres en 1820</a:t>
            </a:r>
          </a:p>
          <a:p>
            <a:r>
              <a:rPr lang="fr-FR" sz="1600" dirty="0" smtClean="0">
                <a:solidFill>
                  <a:schemeClr val="tx1"/>
                </a:solidFill>
              </a:rPr>
              <a:t>A Paris le 1/1/1829</a:t>
            </a:r>
          </a:p>
          <a:p>
            <a:r>
              <a:rPr lang="fr-FR" sz="1600" dirty="0" smtClean="0">
                <a:solidFill>
                  <a:schemeClr val="tx1"/>
                </a:solidFill>
              </a:rPr>
              <a:t>1855: </a:t>
            </a:r>
            <a:r>
              <a:rPr lang="fr-FR" sz="1600" dirty="0" err="1" smtClean="0">
                <a:solidFill>
                  <a:schemeClr val="tx1"/>
                </a:solidFill>
              </a:rPr>
              <a:t>Haussman</a:t>
            </a:r>
            <a:r>
              <a:rPr lang="fr-FR" sz="1600" dirty="0" smtClean="0">
                <a:solidFill>
                  <a:schemeClr val="tx1"/>
                </a:solidFill>
              </a:rPr>
              <a:t> fusionne </a:t>
            </a:r>
            <a:r>
              <a:rPr lang="fr-FR" sz="1600" dirty="0">
                <a:solidFill>
                  <a:schemeClr val="tx1"/>
                </a:solidFill>
              </a:rPr>
              <a:t>6 sociétés en la  Compagnie parisienne d'éclairage et de </a:t>
            </a:r>
            <a:r>
              <a:rPr lang="fr-FR" sz="1600" dirty="0" smtClean="0">
                <a:solidFill>
                  <a:schemeClr val="tx1"/>
                </a:solidFill>
              </a:rPr>
              <a:t>chauffage par </a:t>
            </a:r>
            <a:r>
              <a:rPr lang="fr-FR" sz="1600" dirty="0">
                <a:solidFill>
                  <a:schemeClr val="tx1"/>
                </a:solidFill>
              </a:rPr>
              <a:t>le gaz. </a:t>
            </a:r>
            <a:endParaRPr lang="fr-FR" sz="1600" dirty="0" smtClean="0">
              <a:solidFill>
                <a:schemeClr val="tx1"/>
              </a:solidFill>
            </a:endParaRPr>
          </a:p>
          <a:p>
            <a:r>
              <a:rPr lang="fr-FR" sz="1600" dirty="0" smtClean="0">
                <a:solidFill>
                  <a:schemeClr val="tx1"/>
                </a:solidFill>
              </a:rPr>
              <a:t>L’éclairage électrique apparait en 1878-1879</a:t>
            </a:r>
          </a:p>
          <a:p>
            <a:r>
              <a:rPr lang="fr-FR" sz="1600" dirty="0" smtClean="0">
                <a:solidFill>
                  <a:schemeClr val="tx1"/>
                </a:solidFill>
              </a:rPr>
              <a:t>Mais ne décolle pas avant le début du 20 siècle</a:t>
            </a:r>
          </a:p>
          <a:p>
            <a:r>
              <a:rPr lang="fr-FR" sz="1600" dirty="0" smtClean="0">
                <a:solidFill>
                  <a:schemeClr val="tx1"/>
                </a:solidFill>
              </a:rPr>
              <a:t>Production massive entre les 2 guerres</a:t>
            </a:r>
          </a:p>
          <a:p>
            <a:r>
              <a:rPr lang="fr-FR" sz="1600" dirty="0" smtClean="0">
                <a:solidFill>
                  <a:schemeClr val="tx1"/>
                </a:solidFill>
              </a:rPr>
              <a:t>Et mettra encore 50 ans, les dernières lampes à gaz s’arrêtent dans les années 1960!</a:t>
            </a:r>
          </a:p>
          <a:p>
            <a:endParaRPr lang="fr-FR" sz="1600" dirty="0">
              <a:solidFill>
                <a:schemeClr val="tx1"/>
              </a:solidFill>
            </a:endParaRPr>
          </a:p>
        </p:txBody>
      </p:sp>
      <p:sp>
        <p:nvSpPr>
          <p:cNvPr id="4" name="Espace réservé du numéro de diapositive 3"/>
          <p:cNvSpPr>
            <a:spLocks noGrp="1"/>
          </p:cNvSpPr>
          <p:nvPr>
            <p:ph type="sldNum" sz="quarter" idx="12"/>
          </p:nvPr>
        </p:nvSpPr>
        <p:spPr/>
        <p:txBody>
          <a:bodyPr/>
          <a:lstStyle/>
          <a:p>
            <a:fld id="{672B7600-67E3-4D97-B453-880E2742B982}" type="slidenum">
              <a:rPr lang="en-US" smtClean="0"/>
              <a:pPr/>
              <a:t>20</a:t>
            </a:fld>
            <a:endParaRPr lang="en-US"/>
          </a:p>
        </p:txBody>
      </p:sp>
      <p:pic>
        <p:nvPicPr>
          <p:cNvPr id="5" name="Image 4"/>
          <p:cNvPicPr>
            <a:picLocks noChangeAspect="1"/>
          </p:cNvPicPr>
          <p:nvPr/>
        </p:nvPicPr>
        <p:blipFill>
          <a:blip r:embed="rId2"/>
          <a:stretch>
            <a:fillRect/>
          </a:stretch>
        </p:blipFill>
        <p:spPr>
          <a:xfrm>
            <a:off x="-71430" y="1170198"/>
            <a:ext cx="2141033" cy="1914427"/>
          </a:xfrm>
          <a:prstGeom prst="rect">
            <a:avLst/>
          </a:prstGeom>
        </p:spPr>
      </p:pic>
      <p:pic>
        <p:nvPicPr>
          <p:cNvPr id="6" name="Image 5"/>
          <p:cNvPicPr>
            <a:picLocks noChangeAspect="1"/>
          </p:cNvPicPr>
          <p:nvPr/>
        </p:nvPicPr>
        <p:blipFill>
          <a:blip r:embed="rId3"/>
          <a:stretch>
            <a:fillRect/>
          </a:stretch>
        </p:blipFill>
        <p:spPr>
          <a:xfrm>
            <a:off x="473213" y="4771058"/>
            <a:ext cx="4192572" cy="1950181"/>
          </a:xfrm>
          <a:prstGeom prst="rect">
            <a:avLst/>
          </a:prstGeom>
        </p:spPr>
      </p:pic>
      <p:pic>
        <p:nvPicPr>
          <p:cNvPr id="7" name="Image 6"/>
          <p:cNvPicPr>
            <a:picLocks noChangeAspect="1"/>
          </p:cNvPicPr>
          <p:nvPr/>
        </p:nvPicPr>
        <p:blipFill>
          <a:blip r:embed="rId4"/>
          <a:stretch>
            <a:fillRect/>
          </a:stretch>
        </p:blipFill>
        <p:spPr>
          <a:xfrm>
            <a:off x="2355194" y="924434"/>
            <a:ext cx="2513245" cy="3731083"/>
          </a:xfrm>
          <a:prstGeom prst="rect">
            <a:avLst/>
          </a:prstGeom>
        </p:spPr>
      </p:pic>
    </p:spTree>
    <p:extLst>
      <p:ext uri="{BB962C8B-B14F-4D97-AF65-F5344CB8AC3E}">
        <p14:creationId xmlns:p14="http://schemas.microsoft.com/office/powerpoint/2010/main" val="6010977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1168547" y="87456"/>
            <a:ext cx="8820980" cy="646331"/>
          </a:xfrm>
          <a:prstGeom prst="rect">
            <a:avLst/>
          </a:prstGeom>
          <a:noFill/>
        </p:spPr>
        <p:txBody>
          <a:bodyPr wrap="square" rtlCol="0">
            <a:spAutoFit/>
          </a:bodyPr>
          <a:lstStyle/>
          <a:p>
            <a:pPr algn="ctr" defTabSz="914400"/>
            <a:r>
              <a:rPr lang="fr-FR" sz="3600" b="1" dirty="0">
                <a:solidFill>
                  <a:srgbClr val="000000"/>
                </a:solidFill>
                <a:latin typeface="Calibri"/>
              </a:rPr>
              <a:t>L’hydrogène et les usines à gaz</a:t>
            </a:r>
          </a:p>
        </p:txBody>
      </p:sp>
      <p:pic>
        <p:nvPicPr>
          <p:cNvPr id="7" name="Image 6"/>
          <p:cNvPicPr>
            <a:picLocks noChangeAspect="1"/>
          </p:cNvPicPr>
          <p:nvPr/>
        </p:nvPicPr>
        <p:blipFill>
          <a:blip r:embed="rId2"/>
          <a:stretch>
            <a:fillRect/>
          </a:stretch>
        </p:blipFill>
        <p:spPr>
          <a:xfrm>
            <a:off x="543743" y="794322"/>
            <a:ext cx="4810932" cy="3120605"/>
          </a:xfrm>
          <a:prstGeom prst="rect">
            <a:avLst/>
          </a:prstGeom>
        </p:spPr>
      </p:pic>
      <p:pic>
        <p:nvPicPr>
          <p:cNvPr id="8" name="Image 7"/>
          <p:cNvPicPr>
            <a:picLocks noChangeAspect="1"/>
          </p:cNvPicPr>
          <p:nvPr/>
        </p:nvPicPr>
        <p:blipFill>
          <a:blip r:embed="rId3"/>
          <a:stretch>
            <a:fillRect/>
          </a:stretch>
        </p:blipFill>
        <p:spPr>
          <a:xfrm>
            <a:off x="543743" y="3660568"/>
            <a:ext cx="4810932" cy="2593008"/>
          </a:xfrm>
          <a:prstGeom prst="rect">
            <a:avLst/>
          </a:prstGeom>
        </p:spPr>
      </p:pic>
      <p:pic>
        <p:nvPicPr>
          <p:cNvPr id="10" name="Espace réservé du contenu 6"/>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8547" b="8547"/>
          <a:stretch>
            <a:fillRect/>
          </a:stretch>
        </p:blipFill>
        <p:spPr>
          <a:xfrm>
            <a:off x="5299496" y="847180"/>
            <a:ext cx="3963264" cy="3990512"/>
          </a:xfrm>
        </p:spPr>
      </p:pic>
      <p:pic>
        <p:nvPicPr>
          <p:cNvPr id="6" name="Image 5"/>
          <p:cNvPicPr>
            <a:picLocks noChangeAspect="1"/>
          </p:cNvPicPr>
          <p:nvPr/>
        </p:nvPicPr>
        <p:blipFill>
          <a:blip r:embed="rId5"/>
          <a:stretch>
            <a:fillRect/>
          </a:stretch>
        </p:blipFill>
        <p:spPr>
          <a:xfrm>
            <a:off x="8953938" y="866491"/>
            <a:ext cx="3293242" cy="3951890"/>
          </a:xfrm>
          <a:prstGeom prst="rect">
            <a:avLst/>
          </a:prstGeom>
        </p:spPr>
      </p:pic>
    </p:spTree>
    <p:extLst>
      <p:ext uri="{BB962C8B-B14F-4D97-AF65-F5344CB8AC3E}">
        <p14:creationId xmlns:p14="http://schemas.microsoft.com/office/powerpoint/2010/main" val="1825246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2207567" y="176354"/>
            <a:ext cx="8299450" cy="588433"/>
          </a:xfrm>
        </p:spPr>
        <p:txBody>
          <a:bodyPr>
            <a:normAutofit fontScale="77500" lnSpcReduction="20000"/>
          </a:bodyPr>
          <a:lstStyle/>
          <a:p>
            <a:pPr algn="ctr"/>
            <a:r>
              <a:rPr lang="fr-FR" dirty="0" smtClean="0"/>
              <a:t>Aujourd’hui l’hydrogène est largement utilisé dans l’industrie</a:t>
            </a:r>
          </a:p>
          <a:p>
            <a:pPr algn="ctr"/>
            <a:r>
              <a:rPr lang="fr-FR" dirty="0" smtClean="0"/>
              <a:t>Les chaînes de valeur actuelles de l’hydrogène</a:t>
            </a:r>
            <a:endParaRPr lang="fr-FR" dirty="0"/>
          </a:p>
        </p:txBody>
      </p:sp>
      <p:sp>
        <p:nvSpPr>
          <p:cNvPr id="7" name="Espace réservé du texte 6"/>
          <p:cNvSpPr>
            <a:spLocks noGrp="1"/>
          </p:cNvSpPr>
          <p:nvPr>
            <p:ph type="body" sz="quarter" idx="11"/>
          </p:nvPr>
        </p:nvSpPr>
        <p:spPr>
          <a:xfrm>
            <a:off x="8513379" y="1066800"/>
            <a:ext cx="3605049" cy="4556233"/>
          </a:xfrm>
        </p:spPr>
        <p:txBody>
          <a:bodyPr>
            <a:normAutofit lnSpcReduction="10000"/>
          </a:bodyPr>
          <a:lstStyle/>
          <a:p>
            <a:r>
              <a:rPr lang="fr-FR" sz="1200" dirty="0"/>
              <a:t>Production Hydrogène: 275 </a:t>
            </a:r>
            <a:r>
              <a:rPr lang="fr-FR" sz="1200" dirty="0" err="1"/>
              <a:t>Mtoe</a:t>
            </a:r>
            <a:r>
              <a:rPr lang="fr-FR" sz="1200" dirty="0"/>
              <a:t>, 2% conso finale énergie</a:t>
            </a:r>
          </a:p>
          <a:p>
            <a:r>
              <a:rPr lang="fr-FR" sz="1200" dirty="0"/>
              <a:t>Consomme:</a:t>
            </a:r>
          </a:p>
          <a:p>
            <a:pPr lvl="1"/>
            <a:r>
              <a:rPr lang="fr-FR" sz="1200" dirty="0"/>
              <a:t>205 Bm3 Gaz </a:t>
            </a:r>
            <a:r>
              <a:rPr lang="fr-FR" sz="1200" dirty="0" err="1"/>
              <a:t>nat</a:t>
            </a:r>
            <a:r>
              <a:rPr lang="fr-FR" sz="1200" dirty="0"/>
              <a:t> (6% conso. totale)</a:t>
            </a:r>
          </a:p>
          <a:p>
            <a:pPr lvl="1"/>
            <a:r>
              <a:rPr lang="fr-FR" sz="1200" dirty="0"/>
              <a:t>107 Mt Charbon (2% conso. totale)</a:t>
            </a:r>
          </a:p>
          <a:p>
            <a:pPr lvl="1"/>
            <a:r>
              <a:rPr lang="fr-FR" sz="1200" dirty="0"/>
              <a:t>617 M m3 eau ( 1,3% </a:t>
            </a:r>
            <a:r>
              <a:rPr lang="fr-FR" sz="1200" dirty="0" err="1"/>
              <a:t>conso.totale</a:t>
            </a:r>
            <a:r>
              <a:rPr lang="fr-FR" sz="1200" dirty="0"/>
              <a:t>)</a:t>
            </a:r>
          </a:p>
          <a:p>
            <a:r>
              <a:rPr lang="fr-FR" sz="1200" dirty="0"/>
              <a:t>Sa production par </a:t>
            </a:r>
            <a:r>
              <a:rPr lang="fr-FR" sz="1200" dirty="0" err="1"/>
              <a:t>electrolyse</a:t>
            </a:r>
            <a:r>
              <a:rPr lang="fr-FR" sz="1200" dirty="0"/>
              <a:t> nécessiterait:</a:t>
            </a:r>
          </a:p>
          <a:p>
            <a:pPr lvl="1"/>
            <a:r>
              <a:rPr lang="fr-FR" sz="1200" dirty="0"/>
              <a:t>3600 TWh électricité (Production totale Europe)</a:t>
            </a:r>
          </a:p>
          <a:p>
            <a:r>
              <a:rPr lang="fr-FR" sz="1200" dirty="0"/>
              <a:t>1 Tonne Hydrogène génère</a:t>
            </a:r>
          </a:p>
          <a:p>
            <a:pPr lvl="1"/>
            <a:r>
              <a:rPr lang="fr-FR" sz="1200" dirty="0"/>
              <a:t>10 t CO2 si produit à partir de gaz </a:t>
            </a:r>
            <a:r>
              <a:rPr lang="fr-FR" sz="1200" dirty="0" err="1"/>
              <a:t>nat</a:t>
            </a:r>
            <a:r>
              <a:rPr lang="fr-FR" sz="1200" dirty="0"/>
              <a:t>.</a:t>
            </a:r>
          </a:p>
          <a:p>
            <a:pPr lvl="1"/>
            <a:r>
              <a:rPr lang="fr-FR" sz="1200" dirty="0"/>
              <a:t>12t CO2 à partir de résidus pétroliers</a:t>
            </a:r>
          </a:p>
          <a:p>
            <a:pPr lvl="1"/>
            <a:r>
              <a:rPr lang="fr-FR" sz="1200" dirty="0"/>
              <a:t>19t CO2 à partir d e charbon</a:t>
            </a:r>
          </a:p>
        </p:txBody>
      </p:sp>
      <p:pic>
        <p:nvPicPr>
          <p:cNvPr id="5" name="Image 4"/>
          <p:cNvPicPr>
            <a:picLocks noChangeAspect="1"/>
          </p:cNvPicPr>
          <p:nvPr/>
        </p:nvPicPr>
        <p:blipFill>
          <a:blip r:embed="rId2"/>
          <a:stretch>
            <a:fillRect/>
          </a:stretch>
        </p:blipFill>
        <p:spPr>
          <a:xfrm>
            <a:off x="117479" y="1066800"/>
            <a:ext cx="8486776" cy="3862446"/>
          </a:xfrm>
          <a:prstGeom prst="rect">
            <a:avLst/>
          </a:prstGeom>
        </p:spPr>
      </p:pic>
      <p:sp>
        <p:nvSpPr>
          <p:cNvPr id="8" name="ZoneTexte 7"/>
          <p:cNvSpPr txBox="1"/>
          <p:nvPr/>
        </p:nvSpPr>
        <p:spPr>
          <a:xfrm>
            <a:off x="1233470" y="5364200"/>
            <a:ext cx="1948195" cy="400110"/>
          </a:xfrm>
          <a:prstGeom prst="rect">
            <a:avLst/>
          </a:prstGeom>
          <a:noFill/>
        </p:spPr>
        <p:txBody>
          <a:bodyPr wrap="square" rtlCol="0">
            <a:spAutoFit/>
          </a:bodyPr>
          <a:lstStyle/>
          <a:p>
            <a:pPr defTabSz="914400"/>
            <a:r>
              <a:rPr lang="fr-FR" sz="1000" b="1" i="1" dirty="0">
                <a:solidFill>
                  <a:srgbClr val="000000"/>
                </a:solidFill>
                <a:latin typeface="Calibri"/>
              </a:rPr>
              <a:t>Source IEA, 2019</a:t>
            </a:r>
          </a:p>
          <a:p>
            <a:pPr defTabSz="914400"/>
            <a:r>
              <a:rPr lang="fr-FR" sz="1000" b="1" i="1" dirty="0">
                <a:solidFill>
                  <a:srgbClr val="000000"/>
                </a:solidFill>
                <a:latin typeface="Calibri"/>
              </a:rPr>
              <a:t>The future of Hydrogen, </a:t>
            </a:r>
            <a:r>
              <a:rPr lang="fr-FR" sz="1000" b="1" i="1" dirty="0" err="1">
                <a:solidFill>
                  <a:srgbClr val="000000"/>
                </a:solidFill>
                <a:latin typeface="Calibri"/>
              </a:rPr>
              <a:t>Webinar</a:t>
            </a:r>
            <a:endParaRPr lang="fr-FR" sz="1000" b="1" i="1" dirty="0">
              <a:solidFill>
                <a:srgbClr val="000000"/>
              </a:solidFill>
              <a:latin typeface="Calibri"/>
            </a:endParaRPr>
          </a:p>
        </p:txBody>
      </p:sp>
      <p:grpSp>
        <p:nvGrpSpPr>
          <p:cNvPr id="6" name="Groupe 5"/>
          <p:cNvGrpSpPr/>
          <p:nvPr/>
        </p:nvGrpSpPr>
        <p:grpSpPr>
          <a:xfrm>
            <a:off x="0" y="0"/>
            <a:ext cx="683568" cy="551399"/>
            <a:chOff x="191192" y="163599"/>
            <a:chExt cx="727856" cy="587829"/>
          </a:xfrm>
        </p:grpSpPr>
        <p:sp>
          <p:nvSpPr>
            <p:cNvPr id="9" name="Rectangle 8"/>
            <p:cNvSpPr/>
            <p:nvPr userDrawn="1"/>
          </p:nvSpPr>
          <p:spPr>
            <a:xfrm>
              <a:off x="191192" y="163599"/>
              <a:ext cx="727856" cy="587829"/>
            </a:xfrm>
            <a:prstGeom prst="rect">
              <a:avLst/>
            </a:prstGeom>
            <a:solidFill>
              <a:srgbClr val="C117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srgbClr val="BBE0E3"/>
                </a:solidFill>
                <a:latin typeface="Calibri"/>
              </a:endParaRPr>
            </a:p>
          </p:txBody>
        </p:sp>
        <p:pic>
          <p:nvPicPr>
            <p:cNvPr id="10" name="Picture 20" descr="cea_logo_typo2_small.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8192" y="351604"/>
              <a:ext cx="459254" cy="259863"/>
            </a:xfrm>
            <a:prstGeom prst="rect">
              <a:avLst/>
            </a:prstGeom>
          </p:spPr>
        </p:pic>
      </p:grpSp>
    </p:spTree>
    <p:extLst>
      <p:ext uri="{BB962C8B-B14F-4D97-AF65-F5344CB8AC3E}">
        <p14:creationId xmlns:p14="http://schemas.microsoft.com/office/powerpoint/2010/main" val="28581031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smtClean="0"/>
              <a:t>Exemples d’applications secondaires</a:t>
            </a:r>
            <a:endParaRPr lang="fr-FR" dirty="0"/>
          </a:p>
        </p:txBody>
      </p:sp>
      <p:pic>
        <p:nvPicPr>
          <p:cNvPr id="4" name="Image 3"/>
          <p:cNvPicPr>
            <a:picLocks noChangeAspect="1"/>
          </p:cNvPicPr>
          <p:nvPr/>
        </p:nvPicPr>
        <p:blipFill>
          <a:blip r:embed="rId2"/>
          <a:stretch>
            <a:fillRect/>
          </a:stretch>
        </p:blipFill>
        <p:spPr>
          <a:xfrm>
            <a:off x="595622" y="1509115"/>
            <a:ext cx="4935153" cy="3871777"/>
          </a:xfrm>
          <a:prstGeom prst="rect">
            <a:avLst/>
          </a:prstGeom>
        </p:spPr>
      </p:pic>
      <p:pic>
        <p:nvPicPr>
          <p:cNvPr id="5" name="Image 4"/>
          <p:cNvPicPr>
            <a:picLocks noChangeAspect="1"/>
          </p:cNvPicPr>
          <p:nvPr/>
        </p:nvPicPr>
        <p:blipFill>
          <a:blip r:embed="rId3"/>
          <a:stretch>
            <a:fillRect/>
          </a:stretch>
        </p:blipFill>
        <p:spPr>
          <a:xfrm>
            <a:off x="5530775" y="4121069"/>
            <a:ext cx="3086100" cy="1485900"/>
          </a:xfrm>
          <a:prstGeom prst="rect">
            <a:avLst/>
          </a:prstGeom>
        </p:spPr>
      </p:pic>
      <p:pic>
        <p:nvPicPr>
          <p:cNvPr id="6" name="Image 5"/>
          <p:cNvPicPr>
            <a:picLocks noChangeAspect="1"/>
          </p:cNvPicPr>
          <p:nvPr/>
        </p:nvPicPr>
        <p:blipFill>
          <a:blip r:embed="rId4"/>
          <a:stretch>
            <a:fillRect/>
          </a:stretch>
        </p:blipFill>
        <p:spPr>
          <a:xfrm>
            <a:off x="6975231" y="1101910"/>
            <a:ext cx="4725323" cy="2657995"/>
          </a:xfrm>
          <a:prstGeom prst="rect">
            <a:avLst/>
          </a:prstGeom>
        </p:spPr>
      </p:pic>
      <p:pic>
        <p:nvPicPr>
          <p:cNvPr id="7" name="Image 6"/>
          <p:cNvPicPr>
            <a:picLocks noChangeAspect="1"/>
          </p:cNvPicPr>
          <p:nvPr/>
        </p:nvPicPr>
        <p:blipFill>
          <a:blip r:embed="rId5"/>
          <a:stretch>
            <a:fillRect/>
          </a:stretch>
        </p:blipFill>
        <p:spPr>
          <a:xfrm>
            <a:off x="9113378" y="3921044"/>
            <a:ext cx="2705100" cy="1685925"/>
          </a:xfrm>
          <a:prstGeom prst="rect">
            <a:avLst/>
          </a:prstGeom>
        </p:spPr>
      </p:pic>
    </p:spTree>
    <p:extLst>
      <p:ext uri="{BB962C8B-B14F-4D97-AF65-F5344CB8AC3E}">
        <p14:creationId xmlns:p14="http://schemas.microsoft.com/office/powerpoint/2010/main" val="26992157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3652" y="188641"/>
            <a:ext cx="6840760"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Times New Roman" pitchFamily="18" charset="0"/>
                <a:ea typeface="+mn-ea"/>
                <a:cs typeface="+mn-cs"/>
              </a:rPr>
              <a:t>Production </a:t>
            </a:r>
            <a:r>
              <a:rPr kumimoji="0" lang="fr-FR" sz="3200" b="1" i="0" u="none" strike="noStrike" kern="1200" cap="none" spc="0" normalizeH="0" baseline="0" noProof="0" dirty="0">
                <a:ln>
                  <a:noFill/>
                </a:ln>
                <a:solidFill>
                  <a:prstClr val="white"/>
                </a:solidFill>
                <a:effectLst/>
                <a:uLnTx/>
                <a:uFillTx/>
                <a:latin typeface="Times New Roman" pitchFamily="18" charset="0"/>
                <a:ea typeface="+mn-ea"/>
                <a:cs typeface="+mn-cs"/>
              </a:rPr>
              <a:t>volontaire</a:t>
            </a:r>
            <a:r>
              <a:rPr kumimoji="0" lang="fr-FR" sz="2800" b="1" i="0" u="none" strike="noStrike" kern="1200" cap="none" spc="0" normalizeH="0" baseline="0" noProof="0" dirty="0">
                <a:ln>
                  <a:noFill/>
                </a:ln>
                <a:solidFill>
                  <a:prstClr val="white"/>
                </a:solidFill>
                <a:effectLst/>
                <a:uLnTx/>
                <a:uFillTx/>
                <a:latin typeface="Times New Roman" pitchFamily="18" charset="0"/>
                <a:ea typeface="+mn-ea"/>
                <a:cs typeface="+mn-cs"/>
              </a:rPr>
              <a:t> actuelle</a:t>
            </a:r>
          </a:p>
        </p:txBody>
      </p:sp>
      <p:sp>
        <p:nvSpPr>
          <p:cNvPr id="4" name="Rectangle 1"/>
          <p:cNvSpPr>
            <a:spLocks noChangeArrowheads="1"/>
          </p:cNvSpPr>
          <p:nvPr/>
        </p:nvSpPr>
        <p:spPr bwMode="auto">
          <a:xfrm>
            <a:off x="2063552" y="980728"/>
            <a:ext cx="7632848" cy="784830"/>
          </a:xfrm>
          <a:prstGeom prst="rect">
            <a:avLst/>
          </a:prstGeom>
          <a:noFill/>
          <a:ln w="9525">
            <a:noFill/>
            <a:miter lim="800000"/>
            <a:headEnd/>
            <a:tailEnd/>
          </a:ln>
          <a:effectLst/>
        </p:spPr>
        <p:txBody>
          <a:bodyPr vert="horz" wrap="square" lIns="100615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1" u="none" strike="noStrike" kern="1200" cap="none" spc="0" normalizeH="0" baseline="0" noProof="0" dirty="0" bmk="_Toc238876504">
                <a:ln>
                  <a:noFill/>
                </a:ln>
                <a:solidFill>
                  <a:srgbClr val="0000FF"/>
                </a:solidFill>
                <a:effectLst/>
                <a:uLnTx/>
                <a:uFillTx/>
                <a:latin typeface="Times New Roman" pitchFamily="18" charset="0"/>
                <a:ea typeface="+mn-ea"/>
                <a:cs typeface="Times New Roman" pitchFamily="18" charset="0"/>
              </a:rPr>
              <a:t>Le </a:t>
            </a:r>
            <a:r>
              <a:rPr kumimoji="0" lang="fr-FR" sz="2400" b="1" i="1" u="none" strike="noStrike" kern="1200" cap="none" spc="0" normalizeH="0" baseline="0" noProof="0" dirty="0" err="1" bmk="_Toc238876504">
                <a:ln>
                  <a:noFill/>
                </a:ln>
                <a:solidFill>
                  <a:srgbClr val="0000FF"/>
                </a:solidFill>
                <a:effectLst/>
                <a:uLnTx/>
                <a:uFillTx/>
                <a:latin typeface="Times New Roman" pitchFamily="18" charset="0"/>
                <a:ea typeface="+mn-ea"/>
                <a:cs typeface="Times New Roman" pitchFamily="18" charset="0"/>
              </a:rPr>
              <a:t>vaporeformage</a:t>
            </a:r>
            <a:r>
              <a:rPr kumimoji="0" lang="fr-FR" sz="2400" b="1" i="1" u="none" strike="noStrike" kern="1200" cap="none" spc="0" normalizeH="0" baseline="0" noProof="0" dirty="0" bmk="_Toc238876504">
                <a:ln>
                  <a:noFill/>
                </a:ln>
                <a:solidFill>
                  <a:srgbClr val="0000FF"/>
                </a:solidFill>
                <a:effectLst/>
                <a:uLnTx/>
                <a:uFillTx/>
                <a:latin typeface="Times New Roman" pitchFamily="18" charset="0"/>
                <a:ea typeface="+mn-ea"/>
                <a:cs typeface="Times New Roman" pitchFamily="18" charset="0"/>
              </a:rPr>
              <a:t> ou reformage à la vapeur d’eau (</a:t>
            </a:r>
            <a:r>
              <a:rPr kumimoji="0" lang="fr-FR" sz="2400" b="1" i="1" u="none" strike="noStrike" kern="1200" cap="none" spc="0" normalizeH="0" baseline="0" noProof="0" dirty="0" err="1" bmk="_Toc238876504">
                <a:ln>
                  <a:noFill/>
                </a:ln>
                <a:solidFill>
                  <a:srgbClr val="0000FF"/>
                </a:solidFill>
                <a:effectLst/>
                <a:uLnTx/>
                <a:uFillTx/>
                <a:latin typeface="Times New Roman" pitchFamily="18" charset="0"/>
                <a:ea typeface="+mn-ea"/>
                <a:cs typeface="Times New Roman" pitchFamily="18" charset="0"/>
              </a:rPr>
              <a:t>Steam</a:t>
            </a:r>
            <a:r>
              <a:rPr kumimoji="0" lang="fr-FR" sz="2400" b="1" i="1" u="none" strike="noStrike" kern="1200" cap="none" spc="0" normalizeH="0" baseline="0" noProof="0" dirty="0" bmk="_Toc238876504">
                <a:ln>
                  <a:noFill/>
                </a:ln>
                <a:solidFill>
                  <a:srgbClr val="0000FF"/>
                </a:solidFill>
                <a:effectLst/>
                <a:uLnTx/>
                <a:uFillTx/>
                <a:latin typeface="Times New Roman" pitchFamily="18" charset="0"/>
                <a:ea typeface="+mn-ea"/>
                <a:cs typeface="Times New Roman" pitchFamily="18" charset="0"/>
              </a:rPr>
              <a:t> Reforming) du gaz naturel</a:t>
            </a:r>
            <a:endParaRPr kumimoji="0" lang="fr-FR"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5" name="Rectangle 1"/>
          <p:cNvSpPr>
            <a:spLocks noChangeArrowheads="1"/>
          </p:cNvSpPr>
          <p:nvPr/>
        </p:nvSpPr>
        <p:spPr bwMode="auto">
          <a:xfrm>
            <a:off x="1559496" y="1872408"/>
            <a:ext cx="8784976" cy="692497"/>
          </a:xfrm>
          <a:prstGeom prst="rect">
            <a:avLst/>
          </a:prstGeom>
          <a:noFill/>
          <a:ln w="9525">
            <a:noFill/>
            <a:miter lim="800000"/>
            <a:headEnd/>
            <a:tailEnd/>
          </a:ln>
          <a:effectLst/>
        </p:spPr>
        <p:txBody>
          <a:bodyPr vert="horz" wrap="square" lIns="100615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1" u="none" strike="noStrike" kern="1200" cap="none" spc="0" normalizeH="0" baseline="0" noProof="0" dirty="0" bmk="_Toc238876504">
                <a:ln>
                  <a:noFill/>
                </a:ln>
                <a:solidFill>
                  <a:srgbClr val="0000FF"/>
                </a:solidFill>
                <a:effectLst/>
                <a:uLnTx/>
                <a:uFillTx/>
                <a:latin typeface="Times New Roman" pitchFamily="18" charset="0"/>
                <a:ea typeface="+mn-ea"/>
                <a:cs typeface="Times New Roman" pitchFamily="18" charset="0"/>
              </a:rPr>
              <a:t>Un procédé en 3 étapes </a:t>
            </a:r>
            <a:r>
              <a:rPr kumimoji="0" lang="fr-FR" sz="1800" b="1" i="1" u="none" strike="noStrike" kern="1200" cap="none" spc="0" normalizeH="0" baseline="0" noProof="0" dirty="0" bmk="_Toc238876504">
                <a:ln>
                  <a:noFill/>
                </a:ln>
                <a:solidFill>
                  <a:srgbClr val="0000FF"/>
                </a:solidFill>
                <a:effectLst/>
                <a:uLnTx/>
                <a:uFillTx/>
                <a:latin typeface="Times New Roman" pitchFamily="18" charset="0"/>
                <a:ea typeface="+mn-ea"/>
                <a:cs typeface="Times New Roman" pitchFamily="18" charset="0"/>
              </a:rPr>
              <a:t>: production d’un « gaz de synthèse » CO + H2, réaction « gaz à l’eau » (production d’H2 à partir de CO), purification</a:t>
            </a:r>
            <a:endParaRPr kumimoji="0" lang="fr-FR"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6" name="Rectangle 5"/>
          <p:cNvSpPr/>
          <p:nvPr/>
        </p:nvSpPr>
        <p:spPr>
          <a:xfrm>
            <a:off x="3215680" y="2751312"/>
            <a:ext cx="6768752"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1" u="none" strike="noStrike" kern="1200" cap="none" spc="0" normalizeH="0" baseline="0" noProof="0" dirty="0" bmk="_Toc238876504">
                <a:ln>
                  <a:noFill/>
                </a:ln>
                <a:solidFill>
                  <a:srgbClr val="0000FF"/>
                </a:solidFill>
                <a:effectLst/>
                <a:uLnTx/>
                <a:uFillTx/>
                <a:latin typeface="Times New Roman" pitchFamily="18" charset="0"/>
                <a:ea typeface="+mn-ea"/>
                <a:cs typeface="Times New Roman" pitchFamily="18" charset="0"/>
              </a:rPr>
              <a:t>Production d’un « gaz de synthèse »       CO + H2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96C31E">
                    <a:lumMod val="75000"/>
                  </a:srgbClr>
                </a:solidFill>
                <a:effectLst/>
                <a:uLnTx/>
                <a:uFillTx/>
                <a:latin typeface="Times New Roman" pitchFamily="18" charset="0"/>
                <a:ea typeface="+mn-ea"/>
                <a:cs typeface="+mn-cs"/>
              </a:rPr>
              <a:t>CH4 + H2O 	CO + 3 H2</a:t>
            </a:r>
            <a:endParaRPr kumimoji="0" lang="fr-FR" sz="2400" b="0" i="0" u="none" strike="noStrike" kern="1200" cap="none" spc="0" normalizeH="0" baseline="0" noProof="0" dirty="0">
              <a:ln>
                <a:noFill/>
              </a:ln>
              <a:solidFill>
                <a:srgbClr val="96C31E">
                  <a:lumMod val="75000"/>
                </a:srgbClr>
              </a:solidFill>
              <a:effectLst/>
              <a:uLnTx/>
              <a:uFillTx/>
              <a:latin typeface="Times New Roman" pitchFamily="18" charset="0"/>
              <a:ea typeface="+mn-ea"/>
              <a:cs typeface="+mn-cs"/>
            </a:endParaRPr>
          </a:p>
        </p:txBody>
      </p:sp>
      <p:sp>
        <p:nvSpPr>
          <p:cNvPr id="7" name="ZoneTexte 6"/>
          <p:cNvSpPr txBox="1"/>
          <p:nvPr/>
        </p:nvSpPr>
        <p:spPr>
          <a:xfrm>
            <a:off x="2267147" y="3166810"/>
            <a:ext cx="756084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fr-FR" sz="1800" b="0" i="0" u="none" strike="noStrike" kern="1200" cap="none" spc="0" normalizeH="0" baseline="0" noProof="0" dirty="0">
                <a:ln>
                  <a:noFill/>
                </a:ln>
                <a:solidFill>
                  <a:srgbClr val="0070C0"/>
                </a:solidFill>
                <a:effectLst/>
                <a:uLnTx/>
                <a:uFillTx/>
                <a:latin typeface="Times New Roman" pitchFamily="18" charset="0"/>
                <a:ea typeface="+mn-ea"/>
                <a:cs typeface="+mn-cs"/>
              </a:rPr>
              <a:t>H = 206 kJ/mole)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Times New Roman" pitchFamily="18" charset="0"/>
                <a:ea typeface="+mn-ea"/>
                <a:cs typeface="+mn-cs"/>
              </a:rPr>
              <a:t>Procédé endothermique, P   20 à 30 bar</a:t>
            </a:r>
          </a:p>
        </p:txBody>
      </p:sp>
      <p:cxnSp>
        <p:nvCxnSpPr>
          <p:cNvPr id="9" name="Connecteur droit avec flèche 8"/>
          <p:cNvCxnSpPr/>
          <p:nvPr/>
        </p:nvCxnSpPr>
        <p:spPr bwMode="auto">
          <a:xfrm>
            <a:off x="6528048" y="3356992"/>
            <a:ext cx="21602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Triangle isocèle 9"/>
          <p:cNvSpPr/>
          <p:nvPr/>
        </p:nvSpPr>
        <p:spPr bwMode="auto">
          <a:xfrm>
            <a:off x="2423592" y="3284984"/>
            <a:ext cx="144016" cy="216024"/>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70C0"/>
              </a:solidFill>
              <a:effectLst/>
              <a:uLnTx/>
              <a:uFillTx/>
              <a:latin typeface="Times New Roman" pitchFamily="18" charset="0"/>
              <a:ea typeface="+mn-ea"/>
              <a:cs typeface="+mn-cs"/>
            </a:endParaRPr>
          </a:p>
        </p:txBody>
      </p:sp>
      <p:sp>
        <p:nvSpPr>
          <p:cNvPr id="11" name="ZoneTexte 10"/>
          <p:cNvSpPr txBox="1"/>
          <p:nvPr/>
        </p:nvSpPr>
        <p:spPr>
          <a:xfrm>
            <a:off x="2375159" y="3933056"/>
            <a:ext cx="3672408"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0" i="1" u="none" strike="noStrike" kern="1200" cap="none" spc="0" normalizeH="0" baseline="0" noProof="0" dirty="0">
                <a:ln>
                  <a:noFill/>
                </a:ln>
                <a:solidFill>
                  <a:srgbClr val="0070C0"/>
                </a:solidFill>
                <a:effectLst/>
                <a:uLnTx/>
                <a:uFillTx/>
                <a:latin typeface="Times New Roman" pitchFamily="18" charset="0"/>
                <a:ea typeface="+mn-ea"/>
                <a:cs typeface="+mn-cs"/>
              </a:rPr>
              <a:t>Réaction « gaz à l’eau »</a:t>
            </a:r>
          </a:p>
        </p:txBody>
      </p:sp>
      <p:sp>
        <p:nvSpPr>
          <p:cNvPr id="12" name="ZoneTexte 11"/>
          <p:cNvSpPr txBox="1"/>
          <p:nvPr/>
        </p:nvSpPr>
        <p:spPr>
          <a:xfrm>
            <a:off x="7991783" y="4015517"/>
            <a:ext cx="172819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Times New Roman" pitchFamily="18" charset="0"/>
                <a:ea typeface="+mn-ea"/>
                <a:cs typeface="+mn-cs"/>
              </a:rPr>
              <a:t>T = 200 à 400°C</a:t>
            </a:r>
          </a:p>
        </p:txBody>
      </p:sp>
      <p:sp>
        <p:nvSpPr>
          <p:cNvPr id="13" name="ZoneTexte 12"/>
          <p:cNvSpPr txBox="1"/>
          <p:nvPr/>
        </p:nvSpPr>
        <p:spPr>
          <a:xfrm>
            <a:off x="4079776" y="5661248"/>
            <a:ext cx="230425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Times New Roman" pitchFamily="18" charset="0"/>
                <a:ea typeface="+mn-ea"/>
                <a:cs typeface="+mn-cs"/>
              </a:rPr>
              <a:t>Rendement 65 à 80%</a:t>
            </a:r>
          </a:p>
        </p:txBody>
      </p:sp>
      <p:sp>
        <p:nvSpPr>
          <p:cNvPr id="14" name="Rectangle 13"/>
          <p:cNvSpPr/>
          <p:nvPr/>
        </p:nvSpPr>
        <p:spPr>
          <a:xfrm>
            <a:off x="3527287" y="4261159"/>
            <a:ext cx="153920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rgbClr val="0070C0"/>
                </a:solidFill>
                <a:effectLst/>
                <a:uLnTx/>
                <a:uFillTx/>
                <a:latin typeface="Times New Roman" pitchFamily="18" charset="0"/>
                <a:ea typeface="+mn-ea"/>
                <a:cs typeface="+mn-cs"/>
              </a:rPr>
              <a:t>CO + H2O</a:t>
            </a:r>
          </a:p>
        </p:txBody>
      </p:sp>
      <p:sp>
        <p:nvSpPr>
          <p:cNvPr id="15" name="Rectangle 14"/>
          <p:cNvSpPr/>
          <p:nvPr/>
        </p:nvSpPr>
        <p:spPr>
          <a:xfrm>
            <a:off x="5759535" y="4263480"/>
            <a:ext cx="147027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rgbClr val="0070C0"/>
                </a:solidFill>
                <a:effectLst/>
                <a:uLnTx/>
                <a:uFillTx/>
                <a:latin typeface="Times New Roman" pitchFamily="18" charset="0"/>
                <a:ea typeface="+mn-ea"/>
                <a:cs typeface="+mn-cs"/>
              </a:rPr>
              <a:t>CO2 + H2</a:t>
            </a:r>
          </a:p>
        </p:txBody>
      </p:sp>
      <p:sp>
        <p:nvSpPr>
          <p:cNvPr id="16" name="Rectangle 15"/>
          <p:cNvSpPr/>
          <p:nvPr/>
        </p:nvSpPr>
        <p:spPr>
          <a:xfrm>
            <a:off x="7415720" y="4231542"/>
            <a:ext cx="27847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fr-FR" sz="2400" b="0" i="0" u="none" strike="noStrike" kern="1200" cap="none" spc="0" normalizeH="0" baseline="0" noProof="0" dirty="0">
                <a:ln>
                  <a:noFill/>
                </a:ln>
                <a:solidFill>
                  <a:srgbClr val="0070C0"/>
                </a:solidFill>
                <a:effectLst/>
                <a:uLnTx/>
                <a:uFillTx/>
                <a:latin typeface="Times New Roman" pitchFamily="18" charset="0"/>
                <a:ea typeface="+mn-ea"/>
                <a:cs typeface="+mn-cs"/>
              </a:rPr>
              <a:t>H = - 41 kJ/mole)</a:t>
            </a:r>
          </a:p>
        </p:txBody>
      </p:sp>
      <p:sp>
        <p:nvSpPr>
          <p:cNvPr id="17" name="Triangle isocèle 16"/>
          <p:cNvSpPr/>
          <p:nvPr/>
        </p:nvSpPr>
        <p:spPr bwMode="auto">
          <a:xfrm>
            <a:off x="7631743" y="4303549"/>
            <a:ext cx="288032" cy="288032"/>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70C0"/>
              </a:solidFill>
              <a:effectLst/>
              <a:uLnTx/>
              <a:uFillTx/>
              <a:latin typeface="Times New Roman" pitchFamily="18" charset="0"/>
              <a:ea typeface="+mn-ea"/>
              <a:cs typeface="+mn-cs"/>
            </a:endParaRPr>
          </a:p>
        </p:txBody>
      </p:sp>
      <p:sp>
        <p:nvSpPr>
          <p:cNvPr id="18" name="ZoneTexte 17"/>
          <p:cNvSpPr txBox="1"/>
          <p:nvPr/>
        </p:nvSpPr>
        <p:spPr>
          <a:xfrm>
            <a:off x="2999656" y="4869161"/>
            <a:ext cx="4680520"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70C0"/>
                </a:solidFill>
                <a:effectLst/>
                <a:uLnTx/>
                <a:uFillTx/>
                <a:latin typeface="Times New Roman" pitchFamily="18" charset="0"/>
                <a:ea typeface="+mn-ea"/>
                <a:cs typeface="+mn-cs"/>
              </a:rPr>
              <a:t>Réaction globale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rgbClr val="0070C0"/>
                </a:solidFill>
                <a:effectLst/>
                <a:uLnTx/>
                <a:uFillTx/>
                <a:latin typeface="Times New Roman" pitchFamily="18" charset="0"/>
                <a:ea typeface="+mn-ea"/>
                <a:cs typeface="+mn-cs"/>
              </a:rPr>
              <a:t>CH4 + 2H2O           CO2 + 4H2</a:t>
            </a:r>
          </a:p>
        </p:txBody>
      </p:sp>
      <p:sp>
        <p:nvSpPr>
          <p:cNvPr id="19" name="Rectangle 18"/>
          <p:cNvSpPr/>
          <p:nvPr/>
        </p:nvSpPr>
        <p:spPr>
          <a:xfrm>
            <a:off x="7104113" y="5196927"/>
            <a:ext cx="275908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fr-FR" sz="2400" b="0" i="0" u="none" strike="noStrike" kern="1200" cap="none" spc="0" normalizeH="0" baseline="0" noProof="0" dirty="0">
                <a:ln>
                  <a:noFill/>
                </a:ln>
                <a:solidFill>
                  <a:srgbClr val="0070C0"/>
                </a:solidFill>
                <a:effectLst/>
                <a:uLnTx/>
                <a:uFillTx/>
                <a:latin typeface="Times New Roman" pitchFamily="18" charset="0"/>
                <a:ea typeface="+mn-ea"/>
                <a:cs typeface="+mn-cs"/>
              </a:rPr>
              <a:t>H = 165 kJ/mole)</a:t>
            </a:r>
          </a:p>
        </p:txBody>
      </p:sp>
      <p:sp>
        <p:nvSpPr>
          <p:cNvPr id="21" name="Rectangle 20"/>
          <p:cNvSpPr/>
          <p:nvPr/>
        </p:nvSpPr>
        <p:spPr>
          <a:xfrm>
            <a:off x="2351584" y="6012578"/>
            <a:ext cx="8262664" cy="584775"/>
          </a:xfrm>
          <a:prstGeom prst="rect">
            <a:avLst/>
          </a:prstGeom>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1600" b="0" i="1" u="none" strike="noStrike" kern="1200" cap="none" spc="0" normalizeH="0" baseline="0" noProof="0" dirty="0">
                <a:ln>
                  <a:noFill/>
                </a:ln>
                <a:solidFill>
                  <a:srgbClr val="0070C0"/>
                </a:solidFill>
                <a:effectLst/>
                <a:uLnTx/>
                <a:uFillTx/>
                <a:latin typeface="Times New Roman" pitchFamily="18" charset="0"/>
                <a:ea typeface="+mn-ea"/>
                <a:cs typeface="+mn-cs"/>
              </a:rPr>
              <a:t>Procédé industriel et mature, mais consommation de ressources fossiles et </a:t>
            </a:r>
            <a:r>
              <a:rPr kumimoji="0" lang="fr-FR" sz="1600" b="1" i="1" u="none" strike="noStrike" kern="1200" cap="none" spc="0" normalizeH="0" baseline="0" noProof="0" dirty="0">
                <a:ln>
                  <a:noFill/>
                </a:ln>
                <a:solidFill>
                  <a:srgbClr val="0070C0"/>
                </a:solidFill>
                <a:effectLst/>
                <a:uLnTx/>
                <a:uFillTx/>
                <a:latin typeface="Times New Roman" pitchFamily="18" charset="0"/>
                <a:ea typeface="+mn-ea"/>
                <a:cs typeface="+mn-cs"/>
              </a:rPr>
              <a:t>émissions de GES</a:t>
            </a:r>
            <a:r>
              <a:rPr kumimoji="0" lang="fr-FR" sz="1600" b="0" i="1" u="none" strike="noStrike" kern="1200" cap="none" spc="0" normalizeH="0" baseline="0" noProof="0" dirty="0">
                <a:ln>
                  <a:noFill/>
                </a:ln>
                <a:solidFill>
                  <a:srgbClr val="0070C0"/>
                </a:solidFill>
                <a:effectLst/>
                <a:uLnTx/>
                <a:uFillTx/>
                <a:latin typeface="Times New Roman" pitchFamily="18" charset="0"/>
                <a:ea typeface="+mn-ea"/>
                <a:cs typeface="+mn-cs"/>
              </a:rPr>
              <a:t> – reste le moins cher aujourd’hui, mais fortement dépendant du prix du gaz</a:t>
            </a:r>
          </a:p>
        </p:txBody>
      </p:sp>
      <p:sp>
        <p:nvSpPr>
          <p:cNvPr id="22" name="Triangle isocèle 21"/>
          <p:cNvSpPr/>
          <p:nvPr/>
        </p:nvSpPr>
        <p:spPr bwMode="auto">
          <a:xfrm>
            <a:off x="7298870" y="5279942"/>
            <a:ext cx="288032" cy="288032"/>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70C0"/>
              </a:solidFill>
              <a:effectLst/>
              <a:uLnTx/>
              <a:uFillTx/>
              <a:latin typeface="Times New Roman" pitchFamily="18" charset="0"/>
              <a:ea typeface="+mn-ea"/>
              <a:cs typeface="+mn-cs"/>
            </a:endParaRPr>
          </a:p>
        </p:txBody>
      </p:sp>
      <p:cxnSp>
        <p:nvCxnSpPr>
          <p:cNvPr id="8" name="Connecteur droit avec flèche 7"/>
          <p:cNvCxnSpPr>
            <a:stCxn id="14" idx="3"/>
            <a:endCxn id="15" idx="1"/>
          </p:cNvCxnSpPr>
          <p:nvPr/>
        </p:nvCxnSpPr>
        <p:spPr>
          <a:xfrm>
            <a:off x="5066491" y="4491992"/>
            <a:ext cx="693044" cy="23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V="1">
            <a:off x="4806069" y="5502140"/>
            <a:ext cx="69304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920298" y="3203684"/>
            <a:ext cx="3407951" cy="369332"/>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p:cNvSpPr/>
          <p:nvPr/>
        </p:nvSpPr>
        <p:spPr>
          <a:xfrm>
            <a:off x="2760058" y="5279943"/>
            <a:ext cx="4344055" cy="420215"/>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Arial"/>
              <a:ea typeface="+mn-ea"/>
              <a:cs typeface="+mn-cs"/>
            </a:endParaRPr>
          </a:p>
        </p:txBody>
      </p:sp>
      <p:sp>
        <p:nvSpPr>
          <p:cNvPr id="20" name="Explosion 1 19"/>
          <p:cNvSpPr/>
          <p:nvPr/>
        </p:nvSpPr>
        <p:spPr>
          <a:xfrm>
            <a:off x="7836622" y="2586677"/>
            <a:ext cx="2147811" cy="830997"/>
          </a:xfrm>
          <a:prstGeom prst="irregularSeal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145024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http://cdn.static.boursier.com/illustrations/photos/l_ai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9709" y="3191007"/>
            <a:ext cx="3652750" cy="196883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855640" y="241484"/>
            <a:ext cx="684076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Times New Roman" pitchFamily="18" charset="0"/>
                <a:ea typeface="+mn-ea"/>
                <a:cs typeface="+mn-cs"/>
              </a:rPr>
              <a:t>Production « volontaire » actuelle</a:t>
            </a:r>
          </a:p>
        </p:txBody>
      </p:sp>
      <p:sp>
        <p:nvSpPr>
          <p:cNvPr id="3" name="Rectangle 1"/>
          <p:cNvSpPr>
            <a:spLocks noChangeArrowheads="1"/>
          </p:cNvSpPr>
          <p:nvPr/>
        </p:nvSpPr>
        <p:spPr bwMode="auto">
          <a:xfrm>
            <a:off x="2135560" y="932527"/>
            <a:ext cx="7632848" cy="784830"/>
          </a:xfrm>
          <a:prstGeom prst="rect">
            <a:avLst/>
          </a:prstGeom>
          <a:noFill/>
          <a:ln w="9525">
            <a:noFill/>
            <a:miter lim="800000"/>
            <a:headEnd/>
            <a:tailEnd/>
          </a:ln>
          <a:effectLst/>
        </p:spPr>
        <p:txBody>
          <a:bodyPr vert="horz" wrap="square" lIns="100615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1" u="none" strike="noStrike" kern="1200" cap="none" spc="0" normalizeH="0" baseline="0" noProof="0" dirty="0" bmk="_Toc238876504">
                <a:ln>
                  <a:noFill/>
                </a:ln>
                <a:solidFill>
                  <a:srgbClr val="0000FF"/>
                </a:solidFill>
                <a:effectLst/>
                <a:uLnTx/>
                <a:uFillTx/>
                <a:latin typeface="Times New Roman" pitchFamily="18" charset="0"/>
                <a:ea typeface="+mn-ea"/>
                <a:cs typeface="Times New Roman" pitchFamily="18" charset="0"/>
              </a:rPr>
              <a:t>Le </a:t>
            </a:r>
            <a:r>
              <a:rPr kumimoji="0" lang="fr-FR" sz="2400" b="1" i="1" u="none" strike="noStrike" kern="1200" cap="none" spc="0" normalizeH="0" baseline="0" noProof="0" dirty="0" err="1" bmk="_Toc238876504">
                <a:ln>
                  <a:noFill/>
                </a:ln>
                <a:solidFill>
                  <a:srgbClr val="0000FF"/>
                </a:solidFill>
                <a:effectLst/>
                <a:uLnTx/>
                <a:uFillTx/>
                <a:latin typeface="Times New Roman" pitchFamily="18" charset="0"/>
                <a:ea typeface="+mn-ea"/>
                <a:cs typeface="Times New Roman" pitchFamily="18" charset="0"/>
              </a:rPr>
              <a:t>vaporeformage</a:t>
            </a:r>
            <a:r>
              <a:rPr kumimoji="0" lang="fr-FR" sz="2400" b="1" i="1" u="none" strike="noStrike" kern="1200" cap="none" spc="0" normalizeH="0" baseline="0" noProof="0" dirty="0" bmk="_Toc238876504">
                <a:ln>
                  <a:noFill/>
                </a:ln>
                <a:solidFill>
                  <a:srgbClr val="0000FF"/>
                </a:solidFill>
                <a:effectLst/>
                <a:uLnTx/>
                <a:uFillTx/>
                <a:latin typeface="Times New Roman" pitchFamily="18" charset="0"/>
                <a:ea typeface="+mn-ea"/>
                <a:cs typeface="Times New Roman" pitchFamily="18" charset="0"/>
              </a:rPr>
              <a:t> ou reformage à la vapeur d’eau (</a:t>
            </a:r>
            <a:r>
              <a:rPr kumimoji="0" lang="fr-FR" sz="2400" b="1" i="1" u="none" strike="noStrike" kern="1200" cap="none" spc="0" normalizeH="0" baseline="0" noProof="0" dirty="0" err="1" bmk="_Toc238876504">
                <a:ln>
                  <a:noFill/>
                </a:ln>
                <a:solidFill>
                  <a:srgbClr val="0000FF"/>
                </a:solidFill>
                <a:effectLst/>
                <a:uLnTx/>
                <a:uFillTx/>
                <a:latin typeface="Times New Roman" pitchFamily="18" charset="0"/>
                <a:ea typeface="+mn-ea"/>
                <a:cs typeface="Times New Roman" pitchFamily="18" charset="0"/>
              </a:rPr>
              <a:t>Steam</a:t>
            </a:r>
            <a:r>
              <a:rPr kumimoji="0" lang="fr-FR" sz="2400" b="1" i="1" u="none" strike="noStrike" kern="1200" cap="none" spc="0" normalizeH="0" baseline="0" noProof="0" dirty="0" bmk="_Toc238876504">
                <a:ln>
                  <a:noFill/>
                </a:ln>
                <a:solidFill>
                  <a:srgbClr val="0000FF"/>
                </a:solidFill>
                <a:effectLst/>
                <a:uLnTx/>
                <a:uFillTx/>
                <a:latin typeface="Times New Roman" pitchFamily="18" charset="0"/>
                <a:ea typeface="+mn-ea"/>
                <a:cs typeface="Times New Roman" pitchFamily="18" charset="0"/>
              </a:rPr>
              <a:t> Reforming) du gaz naturel</a:t>
            </a:r>
            <a:endParaRPr kumimoji="0" lang="fr-FR"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pic>
        <p:nvPicPr>
          <p:cNvPr id="236545" name="Picture 1"/>
          <p:cNvPicPr>
            <a:picLocks noChangeAspect="1" noChangeArrowheads="1"/>
          </p:cNvPicPr>
          <p:nvPr/>
        </p:nvPicPr>
        <p:blipFill>
          <a:blip r:embed="rId3" cstate="print"/>
          <a:srcRect/>
          <a:stretch>
            <a:fillRect/>
          </a:stretch>
        </p:blipFill>
        <p:spPr bwMode="auto">
          <a:xfrm>
            <a:off x="6744072" y="3092767"/>
            <a:ext cx="2927282" cy="2067072"/>
          </a:xfrm>
          <a:prstGeom prst="rect">
            <a:avLst/>
          </a:prstGeom>
          <a:noFill/>
          <a:ln w="9525">
            <a:noFill/>
            <a:miter lim="800000"/>
            <a:headEnd/>
            <a:tailEnd/>
          </a:ln>
        </p:spPr>
      </p:pic>
      <p:pic>
        <p:nvPicPr>
          <p:cNvPr id="10" name="Picture 35"/>
          <p:cNvPicPr>
            <a:picLocks noChangeAspect="1" noChangeArrowheads="1"/>
          </p:cNvPicPr>
          <p:nvPr/>
        </p:nvPicPr>
        <p:blipFill>
          <a:blip r:embed="rId4" cstate="print"/>
          <a:srcRect l="37013" r="36517"/>
          <a:stretch>
            <a:fillRect/>
          </a:stretch>
        </p:blipFill>
        <p:spPr bwMode="auto">
          <a:xfrm>
            <a:off x="2783632" y="5757063"/>
            <a:ext cx="3384376" cy="624390"/>
          </a:xfrm>
          <a:prstGeom prst="rect">
            <a:avLst/>
          </a:prstGeom>
          <a:noFill/>
          <a:ln w="9525">
            <a:noFill/>
            <a:miter lim="800000"/>
            <a:headEnd/>
            <a:tailEnd/>
          </a:ln>
          <a:effectLst/>
        </p:spPr>
      </p:pic>
      <p:sp>
        <p:nvSpPr>
          <p:cNvPr id="11" name="Rectangle 1"/>
          <p:cNvSpPr>
            <a:spLocks noChangeArrowheads="1"/>
          </p:cNvSpPr>
          <p:nvPr/>
        </p:nvSpPr>
        <p:spPr bwMode="auto">
          <a:xfrm>
            <a:off x="1559496" y="5325015"/>
            <a:ext cx="4896544" cy="415498"/>
          </a:xfrm>
          <a:prstGeom prst="rect">
            <a:avLst/>
          </a:prstGeom>
          <a:noFill/>
          <a:ln w="9525">
            <a:noFill/>
            <a:miter lim="800000"/>
            <a:headEnd/>
            <a:tailEnd/>
          </a:ln>
          <a:effectLst/>
        </p:spPr>
        <p:txBody>
          <a:bodyPr vert="horz" wrap="square" lIns="100615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1" u="none" strike="noStrike" kern="1200" cap="none" spc="0" normalizeH="0" baseline="0" noProof="0" dirty="0" bmk="_Toc238876504">
                <a:ln>
                  <a:noFill/>
                </a:ln>
                <a:solidFill>
                  <a:srgbClr val="0000FF"/>
                </a:solidFill>
                <a:effectLst/>
                <a:uLnTx/>
                <a:uFillTx/>
                <a:latin typeface="Times New Roman" pitchFamily="18" charset="0"/>
                <a:ea typeface="+mn-ea"/>
                <a:cs typeface="Times New Roman" pitchFamily="18" charset="0"/>
              </a:rPr>
              <a:t>La gazéification du charbon</a:t>
            </a:r>
            <a:endParaRPr kumimoji="0" lang="fr-FR"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pic>
        <p:nvPicPr>
          <p:cNvPr id="243713" name="Picture 1"/>
          <p:cNvPicPr>
            <a:picLocks noChangeAspect="1" noChangeArrowheads="1"/>
          </p:cNvPicPr>
          <p:nvPr/>
        </p:nvPicPr>
        <p:blipFill>
          <a:blip r:embed="rId5" cstate="print"/>
          <a:srcRect/>
          <a:stretch>
            <a:fillRect/>
          </a:stretch>
        </p:blipFill>
        <p:spPr bwMode="auto">
          <a:xfrm>
            <a:off x="2639616" y="1796623"/>
            <a:ext cx="7058920" cy="1245330"/>
          </a:xfrm>
          <a:prstGeom prst="rect">
            <a:avLst/>
          </a:prstGeom>
          <a:noFill/>
          <a:ln w="9525">
            <a:noFill/>
            <a:miter lim="800000"/>
            <a:headEnd/>
            <a:tailEnd/>
          </a:ln>
        </p:spPr>
      </p:pic>
      <p:sp>
        <p:nvSpPr>
          <p:cNvPr id="12" name="ZoneTexte 11"/>
          <p:cNvSpPr txBox="1"/>
          <p:nvPr/>
        </p:nvSpPr>
        <p:spPr>
          <a:xfrm>
            <a:off x="7230380" y="3113135"/>
            <a:ext cx="1961964"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Times New Roman" pitchFamily="18" charset="0"/>
                <a:ea typeface="+mn-ea"/>
                <a:cs typeface="+mn-cs"/>
              </a:rPr>
              <a:t>Unité de production d’hydrogène LINDE</a:t>
            </a:r>
          </a:p>
        </p:txBody>
      </p:sp>
      <p:sp>
        <p:nvSpPr>
          <p:cNvPr id="13" name="Rectangle 11"/>
          <p:cNvSpPr>
            <a:spLocks noChangeArrowheads="1"/>
          </p:cNvSpPr>
          <p:nvPr/>
        </p:nvSpPr>
        <p:spPr bwMode="auto">
          <a:xfrm>
            <a:off x="6312024" y="5469032"/>
            <a:ext cx="4283968" cy="1200329"/>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Times New Roman" pitchFamily="18" charset="0"/>
                <a:ea typeface="+mn-ea"/>
                <a:cs typeface="+mn-cs"/>
              </a:rPr>
              <a:t>Rendement de procédé plus faible qu’une unité de reformage, </a:t>
            </a:r>
            <a:r>
              <a:rPr kumimoji="0" lang="fr-FR" sz="1800" b="1" i="1" u="none" strike="noStrike" kern="1200" cap="none" spc="0" normalizeH="0" baseline="0" noProof="0" dirty="0">
                <a:ln>
                  <a:noFill/>
                </a:ln>
                <a:solidFill>
                  <a:prstClr val="black"/>
                </a:solidFill>
                <a:effectLst/>
                <a:uLnTx/>
                <a:uFillTx/>
                <a:latin typeface="Times New Roman" pitchFamily="18" charset="0"/>
                <a:ea typeface="+mn-ea"/>
                <a:cs typeface="+mn-cs"/>
              </a:rPr>
              <a:t>émissions de CO2 plus élevées</a:t>
            </a:r>
            <a:r>
              <a:rPr kumimoji="0" lang="fr-FR" sz="1800" b="0" i="1" u="none" strike="noStrike" kern="1200" cap="none" spc="0" normalizeH="0" baseline="0" noProof="0" dirty="0">
                <a:ln>
                  <a:noFill/>
                </a:ln>
                <a:solidFill>
                  <a:prstClr val="black"/>
                </a:solidFill>
                <a:effectLst/>
                <a:uLnTx/>
                <a:uFillTx/>
                <a:latin typeface="Times New Roman" pitchFamily="18" charset="0"/>
                <a:ea typeface="+mn-ea"/>
                <a:cs typeface="+mn-cs"/>
              </a:rPr>
              <a:t> (+ 50%), coût aujourd’hui double du reformage (AFH2)</a:t>
            </a:r>
          </a:p>
        </p:txBody>
      </p:sp>
      <p:cxnSp>
        <p:nvCxnSpPr>
          <p:cNvPr id="15" name="Connecteur droit 14"/>
          <p:cNvCxnSpPr/>
          <p:nvPr/>
        </p:nvCxnSpPr>
        <p:spPr bwMode="auto">
          <a:xfrm>
            <a:off x="1991544" y="5325015"/>
            <a:ext cx="8352928" cy="0"/>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16" name="Rectangle 15"/>
          <p:cNvSpPr/>
          <p:nvPr/>
        </p:nvSpPr>
        <p:spPr>
          <a:xfrm>
            <a:off x="2423592" y="6333128"/>
            <a:ext cx="4572000" cy="30777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Times New Roman" pitchFamily="18" charset="0"/>
                <a:ea typeface="+mn-ea"/>
                <a:cs typeface="+mn-cs"/>
              </a:rPr>
              <a:t>Source principale de H2 avant l'utilisation du gaz naturel</a:t>
            </a:r>
          </a:p>
        </p:txBody>
      </p:sp>
      <p:sp>
        <p:nvSpPr>
          <p:cNvPr id="14" name="ZoneTexte 13"/>
          <p:cNvSpPr txBox="1"/>
          <p:nvPr/>
        </p:nvSpPr>
        <p:spPr>
          <a:xfrm>
            <a:off x="2639616" y="3884855"/>
            <a:ext cx="2164374"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Times New Roman" pitchFamily="18" charset="0"/>
                <a:ea typeface="+mn-ea"/>
                <a:cs typeface="+mn-cs"/>
              </a:rPr>
              <a:t>Unité de production d’hydrogène Air Liquide</a:t>
            </a:r>
          </a:p>
        </p:txBody>
      </p:sp>
    </p:spTree>
    <p:extLst>
      <p:ext uri="{BB962C8B-B14F-4D97-AF65-F5344CB8AC3E}">
        <p14:creationId xmlns:p14="http://schemas.microsoft.com/office/powerpoint/2010/main" val="1239769418"/>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2412" y="2173840"/>
            <a:ext cx="3124200"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5139" name="Oval 3"/>
          <p:cNvSpPr>
            <a:spLocks noChangeArrowheads="1"/>
          </p:cNvSpPr>
          <p:nvPr/>
        </p:nvSpPr>
        <p:spPr bwMode="auto">
          <a:xfrm>
            <a:off x="2870201" y="1909764"/>
            <a:ext cx="6246813" cy="3819525"/>
          </a:xfrm>
          <a:prstGeom prst="ellipse">
            <a:avLst/>
          </a:prstGeom>
          <a:noFill/>
          <a:ln w="9525">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75140" name="Oval 4"/>
          <p:cNvSpPr>
            <a:spLocks noChangeArrowheads="1"/>
          </p:cNvSpPr>
          <p:nvPr/>
        </p:nvSpPr>
        <p:spPr bwMode="auto">
          <a:xfrm>
            <a:off x="6569075" y="1833564"/>
            <a:ext cx="2547938" cy="839787"/>
          </a:xfrm>
          <a:prstGeom prst="ellipse">
            <a:avLst/>
          </a:prstGeom>
          <a:solidFill>
            <a:srgbClr val="FFD3E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75141" name="Oval 5"/>
          <p:cNvSpPr>
            <a:spLocks noChangeArrowheads="1"/>
          </p:cNvSpPr>
          <p:nvPr/>
        </p:nvSpPr>
        <p:spPr bwMode="auto">
          <a:xfrm>
            <a:off x="6816726" y="4737100"/>
            <a:ext cx="2138363" cy="839788"/>
          </a:xfrm>
          <a:prstGeom prst="ellipse">
            <a:avLst/>
          </a:prstGeom>
          <a:solidFill>
            <a:srgbClr val="FFD3E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75142" name="Oval 6"/>
          <p:cNvSpPr>
            <a:spLocks noChangeArrowheads="1"/>
          </p:cNvSpPr>
          <p:nvPr/>
        </p:nvSpPr>
        <p:spPr bwMode="auto">
          <a:xfrm>
            <a:off x="3035301" y="4813300"/>
            <a:ext cx="2136775" cy="839788"/>
          </a:xfrm>
          <a:prstGeom prst="ellipse">
            <a:avLst/>
          </a:prstGeom>
          <a:solidFill>
            <a:srgbClr val="FFD3E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75143" name="Oval 7"/>
          <p:cNvSpPr>
            <a:spLocks noChangeArrowheads="1"/>
          </p:cNvSpPr>
          <p:nvPr/>
        </p:nvSpPr>
        <p:spPr bwMode="auto">
          <a:xfrm>
            <a:off x="1389063" y="3284539"/>
            <a:ext cx="2138362" cy="841375"/>
          </a:xfrm>
          <a:prstGeom prst="ellipse">
            <a:avLst/>
          </a:prstGeom>
          <a:solidFill>
            <a:srgbClr val="FFD3E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75144" name="Oval 8"/>
          <p:cNvSpPr>
            <a:spLocks noChangeArrowheads="1"/>
          </p:cNvSpPr>
          <p:nvPr/>
        </p:nvSpPr>
        <p:spPr bwMode="auto">
          <a:xfrm>
            <a:off x="4184651" y="2979739"/>
            <a:ext cx="3700463" cy="1603375"/>
          </a:xfrm>
          <a:prstGeom prst="ellipse">
            <a:avLst/>
          </a:prstGeom>
          <a:solidFill>
            <a:srgbClr val="FFFF00">
              <a:alpha val="50000"/>
            </a:srgb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75145" name="Rectangle 9"/>
          <p:cNvSpPr>
            <a:spLocks noChangeArrowheads="1"/>
          </p:cNvSpPr>
          <p:nvPr/>
        </p:nvSpPr>
        <p:spPr bwMode="auto">
          <a:xfrm>
            <a:off x="4303714" y="3241749"/>
            <a:ext cx="3619500" cy="76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eaLnBrk="1" hangingPunct="1"/>
            <a:r>
              <a:rPr lang="fr-FR" altLang="fr-FR" sz="2800" i="1" dirty="0" smtClean="0">
                <a:solidFill>
                  <a:schemeClr val="accent2"/>
                </a:solidFill>
                <a:latin typeface="Comic Sans MS" panose="030F0702030302020204" pitchFamily="66" charset="0"/>
              </a:rPr>
              <a:t> </a:t>
            </a:r>
            <a:endParaRPr lang="fr-FR" altLang="fr-FR" sz="2800" i="1" dirty="0">
              <a:solidFill>
                <a:schemeClr val="accent2"/>
              </a:solidFill>
              <a:latin typeface="Comic Sans MS" panose="030F0702030302020204" pitchFamily="66" charset="0"/>
            </a:endParaRPr>
          </a:p>
          <a:p>
            <a:pPr algn="ctr" eaLnBrk="1" hangingPunct="1"/>
            <a:r>
              <a:rPr lang="fr-FR" altLang="fr-FR" sz="2800" i="1" dirty="0" smtClean="0">
                <a:solidFill>
                  <a:schemeClr val="accent2"/>
                </a:solidFill>
                <a:latin typeface="Comic Sans MS" panose="030F0702030302020204" pitchFamily="66" charset="0"/>
              </a:rPr>
              <a:t>Infrastructure Hydrogène:</a:t>
            </a:r>
            <a:endParaRPr lang="fr-FR" altLang="fr-FR" sz="2800" i="1" dirty="0">
              <a:solidFill>
                <a:schemeClr val="accent2"/>
              </a:solidFill>
              <a:latin typeface="Comic Sans MS" panose="030F0702030302020204" pitchFamily="66" charset="0"/>
            </a:endParaRPr>
          </a:p>
        </p:txBody>
      </p:sp>
      <p:sp>
        <p:nvSpPr>
          <p:cNvPr id="475146" name="Text Box 10"/>
          <p:cNvSpPr txBox="1">
            <a:spLocks noChangeArrowheads="1"/>
          </p:cNvSpPr>
          <p:nvPr/>
        </p:nvSpPr>
        <p:spPr bwMode="auto">
          <a:xfrm>
            <a:off x="1611908" y="3082380"/>
            <a:ext cx="164981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altLang="fr-FR" sz="1600" i="1" dirty="0" smtClean="0">
                <a:solidFill>
                  <a:schemeClr val="accent2"/>
                </a:solidFill>
                <a:latin typeface="Comic Sans MS" panose="030F0702030302020204" pitchFamily="66" charset="0"/>
              </a:rPr>
              <a:t> </a:t>
            </a:r>
            <a:endParaRPr lang="fr-FR" altLang="fr-FR" sz="1600" i="1" dirty="0">
              <a:solidFill>
                <a:schemeClr val="accent2"/>
              </a:solidFill>
              <a:latin typeface="Comic Sans MS" panose="030F0702030302020204" pitchFamily="66" charset="0"/>
            </a:endParaRPr>
          </a:p>
          <a:p>
            <a:pPr algn="l" eaLnBrk="1" hangingPunct="1"/>
            <a:r>
              <a:rPr lang="fr-FR" altLang="fr-FR" sz="1600" i="1" dirty="0" smtClean="0">
                <a:solidFill>
                  <a:schemeClr val="accent2"/>
                </a:solidFill>
                <a:latin typeface="Comic Sans MS" panose="030F0702030302020204" pitchFamily="66" charset="0"/>
              </a:rPr>
              <a:t>Technologies </a:t>
            </a:r>
          </a:p>
          <a:p>
            <a:pPr algn="l" eaLnBrk="1" hangingPunct="1"/>
            <a:r>
              <a:rPr lang="fr-FR" altLang="fr-FR" sz="1600" i="1" dirty="0" smtClean="0">
                <a:solidFill>
                  <a:schemeClr val="accent2"/>
                </a:solidFill>
                <a:latin typeface="Comic Sans MS" panose="030F0702030302020204" pitchFamily="66" charset="0"/>
              </a:rPr>
              <a:t>de purification,</a:t>
            </a:r>
          </a:p>
          <a:p>
            <a:pPr algn="l" eaLnBrk="1" hangingPunct="1"/>
            <a:r>
              <a:rPr lang="fr-FR" altLang="fr-FR" sz="1600" i="1" dirty="0" smtClean="0">
                <a:solidFill>
                  <a:schemeClr val="accent2"/>
                </a:solidFill>
                <a:latin typeface="Comic Sans MS" panose="030F0702030302020204" pitchFamily="66" charset="0"/>
              </a:rPr>
              <a:t> récupération</a:t>
            </a:r>
            <a:endParaRPr lang="fr-FR" altLang="fr-FR" sz="1600" i="1" dirty="0">
              <a:solidFill>
                <a:schemeClr val="accent2"/>
              </a:solidFill>
              <a:latin typeface="Comic Sans MS" panose="030F0702030302020204" pitchFamily="66" charset="0"/>
            </a:endParaRPr>
          </a:p>
        </p:txBody>
      </p:sp>
      <p:pic>
        <p:nvPicPr>
          <p:cNvPr id="47514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4202114"/>
            <a:ext cx="2049463" cy="113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514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101" y="1146175"/>
            <a:ext cx="1808163"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514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4400" y="1"/>
            <a:ext cx="4357688"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515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5075" y="304801"/>
            <a:ext cx="1169988" cy="145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5151"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2114" y="4125912"/>
            <a:ext cx="1812262"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5152"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9063" y="687388"/>
            <a:ext cx="189230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5153"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05839" y="3819526"/>
            <a:ext cx="22383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5154"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6801" y="5410200"/>
            <a:ext cx="2138363"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5155" name="Picture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15314" y="5959475"/>
            <a:ext cx="522287"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5156" name="Oval 20"/>
          <p:cNvSpPr>
            <a:spLocks noChangeArrowheads="1"/>
          </p:cNvSpPr>
          <p:nvPr/>
        </p:nvSpPr>
        <p:spPr bwMode="auto">
          <a:xfrm>
            <a:off x="3198814" y="1757364"/>
            <a:ext cx="2136775" cy="839787"/>
          </a:xfrm>
          <a:prstGeom prst="ellipse">
            <a:avLst/>
          </a:prstGeom>
          <a:solidFill>
            <a:srgbClr val="FFD3E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p>
        </p:txBody>
      </p:sp>
      <p:sp>
        <p:nvSpPr>
          <p:cNvPr id="475157" name="Text Box 21"/>
          <p:cNvSpPr txBox="1">
            <a:spLocks noChangeArrowheads="1"/>
          </p:cNvSpPr>
          <p:nvPr/>
        </p:nvSpPr>
        <p:spPr bwMode="auto">
          <a:xfrm>
            <a:off x="3669424" y="1679578"/>
            <a:ext cx="1261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altLang="fr-FR" sz="1600" i="1" dirty="0" smtClean="0">
                <a:solidFill>
                  <a:schemeClr val="accent2"/>
                </a:solidFill>
                <a:latin typeface="Comic Sans MS" panose="030F0702030302020204" pitchFamily="66" charset="0"/>
              </a:rPr>
              <a:t> </a:t>
            </a:r>
          </a:p>
          <a:p>
            <a:pPr algn="l" eaLnBrk="1" hangingPunct="1"/>
            <a:r>
              <a:rPr lang="fr-FR" altLang="fr-FR" sz="1600" i="1" dirty="0" smtClean="0">
                <a:solidFill>
                  <a:schemeClr val="accent2"/>
                </a:solidFill>
                <a:latin typeface="Comic Sans MS" panose="030F0702030302020204" pitchFamily="66" charset="0"/>
              </a:rPr>
              <a:t>Production </a:t>
            </a:r>
          </a:p>
          <a:p>
            <a:pPr algn="l" eaLnBrk="1" hangingPunct="1"/>
            <a:r>
              <a:rPr lang="fr-FR" altLang="fr-FR" sz="1600" i="1" dirty="0" smtClean="0">
                <a:solidFill>
                  <a:schemeClr val="accent2"/>
                </a:solidFill>
                <a:latin typeface="Comic Sans MS" panose="030F0702030302020204" pitchFamily="66" charset="0"/>
              </a:rPr>
              <a:t>Hydrogène</a:t>
            </a:r>
            <a:endParaRPr lang="fr-FR" altLang="fr-FR" sz="1600" i="1" dirty="0">
              <a:solidFill>
                <a:schemeClr val="accent2"/>
              </a:solidFill>
              <a:latin typeface="Comic Sans MS" panose="030F0702030302020204" pitchFamily="66" charset="0"/>
            </a:endParaRPr>
          </a:p>
        </p:txBody>
      </p:sp>
      <p:sp>
        <p:nvSpPr>
          <p:cNvPr id="475158" name="Text Box 22"/>
          <p:cNvSpPr txBox="1">
            <a:spLocks noChangeArrowheads="1"/>
          </p:cNvSpPr>
          <p:nvPr/>
        </p:nvSpPr>
        <p:spPr bwMode="auto">
          <a:xfrm>
            <a:off x="7133934" y="1894383"/>
            <a:ext cx="134043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altLang="fr-FR" sz="1600" i="1" dirty="0" smtClean="0">
                <a:solidFill>
                  <a:schemeClr val="accent2"/>
                </a:solidFill>
                <a:latin typeface="Comic Sans MS" panose="030F0702030302020204" pitchFamily="66" charset="0"/>
              </a:rPr>
              <a:t>Hydrogène </a:t>
            </a:r>
            <a:endParaRPr lang="fr-FR" altLang="fr-FR" sz="1600" i="1" dirty="0">
              <a:solidFill>
                <a:schemeClr val="accent2"/>
              </a:solidFill>
              <a:latin typeface="Comic Sans MS" panose="030F0702030302020204" pitchFamily="66" charset="0"/>
            </a:endParaRPr>
          </a:p>
          <a:p>
            <a:pPr eaLnBrk="1" hangingPunct="1"/>
            <a:r>
              <a:rPr lang="fr-FR" altLang="fr-FR" sz="1600" i="1" dirty="0" smtClean="0">
                <a:solidFill>
                  <a:schemeClr val="accent2"/>
                </a:solidFill>
                <a:latin typeface="Comic Sans MS" panose="030F0702030302020204" pitchFamily="66" charset="0"/>
              </a:rPr>
              <a:t>Distribution</a:t>
            </a:r>
            <a:endParaRPr lang="fr-FR" altLang="fr-FR" sz="1600" i="1" dirty="0">
              <a:solidFill>
                <a:schemeClr val="accent2"/>
              </a:solidFill>
              <a:latin typeface="Comic Sans MS" panose="030F0702030302020204" pitchFamily="66" charset="0"/>
            </a:endParaRPr>
          </a:p>
        </p:txBody>
      </p:sp>
      <p:sp>
        <p:nvSpPr>
          <p:cNvPr id="475159" name="Text Box 23"/>
          <p:cNvSpPr txBox="1">
            <a:spLocks noChangeArrowheads="1"/>
          </p:cNvSpPr>
          <p:nvPr/>
        </p:nvSpPr>
        <p:spPr bwMode="auto">
          <a:xfrm>
            <a:off x="7310438" y="4816476"/>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altLang="fr-FR" sz="1600" i="1" dirty="0" smtClean="0">
                <a:solidFill>
                  <a:schemeClr val="accent2"/>
                </a:solidFill>
                <a:latin typeface="Comic Sans MS" panose="030F0702030302020204" pitchFamily="66" charset="0"/>
              </a:rPr>
              <a:t>Hydrogène: </a:t>
            </a:r>
            <a:endParaRPr lang="fr-FR" altLang="fr-FR" sz="1600" i="1" dirty="0">
              <a:solidFill>
                <a:schemeClr val="accent2"/>
              </a:solidFill>
              <a:latin typeface="Comic Sans MS" panose="030F0702030302020204" pitchFamily="66" charset="0"/>
            </a:endParaRPr>
          </a:p>
          <a:p>
            <a:pPr algn="l" eaLnBrk="1" hangingPunct="1"/>
            <a:r>
              <a:rPr lang="fr-FR" altLang="fr-FR" sz="1600" i="1" dirty="0">
                <a:solidFill>
                  <a:schemeClr val="accent2"/>
                </a:solidFill>
                <a:latin typeface="Comic Sans MS" panose="030F0702030302020204" pitchFamily="66" charset="0"/>
              </a:rPr>
              <a:t>Transport</a:t>
            </a:r>
          </a:p>
        </p:txBody>
      </p:sp>
      <p:pic>
        <p:nvPicPr>
          <p:cNvPr id="475160" name="Picture 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21600" y="5540376"/>
            <a:ext cx="314325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5161" name="Text Box 25"/>
          <p:cNvSpPr txBox="1">
            <a:spLocks noChangeArrowheads="1"/>
          </p:cNvSpPr>
          <p:nvPr/>
        </p:nvSpPr>
        <p:spPr bwMode="auto">
          <a:xfrm>
            <a:off x="3692525" y="4940301"/>
            <a:ext cx="129554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altLang="fr-FR" sz="1600" i="1" dirty="0" smtClean="0">
                <a:solidFill>
                  <a:schemeClr val="accent2"/>
                </a:solidFill>
                <a:latin typeface="Comic Sans MS" panose="030F0702030302020204" pitchFamily="66" charset="0"/>
              </a:rPr>
              <a:t>Hydrogène </a:t>
            </a:r>
            <a:endParaRPr lang="fr-FR" altLang="fr-FR" sz="1600" i="1" dirty="0">
              <a:solidFill>
                <a:schemeClr val="accent2"/>
              </a:solidFill>
              <a:latin typeface="Comic Sans MS" panose="030F0702030302020204" pitchFamily="66" charset="0"/>
            </a:endParaRPr>
          </a:p>
          <a:p>
            <a:pPr algn="l" eaLnBrk="1" hangingPunct="1"/>
            <a:r>
              <a:rPr lang="fr-FR" altLang="fr-FR" sz="1600" i="1" dirty="0" smtClean="0">
                <a:solidFill>
                  <a:schemeClr val="accent2"/>
                </a:solidFill>
                <a:latin typeface="Comic Sans MS" panose="030F0702030302020204" pitchFamily="66" charset="0"/>
              </a:rPr>
              <a:t>Stockage</a:t>
            </a:r>
            <a:endParaRPr lang="fr-FR" altLang="fr-FR" sz="1600" i="1" dirty="0">
              <a:solidFill>
                <a:schemeClr val="accent2"/>
              </a:solidFill>
              <a:latin typeface="Comic Sans MS" panose="030F0702030302020204" pitchFamily="66" charset="0"/>
            </a:endParaRPr>
          </a:p>
        </p:txBody>
      </p:sp>
      <p:graphicFrame>
        <p:nvGraphicFramePr>
          <p:cNvPr id="475162" name="Object 26"/>
          <p:cNvGraphicFramePr>
            <a:graphicFrameLocks noChangeAspect="1"/>
          </p:cNvGraphicFramePr>
          <p:nvPr/>
        </p:nvGraphicFramePr>
        <p:xfrm>
          <a:off x="2047875" y="5653088"/>
          <a:ext cx="1479550" cy="760412"/>
        </p:xfrm>
        <a:graphic>
          <a:graphicData uri="http://schemas.openxmlformats.org/presentationml/2006/ole">
            <mc:AlternateContent xmlns:mc="http://schemas.openxmlformats.org/markup-compatibility/2006">
              <mc:Choice xmlns:v="urn:schemas-microsoft-com:vml" Requires="v">
                <p:oleObj spid="_x0000_s1080" name="Image" r:id="rId14" imgW="3685139" imgH="2388987" progId="Photoshop.Image.5">
                  <p:embed/>
                </p:oleObj>
              </mc:Choice>
              <mc:Fallback>
                <p:oleObj name="Image" r:id="rId14" imgW="3685139" imgH="2388987" progId="Photoshop.Image.5">
                  <p:embed/>
                  <p:pic>
                    <p:nvPicPr>
                      <p:cNvPr id="475162" name="Object 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47875" y="5653088"/>
                        <a:ext cx="1479550" cy="76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5163" name="Text Box 27"/>
          <p:cNvSpPr txBox="1">
            <a:spLocks noChangeArrowheads="1"/>
          </p:cNvSpPr>
          <p:nvPr/>
        </p:nvSpPr>
        <p:spPr bwMode="auto">
          <a:xfrm>
            <a:off x="7912101" y="4443414"/>
            <a:ext cx="100860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r-FR" altLang="fr-FR" sz="1000">
                <a:latin typeface="Comic Sans MS" panose="030F0702030302020204" pitchFamily="66" charset="0"/>
              </a:rPr>
              <a:t>1100 kms pipe</a:t>
            </a:r>
          </a:p>
        </p:txBody>
      </p:sp>
      <p:sp>
        <p:nvSpPr>
          <p:cNvPr id="475164" name="Line 28"/>
          <p:cNvSpPr>
            <a:spLocks noChangeShapeType="1"/>
          </p:cNvSpPr>
          <p:nvPr/>
        </p:nvSpPr>
        <p:spPr bwMode="auto">
          <a:xfrm>
            <a:off x="8985250" y="4572000"/>
            <a:ext cx="57785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75165" name="Text Box 29"/>
          <p:cNvSpPr txBox="1">
            <a:spLocks noChangeArrowheads="1"/>
          </p:cNvSpPr>
          <p:nvPr/>
        </p:nvSpPr>
        <p:spPr bwMode="auto">
          <a:xfrm>
            <a:off x="3371850" y="2667001"/>
            <a:ext cx="1754006"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altLang="fr-FR" sz="2400">
                <a:latin typeface="Times New Roman" panose="02020603050405020304" pitchFamily="18" charset="0"/>
              </a:rPr>
              <a:t>Liquefaction</a:t>
            </a:r>
          </a:p>
        </p:txBody>
      </p:sp>
      <p:sp>
        <p:nvSpPr>
          <p:cNvPr id="475166" name="Text Box 30"/>
          <p:cNvSpPr txBox="1">
            <a:spLocks noChangeArrowheads="1"/>
          </p:cNvSpPr>
          <p:nvPr/>
        </p:nvSpPr>
        <p:spPr bwMode="auto">
          <a:xfrm>
            <a:off x="7950208" y="3413727"/>
            <a:ext cx="1692258" cy="33855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altLang="fr-FR" sz="1600" dirty="0">
                <a:latin typeface="Times New Roman" panose="02020603050405020304" pitchFamily="18" charset="0"/>
              </a:rPr>
              <a:t>Transport pipeline</a:t>
            </a:r>
          </a:p>
        </p:txBody>
      </p:sp>
      <p:sp>
        <p:nvSpPr>
          <p:cNvPr id="475167" name="Text Box 31"/>
          <p:cNvSpPr txBox="1">
            <a:spLocks noChangeArrowheads="1"/>
          </p:cNvSpPr>
          <p:nvPr/>
        </p:nvSpPr>
        <p:spPr bwMode="auto">
          <a:xfrm>
            <a:off x="4940300" y="1600201"/>
            <a:ext cx="1269899" cy="33855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altLang="fr-FR" sz="1600" dirty="0">
                <a:latin typeface="Times New Roman" panose="02020603050405020304" pitchFamily="18" charset="0"/>
              </a:rPr>
              <a:t>Compression</a:t>
            </a:r>
          </a:p>
        </p:txBody>
      </p:sp>
      <p:sp>
        <p:nvSpPr>
          <p:cNvPr id="475168" name="Text Box 32"/>
          <p:cNvSpPr txBox="1">
            <a:spLocks noChangeArrowheads="1"/>
          </p:cNvSpPr>
          <p:nvPr/>
        </p:nvSpPr>
        <p:spPr bwMode="auto">
          <a:xfrm>
            <a:off x="5101079" y="5002768"/>
            <a:ext cx="1747466"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altLang="fr-FR" dirty="0">
                <a:latin typeface="Times New Roman" panose="02020603050405020304" pitchFamily="18" charset="0"/>
              </a:rPr>
              <a:t>Transport routier</a:t>
            </a:r>
          </a:p>
        </p:txBody>
      </p:sp>
    </p:spTree>
    <p:extLst>
      <p:ext uri="{BB962C8B-B14F-4D97-AF65-F5344CB8AC3E}">
        <p14:creationId xmlns:p14="http://schemas.microsoft.com/office/powerpoint/2010/main" val="31586842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2116668"/>
            <a:ext cx="11235265" cy="2029356"/>
          </a:xfrm>
        </p:spPr>
        <p:txBody>
          <a:bodyPr>
            <a:normAutofit fontScale="90000"/>
          </a:bodyPr>
          <a:lstStyle/>
          <a:p>
            <a:pPr algn="ctr"/>
            <a:r>
              <a:rPr lang="fr-FR" dirty="0">
                <a:latin typeface="+mn-lt"/>
                <a:cs typeface="Arial" panose="020B0604020202020204" pitchFamily="34" charset="0"/>
              </a:rPr>
              <a:t>Le rôle nouveau que va jouer l’hydrogène </a:t>
            </a:r>
            <a:r>
              <a:rPr lang="fr-FR" dirty="0" err="1">
                <a:latin typeface="+mn-lt"/>
                <a:cs typeface="Arial" panose="020B0604020202020204" pitchFamily="34" charset="0"/>
              </a:rPr>
              <a:t>decarboné</a:t>
            </a:r>
            <a:r>
              <a:rPr lang="fr-FR" dirty="0">
                <a:latin typeface="+mn-lt"/>
                <a:cs typeface="Arial" panose="020B0604020202020204" pitchFamily="34" charset="0"/>
              </a:rPr>
              <a:t> dans la transition </a:t>
            </a:r>
            <a:r>
              <a:rPr lang="fr-FR" dirty="0" smtClean="0">
                <a:latin typeface="+mn-lt"/>
                <a:cs typeface="Arial" panose="020B0604020202020204" pitchFamily="34" charset="0"/>
              </a:rPr>
              <a:t>énergétique:</a:t>
            </a:r>
            <a:br>
              <a:rPr lang="fr-FR" dirty="0" smtClean="0">
                <a:latin typeface="+mn-lt"/>
                <a:cs typeface="Arial" panose="020B0604020202020204" pitchFamily="34" charset="0"/>
              </a:rPr>
            </a:br>
            <a:r>
              <a:rPr lang="fr-FR" dirty="0">
                <a:latin typeface="+mn-lt"/>
                <a:cs typeface="Arial" panose="020B0604020202020204" pitchFamily="34" charset="0"/>
              </a:rPr>
              <a:t/>
            </a:r>
            <a:br>
              <a:rPr lang="fr-FR" dirty="0">
                <a:latin typeface="+mn-lt"/>
                <a:cs typeface="Arial" panose="020B0604020202020204" pitchFamily="34" charset="0"/>
              </a:rPr>
            </a:br>
            <a:r>
              <a:rPr lang="fr-FR" dirty="0">
                <a:latin typeface="+mn-lt"/>
                <a:cs typeface="Arial" panose="020B0604020202020204" pitchFamily="34" charset="0"/>
              </a:rPr>
              <a:t/>
            </a:r>
            <a:br>
              <a:rPr lang="fr-FR" dirty="0">
                <a:latin typeface="+mn-lt"/>
                <a:cs typeface="Arial" panose="020B0604020202020204" pitchFamily="34" charset="0"/>
              </a:rPr>
            </a:br>
            <a:r>
              <a:rPr lang="fr-FR" b="1" i="1" dirty="0">
                <a:latin typeface="+mn-lt"/>
                <a:cs typeface="Arial" panose="020B0604020202020204" pitchFamily="34" charset="0"/>
              </a:rPr>
              <a:t>Le produire, transporter, stocker et distribuer</a:t>
            </a:r>
            <a:r>
              <a:rPr lang="fr-FR" dirty="0">
                <a:latin typeface="+mn-lt"/>
                <a:cs typeface="Arial" panose="020B0604020202020204" pitchFamily="34" charset="0"/>
              </a:rPr>
              <a:t/>
            </a:r>
            <a:br>
              <a:rPr lang="fr-FR" dirty="0">
                <a:latin typeface="+mn-lt"/>
                <a:cs typeface="Arial" panose="020B0604020202020204" pitchFamily="34" charset="0"/>
              </a:rPr>
            </a:br>
            <a:endParaRPr lang="fr-FR" dirty="0">
              <a:latin typeface="+mn-lt"/>
              <a:cs typeface="Arial" panose="020B0604020202020204" pitchFamily="34" charset="0"/>
            </a:endParaRPr>
          </a:p>
        </p:txBody>
      </p:sp>
    </p:spTree>
    <p:extLst>
      <p:ext uri="{BB962C8B-B14F-4D97-AF65-F5344CB8AC3E}">
        <p14:creationId xmlns:p14="http://schemas.microsoft.com/office/powerpoint/2010/main" val="1487788725"/>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372248" y="44451"/>
            <a:ext cx="9758916" cy="635000"/>
          </a:xfrm>
        </p:spPr>
        <p:txBody>
          <a:bodyPr>
            <a:normAutofit/>
          </a:bodyPr>
          <a:lstStyle/>
          <a:p>
            <a:pPr algn="ctr"/>
            <a:r>
              <a:rPr lang="fr-FR" sz="2800" dirty="0" smtClean="0"/>
              <a:t>Les différents procédés de production de l’hydrogène</a:t>
            </a:r>
            <a:endParaRPr lang="fr-FR" sz="2800"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043034592"/>
              </p:ext>
            </p:extLst>
          </p:nvPr>
        </p:nvGraphicFramePr>
        <p:xfrm>
          <a:off x="357510" y="818147"/>
          <a:ext cx="11749696" cy="6178844"/>
        </p:xfrm>
        <a:graphic>
          <a:graphicData uri="http://schemas.openxmlformats.org/drawingml/2006/table">
            <a:tbl>
              <a:tblPr firstRow="1" bandRow="1">
                <a:tableStyleId>{5C22544A-7EE6-4342-B048-85BDC9FD1C3A}</a:tableStyleId>
              </a:tblPr>
              <a:tblGrid>
                <a:gridCol w="1986929">
                  <a:extLst>
                    <a:ext uri="{9D8B030D-6E8A-4147-A177-3AD203B41FA5}">
                      <a16:colId xmlns:a16="http://schemas.microsoft.com/office/drawing/2014/main" val="3377688519"/>
                    </a:ext>
                  </a:extLst>
                </a:gridCol>
                <a:gridCol w="2729671">
                  <a:extLst>
                    <a:ext uri="{9D8B030D-6E8A-4147-A177-3AD203B41FA5}">
                      <a16:colId xmlns:a16="http://schemas.microsoft.com/office/drawing/2014/main" val="704434781"/>
                    </a:ext>
                  </a:extLst>
                </a:gridCol>
                <a:gridCol w="3409891">
                  <a:extLst>
                    <a:ext uri="{9D8B030D-6E8A-4147-A177-3AD203B41FA5}">
                      <a16:colId xmlns:a16="http://schemas.microsoft.com/office/drawing/2014/main" val="855340120"/>
                    </a:ext>
                  </a:extLst>
                </a:gridCol>
                <a:gridCol w="1232755">
                  <a:extLst>
                    <a:ext uri="{9D8B030D-6E8A-4147-A177-3AD203B41FA5}">
                      <a16:colId xmlns:a16="http://schemas.microsoft.com/office/drawing/2014/main" val="671488777"/>
                    </a:ext>
                  </a:extLst>
                </a:gridCol>
                <a:gridCol w="2390450">
                  <a:extLst>
                    <a:ext uri="{9D8B030D-6E8A-4147-A177-3AD203B41FA5}">
                      <a16:colId xmlns:a16="http://schemas.microsoft.com/office/drawing/2014/main" val="455620669"/>
                    </a:ext>
                  </a:extLst>
                </a:gridCol>
              </a:tblGrid>
              <a:tr h="570444">
                <a:tc>
                  <a:txBody>
                    <a:bodyPr/>
                    <a:lstStyle/>
                    <a:p>
                      <a:pPr algn="ctr"/>
                      <a:r>
                        <a:rPr lang="fr-FR" sz="1600" dirty="0" smtClean="0"/>
                        <a:t>SOURCE HYDROGENE</a:t>
                      </a:r>
                      <a:endParaRPr lang="fr-FR" sz="1600" dirty="0"/>
                    </a:p>
                  </a:txBody>
                  <a:tcPr/>
                </a:tc>
                <a:tc>
                  <a:txBody>
                    <a:bodyPr/>
                    <a:lstStyle/>
                    <a:p>
                      <a:pPr algn="ctr"/>
                      <a:r>
                        <a:rPr lang="fr-FR" sz="1600" dirty="0" smtClean="0"/>
                        <a:t>INTRANTS</a:t>
                      </a:r>
                      <a:endParaRPr lang="fr-FR" sz="1600" dirty="0"/>
                    </a:p>
                  </a:txBody>
                  <a:tcPr/>
                </a:tc>
                <a:tc>
                  <a:txBody>
                    <a:bodyPr/>
                    <a:lstStyle/>
                    <a:p>
                      <a:pPr algn="ctr"/>
                      <a:r>
                        <a:rPr lang="fr-FR" sz="1600" dirty="0" smtClean="0"/>
                        <a:t>PROCEDES</a:t>
                      </a:r>
                      <a:endParaRPr lang="fr-FR" sz="1600" dirty="0"/>
                    </a:p>
                  </a:txBody>
                  <a:tcPr/>
                </a:tc>
                <a:tc>
                  <a:txBody>
                    <a:bodyPr/>
                    <a:lstStyle/>
                    <a:p>
                      <a:pPr algn="ctr"/>
                      <a:r>
                        <a:rPr lang="fr-FR" sz="1600" dirty="0" smtClean="0"/>
                        <a:t>PRODUITS</a:t>
                      </a:r>
                      <a:endParaRPr lang="fr-FR" sz="1600" dirty="0"/>
                    </a:p>
                  </a:txBody>
                  <a:tcPr/>
                </a:tc>
                <a:tc>
                  <a:txBody>
                    <a:bodyPr/>
                    <a:lstStyle/>
                    <a:p>
                      <a:pPr algn="ctr"/>
                      <a:r>
                        <a:rPr lang="fr-FR" sz="1600" dirty="0" smtClean="0"/>
                        <a:t>REMARQUES</a:t>
                      </a:r>
                      <a:endParaRPr lang="fr-FR" sz="1600" dirty="0"/>
                    </a:p>
                  </a:txBody>
                  <a:tcPr/>
                </a:tc>
                <a:extLst>
                  <a:ext uri="{0D108BD9-81ED-4DB2-BD59-A6C34878D82A}">
                    <a16:rowId xmlns:a16="http://schemas.microsoft.com/office/drawing/2014/main" val="2068164342"/>
                  </a:ext>
                </a:extLst>
              </a:tr>
              <a:tr h="420327">
                <a:tc>
                  <a:txBody>
                    <a:bodyPr/>
                    <a:lstStyle/>
                    <a:p>
                      <a:r>
                        <a:rPr lang="fr-FR" sz="1100" dirty="0" smtClean="0"/>
                        <a:t>Gaz</a:t>
                      </a:r>
                      <a:r>
                        <a:rPr lang="fr-FR" sz="1100" baseline="0" dirty="0" smtClean="0"/>
                        <a:t> naturel</a:t>
                      </a:r>
                      <a:endParaRPr lang="fr-FR" sz="1100" dirty="0"/>
                    </a:p>
                  </a:txBody>
                  <a:tcPr>
                    <a:solidFill>
                      <a:schemeClr val="accent6">
                        <a:lumMod val="20000"/>
                        <a:lumOff val="80000"/>
                      </a:schemeClr>
                    </a:solidFill>
                  </a:tcPr>
                </a:tc>
                <a:tc>
                  <a:txBody>
                    <a:bodyPr/>
                    <a:lstStyle/>
                    <a:p>
                      <a:r>
                        <a:rPr lang="fr-FR" sz="1100" dirty="0" smtClean="0"/>
                        <a:t>Gaz, eau,</a:t>
                      </a:r>
                      <a:r>
                        <a:rPr lang="fr-FR" sz="1100" baseline="0" dirty="0" smtClean="0"/>
                        <a:t> </a:t>
                      </a:r>
                      <a:r>
                        <a:rPr lang="fr-FR" sz="1100" baseline="0" dirty="0" err="1" smtClean="0"/>
                        <a:t>electricité</a:t>
                      </a:r>
                      <a:endParaRPr lang="fr-FR" sz="1100" dirty="0"/>
                    </a:p>
                  </a:txBody>
                  <a:tcPr>
                    <a:solidFill>
                      <a:schemeClr val="accent6">
                        <a:lumMod val="20000"/>
                        <a:lumOff val="80000"/>
                      </a:schemeClr>
                    </a:solidFill>
                  </a:tcPr>
                </a:tc>
                <a:tc>
                  <a:txBody>
                    <a:bodyPr/>
                    <a:lstStyle/>
                    <a:p>
                      <a:r>
                        <a:rPr lang="fr-FR" sz="1100" dirty="0" err="1" smtClean="0"/>
                        <a:t>Vaporeformage</a:t>
                      </a:r>
                      <a:r>
                        <a:rPr lang="fr-FR" sz="1100" dirty="0" smtClean="0"/>
                        <a:t>, oxydation</a:t>
                      </a:r>
                      <a:r>
                        <a:rPr lang="fr-FR" sz="1100" baseline="0" dirty="0" smtClean="0"/>
                        <a:t> partielle </a:t>
                      </a:r>
                      <a:r>
                        <a:rPr lang="fr-FR" sz="1100" baseline="0" dirty="0" err="1" smtClean="0"/>
                        <a:t>gazeification</a:t>
                      </a:r>
                      <a:endParaRPr lang="fr-FR" sz="1100" baseline="0" dirty="0" smtClean="0"/>
                    </a:p>
                    <a:p>
                      <a:r>
                        <a:rPr lang="fr-FR" sz="1100" baseline="0" dirty="0" smtClean="0"/>
                        <a:t>Reformage </a:t>
                      </a:r>
                      <a:r>
                        <a:rPr lang="fr-FR" sz="1100" baseline="0" dirty="0" err="1" smtClean="0"/>
                        <a:t>autothermal</a:t>
                      </a:r>
                      <a:endParaRPr lang="fr-FR" sz="1100" dirty="0"/>
                    </a:p>
                  </a:txBody>
                  <a:tcPr>
                    <a:solidFill>
                      <a:schemeClr val="accent6">
                        <a:lumMod val="20000"/>
                        <a:lumOff val="80000"/>
                      </a:schemeClr>
                    </a:solidFill>
                  </a:tcPr>
                </a:tc>
                <a:tc>
                  <a:txBody>
                    <a:bodyPr/>
                    <a:lstStyle/>
                    <a:p>
                      <a:r>
                        <a:rPr lang="fr-FR" sz="1100" dirty="0" smtClean="0"/>
                        <a:t>H2</a:t>
                      </a:r>
                    </a:p>
                    <a:p>
                      <a:r>
                        <a:rPr lang="fr-FR" sz="1100" dirty="0" smtClean="0"/>
                        <a:t>CO2</a:t>
                      </a:r>
                      <a:endParaRPr lang="fr-FR" sz="1100" dirty="0"/>
                    </a:p>
                  </a:txBody>
                  <a:tcPr>
                    <a:solidFill>
                      <a:schemeClr val="accent6">
                        <a:lumMod val="20000"/>
                        <a:lumOff val="80000"/>
                      </a:schemeClr>
                    </a:solidFill>
                  </a:tcPr>
                </a:tc>
                <a:tc>
                  <a:txBody>
                    <a:bodyPr/>
                    <a:lstStyle/>
                    <a:p>
                      <a:r>
                        <a:rPr lang="fr-FR" sz="1100" dirty="0" smtClean="0"/>
                        <a:t>Procédés centralisée</a:t>
                      </a:r>
                    </a:p>
                    <a:p>
                      <a:r>
                        <a:rPr lang="fr-FR" sz="1100" dirty="0" smtClean="0"/>
                        <a:t>Haute température</a:t>
                      </a:r>
                      <a:endParaRPr lang="fr-FR" sz="1100" dirty="0"/>
                    </a:p>
                  </a:txBody>
                  <a:tcPr>
                    <a:solidFill>
                      <a:schemeClr val="accent6">
                        <a:lumMod val="20000"/>
                        <a:lumOff val="80000"/>
                      </a:schemeClr>
                    </a:solidFill>
                  </a:tcPr>
                </a:tc>
                <a:extLst>
                  <a:ext uri="{0D108BD9-81ED-4DB2-BD59-A6C34878D82A}">
                    <a16:rowId xmlns:a16="http://schemas.microsoft.com/office/drawing/2014/main" val="2927736494"/>
                  </a:ext>
                </a:extLst>
              </a:tr>
              <a:tr h="419257">
                <a:tc>
                  <a:txBody>
                    <a:bodyPr/>
                    <a:lstStyle/>
                    <a:p>
                      <a:r>
                        <a:rPr lang="fr-FR" sz="1100" dirty="0" err="1" smtClean="0"/>
                        <a:t>Charbon+eau</a:t>
                      </a:r>
                      <a:endParaRPr lang="fr-FR" sz="1100" dirty="0"/>
                    </a:p>
                  </a:txBody>
                  <a:tcPr>
                    <a:solidFill>
                      <a:schemeClr val="accent6">
                        <a:lumMod val="20000"/>
                        <a:lumOff val="80000"/>
                      </a:schemeClr>
                    </a:solidFill>
                  </a:tcPr>
                </a:tc>
                <a:tc>
                  <a:txBody>
                    <a:bodyPr/>
                    <a:lstStyle/>
                    <a:p>
                      <a:r>
                        <a:rPr lang="fr-FR" sz="1100" dirty="0" smtClean="0"/>
                        <a:t>eau</a:t>
                      </a:r>
                      <a:endParaRPr lang="fr-FR" sz="1100" dirty="0"/>
                    </a:p>
                  </a:txBody>
                  <a:tcPr>
                    <a:solidFill>
                      <a:schemeClr val="accent6">
                        <a:lumMod val="20000"/>
                        <a:lumOff val="80000"/>
                      </a:schemeClr>
                    </a:solidFill>
                  </a:tcPr>
                </a:tc>
                <a:tc>
                  <a:txBody>
                    <a:bodyPr/>
                    <a:lstStyle/>
                    <a:p>
                      <a:r>
                        <a:rPr lang="fr-FR" sz="1100" dirty="0" err="1" smtClean="0"/>
                        <a:t>gazeification</a:t>
                      </a:r>
                      <a:endParaRPr lang="fr-FR" sz="1100" dirty="0"/>
                    </a:p>
                  </a:txBody>
                  <a:tcPr>
                    <a:solidFill>
                      <a:schemeClr val="accent6">
                        <a:lumMod val="20000"/>
                        <a:lumOff val="80000"/>
                      </a:schemeClr>
                    </a:solidFill>
                  </a:tcPr>
                </a:tc>
                <a:tc>
                  <a:txBody>
                    <a:bodyPr/>
                    <a:lstStyle/>
                    <a:p>
                      <a:r>
                        <a:rPr lang="fr-FR" sz="1100" dirty="0" smtClean="0"/>
                        <a:t>H2 gaz à l’eau</a:t>
                      </a:r>
                      <a:r>
                        <a:rPr lang="fr-FR" sz="1100" baseline="0" dirty="0" smtClean="0"/>
                        <a:t> H2+CO</a:t>
                      </a:r>
                      <a:endParaRPr lang="fr-FR" sz="1100" dirty="0"/>
                    </a:p>
                  </a:txBody>
                  <a:tcPr>
                    <a:solidFill>
                      <a:schemeClr val="accent6">
                        <a:lumMod val="20000"/>
                        <a:lumOff val="80000"/>
                      </a:schemeClr>
                    </a:solidFill>
                  </a:tcPr>
                </a:tc>
                <a:tc>
                  <a:txBody>
                    <a:bodyPr/>
                    <a:lstStyle/>
                    <a:p>
                      <a:r>
                        <a:rPr lang="fr-FR" sz="1100" dirty="0" smtClean="0"/>
                        <a:t>Gaz de ville </a:t>
                      </a:r>
                      <a:r>
                        <a:rPr lang="fr-FR" sz="1100" dirty="0" err="1" smtClean="0"/>
                        <a:t>Syngas</a:t>
                      </a:r>
                      <a:r>
                        <a:rPr lang="fr-FR" sz="1100" dirty="0" smtClean="0"/>
                        <a:t> ou H2</a:t>
                      </a:r>
                      <a:endParaRPr lang="fr-FR" sz="1100" dirty="0"/>
                    </a:p>
                  </a:txBody>
                  <a:tcPr>
                    <a:solidFill>
                      <a:schemeClr val="accent6">
                        <a:lumMod val="20000"/>
                        <a:lumOff val="80000"/>
                      </a:schemeClr>
                    </a:solidFill>
                  </a:tcPr>
                </a:tc>
                <a:extLst>
                  <a:ext uri="{0D108BD9-81ED-4DB2-BD59-A6C34878D82A}">
                    <a16:rowId xmlns:a16="http://schemas.microsoft.com/office/drawing/2014/main" val="2136750208"/>
                  </a:ext>
                </a:extLst>
              </a:tr>
              <a:tr h="255199">
                <a:tc>
                  <a:txBody>
                    <a:bodyPr/>
                    <a:lstStyle/>
                    <a:p>
                      <a:r>
                        <a:rPr lang="fr-FR" sz="1100" dirty="0" smtClean="0"/>
                        <a:t>Fossiles</a:t>
                      </a:r>
                      <a:endParaRPr lang="fr-FR" sz="1100" dirty="0"/>
                    </a:p>
                  </a:txBody>
                  <a:tcPr>
                    <a:solidFill>
                      <a:schemeClr val="accent6">
                        <a:lumMod val="20000"/>
                        <a:lumOff val="80000"/>
                      </a:schemeClr>
                    </a:solidFill>
                  </a:tcPr>
                </a:tc>
                <a:tc>
                  <a:txBody>
                    <a:bodyPr/>
                    <a:lstStyle/>
                    <a:p>
                      <a:endParaRPr lang="fr-FR" sz="1100" dirty="0"/>
                    </a:p>
                  </a:txBody>
                  <a:tcPr>
                    <a:solidFill>
                      <a:schemeClr val="accent6">
                        <a:lumMod val="20000"/>
                        <a:lumOff val="80000"/>
                      </a:schemeClr>
                    </a:solidFill>
                  </a:tcPr>
                </a:tc>
                <a:tc>
                  <a:txBody>
                    <a:bodyPr/>
                    <a:lstStyle/>
                    <a:p>
                      <a:r>
                        <a:rPr lang="fr-FR" sz="1100" dirty="0" smtClean="0"/>
                        <a:t>Idem Plus CCS</a:t>
                      </a:r>
                      <a:endParaRPr lang="fr-FR" sz="1100" dirty="0"/>
                    </a:p>
                  </a:txBody>
                  <a:tcPr>
                    <a:solidFill>
                      <a:schemeClr val="accent6">
                        <a:lumMod val="20000"/>
                        <a:lumOff val="80000"/>
                      </a:schemeClr>
                    </a:solidFill>
                  </a:tcPr>
                </a:tc>
                <a:tc>
                  <a:txBody>
                    <a:bodyPr/>
                    <a:lstStyle/>
                    <a:p>
                      <a:r>
                        <a:rPr lang="fr-FR" sz="1100" dirty="0" smtClean="0"/>
                        <a:t>H2</a:t>
                      </a:r>
                      <a:endParaRPr lang="fr-FR" sz="1100" dirty="0"/>
                    </a:p>
                  </a:txBody>
                  <a:tcPr>
                    <a:solidFill>
                      <a:schemeClr val="accent6">
                        <a:lumMod val="20000"/>
                        <a:lumOff val="80000"/>
                      </a:schemeClr>
                    </a:solidFill>
                  </a:tcPr>
                </a:tc>
                <a:tc>
                  <a:txBody>
                    <a:bodyPr/>
                    <a:lstStyle/>
                    <a:p>
                      <a:r>
                        <a:rPr lang="fr-FR" sz="1100" dirty="0" smtClean="0"/>
                        <a:t>Capture et stockage du CO2</a:t>
                      </a:r>
                      <a:endParaRPr lang="fr-FR" sz="1100" dirty="0"/>
                    </a:p>
                  </a:txBody>
                  <a:tcPr>
                    <a:solidFill>
                      <a:schemeClr val="accent6">
                        <a:lumMod val="20000"/>
                        <a:lumOff val="80000"/>
                      </a:schemeClr>
                    </a:solidFill>
                  </a:tcPr>
                </a:tc>
                <a:extLst>
                  <a:ext uri="{0D108BD9-81ED-4DB2-BD59-A6C34878D82A}">
                    <a16:rowId xmlns:a16="http://schemas.microsoft.com/office/drawing/2014/main" val="1629363204"/>
                  </a:ext>
                </a:extLst>
              </a:tr>
              <a:tr h="267789">
                <a:tc>
                  <a:txBody>
                    <a:bodyPr/>
                    <a:lstStyle/>
                    <a:p>
                      <a:r>
                        <a:rPr lang="fr-FR" sz="1100" dirty="0" smtClean="0"/>
                        <a:t>Gaz Naturel</a:t>
                      </a:r>
                      <a:endParaRPr lang="fr-FR" sz="1100" dirty="0"/>
                    </a:p>
                  </a:txBody>
                  <a:tcPr>
                    <a:solidFill>
                      <a:schemeClr val="accent6">
                        <a:lumMod val="20000"/>
                        <a:lumOff val="80000"/>
                      </a:schemeClr>
                    </a:solidFill>
                  </a:tcPr>
                </a:tc>
                <a:tc>
                  <a:txBody>
                    <a:bodyPr/>
                    <a:lstStyle/>
                    <a:p>
                      <a:r>
                        <a:rPr lang="fr-FR" sz="1100" dirty="0" smtClean="0"/>
                        <a:t>Energie</a:t>
                      </a:r>
                      <a:r>
                        <a:rPr lang="fr-FR" sz="1100" baseline="0" dirty="0" smtClean="0"/>
                        <a:t> (chaleur, </a:t>
                      </a:r>
                      <a:r>
                        <a:rPr lang="fr-FR" sz="1100" baseline="0" dirty="0" err="1" smtClean="0"/>
                        <a:t>electricité</a:t>
                      </a:r>
                      <a:r>
                        <a:rPr lang="fr-FR" sz="1100" baseline="0" dirty="0" smtClean="0"/>
                        <a:t>)</a:t>
                      </a:r>
                      <a:endParaRPr lang="fr-FR" sz="1100" dirty="0"/>
                    </a:p>
                  </a:txBody>
                  <a:tcPr>
                    <a:solidFill>
                      <a:schemeClr val="accent6">
                        <a:lumMod val="20000"/>
                        <a:lumOff val="80000"/>
                      </a:schemeClr>
                    </a:solidFill>
                  </a:tcPr>
                </a:tc>
                <a:tc>
                  <a:txBody>
                    <a:bodyPr/>
                    <a:lstStyle/>
                    <a:p>
                      <a:r>
                        <a:rPr lang="fr-FR" sz="1100" dirty="0" smtClean="0"/>
                        <a:t>Craquage </a:t>
                      </a:r>
                      <a:r>
                        <a:rPr lang="fr-FR" sz="1100" dirty="0" err="1" smtClean="0"/>
                        <a:t>catytique</a:t>
                      </a:r>
                      <a:r>
                        <a:rPr lang="fr-FR" sz="1100" dirty="0" smtClean="0"/>
                        <a:t>, </a:t>
                      </a:r>
                      <a:r>
                        <a:rPr lang="fr-FR" sz="1100" dirty="0" err="1" smtClean="0"/>
                        <a:t>plasmalyse</a:t>
                      </a:r>
                      <a:endParaRPr lang="fr-FR" sz="1100" dirty="0"/>
                    </a:p>
                  </a:txBody>
                  <a:tcPr>
                    <a:solidFill>
                      <a:schemeClr val="accent6">
                        <a:lumMod val="20000"/>
                        <a:lumOff val="80000"/>
                      </a:schemeClr>
                    </a:solidFill>
                  </a:tcPr>
                </a:tc>
                <a:tc>
                  <a:txBody>
                    <a:bodyPr/>
                    <a:lstStyle/>
                    <a:p>
                      <a:r>
                        <a:rPr lang="fr-FR" sz="1100" dirty="0" smtClean="0"/>
                        <a:t>H2+C</a:t>
                      </a:r>
                      <a:endParaRPr lang="fr-FR" sz="1100" dirty="0"/>
                    </a:p>
                  </a:txBody>
                  <a:tcPr>
                    <a:solidFill>
                      <a:schemeClr val="accent6">
                        <a:lumMod val="20000"/>
                        <a:lumOff val="80000"/>
                      </a:schemeClr>
                    </a:solidFill>
                  </a:tcPr>
                </a:tc>
                <a:tc>
                  <a:txBody>
                    <a:bodyPr/>
                    <a:lstStyle/>
                    <a:p>
                      <a:endParaRPr lang="fr-FR" sz="1100" dirty="0"/>
                    </a:p>
                  </a:txBody>
                  <a:tcPr>
                    <a:solidFill>
                      <a:schemeClr val="accent6">
                        <a:lumMod val="20000"/>
                        <a:lumOff val="80000"/>
                      </a:schemeClr>
                    </a:solidFill>
                  </a:tcPr>
                </a:tc>
                <a:extLst>
                  <a:ext uri="{0D108BD9-81ED-4DB2-BD59-A6C34878D82A}">
                    <a16:rowId xmlns:a16="http://schemas.microsoft.com/office/drawing/2014/main" val="1698437586"/>
                  </a:ext>
                </a:extLst>
              </a:tr>
              <a:tr h="595584">
                <a:tc>
                  <a:txBody>
                    <a:bodyPr/>
                    <a:lstStyle/>
                    <a:p>
                      <a:r>
                        <a:rPr lang="fr-FR" sz="1100" dirty="0" smtClean="0"/>
                        <a:t>Eau</a:t>
                      </a:r>
                      <a:endParaRPr lang="fr-FR" sz="1100" dirty="0"/>
                    </a:p>
                  </a:txBody>
                  <a:tcPr/>
                </a:tc>
                <a:tc>
                  <a:txBody>
                    <a:bodyPr/>
                    <a:lstStyle/>
                    <a:p>
                      <a:r>
                        <a:rPr lang="fr-FR" sz="1100" dirty="0" smtClean="0"/>
                        <a:t>Electricité</a:t>
                      </a:r>
                    </a:p>
                    <a:p>
                      <a:r>
                        <a:rPr lang="fr-FR" sz="1100" dirty="0" smtClean="0"/>
                        <a:t>(Chaleur)</a:t>
                      </a:r>
                      <a:endParaRPr lang="fr-FR" sz="1100" dirty="0"/>
                    </a:p>
                  </a:txBody>
                  <a:tcPr/>
                </a:tc>
                <a:tc>
                  <a:txBody>
                    <a:bodyPr/>
                    <a:lstStyle/>
                    <a:p>
                      <a:r>
                        <a:rPr lang="fr-FR" sz="1100" dirty="0" smtClean="0"/>
                        <a:t>Electrolyse (avec beaucoup de variantes selon les matériaux utilisés,</a:t>
                      </a:r>
                      <a:r>
                        <a:rPr lang="fr-FR" sz="1100" baseline="0" dirty="0" smtClean="0"/>
                        <a:t> la température, l’ion échangé, l’état solide ou liquide de l’</a:t>
                      </a:r>
                      <a:r>
                        <a:rPr lang="fr-FR" sz="1100" baseline="0" dirty="0" err="1" smtClean="0"/>
                        <a:t>electrolyte</a:t>
                      </a:r>
                      <a:r>
                        <a:rPr lang="fr-FR" sz="1100" baseline="0" dirty="0" smtClean="0"/>
                        <a:t>)</a:t>
                      </a:r>
                      <a:endParaRPr lang="fr-FR" sz="1100" dirty="0"/>
                    </a:p>
                  </a:txBody>
                  <a:tcPr/>
                </a:tc>
                <a:tc>
                  <a:txBody>
                    <a:bodyPr/>
                    <a:lstStyle/>
                    <a:p>
                      <a:r>
                        <a:rPr lang="fr-FR" sz="1100" dirty="0" smtClean="0"/>
                        <a:t>H2  O2</a:t>
                      </a:r>
                    </a:p>
                    <a:p>
                      <a:r>
                        <a:rPr lang="fr-FR" sz="1100" dirty="0" smtClean="0"/>
                        <a:t>chaleur</a:t>
                      </a:r>
                      <a:endParaRPr lang="fr-FR" sz="1100" dirty="0"/>
                    </a:p>
                  </a:txBody>
                  <a:tcPr/>
                </a:tc>
                <a:tc>
                  <a:txBody>
                    <a:bodyPr/>
                    <a:lstStyle/>
                    <a:p>
                      <a:r>
                        <a:rPr lang="fr-FR" sz="1100" dirty="0" smtClean="0"/>
                        <a:t>Le  bilan CO2 dépend du bilan CO2 de l’électricité utilisée (Carbonée, nucléaire, renouvelables)</a:t>
                      </a:r>
                      <a:endParaRPr lang="fr-FR" sz="1100" dirty="0"/>
                    </a:p>
                  </a:txBody>
                  <a:tcPr/>
                </a:tc>
                <a:extLst>
                  <a:ext uri="{0D108BD9-81ED-4DB2-BD59-A6C34878D82A}">
                    <a16:rowId xmlns:a16="http://schemas.microsoft.com/office/drawing/2014/main" val="1282547343"/>
                  </a:ext>
                </a:extLst>
              </a:tr>
              <a:tr h="420327">
                <a:tc>
                  <a:txBody>
                    <a:bodyPr/>
                    <a:lstStyle/>
                    <a:p>
                      <a:r>
                        <a:rPr lang="fr-FR" sz="1100" dirty="0" smtClean="0"/>
                        <a:t>Eau</a:t>
                      </a:r>
                      <a:endParaRPr lang="fr-FR" sz="1100" dirty="0"/>
                    </a:p>
                  </a:txBody>
                  <a:tcPr/>
                </a:tc>
                <a:tc>
                  <a:txBody>
                    <a:bodyPr/>
                    <a:lstStyle/>
                    <a:p>
                      <a:r>
                        <a:rPr lang="fr-FR" sz="1100" dirty="0" smtClean="0"/>
                        <a:t>Chaleur</a:t>
                      </a:r>
                    </a:p>
                    <a:p>
                      <a:r>
                        <a:rPr lang="fr-FR" sz="1100" dirty="0" smtClean="0"/>
                        <a:t>(haute et basse  température)</a:t>
                      </a:r>
                      <a:endParaRPr lang="fr-FR" sz="1100" dirty="0"/>
                    </a:p>
                  </a:txBody>
                  <a:tcPr/>
                </a:tc>
                <a:tc>
                  <a:txBody>
                    <a:bodyPr/>
                    <a:lstStyle/>
                    <a:p>
                      <a:r>
                        <a:rPr lang="fr-FR" sz="1100" dirty="0" smtClean="0"/>
                        <a:t>Cycles thermochimiques</a:t>
                      </a:r>
                      <a:endParaRPr lang="fr-FR" sz="1100" dirty="0"/>
                    </a:p>
                  </a:txBody>
                  <a:tcPr/>
                </a:tc>
                <a:tc>
                  <a:txBody>
                    <a:bodyPr/>
                    <a:lstStyle/>
                    <a:p>
                      <a:r>
                        <a:rPr lang="fr-FR" sz="1100" dirty="0" smtClean="0"/>
                        <a:t>H2 O2</a:t>
                      </a:r>
                      <a:endParaRPr lang="fr-FR" sz="1100" dirty="0"/>
                    </a:p>
                  </a:txBody>
                  <a:tcPr/>
                </a:tc>
                <a:tc>
                  <a:txBody>
                    <a:bodyPr/>
                    <a:lstStyle/>
                    <a:p>
                      <a:r>
                        <a:rPr lang="fr-FR" sz="1100" dirty="0" smtClean="0"/>
                        <a:t>Source chaleur nucléaire ou solaire</a:t>
                      </a:r>
                      <a:r>
                        <a:rPr lang="fr-FR" sz="1100" baseline="0" dirty="0" smtClean="0"/>
                        <a:t> haute température</a:t>
                      </a:r>
                      <a:endParaRPr lang="fr-FR" sz="1100" dirty="0"/>
                    </a:p>
                  </a:txBody>
                  <a:tcPr/>
                </a:tc>
                <a:extLst>
                  <a:ext uri="{0D108BD9-81ED-4DB2-BD59-A6C34878D82A}">
                    <a16:rowId xmlns:a16="http://schemas.microsoft.com/office/drawing/2014/main" val="674131999"/>
                  </a:ext>
                </a:extLst>
              </a:tr>
              <a:tr h="420327">
                <a:tc>
                  <a:txBody>
                    <a:bodyPr/>
                    <a:lstStyle/>
                    <a:p>
                      <a:r>
                        <a:rPr lang="fr-FR" sz="1100" dirty="0" smtClean="0"/>
                        <a:t>eau</a:t>
                      </a:r>
                      <a:endParaRPr lang="fr-FR" sz="1100" dirty="0"/>
                    </a:p>
                  </a:txBody>
                  <a:tcPr/>
                </a:tc>
                <a:tc>
                  <a:txBody>
                    <a:bodyPr/>
                    <a:lstStyle/>
                    <a:p>
                      <a:r>
                        <a:rPr lang="fr-FR" sz="1100" dirty="0" smtClean="0"/>
                        <a:t>Lumière </a:t>
                      </a:r>
                      <a:r>
                        <a:rPr lang="fr-FR" sz="1100" baseline="0" dirty="0" smtClean="0"/>
                        <a:t>soleil</a:t>
                      </a:r>
                      <a:endParaRPr lang="fr-FR" sz="1100" dirty="0"/>
                    </a:p>
                  </a:txBody>
                  <a:tcPr/>
                </a:tc>
                <a:tc>
                  <a:txBody>
                    <a:bodyPr/>
                    <a:lstStyle/>
                    <a:p>
                      <a:r>
                        <a:rPr lang="fr-FR" sz="1100" dirty="0" err="1" smtClean="0"/>
                        <a:t>Photoelectrochimie</a:t>
                      </a:r>
                      <a:endParaRPr lang="fr-FR" sz="1100" dirty="0" smtClean="0"/>
                    </a:p>
                    <a:p>
                      <a:r>
                        <a:rPr lang="fr-FR" sz="1100" dirty="0" err="1" smtClean="0"/>
                        <a:t>Photocatalyse</a:t>
                      </a:r>
                      <a:endParaRPr lang="fr-FR" sz="1100" dirty="0"/>
                    </a:p>
                  </a:txBody>
                  <a:tcPr/>
                </a:tc>
                <a:tc>
                  <a:txBody>
                    <a:bodyPr/>
                    <a:lstStyle/>
                    <a:p>
                      <a:r>
                        <a:rPr lang="fr-FR" sz="1100" dirty="0" smtClean="0"/>
                        <a:t>H2 O2</a:t>
                      </a:r>
                      <a:endParaRPr lang="fr-FR" sz="1100" dirty="0"/>
                    </a:p>
                  </a:txBody>
                  <a:tcPr/>
                </a:tc>
                <a:tc>
                  <a:txBody>
                    <a:bodyPr/>
                    <a:lstStyle/>
                    <a:p>
                      <a:r>
                        <a:rPr lang="fr-FR" sz="1100" dirty="0" smtClean="0"/>
                        <a:t>Procédés à l’échelle laboratoire</a:t>
                      </a:r>
                      <a:endParaRPr lang="fr-FR" sz="1100" dirty="0"/>
                    </a:p>
                  </a:txBody>
                  <a:tcPr/>
                </a:tc>
                <a:extLst>
                  <a:ext uri="{0D108BD9-81ED-4DB2-BD59-A6C34878D82A}">
                    <a16:rowId xmlns:a16="http://schemas.microsoft.com/office/drawing/2014/main" val="2948600353"/>
                  </a:ext>
                </a:extLst>
              </a:tr>
              <a:tr h="399600">
                <a:tc>
                  <a:txBody>
                    <a:bodyPr/>
                    <a:lstStyle/>
                    <a:p>
                      <a:r>
                        <a:rPr lang="fr-FR" sz="1100" dirty="0" smtClean="0"/>
                        <a:t>biomasse</a:t>
                      </a:r>
                      <a:endParaRPr lang="fr-FR" sz="1100" dirty="0"/>
                    </a:p>
                  </a:txBody>
                  <a:tcPr/>
                </a:tc>
                <a:tc>
                  <a:txBody>
                    <a:bodyPr/>
                    <a:lstStyle/>
                    <a:p>
                      <a:r>
                        <a:rPr lang="fr-FR" sz="1100" dirty="0" err="1" smtClean="0"/>
                        <a:t>energie</a:t>
                      </a:r>
                      <a:endParaRPr lang="fr-FR" sz="1100" dirty="0"/>
                    </a:p>
                  </a:txBody>
                  <a:tcPr/>
                </a:tc>
                <a:tc>
                  <a:txBody>
                    <a:bodyPr/>
                    <a:lstStyle/>
                    <a:p>
                      <a:r>
                        <a:rPr lang="fr-FR" sz="1100" dirty="0" smtClean="0"/>
                        <a:t>Thermolyse </a:t>
                      </a:r>
                      <a:r>
                        <a:rPr lang="fr-FR" sz="1100" dirty="0" err="1" smtClean="0"/>
                        <a:t>gazeification</a:t>
                      </a:r>
                      <a:endParaRPr lang="fr-FR" sz="1100" dirty="0"/>
                    </a:p>
                  </a:txBody>
                  <a:tcPr/>
                </a:tc>
                <a:tc>
                  <a:txBody>
                    <a:bodyPr/>
                    <a:lstStyle/>
                    <a:p>
                      <a:r>
                        <a:rPr lang="fr-FR" sz="1100" dirty="0" smtClean="0"/>
                        <a:t>H2 CO CO2</a:t>
                      </a:r>
                    </a:p>
                    <a:p>
                      <a:r>
                        <a:rPr lang="fr-FR" sz="1100" dirty="0" smtClean="0"/>
                        <a:t>H2 CO2 CH4</a:t>
                      </a:r>
                      <a:endParaRPr lang="fr-FR" sz="1100" dirty="0"/>
                    </a:p>
                  </a:txBody>
                  <a:tcPr/>
                </a:tc>
                <a:tc>
                  <a:txBody>
                    <a:bodyPr/>
                    <a:lstStyle/>
                    <a:p>
                      <a:r>
                        <a:rPr lang="fr-FR" sz="1100" dirty="0" smtClean="0"/>
                        <a:t>Neutre en CO2</a:t>
                      </a:r>
                      <a:endParaRPr lang="fr-FR" sz="1100" dirty="0"/>
                    </a:p>
                  </a:txBody>
                  <a:tcPr/>
                </a:tc>
                <a:extLst>
                  <a:ext uri="{0D108BD9-81ED-4DB2-BD59-A6C34878D82A}">
                    <a16:rowId xmlns:a16="http://schemas.microsoft.com/office/drawing/2014/main" val="2149533648"/>
                  </a:ext>
                </a:extLst>
              </a:tr>
              <a:tr h="302735">
                <a:tc>
                  <a:txBody>
                    <a:bodyPr/>
                    <a:lstStyle/>
                    <a:p>
                      <a:r>
                        <a:rPr lang="fr-FR" sz="1100" dirty="0" smtClean="0"/>
                        <a:t>Biogaz</a:t>
                      </a:r>
                      <a:endParaRPr lang="fr-FR" sz="1100" dirty="0"/>
                    </a:p>
                  </a:txBody>
                  <a:tcPr/>
                </a:tc>
                <a:tc>
                  <a:txBody>
                    <a:bodyPr/>
                    <a:lstStyle/>
                    <a:p>
                      <a:r>
                        <a:rPr lang="fr-FR" sz="1100" dirty="0" err="1" smtClean="0"/>
                        <a:t>energie</a:t>
                      </a:r>
                      <a:endParaRPr lang="fr-FR" sz="1100" dirty="0"/>
                    </a:p>
                  </a:txBody>
                  <a:tcPr/>
                </a:tc>
                <a:tc>
                  <a:txBody>
                    <a:bodyPr/>
                    <a:lstStyle/>
                    <a:p>
                      <a:r>
                        <a:rPr lang="fr-FR" sz="1100" dirty="0" smtClean="0"/>
                        <a:t>reformage</a:t>
                      </a:r>
                      <a:endParaRPr lang="fr-FR" sz="1100" dirty="0"/>
                    </a:p>
                  </a:txBody>
                  <a:tcPr/>
                </a:tc>
                <a:tc>
                  <a:txBody>
                    <a:bodyPr/>
                    <a:lstStyle/>
                    <a:p>
                      <a:r>
                        <a:rPr lang="fr-FR" sz="1100" dirty="0" smtClean="0"/>
                        <a:t>H2 CO2</a:t>
                      </a:r>
                      <a:endParaRPr lang="fr-FR" sz="1100" dirty="0"/>
                    </a:p>
                  </a:txBody>
                  <a:tcPr/>
                </a:tc>
                <a:tc>
                  <a:txBody>
                    <a:bodyPr/>
                    <a:lstStyle/>
                    <a:p>
                      <a:r>
                        <a:rPr lang="fr-FR" sz="1100" dirty="0" smtClean="0"/>
                        <a:t>Neutre en CO2</a:t>
                      </a:r>
                      <a:endParaRPr lang="fr-FR" sz="1100" dirty="0"/>
                    </a:p>
                  </a:txBody>
                  <a:tcPr/>
                </a:tc>
                <a:extLst>
                  <a:ext uri="{0D108BD9-81ED-4DB2-BD59-A6C34878D82A}">
                    <a16:rowId xmlns:a16="http://schemas.microsoft.com/office/drawing/2014/main" val="2092325169"/>
                  </a:ext>
                </a:extLst>
              </a:tr>
              <a:tr h="420327">
                <a:tc>
                  <a:txBody>
                    <a:bodyPr/>
                    <a:lstStyle/>
                    <a:p>
                      <a:r>
                        <a:rPr lang="fr-FR" sz="1100" dirty="0" smtClean="0"/>
                        <a:t>Biomasse déchets</a:t>
                      </a:r>
                      <a:endParaRPr lang="fr-FR" sz="1100" dirty="0"/>
                    </a:p>
                  </a:txBody>
                  <a:tcPr/>
                </a:tc>
                <a:tc>
                  <a:txBody>
                    <a:bodyPr/>
                    <a:lstStyle/>
                    <a:p>
                      <a:r>
                        <a:rPr lang="fr-FR" sz="1100" dirty="0" err="1" smtClean="0"/>
                        <a:t>energie</a:t>
                      </a:r>
                      <a:endParaRPr lang="fr-FR" sz="1100" dirty="0"/>
                    </a:p>
                  </a:txBody>
                  <a:tcPr/>
                </a:tc>
                <a:tc>
                  <a:txBody>
                    <a:bodyPr/>
                    <a:lstStyle/>
                    <a:p>
                      <a:r>
                        <a:rPr lang="fr-FR" sz="1100" dirty="0" smtClean="0"/>
                        <a:t>Fermentation</a:t>
                      </a:r>
                    </a:p>
                    <a:p>
                      <a:r>
                        <a:rPr lang="fr-FR" sz="1100" dirty="0" smtClean="0"/>
                        <a:t>(avec ou sans lumière) +reformage</a:t>
                      </a:r>
                      <a:endParaRPr lang="fr-FR" sz="1100" dirty="0"/>
                    </a:p>
                  </a:txBody>
                  <a:tcPr/>
                </a:tc>
                <a:tc>
                  <a:txBody>
                    <a:bodyPr/>
                    <a:lstStyle/>
                    <a:p>
                      <a:r>
                        <a:rPr lang="fr-FR" sz="1100" dirty="0" smtClean="0"/>
                        <a:t>H2  CO2 CH4</a:t>
                      </a:r>
                      <a:endParaRPr lang="fr-FR" sz="1100" dirty="0"/>
                    </a:p>
                  </a:txBody>
                  <a:tcPr/>
                </a:tc>
                <a:tc>
                  <a:txBody>
                    <a:bodyPr/>
                    <a:lstStyle/>
                    <a:p>
                      <a:endParaRPr lang="fr-FR" sz="1100" dirty="0"/>
                    </a:p>
                  </a:txBody>
                  <a:tcPr/>
                </a:tc>
                <a:extLst>
                  <a:ext uri="{0D108BD9-81ED-4DB2-BD59-A6C34878D82A}">
                    <a16:rowId xmlns:a16="http://schemas.microsoft.com/office/drawing/2014/main" val="2681871093"/>
                  </a:ext>
                </a:extLst>
              </a:tr>
              <a:tr h="585455">
                <a:tc>
                  <a:txBody>
                    <a:bodyPr/>
                    <a:lstStyle/>
                    <a:p>
                      <a:r>
                        <a:rPr lang="fr-FR" sz="1100" dirty="0" smtClean="0"/>
                        <a:t>Eau micro algues, </a:t>
                      </a:r>
                      <a:r>
                        <a:rPr lang="fr-FR" sz="1100" dirty="0" err="1" smtClean="0"/>
                        <a:t>bacteries</a:t>
                      </a:r>
                      <a:endParaRPr lang="fr-FR" sz="1100" dirty="0"/>
                    </a:p>
                  </a:txBody>
                  <a:tcPr/>
                </a:tc>
                <a:tc>
                  <a:txBody>
                    <a:bodyPr/>
                    <a:lstStyle/>
                    <a:p>
                      <a:r>
                        <a:rPr lang="fr-FR" sz="1100" dirty="0" smtClean="0"/>
                        <a:t>Lumière soleil</a:t>
                      </a:r>
                      <a:endParaRPr lang="fr-FR" sz="1100" dirty="0"/>
                    </a:p>
                  </a:txBody>
                  <a:tcPr/>
                </a:tc>
                <a:tc>
                  <a:txBody>
                    <a:bodyPr/>
                    <a:lstStyle/>
                    <a:p>
                      <a:r>
                        <a:rPr lang="fr-FR" sz="1100" dirty="0" smtClean="0"/>
                        <a:t>Photosynthèse</a:t>
                      </a:r>
                    </a:p>
                    <a:p>
                      <a:r>
                        <a:rPr lang="fr-FR" sz="1100" dirty="0" smtClean="0"/>
                        <a:t>Photobiologie</a:t>
                      </a:r>
                    </a:p>
                    <a:p>
                      <a:r>
                        <a:rPr lang="fr-FR" sz="1100" dirty="0" smtClean="0"/>
                        <a:t>Procédés</a:t>
                      </a:r>
                      <a:r>
                        <a:rPr lang="fr-FR" sz="1100" baseline="0" dirty="0" smtClean="0"/>
                        <a:t> bio-inspirés</a:t>
                      </a:r>
                      <a:endParaRPr lang="fr-FR" sz="1100" dirty="0"/>
                    </a:p>
                  </a:txBody>
                  <a:tcPr/>
                </a:tc>
                <a:tc>
                  <a:txBody>
                    <a:bodyPr/>
                    <a:lstStyle/>
                    <a:p>
                      <a:r>
                        <a:rPr lang="fr-FR" sz="1100" dirty="0" smtClean="0"/>
                        <a:t>H2</a:t>
                      </a:r>
                      <a:endParaRPr lang="fr-FR" sz="1100" dirty="0"/>
                    </a:p>
                  </a:txBody>
                  <a:tcPr/>
                </a:tc>
                <a:tc>
                  <a:txBody>
                    <a:bodyPr/>
                    <a:lstStyle/>
                    <a:p>
                      <a:r>
                        <a:rPr lang="fr-FR" sz="1100" dirty="0" smtClean="0"/>
                        <a:t>Echelle Laboratoire</a:t>
                      </a:r>
                      <a:endParaRPr lang="fr-FR" sz="1100" dirty="0"/>
                    </a:p>
                  </a:txBody>
                  <a:tcPr/>
                </a:tc>
                <a:extLst>
                  <a:ext uri="{0D108BD9-81ED-4DB2-BD59-A6C34878D82A}">
                    <a16:rowId xmlns:a16="http://schemas.microsoft.com/office/drawing/2014/main" val="1875702765"/>
                  </a:ext>
                </a:extLst>
              </a:tr>
              <a:tr h="420327">
                <a:tc>
                  <a:txBody>
                    <a:bodyPr/>
                    <a:lstStyle/>
                    <a:p>
                      <a:r>
                        <a:rPr lang="fr-FR" sz="1100" dirty="0" smtClean="0"/>
                        <a:t>La terre</a:t>
                      </a:r>
                      <a:endParaRPr lang="fr-FR" sz="1100" dirty="0"/>
                    </a:p>
                  </a:txBody>
                  <a:tcPr/>
                </a:tc>
                <a:tc>
                  <a:txBody>
                    <a:bodyPr/>
                    <a:lstStyle/>
                    <a:p>
                      <a:endParaRPr lang="fr-FR" sz="1100"/>
                    </a:p>
                  </a:txBody>
                  <a:tcPr/>
                </a:tc>
                <a:tc>
                  <a:txBody>
                    <a:bodyPr/>
                    <a:lstStyle/>
                    <a:p>
                      <a:r>
                        <a:rPr lang="fr-FR" sz="1100" dirty="0" smtClean="0"/>
                        <a:t>Réduction roches, radiolyse</a:t>
                      </a:r>
                    </a:p>
                    <a:p>
                      <a:r>
                        <a:rPr lang="fr-FR" sz="1100" dirty="0" smtClean="0"/>
                        <a:t>Collecte purification</a:t>
                      </a:r>
                      <a:endParaRPr lang="fr-FR" sz="1100" dirty="0"/>
                    </a:p>
                  </a:txBody>
                  <a:tcPr/>
                </a:tc>
                <a:tc>
                  <a:txBody>
                    <a:bodyPr/>
                    <a:lstStyle/>
                    <a:p>
                      <a:r>
                        <a:rPr lang="fr-FR" sz="1100" dirty="0" smtClean="0"/>
                        <a:t>H2</a:t>
                      </a:r>
                      <a:endParaRPr lang="fr-FR" sz="1100" dirty="0"/>
                    </a:p>
                  </a:txBody>
                  <a:tcPr/>
                </a:tc>
                <a:tc>
                  <a:txBody>
                    <a:bodyPr/>
                    <a:lstStyle/>
                    <a:p>
                      <a:r>
                        <a:rPr lang="fr-FR" sz="1100" dirty="0" smtClean="0"/>
                        <a:t>Hydrogène</a:t>
                      </a:r>
                      <a:r>
                        <a:rPr lang="fr-FR" sz="1100" baseline="0" dirty="0" smtClean="0"/>
                        <a:t> naturel</a:t>
                      </a:r>
                    </a:p>
                    <a:p>
                      <a:r>
                        <a:rPr lang="fr-FR" sz="1100" baseline="0" dirty="0" smtClean="0"/>
                        <a:t>Evaluation des réserves et </a:t>
                      </a:r>
                      <a:endParaRPr lang="fr-FR" sz="1100" dirty="0"/>
                    </a:p>
                  </a:txBody>
                  <a:tcPr/>
                </a:tc>
                <a:extLst>
                  <a:ext uri="{0D108BD9-81ED-4DB2-BD59-A6C34878D82A}">
                    <a16:rowId xmlns:a16="http://schemas.microsoft.com/office/drawing/2014/main" val="1262753627"/>
                  </a:ext>
                </a:extLst>
              </a:tr>
              <a:tr h="420327">
                <a:tc>
                  <a:txBody>
                    <a:bodyPr/>
                    <a:lstStyle/>
                    <a:p>
                      <a:r>
                        <a:rPr lang="fr-FR" sz="1100" dirty="0" smtClean="0"/>
                        <a:t>Eau et terre</a:t>
                      </a:r>
                      <a:endParaRPr lang="fr-FR" sz="1100" dirty="0"/>
                    </a:p>
                  </a:txBody>
                  <a:tcPr/>
                </a:tc>
                <a:tc>
                  <a:txBody>
                    <a:bodyPr/>
                    <a:lstStyle/>
                    <a:p>
                      <a:r>
                        <a:rPr lang="fr-FR" sz="1100" dirty="0" smtClean="0"/>
                        <a:t>Matériaux</a:t>
                      </a:r>
                      <a:r>
                        <a:rPr lang="fr-FR" sz="1100" baseline="0" dirty="0" smtClean="0"/>
                        <a:t> (oxydes fer,,,) </a:t>
                      </a:r>
                      <a:r>
                        <a:rPr lang="fr-FR" sz="1100" baseline="0" dirty="0" err="1" smtClean="0"/>
                        <a:t>energie</a:t>
                      </a:r>
                      <a:endParaRPr lang="fr-FR"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err="1" smtClean="0"/>
                        <a:t>Geo</a:t>
                      </a:r>
                      <a:r>
                        <a:rPr lang="fr-FR" sz="1100" dirty="0" smtClean="0"/>
                        <a:t> Inspiration</a:t>
                      </a:r>
                    </a:p>
                    <a:p>
                      <a:endParaRPr lang="fr-FR" sz="1100" dirty="0"/>
                    </a:p>
                  </a:txBody>
                  <a:tcPr/>
                </a:tc>
                <a:tc>
                  <a:txBody>
                    <a:bodyPr/>
                    <a:lstStyle/>
                    <a:p>
                      <a:r>
                        <a:rPr lang="fr-FR" sz="1100" dirty="0" smtClean="0"/>
                        <a:t>H2</a:t>
                      </a:r>
                      <a:endParaRPr lang="fr-FR" sz="1100" dirty="0"/>
                    </a:p>
                  </a:txBody>
                  <a:tcPr/>
                </a:tc>
                <a:tc>
                  <a:txBody>
                    <a:bodyPr/>
                    <a:lstStyle/>
                    <a:p>
                      <a:r>
                        <a:rPr lang="fr-FR" sz="1100" dirty="0" smtClean="0"/>
                        <a:t>À l’état très prospectif</a:t>
                      </a:r>
                      <a:endParaRPr lang="fr-FR" sz="1100" dirty="0"/>
                    </a:p>
                  </a:txBody>
                  <a:tcPr/>
                </a:tc>
                <a:extLst>
                  <a:ext uri="{0D108BD9-81ED-4DB2-BD59-A6C34878D82A}">
                    <a16:rowId xmlns:a16="http://schemas.microsoft.com/office/drawing/2014/main" val="1919534644"/>
                  </a:ext>
                </a:extLst>
              </a:tr>
            </a:tbl>
          </a:graphicData>
        </a:graphic>
      </p:graphicFrame>
      <p:sp>
        <p:nvSpPr>
          <p:cNvPr id="2" name="Ellipse 1"/>
          <p:cNvSpPr/>
          <p:nvPr/>
        </p:nvSpPr>
        <p:spPr>
          <a:xfrm>
            <a:off x="8355725" y="2261937"/>
            <a:ext cx="788276" cy="5156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8413532" y="2777576"/>
            <a:ext cx="788276" cy="5156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8064062" y="3308722"/>
            <a:ext cx="1552903" cy="3454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27253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3255" y="84478"/>
            <a:ext cx="9758916" cy="585558"/>
          </a:xfrm>
        </p:spPr>
        <p:txBody>
          <a:bodyPr>
            <a:normAutofit fontScale="90000"/>
          </a:bodyPr>
          <a:lstStyle/>
          <a:p>
            <a:r>
              <a:rPr lang="fr-FR" dirty="0" smtClean="0"/>
              <a:t>Les </a:t>
            </a:r>
            <a:r>
              <a:rPr lang="fr-FR" dirty="0" err="1" smtClean="0"/>
              <a:t>electrolyses</a:t>
            </a:r>
            <a:endParaRPr lang="fr-FR" dirty="0"/>
          </a:p>
        </p:txBody>
      </p:sp>
      <p:sp>
        <p:nvSpPr>
          <p:cNvPr id="4" name="Espace réservé du numéro de diapositive 3"/>
          <p:cNvSpPr>
            <a:spLocks noGrp="1"/>
          </p:cNvSpPr>
          <p:nvPr>
            <p:ph type="sldNum" sz="quarter" idx="4"/>
          </p:nvPr>
        </p:nvSpPr>
        <p:spPr/>
        <p:txBody>
          <a:bodyPr/>
          <a:lstStyle/>
          <a:p>
            <a:fld id="{672B7600-67E3-4D97-B453-880E2742B982}" type="slidenum">
              <a:rPr lang="en-US" smtClean="0"/>
              <a:t>29</a:t>
            </a:fld>
            <a:endParaRPr lang="en-US" dirty="0"/>
          </a:p>
        </p:txBody>
      </p:sp>
      <p:pic>
        <p:nvPicPr>
          <p:cNvPr id="7" name="Image 6"/>
          <p:cNvPicPr>
            <a:picLocks noChangeAspect="1"/>
          </p:cNvPicPr>
          <p:nvPr/>
        </p:nvPicPr>
        <p:blipFill>
          <a:blip r:embed="rId2"/>
          <a:stretch>
            <a:fillRect/>
          </a:stretch>
        </p:blipFill>
        <p:spPr>
          <a:xfrm>
            <a:off x="0" y="1011621"/>
            <a:ext cx="8246679" cy="5244042"/>
          </a:xfrm>
          <a:prstGeom prst="rect">
            <a:avLst/>
          </a:prstGeom>
        </p:spPr>
      </p:pic>
      <p:sp>
        <p:nvSpPr>
          <p:cNvPr id="3" name="ZoneTexte 2"/>
          <p:cNvSpPr txBox="1"/>
          <p:nvPr/>
        </p:nvSpPr>
        <p:spPr>
          <a:xfrm>
            <a:off x="304010" y="802013"/>
            <a:ext cx="2403222" cy="646331"/>
          </a:xfrm>
          <a:prstGeom prst="rect">
            <a:avLst/>
          </a:prstGeom>
          <a:noFill/>
        </p:spPr>
        <p:txBody>
          <a:bodyPr wrap="none" rtlCol="0">
            <a:spAutoFit/>
          </a:bodyPr>
          <a:lstStyle/>
          <a:p>
            <a:r>
              <a:rPr lang="fr-FR" dirty="0" smtClean="0"/>
              <a:t>Besoin de 55kWh </a:t>
            </a:r>
          </a:p>
          <a:p>
            <a:r>
              <a:rPr lang="fr-FR" dirty="0" smtClean="0"/>
              <a:t>pour générer 1 Kg H2</a:t>
            </a:r>
            <a:endParaRPr lang="fr-FR" dirty="0"/>
          </a:p>
        </p:txBody>
      </p:sp>
      <p:sp>
        <p:nvSpPr>
          <p:cNvPr id="6" name="ZoneTexte 5"/>
          <p:cNvSpPr txBox="1"/>
          <p:nvPr/>
        </p:nvSpPr>
        <p:spPr>
          <a:xfrm>
            <a:off x="5547356" y="688455"/>
            <a:ext cx="2454518" cy="646331"/>
          </a:xfrm>
          <a:prstGeom prst="rect">
            <a:avLst/>
          </a:prstGeom>
          <a:noFill/>
        </p:spPr>
        <p:txBody>
          <a:bodyPr wrap="none" rtlCol="0">
            <a:spAutoFit/>
          </a:bodyPr>
          <a:lstStyle/>
          <a:p>
            <a:r>
              <a:rPr lang="fr-FR" dirty="0" smtClean="0"/>
              <a:t>Besoin de 40-42 kWh </a:t>
            </a:r>
          </a:p>
          <a:p>
            <a:r>
              <a:rPr lang="fr-FR" dirty="0" smtClean="0"/>
              <a:t>pour générer 1 Kg H2</a:t>
            </a:r>
            <a:endParaRPr lang="fr-FR" dirty="0"/>
          </a:p>
        </p:txBody>
      </p:sp>
      <p:sp>
        <p:nvSpPr>
          <p:cNvPr id="5" name="ZoneTexte 4"/>
          <p:cNvSpPr txBox="1"/>
          <p:nvPr/>
        </p:nvSpPr>
        <p:spPr>
          <a:xfrm>
            <a:off x="5979807" y="1477761"/>
            <a:ext cx="1290738" cy="369332"/>
          </a:xfrm>
          <a:prstGeom prst="rect">
            <a:avLst/>
          </a:prstGeom>
          <a:noFill/>
        </p:spPr>
        <p:txBody>
          <a:bodyPr wrap="none" rtlCol="0">
            <a:spAutoFit/>
          </a:bodyPr>
          <a:lstStyle/>
          <a:p>
            <a:r>
              <a:rPr lang="fr-FR" dirty="0" smtClean="0"/>
              <a:t>700-800°C</a:t>
            </a:r>
            <a:endParaRPr lang="fr-FR" dirty="0"/>
          </a:p>
        </p:txBody>
      </p:sp>
      <p:sp>
        <p:nvSpPr>
          <p:cNvPr id="8" name="ZoneTexte 7"/>
          <p:cNvSpPr txBox="1"/>
          <p:nvPr/>
        </p:nvSpPr>
        <p:spPr>
          <a:xfrm>
            <a:off x="1505621" y="1454678"/>
            <a:ext cx="1098378" cy="369332"/>
          </a:xfrm>
          <a:prstGeom prst="rect">
            <a:avLst/>
          </a:prstGeom>
          <a:noFill/>
        </p:spPr>
        <p:txBody>
          <a:bodyPr wrap="none" rtlCol="0">
            <a:spAutoFit/>
          </a:bodyPr>
          <a:lstStyle/>
          <a:p>
            <a:r>
              <a:rPr lang="fr-FR" dirty="0" smtClean="0"/>
              <a:t>50-90 °C</a:t>
            </a:r>
            <a:endParaRPr lang="fr-FR" dirty="0"/>
          </a:p>
        </p:txBody>
      </p:sp>
      <p:pic>
        <p:nvPicPr>
          <p:cNvPr id="9" name="Image 8"/>
          <p:cNvPicPr>
            <a:picLocks noChangeAspect="1"/>
          </p:cNvPicPr>
          <p:nvPr/>
        </p:nvPicPr>
        <p:blipFill>
          <a:blip r:embed="rId3"/>
          <a:stretch>
            <a:fillRect/>
          </a:stretch>
        </p:blipFill>
        <p:spPr>
          <a:xfrm>
            <a:off x="8391889" y="377257"/>
            <a:ext cx="3694496" cy="6072142"/>
          </a:xfrm>
          <a:prstGeom prst="rect">
            <a:avLst/>
          </a:prstGeom>
        </p:spPr>
      </p:pic>
    </p:spTree>
    <p:extLst>
      <p:ext uri="{BB962C8B-B14F-4D97-AF65-F5344CB8AC3E}">
        <p14:creationId xmlns:p14="http://schemas.microsoft.com/office/powerpoint/2010/main" val="2269863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33469" y="1839001"/>
            <a:ext cx="9758916" cy="1668027"/>
          </a:xfrm>
        </p:spPr>
        <p:txBody>
          <a:bodyPr>
            <a:normAutofit fontScale="90000"/>
          </a:bodyPr>
          <a:lstStyle/>
          <a:p>
            <a:pPr algn="ctr"/>
            <a:r>
              <a:rPr lang="fr-FR" dirty="0" smtClean="0"/>
              <a:t>L’hydrogène et ses propriétés</a:t>
            </a:r>
            <a:br>
              <a:rPr lang="fr-FR" dirty="0" smtClean="0"/>
            </a:br>
            <a:r>
              <a:rPr lang="fr-FR" sz="2700" i="1" dirty="0" smtClean="0"/>
              <a:t>ses usages passés et actuels</a:t>
            </a:r>
            <a:br>
              <a:rPr lang="fr-FR" sz="2700" i="1" dirty="0" smtClean="0"/>
            </a:br>
            <a:r>
              <a:rPr lang="fr-FR" dirty="0"/>
              <a:t/>
            </a:r>
            <a:br>
              <a:rPr lang="fr-FR" dirty="0"/>
            </a:br>
            <a:r>
              <a:rPr lang="fr-FR" sz="1800" b="1" i="1" dirty="0"/>
              <a:t>Gaz: </a:t>
            </a:r>
            <a:r>
              <a:rPr lang="fr-FR" sz="1800" i="1" dirty="0"/>
              <a:t>Vers 1610, </a:t>
            </a:r>
            <a:r>
              <a:rPr lang="fr-FR" sz="1800" i="1" u="sng" dirty="0"/>
              <a:t>le savant flamand Van Helmont </a:t>
            </a:r>
            <a:r>
              <a:rPr lang="fr-FR" sz="1800" i="1" dirty="0"/>
              <a:t>a appelé « esprits » des composés volatils qu'il avait obtenus à la suite de diverses réactions. Esprit se dit </a:t>
            </a:r>
            <a:r>
              <a:rPr lang="fr-FR" sz="1800" i="1" dirty="0" err="1"/>
              <a:t>ghoast</a:t>
            </a:r>
            <a:r>
              <a:rPr lang="fr-FR" sz="1800" i="1" dirty="0"/>
              <a:t> en flamand (</a:t>
            </a:r>
            <a:r>
              <a:rPr lang="fr-FR" sz="1800" i="1" dirty="0" err="1"/>
              <a:t>ghost</a:t>
            </a:r>
            <a:r>
              <a:rPr lang="fr-FR" sz="1800" i="1" dirty="0"/>
              <a:t> en anglais). Ce mot, déformé en gaz, devait connaître une prodigieuse carrière internationale</a:t>
            </a:r>
            <a:r>
              <a:rPr lang="fr-FR" sz="1800" dirty="0" smtClean="0"/>
              <a:t/>
            </a:r>
            <a:br>
              <a:rPr lang="fr-FR" sz="1800" dirty="0" smtClean="0"/>
            </a:br>
            <a:r>
              <a:rPr lang="fr-FR" dirty="0" smtClean="0"/>
              <a:t/>
            </a:r>
            <a:br>
              <a:rPr lang="fr-FR" dirty="0" smtClean="0"/>
            </a:br>
            <a:endParaRPr lang="fr-FR" sz="3600" i="1" dirty="0"/>
          </a:p>
        </p:txBody>
      </p:sp>
      <p:sp>
        <p:nvSpPr>
          <p:cNvPr id="4" name="Espace réservé du numéro de diapositive 3"/>
          <p:cNvSpPr>
            <a:spLocks noGrp="1"/>
          </p:cNvSpPr>
          <p:nvPr>
            <p:ph type="sldNum" sz="quarter" idx="12"/>
          </p:nvPr>
        </p:nvSpPr>
        <p:spPr/>
        <p:txBody>
          <a:bodyPr/>
          <a:lstStyle/>
          <a:p>
            <a:fld id="{672B7600-67E3-4D97-B453-880E2742B982}" type="slidenum">
              <a:rPr lang="en-US" smtClean="0"/>
              <a:t>3</a:t>
            </a:fld>
            <a:endParaRPr lang="en-US"/>
          </a:p>
        </p:txBody>
      </p:sp>
      <p:pic>
        <p:nvPicPr>
          <p:cNvPr id="3" name="Image 2"/>
          <p:cNvPicPr>
            <a:picLocks noChangeAspect="1"/>
          </p:cNvPicPr>
          <p:nvPr/>
        </p:nvPicPr>
        <p:blipFill>
          <a:blip r:embed="rId2"/>
          <a:stretch>
            <a:fillRect/>
          </a:stretch>
        </p:blipFill>
        <p:spPr>
          <a:xfrm>
            <a:off x="3249687" y="3507028"/>
            <a:ext cx="1996082" cy="2963256"/>
          </a:xfrm>
          <a:prstGeom prst="rect">
            <a:avLst/>
          </a:prstGeom>
        </p:spPr>
      </p:pic>
      <p:sp>
        <p:nvSpPr>
          <p:cNvPr id="5" name="ZoneTexte 4"/>
          <p:cNvSpPr txBox="1"/>
          <p:nvPr/>
        </p:nvSpPr>
        <p:spPr>
          <a:xfrm>
            <a:off x="5362791" y="4803990"/>
            <a:ext cx="3082895" cy="646331"/>
          </a:xfrm>
          <a:prstGeom prst="rect">
            <a:avLst/>
          </a:prstGeom>
          <a:noFill/>
        </p:spPr>
        <p:txBody>
          <a:bodyPr wrap="none" rtlCol="0">
            <a:spAutoFit/>
          </a:bodyPr>
          <a:lstStyle/>
          <a:p>
            <a:pPr algn="ctr"/>
            <a:r>
              <a:rPr lang="fr-FR" dirty="0" smtClean="0"/>
              <a:t>Van Helmont découvre</a:t>
            </a:r>
          </a:p>
          <a:p>
            <a:pPr algn="ctr"/>
            <a:r>
              <a:rPr lang="fr-FR" dirty="0" smtClean="0"/>
              <a:t> le « gaz sylvestre » ou CO2</a:t>
            </a:r>
            <a:endParaRPr lang="fr-FR" dirty="0"/>
          </a:p>
        </p:txBody>
      </p:sp>
    </p:spTree>
    <p:extLst>
      <p:ext uri="{BB962C8B-B14F-4D97-AF65-F5344CB8AC3E}">
        <p14:creationId xmlns:p14="http://schemas.microsoft.com/office/powerpoint/2010/main" val="36656033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1" y="182247"/>
            <a:ext cx="10515600" cy="747394"/>
          </a:xfrm>
        </p:spPr>
        <p:txBody>
          <a:bodyPr/>
          <a:lstStyle/>
          <a:p>
            <a:r>
              <a:rPr lang="fr-FR" dirty="0" smtClean="0"/>
              <a:t>5 technologies d’électrolyse</a:t>
            </a:r>
            <a:endParaRPr lang="fr-FR" dirty="0"/>
          </a:p>
        </p:txBody>
      </p:sp>
      <p:sp>
        <p:nvSpPr>
          <p:cNvPr id="4" name="Espace réservé du numéro de diapositive 3"/>
          <p:cNvSpPr>
            <a:spLocks noGrp="1"/>
          </p:cNvSpPr>
          <p:nvPr>
            <p:ph type="sldNum" sz="quarter" idx="4294967295"/>
          </p:nvPr>
        </p:nvSpPr>
        <p:spPr>
          <a:xfrm>
            <a:off x="9448800" y="6356350"/>
            <a:ext cx="2743200" cy="365125"/>
          </a:xfrm>
        </p:spPr>
        <p:txBody>
          <a:bodyPr/>
          <a:lstStyle/>
          <a:p>
            <a:fld id="{672B7600-67E3-4D97-B453-880E2742B982}" type="slidenum">
              <a:rPr lang="en-US" smtClean="0"/>
              <a:t>30</a:t>
            </a:fld>
            <a:endParaRPr lang="en-US" dirty="0"/>
          </a:p>
        </p:txBody>
      </p:sp>
      <p:pic>
        <p:nvPicPr>
          <p:cNvPr id="6" name="Image 5"/>
          <p:cNvPicPr>
            <a:picLocks noChangeAspect="1"/>
          </p:cNvPicPr>
          <p:nvPr/>
        </p:nvPicPr>
        <p:blipFill>
          <a:blip r:embed="rId2"/>
          <a:stretch>
            <a:fillRect/>
          </a:stretch>
        </p:blipFill>
        <p:spPr>
          <a:xfrm>
            <a:off x="2764026" y="929641"/>
            <a:ext cx="5608322" cy="3101341"/>
          </a:xfrm>
          <a:prstGeom prst="rect">
            <a:avLst/>
          </a:prstGeom>
        </p:spPr>
      </p:pic>
      <p:pic>
        <p:nvPicPr>
          <p:cNvPr id="7" name="Image 6"/>
          <p:cNvPicPr>
            <a:picLocks noChangeAspect="1"/>
          </p:cNvPicPr>
          <p:nvPr/>
        </p:nvPicPr>
        <p:blipFill rotWithShape="1">
          <a:blip r:embed="rId3"/>
          <a:srcRect l="571" t="23349" r="25451" b="38260"/>
          <a:stretch/>
        </p:blipFill>
        <p:spPr>
          <a:xfrm>
            <a:off x="1913802" y="4030982"/>
            <a:ext cx="8586558" cy="2916208"/>
          </a:xfrm>
          <a:prstGeom prst="rect">
            <a:avLst/>
          </a:prstGeom>
        </p:spPr>
      </p:pic>
    </p:spTree>
    <p:extLst>
      <p:ext uri="{BB962C8B-B14F-4D97-AF65-F5344CB8AC3E}">
        <p14:creationId xmlns:p14="http://schemas.microsoft.com/office/powerpoint/2010/main" val="2470328959"/>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1042" y="58797"/>
            <a:ext cx="10704138" cy="1325563"/>
          </a:xfrm>
        </p:spPr>
        <p:txBody>
          <a:bodyPr/>
          <a:lstStyle/>
          <a:p>
            <a:r>
              <a:rPr lang="fr-FR" dirty="0" smtClean="0"/>
              <a:t>Exemples d’électrolyseurs alcalin et PEM</a:t>
            </a:r>
            <a:endParaRPr lang="fr-FR" dirty="0"/>
          </a:p>
        </p:txBody>
      </p:sp>
      <p:sp>
        <p:nvSpPr>
          <p:cNvPr id="4" name="Espace réservé du numéro de diapositive 3"/>
          <p:cNvSpPr>
            <a:spLocks noGrp="1"/>
          </p:cNvSpPr>
          <p:nvPr>
            <p:ph type="sldNum" sz="quarter" idx="4"/>
          </p:nvPr>
        </p:nvSpPr>
        <p:spPr/>
        <p:txBody>
          <a:bodyPr/>
          <a:lstStyle/>
          <a:p>
            <a:fld id="{672B7600-67E3-4D97-B453-880E2742B982}" type="slidenum">
              <a:rPr lang="en-US" smtClean="0"/>
              <a:t>31</a:t>
            </a:fld>
            <a:endParaRPr lang="en-US" dirty="0"/>
          </a:p>
        </p:txBody>
      </p:sp>
      <p:pic>
        <p:nvPicPr>
          <p:cNvPr id="5" name="Image 4"/>
          <p:cNvPicPr>
            <a:picLocks noChangeAspect="1"/>
          </p:cNvPicPr>
          <p:nvPr/>
        </p:nvPicPr>
        <p:blipFill>
          <a:blip r:embed="rId2"/>
          <a:stretch>
            <a:fillRect/>
          </a:stretch>
        </p:blipFill>
        <p:spPr>
          <a:xfrm>
            <a:off x="266066" y="2174667"/>
            <a:ext cx="3927075" cy="2618050"/>
          </a:xfrm>
          <a:prstGeom prst="rect">
            <a:avLst/>
          </a:prstGeom>
        </p:spPr>
      </p:pic>
      <p:pic>
        <p:nvPicPr>
          <p:cNvPr id="6" name="Image 5"/>
          <p:cNvPicPr>
            <a:picLocks noChangeAspect="1"/>
          </p:cNvPicPr>
          <p:nvPr/>
        </p:nvPicPr>
        <p:blipFill>
          <a:blip r:embed="rId3"/>
          <a:stretch>
            <a:fillRect/>
          </a:stretch>
        </p:blipFill>
        <p:spPr>
          <a:xfrm>
            <a:off x="4847897" y="1616902"/>
            <a:ext cx="3762703" cy="2116520"/>
          </a:xfrm>
          <a:prstGeom prst="rect">
            <a:avLst/>
          </a:prstGeom>
        </p:spPr>
      </p:pic>
      <p:pic>
        <p:nvPicPr>
          <p:cNvPr id="7" name="Image 6"/>
          <p:cNvPicPr>
            <a:picLocks noChangeAspect="1"/>
          </p:cNvPicPr>
          <p:nvPr/>
        </p:nvPicPr>
        <p:blipFill>
          <a:blip r:embed="rId4"/>
          <a:stretch>
            <a:fillRect/>
          </a:stretch>
        </p:blipFill>
        <p:spPr>
          <a:xfrm>
            <a:off x="4847897" y="4198505"/>
            <a:ext cx="3137337" cy="2087755"/>
          </a:xfrm>
          <a:prstGeom prst="rect">
            <a:avLst/>
          </a:prstGeom>
        </p:spPr>
      </p:pic>
      <p:pic>
        <p:nvPicPr>
          <p:cNvPr id="8" name="Image 7"/>
          <p:cNvPicPr>
            <a:picLocks noChangeAspect="1"/>
          </p:cNvPicPr>
          <p:nvPr/>
        </p:nvPicPr>
        <p:blipFill>
          <a:blip r:embed="rId5"/>
          <a:stretch>
            <a:fillRect/>
          </a:stretch>
        </p:blipFill>
        <p:spPr>
          <a:xfrm>
            <a:off x="8847082" y="2770140"/>
            <a:ext cx="3261580" cy="2509888"/>
          </a:xfrm>
          <a:prstGeom prst="rect">
            <a:avLst/>
          </a:prstGeom>
        </p:spPr>
      </p:pic>
    </p:spTree>
    <p:extLst>
      <p:ext uri="{BB962C8B-B14F-4D97-AF65-F5344CB8AC3E}">
        <p14:creationId xmlns:p14="http://schemas.microsoft.com/office/powerpoint/2010/main" val="79637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9302" y="0"/>
            <a:ext cx="11994931" cy="1325563"/>
          </a:xfrm>
        </p:spPr>
        <p:txBody>
          <a:bodyPr>
            <a:normAutofit/>
          </a:bodyPr>
          <a:lstStyle/>
          <a:p>
            <a:pPr algn="ctr"/>
            <a:r>
              <a:rPr lang="fr-FR" sz="2400" dirty="0" smtClean="0"/>
              <a:t>Le contenu carbone de l’hydrogène produit par </a:t>
            </a:r>
            <a:r>
              <a:rPr lang="fr-FR" sz="2400" dirty="0" err="1" smtClean="0"/>
              <a:t>electrolyse</a:t>
            </a:r>
            <a:r>
              <a:rPr lang="fr-FR" sz="2400" dirty="0" smtClean="0"/>
              <a:t> dépend essentiellement du contenu carbone de l’électricité nécessaire à sa production</a:t>
            </a:r>
            <a:br>
              <a:rPr lang="fr-FR" sz="2400" dirty="0" smtClean="0"/>
            </a:br>
            <a:r>
              <a:rPr lang="fr-FR" sz="2400" dirty="0" smtClean="0"/>
              <a:t>1Kg H2 nécessite entre 40 et 60 kWh électricité</a:t>
            </a:r>
            <a:endParaRPr lang="fr-FR" sz="2400" dirty="0"/>
          </a:p>
        </p:txBody>
      </p:sp>
      <p:sp>
        <p:nvSpPr>
          <p:cNvPr id="4" name="Espace réservé du numéro de diapositive 3"/>
          <p:cNvSpPr>
            <a:spLocks noGrp="1"/>
          </p:cNvSpPr>
          <p:nvPr>
            <p:ph type="sldNum" sz="quarter" idx="4"/>
          </p:nvPr>
        </p:nvSpPr>
        <p:spPr/>
        <p:txBody>
          <a:bodyPr/>
          <a:lstStyle/>
          <a:p>
            <a:fld id="{672B7600-67E3-4D97-B453-880E2742B982}" type="slidenum">
              <a:rPr lang="en-US" smtClean="0"/>
              <a:t>32</a:t>
            </a:fld>
            <a:endParaRPr lang="en-US" dirty="0"/>
          </a:p>
        </p:txBody>
      </p:sp>
      <p:pic>
        <p:nvPicPr>
          <p:cNvPr id="7" name="Image 6"/>
          <p:cNvPicPr>
            <a:picLocks noChangeAspect="1"/>
          </p:cNvPicPr>
          <p:nvPr/>
        </p:nvPicPr>
        <p:blipFill>
          <a:blip r:embed="rId2"/>
          <a:stretch>
            <a:fillRect/>
          </a:stretch>
        </p:blipFill>
        <p:spPr>
          <a:xfrm>
            <a:off x="964206" y="1601080"/>
            <a:ext cx="10188134" cy="4384084"/>
          </a:xfrm>
          <a:prstGeom prst="rect">
            <a:avLst/>
          </a:prstGeom>
        </p:spPr>
      </p:pic>
    </p:spTree>
    <p:extLst>
      <p:ext uri="{BB962C8B-B14F-4D97-AF65-F5344CB8AC3E}">
        <p14:creationId xmlns:p14="http://schemas.microsoft.com/office/powerpoint/2010/main" val="28018047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9" name="Picture 9"/>
          <p:cNvPicPr>
            <a:picLocks noChangeAspect="1" noChangeArrowheads="1"/>
          </p:cNvPicPr>
          <p:nvPr/>
        </p:nvPicPr>
        <p:blipFill>
          <a:blip r:embed="rId2" cstate="print"/>
          <a:srcRect/>
          <a:stretch>
            <a:fillRect/>
          </a:stretch>
        </p:blipFill>
        <p:spPr bwMode="auto">
          <a:xfrm>
            <a:off x="1991545" y="1557114"/>
            <a:ext cx="8220075" cy="4248150"/>
          </a:xfrm>
          <a:prstGeom prst="rect">
            <a:avLst/>
          </a:prstGeom>
          <a:noFill/>
          <a:ln w="9525">
            <a:noFill/>
            <a:miter lim="800000"/>
            <a:headEnd/>
            <a:tailEnd/>
          </a:ln>
          <a:effectLst/>
        </p:spPr>
      </p:pic>
      <p:sp>
        <p:nvSpPr>
          <p:cNvPr id="627" name="Ellipse 626"/>
          <p:cNvSpPr/>
          <p:nvPr/>
        </p:nvSpPr>
        <p:spPr bwMode="auto">
          <a:xfrm>
            <a:off x="5922069" y="1159321"/>
            <a:ext cx="4572000" cy="1800200"/>
          </a:xfrm>
          <a:prstGeom prst="ellipse">
            <a:avLst/>
          </a:prstGeom>
          <a:solidFill>
            <a:schemeClr val="accent1">
              <a:alpha val="1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28" name="Rectangle 627"/>
          <p:cNvSpPr/>
          <p:nvPr/>
        </p:nvSpPr>
        <p:spPr>
          <a:xfrm>
            <a:off x="1775521" y="980728"/>
            <a:ext cx="3055645" cy="400110"/>
          </a:xfrm>
          <a:prstGeom prst="rect">
            <a:avLst/>
          </a:prstGeom>
        </p:spPr>
        <p:txBody>
          <a:bodyPr wrap="none">
            <a:spAutoFit/>
          </a:bodyPr>
          <a:lstStyle/>
          <a:p>
            <a:pPr marL="0" marR="0" lvl="0" indent="190500" algn="l" defTabSz="914400" rtl="0" eaLnBrk="0" fontAlgn="base" latinLnBrk="0" hangingPunct="0">
              <a:lnSpc>
                <a:spcPct val="100000"/>
              </a:lnSpc>
              <a:spcBef>
                <a:spcPct val="20000"/>
              </a:spcBef>
              <a:spcAft>
                <a:spcPct val="0"/>
              </a:spcAft>
              <a:buClrTx/>
              <a:buSzTx/>
              <a:buFontTx/>
              <a:buNone/>
              <a:tabLst/>
              <a:defRPr/>
            </a:pPr>
            <a:r>
              <a:rPr kumimoji="0" lang="fr-FR" sz="2000" b="0" i="1" u="none" strike="noStrike" kern="1200" cap="none" spc="0" normalizeH="0" baseline="0" noProof="0" dirty="0">
                <a:ln>
                  <a:noFill/>
                </a:ln>
                <a:solidFill>
                  <a:srgbClr val="002060"/>
                </a:solidFill>
                <a:effectLst/>
                <a:uLnTx/>
                <a:uFillTx/>
                <a:latin typeface="Arial" charset="0"/>
                <a:ea typeface="+mn-ea"/>
                <a:cs typeface="+mn-cs"/>
              </a:rPr>
              <a:t>Plus de 3000 cycles ….</a:t>
            </a:r>
          </a:p>
        </p:txBody>
      </p:sp>
      <p:sp>
        <p:nvSpPr>
          <p:cNvPr id="6" name="Rectangle 3"/>
          <p:cNvSpPr>
            <a:spLocks noChangeArrowheads="1"/>
          </p:cNvSpPr>
          <p:nvPr/>
        </p:nvSpPr>
        <p:spPr bwMode="auto">
          <a:xfrm>
            <a:off x="2568984" y="249435"/>
            <a:ext cx="7558088" cy="360363"/>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Arial" charset="0"/>
                <a:ea typeface="+mn-ea"/>
                <a:cs typeface="+mn-cs"/>
              </a:rPr>
              <a:t>Les cycles thermochimiques</a:t>
            </a:r>
          </a:p>
        </p:txBody>
      </p:sp>
      <p:pic>
        <p:nvPicPr>
          <p:cNvPr id="7" name="Picture 2"/>
          <p:cNvPicPr>
            <a:picLocks noChangeAspect="1" noChangeArrowheads="1"/>
          </p:cNvPicPr>
          <p:nvPr/>
        </p:nvPicPr>
        <p:blipFill>
          <a:blip r:embed="rId3" cstate="print"/>
          <a:srcRect/>
          <a:stretch>
            <a:fillRect/>
          </a:stretch>
        </p:blipFill>
        <p:spPr bwMode="auto">
          <a:xfrm>
            <a:off x="2222698" y="5360244"/>
            <a:ext cx="7905750" cy="1381125"/>
          </a:xfrm>
          <a:prstGeom prst="rect">
            <a:avLst/>
          </a:prstGeom>
          <a:noFill/>
          <a:ln w="9525">
            <a:noFill/>
            <a:miter lim="800000"/>
            <a:headEnd/>
            <a:tailEnd/>
          </a:ln>
          <a:effectLst/>
        </p:spPr>
      </p:pic>
    </p:spTree>
    <p:extLst>
      <p:ext uri="{BB962C8B-B14F-4D97-AF65-F5344CB8AC3E}">
        <p14:creationId xmlns:p14="http://schemas.microsoft.com/office/powerpoint/2010/main" val="3209287145"/>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1919536" y="188640"/>
            <a:ext cx="8568952" cy="477054"/>
          </a:xfrm>
          <a:prstGeom prst="rect">
            <a:avLst/>
          </a:prstGeom>
          <a:noFill/>
          <a:ln w="9525">
            <a:noFill/>
            <a:miter lim="800000"/>
            <a:headEnd/>
            <a:tailEnd/>
          </a:ln>
          <a:effectLst/>
        </p:spPr>
        <p:txBody>
          <a:bodyPr vert="horz" wrap="square" lIns="100615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800" b="1" i="1" u="none" strike="noStrike" kern="1200" cap="none" spc="0" normalizeH="0" baseline="0" noProof="0" dirty="0" bmk="_Toc238876504">
                <a:ln>
                  <a:noFill/>
                </a:ln>
                <a:solidFill>
                  <a:prstClr val="white"/>
                </a:solidFill>
                <a:effectLst/>
                <a:uLnTx/>
                <a:uFillTx/>
                <a:latin typeface="Times New Roman" pitchFamily="18" charset="0"/>
                <a:ea typeface="+mn-ea"/>
                <a:cs typeface="Times New Roman" pitchFamily="18" charset="0"/>
              </a:rPr>
              <a:t>La production à partir de biomasse (gazéification)</a:t>
            </a:r>
            <a:endParaRPr kumimoji="0" lang="fr-FR" sz="2800" b="0" i="0" u="none" strike="noStrike" kern="1200" cap="none" spc="0" normalizeH="0" baseline="0" noProof="0" dirty="0">
              <a:ln>
                <a:noFill/>
              </a:ln>
              <a:solidFill>
                <a:prstClr val="white"/>
              </a:solidFill>
              <a:effectLst/>
              <a:uLnTx/>
              <a:uFillTx/>
              <a:latin typeface="Arial" pitchFamily="34" charset="0"/>
              <a:ea typeface="+mn-ea"/>
              <a:cs typeface="+mn-cs"/>
            </a:endParaRPr>
          </a:p>
        </p:txBody>
      </p:sp>
      <p:pic>
        <p:nvPicPr>
          <p:cNvPr id="14" name="Picture 1"/>
          <p:cNvPicPr>
            <a:picLocks noChangeAspect="1" noChangeArrowheads="1"/>
          </p:cNvPicPr>
          <p:nvPr/>
        </p:nvPicPr>
        <p:blipFill>
          <a:blip r:embed="rId2" cstate="print"/>
          <a:srcRect/>
          <a:stretch>
            <a:fillRect/>
          </a:stretch>
        </p:blipFill>
        <p:spPr bwMode="auto">
          <a:xfrm>
            <a:off x="518686" y="1139164"/>
            <a:ext cx="4876800" cy="3676650"/>
          </a:xfrm>
          <a:prstGeom prst="rect">
            <a:avLst/>
          </a:prstGeom>
          <a:noFill/>
          <a:ln w="9525">
            <a:noFill/>
            <a:miter lim="800000"/>
            <a:headEnd/>
            <a:tailEnd/>
          </a:ln>
        </p:spPr>
      </p:pic>
      <p:pic>
        <p:nvPicPr>
          <p:cNvPr id="15" name="Picture 3"/>
          <p:cNvPicPr>
            <a:picLocks noChangeAspect="1" noChangeArrowheads="1"/>
          </p:cNvPicPr>
          <p:nvPr/>
        </p:nvPicPr>
        <p:blipFill>
          <a:blip r:embed="rId3" cstate="print"/>
          <a:srcRect/>
          <a:stretch>
            <a:fillRect/>
          </a:stretch>
        </p:blipFill>
        <p:spPr bwMode="auto">
          <a:xfrm>
            <a:off x="6784249" y="2006139"/>
            <a:ext cx="3020566" cy="2180409"/>
          </a:xfrm>
          <a:prstGeom prst="rect">
            <a:avLst/>
          </a:prstGeom>
          <a:noFill/>
          <a:ln w="9525">
            <a:noFill/>
            <a:miter lim="800000"/>
            <a:headEnd/>
            <a:tailEnd/>
          </a:ln>
        </p:spPr>
      </p:pic>
      <p:cxnSp>
        <p:nvCxnSpPr>
          <p:cNvPr id="17" name="Connecteur droit avec flèche 16"/>
          <p:cNvCxnSpPr>
            <a:stCxn id="15" idx="2"/>
          </p:cNvCxnSpPr>
          <p:nvPr/>
        </p:nvCxnSpPr>
        <p:spPr bwMode="auto">
          <a:xfrm flipH="1">
            <a:off x="5663953" y="4581128"/>
            <a:ext cx="2806427" cy="7920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Connecteur droit avec flèche 18"/>
          <p:cNvCxnSpPr>
            <a:stCxn id="15" idx="2"/>
          </p:cNvCxnSpPr>
          <p:nvPr/>
        </p:nvCxnSpPr>
        <p:spPr bwMode="auto">
          <a:xfrm flipH="1">
            <a:off x="7320137" y="4581128"/>
            <a:ext cx="1150243" cy="7920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Connecteur droit avec flèche 21"/>
          <p:cNvCxnSpPr>
            <a:stCxn id="15" idx="2"/>
          </p:cNvCxnSpPr>
          <p:nvPr/>
        </p:nvCxnSpPr>
        <p:spPr bwMode="auto">
          <a:xfrm>
            <a:off x="8470380" y="4581128"/>
            <a:ext cx="361925" cy="864096"/>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pic>
        <p:nvPicPr>
          <p:cNvPr id="2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009" t="66282" r="38245" b="18081"/>
          <a:stretch/>
        </p:blipFill>
        <p:spPr bwMode="auto">
          <a:xfrm>
            <a:off x="5127018" y="4815814"/>
            <a:ext cx="5977650" cy="2042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401387"/>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5315" y="14459"/>
            <a:ext cx="11851071" cy="1325563"/>
          </a:xfrm>
        </p:spPr>
        <p:txBody>
          <a:bodyPr>
            <a:normAutofit/>
          </a:bodyPr>
          <a:lstStyle/>
          <a:p>
            <a:pPr algn="ctr"/>
            <a:r>
              <a:rPr lang="fr-FR" sz="2400" dirty="0" smtClean="0"/>
              <a:t>La pyrolyse gazéification de la biomasse pour produire un gaz de synthèse ou de l’hydrogène</a:t>
            </a:r>
            <a:endParaRPr lang="fr-FR" sz="2400" dirty="0"/>
          </a:p>
        </p:txBody>
      </p:sp>
      <p:sp>
        <p:nvSpPr>
          <p:cNvPr id="4" name="Espace réservé du numéro de diapositive 3"/>
          <p:cNvSpPr>
            <a:spLocks noGrp="1"/>
          </p:cNvSpPr>
          <p:nvPr>
            <p:ph type="sldNum" sz="quarter" idx="4"/>
          </p:nvPr>
        </p:nvSpPr>
        <p:spPr/>
        <p:txBody>
          <a:bodyPr/>
          <a:lstStyle/>
          <a:p>
            <a:fld id="{672B7600-67E3-4D97-B453-880E2742B982}" type="slidenum">
              <a:rPr lang="en-US" smtClean="0"/>
              <a:t>35</a:t>
            </a:fld>
            <a:endParaRPr lang="en-US" dirty="0"/>
          </a:p>
        </p:txBody>
      </p:sp>
      <p:pic>
        <p:nvPicPr>
          <p:cNvPr id="6" name="Image 5"/>
          <p:cNvPicPr>
            <a:picLocks noChangeAspect="1"/>
          </p:cNvPicPr>
          <p:nvPr/>
        </p:nvPicPr>
        <p:blipFill>
          <a:blip r:embed="rId2"/>
          <a:stretch>
            <a:fillRect/>
          </a:stretch>
        </p:blipFill>
        <p:spPr>
          <a:xfrm>
            <a:off x="225315" y="1340022"/>
            <a:ext cx="6419850" cy="2853267"/>
          </a:xfrm>
          <a:prstGeom prst="rect">
            <a:avLst/>
          </a:prstGeom>
        </p:spPr>
      </p:pic>
      <p:pic>
        <p:nvPicPr>
          <p:cNvPr id="7" name="Image 6"/>
          <p:cNvPicPr>
            <a:picLocks noChangeAspect="1"/>
          </p:cNvPicPr>
          <p:nvPr/>
        </p:nvPicPr>
        <p:blipFill>
          <a:blip r:embed="rId3"/>
          <a:stretch>
            <a:fillRect/>
          </a:stretch>
        </p:blipFill>
        <p:spPr>
          <a:xfrm>
            <a:off x="6835791" y="1975449"/>
            <a:ext cx="5049968" cy="2839484"/>
          </a:xfrm>
          <a:prstGeom prst="rect">
            <a:avLst/>
          </a:prstGeom>
        </p:spPr>
      </p:pic>
      <p:pic>
        <p:nvPicPr>
          <p:cNvPr id="8" name="Image 7"/>
          <p:cNvPicPr>
            <a:picLocks noChangeAspect="1"/>
          </p:cNvPicPr>
          <p:nvPr/>
        </p:nvPicPr>
        <p:blipFill>
          <a:blip r:embed="rId4"/>
          <a:stretch>
            <a:fillRect/>
          </a:stretch>
        </p:blipFill>
        <p:spPr>
          <a:xfrm>
            <a:off x="7741453" y="5336796"/>
            <a:ext cx="3881017" cy="776203"/>
          </a:xfrm>
          <a:prstGeom prst="rect">
            <a:avLst/>
          </a:prstGeom>
        </p:spPr>
      </p:pic>
      <p:pic>
        <p:nvPicPr>
          <p:cNvPr id="9" name="Image 8"/>
          <p:cNvPicPr>
            <a:picLocks noChangeAspect="1"/>
          </p:cNvPicPr>
          <p:nvPr/>
        </p:nvPicPr>
        <p:blipFill>
          <a:blip r:embed="rId5"/>
          <a:stretch>
            <a:fillRect/>
          </a:stretch>
        </p:blipFill>
        <p:spPr>
          <a:xfrm>
            <a:off x="827690" y="4336338"/>
            <a:ext cx="4435565" cy="2452780"/>
          </a:xfrm>
          <a:prstGeom prst="rect">
            <a:avLst/>
          </a:prstGeom>
        </p:spPr>
      </p:pic>
    </p:spTree>
    <p:extLst>
      <p:ext uri="{BB962C8B-B14F-4D97-AF65-F5344CB8AC3E}">
        <p14:creationId xmlns:p14="http://schemas.microsoft.com/office/powerpoint/2010/main" val="3165578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156" y="1477132"/>
            <a:ext cx="5184576" cy="4124206"/>
          </a:xfrm>
          <a:prstGeom prst="rect">
            <a:avLst/>
          </a:prstGeom>
        </p:spPr>
        <p:txBody>
          <a:bodyPr wrap="square">
            <a:spAutoFit/>
          </a:bodyPr>
          <a:lstStyle/>
          <a:p>
            <a:r>
              <a:rPr lang="fr-FR" dirty="0"/>
              <a:t>Conversion directe de l’énergie solaire</a:t>
            </a:r>
          </a:p>
          <a:p>
            <a:endParaRPr lang="fr-FR" dirty="0"/>
          </a:p>
          <a:p>
            <a:pPr>
              <a:buFontTx/>
              <a:buChar char="-"/>
            </a:pPr>
            <a:r>
              <a:rPr lang="fr-FR" sz="1400" dirty="0"/>
              <a:t>la </a:t>
            </a:r>
            <a:r>
              <a:rPr lang="fr-FR" sz="1400" b="1" dirty="0"/>
              <a:t>photo-électrolyse</a:t>
            </a:r>
            <a:r>
              <a:rPr lang="fr-FR" sz="1400" dirty="0"/>
              <a:t> (ou photo-électrochimie), qui produit de l’hydrogène par éclairement d’un </a:t>
            </a:r>
            <a:r>
              <a:rPr lang="fr-FR" sz="1400" dirty="0" err="1"/>
              <a:t>photocatalyseur</a:t>
            </a:r>
            <a:r>
              <a:rPr lang="fr-FR" sz="1400" dirty="0"/>
              <a:t> à semi-conducteur immergé dans un électrolyte aqueux ou dans l’eau / semi-conducteurs à large gap (commeTiO2 et </a:t>
            </a:r>
            <a:r>
              <a:rPr lang="fr-FR" sz="1400" dirty="0" err="1"/>
              <a:t>AsGa</a:t>
            </a:r>
            <a:r>
              <a:rPr lang="fr-FR" sz="1400" dirty="0"/>
              <a:t>) fournissent la tension suffisante pour la décomposition de l’eau mais ils n’absorbent qu’une partie du spectre lumineux et le rendement de conversion reste faible : 10% … mais direct</a:t>
            </a:r>
          </a:p>
          <a:p>
            <a:pPr>
              <a:buFontTx/>
              <a:buChar char="-"/>
            </a:pPr>
            <a:endParaRPr lang="fr-FR" sz="1400" dirty="0"/>
          </a:p>
          <a:p>
            <a:pPr>
              <a:buFontTx/>
              <a:buChar char="-"/>
            </a:pPr>
            <a:endParaRPr lang="fr-FR" sz="1400" dirty="0"/>
          </a:p>
          <a:p>
            <a:r>
              <a:rPr lang="fr-FR" sz="1400" dirty="0"/>
              <a:t> la </a:t>
            </a:r>
            <a:r>
              <a:rPr lang="fr-FR" sz="1400" b="1" dirty="0" err="1"/>
              <a:t>photo-biologie</a:t>
            </a:r>
            <a:r>
              <a:rPr lang="fr-FR" sz="1400" b="1" dirty="0"/>
              <a:t> </a:t>
            </a:r>
            <a:r>
              <a:rPr lang="fr-FR" sz="1400" dirty="0"/>
              <a:t>(ou bio-photolyse) : production d’hydrogène à partir de la photosynthèse / Certaines cyanobactéries, comme l'algue verte </a:t>
            </a:r>
            <a:r>
              <a:rPr lang="fr-FR" sz="1400" i="1" dirty="0"/>
              <a:t>Chlamydomonas </a:t>
            </a:r>
            <a:r>
              <a:rPr lang="fr-FR" sz="1400" i="1" dirty="0" err="1"/>
              <a:t>reinhardtii</a:t>
            </a:r>
            <a:r>
              <a:rPr lang="fr-FR" sz="1400" dirty="0"/>
              <a:t>, peuvent produire de l’hydrogène en alternant des phases aérobies de constitution de biomasse et des phases anaérobies de production d’hydrogène due à la présence d’</a:t>
            </a:r>
            <a:r>
              <a:rPr lang="fr-FR" sz="1400" dirty="0" err="1"/>
              <a:t>hydrogénases</a:t>
            </a:r>
            <a:r>
              <a:rPr lang="fr-FR" sz="1400" dirty="0"/>
              <a:t> (enzymes) à fer à forte activité</a:t>
            </a:r>
            <a:r>
              <a:rPr lang="fr-FR" sz="1600" dirty="0"/>
              <a:t>.</a:t>
            </a:r>
          </a:p>
        </p:txBody>
      </p:sp>
      <p:pic>
        <p:nvPicPr>
          <p:cNvPr id="309250" name="Picture 2"/>
          <p:cNvPicPr>
            <a:picLocks noChangeAspect="1" noChangeArrowheads="1"/>
          </p:cNvPicPr>
          <p:nvPr/>
        </p:nvPicPr>
        <p:blipFill>
          <a:blip r:embed="rId2" cstate="print"/>
          <a:srcRect/>
          <a:stretch>
            <a:fillRect/>
          </a:stretch>
        </p:blipFill>
        <p:spPr bwMode="auto">
          <a:xfrm>
            <a:off x="5863330" y="1008809"/>
            <a:ext cx="3442428" cy="3538432"/>
          </a:xfrm>
          <a:prstGeom prst="rect">
            <a:avLst/>
          </a:prstGeom>
          <a:noFill/>
          <a:ln w="9525">
            <a:noFill/>
            <a:miter lim="800000"/>
            <a:headEnd/>
            <a:tailEnd/>
          </a:ln>
          <a:effectLst/>
        </p:spPr>
      </p:pic>
      <p:pic>
        <p:nvPicPr>
          <p:cNvPr id="309252" name="Picture 4"/>
          <p:cNvPicPr>
            <a:picLocks noChangeAspect="1" noChangeArrowheads="1"/>
          </p:cNvPicPr>
          <p:nvPr/>
        </p:nvPicPr>
        <p:blipFill>
          <a:blip r:embed="rId3" cstate="print"/>
          <a:srcRect/>
          <a:stretch>
            <a:fillRect/>
          </a:stretch>
        </p:blipFill>
        <p:spPr bwMode="auto">
          <a:xfrm>
            <a:off x="5921699" y="4514599"/>
            <a:ext cx="3040091" cy="1597149"/>
          </a:xfrm>
          <a:prstGeom prst="rect">
            <a:avLst/>
          </a:prstGeom>
          <a:noFill/>
          <a:ln w="9525">
            <a:noFill/>
            <a:miter lim="800000"/>
            <a:headEnd/>
            <a:tailEnd/>
          </a:ln>
          <a:effectLst/>
        </p:spPr>
      </p:pic>
      <p:sp>
        <p:nvSpPr>
          <p:cNvPr id="7" name="ZoneTexte 6"/>
          <p:cNvSpPr txBox="1"/>
          <p:nvPr/>
        </p:nvSpPr>
        <p:spPr>
          <a:xfrm>
            <a:off x="9020159" y="5426263"/>
            <a:ext cx="2664296" cy="738664"/>
          </a:xfrm>
          <a:prstGeom prst="rect">
            <a:avLst/>
          </a:prstGeom>
          <a:noFill/>
        </p:spPr>
        <p:txBody>
          <a:bodyPr wrap="square" rtlCol="0">
            <a:spAutoFit/>
          </a:bodyPr>
          <a:lstStyle/>
          <a:p>
            <a:r>
              <a:rPr lang="fr-FR" sz="1400" dirty="0"/>
              <a:t>Rendements : 0,5 à 5% H2 (jusqu’à 24% avec catalyseurs …)</a:t>
            </a:r>
          </a:p>
        </p:txBody>
      </p:sp>
      <p:sp>
        <p:nvSpPr>
          <p:cNvPr id="8" name="ZoneTexte 7"/>
          <p:cNvSpPr txBox="1"/>
          <p:nvPr/>
        </p:nvSpPr>
        <p:spPr>
          <a:xfrm>
            <a:off x="748862" y="424034"/>
            <a:ext cx="9731743" cy="584775"/>
          </a:xfrm>
          <a:prstGeom prst="rect">
            <a:avLst/>
          </a:prstGeom>
          <a:noFill/>
        </p:spPr>
        <p:txBody>
          <a:bodyPr wrap="square" rtlCol="0">
            <a:spAutoFit/>
          </a:bodyPr>
          <a:lstStyle/>
          <a:p>
            <a:r>
              <a:rPr lang="fr-FR" sz="3200" b="1" i="1" dirty="0" bmk="_Toc238876504">
                <a:solidFill>
                  <a:srgbClr val="FF0000"/>
                </a:solidFill>
                <a:cs typeface="Times New Roman" pitchFamily="18" charset="0"/>
              </a:rPr>
              <a:t>La production à partir d’eau et de photons </a:t>
            </a:r>
            <a:endParaRPr lang="fr-FR" sz="3200" b="1" dirty="0">
              <a:solidFill>
                <a:srgbClr val="FF0000"/>
              </a:solidFill>
            </a:endParaRPr>
          </a:p>
        </p:txBody>
      </p:sp>
      <p:pic>
        <p:nvPicPr>
          <p:cNvPr id="3" name="Image 2"/>
          <p:cNvPicPr>
            <a:picLocks noChangeAspect="1"/>
          </p:cNvPicPr>
          <p:nvPr/>
        </p:nvPicPr>
        <p:blipFill rotWithShape="1">
          <a:blip r:embed="rId4"/>
          <a:srcRect l="32698" t="2825"/>
          <a:stretch/>
        </p:blipFill>
        <p:spPr>
          <a:xfrm>
            <a:off x="9658356" y="2139601"/>
            <a:ext cx="2472187" cy="2526992"/>
          </a:xfrm>
          <a:prstGeom prst="rect">
            <a:avLst/>
          </a:prstGeom>
        </p:spPr>
      </p:pic>
    </p:spTree>
    <p:extLst>
      <p:ext uri="{BB962C8B-B14F-4D97-AF65-F5344CB8AC3E}">
        <p14:creationId xmlns:p14="http://schemas.microsoft.com/office/powerpoint/2010/main" val="4142981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39843" y="147769"/>
            <a:ext cx="11121453" cy="684186"/>
          </a:xfrm>
        </p:spPr>
        <p:txBody>
          <a:bodyPr>
            <a:noAutofit/>
          </a:bodyPr>
          <a:lstStyle/>
          <a:p>
            <a:pPr algn="ctr"/>
            <a:r>
              <a:rPr lang="fr-FR" sz="2800" dirty="0" smtClean="0"/>
              <a:t>Hydrogène naturel/blanc/Géologique/natif…</a:t>
            </a:r>
            <a:br>
              <a:rPr lang="fr-FR" sz="2800" dirty="0" smtClean="0"/>
            </a:br>
            <a:r>
              <a:rPr lang="fr-FR" sz="2800" dirty="0" smtClean="0"/>
              <a:t>Mécanismes de formation</a:t>
            </a:r>
            <a:endParaRPr lang="fr-FR" sz="2800" dirty="0"/>
          </a:p>
        </p:txBody>
      </p:sp>
      <p:pic>
        <p:nvPicPr>
          <p:cNvPr id="5" name="Image 4"/>
          <p:cNvPicPr>
            <a:picLocks noChangeAspect="1"/>
          </p:cNvPicPr>
          <p:nvPr/>
        </p:nvPicPr>
        <p:blipFill>
          <a:blip r:embed="rId2"/>
          <a:stretch>
            <a:fillRect/>
          </a:stretch>
        </p:blipFill>
        <p:spPr>
          <a:xfrm>
            <a:off x="1101777" y="1227885"/>
            <a:ext cx="9833548" cy="4924480"/>
          </a:xfrm>
          <a:prstGeom prst="rect">
            <a:avLst/>
          </a:prstGeom>
        </p:spPr>
      </p:pic>
    </p:spTree>
    <p:extLst>
      <p:ext uri="{BB962C8B-B14F-4D97-AF65-F5344CB8AC3E}">
        <p14:creationId xmlns:p14="http://schemas.microsoft.com/office/powerpoint/2010/main" val="1796075065"/>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676400" y="7938"/>
            <a:ext cx="10515600" cy="754062"/>
          </a:xfrm>
        </p:spPr>
        <p:txBody>
          <a:bodyPr>
            <a:normAutofit/>
          </a:bodyPr>
          <a:lstStyle/>
          <a:p>
            <a:r>
              <a:rPr lang="fr-FR" sz="2800" b="1" dirty="0" smtClean="0"/>
              <a:t>Hydrogène naturel:  que sait on ?</a:t>
            </a:r>
            <a:endParaRPr lang="fr-FR" sz="2800" b="1" dirty="0"/>
          </a:p>
        </p:txBody>
      </p:sp>
      <p:sp>
        <p:nvSpPr>
          <p:cNvPr id="3" name="Espace réservé du contenu 2"/>
          <p:cNvSpPr>
            <a:spLocks noGrp="1"/>
          </p:cNvSpPr>
          <p:nvPr>
            <p:ph idx="4294967295"/>
          </p:nvPr>
        </p:nvSpPr>
        <p:spPr>
          <a:xfrm>
            <a:off x="0" y="811213"/>
            <a:ext cx="8909050" cy="2087562"/>
          </a:xfrm>
        </p:spPr>
        <p:txBody>
          <a:bodyPr>
            <a:noAutofit/>
          </a:bodyPr>
          <a:lstStyle/>
          <a:p>
            <a:pPr marL="538163" indent="-269875">
              <a:spcBef>
                <a:spcPts val="600"/>
              </a:spcBef>
              <a:spcAft>
                <a:spcPts val="600"/>
              </a:spcAft>
            </a:pPr>
            <a:r>
              <a:rPr lang="fr-FR" sz="1400" dirty="0" smtClean="0"/>
              <a:t>Au-delà </a:t>
            </a:r>
            <a:r>
              <a:rPr lang="fr-FR" sz="1400" dirty="0"/>
              <a:t>de l’hydrogène fossile stocké ? Hydrogène produit par bactéries </a:t>
            </a:r>
          </a:p>
          <a:p>
            <a:pPr marL="538163" indent="-269875">
              <a:spcBef>
                <a:spcPts val="600"/>
              </a:spcBef>
              <a:spcAft>
                <a:spcPts val="600"/>
              </a:spcAft>
            </a:pPr>
            <a:r>
              <a:rPr lang="fr-FR" sz="1400" dirty="0"/>
              <a:t>Une partie se recombine avec CO2 &gt;&gt; carbonate</a:t>
            </a:r>
          </a:p>
          <a:p>
            <a:pPr marL="538163" indent="-269875">
              <a:spcBef>
                <a:spcPts val="600"/>
              </a:spcBef>
              <a:spcAft>
                <a:spcPts val="600"/>
              </a:spcAft>
            </a:pPr>
            <a:r>
              <a:rPr lang="fr-FR" sz="1400" dirty="0"/>
              <a:t>Potentiel stocké et le flux à la surface semble considérable</a:t>
            </a:r>
          </a:p>
          <a:p>
            <a:pPr marL="538163" indent="-269875">
              <a:spcBef>
                <a:spcPts val="600"/>
              </a:spcBef>
              <a:spcAft>
                <a:spcPts val="600"/>
              </a:spcAft>
            </a:pPr>
            <a:r>
              <a:rPr lang="fr-FR" sz="1400" dirty="0"/>
              <a:t>Pays prometteurs: Afrique, Australie, Brésil, Maroc? Namibie? Nouvelle Calédonie, Pyrénées, Philippines</a:t>
            </a:r>
          </a:p>
          <a:p>
            <a:pPr marL="538163" indent="-269875">
              <a:spcBef>
                <a:spcPts val="600"/>
              </a:spcBef>
              <a:spcAft>
                <a:spcPts val="600"/>
              </a:spcAft>
            </a:pPr>
            <a:r>
              <a:rPr lang="fr-FR" sz="1400" dirty="0"/>
              <a:t>Recherche universitaire intense</a:t>
            </a:r>
          </a:p>
          <a:p>
            <a:pPr marL="538163" indent="-269875">
              <a:spcBef>
                <a:spcPts val="600"/>
              </a:spcBef>
              <a:spcAft>
                <a:spcPts val="600"/>
              </a:spcAft>
            </a:pPr>
            <a:r>
              <a:rPr lang="fr-FR" sz="1400" dirty="0"/>
              <a:t>QQ </a:t>
            </a:r>
            <a:r>
              <a:rPr lang="fr-FR" sz="1400" dirty="0" err="1"/>
              <a:t>start</a:t>
            </a:r>
            <a:r>
              <a:rPr lang="fr-FR" sz="1400" dirty="0"/>
              <a:t> up: HYDROMA (Mali), HNAT, NH2E(USA),45-8 5f°</a:t>
            </a:r>
          </a:p>
          <a:p>
            <a:pPr marL="538163" indent="-269875">
              <a:spcBef>
                <a:spcPts val="600"/>
              </a:spcBef>
              <a:spcAft>
                <a:spcPts val="600"/>
              </a:spcAft>
            </a:pPr>
            <a:r>
              <a:rPr lang="fr-FR" sz="1400" dirty="0" err="1"/>
              <a:t>Engie</a:t>
            </a:r>
            <a:r>
              <a:rPr lang="fr-FR" sz="1400" dirty="0"/>
              <a:t> explore au </a:t>
            </a:r>
            <a:r>
              <a:rPr lang="fr-FR" sz="1400" dirty="0" smtClean="0"/>
              <a:t>Brésil</a:t>
            </a:r>
          </a:p>
          <a:p>
            <a:pPr marL="538163" indent="-269875">
              <a:spcBef>
                <a:spcPts val="600"/>
              </a:spcBef>
              <a:spcAft>
                <a:spcPts val="600"/>
              </a:spcAft>
            </a:pPr>
            <a:r>
              <a:rPr lang="fr-FR" sz="1400" dirty="0" smtClean="0"/>
              <a:t>Permis d’exploration délivrés Australie, France USA</a:t>
            </a:r>
            <a:endParaRPr lang="fr-FR" sz="1400" dirty="0"/>
          </a:p>
        </p:txBody>
      </p:sp>
      <p:sp>
        <p:nvSpPr>
          <p:cNvPr id="4" name="Rectangle 3"/>
          <p:cNvSpPr/>
          <p:nvPr/>
        </p:nvSpPr>
        <p:spPr>
          <a:xfrm>
            <a:off x="3810000" y="3013503"/>
            <a:ext cx="4572000" cy="646331"/>
          </a:xfrm>
          <a:prstGeom prst="rect">
            <a:avLst/>
          </a:prstGeom>
        </p:spPr>
        <p:txBody>
          <a:bodyPr>
            <a:spAutoFit/>
          </a:bodyPr>
          <a:lstStyle/>
          <a:p>
            <a:r>
              <a:rPr lang="fr-FR" dirty="0"/>
              <a:t/>
            </a:r>
            <a:br>
              <a:rPr lang="fr-FR" dirty="0"/>
            </a:br>
            <a:endParaRPr lang="fr-FR" dirty="0"/>
          </a:p>
        </p:txBody>
      </p:sp>
      <p:pic>
        <p:nvPicPr>
          <p:cNvPr id="9" name="Image 8"/>
          <p:cNvPicPr>
            <a:picLocks noChangeAspect="1"/>
          </p:cNvPicPr>
          <p:nvPr/>
        </p:nvPicPr>
        <p:blipFill>
          <a:blip r:embed="rId2"/>
          <a:stretch>
            <a:fillRect/>
          </a:stretch>
        </p:blipFill>
        <p:spPr>
          <a:xfrm>
            <a:off x="470635" y="3843888"/>
            <a:ext cx="2178496" cy="1987827"/>
          </a:xfrm>
          <a:prstGeom prst="rect">
            <a:avLst/>
          </a:prstGeom>
        </p:spPr>
      </p:pic>
      <p:sp>
        <p:nvSpPr>
          <p:cNvPr id="10" name="AutoShape 2" descr="Nous avons la seule exploitation pilote d'hydrogènenaturel au monde» -  HNatSummi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 name="Image 10"/>
          <p:cNvPicPr>
            <a:picLocks noChangeAspect="1"/>
          </p:cNvPicPr>
          <p:nvPr/>
        </p:nvPicPr>
        <p:blipFill>
          <a:blip r:embed="rId3"/>
          <a:stretch>
            <a:fillRect/>
          </a:stretch>
        </p:blipFill>
        <p:spPr>
          <a:xfrm>
            <a:off x="11005205" y="524641"/>
            <a:ext cx="779520" cy="779520"/>
          </a:xfrm>
          <a:prstGeom prst="rect">
            <a:avLst/>
          </a:prstGeom>
        </p:spPr>
      </p:pic>
      <p:pic>
        <p:nvPicPr>
          <p:cNvPr id="12" name="Image 11"/>
          <p:cNvPicPr>
            <a:picLocks noChangeAspect="1"/>
          </p:cNvPicPr>
          <p:nvPr/>
        </p:nvPicPr>
        <p:blipFill>
          <a:blip r:embed="rId4"/>
          <a:stretch>
            <a:fillRect/>
          </a:stretch>
        </p:blipFill>
        <p:spPr>
          <a:xfrm>
            <a:off x="9101629" y="1370894"/>
            <a:ext cx="2943225" cy="1552575"/>
          </a:xfrm>
          <a:prstGeom prst="rect">
            <a:avLst/>
          </a:prstGeom>
        </p:spPr>
      </p:pic>
      <p:pic>
        <p:nvPicPr>
          <p:cNvPr id="13" name="Image 12"/>
          <p:cNvPicPr>
            <a:picLocks noChangeAspect="1"/>
          </p:cNvPicPr>
          <p:nvPr/>
        </p:nvPicPr>
        <p:blipFill>
          <a:blip r:embed="rId5"/>
          <a:stretch>
            <a:fillRect/>
          </a:stretch>
        </p:blipFill>
        <p:spPr>
          <a:xfrm>
            <a:off x="5374594" y="3926042"/>
            <a:ext cx="3753641" cy="1629146"/>
          </a:xfrm>
          <a:prstGeom prst="rect">
            <a:avLst/>
          </a:prstGeom>
        </p:spPr>
      </p:pic>
      <p:pic>
        <p:nvPicPr>
          <p:cNvPr id="14" name="Image 13"/>
          <p:cNvPicPr>
            <a:picLocks noChangeAspect="1"/>
          </p:cNvPicPr>
          <p:nvPr/>
        </p:nvPicPr>
        <p:blipFill>
          <a:blip r:embed="rId6"/>
          <a:stretch>
            <a:fillRect/>
          </a:stretch>
        </p:blipFill>
        <p:spPr>
          <a:xfrm>
            <a:off x="2649131" y="3843888"/>
            <a:ext cx="2646635" cy="1987828"/>
          </a:xfrm>
          <a:prstGeom prst="rect">
            <a:avLst/>
          </a:prstGeom>
        </p:spPr>
      </p:pic>
      <p:sp>
        <p:nvSpPr>
          <p:cNvPr id="15" name="ZoneTexte 14"/>
          <p:cNvSpPr txBox="1"/>
          <p:nvPr/>
        </p:nvSpPr>
        <p:spPr>
          <a:xfrm>
            <a:off x="8184233" y="4653136"/>
            <a:ext cx="184731" cy="369332"/>
          </a:xfrm>
          <a:prstGeom prst="rect">
            <a:avLst/>
          </a:prstGeom>
          <a:noFill/>
        </p:spPr>
        <p:txBody>
          <a:bodyPr wrap="none" rtlCol="0">
            <a:spAutoFit/>
          </a:bodyPr>
          <a:lstStyle/>
          <a:p>
            <a:endParaRPr lang="fr-FR" dirty="0"/>
          </a:p>
        </p:txBody>
      </p:sp>
      <p:pic>
        <p:nvPicPr>
          <p:cNvPr id="6" name="Image 5"/>
          <p:cNvPicPr>
            <a:picLocks noChangeAspect="1"/>
          </p:cNvPicPr>
          <p:nvPr/>
        </p:nvPicPr>
        <p:blipFill>
          <a:blip r:embed="rId7"/>
          <a:stretch>
            <a:fillRect/>
          </a:stretch>
        </p:blipFill>
        <p:spPr>
          <a:xfrm>
            <a:off x="7550480" y="2996901"/>
            <a:ext cx="1452235" cy="518932"/>
          </a:xfrm>
          <a:prstGeom prst="rect">
            <a:avLst/>
          </a:prstGeom>
        </p:spPr>
      </p:pic>
      <p:pic>
        <p:nvPicPr>
          <p:cNvPr id="16" name="Image 15"/>
          <p:cNvPicPr>
            <a:picLocks noChangeAspect="1"/>
          </p:cNvPicPr>
          <p:nvPr/>
        </p:nvPicPr>
        <p:blipFill>
          <a:blip r:embed="rId8"/>
          <a:stretch>
            <a:fillRect/>
          </a:stretch>
        </p:blipFill>
        <p:spPr>
          <a:xfrm>
            <a:off x="9395043" y="3311595"/>
            <a:ext cx="2649811" cy="1483894"/>
          </a:xfrm>
          <a:prstGeom prst="rect">
            <a:avLst/>
          </a:prstGeom>
        </p:spPr>
      </p:pic>
    </p:spTree>
    <p:extLst>
      <p:ext uri="{BB962C8B-B14F-4D97-AF65-F5344CB8AC3E}">
        <p14:creationId xmlns:p14="http://schemas.microsoft.com/office/powerpoint/2010/main" val="3615378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smtClean="0"/>
              <a:t>En résumé</a:t>
            </a:r>
            <a:endParaRPr lang="fr-FR" dirty="0"/>
          </a:p>
        </p:txBody>
      </p:sp>
      <p:sp>
        <p:nvSpPr>
          <p:cNvPr id="3" name="Espace réservé du texte 2"/>
          <p:cNvSpPr>
            <a:spLocks noGrp="1"/>
          </p:cNvSpPr>
          <p:nvPr>
            <p:ph type="body" sz="quarter" idx="11"/>
          </p:nvPr>
        </p:nvSpPr>
        <p:spPr/>
        <p:txBody>
          <a:bodyPr/>
          <a:lstStyle/>
          <a:p>
            <a:r>
              <a:rPr lang="fr-FR" dirty="0" smtClean="0"/>
              <a:t>Pour produire de l’hydrogène, il faut</a:t>
            </a:r>
          </a:p>
          <a:p>
            <a:pPr lvl="1"/>
            <a:r>
              <a:rPr lang="fr-FR" b="1" dirty="0" smtClean="0">
                <a:solidFill>
                  <a:srgbClr val="FF0000"/>
                </a:solidFill>
              </a:rPr>
              <a:t>Soit de l’eau et de l’électricité</a:t>
            </a:r>
          </a:p>
          <a:p>
            <a:pPr lvl="1"/>
            <a:r>
              <a:rPr lang="fr-FR" dirty="0" smtClean="0"/>
              <a:t>Eau chaleur électricité</a:t>
            </a:r>
          </a:p>
          <a:p>
            <a:pPr lvl="1"/>
            <a:r>
              <a:rPr lang="fr-FR" dirty="0" smtClean="0"/>
              <a:t>Chaleur et eau</a:t>
            </a:r>
          </a:p>
          <a:p>
            <a:pPr lvl="1"/>
            <a:r>
              <a:rPr lang="fr-FR" dirty="0" smtClean="0"/>
              <a:t>Lumière et eau</a:t>
            </a:r>
          </a:p>
          <a:p>
            <a:pPr lvl="1"/>
            <a:r>
              <a:rPr lang="fr-FR" dirty="0" smtClean="0"/>
              <a:t>Ou des </a:t>
            </a:r>
            <a:r>
              <a:rPr lang="fr-FR" dirty="0"/>
              <a:t>é</a:t>
            </a:r>
            <a:r>
              <a:rPr lang="fr-FR" dirty="0" smtClean="0"/>
              <a:t>nergies fossiles</a:t>
            </a:r>
          </a:p>
          <a:p>
            <a:pPr lvl="1"/>
            <a:r>
              <a:rPr lang="fr-FR" dirty="0" smtClean="0"/>
              <a:t>Ou de la biomasse, ou des micro organismes</a:t>
            </a:r>
          </a:p>
          <a:p>
            <a:r>
              <a:rPr lang="fr-FR" dirty="0" smtClean="0"/>
              <a:t>Ou il émane de la terre à partir d’énergie, minéraux et eau</a:t>
            </a:r>
            <a:endParaRPr lang="fr-FR" dirty="0"/>
          </a:p>
        </p:txBody>
      </p:sp>
    </p:spTree>
    <p:extLst>
      <p:ext uri="{BB962C8B-B14F-4D97-AF65-F5344CB8AC3E}">
        <p14:creationId xmlns:p14="http://schemas.microsoft.com/office/powerpoint/2010/main" val="19712133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0" y="29847"/>
            <a:ext cx="11430001" cy="945372"/>
          </a:xfrm>
        </p:spPr>
        <p:txBody>
          <a:bodyPr>
            <a:normAutofit fontScale="90000"/>
          </a:bodyPr>
          <a:lstStyle/>
          <a:p>
            <a:pPr algn="ctr"/>
            <a:r>
              <a:rPr lang="fr-FR" sz="3200" i="1" dirty="0" smtClean="0"/>
              <a:t>L’hydrogène cosmologique </a:t>
            </a:r>
            <a:br>
              <a:rPr lang="fr-FR" sz="3200" i="1" dirty="0" smtClean="0"/>
            </a:br>
            <a:r>
              <a:rPr lang="fr-FR" sz="3200" i="1" dirty="0" smtClean="0"/>
              <a:t>élément primordial le plus répandu dans l’univers</a:t>
            </a:r>
            <a:endParaRPr lang="fr-FR" sz="3200" i="1" dirty="0"/>
          </a:p>
        </p:txBody>
      </p:sp>
      <p:sp>
        <p:nvSpPr>
          <p:cNvPr id="4" name="Espace réservé du numéro de diapositive 3"/>
          <p:cNvSpPr>
            <a:spLocks noGrp="1"/>
          </p:cNvSpPr>
          <p:nvPr>
            <p:ph type="sldNum" sz="quarter" idx="4294967295"/>
          </p:nvPr>
        </p:nvSpPr>
        <p:spPr>
          <a:xfrm>
            <a:off x="9448800" y="6356350"/>
            <a:ext cx="2743200" cy="365125"/>
          </a:xfrm>
        </p:spPr>
        <p:txBody>
          <a:bodyPr/>
          <a:lstStyle/>
          <a:p>
            <a:fld id="{672B7600-67E3-4D97-B453-880E2742B982}" type="slidenum">
              <a:rPr lang="en-US" smtClean="0"/>
              <a:t>4</a:t>
            </a:fld>
            <a:endParaRPr lang="en-US"/>
          </a:p>
        </p:txBody>
      </p:sp>
      <p:pic>
        <p:nvPicPr>
          <p:cNvPr id="6" name="Image 5"/>
          <p:cNvPicPr>
            <a:picLocks noChangeAspect="1"/>
          </p:cNvPicPr>
          <p:nvPr/>
        </p:nvPicPr>
        <p:blipFill rotWithShape="1">
          <a:blip r:embed="rId2"/>
          <a:srcRect l="75862" t="24237" r="473" b="2892"/>
          <a:stretch/>
        </p:blipFill>
        <p:spPr>
          <a:xfrm>
            <a:off x="7239416" y="807579"/>
            <a:ext cx="2862805" cy="4958626"/>
          </a:xfrm>
          <a:prstGeom prst="rect">
            <a:avLst/>
          </a:prstGeom>
        </p:spPr>
      </p:pic>
      <p:pic>
        <p:nvPicPr>
          <p:cNvPr id="7" name="Image 6"/>
          <p:cNvPicPr>
            <a:picLocks noChangeAspect="1"/>
          </p:cNvPicPr>
          <p:nvPr/>
        </p:nvPicPr>
        <p:blipFill>
          <a:blip r:embed="rId3"/>
          <a:stretch>
            <a:fillRect/>
          </a:stretch>
        </p:blipFill>
        <p:spPr>
          <a:xfrm>
            <a:off x="401168" y="1457232"/>
            <a:ext cx="6609232" cy="3304616"/>
          </a:xfrm>
          <a:prstGeom prst="rect">
            <a:avLst/>
          </a:prstGeom>
        </p:spPr>
      </p:pic>
      <p:pic>
        <p:nvPicPr>
          <p:cNvPr id="8" name="Image 7"/>
          <p:cNvPicPr>
            <a:picLocks noChangeAspect="1"/>
          </p:cNvPicPr>
          <p:nvPr/>
        </p:nvPicPr>
        <p:blipFill>
          <a:blip r:embed="rId4"/>
          <a:stretch>
            <a:fillRect/>
          </a:stretch>
        </p:blipFill>
        <p:spPr>
          <a:xfrm>
            <a:off x="172152" y="4554422"/>
            <a:ext cx="9525000" cy="1590675"/>
          </a:xfrm>
          <a:prstGeom prst="rect">
            <a:avLst/>
          </a:prstGeom>
        </p:spPr>
      </p:pic>
      <p:sp>
        <p:nvSpPr>
          <p:cNvPr id="9" name="AutoShape 2" descr="Il veut lever le flou sur le futur de l'hydrogène blanc, potentielle  alternative au pétrole et au nucléaire - ladepeche.f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 name="Image 9"/>
          <p:cNvPicPr>
            <a:picLocks noChangeAspect="1"/>
          </p:cNvPicPr>
          <p:nvPr/>
        </p:nvPicPr>
        <p:blipFill>
          <a:blip r:embed="rId5"/>
          <a:stretch>
            <a:fillRect/>
          </a:stretch>
        </p:blipFill>
        <p:spPr>
          <a:xfrm>
            <a:off x="10102221" y="2264740"/>
            <a:ext cx="1956718" cy="1105971"/>
          </a:xfrm>
          <a:prstGeom prst="rect">
            <a:avLst/>
          </a:prstGeom>
        </p:spPr>
      </p:pic>
      <p:sp>
        <p:nvSpPr>
          <p:cNvPr id="11" name="ZoneTexte 10"/>
          <p:cNvSpPr txBox="1"/>
          <p:nvPr/>
        </p:nvSpPr>
        <p:spPr>
          <a:xfrm>
            <a:off x="10679583" y="3581964"/>
            <a:ext cx="1181734" cy="830997"/>
          </a:xfrm>
          <a:prstGeom prst="rect">
            <a:avLst/>
          </a:prstGeom>
          <a:noFill/>
        </p:spPr>
        <p:txBody>
          <a:bodyPr wrap="none" rtlCol="0">
            <a:spAutoFit/>
          </a:bodyPr>
          <a:lstStyle/>
          <a:p>
            <a:pPr algn="ctr"/>
            <a:r>
              <a:rPr lang="fr-FR" sz="1200" dirty="0" smtClean="0"/>
              <a:t>Clin d’œil </a:t>
            </a:r>
          </a:p>
          <a:p>
            <a:pPr algn="ctr"/>
            <a:r>
              <a:rPr lang="fr-FR" sz="1200" dirty="0" smtClean="0"/>
              <a:t>Michel Cassé</a:t>
            </a:r>
          </a:p>
          <a:p>
            <a:pPr algn="ctr"/>
            <a:r>
              <a:rPr lang="fr-FR" sz="1200" dirty="0" smtClean="0"/>
              <a:t>Astrophysicien</a:t>
            </a:r>
          </a:p>
          <a:p>
            <a:pPr algn="ctr"/>
            <a:r>
              <a:rPr lang="fr-FR" sz="1200" dirty="0" smtClean="0"/>
              <a:t>Poète</a:t>
            </a:r>
            <a:endParaRPr lang="fr-FR" sz="1200" dirty="0"/>
          </a:p>
        </p:txBody>
      </p:sp>
    </p:spTree>
    <p:extLst>
      <p:ext uri="{BB962C8B-B14F-4D97-AF65-F5344CB8AC3E}">
        <p14:creationId xmlns:p14="http://schemas.microsoft.com/office/powerpoint/2010/main" val="2230329297"/>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0" y="152313"/>
            <a:ext cx="12192000" cy="588433"/>
          </a:xfrm>
        </p:spPr>
        <p:txBody>
          <a:bodyPr>
            <a:noAutofit/>
          </a:bodyPr>
          <a:lstStyle/>
          <a:p>
            <a:r>
              <a:rPr lang="fr-FR" sz="2300" dirty="0" smtClean="0"/>
              <a:t>Pourquoi parler  de couleurs de l’hydrogène  alors que H2 est un gaz  transparent ?</a:t>
            </a:r>
            <a:endParaRPr lang="fr-FR" sz="2300" dirty="0"/>
          </a:p>
        </p:txBody>
      </p:sp>
      <p:pic>
        <p:nvPicPr>
          <p:cNvPr id="2050" name="Picture 2" descr="https://factmundi.com/wp-content/uploads/2023/05/Franca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0746"/>
            <a:ext cx="5237018" cy="523701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flipH="1">
            <a:off x="5602778" y="997527"/>
            <a:ext cx="6589222" cy="2585323"/>
          </a:xfrm>
          <a:prstGeom prst="rect">
            <a:avLst/>
          </a:prstGeom>
          <a:noFill/>
        </p:spPr>
        <p:txBody>
          <a:bodyPr wrap="square" rtlCol="0">
            <a:spAutoFit/>
          </a:bodyPr>
          <a:lstStyle/>
          <a:p>
            <a:pPr algn="ctr"/>
            <a:r>
              <a:rPr lang="fr-FR" b="1" i="1" u="sng" dirty="0" smtClean="0">
                <a:solidFill>
                  <a:srgbClr val="FF0000"/>
                </a:solidFill>
              </a:rPr>
              <a:t>Message principal</a:t>
            </a:r>
          </a:p>
          <a:p>
            <a:pPr algn="ctr"/>
            <a:r>
              <a:rPr lang="fr-FR" dirty="0" smtClean="0"/>
              <a:t>L’intérêt des couleurs est purement pédagogique</a:t>
            </a:r>
          </a:p>
          <a:p>
            <a:pPr algn="ctr"/>
            <a:endParaRPr lang="fr-FR" dirty="0" smtClean="0"/>
          </a:p>
          <a:p>
            <a:pPr algn="ctr"/>
            <a:r>
              <a:rPr lang="fr-FR" dirty="0" smtClean="0"/>
              <a:t>D’un point de vue opérationnel,  d’un point de vue climatique </a:t>
            </a:r>
            <a:r>
              <a:rPr lang="fr-FR" dirty="0" smtClean="0">
                <a:solidFill>
                  <a:srgbClr val="FF0000"/>
                </a:solidFill>
              </a:rPr>
              <a:t>deux catégories comptent:</a:t>
            </a:r>
          </a:p>
          <a:p>
            <a:pPr algn="ctr"/>
            <a:endParaRPr lang="fr-FR" dirty="0" smtClean="0">
              <a:solidFill>
                <a:srgbClr val="006EBB"/>
              </a:solidFill>
            </a:endParaRPr>
          </a:p>
          <a:p>
            <a:pPr algn="ctr"/>
            <a:r>
              <a:rPr lang="fr-FR" dirty="0" smtClean="0">
                <a:solidFill>
                  <a:srgbClr val="006EBB"/>
                </a:solidFill>
              </a:rPr>
              <a:t>-hydrogène </a:t>
            </a:r>
            <a:r>
              <a:rPr lang="fr-FR" dirty="0" err="1" smtClean="0">
                <a:solidFill>
                  <a:srgbClr val="006EBB"/>
                </a:solidFill>
              </a:rPr>
              <a:t>décarboné</a:t>
            </a:r>
            <a:r>
              <a:rPr lang="fr-FR" dirty="0" smtClean="0">
                <a:solidFill>
                  <a:srgbClr val="006EBB"/>
                </a:solidFill>
              </a:rPr>
              <a:t> </a:t>
            </a:r>
            <a:r>
              <a:rPr lang="fr-FR" dirty="0" smtClean="0"/>
              <a:t>ou bas carbone</a:t>
            </a:r>
          </a:p>
          <a:p>
            <a:pPr algn="ctr"/>
            <a:r>
              <a:rPr lang="fr-FR" dirty="0" smtClean="0"/>
              <a:t>- </a:t>
            </a:r>
            <a:r>
              <a:rPr lang="fr-FR" dirty="0" smtClean="0">
                <a:solidFill>
                  <a:srgbClr val="00B050"/>
                </a:solidFill>
              </a:rPr>
              <a:t>Hydrogène renouvelable</a:t>
            </a:r>
            <a:r>
              <a:rPr lang="fr-FR" dirty="0" smtClean="0"/>
              <a:t>, sous catégorie de la première</a:t>
            </a:r>
          </a:p>
          <a:p>
            <a:pPr algn="ctr"/>
            <a:endParaRPr lang="fr-FR" dirty="0"/>
          </a:p>
        </p:txBody>
      </p:sp>
    </p:spTree>
    <p:extLst>
      <p:ext uri="{BB962C8B-B14F-4D97-AF65-F5344CB8AC3E}">
        <p14:creationId xmlns:p14="http://schemas.microsoft.com/office/powerpoint/2010/main" val="5949306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smtClean="0"/>
              <a:t>Hydrogène vert, nucléaire, </a:t>
            </a:r>
            <a:r>
              <a:rPr lang="fr-FR" dirty="0" err="1" smtClean="0"/>
              <a:t>décarboné</a:t>
            </a:r>
            <a:endParaRPr lang="fr-FR" dirty="0"/>
          </a:p>
        </p:txBody>
      </p:sp>
      <p:pic>
        <p:nvPicPr>
          <p:cNvPr id="3074" name="Picture 2" descr="Notre SMR​ | Nuw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108" y="740746"/>
            <a:ext cx="9352927" cy="522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6749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normAutofit/>
          </a:bodyPr>
          <a:lstStyle/>
          <a:p>
            <a:pPr algn="ctr"/>
            <a:r>
              <a:rPr lang="fr-FR" sz="3200" dirty="0" smtClean="0"/>
              <a:t>Transport Distribution stockage</a:t>
            </a:r>
            <a:endParaRPr lang="fr-FR" sz="3200" dirty="0"/>
          </a:p>
        </p:txBody>
      </p:sp>
      <p:pic>
        <p:nvPicPr>
          <p:cNvPr id="4" name="Image 3"/>
          <p:cNvPicPr>
            <a:picLocks noChangeAspect="1"/>
          </p:cNvPicPr>
          <p:nvPr/>
        </p:nvPicPr>
        <p:blipFill>
          <a:blip r:embed="rId2"/>
          <a:stretch>
            <a:fillRect/>
          </a:stretch>
        </p:blipFill>
        <p:spPr>
          <a:xfrm>
            <a:off x="7692402" y="3712025"/>
            <a:ext cx="3061323" cy="1866661"/>
          </a:xfrm>
          <a:prstGeom prst="rect">
            <a:avLst/>
          </a:prstGeom>
        </p:spPr>
      </p:pic>
      <p:pic>
        <p:nvPicPr>
          <p:cNvPr id="5" name="Image 4"/>
          <p:cNvPicPr>
            <a:picLocks noChangeAspect="1"/>
          </p:cNvPicPr>
          <p:nvPr/>
        </p:nvPicPr>
        <p:blipFill>
          <a:blip r:embed="rId3"/>
          <a:stretch>
            <a:fillRect/>
          </a:stretch>
        </p:blipFill>
        <p:spPr>
          <a:xfrm>
            <a:off x="6617019" y="991796"/>
            <a:ext cx="2593009" cy="2604560"/>
          </a:xfrm>
          <a:prstGeom prst="rect">
            <a:avLst/>
          </a:prstGeom>
        </p:spPr>
      </p:pic>
      <p:pic>
        <p:nvPicPr>
          <p:cNvPr id="6" name="Image 5"/>
          <p:cNvPicPr>
            <a:picLocks noChangeAspect="1"/>
          </p:cNvPicPr>
          <p:nvPr/>
        </p:nvPicPr>
        <p:blipFill>
          <a:blip r:embed="rId4"/>
          <a:stretch>
            <a:fillRect/>
          </a:stretch>
        </p:blipFill>
        <p:spPr>
          <a:xfrm>
            <a:off x="415636" y="875653"/>
            <a:ext cx="3816427" cy="2377646"/>
          </a:xfrm>
          <a:prstGeom prst="rect">
            <a:avLst/>
          </a:prstGeom>
        </p:spPr>
      </p:pic>
      <p:pic>
        <p:nvPicPr>
          <p:cNvPr id="8" name="Image 7"/>
          <p:cNvPicPr>
            <a:picLocks noChangeAspect="1"/>
          </p:cNvPicPr>
          <p:nvPr/>
        </p:nvPicPr>
        <p:blipFill>
          <a:blip r:embed="rId5"/>
          <a:stretch>
            <a:fillRect/>
          </a:stretch>
        </p:blipFill>
        <p:spPr>
          <a:xfrm>
            <a:off x="28862" y="3596356"/>
            <a:ext cx="2028045" cy="1361899"/>
          </a:xfrm>
          <a:prstGeom prst="rect">
            <a:avLst/>
          </a:prstGeom>
        </p:spPr>
      </p:pic>
      <p:pic>
        <p:nvPicPr>
          <p:cNvPr id="9" name="Image 8"/>
          <p:cNvPicPr>
            <a:picLocks noChangeAspect="1"/>
          </p:cNvPicPr>
          <p:nvPr/>
        </p:nvPicPr>
        <p:blipFill>
          <a:blip r:embed="rId6"/>
          <a:stretch>
            <a:fillRect/>
          </a:stretch>
        </p:blipFill>
        <p:spPr>
          <a:xfrm>
            <a:off x="4335194" y="4766787"/>
            <a:ext cx="1669157" cy="934728"/>
          </a:xfrm>
          <a:prstGeom prst="rect">
            <a:avLst/>
          </a:prstGeom>
        </p:spPr>
      </p:pic>
      <p:pic>
        <p:nvPicPr>
          <p:cNvPr id="10" name="Image 9"/>
          <p:cNvPicPr>
            <a:picLocks noChangeAspect="1"/>
          </p:cNvPicPr>
          <p:nvPr/>
        </p:nvPicPr>
        <p:blipFill>
          <a:blip r:embed="rId7"/>
          <a:stretch>
            <a:fillRect/>
          </a:stretch>
        </p:blipFill>
        <p:spPr>
          <a:xfrm>
            <a:off x="9315450" y="954634"/>
            <a:ext cx="2876550" cy="1590675"/>
          </a:xfrm>
          <a:prstGeom prst="rect">
            <a:avLst/>
          </a:prstGeom>
        </p:spPr>
      </p:pic>
      <p:pic>
        <p:nvPicPr>
          <p:cNvPr id="11" name="Image 10"/>
          <p:cNvPicPr>
            <a:picLocks noChangeAspect="1"/>
          </p:cNvPicPr>
          <p:nvPr/>
        </p:nvPicPr>
        <p:blipFill>
          <a:blip r:embed="rId8"/>
          <a:stretch>
            <a:fillRect/>
          </a:stretch>
        </p:blipFill>
        <p:spPr>
          <a:xfrm>
            <a:off x="2292219" y="3481458"/>
            <a:ext cx="1631730" cy="2570658"/>
          </a:xfrm>
          <a:prstGeom prst="rect">
            <a:avLst/>
          </a:prstGeom>
        </p:spPr>
      </p:pic>
      <p:sp>
        <p:nvSpPr>
          <p:cNvPr id="12" name="Flèche droite 11"/>
          <p:cNvSpPr/>
          <p:nvPr/>
        </p:nvSpPr>
        <p:spPr>
          <a:xfrm>
            <a:off x="4981903" y="2545309"/>
            <a:ext cx="1269125" cy="276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2"/>
          <p:cNvSpPr/>
          <p:nvPr/>
        </p:nvSpPr>
        <p:spPr>
          <a:xfrm>
            <a:off x="6511597" y="4564117"/>
            <a:ext cx="945493" cy="291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880496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29618" y="-23257"/>
            <a:ext cx="11932761" cy="588433"/>
          </a:xfrm>
        </p:spPr>
        <p:txBody>
          <a:bodyPr>
            <a:noAutofit/>
          </a:bodyPr>
          <a:lstStyle/>
          <a:p>
            <a:pPr algn="ctr"/>
            <a:r>
              <a:rPr lang="fr-FR" dirty="0" smtClean="0"/>
              <a:t>Les différentes formes de stockage: </a:t>
            </a:r>
          </a:p>
          <a:p>
            <a:pPr algn="ctr"/>
            <a:r>
              <a:rPr lang="fr-FR" dirty="0" smtClean="0"/>
              <a:t>gazeux sous pression, solide, cryogénique liquide (-253°C)</a:t>
            </a:r>
            <a:endParaRPr lang="fr-FR" dirty="0"/>
          </a:p>
        </p:txBody>
      </p:sp>
      <p:pic>
        <p:nvPicPr>
          <p:cNvPr id="5" name="Image 4"/>
          <p:cNvPicPr>
            <a:picLocks noChangeAspect="1"/>
          </p:cNvPicPr>
          <p:nvPr/>
        </p:nvPicPr>
        <p:blipFill>
          <a:blip r:embed="rId2"/>
          <a:stretch>
            <a:fillRect/>
          </a:stretch>
        </p:blipFill>
        <p:spPr>
          <a:xfrm>
            <a:off x="391675" y="2022484"/>
            <a:ext cx="2414588" cy="1356692"/>
          </a:xfrm>
          <a:prstGeom prst="rect">
            <a:avLst/>
          </a:prstGeom>
        </p:spPr>
      </p:pic>
      <p:pic>
        <p:nvPicPr>
          <p:cNvPr id="6" name="Image 5"/>
          <p:cNvPicPr>
            <a:picLocks noChangeAspect="1"/>
          </p:cNvPicPr>
          <p:nvPr/>
        </p:nvPicPr>
        <p:blipFill>
          <a:blip r:embed="rId3"/>
          <a:stretch>
            <a:fillRect/>
          </a:stretch>
        </p:blipFill>
        <p:spPr>
          <a:xfrm>
            <a:off x="2179319" y="4042082"/>
            <a:ext cx="2466975" cy="1847850"/>
          </a:xfrm>
          <a:prstGeom prst="rect">
            <a:avLst/>
          </a:prstGeom>
        </p:spPr>
      </p:pic>
      <p:pic>
        <p:nvPicPr>
          <p:cNvPr id="7" name="Image 6"/>
          <p:cNvPicPr>
            <a:picLocks noChangeAspect="1"/>
          </p:cNvPicPr>
          <p:nvPr/>
        </p:nvPicPr>
        <p:blipFill>
          <a:blip r:embed="rId4"/>
          <a:stretch>
            <a:fillRect/>
          </a:stretch>
        </p:blipFill>
        <p:spPr>
          <a:xfrm>
            <a:off x="152893" y="3624755"/>
            <a:ext cx="2095465" cy="1412328"/>
          </a:xfrm>
          <a:prstGeom prst="rect">
            <a:avLst/>
          </a:prstGeom>
        </p:spPr>
      </p:pic>
      <p:pic>
        <p:nvPicPr>
          <p:cNvPr id="8" name="Image 7"/>
          <p:cNvPicPr>
            <a:picLocks noChangeAspect="1"/>
          </p:cNvPicPr>
          <p:nvPr/>
        </p:nvPicPr>
        <p:blipFill>
          <a:blip r:embed="rId5"/>
          <a:stretch>
            <a:fillRect/>
          </a:stretch>
        </p:blipFill>
        <p:spPr>
          <a:xfrm>
            <a:off x="4786312" y="2557462"/>
            <a:ext cx="2619375" cy="1743075"/>
          </a:xfrm>
          <a:prstGeom prst="rect">
            <a:avLst/>
          </a:prstGeom>
        </p:spPr>
      </p:pic>
      <p:pic>
        <p:nvPicPr>
          <p:cNvPr id="9" name="Image 8"/>
          <p:cNvPicPr>
            <a:picLocks noChangeAspect="1"/>
          </p:cNvPicPr>
          <p:nvPr/>
        </p:nvPicPr>
        <p:blipFill>
          <a:blip r:embed="rId6"/>
          <a:stretch>
            <a:fillRect/>
          </a:stretch>
        </p:blipFill>
        <p:spPr>
          <a:xfrm>
            <a:off x="4639824" y="896629"/>
            <a:ext cx="3038475" cy="1504950"/>
          </a:xfrm>
          <a:prstGeom prst="rect">
            <a:avLst/>
          </a:prstGeom>
        </p:spPr>
      </p:pic>
      <p:pic>
        <p:nvPicPr>
          <p:cNvPr id="10" name="Image 9"/>
          <p:cNvPicPr>
            <a:picLocks noChangeAspect="1"/>
          </p:cNvPicPr>
          <p:nvPr/>
        </p:nvPicPr>
        <p:blipFill>
          <a:blip r:embed="rId7"/>
          <a:stretch>
            <a:fillRect/>
          </a:stretch>
        </p:blipFill>
        <p:spPr>
          <a:xfrm>
            <a:off x="4995369" y="4456420"/>
            <a:ext cx="1682377" cy="1401981"/>
          </a:xfrm>
          <a:prstGeom prst="rect">
            <a:avLst/>
          </a:prstGeom>
        </p:spPr>
      </p:pic>
      <p:pic>
        <p:nvPicPr>
          <p:cNvPr id="11" name="Image 10"/>
          <p:cNvPicPr>
            <a:picLocks noChangeAspect="1"/>
          </p:cNvPicPr>
          <p:nvPr/>
        </p:nvPicPr>
        <p:blipFill>
          <a:blip r:embed="rId8"/>
          <a:stretch>
            <a:fillRect/>
          </a:stretch>
        </p:blipFill>
        <p:spPr>
          <a:xfrm>
            <a:off x="8052236" y="1325500"/>
            <a:ext cx="2667000" cy="1714500"/>
          </a:xfrm>
          <a:prstGeom prst="rect">
            <a:avLst/>
          </a:prstGeom>
        </p:spPr>
      </p:pic>
      <p:pic>
        <p:nvPicPr>
          <p:cNvPr id="12" name="Image 11"/>
          <p:cNvPicPr>
            <a:picLocks noChangeAspect="1"/>
          </p:cNvPicPr>
          <p:nvPr/>
        </p:nvPicPr>
        <p:blipFill>
          <a:blip r:embed="rId9"/>
          <a:stretch>
            <a:fillRect/>
          </a:stretch>
        </p:blipFill>
        <p:spPr>
          <a:xfrm>
            <a:off x="7949760" y="3624754"/>
            <a:ext cx="2466975" cy="1847850"/>
          </a:xfrm>
          <a:prstGeom prst="rect">
            <a:avLst/>
          </a:prstGeom>
        </p:spPr>
      </p:pic>
      <p:pic>
        <p:nvPicPr>
          <p:cNvPr id="13" name="Image 12"/>
          <p:cNvPicPr>
            <a:picLocks noChangeAspect="1"/>
          </p:cNvPicPr>
          <p:nvPr/>
        </p:nvPicPr>
        <p:blipFill>
          <a:blip r:embed="rId10"/>
          <a:stretch>
            <a:fillRect/>
          </a:stretch>
        </p:blipFill>
        <p:spPr>
          <a:xfrm rot="16987489">
            <a:off x="10479739" y="2760025"/>
            <a:ext cx="1772091" cy="1104437"/>
          </a:xfrm>
          <a:prstGeom prst="rect">
            <a:avLst/>
          </a:prstGeom>
        </p:spPr>
      </p:pic>
    </p:spTree>
    <p:extLst>
      <p:ext uri="{BB962C8B-B14F-4D97-AF65-F5344CB8AC3E}">
        <p14:creationId xmlns:p14="http://schemas.microsoft.com/office/powerpoint/2010/main" val="1928762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smtClean="0"/>
              <a:t>Le stockage massif et souterrain de l’hydrogène</a:t>
            </a:r>
            <a:endParaRPr lang="fr-FR" dirty="0"/>
          </a:p>
        </p:txBody>
      </p:sp>
      <p:pic>
        <p:nvPicPr>
          <p:cNvPr id="4" name="Image 3"/>
          <p:cNvPicPr>
            <a:picLocks noChangeAspect="1"/>
          </p:cNvPicPr>
          <p:nvPr/>
        </p:nvPicPr>
        <p:blipFill>
          <a:blip r:embed="rId2"/>
          <a:stretch>
            <a:fillRect/>
          </a:stretch>
        </p:blipFill>
        <p:spPr>
          <a:xfrm>
            <a:off x="536028" y="1121330"/>
            <a:ext cx="3724136" cy="2208529"/>
          </a:xfrm>
          <a:prstGeom prst="rect">
            <a:avLst/>
          </a:prstGeom>
        </p:spPr>
      </p:pic>
      <p:pic>
        <p:nvPicPr>
          <p:cNvPr id="5" name="Image 4"/>
          <p:cNvPicPr>
            <a:picLocks noChangeAspect="1"/>
          </p:cNvPicPr>
          <p:nvPr/>
        </p:nvPicPr>
        <p:blipFill>
          <a:blip r:embed="rId3"/>
          <a:stretch>
            <a:fillRect/>
          </a:stretch>
        </p:blipFill>
        <p:spPr>
          <a:xfrm>
            <a:off x="5730765" y="1007572"/>
            <a:ext cx="4280338" cy="2531574"/>
          </a:xfrm>
          <a:prstGeom prst="rect">
            <a:avLst/>
          </a:prstGeom>
        </p:spPr>
      </p:pic>
      <p:pic>
        <p:nvPicPr>
          <p:cNvPr id="6" name="Image 5"/>
          <p:cNvPicPr>
            <a:picLocks noChangeAspect="1"/>
          </p:cNvPicPr>
          <p:nvPr/>
        </p:nvPicPr>
        <p:blipFill>
          <a:blip r:embed="rId4"/>
          <a:stretch>
            <a:fillRect/>
          </a:stretch>
        </p:blipFill>
        <p:spPr>
          <a:xfrm>
            <a:off x="536028" y="3628849"/>
            <a:ext cx="3756420" cy="2164979"/>
          </a:xfrm>
          <a:prstGeom prst="rect">
            <a:avLst/>
          </a:prstGeom>
        </p:spPr>
      </p:pic>
      <p:pic>
        <p:nvPicPr>
          <p:cNvPr id="7" name="Image 6"/>
          <p:cNvPicPr>
            <a:picLocks noChangeAspect="1"/>
          </p:cNvPicPr>
          <p:nvPr/>
        </p:nvPicPr>
        <p:blipFill>
          <a:blip r:embed="rId5"/>
          <a:stretch>
            <a:fillRect/>
          </a:stretch>
        </p:blipFill>
        <p:spPr>
          <a:xfrm>
            <a:off x="5888796" y="3452435"/>
            <a:ext cx="3964275" cy="2248311"/>
          </a:xfrm>
          <a:prstGeom prst="rect">
            <a:avLst/>
          </a:prstGeom>
        </p:spPr>
      </p:pic>
      <p:sp>
        <p:nvSpPr>
          <p:cNvPr id="8" name="ZoneTexte 7"/>
          <p:cNvSpPr txBox="1"/>
          <p:nvPr/>
        </p:nvSpPr>
        <p:spPr>
          <a:xfrm>
            <a:off x="9821917" y="4863662"/>
            <a:ext cx="1362874" cy="276999"/>
          </a:xfrm>
          <a:prstGeom prst="rect">
            <a:avLst/>
          </a:prstGeom>
          <a:noFill/>
        </p:spPr>
        <p:txBody>
          <a:bodyPr wrap="none" rtlCol="0">
            <a:spAutoFit/>
          </a:bodyPr>
          <a:lstStyle/>
          <a:p>
            <a:r>
              <a:rPr lang="fr-FR" sz="1200" i="1" dirty="0" smtClean="0"/>
              <a:t>Source </a:t>
            </a:r>
            <a:r>
              <a:rPr lang="fr-FR" sz="1200" i="1" dirty="0" err="1" smtClean="0"/>
              <a:t>Geostock</a:t>
            </a:r>
            <a:endParaRPr lang="fr-FR" sz="1200" i="1" dirty="0"/>
          </a:p>
        </p:txBody>
      </p:sp>
    </p:spTree>
    <p:extLst>
      <p:ext uri="{BB962C8B-B14F-4D97-AF65-F5344CB8AC3E}">
        <p14:creationId xmlns:p14="http://schemas.microsoft.com/office/powerpoint/2010/main" val="32102900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88446" y="152313"/>
            <a:ext cx="11065933" cy="897021"/>
          </a:xfrm>
        </p:spPr>
        <p:txBody>
          <a:bodyPr>
            <a:normAutofit/>
          </a:bodyPr>
          <a:lstStyle/>
          <a:p>
            <a:pPr algn="ctr"/>
            <a:r>
              <a:rPr lang="fr-FR" dirty="0" smtClean="0"/>
              <a:t>Les réseaux d’</a:t>
            </a:r>
            <a:r>
              <a:rPr lang="fr-FR" dirty="0" err="1" smtClean="0"/>
              <a:t>hydrogenoduc</a:t>
            </a:r>
            <a:r>
              <a:rPr lang="fr-FR" dirty="0" smtClean="0"/>
              <a:t> sont le moyen le moins cher de transporter des quantités massives d’hydrogène par voie terrestre</a:t>
            </a:r>
            <a:endParaRPr lang="fr-FR" dirty="0"/>
          </a:p>
        </p:txBody>
      </p:sp>
      <p:pic>
        <p:nvPicPr>
          <p:cNvPr id="5" name="Image 4"/>
          <p:cNvPicPr>
            <a:picLocks noChangeAspect="1"/>
          </p:cNvPicPr>
          <p:nvPr/>
        </p:nvPicPr>
        <p:blipFill>
          <a:blip r:embed="rId2"/>
          <a:stretch>
            <a:fillRect/>
          </a:stretch>
        </p:blipFill>
        <p:spPr>
          <a:xfrm>
            <a:off x="5286978" y="2031785"/>
            <a:ext cx="2853266" cy="1902177"/>
          </a:xfrm>
          <a:prstGeom prst="rect">
            <a:avLst/>
          </a:prstGeom>
        </p:spPr>
      </p:pic>
      <p:pic>
        <p:nvPicPr>
          <p:cNvPr id="6" name="Image 5"/>
          <p:cNvPicPr>
            <a:picLocks noChangeAspect="1"/>
          </p:cNvPicPr>
          <p:nvPr/>
        </p:nvPicPr>
        <p:blipFill rotWithShape="1">
          <a:blip r:embed="rId3"/>
          <a:srcRect l="19466" r="20383" b="-841"/>
          <a:stretch/>
        </p:blipFill>
        <p:spPr>
          <a:xfrm>
            <a:off x="8140244" y="600823"/>
            <a:ext cx="4030132" cy="5050196"/>
          </a:xfrm>
          <a:prstGeom prst="rect">
            <a:avLst/>
          </a:prstGeom>
        </p:spPr>
      </p:pic>
      <p:pic>
        <p:nvPicPr>
          <p:cNvPr id="7" name="Image 6"/>
          <p:cNvPicPr>
            <a:picLocks noChangeAspect="1"/>
          </p:cNvPicPr>
          <p:nvPr/>
        </p:nvPicPr>
        <p:blipFill>
          <a:blip r:embed="rId4"/>
          <a:stretch>
            <a:fillRect/>
          </a:stretch>
        </p:blipFill>
        <p:spPr>
          <a:xfrm>
            <a:off x="-57547" y="902680"/>
            <a:ext cx="5472907" cy="4013733"/>
          </a:xfrm>
          <a:prstGeom prst="rect">
            <a:avLst/>
          </a:prstGeom>
        </p:spPr>
      </p:pic>
    </p:spTree>
    <p:extLst>
      <p:ext uri="{BB962C8B-B14F-4D97-AF65-F5344CB8AC3E}">
        <p14:creationId xmlns:p14="http://schemas.microsoft.com/office/powerpoint/2010/main" val="4568181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pPr algn="ctr"/>
            <a:r>
              <a:rPr lang="fr-FR" dirty="0" smtClean="0"/>
              <a:t>Le modèle économique est complexe durant la phase de montée en puissance</a:t>
            </a:r>
            <a:endParaRPr lang="fr-FR" dirty="0"/>
          </a:p>
        </p:txBody>
      </p:sp>
      <p:pic>
        <p:nvPicPr>
          <p:cNvPr id="4" name="Image 3"/>
          <p:cNvPicPr>
            <a:picLocks noChangeAspect="1"/>
          </p:cNvPicPr>
          <p:nvPr/>
        </p:nvPicPr>
        <p:blipFill>
          <a:blip r:embed="rId2"/>
          <a:stretch>
            <a:fillRect/>
          </a:stretch>
        </p:blipFill>
        <p:spPr>
          <a:xfrm>
            <a:off x="593170" y="740746"/>
            <a:ext cx="9820831" cy="4827401"/>
          </a:xfrm>
          <a:prstGeom prst="rect">
            <a:avLst/>
          </a:prstGeom>
        </p:spPr>
      </p:pic>
    </p:spTree>
    <p:extLst>
      <p:ext uri="{BB962C8B-B14F-4D97-AF65-F5344CB8AC3E}">
        <p14:creationId xmlns:p14="http://schemas.microsoft.com/office/powerpoint/2010/main" val="803724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903874" y="37763"/>
            <a:ext cx="11065933" cy="588433"/>
          </a:xfrm>
        </p:spPr>
        <p:txBody>
          <a:bodyPr>
            <a:noAutofit/>
          </a:bodyPr>
          <a:lstStyle/>
          <a:p>
            <a:pPr algn="ctr"/>
            <a:r>
              <a:rPr lang="fr-FR" sz="2400" dirty="0" smtClean="0"/>
              <a:t>Le transport très longue distance de l’hydrogène par voie maritime</a:t>
            </a:r>
          </a:p>
          <a:p>
            <a:pPr algn="ctr"/>
            <a:r>
              <a:rPr lang="fr-FR" sz="2400" dirty="0" smtClean="0"/>
              <a:t>On passe par une molécule intermédiaire</a:t>
            </a:r>
            <a:endParaRPr lang="fr-FR" sz="2400" dirty="0"/>
          </a:p>
        </p:txBody>
      </p:sp>
      <p:pic>
        <p:nvPicPr>
          <p:cNvPr id="4" name="Image 3"/>
          <p:cNvPicPr>
            <a:picLocks noChangeAspect="1"/>
          </p:cNvPicPr>
          <p:nvPr/>
        </p:nvPicPr>
        <p:blipFill>
          <a:blip r:embed="rId2"/>
          <a:stretch>
            <a:fillRect/>
          </a:stretch>
        </p:blipFill>
        <p:spPr>
          <a:xfrm>
            <a:off x="88445" y="2108377"/>
            <a:ext cx="2623083" cy="1208208"/>
          </a:xfrm>
          <a:prstGeom prst="rect">
            <a:avLst/>
          </a:prstGeom>
        </p:spPr>
      </p:pic>
      <p:sp>
        <p:nvSpPr>
          <p:cNvPr id="5" name="ZoneTexte 4"/>
          <p:cNvSpPr txBox="1"/>
          <p:nvPr/>
        </p:nvSpPr>
        <p:spPr>
          <a:xfrm>
            <a:off x="782129" y="938562"/>
            <a:ext cx="11187678" cy="307777"/>
          </a:xfrm>
          <a:prstGeom prst="rect">
            <a:avLst/>
          </a:prstGeom>
          <a:noFill/>
        </p:spPr>
        <p:txBody>
          <a:bodyPr wrap="none" rtlCol="0">
            <a:spAutoFit/>
          </a:bodyPr>
          <a:lstStyle/>
          <a:p>
            <a:r>
              <a:rPr lang="fr-FR" sz="1400" b="1" u="sng" dirty="0" smtClean="0">
                <a:solidFill>
                  <a:srgbClr val="FF0000"/>
                </a:solidFill>
              </a:rPr>
              <a:t>Port d’export hydrogénation</a:t>
            </a:r>
            <a:r>
              <a:rPr lang="fr-FR" sz="1400" dirty="0" smtClean="0"/>
              <a:t>: H2 +X&gt;&gt;&gt;&gt; </a:t>
            </a:r>
            <a:r>
              <a:rPr lang="fr-FR" sz="1400" b="1" i="1" dirty="0" smtClean="0"/>
              <a:t>H-X liquide transport longue distance </a:t>
            </a:r>
            <a:r>
              <a:rPr lang="fr-FR" sz="1400" dirty="0" smtClean="0"/>
              <a:t>&gt;&gt;&gt;&gt;</a:t>
            </a:r>
            <a:r>
              <a:rPr lang="fr-FR" sz="1400" b="1" dirty="0" smtClean="0">
                <a:solidFill>
                  <a:srgbClr val="0044FF"/>
                </a:solidFill>
                <a:effectLst>
                  <a:outerShdw blurRad="38100" dist="38100" dir="2700000" algn="tl">
                    <a:srgbClr val="000000">
                      <a:alpha val="43137"/>
                    </a:srgbClr>
                  </a:outerShdw>
                </a:effectLst>
              </a:rPr>
              <a:t>Port d’import </a:t>
            </a:r>
            <a:r>
              <a:rPr lang="fr-FR" sz="1400" b="1" dirty="0" err="1" smtClean="0">
                <a:solidFill>
                  <a:srgbClr val="0044FF"/>
                </a:solidFill>
                <a:effectLst>
                  <a:outerShdw blurRad="38100" dist="38100" dir="2700000" algn="tl">
                    <a:srgbClr val="000000">
                      <a:alpha val="43137"/>
                    </a:srgbClr>
                  </a:outerShdw>
                </a:effectLst>
              </a:rPr>
              <a:t>Dé-hydrogénation</a:t>
            </a:r>
            <a:r>
              <a:rPr lang="fr-FR" sz="1400" b="1" dirty="0" smtClean="0">
                <a:solidFill>
                  <a:srgbClr val="0044FF"/>
                </a:solidFill>
                <a:effectLst>
                  <a:outerShdw blurRad="38100" dist="38100" dir="2700000" algn="tl">
                    <a:srgbClr val="000000">
                      <a:alpha val="43137"/>
                    </a:srgbClr>
                  </a:outerShdw>
                </a:effectLst>
              </a:rPr>
              <a:t>: </a:t>
            </a:r>
            <a:r>
              <a:rPr lang="fr-FR" sz="1400" dirty="0" smtClean="0"/>
              <a:t>H-X&gt;&gt; H2 +X</a:t>
            </a:r>
            <a:endParaRPr lang="fr-FR" sz="1400" dirty="0"/>
          </a:p>
        </p:txBody>
      </p:sp>
      <p:sp>
        <p:nvSpPr>
          <p:cNvPr id="6" name="ZoneTexte 5"/>
          <p:cNvSpPr txBox="1"/>
          <p:nvPr/>
        </p:nvSpPr>
        <p:spPr>
          <a:xfrm>
            <a:off x="6109139" y="1407652"/>
            <a:ext cx="1415772" cy="369332"/>
          </a:xfrm>
          <a:prstGeom prst="rect">
            <a:avLst/>
          </a:prstGeom>
          <a:noFill/>
        </p:spPr>
        <p:txBody>
          <a:bodyPr wrap="none" rtlCol="0">
            <a:spAutoFit/>
          </a:bodyPr>
          <a:lstStyle/>
          <a:p>
            <a:r>
              <a:rPr lang="fr-FR" dirty="0" smtClean="0"/>
              <a:t>Retour de X</a:t>
            </a:r>
            <a:endParaRPr lang="fr-FR" dirty="0"/>
          </a:p>
        </p:txBody>
      </p:sp>
      <p:sp>
        <p:nvSpPr>
          <p:cNvPr id="9" name="Virage 8"/>
          <p:cNvSpPr/>
          <p:nvPr/>
        </p:nvSpPr>
        <p:spPr>
          <a:xfrm rot="10800000">
            <a:off x="7843345" y="1321674"/>
            <a:ext cx="3579048" cy="38002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Virage 9"/>
          <p:cNvSpPr/>
          <p:nvPr/>
        </p:nvSpPr>
        <p:spPr>
          <a:xfrm rot="16200000">
            <a:off x="4197241" y="-91860"/>
            <a:ext cx="402678" cy="302697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ZoneTexte 10"/>
          <p:cNvSpPr txBox="1"/>
          <p:nvPr/>
        </p:nvSpPr>
        <p:spPr>
          <a:xfrm>
            <a:off x="263211" y="1750291"/>
            <a:ext cx="1800493" cy="369332"/>
          </a:xfrm>
          <a:prstGeom prst="rect">
            <a:avLst/>
          </a:prstGeom>
          <a:noFill/>
        </p:spPr>
        <p:txBody>
          <a:bodyPr wrap="none" rtlCol="0">
            <a:spAutoFit/>
          </a:bodyPr>
          <a:lstStyle/>
          <a:p>
            <a:r>
              <a:rPr lang="fr-FR" dirty="0" smtClean="0"/>
              <a:t>Ammoniac NH3</a:t>
            </a:r>
            <a:endParaRPr lang="fr-FR" dirty="0"/>
          </a:p>
        </p:txBody>
      </p:sp>
      <p:sp>
        <p:nvSpPr>
          <p:cNvPr id="13" name="ZoneTexte 12"/>
          <p:cNvSpPr txBox="1"/>
          <p:nvPr/>
        </p:nvSpPr>
        <p:spPr>
          <a:xfrm>
            <a:off x="3125037" y="2079050"/>
            <a:ext cx="2082621" cy="369332"/>
          </a:xfrm>
          <a:prstGeom prst="rect">
            <a:avLst/>
          </a:prstGeom>
          <a:noFill/>
        </p:spPr>
        <p:txBody>
          <a:bodyPr wrap="none" rtlCol="0">
            <a:spAutoFit/>
          </a:bodyPr>
          <a:lstStyle/>
          <a:p>
            <a:r>
              <a:rPr lang="fr-FR" dirty="0" smtClean="0"/>
              <a:t>Méthanol CH3-OH</a:t>
            </a:r>
            <a:endParaRPr lang="fr-FR" dirty="0"/>
          </a:p>
        </p:txBody>
      </p:sp>
      <p:sp>
        <p:nvSpPr>
          <p:cNvPr id="14" name="ZoneTexte 13"/>
          <p:cNvSpPr txBox="1"/>
          <p:nvPr/>
        </p:nvSpPr>
        <p:spPr>
          <a:xfrm>
            <a:off x="5315124" y="2862203"/>
            <a:ext cx="825867" cy="369332"/>
          </a:xfrm>
          <a:prstGeom prst="rect">
            <a:avLst/>
          </a:prstGeom>
          <a:noFill/>
        </p:spPr>
        <p:txBody>
          <a:bodyPr wrap="none" rtlCol="0">
            <a:spAutoFit/>
          </a:bodyPr>
          <a:lstStyle/>
          <a:p>
            <a:r>
              <a:rPr lang="fr-FR" dirty="0" smtClean="0"/>
              <a:t>LOHC</a:t>
            </a:r>
            <a:endParaRPr lang="fr-FR" dirty="0"/>
          </a:p>
        </p:txBody>
      </p:sp>
      <p:sp>
        <p:nvSpPr>
          <p:cNvPr id="15" name="ZoneTexte 14"/>
          <p:cNvSpPr txBox="1"/>
          <p:nvPr/>
        </p:nvSpPr>
        <p:spPr>
          <a:xfrm>
            <a:off x="6756313" y="2434525"/>
            <a:ext cx="1723549" cy="369332"/>
          </a:xfrm>
          <a:prstGeom prst="rect">
            <a:avLst/>
          </a:prstGeom>
          <a:noFill/>
        </p:spPr>
        <p:txBody>
          <a:bodyPr wrap="none" rtlCol="0">
            <a:spAutoFit/>
          </a:bodyPr>
          <a:lstStyle/>
          <a:p>
            <a:r>
              <a:rPr lang="fr-FR" dirty="0" smtClean="0"/>
              <a:t>Acide formique</a:t>
            </a:r>
            <a:endParaRPr lang="fr-FR" dirty="0"/>
          </a:p>
        </p:txBody>
      </p:sp>
      <p:sp>
        <p:nvSpPr>
          <p:cNvPr id="16" name="ZoneTexte 15"/>
          <p:cNvSpPr txBox="1"/>
          <p:nvPr/>
        </p:nvSpPr>
        <p:spPr>
          <a:xfrm>
            <a:off x="9939139" y="3186845"/>
            <a:ext cx="1800493" cy="369332"/>
          </a:xfrm>
          <a:prstGeom prst="rect">
            <a:avLst/>
          </a:prstGeom>
          <a:noFill/>
        </p:spPr>
        <p:txBody>
          <a:bodyPr wrap="none" rtlCol="0">
            <a:spAutoFit/>
          </a:bodyPr>
          <a:lstStyle/>
          <a:p>
            <a:r>
              <a:rPr lang="fr-FR" dirty="0" smtClean="0"/>
              <a:t>H2 cryogénique</a:t>
            </a:r>
            <a:endParaRPr lang="fr-FR" dirty="0"/>
          </a:p>
        </p:txBody>
      </p:sp>
      <p:sp>
        <p:nvSpPr>
          <p:cNvPr id="17" name="ZoneTexte 16"/>
          <p:cNvSpPr txBox="1"/>
          <p:nvPr/>
        </p:nvSpPr>
        <p:spPr>
          <a:xfrm>
            <a:off x="8479862" y="2817513"/>
            <a:ext cx="1018227" cy="369332"/>
          </a:xfrm>
          <a:prstGeom prst="rect">
            <a:avLst/>
          </a:prstGeom>
          <a:noFill/>
        </p:spPr>
        <p:txBody>
          <a:bodyPr wrap="none" rtlCol="0">
            <a:spAutoFit/>
          </a:bodyPr>
          <a:lstStyle/>
          <a:p>
            <a:r>
              <a:rPr lang="fr-FR" dirty="0" err="1" smtClean="0"/>
              <a:t>Hydrosil</a:t>
            </a:r>
            <a:endParaRPr lang="fr-FR" dirty="0"/>
          </a:p>
        </p:txBody>
      </p:sp>
      <p:pic>
        <p:nvPicPr>
          <p:cNvPr id="18" name="Image 17"/>
          <p:cNvPicPr>
            <a:picLocks noChangeAspect="1"/>
          </p:cNvPicPr>
          <p:nvPr/>
        </p:nvPicPr>
        <p:blipFill>
          <a:blip r:embed="rId3"/>
          <a:stretch>
            <a:fillRect/>
          </a:stretch>
        </p:blipFill>
        <p:spPr>
          <a:xfrm>
            <a:off x="10139649" y="4136103"/>
            <a:ext cx="2029460" cy="1008348"/>
          </a:xfrm>
          <a:prstGeom prst="rect">
            <a:avLst/>
          </a:prstGeom>
        </p:spPr>
      </p:pic>
      <p:pic>
        <p:nvPicPr>
          <p:cNvPr id="19" name="Image 18"/>
          <p:cNvPicPr>
            <a:picLocks noChangeAspect="1"/>
          </p:cNvPicPr>
          <p:nvPr/>
        </p:nvPicPr>
        <p:blipFill>
          <a:blip r:embed="rId4"/>
          <a:stretch>
            <a:fillRect/>
          </a:stretch>
        </p:blipFill>
        <p:spPr>
          <a:xfrm>
            <a:off x="4139300" y="3330604"/>
            <a:ext cx="3441126" cy="1885237"/>
          </a:xfrm>
          <a:prstGeom prst="rect">
            <a:avLst/>
          </a:prstGeom>
          <a:ln w="15875">
            <a:noFill/>
          </a:ln>
        </p:spPr>
      </p:pic>
      <p:pic>
        <p:nvPicPr>
          <p:cNvPr id="20" name="Image 19"/>
          <p:cNvPicPr>
            <a:picLocks noChangeAspect="1"/>
          </p:cNvPicPr>
          <p:nvPr/>
        </p:nvPicPr>
        <p:blipFill>
          <a:blip r:embed="rId5"/>
          <a:stretch>
            <a:fillRect/>
          </a:stretch>
        </p:blipFill>
        <p:spPr>
          <a:xfrm>
            <a:off x="7843345" y="3259214"/>
            <a:ext cx="1901211" cy="848755"/>
          </a:xfrm>
          <a:prstGeom prst="rect">
            <a:avLst/>
          </a:prstGeom>
        </p:spPr>
      </p:pic>
      <p:sp>
        <p:nvSpPr>
          <p:cNvPr id="21" name="ZoneTexte 20"/>
          <p:cNvSpPr txBox="1"/>
          <p:nvPr/>
        </p:nvSpPr>
        <p:spPr>
          <a:xfrm>
            <a:off x="88445" y="3755869"/>
            <a:ext cx="3977154" cy="2031325"/>
          </a:xfrm>
          <a:prstGeom prst="rect">
            <a:avLst/>
          </a:prstGeom>
          <a:solidFill>
            <a:srgbClr val="FFFFCC"/>
          </a:solidFill>
          <a:ln w="28575">
            <a:solidFill>
              <a:schemeClr val="accent1">
                <a:shade val="50000"/>
              </a:schemeClr>
            </a:solidFill>
          </a:ln>
        </p:spPr>
        <p:txBody>
          <a:bodyPr wrap="square" rtlCol="0">
            <a:spAutoFit/>
          </a:bodyPr>
          <a:lstStyle/>
          <a:p>
            <a:r>
              <a:rPr lang="fr-FR" dirty="0" smtClean="0"/>
              <a:t>Propriétés d’une molécule idéale</a:t>
            </a:r>
          </a:p>
          <a:p>
            <a:r>
              <a:rPr lang="fr-FR" dirty="0" smtClean="0"/>
              <a:t>-peu de pertes Hydrogénation/</a:t>
            </a:r>
            <a:r>
              <a:rPr lang="fr-FR" dirty="0" err="1" smtClean="0"/>
              <a:t>dehydrogéntaion</a:t>
            </a:r>
            <a:endParaRPr lang="fr-FR" dirty="0" smtClean="0"/>
          </a:p>
          <a:p>
            <a:r>
              <a:rPr lang="fr-FR" dirty="0" smtClean="0"/>
              <a:t>-facile à transporter</a:t>
            </a:r>
          </a:p>
          <a:p>
            <a:pPr marL="285750" indent="-285750">
              <a:buFontTx/>
              <a:buChar char="-"/>
            </a:pPr>
            <a:r>
              <a:rPr lang="fr-FR" dirty="0" smtClean="0"/>
              <a:t>Non toxique</a:t>
            </a:r>
          </a:p>
          <a:p>
            <a:pPr marL="285750" indent="-285750">
              <a:buFontTx/>
              <a:buChar char="-"/>
            </a:pPr>
            <a:r>
              <a:rPr lang="fr-FR" dirty="0" smtClean="0"/>
              <a:t>Contient beaucoup H</a:t>
            </a:r>
          </a:p>
          <a:p>
            <a:endParaRPr lang="fr-FR" dirty="0"/>
          </a:p>
        </p:txBody>
      </p:sp>
      <p:pic>
        <p:nvPicPr>
          <p:cNvPr id="22" name="Image 21"/>
          <p:cNvPicPr>
            <a:picLocks noChangeAspect="1"/>
          </p:cNvPicPr>
          <p:nvPr/>
        </p:nvPicPr>
        <p:blipFill>
          <a:blip r:embed="rId6"/>
          <a:stretch>
            <a:fillRect/>
          </a:stretch>
        </p:blipFill>
        <p:spPr>
          <a:xfrm>
            <a:off x="7843345" y="4136103"/>
            <a:ext cx="1936409" cy="1450438"/>
          </a:xfrm>
          <a:prstGeom prst="rect">
            <a:avLst/>
          </a:prstGeom>
        </p:spPr>
      </p:pic>
    </p:spTree>
    <p:extLst>
      <p:ext uri="{BB962C8B-B14F-4D97-AF65-F5344CB8AC3E}">
        <p14:creationId xmlns:p14="http://schemas.microsoft.com/office/powerpoint/2010/main" val="29717653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69840" y="50457"/>
            <a:ext cx="8604448" cy="954107"/>
          </a:xfrm>
          <a:prstGeom prst="rect">
            <a:avLst/>
          </a:prstGeom>
          <a:noFill/>
        </p:spPr>
        <p:txBody>
          <a:bodyPr wrap="square" rtlCol="0">
            <a:spAutoFit/>
          </a:bodyPr>
          <a:lstStyle/>
          <a:p>
            <a:pPr algn="ctr" defTabSz="914400" eaLnBrk="0" fontAlgn="base" hangingPunct="0">
              <a:spcBef>
                <a:spcPct val="0"/>
              </a:spcBef>
              <a:spcAft>
                <a:spcPct val="0"/>
              </a:spcAft>
            </a:pPr>
            <a:r>
              <a:rPr lang="fr-FR" sz="2800" dirty="0">
                <a:solidFill>
                  <a:prstClr val="white"/>
                </a:solidFill>
                <a:latin typeface="Times New Roman" pitchFamily="18" charset="0"/>
              </a:rPr>
              <a:t>La pile PEMFC</a:t>
            </a:r>
          </a:p>
          <a:p>
            <a:pPr algn="ctr" defTabSz="914400" eaLnBrk="0" fontAlgn="base" hangingPunct="0">
              <a:spcBef>
                <a:spcPct val="0"/>
              </a:spcBef>
              <a:spcAft>
                <a:spcPct val="0"/>
              </a:spcAft>
            </a:pPr>
            <a:r>
              <a:rPr lang="fr-FR" sz="2800" dirty="0">
                <a:solidFill>
                  <a:prstClr val="white"/>
                </a:solidFill>
                <a:latin typeface="Times New Roman" pitchFamily="18" charset="0"/>
              </a:rPr>
              <a:t>Proton Exchange Membrane Fuel </a:t>
            </a:r>
            <a:r>
              <a:rPr lang="fr-FR" sz="2800" dirty="0" err="1">
                <a:solidFill>
                  <a:prstClr val="white"/>
                </a:solidFill>
                <a:latin typeface="Times New Roman" pitchFamily="18" charset="0"/>
              </a:rPr>
              <a:t>Cell</a:t>
            </a:r>
            <a:endParaRPr lang="fr-FR" sz="2800" dirty="0">
              <a:solidFill>
                <a:prstClr val="white"/>
              </a:solidFill>
              <a:latin typeface="Times New Roman" pitchFamily="18" charset="0"/>
            </a:endParaRPr>
          </a:p>
        </p:txBody>
      </p:sp>
      <p:sp>
        <p:nvSpPr>
          <p:cNvPr id="3" name="ZoneTexte 2"/>
          <p:cNvSpPr txBox="1"/>
          <p:nvPr/>
        </p:nvSpPr>
        <p:spPr>
          <a:xfrm>
            <a:off x="2493791" y="1067569"/>
            <a:ext cx="3312368" cy="369332"/>
          </a:xfrm>
          <a:prstGeom prst="rect">
            <a:avLst/>
          </a:prstGeom>
          <a:noFill/>
        </p:spPr>
        <p:txBody>
          <a:bodyPr wrap="square" rtlCol="0">
            <a:spAutoFit/>
          </a:bodyPr>
          <a:lstStyle/>
          <a:p>
            <a:pPr defTabSz="914400" eaLnBrk="0" fontAlgn="base" hangingPunct="0">
              <a:spcBef>
                <a:spcPct val="0"/>
              </a:spcBef>
              <a:spcAft>
                <a:spcPct val="0"/>
              </a:spcAft>
            </a:pPr>
            <a:r>
              <a:rPr lang="fr-FR" i="1" dirty="0">
                <a:solidFill>
                  <a:prstClr val="black"/>
                </a:solidFill>
                <a:latin typeface="Times New Roman" pitchFamily="18" charset="0"/>
              </a:rPr>
              <a:t>La plus célèbre, la plus courante</a:t>
            </a:r>
          </a:p>
        </p:txBody>
      </p:sp>
      <p:pic>
        <p:nvPicPr>
          <p:cNvPr id="2050" name="Picture 2"/>
          <p:cNvPicPr>
            <a:picLocks noChangeAspect="1" noChangeArrowheads="1"/>
          </p:cNvPicPr>
          <p:nvPr/>
        </p:nvPicPr>
        <p:blipFill>
          <a:blip r:embed="rId2" cstate="print"/>
          <a:srcRect/>
          <a:stretch>
            <a:fillRect/>
          </a:stretch>
        </p:blipFill>
        <p:spPr bwMode="auto">
          <a:xfrm>
            <a:off x="2639616" y="5645750"/>
            <a:ext cx="3452730" cy="807587"/>
          </a:xfrm>
          <a:prstGeom prst="rect">
            <a:avLst/>
          </a:prstGeom>
          <a:noFill/>
          <a:ln w="9525">
            <a:noFill/>
            <a:miter lim="800000"/>
            <a:headEnd/>
            <a:tailEnd/>
          </a:ln>
          <a:effectLst/>
        </p:spPr>
      </p:pic>
      <p:pic>
        <p:nvPicPr>
          <p:cNvPr id="4" name="Picture 2" descr="http://www.chfcc.org/images/hydrogenfuelcell.gif"/>
          <p:cNvPicPr>
            <a:picLocks noChangeAspect="1" noChangeArrowheads="1" noCrop="1"/>
          </p:cNvPicPr>
          <p:nvPr/>
        </p:nvPicPr>
        <p:blipFill>
          <a:blip r:embed="rId3" cstate="print"/>
          <a:srcRect/>
          <a:stretch>
            <a:fillRect/>
          </a:stretch>
        </p:blipFill>
        <p:spPr bwMode="auto">
          <a:xfrm>
            <a:off x="1775520" y="1526757"/>
            <a:ext cx="4191000" cy="4191000"/>
          </a:xfrm>
          <a:prstGeom prst="rect">
            <a:avLst/>
          </a:prstGeom>
          <a:noFill/>
        </p:spPr>
      </p:pic>
      <p:sp>
        <p:nvSpPr>
          <p:cNvPr id="10" name="Rectangle 9"/>
          <p:cNvSpPr/>
          <p:nvPr/>
        </p:nvSpPr>
        <p:spPr>
          <a:xfrm>
            <a:off x="1775520" y="1439669"/>
            <a:ext cx="4176464" cy="461665"/>
          </a:xfrm>
          <a:prstGeom prst="rect">
            <a:avLst/>
          </a:prstGeom>
        </p:spPr>
        <p:txBody>
          <a:bodyPr wrap="square">
            <a:spAutoFit/>
          </a:bodyPr>
          <a:lstStyle/>
          <a:p>
            <a:pPr algn="ctr" defTabSz="914400" eaLnBrk="0" fontAlgn="base" hangingPunct="0">
              <a:spcBef>
                <a:spcPct val="0"/>
              </a:spcBef>
              <a:spcAft>
                <a:spcPct val="0"/>
              </a:spcAft>
            </a:pPr>
            <a:r>
              <a:rPr lang="en-US" sz="1200" dirty="0">
                <a:solidFill>
                  <a:prstClr val="black"/>
                </a:solidFill>
                <a:latin typeface="Times New Roman" pitchFamily="18" charset="0"/>
              </a:rPr>
              <a:t>Animation (c) 2003 Michigan Technological University.</a:t>
            </a:r>
            <a:br>
              <a:rPr lang="en-US" sz="1200" dirty="0">
                <a:solidFill>
                  <a:prstClr val="black"/>
                </a:solidFill>
                <a:latin typeface="Times New Roman" pitchFamily="18" charset="0"/>
              </a:rPr>
            </a:br>
            <a:r>
              <a:rPr lang="en-US" sz="1200" dirty="0">
                <a:solidFill>
                  <a:prstClr val="black"/>
                </a:solidFill>
                <a:latin typeface="Times New Roman" pitchFamily="18" charset="0"/>
              </a:rPr>
              <a:t>Investigator: Dr. Gerald </a:t>
            </a:r>
            <a:r>
              <a:rPr lang="en-US" sz="1200" dirty="0" err="1">
                <a:solidFill>
                  <a:prstClr val="black"/>
                </a:solidFill>
                <a:latin typeface="Times New Roman" pitchFamily="18" charset="0"/>
              </a:rPr>
              <a:t>Caneba</a:t>
            </a:r>
            <a:r>
              <a:rPr lang="en-US" sz="1200" dirty="0">
                <a:solidFill>
                  <a:prstClr val="black"/>
                </a:solidFill>
                <a:latin typeface="Times New Roman" pitchFamily="18" charset="0"/>
              </a:rPr>
              <a:t>. Animator: Dr. Susan E. Hill.</a:t>
            </a:r>
            <a:endParaRPr lang="fr-FR" sz="1200" dirty="0">
              <a:solidFill>
                <a:prstClr val="black"/>
              </a:solidFill>
              <a:latin typeface="Times New Roman" pitchFamily="18" charset="0"/>
            </a:endParaRPr>
          </a:p>
        </p:txBody>
      </p:sp>
      <p:pic>
        <p:nvPicPr>
          <p:cNvPr id="33796" name="Picture 4" descr="http://ffden-2.phys.uaf.edu/211_fall2002.web.dir/Garrison_Collette/PEMfuelcell_files/fuelcellani.gif"/>
          <p:cNvPicPr>
            <a:picLocks noChangeAspect="1" noChangeArrowheads="1" noCrop="1"/>
          </p:cNvPicPr>
          <p:nvPr/>
        </p:nvPicPr>
        <p:blipFill>
          <a:blip r:embed="rId4" cstate="print"/>
          <a:srcRect/>
          <a:stretch>
            <a:fillRect/>
          </a:stretch>
        </p:blipFill>
        <p:spPr bwMode="auto">
          <a:xfrm>
            <a:off x="6446466" y="1541294"/>
            <a:ext cx="3609975" cy="3248025"/>
          </a:xfrm>
          <a:prstGeom prst="rect">
            <a:avLst/>
          </a:prstGeom>
          <a:noFill/>
        </p:spPr>
      </p:pic>
      <p:sp>
        <p:nvSpPr>
          <p:cNvPr id="13" name="Ellipse 12"/>
          <p:cNvSpPr/>
          <p:nvPr/>
        </p:nvSpPr>
        <p:spPr bwMode="auto">
          <a:xfrm>
            <a:off x="3719736" y="2981453"/>
            <a:ext cx="504056" cy="504056"/>
          </a:xfrm>
          <a:prstGeom prst="ellipse">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r-FR" sz="2400">
              <a:solidFill>
                <a:prstClr val="black"/>
              </a:solidFill>
              <a:latin typeface="Times New Roman" pitchFamily="18" charset="0"/>
            </a:endParaRPr>
          </a:p>
        </p:txBody>
      </p:sp>
      <p:sp>
        <p:nvSpPr>
          <p:cNvPr id="14" name="Ellipse 13"/>
          <p:cNvSpPr/>
          <p:nvPr/>
        </p:nvSpPr>
        <p:spPr bwMode="auto">
          <a:xfrm>
            <a:off x="6312024" y="1109245"/>
            <a:ext cx="4320480" cy="3960440"/>
          </a:xfrm>
          <a:prstGeom prst="ellipse">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r-FR" sz="2400">
              <a:solidFill>
                <a:prstClr val="black"/>
              </a:solidFill>
              <a:latin typeface="Times New Roman" pitchFamily="18" charset="0"/>
            </a:endParaRPr>
          </a:p>
        </p:txBody>
      </p:sp>
      <p:cxnSp>
        <p:nvCxnSpPr>
          <p:cNvPr id="16" name="Connecteur droit avec flèche 15"/>
          <p:cNvCxnSpPr>
            <a:stCxn id="13" idx="7"/>
          </p:cNvCxnSpPr>
          <p:nvPr/>
        </p:nvCxnSpPr>
        <p:spPr bwMode="auto">
          <a:xfrm flipV="1">
            <a:off x="4149976" y="3053462"/>
            <a:ext cx="2090041" cy="180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5" name="Picture 5"/>
          <p:cNvPicPr>
            <a:picLocks noChangeAspect="1" noChangeArrowheads="1"/>
          </p:cNvPicPr>
          <p:nvPr/>
        </p:nvPicPr>
        <p:blipFill>
          <a:blip r:embed="rId5" cstate="print"/>
          <a:srcRect/>
          <a:stretch>
            <a:fillRect/>
          </a:stretch>
        </p:blipFill>
        <p:spPr bwMode="auto">
          <a:xfrm>
            <a:off x="6672064" y="5285709"/>
            <a:ext cx="3528392" cy="882098"/>
          </a:xfrm>
          <a:prstGeom prst="rect">
            <a:avLst/>
          </a:prstGeom>
          <a:noFill/>
          <a:ln w="9525">
            <a:noFill/>
            <a:miter lim="800000"/>
            <a:headEnd/>
            <a:tailEnd/>
          </a:ln>
          <a:effectLst/>
        </p:spPr>
      </p:pic>
      <p:sp>
        <p:nvSpPr>
          <p:cNvPr id="5" name="Titre 4"/>
          <p:cNvSpPr>
            <a:spLocks noGrp="1"/>
          </p:cNvSpPr>
          <p:nvPr>
            <p:ph type="title"/>
          </p:nvPr>
        </p:nvSpPr>
        <p:spPr>
          <a:xfrm>
            <a:off x="64518" y="50458"/>
            <a:ext cx="12127481" cy="1173188"/>
          </a:xfrm>
        </p:spPr>
        <p:txBody>
          <a:bodyPr>
            <a:normAutofit/>
          </a:bodyPr>
          <a:lstStyle/>
          <a:p>
            <a:pPr algn="ctr"/>
            <a:r>
              <a:rPr lang="fr-FR" sz="3600" dirty="0" smtClean="0"/>
              <a:t>La technologie de conversion: La pile à combustible</a:t>
            </a:r>
            <a:endParaRPr lang="fr-FR" sz="3600" dirty="0"/>
          </a:p>
        </p:txBody>
      </p:sp>
    </p:spTree>
    <p:extLst>
      <p:ext uri="{BB962C8B-B14F-4D97-AF65-F5344CB8AC3E}">
        <p14:creationId xmlns:p14="http://schemas.microsoft.com/office/powerpoint/2010/main" val="1585873659"/>
      </p:ext>
    </p:extLst>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216" y="1131740"/>
            <a:ext cx="8555249" cy="534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4799856" y="188640"/>
            <a:ext cx="2520280" cy="523220"/>
          </a:xfrm>
          <a:prstGeom prst="rect">
            <a:avLst/>
          </a:prstGeom>
          <a:noFill/>
        </p:spPr>
        <p:txBody>
          <a:bodyPr wrap="square" rtlCol="0">
            <a:spAutoFit/>
          </a:bodyPr>
          <a:lstStyle/>
          <a:p>
            <a:pPr defTabSz="914400" eaLnBrk="0" fontAlgn="base" hangingPunct="0">
              <a:spcBef>
                <a:spcPct val="0"/>
              </a:spcBef>
              <a:spcAft>
                <a:spcPct val="0"/>
              </a:spcAft>
            </a:pPr>
            <a:r>
              <a:rPr lang="fr-FR" sz="2800" dirty="0">
                <a:solidFill>
                  <a:prstClr val="white"/>
                </a:solidFill>
                <a:latin typeface="Times New Roman" pitchFamily="18" charset="0"/>
              </a:rPr>
              <a:t>La pile PEMFC</a:t>
            </a:r>
          </a:p>
        </p:txBody>
      </p:sp>
    </p:spTree>
    <p:extLst>
      <p:ext uri="{BB962C8B-B14F-4D97-AF65-F5344CB8AC3E}">
        <p14:creationId xmlns:p14="http://schemas.microsoft.com/office/powerpoint/2010/main" val="17559787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2966" y="1"/>
            <a:ext cx="10880834" cy="735724"/>
          </a:xfrm>
        </p:spPr>
        <p:txBody>
          <a:bodyPr/>
          <a:lstStyle/>
          <a:p>
            <a:pPr algn="ctr"/>
            <a:r>
              <a:rPr lang="fr-FR" dirty="0" smtClean="0"/>
              <a:t>L’hydrogène sous sa forme molécule H2</a:t>
            </a:r>
            <a:endParaRPr lang="fr-FR" dirty="0"/>
          </a:p>
        </p:txBody>
      </p:sp>
      <p:sp>
        <p:nvSpPr>
          <p:cNvPr id="3" name="Espace réservé du contenu 2"/>
          <p:cNvSpPr>
            <a:spLocks noGrp="1"/>
          </p:cNvSpPr>
          <p:nvPr>
            <p:ph idx="1"/>
          </p:nvPr>
        </p:nvSpPr>
        <p:spPr>
          <a:xfrm>
            <a:off x="0" y="950036"/>
            <a:ext cx="12034345" cy="5603163"/>
          </a:xfrm>
        </p:spPr>
        <p:txBody>
          <a:bodyPr>
            <a:normAutofit fontScale="55000" lnSpcReduction="20000"/>
          </a:bodyPr>
          <a:lstStyle/>
          <a:p>
            <a:r>
              <a:rPr lang="fr-FR" dirty="0" smtClean="0"/>
              <a:t>L’hydrogène sous forme libre est un gaz diatomique H2</a:t>
            </a:r>
          </a:p>
          <a:p>
            <a:r>
              <a:rPr lang="fr-FR" dirty="0" smtClean="0"/>
              <a:t>Sa formule isotopique est 1,008 (0,01 % de deutérium, 0 % de tritium) &gt;&gt; 10.08 ou 8 Octobre journée de l’hydrogène aux USA</a:t>
            </a:r>
          </a:p>
          <a:p>
            <a:r>
              <a:rPr lang="fr-FR" dirty="0" smtClean="0"/>
              <a:t>Transparent, inodore, non toxique</a:t>
            </a:r>
          </a:p>
          <a:p>
            <a:r>
              <a:rPr lang="fr-FR" dirty="0" smtClean="0"/>
              <a:t>Le plus léger des gaz, mais le plus énergétique en masse (par Kg)</a:t>
            </a:r>
          </a:p>
          <a:p>
            <a:r>
              <a:rPr lang="fr-FR" dirty="0" smtClean="0"/>
              <a:t>Il diffuse très vite (coefficient de </a:t>
            </a:r>
            <a:r>
              <a:rPr lang="fr-FR" dirty="0"/>
              <a:t>d</a:t>
            </a:r>
            <a:r>
              <a:rPr lang="fr-FR" dirty="0" smtClean="0"/>
              <a:t>iffusivité le plus élevé)</a:t>
            </a:r>
          </a:p>
          <a:p>
            <a:r>
              <a:rPr lang="fr-FR" b="1" u="sng" dirty="0" smtClean="0"/>
              <a:t>Il a des propriétés énergétiques</a:t>
            </a:r>
          </a:p>
          <a:p>
            <a:pPr lvl="1"/>
            <a:r>
              <a:rPr lang="fr-FR" dirty="0" smtClean="0"/>
              <a:t>Combustion qui produit de l’eau et de la chaleur (et des </a:t>
            </a:r>
            <a:r>
              <a:rPr lang="fr-FR" dirty="0" err="1" smtClean="0"/>
              <a:t>Nox</a:t>
            </a:r>
            <a:r>
              <a:rPr lang="fr-FR" dirty="0" smtClean="0"/>
              <a:t> si combustion dans l’air)</a:t>
            </a:r>
          </a:p>
          <a:p>
            <a:pPr lvl="1"/>
            <a:r>
              <a:rPr lang="fr-FR" dirty="0"/>
              <a:t>F</a:t>
            </a:r>
            <a:r>
              <a:rPr lang="fr-FR" dirty="0" smtClean="0"/>
              <a:t>lamme haute température 2045 °K</a:t>
            </a:r>
          </a:p>
          <a:p>
            <a:pPr lvl="1"/>
            <a:r>
              <a:rPr lang="fr-FR" dirty="0" smtClean="0"/>
              <a:t>Conversion </a:t>
            </a:r>
            <a:r>
              <a:rPr lang="fr-FR" dirty="0" err="1" smtClean="0"/>
              <a:t>electrochimiques</a:t>
            </a:r>
            <a:r>
              <a:rPr lang="fr-FR" dirty="0" smtClean="0"/>
              <a:t> (eau, chaleur et électricité)dans une pile à combustible</a:t>
            </a:r>
          </a:p>
          <a:p>
            <a:pPr lvl="1"/>
            <a:r>
              <a:rPr lang="fr-FR" dirty="0" smtClean="0"/>
              <a:t>Son </a:t>
            </a:r>
            <a:r>
              <a:rPr lang="fr-FR" dirty="0"/>
              <a:t>utilisation ne produit pas de CO2</a:t>
            </a:r>
          </a:p>
          <a:p>
            <a:r>
              <a:rPr lang="fr-FR" b="1" u="sng" dirty="0" smtClean="0"/>
              <a:t>Il a des propriétés chimiques, notamment  réductrices  (exemple réduction des oxydes de fer)</a:t>
            </a:r>
          </a:p>
          <a:p>
            <a:r>
              <a:rPr lang="fr-FR" dirty="0" smtClean="0"/>
              <a:t>Il a des plages en mélange avec l’air d’explosivité larges, avec une </a:t>
            </a:r>
            <a:r>
              <a:rPr lang="fr-FR" dirty="0"/>
              <a:t>é</a:t>
            </a:r>
            <a:r>
              <a:rPr lang="fr-FR" dirty="0" smtClean="0"/>
              <a:t>nergie d’ignition très faible</a:t>
            </a:r>
          </a:p>
          <a:p>
            <a:r>
              <a:rPr lang="fr-FR" dirty="0" smtClean="0"/>
              <a:t>Sa flamme ne rayonne pas ou peu dans le visible (invisible): Avantage et Inconvénient</a:t>
            </a:r>
            <a:endParaRPr lang="fr-FR" dirty="0"/>
          </a:p>
        </p:txBody>
      </p:sp>
      <p:sp>
        <p:nvSpPr>
          <p:cNvPr id="4" name="Espace réservé du numéro de diapositive 3"/>
          <p:cNvSpPr>
            <a:spLocks noGrp="1"/>
          </p:cNvSpPr>
          <p:nvPr>
            <p:ph type="sldNum" sz="quarter" idx="12"/>
          </p:nvPr>
        </p:nvSpPr>
        <p:spPr/>
        <p:txBody>
          <a:bodyPr/>
          <a:lstStyle/>
          <a:p>
            <a:fld id="{672B7600-67E3-4D97-B453-880E2742B982}" type="slidenum">
              <a:rPr lang="en-US" smtClean="0"/>
              <a:t>5</a:t>
            </a:fld>
            <a:endParaRPr lang="en-US"/>
          </a:p>
        </p:txBody>
      </p:sp>
    </p:spTree>
    <p:extLst>
      <p:ext uri="{BB962C8B-B14F-4D97-AF65-F5344CB8AC3E}">
        <p14:creationId xmlns:p14="http://schemas.microsoft.com/office/powerpoint/2010/main" val="25224645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799856" y="188640"/>
            <a:ext cx="2520280" cy="523220"/>
          </a:xfrm>
          <a:prstGeom prst="rect">
            <a:avLst/>
          </a:prstGeom>
          <a:noFill/>
        </p:spPr>
        <p:txBody>
          <a:bodyPr wrap="square" rtlCol="0">
            <a:spAutoFit/>
          </a:bodyPr>
          <a:lstStyle/>
          <a:p>
            <a:pPr defTabSz="914400" eaLnBrk="0" fontAlgn="base" hangingPunct="0">
              <a:spcBef>
                <a:spcPct val="0"/>
              </a:spcBef>
              <a:spcAft>
                <a:spcPct val="0"/>
              </a:spcAft>
            </a:pPr>
            <a:r>
              <a:rPr lang="fr-FR" sz="2800" dirty="0">
                <a:solidFill>
                  <a:prstClr val="white"/>
                </a:solidFill>
                <a:latin typeface="Times New Roman" pitchFamily="18" charset="0"/>
              </a:rPr>
              <a:t>La pile PEMFC</a:t>
            </a:r>
          </a:p>
        </p:txBody>
      </p:sp>
      <p:pic>
        <p:nvPicPr>
          <p:cNvPr id="3" name="Picture 3"/>
          <p:cNvPicPr>
            <a:picLocks noChangeAspect="1" noChangeArrowheads="1"/>
          </p:cNvPicPr>
          <p:nvPr/>
        </p:nvPicPr>
        <p:blipFill>
          <a:blip r:embed="rId2" cstate="print"/>
          <a:srcRect/>
          <a:stretch>
            <a:fillRect/>
          </a:stretch>
        </p:blipFill>
        <p:spPr bwMode="auto">
          <a:xfrm>
            <a:off x="7104112" y="1472783"/>
            <a:ext cx="3456384" cy="4032448"/>
          </a:xfrm>
          <a:prstGeom prst="rect">
            <a:avLst/>
          </a:prstGeom>
          <a:noFill/>
          <a:ln w="9525">
            <a:noFill/>
            <a:miter lim="800000"/>
            <a:headEnd/>
            <a:tailEnd/>
          </a:ln>
          <a:effectLst/>
        </p:spPr>
      </p:pic>
      <p:sp>
        <p:nvSpPr>
          <p:cNvPr id="4" name="Rectangle 3"/>
          <p:cNvSpPr/>
          <p:nvPr/>
        </p:nvSpPr>
        <p:spPr>
          <a:xfrm>
            <a:off x="7903268" y="5610726"/>
            <a:ext cx="1858073" cy="338554"/>
          </a:xfrm>
          <a:prstGeom prst="rect">
            <a:avLst/>
          </a:prstGeom>
        </p:spPr>
        <p:txBody>
          <a:bodyPr wrap="none">
            <a:spAutoFit/>
          </a:bodyPr>
          <a:lstStyle/>
          <a:p>
            <a:pPr defTabSz="914400" eaLnBrk="0" fontAlgn="base" hangingPunct="0">
              <a:spcBef>
                <a:spcPct val="0"/>
              </a:spcBef>
              <a:spcAft>
                <a:spcPct val="0"/>
              </a:spcAft>
            </a:pPr>
            <a:r>
              <a:rPr lang="fr-FR" sz="1600" dirty="0">
                <a:solidFill>
                  <a:prstClr val="black"/>
                </a:solidFill>
                <a:latin typeface="Times New Roman" pitchFamily="18" charset="0"/>
              </a:rPr>
              <a:t>entre 0,5 et 1 A/cm2</a:t>
            </a:r>
          </a:p>
        </p:txBody>
      </p:sp>
      <p:pic>
        <p:nvPicPr>
          <p:cNvPr id="5" name="Picture 2" descr="http://www.fuelcells.org/uploads/how-a-fuel-cell-wor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237828"/>
            <a:ext cx="5238750" cy="5143501"/>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p:cNvSpPr/>
          <p:nvPr/>
        </p:nvSpPr>
        <p:spPr bwMode="auto">
          <a:xfrm>
            <a:off x="5735960" y="5877272"/>
            <a:ext cx="792088" cy="360040"/>
          </a:xfrm>
          <a:prstGeom prst="ellipse">
            <a:avLst/>
          </a:prstGeom>
          <a:solidFill>
            <a:schemeClr val="accent1">
              <a:alpha val="18000"/>
            </a:schemeClr>
          </a:solid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r-FR" sz="2400">
              <a:solidFill>
                <a:prstClr val="black"/>
              </a:solidFill>
              <a:latin typeface="Times New Roman" pitchFamily="18" charset="0"/>
            </a:endParaRPr>
          </a:p>
        </p:txBody>
      </p:sp>
      <p:sp>
        <p:nvSpPr>
          <p:cNvPr id="7" name="Ellipse 6"/>
          <p:cNvSpPr/>
          <p:nvPr/>
        </p:nvSpPr>
        <p:spPr bwMode="auto">
          <a:xfrm>
            <a:off x="8708341" y="5033230"/>
            <a:ext cx="1224136" cy="487087"/>
          </a:xfrm>
          <a:prstGeom prst="ellipse">
            <a:avLst/>
          </a:prstGeom>
          <a:solidFill>
            <a:schemeClr val="accent1">
              <a:alpha val="18000"/>
            </a:schemeClr>
          </a:solid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r-FR" sz="2400">
              <a:solidFill>
                <a:prstClr val="black"/>
              </a:solidFill>
              <a:latin typeface="Times New Roman" pitchFamily="18" charset="0"/>
            </a:endParaRPr>
          </a:p>
        </p:txBody>
      </p:sp>
    </p:spTree>
    <p:extLst>
      <p:ext uri="{BB962C8B-B14F-4D97-AF65-F5344CB8AC3E}">
        <p14:creationId xmlns:p14="http://schemas.microsoft.com/office/powerpoint/2010/main" val="35304219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h2sys.fr/wp-content/uploads/2017/09/Composition-cellule-Pi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608" y="1098178"/>
            <a:ext cx="7632848" cy="556934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711624" y="188640"/>
            <a:ext cx="7848872" cy="523220"/>
          </a:xfrm>
          <a:prstGeom prst="rect">
            <a:avLst/>
          </a:prstGeom>
          <a:noFill/>
        </p:spPr>
        <p:txBody>
          <a:bodyPr wrap="square" rtlCol="0">
            <a:spAutoFit/>
          </a:bodyPr>
          <a:lstStyle/>
          <a:p>
            <a:pPr defTabSz="914400" eaLnBrk="0" fontAlgn="base" hangingPunct="0">
              <a:spcBef>
                <a:spcPct val="0"/>
              </a:spcBef>
              <a:spcAft>
                <a:spcPct val="0"/>
              </a:spcAft>
            </a:pPr>
            <a:r>
              <a:rPr lang="fr-FR" sz="2800" dirty="0">
                <a:solidFill>
                  <a:prstClr val="white"/>
                </a:solidFill>
                <a:latin typeface="Times New Roman" pitchFamily="18" charset="0"/>
              </a:rPr>
              <a:t>PEMFC: une cellule plus fine qu’un sandwich SNCF </a:t>
            </a:r>
          </a:p>
        </p:txBody>
      </p:sp>
      <p:sp>
        <p:nvSpPr>
          <p:cNvPr id="2" name="ZoneTexte 1"/>
          <p:cNvSpPr txBox="1"/>
          <p:nvPr/>
        </p:nvSpPr>
        <p:spPr>
          <a:xfrm>
            <a:off x="4477308" y="1098179"/>
            <a:ext cx="2160240" cy="461665"/>
          </a:xfrm>
          <a:prstGeom prst="rect">
            <a:avLst/>
          </a:prstGeom>
          <a:noFill/>
        </p:spPr>
        <p:txBody>
          <a:bodyPr wrap="square" rtlCol="0">
            <a:spAutoFit/>
          </a:bodyPr>
          <a:lstStyle/>
          <a:p>
            <a:pPr defTabSz="914400" eaLnBrk="0" fontAlgn="base" hangingPunct="0">
              <a:spcBef>
                <a:spcPct val="0"/>
              </a:spcBef>
              <a:spcAft>
                <a:spcPct val="0"/>
              </a:spcAft>
            </a:pPr>
            <a:r>
              <a:rPr lang="fr-FR" sz="2400" dirty="0">
                <a:solidFill>
                  <a:prstClr val="black"/>
                </a:solidFill>
                <a:latin typeface="Times New Roman" pitchFamily="18" charset="0"/>
              </a:rPr>
              <a:t>Une cellule</a:t>
            </a:r>
          </a:p>
        </p:txBody>
      </p:sp>
      <p:sp>
        <p:nvSpPr>
          <p:cNvPr id="4" name="ZoneTexte 3"/>
          <p:cNvSpPr txBox="1"/>
          <p:nvPr/>
        </p:nvSpPr>
        <p:spPr>
          <a:xfrm>
            <a:off x="2599522" y="3861049"/>
            <a:ext cx="4432583" cy="246221"/>
          </a:xfrm>
          <a:prstGeom prst="rect">
            <a:avLst/>
          </a:prstGeom>
          <a:solidFill>
            <a:schemeClr val="bg1"/>
          </a:solidFill>
        </p:spPr>
        <p:txBody>
          <a:bodyPr wrap="square" rtlCol="0">
            <a:spAutoFit/>
          </a:bodyPr>
          <a:lstStyle/>
          <a:p>
            <a:pPr defTabSz="914400" eaLnBrk="0" fontAlgn="base" hangingPunct="0">
              <a:spcBef>
                <a:spcPct val="0"/>
              </a:spcBef>
              <a:spcAft>
                <a:spcPct val="0"/>
              </a:spcAft>
            </a:pPr>
            <a:r>
              <a:rPr lang="fr-FR" sz="1000" b="1" dirty="0">
                <a:solidFill>
                  <a:prstClr val="black"/>
                </a:solidFill>
                <a:latin typeface="Times New Roman" pitchFamily="18" charset="0"/>
              </a:rPr>
              <a:t>5mm      0,5mm    3mm     200</a:t>
            </a:r>
            <a:r>
              <a:rPr lang="el-GR" sz="1000" b="1" dirty="0">
                <a:solidFill>
                  <a:prstClr val="black"/>
                </a:solidFill>
                <a:latin typeface="Calibri"/>
              </a:rPr>
              <a:t>μ</a:t>
            </a:r>
            <a:r>
              <a:rPr lang="fr-FR" sz="1000" b="1" dirty="0">
                <a:solidFill>
                  <a:prstClr val="black"/>
                </a:solidFill>
                <a:latin typeface="Calibri"/>
              </a:rPr>
              <a:t>m      50</a:t>
            </a:r>
            <a:r>
              <a:rPr lang="el-GR" sz="1000" b="1" dirty="0">
                <a:solidFill>
                  <a:prstClr val="black"/>
                </a:solidFill>
                <a:latin typeface="Calibri"/>
              </a:rPr>
              <a:t> μ</a:t>
            </a:r>
            <a:r>
              <a:rPr lang="fr-FR" sz="1000" b="1" dirty="0">
                <a:solidFill>
                  <a:prstClr val="black"/>
                </a:solidFill>
                <a:latin typeface="Calibri"/>
              </a:rPr>
              <a:t>m      200</a:t>
            </a:r>
            <a:r>
              <a:rPr lang="el-GR" sz="1000" b="1" dirty="0">
                <a:solidFill>
                  <a:prstClr val="black"/>
                </a:solidFill>
                <a:latin typeface="Calibri"/>
              </a:rPr>
              <a:t> μ</a:t>
            </a:r>
            <a:r>
              <a:rPr lang="fr-FR" sz="1000" b="1" dirty="0">
                <a:solidFill>
                  <a:prstClr val="black"/>
                </a:solidFill>
                <a:latin typeface="Calibri"/>
              </a:rPr>
              <a:t>m      3mm     0,5mm     5mm</a:t>
            </a:r>
            <a:endParaRPr lang="fr-FR" sz="1000" b="1" dirty="0">
              <a:solidFill>
                <a:prstClr val="black"/>
              </a:solidFill>
              <a:latin typeface="Times New Roman" pitchFamily="18" charset="0"/>
            </a:endParaRPr>
          </a:p>
        </p:txBody>
      </p:sp>
    </p:spTree>
    <p:extLst>
      <p:ext uri="{BB962C8B-B14F-4D97-AF65-F5344CB8AC3E}">
        <p14:creationId xmlns:p14="http://schemas.microsoft.com/office/powerpoint/2010/main" val="27201924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526" y="1527175"/>
            <a:ext cx="4299507"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cstate="print"/>
          <a:srcRect l="5253" r="6733"/>
          <a:stretch/>
        </p:blipFill>
        <p:spPr bwMode="auto">
          <a:xfrm>
            <a:off x="5486116" y="3429001"/>
            <a:ext cx="5117354" cy="3083570"/>
          </a:xfrm>
          <a:prstGeom prst="rect">
            <a:avLst/>
          </a:prstGeom>
          <a:noFill/>
          <a:ln w="9525">
            <a:noFill/>
            <a:miter lim="800000"/>
            <a:headEnd/>
            <a:tailEnd/>
          </a:ln>
        </p:spPr>
      </p:pic>
      <p:sp>
        <p:nvSpPr>
          <p:cNvPr id="4" name="ZoneTexte 3"/>
          <p:cNvSpPr txBox="1"/>
          <p:nvPr/>
        </p:nvSpPr>
        <p:spPr>
          <a:xfrm>
            <a:off x="4799856" y="188640"/>
            <a:ext cx="2520280" cy="523220"/>
          </a:xfrm>
          <a:prstGeom prst="rect">
            <a:avLst/>
          </a:prstGeom>
          <a:noFill/>
        </p:spPr>
        <p:txBody>
          <a:bodyPr wrap="square" rtlCol="0">
            <a:spAutoFit/>
          </a:bodyPr>
          <a:lstStyle/>
          <a:p>
            <a:pPr defTabSz="914400" eaLnBrk="0" fontAlgn="base" hangingPunct="0">
              <a:spcBef>
                <a:spcPct val="0"/>
              </a:spcBef>
              <a:spcAft>
                <a:spcPct val="0"/>
              </a:spcAft>
            </a:pPr>
            <a:r>
              <a:rPr lang="fr-FR" sz="2800" dirty="0">
                <a:solidFill>
                  <a:prstClr val="white"/>
                </a:solidFill>
                <a:latin typeface="Times New Roman" pitchFamily="18" charset="0"/>
              </a:rPr>
              <a:t>La pile PEMFC</a:t>
            </a:r>
          </a:p>
        </p:txBody>
      </p:sp>
      <p:sp>
        <p:nvSpPr>
          <p:cNvPr id="5" name="Double flèche horizontale 4"/>
          <p:cNvSpPr/>
          <p:nvPr/>
        </p:nvSpPr>
        <p:spPr>
          <a:xfrm rot="20276774">
            <a:off x="2085565" y="4746387"/>
            <a:ext cx="1080120" cy="216024"/>
          </a:xfrm>
          <a:prstGeom prst="lef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fr-FR" sz="2400">
              <a:solidFill>
                <a:prstClr val="white"/>
              </a:solidFill>
              <a:latin typeface="Arial"/>
            </a:endParaRPr>
          </a:p>
        </p:txBody>
      </p:sp>
      <p:sp>
        <p:nvSpPr>
          <p:cNvPr id="6" name="ZoneTexte 5"/>
          <p:cNvSpPr txBox="1"/>
          <p:nvPr/>
        </p:nvSpPr>
        <p:spPr>
          <a:xfrm>
            <a:off x="2495600" y="4331372"/>
            <a:ext cx="432048" cy="523220"/>
          </a:xfrm>
          <a:prstGeom prst="rect">
            <a:avLst/>
          </a:prstGeom>
          <a:noFill/>
        </p:spPr>
        <p:txBody>
          <a:bodyPr wrap="square" rtlCol="0">
            <a:spAutoFit/>
          </a:bodyPr>
          <a:lstStyle/>
          <a:p>
            <a:pPr defTabSz="914400" eaLnBrk="0" fontAlgn="base" hangingPunct="0">
              <a:spcBef>
                <a:spcPct val="0"/>
              </a:spcBef>
              <a:spcAft>
                <a:spcPct val="0"/>
              </a:spcAft>
            </a:pPr>
            <a:r>
              <a:rPr lang="fr-FR" sz="2800" b="1" dirty="0">
                <a:solidFill>
                  <a:srgbClr val="0070C0"/>
                </a:solidFill>
                <a:latin typeface="Times New Roman" pitchFamily="18" charset="0"/>
              </a:rPr>
              <a:t>V</a:t>
            </a:r>
          </a:p>
        </p:txBody>
      </p:sp>
      <p:sp>
        <p:nvSpPr>
          <p:cNvPr id="7" name="ZoneTexte 6"/>
          <p:cNvSpPr txBox="1"/>
          <p:nvPr/>
        </p:nvSpPr>
        <p:spPr>
          <a:xfrm>
            <a:off x="2084525" y="5847656"/>
            <a:ext cx="1512168" cy="461665"/>
          </a:xfrm>
          <a:prstGeom prst="rect">
            <a:avLst/>
          </a:prstGeom>
          <a:noFill/>
        </p:spPr>
        <p:txBody>
          <a:bodyPr wrap="square" rtlCol="0">
            <a:spAutoFit/>
          </a:bodyPr>
          <a:lstStyle/>
          <a:p>
            <a:pPr defTabSz="914400" eaLnBrk="0" fontAlgn="base" hangingPunct="0">
              <a:spcBef>
                <a:spcPct val="0"/>
              </a:spcBef>
              <a:spcAft>
                <a:spcPct val="0"/>
              </a:spcAft>
            </a:pPr>
            <a:r>
              <a:rPr lang="fr-FR" sz="2400" b="1" dirty="0">
                <a:solidFill>
                  <a:srgbClr val="0070C0"/>
                </a:solidFill>
                <a:latin typeface="Times New Roman" pitchFamily="18" charset="0"/>
              </a:rPr>
              <a:t>V = n </a:t>
            </a:r>
            <a:r>
              <a:rPr lang="fr-FR" sz="1600" b="1" dirty="0">
                <a:solidFill>
                  <a:srgbClr val="0070C0"/>
                </a:solidFill>
                <a:latin typeface="Times New Roman" pitchFamily="18" charset="0"/>
              </a:rPr>
              <a:t>x</a:t>
            </a:r>
            <a:r>
              <a:rPr lang="fr-FR" sz="2400" b="1" dirty="0">
                <a:solidFill>
                  <a:srgbClr val="0070C0"/>
                </a:solidFill>
                <a:latin typeface="Times New Roman" pitchFamily="18" charset="0"/>
              </a:rPr>
              <a:t> </a:t>
            </a:r>
            <a:r>
              <a:rPr lang="fr-FR" sz="2400" b="1" dirty="0">
                <a:solidFill>
                  <a:srgbClr val="0070C0"/>
                </a:solidFill>
                <a:latin typeface="Lucida Calligraphy" panose="03010101010101010101" pitchFamily="66" charset="0"/>
              </a:rPr>
              <a:t>v</a:t>
            </a:r>
          </a:p>
        </p:txBody>
      </p:sp>
      <p:sp>
        <p:nvSpPr>
          <p:cNvPr id="8" name="Rectangle 7"/>
          <p:cNvSpPr/>
          <p:nvPr/>
        </p:nvSpPr>
        <p:spPr>
          <a:xfrm>
            <a:off x="4254768" y="1671192"/>
            <a:ext cx="401072" cy="461665"/>
          </a:xfrm>
          <a:prstGeom prst="rect">
            <a:avLst/>
          </a:prstGeom>
        </p:spPr>
        <p:txBody>
          <a:bodyPr wrap="none">
            <a:spAutoFit/>
          </a:bodyPr>
          <a:lstStyle/>
          <a:p>
            <a:pPr defTabSz="914400" eaLnBrk="0" fontAlgn="base" hangingPunct="0">
              <a:spcBef>
                <a:spcPct val="0"/>
              </a:spcBef>
              <a:spcAft>
                <a:spcPct val="0"/>
              </a:spcAft>
            </a:pPr>
            <a:r>
              <a:rPr lang="fr-FR" sz="2400" b="1" dirty="0">
                <a:solidFill>
                  <a:srgbClr val="0070C0"/>
                </a:solidFill>
                <a:latin typeface="Lucida Calligraphy" panose="03010101010101010101" pitchFamily="66" charset="0"/>
              </a:rPr>
              <a:t>v</a:t>
            </a:r>
            <a:endParaRPr lang="fr-FR" sz="2400" dirty="0">
              <a:solidFill>
                <a:prstClr val="black"/>
              </a:solidFill>
              <a:latin typeface="Times New Roman" pitchFamily="18" charset="0"/>
            </a:endParaRPr>
          </a:p>
        </p:txBody>
      </p:sp>
      <p:cxnSp>
        <p:nvCxnSpPr>
          <p:cNvPr id="9" name="Connecteur droit avec flèche 8"/>
          <p:cNvCxnSpPr/>
          <p:nvPr/>
        </p:nvCxnSpPr>
        <p:spPr>
          <a:xfrm>
            <a:off x="3884268" y="2103239"/>
            <a:ext cx="792088" cy="0"/>
          </a:xfrm>
          <a:prstGeom prst="straightConnector1">
            <a:avLst/>
          </a:prstGeom>
          <a:ln w="4127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Parallélogramme 9"/>
          <p:cNvSpPr/>
          <p:nvPr/>
        </p:nvSpPr>
        <p:spPr>
          <a:xfrm rot="5400000" flipV="1">
            <a:off x="6067512" y="2202330"/>
            <a:ext cx="1800200" cy="705049"/>
          </a:xfrm>
          <a:prstGeom prst="parallelogram">
            <a:avLst>
              <a:gd name="adj" fmla="val 78785"/>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fr-FR" sz="2400">
              <a:solidFill>
                <a:prstClr val="white"/>
              </a:solidFill>
              <a:latin typeface="Arial"/>
            </a:endParaRPr>
          </a:p>
        </p:txBody>
      </p:sp>
      <p:sp>
        <p:nvSpPr>
          <p:cNvPr id="11" name="ZoneTexte 10"/>
          <p:cNvSpPr txBox="1"/>
          <p:nvPr/>
        </p:nvSpPr>
        <p:spPr>
          <a:xfrm>
            <a:off x="2277288" y="928791"/>
            <a:ext cx="8213489" cy="523220"/>
          </a:xfrm>
          <a:prstGeom prst="rect">
            <a:avLst/>
          </a:prstGeom>
          <a:noFill/>
        </p:spPr>
        <p:txBody>
          <a:bodyPr wrap="square" rtlCol="0">
            <a:spAutoFit/>
          </a:bodyPr>
          <a:lstStyle/>
          <a:p>
            <a:pPr defTabSz="914400" eaLnBrk="0" fontAlgn="base" hangingPunct="0">
              <a:spcBef>
                <a:spcPct val="0"/>
              </a:spcBef>
              <a:spcAft>
                <a:spcPct val="0"/>
              </a:spcAft>
            </a:pPr>
            <a:r>
              <a:rPr lang="fr-FR" sz="2800" dirty="0">
                <a:solidFill>
                  <a:srgbClr val="0070C0"/>
                </a:solidFill>
                <a:latin typeface="Times New Roman" pitchFamily="18" charset="0"/>
              </a:rPr>
              <a:t>La pile à combustible est le composant « puissance »</a:t>
            </a:r>
          </a:p>
        </p:txBody>
      </p:sp>
      <p:sp>
        <p:nvSpPr>
          <p:cNvPr id="12" name="ZoneTexte 11"/>
          <p:cNvSpPr txBox="1"/>
          <p:nvPr/>
        </p:nvSpPr>
        <p:spPr>
          <a:xfrm>
            <a:off x="8400256" y="2041684"/>
            <a:ext cx="1656184" cy="523220"/>
          </a:xfrm>
          <a:prstGeom prst="rect">
            <a:avLst/>
          </a:prstGeom>
          <a:noFill/>
        </p:spPr>
        <p:txBody>
          <a:bodyPr wrap="square" rtlCol="0">
            <a:spAutoFit/>
          </a:bodyPr>
          <a:lstStyle/>
          <a:p>
            <a:pPr defTabSz="914400" eaLnBrk="0" fontAlgn="base" hangingPunct="0">
              <a:spcBef>
                <a:spcPct val="0"/>
              </a:spcBef>
              <a:spcAft>
                <a:spcPct val="0"/>
              </a:spcAft>
            </a:pPr>
            <a:r>
              <a:rPr lang="fr-FR" sz="2800" b="1" dirty="0">
                <a:solidFill>
                  <a:prstClr val="black"/>
                </a:solidFill>
                <a:latin typeface="Times New Roman" pitchFamily="18" charset="0"/>
              </a:rPr>
              <a:t>P = </a:t>
            </a:r>
            <a:r>
              <a:rPr lang="fr-FR" sz="2800" b="1" dirty="0">
                <a:solidFill>
                  <a:srgbClr val="0070C0"/>
                </a:solidFill>
                <a:latin typeface="Times New Roman" pitchFamily="18" charset="0"/>
              </a:rPr>
              <a:t>V</a:t>
            </a:r>
            <a:r>
              <a:rPr lang="fr-FR" sz="2800" b="1" dirty="0">
                <a:solidFill>
                  <a:prstClr val="black"/>
                </a:solidFill>
                <a:latin typeface="Times New Roman" pitchFamily="18" charset="0"/>
              </a:rPr>
              <a:t> x </a:t>
            </a:r>
            <a:r>
              <a:rPr lang="fr-FR" sz="2800" b="1" dirty="0">
                <a:solidFill>
                  <a:srgbClr val="FF0000"/>
                </a:solidFill>
                <a:latin typeface="Times New Roman" pitchFamily="18" charset="0"/>
              </a:rPr>
              <a:t>I</a:t>
            </a:r>
          </a:p>
        </p:txBody>
      </p:sp>
      <p:cxnSp>
        <p:nvCxnSpPr>
          <p:cNvPr id="13" name="Connecteur en arc 12"/>
          <p:cNvCxnSpPr/>
          <p:nvPr/>
        </p:nvCxnSpPr>
        <p:spPr>
          <a:xfrm>
            <a:off x="4280312" y="2554854"/>
            <a:ext cx="2247736" cy="658123"/>
          </a:xfrm>
          <a:prstGeom prst="curvedConnector3">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8256240" y="6179454"/>
            <a:ext cx="1080120" cy="360040"/>
          </a:xfrm>
          <a:prstGeom prst="ellipse">
            <a:avLst/>
          </a:prstGeom>
          <a:solidFill>
            <a:schemeClr val="tx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fr-FR" sz="2400">
              <a:solidFill>
                <a:prstClr val="white"/>
              </a:solidFill>
              <a:latin typeface="Arial"/>
            </a:endParaRPr>
          </a:p>
        </p:txBody>
      </p:sp>
      <p:sp>
        <p:nvSpPr>
          <p:cNvPr id="15" name="Parallélogramme 14"/>
          <p:cNvSpPr/>
          <p:nvPr/>
        </p:nvSpPr>
        <p:spPr>
          <a:xfrm rot="5400000" flipV="1">
            <a:off x="6873438" y="2659082"/>
            <a:ext cx="612884" cy="280515"/>
          </a:xfrm>
          <a:prstGeom prst="parallelogram">
            <a:avLst>
              <a:gd name="adj" fmla="val 7878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fr-FR" sz="2400">
              <a:solidFill>
                <a:prstClr val="white"/>
              </a:solidFill>
              <a:latin typeface="Arial"/>
            </a:endParaRPr>
          </a:p>
        </p:txBody>
      </p:sp>
      <p:sp>
        <p:nvSpPr>
          <p:cNvPr id="16" name="ZoneTexte 15"/>
          <p:cNvSpPr txBox="1"/>
          <p:nvPr/>
        </p:nvSpPr>
        <p:spPr>
          <a:xfrm>
            <a:off x="6579275" y="2065244"/>
            <a:ext cx="1062045" cy="523220"/>
          </a:xfrm>
          <a:prstGeom prst="rect">
            <a:avLst/>
          </a:prstGeom>
          <a:noFill/>
        </p:spPr>
        <p:txBody>
          <a:bodyPr wrap="square" rtlCol="0">
            <a:spAutoFit/>
          </a:bodyPr>
          <a:lstStyle/>
          <a:p>
            <a:pPr defTabSz="914400" eaLnBrk="0" fontAlgn="base" hangingPunct="0">
              <a:spcBef>
                <a:spcPct val="0"/>
              </a:spcBef>
              <a:spcAft>
                <a:spcPct val="0"/>
              </a:spcAft>
            </a:pPr>
            <a:r>
              <a:rPr lang="fr-FR" sz="2800" b="1" dirty="0">
                <a:solidFill>
                  <a:srgbClr val="FF0000"/>
                </a:solidFill>
                <a:latin typeface="Times New Roman" pitchFamily="18" charset="0"/>
              </a:rPr>
              <a:t>S</a:t>
            </a:r>
            <a:r>
              <a:rPr lang="fr-FR" sz="1200" b="1" dirty="0">
                <a:solidFill>
                  <a:srgbClr val="FF0000"/>
                </a:solidFill>
                <a:latin typeface="Times New Roman" pitchFamily="18" charset="0"/>
              </a:rPr>
              <a:t> </a:t>
            </a:r>
            <a:r>
              <a:rPr lang="fr-FR" sz="2000" b="1" dirty="0">
                <a:solidFill>
                  <a:srgbClr val="FF0000"/>
                </a:solidFill>
                <a:latin typeface="Times New Roman" pitchFamily="18" charset="0"/>
              </a:rPr>
              <a:t>cm</a:t>
            </a:r>
            <a:r>
              <a:rPr lang="fr-FR" sz="2000" b="1" baseline="30000" dirty="0">
                <a:solidFill>
                  <a:srgbClr val="FF0000"/>
                </a:solidFill>
                <a:latin typeface="Times New Roman" pitchFamily="18" charset="0"/>
              </a:rPr>
              <a:t>2</a:t>
            </a:r>
          </a:p>
        </p:txBody>
      </p:sp>
      <p:sp>
        <p:nvSpPr>
          <p:cNvPr id="17" name="ZoneTexte 16"/>
          <p:cNvSpPr txBox="1"/>
          <p:nvPr/>
        </p:nvSpPr>
        <p:spPr>
          <a:xfrm>
            <a:off x="7326546" y="2614672"/>
            <a:ext cx="1080120" cy="369332"/>
          </a:xfrm>
          <a:prstGeom prst="rect">
            <a:avLst/>
          </a:prstGeom>
          <a:noFill/>
        </p:spPr>
        <p:txBody>
          <a:bodyPr wrap="square" rtlCol="0">
            <a:spAutoFit/>
          </a:bodyPr>
          <a:lstStyle/>
          <a:p>
            <a:pPr defTabSz="914400" eaLnBrk="0" fontAlgn="base" hangingPunct="0">
              <a:spcBef>
                <a:spcPct val="0"/>
              </a:spcBef>
              <a:spcAft>
                <a:spcPct val="0"/>
              </a:spcAft>
            </a:pPr>
            <a:r>
              <a:rPr lang="fr-FR" b="1" dirty="0">
                <a:solidFill>
                  <a:srgbClr val="FF0000"/>
                </a:solidFill>
                <a:latin typeface="Times New Roman" pitchFamily="18" charset="0"/>
              </a:rPr>
              <a:t>mA/cm</a:t>
            </a:r>
            <a:r>
              <a:rPr lang="fr-FR" b="1" baseline="30000" dirty="0">
                <a:solidFill>
                  <a:srgbClr val="FF0000"/>
                </a:solidFill>
                <a:latin typeface="Times New Roman" pitchFamily="18" charset="0"/>
              </a:rPr>
              <a:t>2</a:t>
            </a:r>
          </a:p>
        </p:txBody>
      </p:sp>
      <p:sp>
        <p:nvSpPr>
          <p:cNvPr id="18" name="Rectangle 17"/>
          <p:cNvSpPr/>
          <p:nvPr/>
        </p:nvSpPr>
        <p:spPr>
          <a:xfrm>
            <a:off x="7521640" y="1840469"/>
            <a:ext cx="344966" cy="584775"/>
          </a:xfrm>
          <a:prstGeom prst="rect">
            <a:avLst/>
          </a:prstGeom>
        </p:spPr>
        <p:txBody>
          <a:bodyPr wrap="none">
            <a:spAutoFit/>
          </a:bodyPr>
          <a:lstStyle/>
          <a:p>
            <a:pPr defTabSz="914400" eaLnBrk="0" fontAlgn="base" hangingPunct="0">
              <a:spcBef>
                <a:spcPct val="0"/>
              </a:spcBef>
              <a:spcAft>
                <a:spcPct val="0"/>
              </a:spcAft>
            </a:pPr>
            <a:r>
              <a:rPr lang="fr-FR" sz="3200" b="1" dirty="0">
                <a:solidFill>
                  <a:srgbClr val="FF0000"/>
                </a:solidFill>
                <a:latin typeface="Times New Roman" pitchFamily="18" charset="0"/>
              </a:rPr>
              <a:t>I</a:t>
            </a:r>
            <a:endParaRPr lang="fr-FR" sz="3200" dirty="0">
              <a:solidFill>
                <a:prstClr val="black"/>
              </a:solidFill>
              <a:latin typeface="Times New Roman" pitchFamily="18" charset="0"/>
            </a:endParaRPr>
          </a:p>
        </p:txBody>
      </p:sp>
      <p:cxnSp>
        <p:nvCxnSpPr>
          <p:cNvPr id="20" name="Connecteur droit avec flèche 19"/>
          <p:cNvCxnSpPr/>
          <p:nvPr/>
        </p:nvCxnSpPr>
        <p:spPr>
          <a:xfrm flipV="1">
            <a:off x="3431704" y="4772442"/>
            <a:ext cx="4927664" cy="1248846"/>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4348647" y="5664014"/>
            <a:ext cx="1697072" cy="584775"/>
          </a:xfrm>
          <a:prstGeom prst="rect">
            <a:avLst/>
          </a:prstGeom>
          <a:noFill/>
        </p:spPr>
        <p:txBody>
          <a:bodyPr wrap="square" rtlCol="0">
            <a:spAutoFit/>
          </a:bodyPr>
          <a:lstStyle/>
          <a:p>
            <a:pPr algn="ctr" defTabSz="914400" eaLnBrk="0" fontAlgn="base" hangingPunct="0">
              <a:spcBef>
                <a:spcPct val="0"/>
              </a:spcBef>
              <a:spcAft>
                <a:spcPct val="0"/>
              </a:spcAft>
            </a:pPr>
            <a:r>
              <a:rPr lang="fr-FR" sz="1600" b="1" dirty="0">
                <a:solidFill>
                  <a:srgbClr val="0070C0"/>
                </a:solidFill>
                <a:latin typeface="Times New Roman" pitchFamily="18" charset="0"/>
              </a:rPr>
              <a:t>Imposé par la Physique</a:t>
            </a:r>
          </a:p>
        </p:txBody>
      </p:sp>
    </p:spTree>
    <p:extLst>
      <p:ext uri="{BB962C8B-B14F-4D97-AF65-F5344CB8AC3E}">
        <p14:creationId xmlns:p14="http://schemas.microsoft.com/office/powerpoint/2010/main" val="21844384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31704" y="169476"/>
            <a:ext cx="6120680" cy="523220"/>
          </a:xfrm>
          <a:prstGeom prst="rect">
            <a:avLst/>
          </a:prstGeom>
          <a:noFill/>
        </p:spPr>
        <p:txBody>
          <a:bodyPr wrap="square" rtlCol="0">
            <a:spAutoFit/>
          </a:bodyPr>
          <a:lstStyle/>
          <a:p>
            <a:pPr defTabSz="914400" eaLnBrk="0" fontAlgn="base" hangingPunct="0">
              <a:spcBef>
                <a:spcPct val="0"/>
              </a:spcBef>
              <a:spcAft>
                <a:spcPct val="0"/>
              </a:spcAft>
            </a:pPr>
            <a:r>
              <a:rPr lang="fr-FR" sz="2800" dirty="0">
                <a:solidFill>
                  <a:prstClr val="white"/>
                </a:solidFill>
                <a:latin typeface="Times New Roman" pitchFamily="18" charset="0"/>
              </a:rPr>
              <a:t>La pile PEMFC / de la cellule à la pile</a:t>
            </a:r>
          </a:p>
        </p:txBody>
      </p:sp>
      <p:pic>
        <p:nvPicPr>
          <p:cNvPr id="4" name="Picture 7"/>
          <p:cNvPicPr>
            <a:picLocks noChangeAspect="1" noChangeArrowheads="1"/>
          </p:cNvPicPr>
          <p:nvPr/>
        </p:nvPicPr>
        <p:blipFill>
          <a:blip r:embed="rId2" cstate="print"/>
          <a:srcRect/>
          <a:stretch>
            <a:fillRect/>
          </a:stretch>
        </p:blipFill>
        <p:spPr bwMode="auto">
          <a:xfrm>
            <a:off x="6943560" y="1052736"/>
            <a:ext cx="3473125" cy="2016224"/>
          </a:xfrm>
          <a:prstGeom prst="rect">
            <a:avLst/>
          </a:prstGeom>
          <a:noFill/>
          <a:ln w="9525">
            <a:noFill/>
            <a:miter lim="800000"/>
            <a:headEnd/>
            <a:tailEnd/>
          </a:ln>
          <a:effectLst/>
        </p:spPr>
      </p:pic>
      <p:pic>
        <p:nvPicPr>
          <p:cNvPr id="513029" name="Picture 5"/>
          <p:cNvPicPr>
            <a:picLocks noChangeAspect="1" noChangeArrowheads="1"/>
          </p:cNvPicPr>
          <p:nvPr/>
        </p:nvPicPr>
        <p:blipFill>
          <a:blip r:embed="rId3" cstate="print"/>
          <a:srcRect/>
          <a:stretch>
            <a:fillRect/>
          </a:stretch>
        </p:blipFill>
        <p:spPr bwMode="auto">
          <a:xfrm>
            <a:off x="2063553" y="1268760"/>
            <a:ext cx="4648175" cy="3186876"/>
          </a:xfrm>
          <a:prstGeom prst="rect">
            <a:avLst/>
          </a:prstGeom>
          <a:noFill/>
          <a:ln w="9525">
            <a:noFill/>
            <a:miter lim="800000"/>
            <a:headEnd/>
            <a:tailEnd/>
          </a:ln>
          <a:effectLst/>
        </p:spPr>
      </p:pic>
      <p:sp>
        <p:nvSpPr>
          <p:cNvPr id="3" name="ZoneTexte 2"/>
          <p:cNvSpPr txBox="1"/>
          <p:nvPr/>
        </p:nvSpPr>
        <p:spPr>
          <a:xfrm>
            <a:off x="1991544" y="1196753"/>
            <a:ext cx="2952328" cy="830997"/>
          </a:xfrm>
          <a:prstGeom prst="rect">
            <a:avLst/>
          </a:prstGeom>
          <a:noFill/>
        </p:spPr>
        <p:txBody>
          <a:bodyPr wrap="square" rtlCol="0">
            <a:spAutoFit/>
          </a:bodyPr>
          <a:lstStyle/>
          <a:p>
            <a:pPr algn="ctr" defTabSz="914400" eaLnBrk="0" fontAlgn="base" hangingPunct="0">
              <a:spcBef>
                <a:spcPct val="0"/>
              </a:spcBef>
              <a:spcAft>
                <a:spcPct val="0"/>
              </a:spcAft>
            </a:pPr>
            <a:r>
              <a:rPr lang="fr-FR" sz="2400" i="1" dirty="0">
                <a:solidFill>
                  <a:srgbClr val="F08728"/>
                </a:solidFill>
                <a:latin typeface="Times New Roman" pitchFamily="18" charset="0"/>
              </a:rPr>
              <a:t>Des assemblages sous forme de « </a:t>
            </a:r>
            <a:r>
              <a:rPr lang="fr-FR" sz="2400" i="1" dirty="0" err="1">
                <a:solidFill>
                  <a:srgbClr val="F08728"/>
                </a:solidFill>
                <a:latin typeface="Times New Roman" pitchFamily="18" charset="0"/>
              </a:rPr>
              <a:t>stacks</a:t>
            </a:r>
            <a:r>
              <a:rPr lang="fr-FR" sz="2400" i="1" dirty="0">
                <a:solidFill>
                  <a:srgbClr val="F08728"/>
                </a:solidFill>
                <a:latin typeface="Times New Roman" pitchFamily="18" charset="0"/>
              </a:rPr>
              <a:t> »</a:t>
            </a:r>
          </a:p>
        </p:txBody>
      </p:sp>
      <p:pic>
        <p:nvPicPr>
          <p:cNvPr id="513031" name="Picture 7"/>
          <p:cNvPicPr>
            <a:picLocks noChangeAspect="1" noChangeArrowheads="1"/>
          </p:cNvPicPr>
          <p:nvPr/>
        </p:nvPicPr>
        <p:blipFill>
          <a:blip r:embed="rId4" cstate="print"/>
          <a:srcRect/>
          <a:stretch>
            <a:fillRect/>
          </a:stretch>
        </p:blipFill>
        <p:spPr bwMode="auto">
          <a:xfrm>
            <a:off x="5015880" y="2852936"/>
            <a:ext cx="1296144" cy="958658"/>
          </a:xfrm>
          <a:prstGeom prst="rect">
            <a:avLst/>
          </a:prstGeom>
          <a:noFill/>
          <a:ln w="9525">
            <a:noFill/>
            <a:miter lim="800000"/>
            <a:headEnd/>
            <a:tailEnd/>
          </a:ln>
        </p:spPr>
      </p:pic>
      <p:pic>
        <p:nvPicPr>
          <p:cNvPr id="513032" name="Picture 8"/>
          <p:cNvPicPr>
            <a:picLocks noChangeAspect="1" noChangeArrowheads="1"/>
          </p:cNvPicPr>
          <p:nvPr/>
        </p:nvPicPr>
        <p:blipFill>
          <a:blip r:embed="rId5" cstate="print"/>
          <a:srcRect/>
          <a:stretch>
            <a:fillRect/>
          </a:stretch>
        </p:blipFill>
        <p:spPr bwMode="auto">
          <a:xfrm>
            <a:off x="4727850" y="3861048"/>
            <a:ext cx="1296143" cy="864096"/>
          </a:xfrm>
          <a:prstGeom prst="rect">
            <a:avLst/>
          </a:prstGeom>
          <a:noFill/>
          <a:ln w="9525">
            <a:noFill/>
            <a:miter lim="800000"/>
            <a:headEnd/>
            <a:tailEnd/>
          </a:ln>
        </p:spPr>
      </p:pic>
      <p:sp>
        <p:nvSpPr>
          <p:cNvPr id="23" name="Flèche droite 22"/>
          <p:cNvSpPr/>
          <p:nvPr/>
        </p:nvSpPr>
        <p:spPr bwMode="auto">
          <a:xfrm>
            <a:off x="6672064" y="1916832"/>
            <a:ext cx="432048" cy="2160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r-FR" sz="2400">
              <a:solidFill>
                <a:prstClr val="black"/>
              </a:solidFill>
              <a:latin typeface="Times New Roman" pitchFamily="18" charset="0"/>
            </a:endParaRPr>
          </a:p>
        </p:txBody>
      </p:sp>
      <p:sp>
        <p:nvSpPr>
          <p:cNvPr id="24" name="Flèche droite 23"/>
          <p:cNvSpPr/>
          <p:nvPr/>
        </p:nvSpPr>
        <p:spPr bwMode="auto">
          <a:xfrm rot="5400000">
            <a:off x="8760296" y="3068960"/>
            <a:ext cx="360040" cy="2160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r-FR" sz="2400">
              <a:solidFill>
                <a:prstClr val="black"/>
              </a:solidFill>
              <a:latin typeface="Times New Roman" pitchFamily="18" charset="0"/>
            </a:endParaRPr>
          </a:p>
        </p:txBody>
      </p:sp>
      <p:pic>
        <p:nvPicPr>
          <p:cNvPr id="25" name="Image 24" descr="ballard.jpg"/>
          <p:cNvPicPr>
            <a:picLocks noChangeAspect="1"/>
          </p:cNvPicPr>
          <p:nvPr/>
        </p:nvPicPr>
        <p:blipFill>
          <a:blip r:embed="rId6" cstate="print"/>
          <a:stretch>
            <a:fillRect/>
          </a:stretch>
        </p:blipFill>
        <p:spPr>
          <a:xfrm>
            <a:off x="8240238" y="3356993"/>
            <a:ext cx="1600178" cy="1512168"/>
          </a:xfrm>
          <a:prstGeom prst="rect">
            <a:avLst/>
          </a:prstGeom>
        </p:spPr>
      </p:pic>
      <p:sp>
        <p:nvSpPr>
          <p:cNvPr id="30" name="ZoneTexte 29"/>
          <p:cNvSpPr txBox="1"/>
          <p:nvPr/>
        </p:nvSpPr>
        <p:spPr>
          <a:xfrm>
            <a:off x="4943872" y="4653136"/>
            <a:ext cx="1008112" cy="400110"/>
          </a:xfrm>
          <a:prstGeom prst="rect">
            <a:avLst/>
          </a:prstGeom>
          <a:noFill/>
        </p:spPr>
        <p:txBody>
          <a:bodyPr wrap="square" rtlCol="0">
            <a:spAutoFit/>
          </a:bodyPr>
          <a:lstStyle/>
          <a:p>
            <a:pPr algn="ctr" defTabSz="914400" eaLnBrk="0" fontAlgn="base" hangingPunct="0">
              <a:spcBef>
                <a:spcPct val="0"/>
              </a:spcBef>
              <a:spcAft>
                <a:spcPct val="0"/>
              </a:spcAft>
            </a:pPr>
            <a:r>
              <a:rPr lang="fr-FR" sz="1000" dirty="0">
                <a:solidFill>
                  <a:prstClr val="black"/>
                </a:solidFill>
                <a:latin typeface="Times New Roman" pitchFamily="18" charset="0"/>
              </a:rPr>
              <a:t>Membrane et électrodes</a:t>
            </a:r>
          </a:p>
        </p:txBody>
      </p:sp>
      <p:pic>
        <p:nvPicPr>
          <p:cNvPr id="16" name="Image 15" descr="genepac.jpg"/>
          <p:cNvPicPr>
            <a:picLocks noChangeAspect="1"/>
          </p:cNvPicPr>
          <p:nvPr/>
        </p:nvPicPr>
        <p:blipFill>
          <a:blip r:embed="rId7" cstate="print"/>
          <a:stretch>
            <a:fillRect/>
          </a:stretch>
        </p:blipFill>
        <p:spPr>
          <a:xfrm>
            <a:off x="5176816" y="5013176"/>
            <a:ext cx="5311672" cy="1575796"/>
          </a:xfrm>
          <a:prstGeom prst="rect">
            <a:avLst/>
          </a:prstGeom>
        </p:spPr>
      </p:pic>
      <p:sp>
        <p:nvSpPr>
          <p:cNvPr id="18" name="Rectangle 17"/>
          <p:cNvSpPr/>
          <p:nvPr/>
        </p:nvSpPr>
        <p:spPr>
          <a:xfrm>
            <a:off x="1703512" y="5406316"/>
            <a:ext cx="3672408" cy="830997"/>
          </a:xfrm>
          <a:prstGeom prst="rect">
            <a:avLst/>
          </a:prstGeom>
        </p:spPr>
        <p:txBody>
          <a:bodyPr wrap="square">
            <a:spAutoFit/>
          </a:bodyPr>
          <a:lstStyle/>
          <a:p>
            <a:pPr defTabSz="914400" fontAlgn="base">
              <a:spcBef>
                <a:spcPct val="0"/>
              </a:spcBef>
              <a:spcAft>
                <a:spcPct val="0"/>
              </a:spcAft>
            </a:pPr>
            <a:r>
              <a:rPr lang="fr-FR" sz="1200" dirty="0">
                <a:solidFill>
                  <a:srgbClr val="000000"/>
                </a:solidFill>
                <a:latin typeface="Arial"/>
              </a:rPr>
              <a:t>GENEPAC (</a:t>
            </a:r>
            <a:r>
              <a:rPr lang="fr-FR" sz="1200" dirty="0" err="1">
                <a:solidFill>
                  <a:srgbClr val="000000"/>
                </a:solidFill>
                <a:latin typeface="Arial"/>
              </a:rPr>
              <a:t>GENérateur</a:t>
            </a:r>
            <a:r>
              <a:rPr lang="fr-FR" sz="1200" dirty="0">
                <a:solidFill>
                  <a:srgbClr val="000000"/>
                </a:solidFill>
                <a:latin typeface="Arial"/>
              </a:rPr>
              <a:t> Electrique à Pile A Combustible) première pile à combustible issue du partenariat entre PSA Peugeot Citroën et le CEA (janvier 2006) </a:t>
            </a:r>
          </a:p>
        </p:txBody>
      </p:sp>
    </p:spTree>
    <p:extLst>
      <p:ext uri="{BB962C8B-B14F-4D97-AF65-F5344CB8AC3E}">
        <p14:creationId xmlns:p14="http://schemas.microsoft.com/office/powerpoint/2010/main" val="21545256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1636068" y="1422741"/>
            <a:ext cx="8996437" cy="4536504"/>
          </a:xfrm>
          <a:prstGeom prst="rect">
            <a:avLst/>
          </a:prstGeom>
          <a:noFill/>
          <a:ln w="9525">
            <a:noFill/>
            <a:miter lim="800000"/>
            <a:headEnd/>
            <a:tailEnd/>
          </a:ln>
          <a:effectLst/>
        </p:spPr>
      </p:pic>
      <p:sp>
        <p:nvSpPr>
          <p:cNvPr id="4" name="ZoneTexte 3"/>
          <p:cNvSpPr txBox="1"/>
          <p:nvPr/>
        </p:nvSpPr>
        <p:spPr>
          <a:xfrm>
            <a:off x="2999656" y="297998"/>
            <a:ext cx="6912768" cy="584775"/>
          </a:xfrm>
          <a:prstGeom prst="rect">
            <a:avLst/>
          </a:prstGeom>
          <a:noFill/>
        </p:spPr>
        <p:txBody>
          <a:bodyPr wrap="square" rtlCol="0">
            <a:spAutoFit/>
          </a:bodyPr>
          <a:lstStyle/>
          <a:p>
            <a:pPr defTabSz="914400" eaLnBrk="0" fontAlgn="base" hangingPunct="0">
              <a:spcBef>
                <a:spcPct val="0"/>
              </a:spcBef>
              <a:spcAft>
                <a:spcPct val="0"/>
              </a:spcAft>
            </a:pPr>
            <a:r>
              <a:rPr lang="fr-FR" sz="3200" dirty="0">
                <a:solidFill>
                  <a:prstClr val="white"/>
                </a:solidFill>
                <a:latin typeface="Times New Roman" pitchFamily="18" charset="0"/>
              </a:rPr>
              <a:t>Différents types de piles à combustible</a:t>
            </a:r>
          </a:p>
        </p:txBody>
      </p:sp>
      <p:sp>
        <p:nvSpPr>
          <p:cNvPr id="5" name="Rectangle 4"/>
          <p:cNvSpPr/>
          <p:nvPr/>
        </p:nvSpPr>
        <p:spPr bwMode="auto">
          <a:xfrm>
            <a:off x="1566532" y="1710773"/>
            <a:ext cx="8964488" cy="1080120"/>
          </a:xfrm>
          <a:prstGeom prst="rect">
            <a:avLst/>
          </a:prstGeom>
          <a:solidFill>
            <a:schemeClr val="accent1">
              <a:alpha val="20000"/>
            </a:schemeClr>
          </a:solid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r-FR" sz="2400">
              <a:solidFill>
                <a:prstClr val="black"/>
              </a:solidFill>
              <a:latin typeface="Times New Roman" pitchFamily="18" charset="0"/>
            </a:endParaRPr>
          </a:p>
        </p:txBody>
      </p:sp>
      <p:sp>
        <p:nvSpPr>
          <p:cNvPr id="6" name="Rectangle 5"/>
          <p:cNvSpPr/>
          <p:nvPr/>
        </p:nvSpPr>
        <p:spPr bwMode="auto">
          <a:xfrm>
            <a:off x="1559496" y="5167157"/>
            <a:ext cx="9001000" cy="648072"/>
          </a:xfrm>
          <a:prstGeom prst="rect">
            <a:avLst/>
          </a:prstGeom>
          <a:solidFill>
            <a:schemeClr val="accent1">
              <a:alpha val="20000"/>
            </a:schemeClr>
          </a:solidFill>
          <a:ln w="412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r-FR" sz="2400">
              <a:solidFill>
                <a:prstClr val="black"/>
              </a:solidFill>
              <a:latin typeface="Times New Roman" pitchFamily="18" charset="0"/>
            </a:endParaRPr>
          </a:p>
        </p:txBody>
      </p:sp>
    </p:spTree>
    <p:extLst>
      <p:ext uri="{BB962C8B-B14F-4D97-AF65-F5344CB8AC3E}">
        <p14:creationId xmlns:p14="http://schemas.microsoft.com/office/powerpoint/2010/main" val="1036727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h2sys.fr/wp-content/uploads/2017/09/Fonctionnement-pile-%C3%A9lectrolyte-acide.png"/>
          <p:cNvPicPr>
            <a:picLocks noChangeAspect="1" noChangeArrowheads="1"/>
          </p:cNvPicPr>
          <p:nvPr/>
        </p:nvPicPr>
        <p:blipFill rotWithShape="1">
          <a:blip r:embed="rId2">
            <a:extLst>
              <a:ext uri="{28A0092B-C50C-407E-A947-70E740481C1C}">
                <a14:useLocalDpi xmlns:a14="http://schemas.microsoft.com/office/drawing/2010/main" val="0"/>
              </a:ext>
            </a:extLst>
          </a:blip>
          <a:srcRect l="6091" r="8608" b="11609"/>
          <a:stretch/>
        </p:blipFill>
        <p:spPr bwMode="auto">
          <a:xfrm>
            <a:off x="1775521" y="2104711"/>
            <a:ext cx="4243721" cy="3490547"/>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http://www.h2sys.fr/wp-content/uploads/2017/09/Sch%C3%A9ma-pile-SOFC.png"/>
          <p:cNvPicPr>
            <a:picLocks noChangeAspect="1" noChangeArrowheads="1"/>
          </p:cNvPicPr>
          <p:nvPr/>
        </p:nvPicPr>
        <p:blipFill rotWithShape="1">
          <a:blip r:embed="rId3">
            <a:extLst>
              <a:ext uri="{28A0092B-C50C-407E-A947-70E740481C1C}">
                <a14:useLocalDpi xmlns:a14="http://schemas.microsoft.com/office/drawing/2010/main" val="0"/>
              </a:ext>
            </a:extLst>
          </a:blip>
          <a:srcRect l="5496" t="1972" r="3500"/>
          <a:stretch/>
        </p:blipFill>
        <p:spPr bwMode="auto">
          <a:xfrm>
            <a:off x="6023992" y="2104711"/>
            <a:ext cx="4248473" cy="339344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4093882" y="188640"/>
            <a:ext cx="4176464"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800" b="1" i="1" u="none" strike="noStrike" kern="1200" cap="none" spc="0" normalizeH="0" baseline="0" noProof="0" dirty="0">
                <a:ln>
                  <a:noFill/>
                </a:ln>
                <a:solidFill>
                  <a:prstClr val="white"/>
                </a:solidFill>
                <a:effectLst/>
                <a:uLnTx/>
                <a:uFillTx/>
                <a:latin typeface="Times New Roman" pitchFamily="18" charset="0"/>
                <a:ea typeface="+mn-ea"/>
                <a:cs typeface="+mn-cs"/>
              </a:rPr>
              <a:t>Les principales différences</a:t>
            </a:r>
          </a:p>
        </p:txBody>
      </p:sp>
      <p:sp>
        <p:nvSpPr>
          <p:cNvPr id="4" name="ZoneTexte 3"/>
          <p:cNvSpPr txBox="1"/>
          <p:nvPr/>
        </p:nvSpPr>
        <p:spPr>
          <a:xfrm>
            <a:off x="3143672" y="1124745"/>
            <a:ext cx="6264696"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imes New Roman" pitchFamily="18" charset="0"/>
                <a:ea typeface="+mn-ea"/>
                <a:cs typeface="+mn-cs"/>
              </a:rPr>
              <a:t>PEMFC – ca. 70°C		SOFC ca. 700°C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imes New Roman" pitchFamily="18" charset="0"/>
                <a:ea typeface="+mn-ea"/>
                <a:cs typeface="+mn-cs"/>
              </a:rPr>
              <a:t>     H</a:t>
            </a:r>
            <a:r>
              <a:rPr kumimoji="0" lang="fr-FR" sz="2400" b="0" i="0" u="none" strike="noStrike" kern="1200" cap="none" spc="0" normalizeH="0" baseline="30000" noProof="0" dirty="0">
                <a:ln>
                  <a:noFill/>
                </a:ln>
                <a:solidFill>
                  <a:prstClr val="black"/>
                </a:solidFill>
                <a:effectLst/>
                <a:uLnTx/>
                <a:uFillTx/>
                <a:latin typeface="Times New Roman" pitchFamily="18" charset="0"/>
                <a:ea typeface="+mn-ea"/>
                <a:cs typeface="+mn-cs"/>
              </a:rPr>
              <a:t>+                         </a:t>
            </a:r>
            <a:r>
              <a:rPr kumimoji="0" lang="fr-FR" sz="2400" b="0" i="0" u="none" strike="noStrike" kern="1200" cap="none" spc="0" normalizeH="0" baseline="0" noProof="0" dirty="0">
                <a:ln>
                  <a:noFill/>
                </a:ln>
                <a:solidFill>
                  <a:prstClr val="black"/>
                </a:solidFill>
                <a:effectLst/>
                <a:uLnTx/>
                <a:uFillTx/>
                <a:latin typeface="Times New Roman" pitchFamily="18" charset="0"/>
                <a:ea typeface="+mn-ea"/>
                <a:cs typeface="+mn-cs"/>
              </a:rPr>
              <a:t>                                           O</a:t>
            </a:r>
            <a:r>
              <a:rPr kumimoji="0" lang="fr-FR" sz="2400" b="0" i="0" u="none" strike="noStrike" kern="1200" cap="none" spc="0" normalizeH="0" baseline="30000" noProof="0" dirty="0">
                <a:ln>
                  <a:noFill/>
                </a:ln>
                <a:solidFill>
                  <a:prstClr val="black"/>
                </a:solidFill>
                <a:effectLst/>
                <a:uLnTx/>
                <a:uFillTx/>
                <a:latin typeface="Times New Roman" pitchFamily="18" charset="0"/>
                <a:ea typeface="+mn-ea"/>
                <a:cs typeface="+mn-cs"/>
              </a:rPr>
              <a:t>2-</a:t>
            </a:r>
          </a:p>
        </p:txBody>
      </p:sp>
      <p:cxnSp>
        <p:nvCxnSpPr>
          <p:cNvPr id="7" name="Connecteur droit avec flèche 6"/>
          <p:cNvCxnSpPr/>
          <p:nvPr/>
        </p:nvCxnSpPr>
        <p:spPr>
          <a:xfrm>
            <a:off x="3897380" y="1772816"/>
            <a:ext cx="75846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H="1">
            <a:off x="7638164" y="1772816"/>
            <a:ext cx="76209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7893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943872" y="260648"/>
            <a:ext cx="252028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Times New Roman" pitchFamily="18" charset="0"/>
                <a:ea typeface="+mn-ea"/>
                <a:cs typeface="+mn-cs"/>
              </a:rPr>
              <a:t>La pile SOFC</a:t>
            </a:r>
          </a:p>
        </p:txBody>
      </p:sp>
      <p:pic>
        <p:nvPicPr>
          <p:cNvPr id="3" name="Picture 5"/>
          <p:cNvPicPr>
            <a:picLocks noChangeAspect="1" noChangeArrowheads="1"/>
          </p:cNvPicPr>
          <p:nvPr/>
        </p:nvPicPr>
        <p:blipFill>
          <a:blip r:embed="rId2" cstate="print"/>
          <a:srcRect/>
          <a:stretch>
            <a:fillRect/>
          </a:stretch>
        </p:blipFill>
        <p:spPr bwMode="auto">
          <a:xfrm>
            <a:off x="1991544" y="1124745"/>
            <a:ext cx="2763416" cy="3084013"/>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2711624" y="4390954"/>
            <a:ext cx="2880320" cy="2206399"/>
          </a:xfrm>
          <a:prstGeom prst="rect">
            <a:avLst/>
          </a:prstGeom>
          <a:noFill/>
          <a:ln w="9525">
            <a:noFill/>
            <a:miter lim="800000"/>
            <a:headEnd/>
            <a:tailEnd/>
          </a:ln>
        </p:spPr>
      </p:pic>
      <p:pic>
        <p:nvPicPr>
          <p:cNvPr id="438273" name="Picture 1"/>
          <p:cNvPicPr>
            <a:picLocks noChangeAspect="1" noChangeArrowheads="1"/>
          </p:cNvPicPr>
          <p:nvPr/>
        </p:nvPicPr>
        <p:blipFill>
          <a:blip r:embed="rId4" cstate="print"/>
          <a:srcRect/>
          <a:stretch>
            <a:fillRect/>
          </a:stretch>
        </p:blipFill>
        <p:spPr bwMode="auto">
          <a:xfrm>
            <a:off x="4871864" y="1340768"/>
            <a:ext cx="4320480" cy="2394836"/>
          </a:xfrm>
          <a:prstGeom prst="rect">
            <a:avLst/>
          </a:prstGeom>
          <a:noFill/>
          <a:ln w="9525">
            <a:noFill/>
            <a:miter lim="800000"/>
            <a:headEnd/>
            <a:tailEnd/>
          </a:ln>
        </p:spPr>
      </p:pic>
      <p:sp>
        <p:nvSpPr>
          <p:cNvPr id="10" name="Rectangle 9"/>
          <p:cNvSpPr/>
          <p:nvPr/>
        </p:nvSpPr>
        <p:spPr>
          <a:xfrm>
            <a:off x="5735960" y="5541158"/>
            <a:ext cx="4572000" cy="480131"/>
          </a:xfrm>
          <a:prstGeom prst="rect">
            <a:avLst/>
          </a:prstGeom>
        </p:spPr>
        <p:txBody>
          <a:bodyPr>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Times New Roman" pitchFamily="18" charset="0"/>
                <a:ea typeface="+mn-ea"/>
                <a:cs typeface="+mn-cs"/>
              </a:rPr>
              <a:t>Electrolyte : ZrO</a:t>
            </a:r>
            <a:r>
              <a:rPr kumimoji="0" lang="en-US" sz="1400" b="0" i="0" u="none" strike="noStrike" kern="1200" cap="none" spc="0" normalizeH="0" baseline="-25000" noProof="0" dirty="0">
                <a:ln>
                  <a:noFill/>
                </a:ln>
                <a:solidFill>
                  <a:srgbClr val="002060"/>
                </a:solidFill>
                <a:effectLst/>
                <a:uLnTx/>
                <a:uFillTx/>
                <a:latin typeface="Times New Roman" pitchFamily="18" charset="0"/>
                <a:ea typeface="+mn-ea"/>
                <a:cs typeface="+mn-cs"/>
              </a:rPr>
              <a:t>2</a:t>
            </a:r>
            <a:r>
              <a:rPr kumimoji="0" lang="en-US" sz="1400" b="0" i="0" u="none" strike="noStrike" kern="1200" cap="none" spc="0" normalizeH="0" baseline="0" noProof="0" dirty="0">
                <a:ln>
                  <a:noFill/>
                </a:ln>
                <a:solidFill>
                  <a:srgbClr val="002060"/>
                </a:solidFill>
                <a:effectLst/>
                <a:uLnTx/>
                <a:uFillTx/>
                <a:latin typeface="Times New Roman" pitchFamily="18" charset="0"/>
                <a:ea typeface="+mn-ea"/>
                <a:cs typeface="+mn-cs"/>
              </a:rPr>
              <a:t> (</a:t>
            </a:r>
            <a:r>
              <a:rPr kumimoji="0" lang="en-US" sz="1400" b="0" i="0" u="none" strike="noStrike" kern="1200" cap="none" spc="0" normalizeH="0" baseline="0" noProof="0" dirty="0" err="1">
                <a:ln>
                  <a:noFill/>
                </a:ln>
                <a:solidFill>
                  <a:srgbClr val="002060"/>
                </a:solidFill>
                <a:effectLst/>
                <a:uLnTx/>
                <a:uFillTx/>
                <a:latin typeface="Times New Roman" pitchFamily="18" charset="0"/>
                <a:ea typeface="+mn-ea"/>
                <a:cs typeface="+mn-cs"/>
              </a:rPr>
              <a:t>zirconia</a:t>
            </a:r>
            <a:r>
              <a:rPr kumimoji="0" lang="en-US" sz="1400" b="0" i="0" u="none" strike="noStrike" kern="1200" cap="none" spc="0" normalizeH="0" baseline="0" noProof="0" dirty="0">
                <a:ln>
                  <a:noFill/>
                </a:ln>
                <a:solidFill>
                  <a:srgbClr val="002060"/>
                </a:solidFill>
                <a:effectLst/>
                <a:uLnTx/>
                <a:uFillTx/>
                <a:latin typeface="Times New Roman" pitchFamily="18" charset="0"/>
                <a:ea typeface="+mn-ea"/>
                <a:cs typeface="+mn-cs"/>
              </a:rPr>
              <a:t>) doped with small amounts of Y</a:t>
            </a:r>
            <a:r>
              <a:rPr kumimoji="0" lang="en-US" sz="1400" b="0" i="0" u="none" strike="noStrike" kern="1200" cap="none" spc="0" normalizeH="0" baseline="-25000" noProof="0" dirty="0">
                <a:ln>
                  <a:noFill/>
                </a:ln>
                <a:solidFill>
                  <a:srgbClr val="002060"/>
                </a:solidFill>
                <a:effectLst/>
                <a:uLnTx/>
                <a:uFillTx/>
                <a:latin typeface="Times New Roman" pitchFamily="18" charset="0"/>
                <a:ea typeface="+mn-ea"/>
                <a:cs typeface="+mn-cs"/>
              </a:rPr>
              <a:t>2</a:t>
            </a:r>
            <a:r>
              <a:rPr kumimoji="0" lang="en-US" sz="1400" b="0" i="0" u="none" strike="noStrike" kern="1200" cap="none" spc="0" normalizeH="0" baseline="0" noProof="0" dirty="0">
                <a:ln>
                  <a:noFill/>
                </a:ln>
                <a:solidFill>
                  <a:srgbClr val="002060"/>
                </a:solidFill>
                <a:effectLst/>
                <a:uLnTx/>
                <a:uFillTx/>
                <a:latin typeface="Times New Roman" pitchFamily="18" charset="0"/>
                <a:ea typeface="+mn-ea"/>
                <a:cs typeface="+mn-cs"/>
              </a:rPr>
              <a:t>O</a:t>
            </a:r>
            <a:r>
              <a:rPr kumimoji="0" lang="en-US" sz="1400" b="0" i="0" u="none" strike="noStrike" kern="1200" cap="none" spc="0" normalizeH="0" baseline="-25000" noProof="0" dirty="0">
                <a:ln>
                  <a:noFill/>
                </a:ln>
                <a:solidFill>
                  <a:srgbClr val="002060"/>
                </a:solidFill>
                <a:effectLst/>
                <a:uLnTx/>
                <a:uFillTx/>
                <a:latin typeface="Times New Roman" pitchFamily="18" charset="0"/>
                <a:ea typeface="+mn-ea"/>
                <a:cs typeface="+mn-cs"/>
              </a:rPr>
              <a:t>3</a:t>
            </a:r>
            <a:r>
              <a:rPr kumimoji="0" lang="en-US" sz="1400" b="0" i="0" u="none" strike="noStrike" kern="1200" cap="none" spc="0" normalizeH="0" baseline="0" noProof="0" dirty="0">
                <a:ln>
                  <a:noFill/>
                </a:ln>
                <a:solidFill>
                  <a:srgbClr val="002060"/>
                </a:solidFill>
                <a:effectLst/>
                <a:uLnTx/>
                <a:uFillTx/>
                <a:latin typeface="Times New Roman" pitchFamily="18" charset="0"/>
                <a:ea typeface="+mn-ea"/>
                <a:cs typeface="+mn-cs"/>
              </a:rPr>
              <a:t> (</a:t>
            </a:r>
            <a:r>
              <a:rPr kumimoji="0" lang="en-US" sz="1400" b="0" i="0" u="none" strike="noStrike" kern="1200" cap="none" spc="0" normalizeH="0" baseline="0" noProof="0" dirty="0" err="1">
                <a:ln>
                  <a:noFill/>
                </a:ln>
                <a:solidFill>
                  <a:srgbClr val="002060"/>
                </a:solidFill>
                <a:effectLst/>
                <a:uLnTx/>
                <a:uFillTx/>
                <a:latin typeface="Times New Roman" pitchFamily="18" charset="0"/>
                <a:ea typeface="+mn-ea"/>
                <a:cs typeface="+mn-cs"/>
              </a:rPr>
              <a:t>yttria</a:t>
            </a:r>
            <a:r>
              <a:rPr kumimoji="0" lang="en-US" sz="1400" b="0" i="0" u="none" strike="noStrike" kern="1200" cap="none" spc="0" normalizeH="0" baseline="0" noProof="0" dirty="0">
                <a:ln>
                  <a:noFill/>
                </a:ln>
                <a:solidFill>
                  <a:srgbClr val="002060"/>
                </a:solidFill>
                <a:effectLst/>
                <a:uLnTx/>
                <a:uFillTx/>
                <a:latin typeface="Times New Roman" pitchFamily="18" charset="0"/>
                <a:ea typeface="+mn-ea"/>
                <a:cs typeface="+mn-cs"/>
              </a:rPr>
              <a:t>) - </a:t>
            </a:r>
            <a:r>
              <a:rPr kumimoji="0" lang="en-US" sz="1400" b="0" i="0" u="none" strike="noStrike" kern="1200" cap="none" spc="0" normalizeH="0" baseline="0" noProof="0" dirty="0" err="1">
                <a:ln>
                  <a:noFill/>
                </a:ln>
                <a:solidFill>
                  <a:srgbClr val="002060"/>
                </a:solidFill>
                <a:effectLst/>
                <a:uLnTx/>
                <a:uFillTx/>
                <a:latin typeface="Times New Roman" pitchFamily="18" charset="0"/>
                <a:ea typeface="+mn-ea"/>
                <a:cs typeface="+mn-cs"/>
              </a:rPr>
              <a:t>yttria</a:t>
            </a:r>
            <a:r>
              <a:rPr kumimoji="0" lang="en-US" sz="1400" b="0" i="0" u="none" strike="noStrike" kern="1200" cap="none" spc="0" normalizeH="0" baseline="0" noProof="0" dirty="0">
                <a:ln>
                  <a:noFill/>
                </a:ln>
                <a:solidFill>
                  <a:srgbClr val="002060"/>
                </a:solidFill>
                <a:effectLst/>
                <a:uLnTx/>
                <a:uFillTx/>
                <a:latin typeface="Times New Roman" pitchFamily="18" charset="0"/>
                <a:ea typeface="+mn-ea"/>
                <a:cs typeface="+mn-cs"/>
              </a:rPr>
              <a:t>-stabilized </a:t>
            </a:r>
            <a:r>
              <a:rPr kumimoji="0" lang="en-US" sz="1400" b="0" i="0" u="none" strike="noStrike" kern="1200" cap="none" spc="0" normalizeH="0" baseline="0" noProof="0" dirty="0" err="1">
                <a:ln>
                  <a:noFill/>
                </a:ln>
                <a:solidFill>
                  <a:srgbClr val="002060"/>
                </a:solidFill>
                <a:effectLst/>
                <a:uLnTx/>
                <a:uFillTx/>
                <a:latin typeface="Times New Roman" pitchFamily="18" charset="0"/>
                <a:ea typeface="+mn-ea"/>
                <a:cs typeface="+mn-cs"/>
              </a:rPr>
              <a:t>zirconia</a:t>
            </a:r>
            <a:r>
              <a:rPr kumimoji="0" lang="en-US" sz="1400" b="0" i="0" u="none" strike="noStrike" kern="1200" cap="none" spc="0" normalizeH="0" baseline="0" noProof="0" dirty="0">
                <a:ln>
                  <a:noFill/>
                </a:ln>
                <a:solidFill>
                  <a:srgbClr val="002060"/>
                </a:solidFill>
                <a:effectLst/>
                <a:uLnTx/>
                <a:uFillTx/>
                <a:latin typeface="Times New Roman" pitchFamily="18" charset="0"/>
                <a:ea typeface="+mn-ea"/>
                <a:cs typeface="+mn-cs"/>
              </a:rPr>
              <a:t> (YSZ).  </a:t>
            </a:r>
          </a:p>
        </p:txBody>
      </p:sp>
      <p:sp>
        <p:nvSpPr>
          <p:cNvPr id="11" name="Rectangle 10"/>
          <p:cNvSpPr/>
          <p:nvPr/>
        </p:nvSpPr>
        <p:spPr>
          <a:xfrm>
            <a:off x="5735960" y="4725145"/>
            <a:ext cx="4572000" cy="674031"/>
          </a:xfrm>
          <a:prstGeom prst="rect">
            <a:avLst/>
          </a:prstGeom>
        </p:spPr>
        <p:txBody>
          <a:bodyPr>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Times New Roman" pitchFamily="18" charset="0"/>
                <a:ea typeface="+mn-ea"/>
                <a:cs typeface="+mn-cs"/>
              </a:rPr>
              <a:t>Anode : Ni/YSZ </a:t>
            </a:r>
            <a:r>
              <a:rPr kumimoji="0" lang="en-US" sz="1400" b="0" i="0" u="none" strike="noStrike" kern="1200" cap="none" spc="0" normalizeH="0" baseline="0" noProof="0" dirty="0" err="1">
                <a:ln>
                  <a:noFill/>
                </a:ln>
                <a:solidFill>
                  <a:srgbClr val="002060"/>
                </a:solidFill>
                <a:effectLst/>
                <a:uLnTx/>
                <a:uFillTx/>
                <a:latin typeface="Times New Roman" pitchFamily="18" charset="0"/>
                <a:ea typeface="+mn-ea"/>
                <a:cs typeface="+mn-cs"/>
              </a:rPr>
              <a:t>cermet</a:t>
            </a:r>
            <a:r>
              <a:rPr kumimoji="0" lang="en-US" sz="1400" b="0" i="0" u="none" strike="noStrike" kern="1200" cap="none" spc="0" normalizeH="0" baseline="0" noProof="0" dirty="0">
                <a:ln>
                  <a:noFill/>
                </a:ln>
                <a:solidFill>
                  <a:srgbClr val="002060"/>
                </a:solidFill>
                <a:effectLst/>
                <a:uLnTx/>
                <a:uFillTx/>
                <a:latin typeface="Times New Roman" pitchFamily="18" charset="0"/>
                <a:ea typeface="+mn-ea"/>
                <a:cs typeface="+mn-cs"/>
              </a:rPr>
              <a:t> (ceramic-metal composite) (low cost, chemically stable at high temperatures and thermal expansion coefficient close to that of the YSZ electrolyte)</a:t>
            </a:r>
          </a:p>
        </p:txBody>
      </p:sp>
      <p:sp>
        <p:nvSpPr>
          <p:cNvPr id="12" name="Rectangle 11"/>
          <p:cNvSpPr/>
          <p:nvPr/>
        </p:nvSpPr>
        <p:spPr>
          <a:xfrm>
            <a:off x="5771456" y="6095096"/>
            <a:ext cx="4572000" cy="286232"/>
          </a:xfrm>
          <a:prstGeom prst="rect">
            <a:avLst/>
          </a:prstGeom>
        </p:spPr>
        <p:txBody>
          <a:bodyPr>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Times New Roman" pitchFamily="18" charset="0"/>
                <a:ea typeface="+mn-ea"/>
                <a:cs typeface="+mn-cs"/>
              </a:rPr>
              <a:t>Cathode : (La</a:t>
            </a:r>
            <a:r>
              <a:rPr kumimoji="0" lang="en-US" sz="1400" b="0" i="0" u="none" strike="noStrike" kern="1200" cap="none" spc="0" normalizeH="0" baseline="-25000" noProof="0" dirty="0">
                <a:ln>
                  <a:noFill/>
                </a:ln>
                <a:solidFill>
                  <a:srgbClr val="002060"/>
                </a:solidFill>
                <a:effectLst/>
                <a:uLnTx/>
                <a:uFillTx/>
                <a:latin typeface="Times New Roman" pitchFamily="18" charset="0"/>
                <a:ea typeface="+mn-ea"/>
                <a:cs typeface="+mn-cs"/>
              </a:rPr>
              <a:t>1-y</a:t>
            </a:r>
            <a:r>
              <a:rPr kumimoji="0" lang="en-US" sz="1400" b="0" i="0" u="none" strike="noStrike" kern="1200" cap="none" spc="0" normalizeH="0" baseline="0" noProof="0" dirty="0">
                <a:ln>
                  <a:noFill/>
                </a:ln>
                <a:solidFill>
                  <a:srgbClr val="002060"/>
                </a:solidFill>
                <a:effectLst/>
                <a:uLnTx/>
                <a:uFillTx/>
                <a:latin typeface="Times New Roman" pitchFamily="18" charset="0"/>
                <a:ea typeface="+mn-ea"/>
                <a:cs typeface="+mn-cs"/>
              </a:rPr>
              <a:t>Sr</a:t>
            </a:r>
            <a:r>
              <a:rPr kumimoji="0" lang="en-US" sz="1400" b="0" i="0" u="none" strike="noStrike" kern="1200" cap="none" spc="0" normalizeH="0" baseline="-25000" noProof="0" dirty="0">
                <a:ln>
                  <a:noFill/>
                </a:ln>
                <a:solidFill>
                  <a:srgbClr val="002060"/>
                </a:solidFill>
                <a:effectLst/>
                <a:uLnTx/>
                <a:uFillTx/>
                <a:latin typeface="Times New Roman" pitchFamily="18" charset="0"/>
                <a:ea typeface="+mn-ea"/>
                <a:cs typeface="+mn-cs"/>
              </a:rPr>
              <a:t>y</a:t>
            </a:r>
            <a:r>
              <a:rPr kumimoji="0" lang="en-US" sz="1400" b="0" i="0" u="none" strike="noStrike" kern="1200" cap="none" spc="0" normalizeH="0" baseline="0" noProof="0" dirty="0">
                <a:ln>
                  <a:noFill/>
                </a:ln>
                <a:solidFill>
                  <a:srgbClr val="002060"/>
                </a:solidFill>
                <a:effectLst/>
                <a:uLnTx/>
                <a:uFillTx/>
                <a:latin typeface="Times New Roman" pitchFamily="18" charset="0"/>
                <a:ea typeface="+mn-ea"/>
                <a:cs typeface="+mn-cs"/>
              </a:rPr>
              <a:t>) MnO</a:t>
            </a:r>
            <a:r>
              <a:rPr kumimoji="0" lang="en-US" sz="1400" b="0" i="0" u="none" strike="noStrike" kern="1200" cap="none" spc="0" normalizeH="0" baseline="-25000" noProof="0" dirty="0">
                <a:ln>
                  <a:noFill/>
                </a:ln>
                <a:solidFill>
                  <a:srgbClr val="002060"/>
                </a:solidFill>
                <a:effectLst/>
                <a:uLnTx/>
                <a:uFillTx/>
                <a:latin typeface="Times New Roman" pitchFamily="18" charset="0"/>
                <a:ea typeface="+mn-ea"/>
                <a:cs typeface="+mn-cs"/>
              </a:rPr>
              <a:t>3-</a:t>
            </a:r>
            <a:r>
              <a:rPr kumimoji="0" lang="en-US" sz="1400" b="0" i="0" u="none" strike="noStrike" kern="1200" cap="none" spc="0" normalizeH="0" baseline="-25000" noProof="0" dirty="0">
                <a:ln>
                  <a:noFill/>
                </a:ln>
                <a:solidFill>
                  <a:srgbClr val="002060"/>
                </a:solidFill>
                <a:effectLst/>
                <a:uLnTx/>
                <a:uFillTx/>
                <a:latin typeface="Symbol" pitchFamily="18" charset="2"/>
                <a:ea typeface="+mn-ea"/>
                <a:cs typeface="+mn-cs"/>
              </a:rPr>
              <a:t>d</a:t>
            </a:r>
            <a:r>
              <a:rPr kumimoji="0" lang="en-US" sz="1400" b="0" i="0" u="none" strike="noStrike" kern="1200" cap="none" spc="0" normalizeH="0" baseline="0" noProof="0" dirty="0">
                <a:ln>
                  <a:noFill/>
                </a:ln>
                <a:solidFill>
                  <a:srgbClr val="002060"/>
                </a:solidFill>
                <a:effectLst/>
                <a:uLnTx/>
                <a:uFillTx/>
                <a:latin typeface="Times New Roman" pitchFamily="18" charset="0"/>
                <a:ea typeface="+mn-ea"/>
                <a:cs typeface="+mn-cs"/>
              </a:rPr>
              <a:t> (LSM) - </a:t>
            </a:r>
            <a:r>
              <a:rPr kumimoji="0" lang="en-US" sz="1400" b="0" i="0" u="none" strike="noStrike" kern="1200" cap="none" spc="0" normalizeH="0" baseline="0" noProof="0" dirty="0" err="1">
                <a:ln>
                  <a:noFill/>
                </a:ln>
                <a:solidFill>
                  <a:srgbClr val="002060"/>
                </a:solidFill>
                <a:effectLst/>
                <a:uLnTx/>
                <a:uFillTx/>
                <a:latin typeface="Times New Roman" pitchFamily="18" charset="0"/>
                <a:ea typeface="+mn-ea"/>
                <a:cs typeface="+mn-cs"/>
              </a:rPr>
              <a:t>perovskite</a:t>
            </a:r>
            <a:r>
              <a:rPr kumimoji="0" lang="en-US" sz="1400" b="0" i="0" u="none" strike="noStrike" kern="1200" cap="none" spc="0" normalizeH="0" baseline="0" noProof="0" dirty="0">
                <a:ln>
                  <a:noFill/>
                </a:ln>
                <a:solidFill>
                  <a:srgbClr val="002060"/>
                </a:solidFill>
                <a:effectLst/>
                <a:uLnTx/>
                <a:uFillTx/>
                <a:latin typeface="Times New Roman" pitchFamily="18" charset="0"/>
                <a:ea typeface="+mn-ea"/>
                <a:cs typeface="+mn-cs"/>
              </a:rPr>
              <a:t> material</a:t>
            </a:r>
            <a:endParaRPr kumimoji="0" lang="en-US" sz="2400" b="0" i="0" u="none" strike="noStrike" kern="1200" cap="none" spc="0" normalizeH="0" baseline="0" noProof="0" dirty="0">
              <a:ln>
                <a:noFill/>
              </a:ln>
              <a:solidFill>
                <a:srgbClr val="002060"/>
              </a:solidFill>
              <a:effectLst/>
              <a:uLnTx/>
              <a:uFillTx/>
              <a:latin typeface="Times New Roman" pitchFamily="18" charset="0"/>
              <a:ea typeface="+mn-ea"/>
              <a:cs typeface="+mn-cs"/>
            </a:endParaRPr>
          </a:p>
        </p:txBody>
      </p:sp>
      <p:pic>
        <p:nvPicPr>
          <p:cNvPr id="1026" name="Picture 2"/>
          <p:cNvPicPr>
            <a:picLocks noChangeAspect="1" noChangeArrowheads="1"/>
          </p:cNvPicPr>
          <p:nvPr/>
        </p:nvPicPr>
        <p:blipFill>
          <a:blip r:embed="rId5" cstate="print"/>
          <a:srcRect/>
          <a:stretch>
            <a:fillRect/>
          </a:stretch>
        </p:blipFill>
        <p:spPr bwMode="auto">
          <a:xfrm>
            <a:off x="8040216" y="3322190"/>
            <a:ext cx="2161976" cy="1330946"/>
          </a:xfrm>
          <a:prstGeom prst="rect">
            <a:avLst/>
          </a:prstGeom>
          <a:noFill/>
          <a:ln w="9525">
            <a:noFill/>
            <a:miter lim="800000"/>
            <a:headEnd/>
            <a:tailEnd/>
          </a:ln>
          <a:effectLst/>
        </p:spPr>
      </p:pic>
      <p:sp>
        <p:nvSpPr>
          <p:cNvPr id="13" name="Rectangle 12"/>
          <p:cNvSpPr/>
          <p:nvPr/>
        </p:nvSpPr>
        <p:spPr bwMode="auto">
          <a:xfrm>
            <a:off x="8040216" y="3228916"/>
            <a:ext cx="2016224" cy="288032"/>
          </a:xfrm>
          <a:prstGeom prst="rect">
            <a:avLst/>
          </a:prstGeom>
          <a:solidFill>
            <a:schemeClr val="accent1">
              <a:alpha val="19000"/>
            </a:schemeClr>
          </a:solid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2060"/>
              </a:solidFill>
              <a:effectLst/>
              <a:uLnTx/>
              <a:uFillTx/>
              <a:latin typeface="Times New Roman" pitchFamily="18" charset="0"/>
              <a:ea typeface="+mn-ea"/>
              <a:cs typeface="+mn-cs"/>
            </a:endParaRPr>
          </a:p>
        </p:txBody>
      </p:sp>
      <p:sp>
        <p:nvSpPr>
          <p:cNvPr id="14" name="ZoneTexte 13"/>
          <p:cNvSpPr txBox="1"/>
          <p:nvPr/>
        </p:nvSpPr>
        <p:spPr>
          <a:xfrm>
            <a:off x="4151784" y="908721"/>
            <a:ext cx="626469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Times New Roman" pitchFamily="18" charset="0"/>
                <a:ea typeface="+mn-ea"/>
                <a:cs typeface="+mn-cs"/>
              </a:rPr>
              <a:t>Applications stationnaires / rendements élevés</a:t>
            </a:r>
          </a:p>
        </p:txBody>
      </p:sp>
    </p:spTree>
    <p:extLst>
      <p:ext uri="{BB962C8B-B14F-4D97-AF65-F5344CB8AC3E}">
        <p14:creationId xmlns:p14="http://schemas.microsoft.com/office/powerpoint/2010/main" val="8213879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282484" y="1049334"/>
            <a:ext cx="11472333" cy="4074459"/>
          </a:xfrm>
        </p:spPr>
        <p:txBody>
          <a:bodyPr>
            <a:normAutofit/>
          </a:bodyPr>
          <a:lstStyle/>
          <a:p>
            <a:pPr marL="0" indent="0" algn="ctr">
              <a:buNone/>
            </a:pPr>
            <a:r>
              <a:rPr lang="fr-FR" dirty="0" smtClean="0"/>
              <a:t>On sait produire de l’hydrogène…</a:t>
            </a:r>
            <a:r>
              <a:rPr lang="fr-FR" dirty="0" err="1" smtClean="0"/>
              <a:t>décarboné</a:t>
            </a:r>
            <a:r>
              <a:rPr lang="fr-FR" dirty="0" smtClean="0"/>
              <a:t>, on sait le transporter, stocker distribuer</a:t>
            </a:r>
          </a:p>
          <a:p>
            <a:pPr marL="0" indent="0" algn="ctr">
              <a:buNone/>
            </a:pPr>
            <a:endParaRPr lang="fr-FR" dirty="0"/>
          </a:p>
          <a:p>
            <a:pPr marL="0" indent="0" algn="ctr">
              <a:buNone/>
            </a:pPr>
            <a:endParaRPr lang="fr-FR" dirty="0" smtClean="0"/>
          </a:p>
          <a:p>
            <a:pPr marL="0" indent="0" algn="ctr">
              <a:buNone/>
            </a:pPr>
            <a:r>
              <a:rPr lang="fr-FR" dirty="0" smtClean="0"/>
              <a:t>Mais pourquoi en a-t-on besoin </a:t>
            </a:r>
          </a:p>
          <a:p>
            <a:pPr marL="0" indent="0" algn="ctr">
              <a:buNone/>
            </a:pPr>
            <a:r>
              <a:rPr lang="fr-FR" dirty="0" smtClean="0"/>
              <a:t>pour atteindre le Net </a:t>
            </a:r>
            <a:r>
              <a:rPr lang="fr-FR" dirty="0" err="1" smtClean="0"/>
              <a:t>Zero</a:t>
            </a:r>
            <a:r>
              <a:rPr lang="fr-FR" dirty="0" smtClean="0"/>
              <a:t> </a:t>
            </a:r>
            <a:r>
              <a:rPr lang="fr-FR" dirty="0" err="1" smtClean="0"/>
              <a:t>carbon</a:t>
            </a:r>
            <a:r>
              <a:rPr lang="fr-FR" dirty="0" smtClean="0"/>
              <a:t> en 2050?</a:t>
            </a:r>
            <a:endParaRPr lang="fr-FR" dirty="0"/>
          </a:p>
        </p:txBody>
      </p:sp>
    </p:spTree>
    <p:extLst>
      <p:ext uri="{BB962C8B-B14F-4D97-AF65-F5344CB8AC3E}">
        <p14:creationId xmlns:p14="http://schemas.microsoft.com/office/powerpoint/2010/main" val="4470512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normAutofit/>
          </a:bodyPr>
          <a:lstStyle/>
          <a:p>
            <a:r>
              <a:rPr lang="fr-FR" sz="2400" dirty="0" smtClean="0"/>
              <a:t>Les applications de l’hydrogène et de ses dérivés</a:t>
            </a:r>
            <a:endParaRPr lang="fr-FR" sz="2400" dirty="0"/>
          </a:p>
        </p:txBody>
      </p:sp>
      <p:pic>
        <p:nvPicPr>
          <p:cNvPr id="4" name="Image 3"/>
          <p:cNvPicPr>
            <a:picLocks noChangeAspect="1"/>
          </p:cNvPicPr>
          <p:nvPr/>
        </p:nvPicPr>
        <p:blipFill>
          <a:blip r:embed="rId2"/>
          <a:stretch>
            <a:fillRect/>
          </a:stretch>
        </p:blipFill>
        <p:spPr>
          <a:xfrm>
            <a:off x="2980838" y="1045959"/>
            <a:ext cx="5436658" cy="4931369"/>
          </a:xfrm>
          <a:prstGeom prst="rect">
            <a:avLst/>
          </a:prstGeom>
        </p:spPr>
      </p:pic>
      <p:sp>
        <p:nvSpPr>
          <p:cNvPr id="5" name="ZoneTexte 4"/>
          <p:cNvSpPr txBox="1"/>
          <p:nvPr/>
        </p:nvSpPr>
        <p:spPr>
          <a:xfrm>
            <a:off x="502160" y="2926869"/>
            <a:ext cx="2326278" cy="584775"/>
          </a:xfrm>
          <a:prstGeom prst="rect">
            <a:avLst/>
          </a:prstGeom>
          <a:noFill/>
        </p:spPr>
        <p:txBody>
          <a:bodyPr wrap="none" rtlCol="0">
            <a:spAutoFit/>
          </a:bodyPr>
          <a:lstStyle/>
          <a:p>
            <a:r>
              <a:rPr lang="fr-FR" sz="1600" dirty="0" smtClean="0"/>
              <a:t>Stockage et équilibrage</a:t>
            </a:r>
          </a:p>
          <a:p>
            <a:r>
              <a:rPr lang="fr-FR" sz="1600" dirty="0" smtClean="0"/>
              <a:t>Réseaux électrique</a:t>
            </a:r>
            <a:endParaRPr lang="fr-FR" sz="1600" dirty="0"/>
          </a:p>
        </p:txBody>
      </p:sp>
      <p:sp>
        <p:nvSpPr>
          <p:cNvPr id="6" name="ZoneTexte 5"/>
          <p:cNvSpPr txBox="1"/>
          <p:nvPr/>
        </p:nvSpPr>
        <p:spPr>
          <a:xfrm>
            <a:off x="8761227" y="2973035"/>
            <a:ext cx="3424334" cy="584775"/>
          </a:xfrm>
          <a:prstGeom prst="rect">
            <a:avLst/>
          </a:prstGeom>
          <a:noFill/>
        </p:spPr>
        <p:txBody>
          <a:bodyPr wrap="none" rtlCol="0">
            <a:spAutoFit/>
          </a:bodyPr>
          <a:lstStyle/>
          <a:p>
            <a:pPr algn="ctr"/>
            <a:r>
              <a:rPr lang="fr-FR" sz="1600" dirty="0" smtClean="0"/>
              <a:t>Carburants synthétiques, </a:t>
            </a:r>
            <a:r>
              <a:rPr lang="fr-FR" sz="1600" dirty="0" err="1" smtClean="0"/>
              <a:t>methanol</a:t>
            </a:r>
            <a:r>
              <a:rPr lang="fr-FR" sz="1600" dirty="0" smtClean="0"/>
              <a:t>,</a:t>
            </a:r>
          </a:p>
          <a:p>
            <a:pPr algn="ctr"/>
            <a:r>
              <a:rPr lang="fr-FR" sz="1600" dirty="0" smtClean="0"/>
              <a:t>Ammoniac Biocarburants, SAF,</a:t>
            </a:r>
            <a:endParaRPr lang="fr-FR" sz="1600" dirty="0"/>
          </a:p>
        </p:txBody>
      </p:sp>
      <p:sp>
        <p:nvSpPr>
          <p:cNvPr id="7" name="ZoneTexte 6"/>
          <p:cNvSpPr txBox="1"/>
          <p:nvPr/>
        </p:nvSpPr>
        <p:spPr>
          <a:xfrm>
            <a:off x="5254173" y="634825"/>
            <a:ext cx="1056700" cy="369332"/>
          </a:xfrm>
          <a:prstGeom prst="rect">
            <a:avLst/>
          </a:prstGeom>
          <a:noFill/>
        </p:spPr>
        <p:txBody>
          <a:bodyPr wrap="none" rtlCol="0">
            <a:spAutoFit/>
          </a:bodyPr>
          <a:lstStyle/>
          <a:p>
            <a:r>
              <a:rPr lang="fr-FR" b="1" dirty="0" smtClean="0"/>
              <a:t>Mobilité</a:t>
            </a:r>
            <a:endParaRPr lang="fr-FR" b="1" dirty="0"/>
          </a:p>
        </p:txBody>
      </p:sp>
      <p:sp>
        <p:nvSpPr>
          <p:cNvPr id="8" name="ZoneTexte 7"/>
          <p:cNvSpPr txBox="1"/>
          <p:nvPr/>
        </p:nvSpPr>
        <p:spPr>
          <a:xfrm>
            <a:off x="1799951" y="5013202"/>
            <a:ext cx="1930337" cy="584775"/>
          </a:xfrm>
          <a:prstGeom prst="rect">
            <a:avLst/>
          </a:prstGeom>
          <a:noFill/>
        </p:spPr>
        <p:txBody>
          <a:bodyPr wrap="none" rtlCol="0">
            <a:spAutoFit/>
          </a:bodyPr>
          <a:lstStyle/>
          <a:p>
            <a:pPr algn="ctr"/>
            <a:r>
              <a:rPr lang="fr-FR" sz="1600" dirty="0" smtClean="0"/>
              <a:t>Chimie, </a:t>
            </a:r>
          </a:p>
          <a:p>
            <a:pPr algn="ctr"/>
            <a:r>
              <a:rPr lang="fr-FR" sz="1600" dirty="0" smtClean="0"/>
              <a:t>engrais, </a:t>
            </a:r>
            <a:r>
              <a:rPr lang="fr-FR" sz="1600" dirty="0" err="1" smtClean="0"/>
              <a:t>methanol</a:t>
            </a:r>
            <a:r>
              <a:rPr lang="fr-FR" sz="1600" dirty="0" smtClean="0"/>
              <a:t>..</a:t>
            </a:r>
            <a:endParaRPr lang="fr-FR" sz="1600" dirty="0"/>
          </a:p>
        </p:txBody>
      </p:sp>
      <p:sp>
        <p:nvSpPr>
          <p:cNvPr id="9" name="ZoneTexte 8"/>
          <p:cNvSpPr txBox="1"/>
          <p:nvPr/>
        </p:nvSpPr>
        <p:spPr>
          <a:xfrm>
            <a:off x="7486130" y="900202"/>
            <a:ext cx="2920992" cy="584775"/>
          </a:xfrm>
          <a:prstGeom prst="rect">
            <a:avLst/>
          </a:prstGeom>
          <a:noFill/>
        </p:spPr>
        <p:txBody>
          <a:bodyPr wrap="none" rtlCol="0">
            <a:spAutoFit/>
          </a:bodyPr>
          <a:lstStyle/>
          <a:p>
            <a:pPr algn="ctr"/>
            <a:r>
              <a:rPr lang="fr-FR" sz="1600" dirty="0" smtClean="0"/>
              <a:t>Industrie lourde: </a:t>
            </a:r>
          </a:p>
          <a:p>
            <a:pPr algn="ctr"/>
            <a:r>
              <a:rPr lang="fr-FR" sz="1600" dirty="0" smtClean="0"/>
              <a:t>sidérurgie, ciment, </a:t>
            </a:r>
            <a:r>
              <a:rPr lang="fr-FR" sz="1600" dirty="0" err="1" smtClean="0"/>
              <a:t>metallurgie</a:t>
            </a:r>
            <a:endParaRPr lang="fr-FR" sz="1600" dirty="0"/>
          </a:p>
        </p:txBody>
      </p:sp>
      <p:sp>
        <p:nvSpPr>
          <p:cNvPr id="11" name="ZoneTexte 10"/>
          <p:cNvSpPr txBox="1"/>
          <p:nvPr/>
        </p:nvSpPr>
        <p:spPr>
          <a:xfrm>
            <a:off x="6503690" y="5305589"/>
            <a:ext cx="3215945" cy="338554"/>
          </a:xfrm>
          <a:prstGeom prst="rect">
            <a:avLst/>
          </a:prstGeom>
          <a:noFill/>
        </p:spPr>
        <p:txBody>
          <a:bodyPr wrap="none" rtlCol="0">
            <a:spAutoFit/>
          </a:bodyPr>
          <a:lstStyle/>
          <a:p>
            <a:r>
              <a:rPr lang="fr-FR" sz="1600" dirty="0" smtClean="0"/>
              <a:t>Réseaux gaz </a:t>
            </a:r>
            <a:r>
              <a:rPr lang="fr-FR" sz="1600" dirty="0" err="1" smtClean="0"/>
              <a:t>batiment</a:t>
            </a:r>
            <a:r>
              <a:rPr lang="fr-FR" sz="1600" dirty="0" smtClean="0"/>
              <a:t> résidentiel</a:t>
            </a:r>
            <a:endParaRPr lang="fr-FR" sz="1600" dirty="0"/>
          </a:p>
        </p:txBody>
      </p:sp>
    </p:spTree>
    <p:extLst>
      <p:ext uri="{BB962C8B-B14F-4D97-AF65-F5344CB8AC3E}">
        <p14:creationId xmlns:p14="http://schemas.microsoft.com/office/powerpoint/2010/main" val="21661471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245" y="1110670"/>
            <a:ext cx="8565219" cy="520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11"/>
          <p:cNvSpPr txBox="1"/>
          <p:nvPr/>
        </p:nvSpPr>
        <p:spPr>
          <a:xfrm>
            <a:off x="3503712" y="188640"/>
            <a:ext cx="5328592" cy="523220"/>
          </a:xfrm>
          <a:prstGeom prst="rect">
            <a:avLst/>
          </a:prstGeom>
          <a:noFill/>
        </p:spPr>
        <p:txBody>
          <a:bodyPr wrap="square" rtlCol="0">
            <a:spAutoFit/>
          </a:bodyPr>
          <a:lstStyle/>
          <a:p>
            <a:r>
              <a:rPr lang="fr-FR" sz="2800" dirty="0">
                <a:solidFill>
                  <a:srgbClr val="0044FF"/>
                </a:solidFill>
              </a:rPr>
              <a:t>Le véhicule à pile à combustible</a:t>
            </a:r>
          </a:p>
        </p:txBody>
      </p:sp>
    </p:spTree>
    <p:extLst>
      <p:ext uri="{BB962C8B-B14F-4D97-AF65-F5344CB8AC3E}">
        <p14:creationId xmlns:p14="http://schemas.microsoft.com/office/powerpoint/2010/main" val="1713330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bwMode="auto">
          <a:xfrm>
            <a:off x="1897490" y="0"/>
            <a:ext cx="8915400" cy="68831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r>
              <a:rPr lang="fr-FR" altLang="fr-FR" sz="3600" dirty="0"/>
              <a:t>Les propriétés de l’Hydrogène</a:t>
            </a:r>
          </a:p>
        </p:txBody>
      </p:sp>
      <p:graphicFrame>
        <p:nvGraphicFramePr>
          <p:cNvPr id="452643" name="Group 35"/>
          <p:cNvGraphicFramePr>
            <a:graphicFrameLocks noGrp="1"/>
          </p:cNvGraphicFramePr>
          <p:nvPr>
            <p:ph idx="1"/>
            <p:extLst/>
          </p:nvPr>
        </p:nvGraphicFramePr>
        <p:xfrm>
          <a:off x="1010840" y="616954"/>
          <a:ext cx="9258574" cy="5590050"/>
        </p:xfrm>
        <a:graphic>
          <a:graphicData uri="http://schemas.openxmlformats.org/drawingml/2006/table">
            <a:tbl>
              <a:tblPr/>
              <a:tblGrid>
                <a:gridCol w="2663567">
                  <a:extLst>
                    <a:ext uri="{9D8B030D-6E8A-4147-A177-3AD203B41FA5}">
                      <a16:colId xmlns:a16="http://schemas.microsoft.com/office/drawing/2014/main" val="356074978"/>
                    </a:ext>
                  </a:extLst>
                </a:gridCol>
                <a:gridCol w="1194019">
                  <a:extLst>
                    <a:ext uri="{9D8B030D-6E8A-4147-A177-3AD203B41FA5}">
                      <a16:colId xmlns:a16="http://schemas.microsoft.com/office/drawing/2014/main" val="4011795461"/>
                    </a:ext>
                  </a:extLst>
                </a:gridCol>
                <a:gridCol w="1313332">
                  <a:extLst>
                    <a:ext uri="{9D8B030D-6E8A-4147-A177-3AD203B41FA5}">
                      <a16:colId xmlns:a16="http://schemas.microsoft.com/office/drawing/2014/main" val="3497517752"/>
                    </a:ext>
                  </a:extLst>
                </a:gridCol>
                <a:gridCol w="1256896">
                  <a:extLst>
                    <a:ext uri="{9D8B030D-6E8A-4147-A177-3AD203B41FA5}">
                      <a16:colId xmlns:a16="http://schemas.microsoft.com/office/drawing/2014/main" val="851220817"/>
                    </a:ext>
                  </a:extLst>
                </a:gridCol>
                <a:gridCol w="1256896">
                  <a:extLst>
                    <a:ext uri="{9D8B030D-6E8A-4147-A177-3AD203B41FA5}">
                      <a16:colId xmlns:a16="http://schemas.microsoft.com/office/drawing/2014/main" val="3115523213"/>
                    </a:ext>
                  </a:extLst>
                </a:gridCol>
                <a:gridCol w="1573864">
                  <a:extLst>
                    <a:ext uri="{9D8B030D-6E8A-4147-A177-3AD203B41FA5}">
                      <a16:colId xmlns:a16="http://schemas.microsoft.com/office/drawing/2014/main" val="1510726934"/>
                    </a:ext>
                  </a:extLst>
                </a:gridCol>
              </a:tblGrid>
              <a:tr h="407977">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400" b="1" i="0" u="none" strike="noStrike" cap="none" normalizeH="0" baseline="0" dirty="0" smtClean="0">
                          <a:ln>
                            <a:noFill/>
                          </a:ln>
                          <a:solidFill>
                            <a:schemeClr val="tx1"/>
                          </a:solidFill>
                          <a:effectLst/>
                          <a:latin typeface="Arial" panose="020B0604020202020204" pitchFamily="34" charset="0"/>
                        </a:rPr>
                        <a:t>Molécule </a:t>
                      </a:r>
                    </a:p>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400" b="1" i="0" u="none" strike="noStrike" cap="none" normalizeH="0" baseline="0" dirty="0" smtClean="0">
                          <a:ln>
                            <a:noFill/>
                          </a:ln>
                          <a:solidFill>
                            <a:schemeClr val="tx1"/>
                          </a:solidFill>
                          <a:effectLst/>
                          <a:latin typeface="Arial" panose="020B0604020202020204" pitchFamily="34" charset="0"/>
                        </a:rPr>
                        <a:t>(Masse molaire)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D7D1">
                        <a:alpha val="38039"/>
                      </a:srgbClr>
                    </a:solidFill>
                  </a:tcPr>
                </a:tc>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400" b="1" i="0" u="none" strike="noStrike" cap="none" normalizeH="0" baseline="0" dirty="0" smtClean="0">
                          <a:ln>
                            <a:noFill/>
                          </a:ln>
                          <a:solidFill>
                            <a:schemeClr val="tx1"/>
                          </a:solidFill>
                          <a:effectLst/>
                          <a:latin typeface="Arial" panose="020B0604020202020204" pitchFamily="34" charset="0"/>
                        </a:rPr>
                        <a:t>Unités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D7D1">
                        <a:alpha val="38039"/>
                      </a:srgbClr>
                    </a:solidFill>
                  </a:tcPr>
                </a:tc>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400" b="1" i="0" u="none" strike="noStrike" cap="none" normalizeH="0" baseline="0" dirty="0" smtClean="0">
                          <a:ln>
                            <a:noFill/>
                          </a:ln>
                          <a:solidFill>
                            <a:schemeClr val="tx1"/>
                          </a:solidFill>
                          <a:effectLst/>
                          <a:latin typeface="Arial" panose="020B0604020202020204" pitchFamily="34" charset="0"/>
                        </a:rPr>
                        <a:t>Hydrogène</a:t>
                      </a:r>
                    </a:p>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400" b="1" i="0" u="none" strike="noStrike" cap="none" normalizeH="0" baseline="0" dirty="0" smtClean="0">
                          <a:ln>
                            <a:noFill/>
                          </a:ln>
                          <a:solidFill>
                            <a:schemeClr val="tx1"/>
                          </a:solidFill>
                          <a:effectLst/>
                          <a:latin typeface="Arial" panose="020B0604020202020204" pitchFamily="34" charset="0"/>
                        </a:rPr>
                        <a:t>(2)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D7D1">
                        <a:alpha val="38039"/>
                      </a:srgbClr>
                    </a:solidFill>
                  </a:tcPr>
                </a:tc>
                <a:tc>
                  <a:txBody>
                    <a:bodyPr/>
                    <a:lstStyle/>
                    <a:p>
                      <a:pPr marL="0" marR="0" lvl="0" indent="0" algn="ctr" defTabSz="914400" rtl="0" eaLnBrk="0" fontAlgn="base" latinLnBrk="0" hangingPunct="0">
                        <a:lnSpc>
                          <a:spcPct val="100000"/>
                        </a:lnSpc>
                        <a:spcBef>
                          <a:spcPts val="0"/>
                        </a:spcBef>
                        <a:spcAft>
                          <a:spcPts val="0"/>
                        </a:spcAft>
                        <a:buClrTx/>
                        <a:buSzPct val="100000"/>
                        <a:buFontTx/>
                        <a:buNone/>
                        <a:tabLst/>
                      </a:pPr>
                      <a:r>
                        <a:rPr kumimoji="0" lang="fr-FR" altLang="fr-FR" sz="1400" b="1" i="0" u="none" strike="noStrike" cap="none" normalizeH="0" baseline="0" dirty="0" smtClean="0">
                          <a:ln>
                            <a:noFill/>
                          </a:ln>
                          <a:solidFill>
                            <a:schemeClr val="tx1"/>
                          </a:solidFill>
                          <a:effectLst/>
                          <a:latin typeface="Arial" panose="020B0604020202020204" pitchFamily="34" charset="0"/>
                        </a:rPr>
                        <a:t>Propane C3H8</a:t>
                      </a:r>
                    </a:p>
                    <a:p>
                      <a:pPr marL="0" marR="0" lvl="0" indent="0" algn="ctr" defTabSz="914400" rtl="0" eaLnBrk="0" fontAlgn="base" latinLnBrk="0" hangingPunct="0">
                        <a:lnSpc>
                          <a:spcPct val="100000"/>
                        </a:lnSpc>
                        <a:spcBef>
                          <a:spcPts val="0"/>
                        </a:spcBef>
                        <a:spcAft>
                          <a:spcPts val="0"/>
                        </a:spcAft>
                        <a:buClrTx/>
                        <a:buSzPct val="100000"/>
                        <a:buFontTx/>
                        <a:buNone/>
                        <a:tabLst/>
                      </a:pPr>
                      <a:r>
                        <a:rPr kumimoji="0" lang="fr-FR" altLang="fr-FR" sz="1400" b="1" i="0" u="none" strike="noStrike" cap="none" normalizeH="0" baseline="0" dirty="0" smtClean="0">
                          <a:ln>
                            <a:noFill/>
                          </a:ln>
                          <a:solidFill>
                            <a:schemeClr val="tx1"/>
                          </a:solidFill>
                          <a:effectLst/>
                          <a:latin typeface="Arial" panose="020B0604020202020204" pitchFamily="34" charset="0"/>
                        </a:rPr>
                        <a:t>(44)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D7D1">
                        <a:alpha val="38039"/>
                      </a:srgbClr>
                    </a:solidFill>
                  </a:tcPr>
                </a:tc>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ts val="0"/>
                        </a:spcAft>
                        <a:buClrTx/>
                        <a:buSzPct val="100000"/>
                        <a:buFontTx/>
                        <a:buNone/>
                        <a:tabLst/>
                      </a:pPr>
                      <a:r>
                        <a:rPr kumimoji="0" lang="fr-FR" altLang="fr-FR" sz="1400" b="1" i="0" u="none" strike="noStrike" cap="none" normalizeH="0" baseline="0" dirty="0" smtClean="0">
                          <a:ln>
                            <a:noFill/>
                          </a:ln>
                          <a:solidFill>
                            <a:schemeClr val="tx1"/>
                          </a:solidFill>
                          <a:effectLst/>
                          <a:latin typeface="Arial" panose="020B0604020202020204" pitchFamily="34" charset="0"/>
                        </a:rPr>
                        <a:t>Méthane</a:t>
                      </a:r>
                    </a:p>
                    <a:p>
                      <a:pPr marL="0" marR="0" lvl="0" indent="0" algn="ctr" defTabSz="914400" rtl="0" eaLnBrk="0" fontAlgn="base" latinLnBrk="0" hangingPunct="0">
                        <a:lnSpc>
                          <a:spcPct val="100000"/>
                        </a:lnSpc>
                        <a:spcBef>
                          <a:spcPts val="0"/>
                        </a:spcBef>
                        <a:spcAft>
                          <a:spcPts val="0"/>
                        </a:spcAft>
                        <a:buClrTx/>
                        <a:buSzPct val="100000"/>
                        <a:buFontTx/>
                        <a:buNone/>
                        <a:tabLst/>
                      </a:pPr>
                      <a:r>
                        <a:rPr kumimoji="0" lang="fr-FR" altLang="fr-FR" sz="1400" b="1" i="0" u="none" strike="noStrike" cap="none" normalizeH="0" baseline="0" dirty="0" smtClean="0">
                          <a:ln>
                            <a:noFill/>
                          </a:ln>
                          <a:solidFill>
                            <a:schemeClr val="tx1"/>
                          </a:solidFill>
                          <a:effectLst/>
                          <a:latin typeface="Arial" panose="020B0604020202020204" pitchFamily="34" charset="0"/>
                        </a:rPr>
                        <a:t>CH4</a:t>
                      </a:r>
                    </a:p>
                    <a:p>
                      <a:pPr marL="0" marR="0" lvl="0" indent="0" algn="ctr" defTabSz="914400" rtl="0" eaLnBrk="0" fontAlgn="base" latinLnBrk="0" hangingPunct="0">
                        <a:lnSpc>
                          <a:spcPct val="100000"/>
                        </a:lnSpc>
                        <a:spcBef>
                          <a:spcPts val="0"/>
                        </a:spcBef>
                        <a:spcAft>
                          <a:spcPts val="0"/>
                        </a:spcAft>
                        <a:buClrTx/>
                        <a:buSzPct val="100000"/>
                        <a:buFontTx/>
                        <a:buNone/>
                        <a:tabLst/>
                      </a:pPr>
                      <a:r>
                        <a:rPr kumimoji="0" lang="fr-FR" altLang="fr-FR" sz="1400" b="1" i="0" u="none" strike="noStrike" cap="none" normalizeH="0" baseline="0" dirty="0" smtClean="0">
                          <a:ln>
                            <a:noFill/>
                          </a:ln>
                          <a:solidFill>
                            <a:schemeClr val="tx1"/>
                          </a:solidFill>
                          <a:effectLst/>
                          <a:latin typeface="Arial" panose="020B0604020202020204" pitchFamily="34"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D7D1">
                        <a:alpha val="38039"/>
                      </a:srgb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400" b="1" i="0" u="none" strike="noStrike" cap="none" normalizeH="0" baseline="0" dirty="0" smtClean="0">
                          <a:ln>
                            <a:noFill/>
                          </a:ln>
                          <a:solidFill>
                            <a:schemeClr val="tx1"/>
                          </a:solidFill>
                          <a:effectLst/>
                          <a:latin typeface="Arial" panose="020B0604020202020204" pitchFamily="34" charset="0"/>
                        </a:rPr>
                        <a:t>Essence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D7D1">
                        <a:alpha val="38039"/>
                      </a:srgbClr>
                    </a:solidFill>
                  </a:tcPr>
                </a:tc>
                <a:extLst>
                  <a:ext uri="{0D108BD9-81ED-4DB2-BD59-A6C34878D82A}">
                    <a16:rowId xmlns:a16="http://schemas.microsoft.com/office/drawing/2014/main" val="3670193397"/>
                  </a:ext>
                </a:extLst>
              </a:tr>
              <a:tr h="278353">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smtClean="0">
                          <a:ln>
                            <a:noFill/>
                          </a:ln>
                          <a:solidFill>
                            <a:schemeClr val="tx1"/>
                          </a:solidFill>
                          <a:effectLst/>
                          <a:latin typeface="Arial" panose="020B0604020202020204" pitchFamily="34" charset="0"/>
                        </a:rPr>
                        <a:t>Masse volumique TPN</a:t>
                      </a:r>
                      <a:endParaRPr kumimoji="0" lang="fr-FR" altLang="fr-FR" sz="1200" b="1"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Kg/m3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0,0887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1,87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0,707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745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3098515682"/>
                  </a:ext>
                </a:extLst>
              </a:tr>
              <a:tr h="441434">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HHV massique</a:t>
                      </a:r>
                    </a:p>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LHV Massique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MJ/Kg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142</a:t>
                      </a:r>
                    </a:p>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endParaRPr kumimoji="0" lang="fr-FR" altLang="fr-FR" sz="1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55,6</a:t>
                      </a:r>
                    </a:p>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47</a:t>
                      </a:r>
                    </a:p>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44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563296274"/>
                  </a:ext>
                </a:extLst>
              </a:tr>
              <a:tr h="1206347">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HHV volumique</a:t>
                      </a:r>
                    </a:p>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TPN 1 bar</a:t>
                      </a:r>
                    </a:p>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H2 700 bars</a:t>
                      </a:r>
                    </a:p>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H2 cryogénique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MJ/m3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ts val="0"/>
                        </a:spcBef>
                        <a:spcAft>
                          <a:spcPts val="3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120</a:t>
                      </a:r>
                    </a:p>
                    <a:p>
                      <a:pPr marL="0" marR="0" lvl="0" indent="0" algn="ctr" defTabSz="914400" rtl="0" eaLnBrk="0" fontAlgn="base" latinLnBrk="0" hangingPunct="0">
                        <a:lnSpc>
                          <a:spcPct val="100000"/>
                        </a:lnSpc>
                        <a:spcBef>
                          <a:spcPts val="0"/>
                        </a:spcBef>
                        <a:spcAft>
                          <a:spcPts val="300"/>
                        </a:spcAft>
                        <a:buClrTx/>
                        <a:buSzPct val="100000"/>
                        <a:buFontTx/>
                        <a:buNone/>
                        <a:tabLst/>
                      </a:pPr>
                      <a:endParaRPr kumimoji="0" lang="fr-FR" altLang="fr-FR" sz="1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ts val="0"/>
                        </a:spcBef>
                        <a:spcAft>
                          <a:spcPts val="3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12,7</a:t>
                      </a:r>
                    </a:p>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5960</a:t>
                      </a:r>
                    </a:p>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10 080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endParaRPr kumimoji="0" lang="fr-FR" altLang="fr-FR" sz="1200" b="1"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a:spcBef>
                          <a:spcPct val="20000"/>
                        </a:spcBef>
                        <a:spcAft>
                          <a:spcPct val="50000"/>
                        </a:spcAft>
                        <a:buSzPct val="100000"/>
                        <a:defRPr sz="2400" b="1">
                          <a:solidFill>
                            <a:schemeClr val="tx1"/>
                          </a:solidFill>
                          <a:latin typeface="Arial" panose="020B0604020202020204" pitchFamily="34"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35 000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2579340435"/>
                  </a:ext>
                </a:extLst>
              </a:tr>
              <a:tr h="291453">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Energie explosivité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Kg TNT/m3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2,02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20,3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7,03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44,24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626847794"/>
                  </a:ext>
                </a:extLst>
              </a:tr>
              <a:tr h="441434">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Energie minimale d’inflammation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err="1" smtClean="0">
                          <a:ln>
                            <a:noFill/>
                          </a:ln>
                          <a:solidFill>
                            <a:schemeClr val="tx1"/>
                          </a:solidFill>
                          <a:effectLst/>
                          <a:latin typeface="Arial" panose="020B0604020202020204" pitchFamily="34" charset="0"/>
                        </a:rPr>
                        <a:t>mJ</a:t>
                      </a:r>
                      <a:endParaRPr kumimoji="0" lang="fr-FR" altLang="fr-FR" sz="1200" b="1"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0,02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0,26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0,29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0,24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2145744055"/>
                  </a:ext>
                </a:extLst>
              </a:tr>
              <a:tr h="280291">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Limites d’inflammabilité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4-75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2,1-9,5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5-15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1-7,6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3604243533"/>
                  </a:ext>
                </a:extLst>
              </a:tr>
              <a:tr h="307538">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Limites détonabilité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13-65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endParaRPr kumimoji="0" lang="fr-FR" altLang="fr-FR" sz="1200" b="1"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defRPr/>
                      </a:pPr>
                      <a:r>
                        <a:rPr kumimoji="0" lang="fr-FR" altLang="fr-FR" sz="1200" b="1" i="0" u="none" strike="noStrike" cap="none" normalizeH="0" baseline="0" dirty="0" smtClean="0">
                          <a:ln>
                            <a:noFill/>
                          </a:ln>
                          <a:solidFill>
                            <a:schemeClr val="tx1"/>
                          </a:solidFill>
                          <a:effectLst/>
                          <a:latin typeface="Arial" panose="020B0604020202020204" pitchFamily="34" charset="0"/>
                        </a:rPr>
                        <a:t>6,3-13,5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1,1-3,3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3945663804"/>
                  </a:ext>
                </a:extLst>
              </a:tr>
              <a:tr h="280291">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Température de flamme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2045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endParaRPr kumimoji="0" lang="fr-FR" altLang="fr-FR" sz="1200" b="1"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1875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2200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985620252"/>
                  </a:ext>
                </a:extLst>
              </a:tr>
              <a:tr h="280291">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Température </a:t>
                      </a:r>
                      <a:r>
                        <a:rPr kumimoji="0" lang="fr-FR" altLang="fr-FR" sz="1200" b="1" i="0" u="none" strike="noStrike" cap="none" normalizeH="0" baseline="0" dirty="0" err="1" smtClean="0">
                          <a:ln>
                            <a:noFill/>
                          </a:ln>
                          <a:solidFill>
                            <a:schemeClr val="tx1"/>
                          </a:solidFill>
                          <a:effectLst/>
                          <a:latin typeface="Arial" panose="020B0604020202020204" pitchFamily="34" charset="0"/>
                        </a:rPr>
                        <a:t>Autoinflammation</a:t>
                      </a:r>
                      <a:endParaRPr kumimoji="0" lang="fr-FR" altLang="fr-FR" sz="1200" b="1"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585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487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540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228-501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2245324923"/>
                  </a:ext>
                </a:extLst>
              </a:tr>
              <a:tr h="280291">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Vitesse de flamme laminaire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Cm/s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265-325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30-40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endParaRPr kumimoji="0" lang="fr-FR" altLang="fr-FR" sz="1200" b="1"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3556544251"/>
                  </a:ext>
                </a:extLst>
              </a:tr>
              <a:tr h="251209">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Diffusivité dans l’air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Cm2/s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0,61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0,11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0,16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0,05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749524161"/>
                  </a:ext>
                </a:extLst>
              </a:tr>
              <a:tr h="251209">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Température ébullition 1 </a:t>
                      </a:r>
                      <a:r>
                        <a:rPr kumimoji="0" lang="fr-FR" altLang="fr-FR" sz="1200" b="1" i="0" u="none" strike="noStrike" cap="none" normalizeH="0" baseline="0" dirty="0" err="1" smtClean="0">
                          <a:ln>
                            <a:noFill/>
                          </a:ln>
                          <a:solidFill>
                            <a:schemeClr val="tx1"/>
                          </a:solidFill>
                          <a:effectLst/>
                          <a:latin typeface="Arial" panose="020B0604020202020204" pitchFamily="34" charset="0"/>
                        </a:rPr>
                        <a:t>atm</a:t>
                      </a:r>
                      <a:endParaRPr kumimoji="0" lang="fr-FR" altLang="fr-FR" sz="1200" b="1"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20,266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231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111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50000"/>
                        </a:spcAft>
                        <a:buClrTx/>
                        <a:buSzPct val="100000"/>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600080429"/>
                  </a:ext>
                </a:extLst>
              </a:tr>
            </a:tbl>
          </a:graphicData>
        </a:graphic>
      </p:graphicFrame>
    </p:spTree>
    <p:extLst>
      <p:ext uri="{BB962C8B-B14F-4D97-AF65-F5344CB8AC3E}">
        <p14:creationId xmlns:p14="http://schemas.microsoft.com/office/powerpoint/2010/main" val="3268800505"/>
      </p:ext>
    </p:extLst>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28A6FE-1A69-4DEB-9358-994F28F035E8}"/>
              </a:ext>
            </a:extLst>
          </p:cNvPr>
          <p:cNvSpPr>
            <a:spLocks noGrp="1"/>
          </p:cNvSpPr>
          <p:nvPr>
            <p:ph type="title"/>
          </p:nvPr>
        </p:nvSpPr>
        <p:spPr>
          <a:xfrm>
            <a:off x="0" y="624097"/>
            <a:ext cx="11853333" cy="357212"/>
          </a:xfrm>
        </p:spPr>
        <p:txBody>
          <a:bodyPr>
            <a:noAutofit/>
          </a:bodyPr>
          <a:lstStyle/>
          <a:p>
            <a:pPr algn="ctr"/>
            <a:r>
              <a:rPr lang="en-US" sz="3200" i="1" dirty="0" smtClean="0"/>
              <a:t>Beaucoup </a:t>
            </a:r>
            <a:r>
              <a:rPr lang="en-US" sz="3200" i="1" dirty="0" err="1" smtClean="0"/>
              <a:t>d’applications</a:t>
            </a:r>
            <a:r>
              <a:rPr lang="en-US" sz="3200" i="1" dirty="0" smtClean="0"/>
              <a:t> </a:t>
            </a:r>
            <a:r>
              <a:rPr lang="en-US" sz="3200" i="1" dirty="0" err="1" smtClean="0"/>
              <a:t>dans</a:t>
            </a:r>
            <a:r>
              <a:rPr lang="en-US" sz="3200" i="1" dirty="0" smtClean="0"/>
              <a:t> la </a:t>
            </a:r>
            <a:r>
              <a:rPr lang="en-US" sz="3200" i="1" dirty="0" err="1" smtClean="0"/>
              <a:t>mobilité</a:t>
            </a:r>
            <a:r>
              <a:rPr lang="en-US" sz="3200" i="1" dirty="0" smtClean="0"/>
              <a:t> </a:t>
            </a:r>
            <a:r>
              <a:rPr lang="en-US" sz="3200" i="1" dirty="0" err="1" smtClean="0"/>
              <a:t>terrestre</a:t>
            </a:r>
            <a:endParaRPr lang="en-US" sz="3200" i="1" dirty="0"/>
          </a:p>
        </p:txBody>
      </p:sp>
      <p:pic>
        <p:nvPicPr>
          <p:cNvPr id="4" name="Picture 3" descr="SunLineFCbus-2-120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899" y="5215736"/>
            <a:ext cx="2893631" cy="966955"/>
          </a:xfrm>
          <a:prstGeom prst="rect">
            <a:avLst/>
          </a:prstGeom>
        </p:spPr>
      </p:pic>
      <p:pic>
        <p:nvPicPr>
          <p:cNvPr id="6" name="Picture 5" descr="FooshanBu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7866" y="3622764"/>
            <a:ext cx="2264529" cy="1353864"/>
          </a:xfrm>
          <a:prstGeom prst="rect">
            <a:avLst/>
          </a:prstGeom>
        </p:spPr>
      </p:pic>
      <p:pic>
        <p:nvPicPr>
          <p:cNvPr id="10" name="Picture 1" descr="projectporta.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6849" y="1581491"/>
            <a:ext cx="2495714" cy="1665889"/>
          </a:xfrm>
          <a:prstGeom prst="rect">
            <a:avLst/>
          </a:prstGeom>
        </p:spPr>
      </p:pic>
      <p:pic>
        <p:nvPicPr>
          <p:cNvPr id="11" name="Picture 3" descr="nikola.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7166" y="1607237"/>
            <a:ext cx="2574461" cy="1447118"/>
          </a:xfrm>
          <a:prstGeom prst="rect">
            <a:avLst/>
          </a:prstGeom>
        </p:spPr>
      </p:pic>
      <p:pic>
        <p:nvPicPr>
          <p:cNvPr id="1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4666" y="1581490"/>
            <a:ext cx="2098791" cy="1400944"/>
          </a:xfrm>
          <a:prstGeom prst="rect">
            <a:avLst/>
          </a:prstGeom>
        </p:spPr>
      </p:pic>
      <p:pic>
        <p:nvPicPr>
          <p:cNvPr id="13"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6192" y="3247379"/>
            <a:ext cx="2098790" cy="1398320"/>
          </a:xfrm>
          <a:prstGeom prst="rect">
            <a:avLst/>
          </a:prstGeom>
        </p:spPr>
      </p:pic>
      <p:pic>
        <p:nvPicPr>
          <p:cNvPr id="14" name="Picture 6" descr="iLint-800x320.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31530" y="3399794"/>
            <a:ext cx="2765908" cy="1366490"/>
          </a:xfrm>
          <a:prstGeom prst="rect">
            <a:avLst/>
          </a:prstGeom>
        </p:spPr>
      </p:pic>
      <p:sp>
        <p:nvSpPr>
          <p:cNvPr id="17" name="AutoShape 2" descr="Résultat de recherche d'images pour &quot;hydrogène france flottes captives&quot;"/>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a:p>
        </p:txBody>
      </p:sp>
      <p:sp>
        <p:nvSpPr>
          <p:cNvPr id="19" name="AutoShape 4" descr="Résultat de recherche d'images pour &quot;hydrogène france flottes captives&quot;"/>
          <p:cNvSpPr>
            <a:spLocks noChangeAspect="1" noChangeArrowheads="1"/>
          </p:cNvSpPr>
          <p:nvPr/>
        </p:nvSpPr>
        <p:spPr bwMode="auto">
          <a:xfrm>
            <a:off x="2897981" y="863205"/>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a:p>
        </p:txBody>
      </p:sp>
      <p:sp>
        <p:nvSpPr>
          <p:cNvPr id="20" name="AutoShape 8" descr="Résultat de recherche d'images pour &quot;hydrogène france flottes captives&quot;"/>
          <p:cNvSpPr>
            <a:spLocks noChangeAspect="1" noChangeArrowheads="1"/>
          </p:cNvSpPr>
          <p:nvPr/>
        </p:nvSpPr>
        <p:spPr bwMode="auto">
          <a:xfrm>
            <a:off x="3012281" y="977505"/>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a:p>
        </p:txBody>
      </p:sp>
      <p:pic>
        <p:nvPicPr>
          <p:cNvPr id="21" name="Image 20"/>
          <p:cNvPicPr>
            <a:picLocks noChangeAspect="1"/>
          </p:cNvPicPr>
          <p:nvPr/>
        </p:nvPicPr>
        <p:blipFill>
          <a:blip r:embed="rId11"/>
          <a:stretch>
            <a:fillRect/>
          </a:stretch>
        </p:blipFill>
        <p:spPr>
          <a:xfrm>
            <a:off x="8124665" y="5086299"/>
            <a:ext cx="2321844" cy="1146411"/>
          </a:xfrm>
          <a:prstGeom prst="rect">
            <a:avLst/>
          </a:prstGeom>
        </p:spPr>
      </p:pic>
    </p:spTree>
    <p:custDataLst>
      <p:tags r:id="rId1"/>
    </p:custDataLst>
    <p:extLst>
      <p:ext uri="{BB962C8B-B14F-4D97-AF65-F5344CB8AC3E}">
        <p14:creationId xmlns:p14="http://schemas.microsoft.com/office/powerpoint/2010/main" val="23233623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8986"/>
            <a:ext cx="10515600" cy="1325563"/>
          </a:xfrm>
        </p:spPr>
        <p:txBody>
          <a:bodyPr>
            <a:normAutofit/>
          </a:bodyPr>
          <a:lstStyle/>
          <a:p>
            <a:pPr algn="ctr"/>
            <a:r>
              <a:rPr lang="fr-FR" sz="3200" dirty="0" smtClean="0"/>
              <a:t>La flotte de 500 taxis à Paris</a:t>
            </a:r>
            <a:br>
              <a:rPr lang="fr-FR" sz="3200" dirty="0" smtClean="0"/>
            </a:br>
            <a:r>
              <a:rPr lang="fr-FR" sz="3200" dirty="0" smtClean="0"/>
              <a:t>La station de recharge Porte de Saint Cloud</a:t>
            </a:r>
            <a:endParaRPr lang="fr-FR" sz="3200" dirty="0"/>
          </a:p>
        </p:txBody>
      </p:sp>
      <p:sp>
        <p:nvSpPr>
          <p:cNvPr id="4" name="Espace réservé du pied de page 3"/>
          <p:cNvSpPr>
            <a:spLocks noGrp="1"/>
          </p:cNvSpPr>
          <p:nvPr>
            <p:ph type="ftr" sz="quarter" idx="11"/>
          </p:nvPr>
        </p:nvSpPr>
        <p:spPr/>
        <p:txBody>
          <a:bodyPr/>
          <a:lstStyle/>
          <a:p>
            <a:pPr algn="l"/>
            <a:endParaRPr lang="fr-FR" dirty="0"/>
          </a:p>
        </p:txBody>
      </p:sp>
      <p:sp>
        <p:nvSpPr>
          <p:cNvPr id="5" name="Espace réservé du numéro de diapositive 4"/>
          <p:cNvSpPr>
            <a:spLocks noGrp="1"/>
          </p:cNvSpPr>
          <p:nvPr>
            <p:ph type="sldNum" sz="quarter" idx="12"/>
          </p:nvPr>
        </p:nvSpPr>
        <p:spPr/>
        <p:txBody>
          <a:bodyPr/>
          <a:lstStyle/>
          <a:p>
            <a:fld id="{5376DE50-95F7-4338-BAA2-2429404CE29B}" type="slidenum">
              <a:rPr lang="fr-FR" smtClean="0"/>
              <a:t>61</a:t>
            </a:fld>
            <a:endParaRPr lang="fr-FR"/>
          </a:p>
        </p:txBody>
      </p:sp>
      <p:grpSp>
        <p:nvGrpSpPr>
          <p:cNvPr id="8" name="Groupe 7"/>
          <p:cNvGrpSpPr/>
          <p:nvPr/>
        </p:nvGrpSpPr>
        <p:grpSpPr>
          <a:xfrm>
            <a:off x="1306286" y="1374550"/>
            <a:ext cx="8621485" cy="4830307"/>
            <a:chOff x="1816054" y="2038709"/>
            <a:chExt cx="6319777" cy="3255034"/>
          </a:xfrm>
        </p:grpSpPr>
        <p:pic>
          <p:nvPicPr>
            <p:cNvPr id="6" name="Image 5"/>
            <p:cNvPicPr>
              <a:picLocks noChangeAspect="1"/>
            </p:cNvPicPr>
            <p:nvPr/>
          </p:nvPicPr>
          <p:blipFill>
            <a:blip r:embed="rId2"/>
            <a:stretch>
              <a:fillRect/>
            </a:stretch>
          </p:blipFill>
          <p:spPr>
            <a:xfrm>
              <a:off x="4987517" y="2038709"/>
              <a:ext cx="3148314" cy="3255034"/>
            </a:xfrm>
            <a:prstGeom prst="rect">
              <a:avLst/>
            </a:prstGeom>
          </p:spPr>
        </p:pic>
        <p:pic>
          <p:nvPicPr>
            <p:cNvPr id="7" name="Image 6"/>
            <p:cNvPicPr>
              <a:picLocks noChangeAspect="1"/>
            </p:cNvPicPr>
            <p:nvPr/>
          </p:nvPicPr>
          <p:blipFill>
            <a:blip r:embed="rId3"/>
            <a:stretch>
              <a:fillRect/>
            </a:stretch>
          </p:blipFill>
          <p:spPr>
            <a:xfrm>
              <a:off x="1816054" y="2038709"/>
              <a:ext cx="3171463" cy="3237781"/>
            </a:xfrm>
            <a:prstGeom prst="rect">
              <a:avLst/>
            </a:prstGeom>
          </p:spPr>
        </p:pic>
      </p:grpSp>
    </p:spTree>
    <p:extLst>
      <p:ext uri="{BB962C8B-B14F-4D97-AF65-F5344CB8AC3E}">
        <p14:creationId xmlns:p14="http://schemas.microsoft.com/office/powerpoint/2010/main" val="29329782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9100" y="0"/>
            <a:ext cx="11353800" cy="1325563"/>
          </a:xfrm>
        </p:spPr>
        <p:txBody>
          <a:bodyPr>
            <a:normAutofit/>
          </a:bodyPr>
          <a:lstStyle/>
          <a:p>
            <a:r>
              <a:rPr lang="fr-FR" sz="3200" dirty="0" smtClean="0"/>
              <a:t>Les moteurs à combustion Hydrogène reviennent en force</a:t>
            </a:r>
            <a:endParaRPr lang="fr-FR" sz="3200" dirty="0"/>
          </a:p>
        </p:txBody>
      </p:sp>
      <p:sp>
        <p:nvSpPr>
          <p:cNvPr id="3" name="Espace réservé du contenu 2"/>
          <p:cNvSpPr>
            <a:spLocks noGrp="1"/>
          </p:cNvSpPr>
          <p:nvPr>
            <p:ph idx="1"/>
          </p:nvPr>
        </p:nvSpPr>
        <p:spPr>
          <a:xfrm>
            <a:off x="6719510" y="1098717"/>
            <a:ext cx="5472490" cy="5014216"/>
          </a:xfrm>
        </p:spPr>
        <p:txBody>
          <a:bodyPr>
            <a:normAutofit fontScale="62500" lnSpcReduction="20000"/>
          </a:bodyPr>
          <a:lstStyle/>
          <a:p>
            <a:r>
              <a:rPr lang="fr-FR" dirty="0" smtClean="0"/>
              <a:t>Volvo, </a:t>
            </a:r>
            <a:r>
              <a:rPr lang="fr-FR" dirty="0" err="1" smtClean="0"/>
              <a:t>Cummins</a:t>
            </a:r>
            <a:r>
              <a:rPr lang="fr-FR" dirty="0" smtClean="0"/>
              <a:t>, Hyundai Bosch etc.. développent des moteurs à Hydrogène pour la mobilité lourde</a:t>
            </a:r>
          </a:p>
          <a:p>
            <a:r>
              <a:rPr lang="fr-FR" dirty="0" smtClean="0"/>
              <a:t>Des </a:t>
            </a:r>
            <a:r>
              <a:rPr lang="fr-FR" dirty="0" err="1" smtClean="0"/>
              <a:t>start</a:t>
            </a:r>
            <a:r>
              <a:rPr lang="fr-FR" dirty="0" smtClean="0"/>
              <a:t> up Nam X sur la mobilité </a:t>
            </a:r>
            <a:r>
              <a:rPr lang="fr-FR" dirty="0" err="1" smtClean="0"/>
              <a:t>lègère</a:t>
            </a:r>
            <a:endParaRPr lang="fr-FR" dirty="0" smtClean="0"/>
          </a:p>
          <a:p>
            <a:r>
              <a:rPr lang="fr-FR" dirty="0" smtClean="0"/>
              <a:t>Avantages</a:t>
            </a:r>
          </a:p>
          <a:p>
            <a:pPr lvl="1"/>
            <a:r>
              <a:rPr lang="fr-FR" dirty="0" smtClean="0"/>
              <a:t>Technologie existante, </a:t>
            </a:r>
          </a:p>
          <a:p>
            <a:pPr lvl="1"/>
            <a:r>
              <a:rPr lang="fr-FR" dirty="0" smtClean="0"/>
              <a:t>Déploiement plus rapide, </a:t>
            </a:r>
            <a:r>
              <a:rPr lang="fr-FR" dirty="0" err="1" smtClean="0"/>
              <a:t>retrofit</a:t>
            </a:r>
            <a:r>
              <a:rPr lang="fr-FR" dirty="0" smtClean="0"/>
              <a:t>, </a:t>
            </a:r>
            <a:r>
              <a:rPr lang="fr-FR" dirty="0" err="1" smtClean="0"/>
              <a:t>economie</a:t>
            </a:r>
            <a:r>
              <a:rPr lang="fr-FR" dirty="0" smtClean="0"/>
              <a:t> circulaire</a:t>
            </a:r>
          </a:p>
          <a:p>
            <a:pPr lvl="1"/>
            <a:r>
              <a:rPr lang="fr-FR" dirty="0" smtClean="0"/>
              <a:t>Rendements ont progressé 40-45%</a:t>
            </a:r>
          </a:p>
          <a:p>
            <a:pPr lvl="1"/>
            <a:r>
              <a:rPr lang="fr-FR" dirty="0" smtClean="0"/>
              <a:t>Hydrogène moins pur moins cher (98% au lieu de 99,99 % pour une pile)</a:t>
            </a:r>
          </a:p>
          <a:p>
            <a:pPr lvl="1"/>
            <a:r>
              <a:rPr lang="fr-FR" dirty="0" smtClean="0"/>
              <a:t>Pas de métaux nobles</a:t>
            </a:r>
          </a:p>
          <a:p>
            <a:pPr lvl="1"/>
            <a:r>
              <a:rPr lang="fr-FR" dirty="0" smtClean="0"/>
              <a:t>Conservation de la filière automobile, savoir faire</a:t>
            </a:r>
          </a:p>
          <a:p>
            <a:pPr lvl="1"/>
            <a:r>
              <a:rPr lang="fr-FR" dirty="0" err="1" smtClean="0"/>
              <a:t>Nox</a:t>
            </a:r>
            <a:r>
              <a:rPr lang="fr-FR" dirty="0" smtClean="0"/>
              <a:t> traités</a:t>
            </a:r>
          </a:p>
          <a:p>
            <a:pPr lvl="1"/>
            <a:r>
              <a:rPr lang="fr-FR" dirty="0" smtClean="0"/>
              <a:t>Principal obstacle: </a:t>
            </a:r>
            <a:r>
              <a:rPr lang="fr-FR" dirty="0" err="1" smtClean="0"/>
              <a:t>infratsructure</a:t>
            </a:r>
            <a:r>
              <a:rPr lang="fr-FR" dirty="0" smtClean="0"/>
              <a:t> H2</a:t>
            </a:r>
            <a:endParaRPr lang="fr-FR" dirty="0"/>
          </a:p>
        </p:txBody>
      </p:sp>
      <p:sp>
        <p:nvSpPr>
          <p:cNvPr id="4" name="Espace réservé du pied de page 3"/>
          <p:cNvSpPr>
            <a:spLocks noGrp="1"/>
          </p:cNvSpPr>
          <p:nvPr>
            <p:ph type="ftr" sz="quarter" idx="11"/>
          </p:nvPr>
        </p:nvSpPr>
        <p:spPr/>
        <p:txBody>
          <a:bodyPr/>
          <a:lstStyle/>
          <a:p>
            <a:pPr algn="l"/>
            <a:endParaRPr lang="fr-FR" dirty="0"/>
          </a:p>
        </p:txBody>
      </p:sp>
      <p:sp>
        <p:nvSpPr>
          <p:cNvPr id="5" name="Espace réservé du numéro de diapositive 4"/>
          <p:cNvSpPr>
            <a:spLocks noGrp="1"/>
          </p:cNvSpPr>
          <p:nvPr>
            <p:ph type="sldNum" sz="quarter" idx="12"/>
          </p:nvPr>
        </p:nvSpPr>
        <p:spPr/>
        <p:txBody>
          <a:bodyPr/>
          <a:lstStyle/>
          <a:p>
            <a:fld id="{5376DE50-95F7-4338-BAA2-2429404CE29B}" type="slidenum">
              <a:rPr lang="fr-FR" smtClean="0"/>
              <a:t>62</a:t>
            </a:fld>
            <a:endParaRPr lang="fr-FR"/>
          </a:p>
        </p:txBody>
      </p:sp>
      <p:pic>
        <p:nvPicPr>
          <p:cNvPr id="6" name="Image 5"/>
          <p:cNvPicPr>
            <a:picLocks noChangeAspect="1"/>
          </p:cNvPicPr>
          <p:nvPr/>
        </p:nvPicPr>
        <p:blipFill>
          <a:blip r:embed="rId2"/>
          <a:stretch>
            <a:fillRect/>
          </a:stretch>
        </p:blipFill>
        <p:spPr>
          <a:xfrm>
            <a:off x="3505500" y="5116475"/>
            <a:ext cx="3979333" cy="1205693"/>
          </a:xfrm>
          <a:prstGeom prst="rect">
            <a:avLst/>
          </a:prstGeom>
        </p:spPr>
      </p:pic>
      <p:pic>
        <p:nvPicPr>
          <p:cNvPr id="9" name="Image 8"/>
          <p:cNvPicPr>
            <a:picLocks noChangeAspect="1"/>
          </p:cNvPicPr>
          <p:nvPr/>
        </p:nvPicPr>
        <p:blipFill>
          <a:blip r:embed="rId3"/>
          <a:stretch>
            <a:fillRect/>
          </a:stretch>
        </p:blipFill>
        <p:spPr>
          <a:xfrm>
            <a:off x="0" y="4419600"/>
            <a:ext cx="3257950" cy="1830554"/>
          </a:xfrm>
          <a:prstGeom prst="rect">
            <a:avLst/>
          </a:prstGeom>
        </p:spPr>
      </p:pic>
      <p:pic>
        <p:nvPicPr>
          <p:cNvPr id="11" name="Image 10"/>
          <p:cNvPicPr>
            <a:picLocks noChangeAspect="1"/>
          </p:cNvPicPr>
          <p:nvPr/>
        </p:nvPicPr>
        <p:blipFill>
          <a:blip r:embed="rId4"/>
          <a:stretch>
            <a:fillRect/>
          </a:stretch>
        </p:blipFill>
        <p:spPr>
          <a:xfrm>
            <a:off x="3959434" y="2119097"/>
            <a:ext cx="2760076" cy="1492166"/>
          </a:xfrm>
          <a:prstGeom prst="rect">
            <a:avLst/>
          </a:prstGeom>
        </p:spPr>
      </p:pic>
      <p:pic>
        <p:nvPicPr>
          <p:cNvPr id="12" name="Image 11"/>
          <p:cNvPicPr>
            <a:picLocks noChangeAspect="1"/>
          </p:cNvPicPr>
          <p:nvPr/>
        </p:nvPicPr>
        <p:blipFill>
          <a:blip r:embed="rId5"/>
          <a:stretch>
            <a:fillRect/>
          </a:stretch>
        </p:blipFill>
        <p:spPr>
          <a:xfrm>
            <a:off x="257375" y="1325563"/>
            <a:ext cx="3508575" cy="2339050"/>
          </a:xfrm>
          <a:prstGeom prst="rect">
            <a:avLst/>
          </a:prstGeom>
        </p:spPr>
      </p:pic>
      <p:pic>
        <p:nvPicPr>
          <p:cNvPr id="13" name="Image 12"/>
          <p:cNvPicPr>
            <a:picLocks noChangeAspect="1"/>
          </p:cNvPicPr>
          <p:nvPr/>
        </p:nvPicPr>
        <p:blipFill>
          <a:blip r:embed="rId6"/>
          <a:stretch>
            <a:fillRect/>
          </a:stretch>
        </p:blipFill>
        <p:spPr>
          <a:xfrm>
            <a:off x="3987270" y="1349509"/>
            <a:ext cx="2108730" cy="590444"/>
          </a:xfrm>
          <a:prstGeom prst="rect">
            <a:avLst/>
          </a:prstGeom>
        </p:spPr>
      </p:pic>
      <p:pic>
        <p:nvPicPr>
          <p:cNvPr id="14" name="Image 13"/>
          <p:cNvPicPr>
            <a:picLocks noChangeAspect="1"/>
          </p:cNvPicPr>
          <p:nvPr/>
        </p:nvPicPr>
        <p:blipFill>
          <a:blip r:embed="rId7"/>
          <a:stretch>
            <a:fillRect/>
          </a:stretch>
        </p:blipFill>
        <p:spPr>
          <a:xfrm>
            <a:off x="4403830" y="3790407"/>
            <a:ext cx="1871285" cy="1371323"/>
          </a:xfrm>
          <a:prstGeom prst="rect">
            <a:avLst/>
          </a:prstGeom>
        </p:spPr>
      </p:pic>
    </p:spTree>
    <p:extLst>
      <p:ext uri="{BB962C8B-B14F-4D97-AF65-F5344CB8AC3E}">
        <p14:creationId xmlns:p14="http://schemas.microsoft.com/office/powerpoint/2010/main" val="22316243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069490" y="70464"/>
            <a:ext cx="10515600" cy="1325563"/>
          </a:xfrm>
        </p:spPr>
        <p:txBody>
          <a:bodyPr>
            <a:normAutofit/>
          </a:bodyPr>
          <a:lstStyle/>
          <a:p>
            <a:pPr algn="ctr"/>
            <a:r>
              <a:rPr lang="fr-FR" sz="3200" dirty="0" smtClean="0"/>
              <a:t>Comparaison de motorisations</a:t>
            </a:r>
            <a:endParaRPr lang="fr-FR" sz="3200" dirty="0"/>
          </a:p>
        </p:txBody>
      </p:sp>
      <p:sp>
        <p:nvSpPr>
          <p:cNvPr id="4" name="Espace réservé du pied de page 3"/>
          <p:cNvSpPr>
            <a:spLocks noGrp="1"/>
          </p:cNvSpPr>
          <p:nvPr>
            <p:ph type="ftr" sz="quarter" idx="4294967295"/>
          </p:nvPr>
        </p:nvSpPr>
        <p:spPr/>
        <p:txBody>
          <a:bodyPr/>
          <a:lstStyle/>
          <a:p>
            <a:pPr algn="l"/>
            <a:endParaRPr lang="fr-FR" dirty="0"/>
          </a:p>
        </p:txBody>
      </p:sp>
      <p:sp>
        <p:nvSpPr>
          <p:cNvPr id="5" name="Espace réservé du numéro de diapositive 4"/>
          <p:cNvSpPr>
            <a:spLocks noGrp="1"/>
          </p:cNvSpPr>
          <p:nvPr>
            <p:ph type="sldNum" sz="quarter" idx="4294967295"/>
          </p:nvPr>
        </p:nvSpPr>
        <p:spPr>
          <a:xfrm>
            <a:off x="9448800" y="6356350"/>
            <a:ext cx="2743200" cy="365125"/>
          </a:xfrm>
        </p:spPr>
        <p:txBody>
          <a:bodyPr/>
          <a:lstStyle/>
          <a:p>
            <a:fld id="{5376DE50-95F7-4338-BAA2-2429404CE29B}" type="slidenum">
              <a:rPr lang="fr-FR" smtClean="0"/>
              <a:t>63</a:t>
            </a:fld>
            <a:endParaRPr lang="fr-FR"/>
          </a:p>
        </p:txBody>
      </p:sp>
      <p:pic>
        <p:nvPicPr>
          <p:cNvPr id="7" name="Image 6"/>
          <p:cNvPicPr>
            <a:picLocks noChangeAspect="1"/>
          </p:cNvPicPr>
          <p:nvPr/>
        </p:nvPicPr>
        <p:blipFill>
          <a:blip r:embed="rId2"/>
          <a:stretch>
            <a:fillRect/>
          </a:stretch>
        </p:blipFill>
        <p:spPr>
          <a:xfrm>
            <a:off x="86061" y="1552529"/>
            <a:ext cx="7113979" cy="4131580"/>
          </a:xfrm>
          <a:prstGeom prst="rect">
            <a:avLst/>
          </a:prstGeom>
        </p:spPr>
      </p:pic>
      <p:sp>
        <p:nvSpPr>
          <p:cNvPr id="8" name="ZoneTexte 7"/>
          <p:cNvSpPr txBox="1"/>
          <p:nvPr/>
        </p:nvSpPr>
        <p:spPr>
          <a:xfrm>
            <a:off x="5533100" y="5840611"/>
            <a:ext cx="1920719" cy="400110"/>
          </a:xfrm>
          <a:prstGeom prst="rect">
            <a:avLst/>
          </a:prstGeom>
          <a:noFill/>
        </p:spPr>
        <p:txBody>
          <a:bodyPr wrap="none" rtlCol="0">
            <a:spAutoFit/>
          </a:bodyPr>
          <a:lstStyle/>
          <a:p>
            <a:pPr algn="ctr"/>
            <a:r>
              <a:rPr lang="fr-FR" sz="1000" i="1" dirty="0" smtClean="0"/>
              <a:t>Source H2 ICE Position </a:t>
            </a:r>
            <a:r>
              <a:rPr lang="fr-FR" sz="1000" i="1" dirty="0" err="1" smtClean="0"/>
              <a:t>paper</a:t>
            </a:r>
            <a:r>
              <a:rPr lang="fr-FR" sz="1000" i="1" dirty="0" smtClean="0"/>
              <a:t> </a:t>
            </a:r>
          </a:p>
          <a:p>
            <a:pPr algn="ctr"/>
            <a:r>
              <a:rPr lang="fr-FR" sz="1000" i="1" dirty="0" smtClean="0"/>
              <a:t>SIA 2022</a:t>
            </a:r>
            <a:endParaRPr lang="fr-FR" sz="1000" i="1" dirty="0"/>
          </a:p>
        </p:txBody>
      </p:sp>
      <p:pic>
        <p:nvPicPr>
          <p:cNvPr id="9" name="Image 8"/>
          <p:cNvPicPr>
            <a:picLocks noChangeAspect="1"/>
          </p:cNvPicPr>
          <p:nvPr/>
        </p:nvPicPr>
        <p:blipFill>
          <a:blip r:embed="rId3"/>
          <a:stretch>
            <a:fillRect/>
          </a:stretch>
        </p:blipFill>
        <p:spPr>
          <a:xfrm>
            <a:off x="6928099" y="1396027"/>
            <a:ext cx="4604312" cy="4288082"/>
          </a:xfrm>
          <a:prstGeom prst="rect">
            <a:avLst/>
          </a:prstGeom>
        </p:spPr>
      </p:pic>
    </p:spTree>
    <p:extLst>
      <p:ext uri="{BB962C8B-B14F-4D97-AF65-F5344CB8AC3E}">
        <p14:creationId xmlns:p14="http://schemas.microsoft.com/office/powerpoint/2010/main" val="4185003015"/>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11502" y="1821392"/>
            <a:ext cx="10515600" cy="1325563"/>
          </a:xfrm>
        </p:spPr>
        <p:txBody>
          <a:bodyPr/>
          <a:lstStyle/>
          <a:p>
            <a:endParaRPr lang="fr-FR"/>
          </a:p>
        </p:txBody>
      </p:sp>
      <p:sp>
        <p:nvSpPr>
          <p:cNvPr id="4" name="Espace réservé du pied de page 3"/>
          <p:cNvSpPr>
            <a:spLocks noGrp="1"/>
          </p:cNvSpPr>
          <p:nvPr>
            <p:ph type="ftr" sz="quarter" idx="11"/>
          </p:nvPr>
        </p:nvSpPr>
        <p:spPr/>
        <p:txBody>
          <a:bodyPr/>
          <a:lstStyle/>
          <a:p>
            <a:pPr algn="l"/>
            <a:r>
              <a:rPr lang="en-US" sz="2800" dirty="0" smtClean="0"/>
              <a:t>La </a:t>
            </a:r>
            <a:r>
              <a:rPr lang="en-US" sz="2800" dirty="0" err="1" smtClean="0"/>
              <a:t>décarbonation</a:t>
            </a:r>
            <a:r>
              <a:rPr lang="en-US" sz="2800" dirty="0" smtClean="0"/>
              <a:t> du transport maritime</a:t>
            </a:r>
            <a:endParaRPr lang="fr-FR" sz="2800" dirty="0"/>
          </a:p>
        </p:txBody>
      </p:sp>
      <p:sp>
        <p:nvSpPr>
          <p:cNvPr id="5" name="Espace réservé du numéro de diapositive 4"/>
          <p:cNvSpPr>
            <a:spLocks noGrp="1"/>
          </p:cNvSpPr>
          <p:nvPr>
            <p:ph type="sldNum" sz="quarter" idx="12"/>
          </p:nvPr>
        </p:nvSpPr>
        <p:spPr/>
        <p:txBody>
          <a:bodyPr/>
          <a:lstStyle/>
          <a:p>
            <a:fld id="{5376DE50-95F7-4338-BAA2-2429404CE29B}" type="slidenum">
              <a:rPr lang="fr-FR" smtClean="0"/>
              <a:t>64</a:t>
            </a:fld>
            <a:endParaRPr lang="fr-FR"/>
          </a:p>
        </p:txBody>
      </p:sp>
      <p:pic>
        <p:nvPicPr>
          <p:cNvPr id="7" name="Image 6"/>
          <p:cNvPicPr>
            <a:picLocks noChangeAspect="1"/>
          </p:cNvPicPr>
          <p:nvPr/>
        </p:nvPicPr>
        <p:blipFill>
          <a:blip r:embed="rId2"/>
          <a:stretch>
            <a:fillRect/>
          </a:stretch>
        </p:blipFill>
        <p:spPr>
          <a:xfrm>
            <a:off x="838200" y="724300"/>
            <a:ext cx="10862204" cy="5365350"/>
          </a:xfrm>
          <a:prstGeom prst="rect">
            <a:avLst/>
          </a:prstGeom>
        </p:spPr>
      </p:pic>
      <p:sp>
        <p:nvSpPr>
          <p:cNvPr id="8" name="Ellipse 7"/>
          <p:cNvSpPr/>
          <p:nvPr/>
        </p:nvSpPr>
        <p:spPr>
          <a:xfrm>
            <a:off x="838200" y="3573274"/>
            <a:ext cx="2296886" cy="20900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030707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Réduction des émissions en opération</a:t>
            </a:r>
            <a:endParaRPr lang="fr-FR" dirty="0"/>
          </a:p>
        </p:txBody>
      </p:sp>
      <p:sp>
        <p:nvSpPr>
          <p:cNvPr id="4" name="Espace réservé du pied de page 3"/>
          <p:cNvSpPr>
            <a:spLocks noGrp="1"/>
          </p:cNvSpPr>
          <p:nvPr>
            <p:ph type="ftr" sz="quarter" idx="11"/>
          </p:nvPr>
        </p:nvSpPr>
        <p:spPr/>
        <p:txBody>
          <a:bodyPr/>
          <a:lstStyle/>
          <a:p>
            <a:pPr algn="l"/>
            <a:endParaRPr lang="fr-FR" dirty="0"/>
          </a:p>
        </p:txBody>
      </p:sp>
      <p:sp>
        <p:nvSpPr>
          <p:cNvPr id="5" name="Espace réservé du numéro de diapositive 4"/>
          <p:cNvSpPr>
            <a:spLocks noGrp="1"/>
          </p:cNvSpPr>
          <p:nvPr>
            <p:ph type="sldNum" sz="quarter" idx="12"/>
          </p:nvPr>
        </p:nvSpPr>
        <p:spPr/>
        <p:txBody>
          <a:bodyPr/>
          <a:lstStyle/>
          <a:p>
            <a:fld id="{5376DE50-95F7-4338-BAA2-2429404CE29B}" type="slidenum">
              <a:rPr lang="fr-FR" smtClean="0"/>
              <a:t>65</a:t>
            </a:fld>
            <a:endParaRPr lang="fr-FR"/>
          </a:p>
        </p:txBody>
      </p:sp>
      <p:pic>
        <p:nvPicPr>
          <p:cNvPr id="7" name="Image 6"/>
          <p:cNvPicPr>
            <a:picLocks noChangeAspect="1"/>
          </p:cNvPicPr>
          <p:nvPr/>
        </p:nvPicPr>
        <p:blipFill rotWithShape="1">
          <a:blip r:embed="rId2"/>
          <a:srcRect r="1411" b="12278"/>
          <a:stretch/>
        </p:blipFill>
        <p:spPr>
          <a:xfrm>
            <a:off x="204952" y="1690688"/>
            <a:ext cx="7401910" cy="4294858"/>
          </a:xfrm>
          <a:prstGeom prst="rect">
            <a:avLst/>
          </a:prstGeom>
        </p:spPr>
      </p:pic>
      <p:pic>
        <p:nvPicPr>
          <p:cNvPr id="8" name="Image 7"/>
          <p:cNvPicPr>
            <a:picLocks noChangeAspect="1"/>
          </p:cNvPicPr>
          <p:nvPr/>
        </p:nvPicPr>
        <p:blipFill>
          <a:blip r:embed="rId3"/>
          <a:stretch>
            <a:fillRect/>
          </a:stretch>
        </p:blipFill>
        <p:spPr>
          <a:xfrm>
            <a:off x="7954361" y="3557375"/>
            <a:ext cx="3399439" cy="2428171"/>
          </a:xfrm>
          <a:prstGeom prst="rect">
            <a:avLst/>
          </a:prstGeom>
        </p:spPr>
      </p:pic>
      <p:pic>
        <p:nvPicPr>
          <p:cNvPr id="9" name="Image 8"/>
          <p:cNvPicPr>
            <a:picLocks noChangeAspect="1"/>
          </p:cNvPicPr>
          <p:nvPr/>
        </p:nvPicPr>
        <p:blipFill>
          <a:blip r:embed="rId4"/>
          <a:stretch>
            <a:fillRect/>
          </a:stretch>
        </p:blipFill>
        <p:spPr>
          <a:xfrm>
            <a:off x="7954360" y="1690688"/>
            <a:ext cx="3399439" cy="1903686"/>
          </a:xfrm>
          <a:prstGeom prst="rect">
            <a:avLst/>
          </a:prstGeom>
        </p:spPr>
      </p:pic>
    </p:spTree>
    <p:extLst>
      <p:ext uri="{BB962C8B-B14F-4D97-AF65-F5344CB8AC3E}">
        <p14:creationId xmlns:p14="http://schemas.microsoft.com/office/powerpoint/2010/main" val="10847020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pied de page 3"/>
          <p:cNvSpPr>
            <a:spLocks noGrp="1"/>
          </p:cNvSpPr>
          <p:nvPr>
            <p:ph type="ftr" sz="quarter" idx="11"/>
          </p:nvPr>
        </p:nvSpPr>
        <p:spPr/>
        <p:txBody>
          <a:bodyPr/>
          <a:lstStyle/>
          <a:p>
            <a:pPr algn="l"/>
            <a:r>
              <a:rPr lang="fr-FR" dirty="0" smtClean="0"/>
              <a:t>La </a:t>
            </a:r>
            <a:r>
              <a:rPr lang="fr-FR" dirty="0" err="1" smtClean="0"/>
              <a:t>décarbonation</a:t>
            </a:r>
            <a:r>
              <a:rPr lang="fr-FR" dirty="0" smtClean="0"/>
              <a:t> du secteur aérien</a:t>
            </a:r>
            <a:endParaRPr lang="fr-FR" dirty="0"/>
          </a:p>
        </p:txBody>
      </p:sp>
      <p:sp>
        <p:nvSpPr>
          <p:cNvPr id="5" name="Espace réservé du numéro de diapositive 4"/>
          <p:cNvSpPr>
            <a:spLocks noGrp="1"/>
          </p:cNvSpPr>
          <p:nvPr>
            <p:ph type="sldNum" sz="quarter" idx="12"/>
          </p:nvPr>
        </p:nvSpPr>
        <p:spPr/>
        <p:txBody>
          <a:bodyPr/>
          <a:lstStyle/>
          <a:p>
            <a:fld id="{5376DE50-95F7-4338-BAA2-2429404CE29B}" type="slidenum">
              <a:rPr lang="fr-FR" smtClean="0"/>
              <a:t>66</a:t>
            </a:fld>
            <a:endParaRPr lang="fr-FR"/>
          </a:p>
        </p:txBody>
      </p:sp>
      <p:pic>
        <p:nvPicPr>
          <p:cNvPr id="7" name="Image 6"/>
          <p:cNvPicPr>
            <a:picLocks noChangeAspect="1"/>
          </p:cNvPicPr>
          <p:nvPr/>
        </p:nvPicPr>
        <p:blipFill>
          <a:blip r:embed="rId2"/>
          <a:stretch>
            <a:fillRect/>
          </a:stretch>
        </p:blipFill>
        <p:spPr>
          <a:xfrm>
            <a:off x="1219201" y="699275"/>
            <a:ext cx="9939866" cy="5409925"/>
          </a:xfrm>
          <a:prstGeom prst="rect">
            <a:avLst/>
          </a:prstGeom>
        </p:spPr>
      </p:pic>
      <p:sp>
        <p:nvSpPr>
          <p:cNvPr id="8" name="Ellipse 7"/>
          <p:cNvSpPr/>
          <p:nvPr/>
        </p:nvSpPr>
        <p:spPr>
          <a:xfrm>
            <a:off x="2235200" y="1253067"/>
            <a:ext cx="6553200" cy="1117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647976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367972"/>
          </a:xfrm>
        </p:spPr>
        <p:txBody>
          <a:bodyPr>
            <a:normAutofit fontScale="90000"/>
          </a:bodyPr>
          <a:lstStyle/>
          <a:p>
            <a:r>
              <a:rPr lang="fr-FR" dirty="0" err="1" smtClean="0"/>
              <a:t>Décarboner</a:t>
            </a:r>
            <a:r>
              <a:rPr lang="fr-FR" dirty="0" smtClean="0"/>
              <a:t> l’aérien</a:t>
            </a:r>
            <a:endParaRPr lang="fr-FR" dirty="0"/>
          </a:p>
        </p:txBody>
      </p:sp>
      <p:sp>
        <p:nvSpPr>
          <p:cNvPr id="4" name="Espace réservé du pied de page 3"/>
          <p:cNvSpPr>
            <a:spLocks noGrp="1"/>
          </p:cNvSpPr>
          <p:nvPr>
            <p:ph type="ftr" sz="quarter" idx="11"/>
          </p:nvPr>
        </p:nvSpPr>
        <p:spPr/>
        <p:txBody>
          <a:bodyPr/>
          <a:lstStyle/>
          <a:p>
            <a:pPr algn="l"/>
            <a:endParaRPr lang="fr-FR" dirty="0"/>
          </a:p>
        </p:txBody>
      </p:sp>
      <p:sp>
        <p:nvSpPr>
          <p:cNvPr id="5" name="Espace réservé du numéro de diapositive 4"/>
          <p:cNvSpPr>
            <a:spLocks noGrp="1"/>
          </p:cNvSpPr>
          <p:nvPr>
            <p:ph type="sldNum" sz="quarter" idx="12"/>
          </p:nvPr>
        </p:nvSpPr>
        <p:spPr/>
        <p:txBody>
          <a:bodyPr/>
          <a:lstStyle/>
          <a:p>
            <a:fld id="{5376DE50-95F7-4338-BAA2-2429404CE29B}" type="slidenum">
              <a:rPr lang="fr-FR" smtClean="0"/>
              <a:t>67</a:t>
            </a:fld>
            <a:endParaRPr lang="fr-FR"/>
          </a:p>
        </p:txBody>
      </p:sp>
      <p:pic>
        <p:nvPicPr>
          <p:cNvPr id="7" name="Image 6"/>
          <p:cNvPicPr>
            <a:picLocks noChangeAspect="1"/>
          </p:cNvPicPr>
          <p:nvPr/>
        </p:nvPicPr>
        <p:blipFill>
          <a:blip r:embed="rId2"/>
          <a:stretch>
            <a:fillRect/>
          </a:stretch>
        </p:blipFill>
        <p:spPr>
          <a:xfrm>
            <a:off x="118941" y="1879544"/>
            <a:ext cx="7164314" cy="3591090"/>
          </a:xfrm>
          <a:prstGeom prst="rect">
            <a:avLst/>
          </a:prstGeom>
        </p:spPr>
      </p:pic>
      <p:pic>
        <p:nvPicPr>
          <p:cNvPr id="8" name="Image 7"/>
          <p:cNvPicPr>
            <a:picLocks noChangeAspect="1"/>
          </p:cNvPicPr>
          <p:nvPr/>
        </p:nvPicPr>
        <p:blipFill>
          <a:blip r:embed="rId3"/>
          <a:stretch>
            <a:fillRect/>
          </a:stretch>
        </p:blipFill>
        <p:spPr>
          <a:xfrm>
            <a:off x="5886449" y="1086767"/>
            <a:ext cx="2619375" cy="1743075"/>
          </a:xfrm>
          <a:prstGeom prst="rect">
            <a:avLst/>
          </a:prstGeom>
        </p:spPr>
      </p:pic>
      <p:pic>
        <p:nvPicPr>
          <p:cNvPr id="9" name="Image 8"/>
          <p:cNvPicPr>
            <a:picLocks noChangeAspect="1"/>
          </p:cNvPicPr>
          <p:nvPr/>
        </p:nvPicPr>
        <p:blipFill>
          <a:blip r:embed="rId4"/>
          <a:stretch>
            <a:fillRect/>
          </a:stretch>
        </p:blipFill>
        <p:spPr>
          <a:xfrm>
            <a:off x="7300912" y="2829842"/>
            <a:ext cx="2619375" cy="1743075"/>
          </a:xfrm>
          <a:prstGeom prst="rect">
            <a:avLst/>
          </a:prstGeom>
        </p:spPr>
      </p:pic>
      <p:pic>
        <p:nvPicPr>
          <p:cNvPr id="10" name="Image 9"/>
          <p:cNvPicPr>
            <a:picLocks noChangeAspect="1"/>
          </p:cNvPicPr>
          <p:nvPr/>
        </p:nvPicPr>
        <p:blipFill>
          <a:blip r:embed="rId5"/>
          <a:stretch>
            <a:fillRect/>
          </a:stretch>
        </p:blipFill>
        <p:spPr>
          <a:xfrm>
            <a:off x="8864691" y="4572917"/>
            <a:ext cx="2903117" cy="1625746"/>
          </a:xfrm>
          <a:prstGeom prst="rect">
            <a:avLst/>
          </a:prstGeom>
        </p:spPr>
      </p:pic>
    </p:spTree>
    <p:extLst>
      <p:ext uri="{BB962C8B-B14F-4D97-AF65-F5344CB8AC3E}">
        <p14:creationId xmlns:p14="http://schemas.microsoft.com/office/powerpoint/2010/main" val="4832463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6592" y="320287"/>
            <a:ext cx="10515600" cy="887942"/>
          </a:xfrm>
        </p:spPr>
        <p:txBody>
          <a:bodyPr>
            <a:noAutofit/>
          </a:bodyPr>
          <a:lstStyle/>
          <a:p>
            <a:pPr algn="ctr"/>
            <a:r>
              <a:rPr lang="fr-FR" sz="3200" dirty="0" smtClean="0"/>
              <a:t>E-fuels, </a:t>
            </a:r>
            <a:r>
              <a:rPr lang="fr-FR" sz="3200" dirty="0" err="1" smtClean="0"/>
              <a:t>biofuels</a:t>
            </a:r>
            <a:r>
              <a:rPr lang="fr-FR" sz="3200" dirty="0" smtClean="0"/>
              <a:t>, e-</a:t>
            </a:r>
            <a:r>
              <a:rPr lang="fr-FR" sz="3200" dirty="0" err="1" smtClean="0"/>
              <a:t>biofuels</a:t>
            </a:r>
            <a:r>
              <a:rPr lang="fr-FR" sz="3200" dirty="0" smtClean="0"/>
              <a:t/>
            </a:r>
            <a:br>
              <a:rPr lang="fr-FR" sz="3200" dirty="0" smtClean="0"/>
            </a:br>
            <a:r>
              <a:rPr lang="fr-FR" sz="3200" dirty="0" smtClean="0"/>
              <a:t>Les carburants de synthèse: débouchés massifs pour l’hydrogène </a:t>
            </a:r>
            <a:r>
              <a:rPr lang="fr-FR" sz="3200" dirty="0" err="1" smtClean="0"/>
              <a:t>décarboné</a:t>
            </a:r>
            <a:endParaRPr lang="fr-FR" sz="3200" dirty="0"/>
          </a:p>
        </p:txBody>
      </p:sp>
      <p:sp>
        <p:nvSpPr>
          <p:cNvPr id="4" name="Espace réservé du pied de page 3"/>
          <p:cNvSpPr>
            <a:spLocks noGrp="1"/>
          </p:cNvSpPr>
          <p:nvPr>
            <p:ph type="ftr" sz="quarter" idx="11"/>
          </p:nvPr>
        </p:nvSpPr>
        <p:spPr/>
        <p:txBody>
          <a:bodyPr/>
          <a:lstStyle/>
          <a:p>
            <a:pPr algn="l"/>
            <a:endParaRPr lang="fr-FR" dirty="0"/>
          </a:p>
        </p:txBody>
      </p:sp>
      <p:sp>
        <p:nvSpPr>
          <p:cNvPr id="5" name="Espace réservé du numéro de diapositive 4"/>
          <p:cNvSpPr>
            <a:spLocks noGrp="1"/>
          </p:cNvSpPr>
          <p:nvPr>
            <p:ph type="sldNum" sz="quarter" idx="12"/>
          </p:nvPr>
        </p:nvSpPr>
        <p:spPr/>
        <p:txBody>
          <a:bodyPr/>
          <a:lstStyle/>
          <a:p>
            <a:fld id="{5376DE50-95F7-4338-BAA2-2429404CE29B}" type="slidenum">
              <a:rPr lang="fr-FR" smtClean="0"/>
              <a:t>68</a:t>
            </a:fld>
            <a:endParaRPr lang="fr-FR"/>
          </a:p>
        </p:txBody>
      </p:sp>
      <p:pic>
        <p:nvPicPr>
          <p:cNvPr id="6" name="Image 5"/>
          <p:cNvPicPr>
            <a:picLocks noChangeAspect="1"/>
          </p:cNvPicPr>
          <p:nvPr/>
        </p:nvPicPr>
        <p:blipFill>
          <a:blip r:embed="rId2"/>
          <a:stretch>
            <a:fillRect/>
          </a:stretch>
        </p:blipFill>
        <p:spPr>
          <a:xfrm>
            <a:off x="1651000" y="1690546"/>
            <a:ext cx="8746068" cy="4406621"/>
          </a:xfrm>
          <a:prstGeom prst="rect">
            <a:avLst/>
          </a:prstGeom>
        </p:spPr>
      </p:pic>
    </p:spTree>
    <p:extLst>
      <p:ext uri="{BB962C8B-B14F-4D97-AF65-F5344CB8AC3E}">
        <p14:creationId xmlns:p14="http://schemas.microsoft.com/office/powerpoint/2010/main" val="40197958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3512" y="2413915"/>
            <a:ext cx="8568952" cy="34778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0070C0"/>
                </a:solidFill>
                <a:effectLst/>
                <a:uLnTx/>
                <a:uFillTx/>
                <a:latin typeface="Times New Roman" pitchFamily="18" charset="0"/>
                <a:ea typeface="+mn-ea"/>
                <a:cs typeface="+mn-cs"/>
              </a:rPr>
              <a:t>L'équation originale de la réaction de Fischer-</a:t>
            </a:r>
            <a:r>
              <a:rPr kumimoji="0" lang="fr-FR" sz="2000" b="0" i="0" u="none" strike="noStrike" kern="1200" cap="none" spc="0" normalizeH="0" baseline="0" noProof="0" dirty="0" err="1">
                <a:ln>
                  <a:noFill/>
                </a:ln>
                <a:solidFill>
                  <a:srgbClr val="0070C0"/>
                </a:solidFill>
                <a:effectLst/>
                <a:uLnTx/>
                <a:uFillTx/>
                <a:latin typeface="Times New Roman" pitchFamily="18" charset="0"/>
                <a:ea typeface="+mn-ea"/>
                <a:cs typeface="+mn-cs"/>
              </a:rPr>
              <a:t>Tropsch</a:t>
            </a:r>
            <a:endParaRPr kumimoji="0" lang="fr-FR" sz="2000" b="0" i="0" u="none" strike="noStrike" kern="1200" cap="none" spc="0" normalizeH="0" baseline="0" noProof="0" dirty="0">
              <a:ln>
                <a:noFill/>
              </a:ln>
              <a:solidFill>
                <a:srgbClr val="0070C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srgbClr val="0070C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0070C0"/>
                </a:solidFill>
                <a:effectLst/>
                <a:uLnTx/>
                <a:uFillTx/>
                <a:latin typeface="Times New Roman"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0070C0"/>
                </a:solidFill>
                <a:effectLst/>
                <a:uLnTx/>
                <a:uFillTx/>
                <a:latin typeface="Times New Roman" pitchFamily="18" charset="0"/>
                <a:ea typeface="+mn-ea"/>
                <a:cs typeface="+mn-cs"/>
              </a:rPr>
              <a:t>Le procédé Fischer-</a:t>
            </a:r>
            <a:r>
              <a:rPr kumimoji="0" lang="fr-FR" sz="2000" b="0" i="0" u="none" strike="noStrike" kern="1200" cap="none" spc="0" normalizeH="0" baseline="0" noProof="0" dirty="0" err="1">
                <a:ln>
                  <a:noFill/>
                </a:ln>
                <a:solidFill>
                  <a:srgbClr val="0070C0"/>
                </a:solidFill>
                <a:effectLst/>
                <a:uLnTx/>
                <a:uFillTx/>
                <a:latin typeface="Times New Roman" pitchFamily="18" charset="0"/>
                <a:ea typeface="+mn-ea"/>
                <a:cs typeface="+mn-cs"/>
              </a:rPr>
              <a:t>Tropsch</a:t>
            </a:r>
            <a:r>
              <a:rPr kumimoji="0" lang="fr-FR" sz="2000" b="0" i="0" u="none" strike="noStrike" kern="1200" cap="none" spc="0" normalizeH="0" baseline="0" noProof="0" dirty="0">
                <a:ln>
                  <a:noFill/>
                </a:ln>
                <a:solidFill>
                  <a:srgbClr val="0070C0"/>
                </a:solidFill>
                <a:effectLst/>
                <a:uLnTx/>
                <a:uFillTx/>
                <a:latin typeface="Times New Roman" pitchFamily="18" charset="0"/>
                <a:ea typeface="+mn-ea"/>
                <a:cs typeface="+mn-cs"/>
              </a:rPr>
              <a:t>, du nom des chimistes allemands qui l'ont inventé en 1923, est une réaction chimique qui permet de synthétiser par catalyse des hydrocarbures à partir de monoxyde de carbone et d'hydrogène.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srgbClr val="0070C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0070C0"/>
                </a:solidFill>
                <a:effectLst/>
                <a:uLnTx/>
                <a:uFillTx/>
                <a:latin typeface="Times New Roman" pitchFamily="18" charset="0"/>
                <a:ea typeface="+mn-ea"/>
                <a:cs typeface="+mn-cs"/>
              </a:rPr>
              <a:t>Ce procédé est notamment utilisé pour transformer des hydrocarbures solides, comme le charbon, ou gazeux, en carburants liquides, sortes de pétrole de synthèse. Ce sont les filières CTL (Coal to </a:t>
            </a:r>
            <a:r>
              <a:rPr kumimoji="0" lang="fr-FR" sz="2000" b="0" i="0" u="none" strike="noStrike" kern="1200" cap="none" spc="0" normalizeH="0" baseline="0" noProof="0" dirty="0" err="1">
                <a:ln>
                  <a:noFill/>
                </a:ln>
                <a:solidFill>
                  <a:srgbClr val="0070C0"/>
                </a:solidFill>
                <a:effectLst/>
                <a:uLnTx/>
                <a:uFillTx/>
                <a:latin typeface="Times New Roman" pitchFamily="18" charset="0"/>
                <a:ea typeface="+mn-ea"/>
                <a:cs typeface="+mn-cs"/>
              </a:rPr>
              <a:t>Liquids</a:t>
            </a:r>
            <a:r>
              <a:rPr kumimoji="0" lang="fr-FR" sz="2000" b="0" i="0" u="none" strike="noStrike" kern="1200" cap="none" spc="0" normalizeH="0" baseline="0" noProof="0" dirty="0">
                <a:ln>
                  <a:noFill/>
                </a:ln>
                <a:solidFill>
                  <a:srgbClr val="0070C0"/>
                </a:solidFill>
                <a:effectLst/>
                <a:uLnTx/>
                <a:uFillTx/>
                <a:latin typeface="Times New Roman" pitchFamily="18" charset="0"/>
                <a:ea typeface="+mn-ea"/>
                <a:cs typeface="+mn-cs"/>
              </a:rPr>
              <a:t>, soit transformation du charbon en liquides) et GTL (</a:t>
            </a:r>
            <a:r>
              <a:rPr kumimoji="0" lang="fr-FR" sz="2000" b="0" i="0" u="none" strike="noStrike" kern="1200" cap="none" spc="0" normalizeH="0" baseline="0" noProof="0" dirty="0" err="1">
                <a:ln>
                  <a:noFill/>
                </a:ln>
                <a:solidFill>
                  <a:srgbClr val="0070C0"/>
                </a:solidFill>
                <a:effectLst/>
                <a:uLnTx/>
                <a:uFillTx/>
                <a:latin typeface="Times New Roman" pitchFamily="18" charset="0"/>
                <a:ea typeface="+mn-ea"/>
                <a:cs typeface="+mn-cs"/>
              </a:rPr>
              <a:t>Gas</a:t>
            </a:r>
            <a:r>
              <a:rPr kumimoji="0" lang="fr-FR" sz="2000" b="0" i="0" u="none" strike="noStrike" kern="1200" cap="none" spc="0" normalizeH="0" baseline="0" noProof="0" dirty="0">
                <a:ln>
                  <a:noFill/>
                </a:ln>
                <a:solidFill>
                  <a:srgbClr val="0070C0"/>
                </a:solidFill>
                <a:effectLst/>
                <a:uLnTx/>
                <a:uFillTx/>
                <a:latin typeface="Times New Roman" pitchFamily="18" charset="0"/>
                <a:ea typeface="+mn-ea"/>
                <a:cs typeface="+mn-cs"/>
              </a:rPr>
              <a:t> to </a:t>
            </a:r>
            <a:r>
              <a:rPr kumimoji="0" lang="fr-FR" sz="2000" b="0" i="0" u="none" strike="noStrike" kern="1200" cap="none" spc="0" normalizeH="0" baseline="0" noProof="0" dirty="0" err="1">
                <a:ln>
                  <a:noFill/>
                </a:ln>
                <a:solidFill>
                  <a:srgbClr val="0070C0"/>
                </a:solidFill>
                <a:effectLst/>
                <a:uLnTx/>
                <a:uFillTx/>
                <a:latin typeface="Times New Roman" pitchFamily="18" charset="0"/>
                <a:ea typeface="+mn-ea"/>
                <a:cs typeface="+mn-cs"/>
              </a:rPr>
              <a:t>Liquids</a:t>
            </a:r>
            <a:r>
              <a:rPr kumimoji="0" lang="fr-FR" sz="2000" b="0" i="0" u="none" strike="noStrike" kern="1200" cap="none" spc="0" normalizeH="0" baseline="0" noProof="0" dirty="0">
                <a:ln>
                  <a:noFill/>
                </a:ln>
                <a:solidFill>
                  <a:srgbClr val="0070C0"/>
                </a:solidFill>
                <a:effectLst/>
                <a:uLnTx/>
                <a:uFillTx/>
                <a:latin typeface="Times New Roman" pitchFamily="18" charset="0"/>
                <a:ea typeface="+mn-ea"/>
                <a:cs typeface="+mn-cs"/>
              </a:rPr>
              <a:t>, soit transformation du gaz en liquides).</a:t>
            </a:r>
          </a:p>
        </p:txBody>
      </p:sp>
      <p:pic>
        <p:nvPicPr>
          <p:cNvPr id="1030" name="Picture 6" descr="L'équation originale de la réaction de Fischer-Tropsch. © Wikimé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648" y="2899686"/>
            <a:ext cx="6120680" cy="360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15553" y="2075361"/>
            <a:ext cx="8772935"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Times New Roman" pitchFamily="18" charset="0"/>
                <a:ea typeface="+mn-ea"/>
                <a:cs typeface="+mn-cs"/>
                <a:hlinkClick r:id="rId3"/>
              </a:rPr>
              <a:t>http://www.futura-sciences.com/sciences/definitions/chimie-procede-fischer-tropsch-5494/</a:t>
            </a:r>
            <a:r>
              <a:rPr kumimoji="0" lang="fr-FR" sz="1600" b="0" i="0" u="none" strike="noStrike" kern="1200" cap="none" spc="0" normalizeH="0" baseline="0" noProof="0" dirty="0">
                <a:ln>
                  <a:noFill/>
                </a:ln>
                <a:solidFill>
                  <a:prstClr val="black"/>
                </a:solidFill>
                <a:effectLst/>
                <a:uLnTx/>
                <a:uFillTx/>
                <a:latin typeface="Times New Roman" pitchFamily="18" charset="0"/>
                <a:ea typeface="+mn-ea"/>
                <a:cs typeface="+mn-cs"/>
              </a:rPr>
              <a:t> </a:t>
            </a:r>
          </a:p>
        </p:txBody>
      </p:sp>
      <p:sp>
        <p:nvSpPr>
          <p:cNvPr id="6" name="ZoneTexte 5"/>
          <p:cNvSpPr txBox="1"/>
          <p:nvPr/>
        </p:nvSpPr>
        <p:spPr>
          <a:xfrm>
            <a:off x="2191659" y="386662"/>
            <a:ext cx="6840760"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effectLst/>
                <a:uLnTx/>
                <a:uFillTx/>
                <a:latin typeface="Times New Roman" pitchFamily="18" charset="0"/>
                <a:ea typeface="+mn-ea"/>
                <a:cs typeface="+mn-cs"/>
              </a:rPr>
              <a:t>Carburants de synthèse – retour sur le « pivot »  xH2 + y CO</a:t>
            </a:r>
          </a:p>
        </p:txBody>
      </p:sp>
      <p:sp>
        <p:nvSpPr>
          <p:cNvPr id="7" name="Rectangle 6"/>
          <p:cNvSpPr/>
          <p:nvPr/>
        </p:nvSpPr>
        <p:spPr>
          <a:xfrm>
            <a:off x="2135560" y="1340769"/>
            <a:ext cx="7704856"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sz="2400" b="1" dirty="0" smtClean="0">
                <a:solidFill>
                  <a:srgbClr val="FF0000"/>
                </a:solidFill>
                <a:latin typeface="Arial"/>
              </a:rPr>
              <a:t>Source Carbone CO2+H2O</a:t>
            </a:r>
            <a:r>
              <a:rPr kumimoji="0" lang="pt-BR" sz="2400" b="1" i="0" u="none" strike="noStrike" kern="1200" cap="none" spc="0" normalizeH="0" baseline="0" noProof="0" dirty="0" smtClean="0">
                <a:ln>
                  <a:noFill/>
                </a:ln>
                <a:solidFill>
                  <a:srgbClr val="FF0000"/>
                </a:solidFill>
                <a:effectLst/>
                <a:uLnTx/>
                <a:uFillTx/>
                <a:latin typeface="Arial"/>
                <a:ea typeface="+mn-ea"/>
                <a:cs typeface="+mn-cs"/>
              </a:rPr>
              <a:t> </a:t>
            </a:r>
            <a:r>
              <a:rPr kumimoji="0" lang="pt-BR" sz="2400" b="1" i="0" u="none" strike="noStrike" kern="1200" cap="none" spc="0" normalizeH="0" baseline="0" noProof="0" dirty="0">
                <a:ln>
                  <a:noFill/>
                </a:ln>
                <a:solidFill>
                  <a:srgbClr val="FF0000"/>
                </a:solidFill>
                <a:effectLst/>
                <a:uLnTx/>
                <a:uFillTx/>
                <a:latin typeface="Arial"/>
                <a:ea typeface="+mn-ea"/>
                <a:cs typeface="+mn-cs"/>
              </a:rPr>
              <a:t>≥ </a:t>
            </a:r>
            <a:r>
              <a:rPr kumimoji="0" lang="pt-BR" sz="2400" b="1" i="0" u="none" strike="noStrike" kern="1200" cap="none" spc="0" normalizeH="0" baseline="0" noProof="0" dirty="0" smtClean="0">
                <a:ln>
                  <a:noFill/>
                </a:ln>
                <a:solidFill>
                  <a:srgbClr val="FF0000"/>
                </a:solidFill>
                <a:effectLst/>
                <a:uLnTx/>
                <a:uFillTx/>
                <a:latin typeface="Arial"/>
                <a:ea typeface="+mn-ea"/>
                <a:cs typeface="+mn-cs"/>
              </a:rPr>
              <a:t>CO +H2</a:t>
            </a:r>
            <a:endParaRPr kumimoji="0" lang="fr-FR" sz="2400" b="1" i="0" u="none" strike="noStrike" kern="1200" cap="none" spc="0" normalizeH="0" baseline="0" noProof="0" dirty="0">
              <a:ln>
                <a:noFill/>
              </a:ln>
              <a:solidFill>
                <a:srgbClr val="FF0000"/>
              </a:solidFill>
              <a:effectLst/>
              <a:uLnTx/>
              <a:uFillTx/>
              <a:latin typeface="Arial"/>
              <a:ea typeface="+mn-ea"/>
              <a:cs typeface="+mn-cs"/>
            </a:endParaRPr>
          </a:p>
        </p:txBody>
      </p:sp>
      <p:cxnSp>
        <p:nvCxnSpPr>
          <p:cNvPr id="3" name="Connecteur droit avec flèche 2"/>
          <p:cNvCxnSpPr/>
          <p:nvPr/>
        </p:nvCxnSpPr>
        <p:spPr>
          <a:xfrm>
            <a:off x="5890862" y="1888368"/>
            <a:ext cx="32403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107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p:cNvPicPr>
            <a:picLocks noChangeAspect="1" noChangeArrowheads="1"/>
          </p:cNvPicPr>
          <p:nvPr/>
        </p:nvPicPr>
        <p:blipFill>
          <a:blip r:embed="rId2" cstate="print"/>
          <a:srcRect/>
          <a:stretch>
            <a:fillRect/>
          </a:stretch>
        </p:blipFill>
        <p:spPr bwMode="auto">
          <a:xfrm>
            <a:off x="364925" y="1146277"/>
            <a:ext cx="4248472" cy="1691402"/>
          </a:xfrm>
          <a:prstGeom prst="rect">
            <a:avLst/>
          </a:prstGeom>
          <a:noFill/>
          <a:ln w="9525">
            <a:noFill/>
            <a:miter lim="800000"/>
            <a:headEnd/>
            <a:tailEnd/>
          </a:ln>
        </p:spPr>
      </p:pic>
      <p:sp>
        <p:nvSpPr>
          <p:cNvPr id="2" name="ZoneTexte 1"/>
          <p:cNvSpPr txBox="1"/>
          <p:nvPr/>
        </p:nvSpPr>
        <p:spPr>
          <a:xfrm>
            <a:off x="4869879" y="231031"/>
            <a:ext cx="3456384" cy="523220"/>
          </a:xfrm>
          <a:prstGeom prst="rect">
            <a:avLst/>
          </a:prstGeom>
          <a:noFill/>
        </p:spPr>
        <p:txBody>
          <a:bodyPr wrap="square" rtlCol="0">
            <a:spAutoFit/>
          </a:bodyPr>
          <a:lstStyle/>
          <a:p>
            <a:r>
              <a:rPr lang="fr-FR" sz="2800" b="1" i="1" dirty="0">
                <a:solidFill>
                  <a:schemeClr val="bg1"/>
                </a:solidFill>
              </a:rPr>
              <a:t>Pour mémoire ….. </a:t>
            </a:r>
          </a:p>
        </p:txBody>
      </p:sp>
      <p:pic>
        <p:nvPicPr>
          <p:cNvPr id="3" name="Picture 3"/>
          <p:cNvPicPr>
            <a:picLocks noChangeAspect="1" noChangeArrowheads="1"/>
          </p:cNvPicPr>
          <p:nvPr/>
        </p:nvPicPr>
        <p:blipFill>
          <a:blip r:embed="rId3" cstate="print"/>
          <a:srcRect/>
          <a:stretch>
            <a:fillRect/>
          </a:stretch>
        </p:blipFill>
        <p:spPr bwMode="auto">
          <a:xfrm>
            <a:off x="6384378" y="916503"/>
            <a:ext cx="4884797" cy="2357910"/>
          </a:xfrm>
          <a:prstGeom prst="rect">
            <a:avLst/>
          </a:prstGeom>
          <a:noFill/>
          <a:ln w="9525">
            <a:noFill/>
            <a:miter lim="800000"/>
            <a:headEnd/>
            <a:tailEnd/>
          </a:ln>
        </p:spPr>
      </p:pic>
      <p:sp>
        <p:nvSpPr>
          <p:cNvPr id="5" name="ZoneTexte 4"/>
          <p:cNvSpPr txBox="1"/>
          <p:nvPr/>
        </p:nvSpPr>
        <p:spPr>
          <a:xfrm>
            <a:off x="2771714" y="26789"/>
            <a:ext cx="5852884" cy="646331"/>
          </a:xfrm>
          <a:prstGeom prst="rect">
            <a:avLst/>
          </a:prstGeom>
          <a:noFill/>
        </p:spPr>
        <p:txBody>
          <a:bodyPr wrap="none" rtlCol="0">
            <a:spAutoFit/>
          </a:bodyPr>
          <a:lstStyle/>
          <a:p>
            <a:r>
              <a:rPr lang="fr-FR" sz="3600" dirty="0" smtClean="0"/>
              <a:t>Complément des propriétés</a:t>
            </a:r>
            <a:endParaRPr lang="fr-FR" sz="3600" dirty="0"/>
          </a:p>
        </p:txBody>
      </p:sp>
      <p:pic>
        <p:nvPicPr>
          <p:cNvPr id="4" name="Image 3"/>
          <p:cNvPicPr>
            <a:picLocks noChangeAspect="1"/>
          </p:cNvPicPr>
          <p:nvPr/>
        </p:nvPicPr>
        <p:blipFill>
          <a:blip r:embed="rId4"/>
          <a:stretch>
            <a:fillRect/>
          </a:stretch>
        </p:blipFill>
        <p:spPr>
          <a:xfrm>
            <a:off x="1825240" y="3091510"/>
            <a:ext cx="3872916" cy="3244269"/>
          </a:xfrm>
          <a:prstGeom prst="rect">
            <a:avLst/>
          </a:prstGeom>
        </p:spPr>
      </p:pic>
    </p:spTree>
    <p:extLst>
      <p:ext uri="{BB962C8B-B14F-4D97-AF65-F5344CB8AC3E}">
        <p14:creationId xmlns:p14="http://schemas.microsoft.com/office/powerpoint/2010/main" val="18969644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030546"/>
          </a:xfrm>
        </p:spPr>
        <p:txBody>
          <a:bodyPr>
            <a:normAutofit/>
          </a:bodyPr>
          <a:lstStyle/>
          <a:p>
            <a:pPr algn="ctr"/>
            <a:r>
              <a:rPr lang="fr-FR" sz="2800" dirty="0" smtClean="0"/>
              <a:t>Les SAF et les SMF</a:t>
            </a:r>
            <a:br>
              <a:rPr lang="fr-FR" sz="2800" dirty="0" smtClean="0"/>
            </a:br>
            <a:r>
              <a:rPr lang="fr-FR" sz="2800" dirty="0" err="1" smtClean="0"/>
              <a:t>Sustainable</a:t>
            </a:r>
            <a:r>
              <a:rPr lang="fr-FR" sz="2800" dirty="0" smtClean="0"/>
              <a:t> Aviation/Maritime Fuels</a:t>
            </a:r>
            <a:endParaRPr lang="fr-FR" sz="2800" dirty="0"/>
          </a:p>
        </p:txBody>
      </p:sp>
      <p:pic>
        <p:nvPicPr>
          <p:cNvPr id="4" name="Image 3"/>
          <p:cNvPicPr>
            <a:picLocks noChangeAspect="1"/>
          </p:cNvPicPr>
          <p:nvPr/>
        </p:nvPicPr>
        <p:blipFill>
          <a:blip r:embed="rId2"/>
          <a:stretch>
            <a:fillRect/>
          </a:stretch>
        </p:blipFill>
        <p:spPr>
          <a:xfrm>
            <a:off x="-2175" y="4224301"/>
            <a:ext cx="5780883" cy="1089712"/>
          </a:xfrm>
          <a:prstGeom prst="rect">
            <a:avLst/>
          </a:prstGeom>
        </p:spPr>
      </p:pic>
      <p:pic>
        <p:nvPicPr>
          <p:cNvPr id="5" name="Image 4"/>
          <p:cNvPicPr>
            <a:picLocks noChangeAspect="1"/>
          </p:cNvPicPr>
          <p:nvPr/>
        </p:nvPicPr>
        <p:blipFill>
          <a:blip r:embed="rId3"/>
          <a:stretch>
            <a:fillRect/>
          </a:stretch>
        </p:blipFill>
        <p:spPr>
          <a:xfrm>
            <a:off x="-2175" y="2839356"/>
            <a:ext cx="5930494" cy="795759"/>
          </a:xfrm>
          <a:prstGeom prst="rect">
            <a:avLst/>
          </a:prstGeom>
        </p:spPr>
      </p:pic>
      <p:pic>
        <p:nvPicPr>
          <p:cNvPr id="6" name="Image 5"/>
          <p:cNvPicPr>
            <a:picLocks noChangeAspect="1"/>
          </p:cNvPicPr>
          <p:nvPr/>
        </p:nvPicPr>
        <p:blipFill>
          <a:blip r:embed="rId4"/>
          <a:stretch>
            <a:fillRect/>
          </a:stretch>
        </p:blipFill>
        <p:spPr>
          <a:xfrm>
            <a:off x="5598826" y="1902047"/>
            <a:ext cx="6752698" cy="3918342"/>
          </a:xfrm>
          <a:prstGeom prst="rect">
            <a:avLst/>
          </a:prstGeom>
        </p:spPr>
      </p:pic>
      <p:sp>
        <p:nvSpPr>
          <p:cNvPr id="7" name="ZoneTexte 6"/>
          <p:cNvSpPr txBox="1"/>
          <p:nvPr/>
        </p:nvSpPr>
        <p:spPr>
          <a:xfrm>
            <a:off x="2963072" y="5704245"/>
            <a:ext cx="2766848" cy="307777"/>
          </a:xfrm>
          <a:prstGeom prst="rect">
            <a:avLst/>
          </a:prstGeom>
          <a:noFill/>
        </p:spPr>
        <p:txBody>
          <a:bodyPr wrap="none" rtlCol="0">
            <a:spAutoFit/>
          </a:bodyPr>
          <a:lstStyle/>
          <a:p>
            <a:r>
              <a:rPr lang="fr-FR" sz="1400" i="1" dirty="0" smtClean="0"/>
              <a:t>Source: document interne APED</a:t>
            </a:r>
            <a:endParaRPr lang="fr-FR" sz="1400" i="1" dirty="0"/>
          </a:p>
        </p:txBody>
      </p:sp>
    </p:spTree>
    <p:extLst>
      <p:ext uri="{BB962C8B-B14F-4D97-AF65-F5344CB8AC3E}">
        <p14:creationId xmlns:p14="http://schemas.microsoft.com/office/powerpoint/2010/main" val="25121630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72533" y="4690533"/>
            <a:ext cx="3287197" cy="1964829"/>
          </a:xfrm>
          <a:prstGeom prst="rect">
            <a:avLst/>
          </a:prstGeom>
        </p:spPr>
      </p:pic>
      <p:pic>
        <p:nvPicPr>
          <p:cNvPr id="4" name="Image 3"/>
          <p:cNvPicPr>
            <a:picLocks noChangeAspect="1"/>
          </p:cNvPicPr>
          <p:nvPr/>
        </p:nvPicPr>
        <p:blipFill>
          <a:blip r:embed="rId3"/>
          <a:stretch>
            <a:fillRect/>
          </a:stretch>
        </p:blipFill>
        <p:spPr>
          <a:xfrm>
            <a:off x="1" y="1607253"/>
            <a:ext cx="4339432" cy="3083280"/>
          </a:xfrm>
          <a:prstGeom prst="rect">
            <a:avLst/>
          </a:prstGeom>
        </p:spPr>
      </p:pic>
      <p:sp>
        <p:nvSpPr>
          <p:cNvPr id="5" name="ZoneTexte 4"/>
          <p:cNvSpPr txBox="1"/>
          <p:nvPr/>
        </p:nvSpPr>
        <p:spPr>
          <a:xfrm>
            <a:off x="3659730" y="149732"/>
            <a:ext cx="6083717" cy="646331"/>
          </a:xfrm>
          <a:prstGeom prst="rect">
            <a:avLst/>
          </a:prstGeom>
          <a:noFill/>
        </p:spPr>
        <p:txBody>
          <a:bodyPr wrap="none" rtlCol="0">
            <a:spAutoFit/>
          </a:bodyPr>
          <a:lstStyle/>
          <a:p>
            <a:pPr algn="ctr"/>
            <a:r>
              <a:rPr lang="fr-FR" b="1" dirty="0">
                <a:solidFill>
                  <a:schemeClr val="bg1"/>
                </a:solidFill>
              </a:rPr>
              <a:t>Propriétés énergétiques et </a:t>
            </a:r>
            <a:r>
              <a:rPr lang="fr-FR" b="1" dirty="0" err="1" smtClean="0">
                <a:solidFill>
                  <a:schemeClr val="bg1"/>
                </a:solidFill>
              </a:rPr>
              <a:t>réductri</a:t>
            </a:r>
            <a:r>
              <a:rPr lang="fr-FR" b="1" dirty="0" smtClean="0">
                <a:solidFill>
                  <a:schemeClr val="bg1"/>
                </a:solidFill>
              </a:rPr>
              <a:t>: </a:t>
            </a:r>
            <a:r>
              <a:rPr lang="fr-FR" b="1" dirty="0" err="1" smtClean="0">
                <a:solidFill>
                  <a:schemeClr val="bg1"/>
                </a:solidFill>
              </a:rPr>
              <a:t>lces</a:t>
            </a:r>
            <a:r>
              <a:rPr lang="fr-FR" b="1" dirty="0" smtClean="0">
                <a:solidFill>
                  <a:schemeClr val="bg1"/>
                </a:solidFill>
              </a:rPr>
              <a:t> </a:t>
            </a:r>
            <a:r>
              <a:rPr lang="fr-FR" b="1" dirty="0">
                <a:solidFill>
                  <a:schemeClr val="bg1"/>
                </a:solidFill>
              </a:rPr>
              <a:t>Hydrogène</a:t>
            </a:r>
          </a:p>
          <a:p>
            <a:pPr algn="ctr"/>
            <a:r>
              <a:rPr lang="fr-FR" b="1" dirty="0">
                <a:solidFill>
                  <a:schemeClr val="bg1"/>
                </a:solidFill>
              </a:rPr>
              <a:t>ACIER VERT</a:t>
            </a:r>
          </a:p>
        </p:txBody>
      </p:sp>
      <p:sp>
        <p:nvSpPr>
          <p:cNvPr id="8" name="Titre 7"/>
          <p:cNvSpPr>
            <a:spLocks noGrp="1"/>
          </p:cNvSpPr>
          <p:nvPr>
            <p:ph type="title"/>
          </p:nvPr>
        </p:nvSpPr>
        <p:spPr>
          <a:xfrm>
            <a:off x="712486" y="128354"/>
            <a:ext cx="9758916" cy="852374"/>
          </a:xfrm>
        </p:spPr>
        <p:txBody>
          <a:bodyPr>
            <a:normAutofit fontScale="90000"/>
          </a:bodyPr>
          <a:lstStyle/>
          <a:p>
            <a:pPr algn="ctr"/>
            <a:r>
              <a:rPr lang="fr-FR" sz="3600" dirty="0" smtClean="0"/>
              <a:t>La fabrication de l’acier </a:t>
            </a:r>
            <a:r>
              <a:rPr lang="fr-FR" sz="3600" dirty="0" err="1" smtClean="0"/>
              <a:t>décarboné</a:t>
            </a:r>
            <a:r>
              <a:rPr lang="fr-FR" sz="3600" dirty="0" smtClean="0"/>
              <a:t>: l’hydrogène est une partie de la solution</a:t>
            </a:r>
            <a:endParaRPr lang="fr-FR" sz="3600" dirty="0"/>
          </a:p>
        </p:txBody>
      </p:sp>
      <p:sp>
        <p:nvSpPr>
          <p:cNvPr id="10" name="ZoneTexte 9"/>
          <p:cNvSpPr txBox="1"/>
          <p:nvPr/>
        </p:nvSpPr>
        <p:spPr>
          <a:xfrm>
            <a:off x="3659730" y="2479561"/>
            <a:ext cx="644728" cy="523220"/>
          </a:xfrm>
          <a:prstGeom prst="rect">
            <a:avLst/>
          </a:prstGeom>
          <a:noFill/>
        </p:spPr>
        <p:txBody>
          <a:bodyPr wrap="none" rtlCol="0">
            <a:spAutoFit/>
          </a:bodyPr>
          <a:lstStyle/>
          <a:p>
            <a:r>
              <a:rPr lang="fr-FR" sz="2800" b="1" dirty="0" smtClean="0"/>
              <a:t>H2</a:t>
            </a:r>
            <a:endParaRPr lang="fr-FR" sz="2800" b="1" dirty="0"/>
          </a:p>
        </p:txBody>
      </p:sp>
      <p:pic>
        <p:nvPicPr>
          <p:cNvPr id="11" name="Image 10"/>
          <p:cNvPicPr>
            <a:picLocks noChangeAspect="1"/>
          </p:cNvPicPr>
          <p:nvPr/>
        </p:nvPicPr>
        <p:blipFill>
          <a:blip r:embed="rId4"/>
          <a:stretch>
            <a:fillRect/>
          </a:stretch>
        </p:blipFill>
        <p:spPr>
          <a:xfrm>
            <a:off x="5899402" y="4090459"/>
            <a:ext cx="4572000" cy="2571750"/>
          </a:xfrm>
          <a:prstGeom prst="rect">
            <a:avLst/>
          </a:prstGeom>
        </p:spPr>
      </p:pic>
      <p:pic>
        <p:nvPicPr>
          <p:cNvPr id="12" name="Image 11"/>
          <p:cNvPicPr>
            <a:picLocks noChangeAspect="1"/>
          </p:cNvPicPr>
          <p:nvPr/>
        </p:nvPicPr>
        <p:blipFill>
          <a:blip r:embed="rId5"/>
          <a:stretch>
            <a:fillRect/>
          </a:stretch>
        </p:blipFill>
        <p:spPr>
          <a:xfrm>
            <a:off x="5556502" y="2162719"/>
            <a:ext cx="2628900" cy="1743075"/>
          </a:xfrm>
          <a:prstGeom prst="rect">
            <a:avLst/>
          </a:prstGeom>
        </p:spPr>
      </p:pic>
      <p:sp>
        <p:nvSpPr>
          <p:cNvPr id="13" name="ZoneTexte 12"/>
          <p:cNvSpPr txBox="1"/>
          <p:nvPr/>
        </p:nvSpPr>
        <p:spPr>
          <a:xfrm>
            <a:off x="7964187" y="1463898"/>
            <a:ext cx="4227813" cy="2185214"/>
          </a:xfrm>
          <a:prstGeom prst="rect">
            <a:avLst/>
          </a:prstGeom>
          <a:noFill/>
        </p:spPr>
        <p:txBody>
          <a:bodyPr wrap="square" rtlCol="0">
            <a:spAutoFit/>
          </a:bodyPr>
          <a:lstStyle/>
          <a:p>
            <a:r>
              <a:rPr lang="fr-FR" sz="2800" dirty="0" smtClean="0"/>
              <a:t>Projet </a:t>
            </a:r>
            <a:r>
              <a:rPr lang="fr-FR" sz="2800" dirty="0" err="1" smtClean="0"/>
              <a:t>Gravit’hy</a:t>
            </a:r>
            <a:endParaRPr lang="fr-FR" sz="2800" dirty="0" smtClean="0"/>
          </a:p>
          <a:p>
            <a:pPr marL="285750" indent="-285750">
              <a:buFont typeface="Arial" panose="020B0604020202020204" pitchFamily="34" charset="0"/>
              <a:buChar char="•"/>
            </a:pPr>
            <a:r>
              <a:rPr lang="fr-FR" sz="2000" dirty="0" smtClean="0"/>
              <a:t>Fos sur Mer</a:t>
            </a:r>
          </a:p>
          <a:p>
            <a:pPr marL="285750" indent="-285750">
              <a:buFont typeface="Arial" panose="020B0604020202020204" pitchFamily="34" charset="0"/>
              <a:buChar char="•"/>
            </a:pPr>
            <a:r>
              <a:rPr lang="fr-FR" sz="2000" dirty="0" smtClean="0"/>
              <a:t>2 </a:t>
            </a:r>
            <a:r>
              <a:rPr lang="fr-FR" sz="2000" dirty="0" err="1" smtClean="0"/>
              <a:t>Mtonnes</a:t>
            </a:r>
            <a:r>
              <a:rPr lang="fr-FR" sz="2000" dirty="0" smtClean="0"/>
              <a:t> DRI</a:t>
            </a:r>
          </a:p>
          <a:p>
            <a:pPr marL="285750" indent="-285750">
              <a:buFont typeface="Arial" panose="020B0604020202020204" pitchFamily="34" charset="0"/>
              <a:buChar char="•"/>
            </a:pPr>
            <a:r>
              <a:rPr lang="fr-FR" sz="2000" dirty="0" smtClean="0"/>
              <a:t>700 MW </a:t>
            </a:r>
            <a:r>
              <a:rPr lang="fr-FR" sz="2000" dirty="0" err="1" smtClean="0"/>
              <a:t>electrolyseur</a:t>
            </a:r>
            <a:endParaRPr lang="fr-FR" sz="2000" dirty="0" smtClean="0"/>
          </a:p>
          <a:p>
            <a:pPr marL="285750" indent="-285750">
              <a:buFont typeface="Arial" panose="020B0604020202020204" pitchFamily="34" charset="0"/>
              <a:buChar char="•"/>
            </a:pPr>
            <a:r>
              <a:rPr lang="fr-FR" sz="2000" dirty="0" smtClean="0"/>
              <a:t>3000 emplois créés</a:t>
            </a:r>
          </a:p>
          <a:p>
            <a:pPr marL="285750" indent="-285750">
              <a:buFont typeface="Arial" panose="020B0604020202020204" pitchFamily="34" charset="0"/>
              <a:buChar char="•"/>
            </a:pPr>
            <a:endParaRPr lang="fr-FR" sz="2800" dirty="0"/>
          </a:p>
        </p:txBody>
      </p:sp>
    </p:spTree>
    <p:extLst>
      <p:ext uri="{BB962C8B-B14F-4D97-AF65-F5344CB8AC3E}">
        <p14:creationId xmlns:p14="http://schemas.microsoft.com/office/powerpoint/2010/main" val="10350946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48123"/>
            <a:ext cx="12083143" cy="1325563"/>
          </a:xfrm>
        </p:spPr>
        <p:txBody>
          <a:bodyPr>
            <a:noAutofit/>
          </a:bodyPr>
          <a:lstStyle/>
          <a:p>
            <a:pPr algn="ctr"/>
            <a:r>
              <a:rPr lang="fr-FR" sz="4000" dirty="0" smtClean="0"/>
              <a:t>L’équilibrage des réseaux et la production électrique</a:t>
            </a:r>
            <a:endParaRPr lang="fr-FR" sz="4000" dirty="0"/>
          </a:p>
        </p:txBody>
      </p:sp>
      <p:sp>
        <p:nvSpPr>
          <p:cNvPr id="4" name="Espace réservé du numéro de diapositive 3"/>
          <p:cNvSpPr>
            <a:spLocks noGrp="1"/>
          </p:cNvSpPr>
          <p:nvPr>
            <p:ph type="sldNum" sz="quarter" idx="4"/>
          </p:nvPr>
        </p:nvSpPr>
        <p:spPr/>
        <p:txBody>
          <a:bodyPr/>
          <a:lstStyle/>
          <a:p>
            <a:fld id="{672B7600-67E3-4D97-B453-880E2742B982}" type="slidenum">
              <a:rPr lang="en-US" smtClean="0"/>
              <a:t>72</a:t>
            </a:fld>
            <a:endParaRPr lang="en-US" dirty="0"/>
          </a:p>
        </p:txBody>
      </p:sp>
      <p:pic>
        <p:nvPicPr>
          <p:cNvPr id="5" name="Image 4"/>
          <p:cNvPicPr>
            <a:picLocks noChangeAspect="1"/>
          </p:cNvPicPr>
          <p:nvPr/>
        </p:nvPicPr>
        <p:blipFill>
          <a:blip r:embed="rId2"/>
          <a:stretch>
            <a:fillRect/>
          </a:stretch>
        </p:blipFill>
        <p:spPr>
          <a:xfrm>
            <a:off x="5677974" y="2295603"/>
            <a:ext cx="6206048" cy="3238829"/>
          </a:xfrm>
          <a:prstGeom prst="rect">
            <a:avLst/>
          </a:prstGeom>
        </p:spPr>
      </p:pic>
      <p:pic>
        <p:nvPicPr>
          <p:cNvPr id="6" name="Image 5"/>
          <p:cNvPicPr>
            <a:picLocks noChangeAspect="1"/>
          </p:cNvPicPr>
          <p:nvPr/>
        </p:nvPicPr>
        <p:blipFill>
          <a:blip r:embed="rId3"/>
          <a:stretch>
            <a:fillRect/>
          </a:stretch>
        </p:blipFill>
        <p:spPr>
          <a:xfrm>
            <a:off x="0" y="1825625"/>
            <a:ext cx="5454384" cy="3854872"/>
          </a:xfrm>
          <a:prstGeom prst="rect">
            <a:avLst/>
          </a:prstGeom>
        </p:spPr>
      </p:pic>
    </p:spTree>
    <p:extLst>
      <p:ext uri="{BB962C8B-B14F-4D97-AF65-F5344CB8AC3E}">
        <p14:creationId xmlns:p14="http://schemas.microsoft.com/office/powerpoint/2010/main" val="16738841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1055" y="-252413"/>
            <a:ext cx="9758916" cy="1325563"/>
          </a:xfrm>
        </p:spPr>
        <p:txBody>
          <a:bodyPr/>
          <a:lstStyle/>
          <a:p>
            <a:r>
              <a:rPr lang="fr-FR" dirty="0" smtClean="0"/>
              <a:t>Exemple du Japon</a:t>
            </a:r>
            <a:endParaRPr lang="fr-FR" dirty="0"/>
          </a:p>
        </p:txBody>
      </p:sp>
      <p:sp>
        <p:nvSpPr>
          <p:cNvPr id="3" name="Espace réservé du contenu 2"/>
          <p:cNvSpPr>
            <a:spLocks noGrp="1"/>
          </p:cNvSpPr>
          <p:nvPr>
            <p:ph idx="1"/>
          </p:nvPr>
        </p:nvSpPr>
        <p:spPr>
          <a:xfrm>
            <a:off x="76262" y="1154797"/>
            <a:ext cx="4587782" cy="5703203"/>
          </a:xfrm>
        </p:spPr>
        <p:txBody>
          <a:bodyPr>
            <a:normAutofit/>
          </a:bodyPr>
          <a:lstStyle/>
          <a:p>
            <a:r>
              <a:rPr lang="fr-FR" sz="1600" b="1" dirty="0" smtClean="0"/>
              <a:t>Pays qui devra toujours importer une part significative de son énergie </a:t>
            </a:r>
            <a:r>
              <a:rPr lang="fr-FR" sz="1600" b="1" dirty="0" err="1" smtClean="0"/>
              <a:t>décarboné</a:t>
            </a:r>
            <a:r>
              <a:rPr lang="fr-FR" sz="1600" b="1" dirty="0" smtClean="0"/>
              <a:t>, complémentée </a:t>
            </a:r>
            <a:r>
              <a:rPr lang="fr-FR" sz="1600" b="1" dirty="0" err="1" smtClean="0"/>
              <a:t>apr</a:t>
            </a:r>
            <a:r>
              <a:rPr lang="fr-FR" sz="1600" b="1" dirty="0" smtClean="0"/>
              <a:t> du nucléaire et un peu de renouvelables</a:t>
            </a:r>
          </a:p>
          <a:p>
            <a:r>
              <a:rPr lang="fr-FR" sz="1600" b="1" dirty="0" smtClean="0"/>
              <a:t>Import d’hydrogène par voie </a:t>
            </a:r>
            <a:r>
              <a:rPr lang="fr-FR" sz="1600" b="1" dirty="0"/>
              <a:t>m</a:t>
            </a:r>
            <a:r>
              <a:rPr lang="fr-FR" sz="1600" b="1" dirty="0" smtClean="0"/>
              <a:t>aritime , de NH3, de méthanol</a:t>
            </a:r>
          </a:p>
          <a:p>
            <a:r>
              <a:rPr lang="fr-FR" sz="1600" b="1" dirty="0" smtClean="0"/>
              <a:t>Développement de chaines logistiques</a:t>
            </a:r>
          </a:p>
          <a:p>
            <a:r>
              <a:rPr lang="fr-FR" sz="1600" b="1" dirty="0" smtClean="0"/>
              <a:t>Diversification des imports</a:t>
            </a:r>
          </a:p>
          <a:p>
            <a:r>
              <a:rPr lang="fr-FR" sz="1600" b="1" dirty="0" smtClean="0"/>
              <a:t>Passage de MOU avec Australie, Pays du Golfe, Amérique du Sud</a:t>
            </a:r>
          </a:p>
          <a:p>
            <a:r>
              <a:rPr lang="fr-FR" sz="1600" b="1" dirty="0" smtClean="0"/>
              <a:t>Développement de turbine NH3, H2, de réseau Hydrogène</a:t>
            </a:r>
          </a:p>
          <a:p>
            <a:r>
              <a:rPr lang="fr-FR" sz="1600" b="1" dirty="0" smtClean="0"/>
              <a:t>Fuel </a:t>
            </a:r>
            <a:r>
              <a:rPr lang="fr-FR" sz="1600" b="1" dirty="0" err="1" smtClean="0"/>
              <a:t>cell</a:t>
            </a:r>
            <a:r>
              <a:rPr lang="fr-FR" sz="1600" b="1" dirty="0" smtClean="0"/>
              <a:t> cars</a:t>
            </a:r>
          </a:p>
          <a:p>
            <a:r>
              <a:rPr lang="fr-FR" sz="1600" b="1" dirty="0" smtClean="0"/>
              <a:t>Hydrogen pour les applications résidentielles</a:t>
            </a:r>
            <a:endParaRPr lang="fr-FR" sz="1600" b="1" dirty="0"/>
          </a:p>
        </p:txBody>
      </p:sp>
      <p:sp>
        <p:nvSpPr>
          <p:cNvPr id="4" name="Espace réservé du numéro de diapositive 3"/>
          <p:cNvSpPr>
            <a:spLocks noGrp="1"/>
          </p:cNvSpPr>
          <p:nvPr>
            <p:ph type="sldNum" sz="quarter" idx="4"/>
          </p:nvPr>
        </p:nvSpPr>
        <p:spPr/>
        <p:txBody>
          <a:bodyPr/>
          <a:lstStyle/>
          <a:p>
            <a:fld id="{672B7600-67E3-4D97-B453-880E2742B982}" type="slidenum">
              <a:rPr lang="en-US" smtClean="0"/>
              <a:t>73</a:t>
            </a:fld>
            <a:endParaRPr lang="en-US" dirty="0"/>
          </a:p>
        </p:txBody>
      </p:sp>
      <p:pic>
        <p:nvPicPr>
          <p:cNvPr id="5" name="Image 4"/>
          <p:cNvPicPr>
            <a:picLocks noChangeAspect="1"/>
          </p:cNvPicPr>
          <p:nvPr/>
        </p:nvPicPr>
        <p:blipFill>
          <a:blip r:embed="rId2"/>
          <a:stretch>
            <a:fillRect/>
          </a:stretch>
        </p:blipFill>
        <p:spPr>
          <a:xfrm>
            <a:off x="5706634" y="1211506"/>
            <a:ext cx="2409748" cy="1349459"/>
          </a:xfrm>
          <a:prstGeom prst="rect">
            <a:avLst/>
          </a:prstGeom>
        </p:spPr>
      </p:pic>
      <p:pic>
        <p:nvPicPr>
          <p:cNvPr id="6" name="Image 5"/>
          <p:cNvPicPr>
            <a:picLocks noChangeAspect="1"/>
          </p:cNvPicPr>
          <p:nvPr/>
        </p:nvPicPr>
        <p:blipFill>
          <a:blip r:embed="rId3"/>
          <a:stretch>
            <a:fillRect/>
          </a:stretch>
        </p:blipFill>
        <p:spPr>
          <a:xfrm>
            <a:off x="9158972" y="1157643"/>
            <a:ext cx="2231572" cy="1390804"/>
          </a:xfrm>
          <a:prstGeom prst="rect">
            <a:avLst/>
          </a:prstGeom>
        </p:spPr>
      </p:pic>
      <p:sp>
        <p:nvSpPr>
          <p:cNvPr id="7" name="ZoneTexte 6"/>
          <p:cNvSpPr txBox="1"/>
          <p:nvPr/>
        </p:nvSpPr>
        <p:spPr>
          <a:xfrm>
            <a:off x="5957752" y="2579408"/>
            <a:ext cx="1766830" cy="261610"/>
          </a:xfrm>
          <a:prstGeom prst="rect">
            <a:avLst/>
          </a:prstGeom>
          <a:noFill/>
        </p:spPr>
        <p:txBody>
          <a:bodyPr wrap="none" rtlCol="0">
            <a:spAutoFit/>
          </a:bodyPr>
          <a:lstStyle/>
          <a:p>
            <a:r>
              <a:rPr lang="fr-FR" sz="1100" dirty="0" smtClean="0"/>
              <a:t>IHI&amp;GE </a:t>
            </a:r>
            <a:r>
              <a:rPr lang="fr-FR" sz="1100" dirty="0" err="1" smtClean="0"/>
              <a:t>Ammonia</a:t>
            </a:r>
            <a:r>
              <a:rPr lang="fr-FR" sz="1100" dirty="0" smtClean="0"/>
              <a:t> turbine</a:t>
            </a:r>
            <a:endParaRPr lang="fr-FR" sz="1100" dirty="0"/>
          </a:p>
        </p:txBody>
      </p:sp>
      <p:sp>
        <p:nvSpPr>
          <p:cNvPr id="8" name="ZoneTexte 7"/>
          <p:cNvSpPr txBox="1"/>
          <p:nvPr/>
        </p:nvSpPr>
        <p:spPr>
          <a:xfrm>
            <a:off x="9115070" y="2535235"/>
            <a:ext cx="2388795" cy="261610"/>
          </a:xfrm>
          <a:prstGeom prst="rect">
            <a:avLst/>
          </a:prstGeom>
          <a:noFill/>
        </p:spPr>
        <p:txBody>
          <a:bodyPr wrap="none" rtlCol="0">
            <a:spAutoFit/>
          </a:bodyPr>
          <a:lstStyle/>
          <a:p>
            <a:r>
              <a:rPr lang="fr-FR" sz="1100" dirty="0" smtClean="0"/>
              <a:t>Mitsubishi power </a:t>
            </a:r>
            <a:r>
              <a:rPr lang="fr-FR" sz="1100" dirty="0" err="1" smtClean="0"/>
              <a:t>Ammonia</a:t>
            </a:r>
            <a:r>
              <a:rPr lang="fr-FR" sz="1100" dirty="0" smtClean="0"/>
              <a:t> Turbine</a:t>
            </a:r>
            <a:endParaRPr lang="fr-FR" sz="1100" dirty="0"/>
          </a:p>
        </p:txBody>
      </p:sp>
      <p:pic>
        <p:nvPicPr>
          <p:cNvPr id="9" name="Image 8"/>
          <p:cNvPicPr>
            <a:picLocks noChangeAspect="1"/>
          </p:cNvPicPr>
          <p:nvPr/>
        </p:nvPicPr>
        <p:blipFill>
          <a:blip r:embed="rId4"/>
          <a:stretch>
            <a:fillRect/>
          </a:stretch>
        </p:blipFill>
        <p:spPr>
          <a:xfrm>
            <a:off x="5380700" y="2792845"/>
            <a:ext cx="5256443" cy="1937334"/>
          </a:xfrm>
          <a:prstGeom prst="rect">
            <a:avLst/>
          </a:prstGeom>
        </p:spPr>
      </p:pic>
      <p:pic>
        <p:nvPicPr>
          <p:cNvPr id="10" name="Image 9"/>
          <p:cNvPicPr>
            <a:picLocks noChangeAspect="1"/>
          </p:cNvPicPr>
          <p:nvPr/>
        </p:nvPicPr>
        <p:blipFill>
          <a:blip r:embed="rId5"/>
          <a:stretch>
            <a:fillRect/>
          </a:stretch>
        </p:blipFill>
        <p:spPr>
          <a:xfrm>
            <a:off x="6407143" y="4726178"/>
            <a:ext cx="3203558" cy="2131822"/>
          </a:xfrm>
          <a:prstGeom prst="rect">
            <a:avLst/>
          </a:prstGeom>
        </p:spPr>
      </p:pic>
    </p:spTree>
    <p:extLst>
      <p:ext uri="{BB962C8B-B14F-4D97-AF65-F5344CB8AC3E}">
        <p14:creationId xmlns:p14="http://schemas.microsoft.com/office/powerpoint/2010/main" val="9118318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66E969F-EEC2-4E12-A44B-113D1B007EFD}" type="datetime1">
              <a:rPr lang="fr-FR" smtClean="0"/>
              <a:t>12/12/2024</a:t>
            </a:fld>
            <a:endParaRPr lang="fr-FR"/>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3463B96A-3BE7-4975-A0D6-5F37D0CC3DC0}" type="slidenum">
              <a:rPr lang="fr-FR" smtClean="0"/>
              <a:t>74</a:t>
            </a:fld>
            <a:endParaRPr lang="fr-FR"/>
          </a:p>
        </p:txBody>
      </p:sp>
      <p:sp>
        <p:nvSpPr>
          <p:cNvPr id="5" name="Rectangle 4"/>
          <p:cNvSpPr/>
          <p:nvPr/>
        </p:nvSpPr>
        <p:spPr>
          <a:xfrm>
            <a:off x="402771" y="2178707"/>
            <a:ext cx="11952513" cy="2492990"/>
          </a:xfrm>
          <a:prstGeom prst="rect">
            <a:avLst/>
          </a:prstGeom>
        </p:spPr>
        <p:txBody>
          <a:bodyPr wrap="square">
            <a:spAutoFit/>
          </a:bodyPr>
          <a:lstStyle/>
          <a:p>
            <a:pPr algn="ctr"/>
            <a:r>
              <a:rPr lang="fr-FR" sz="4000" b="1" dirty="0"/>
              <a:t>Le rôle nouveau que va jouer l’hydrogène </a:t>
            </a:r>
            <a:r>
              <a:rPr lang="fr-FR" sz="4000" b="1" dirty="0" err="1"/>
              <a:t>decarboné</a:t>
            </a:r>
            <a:r>
              <a:rPr lang="fr-FR" sz="4000" b="1" dirty="0"/>
              <a:t> dans la transition </a:t>
            </a:r>
            <a:r>
              <a:rPr lang="fr-FR" sz="4000" b="1" dirty="0" smtClean="0"/>
              <a:t>énergétique</a:t>
            </a:r>
          </a:p>
          <a:p>
            <a:pPr algn="ctr"/>
            <a:endParaRPr lang="fr-FR" sz="4000" b="1" dirty="0"/>
          </a:p>
          <a:p>
            <a:pPr lvl="1" algn="ctr"/>
            <a:r>
              <a:rPr lang="fr-FR" sz="3600" dirty="0" smtClean="0"/>
              <a:t>Sa </a:t>
            </a:r>
            <a:r>
              <a:rPr lang="fr-FR" sz="3600" dirty="0"/>
              <a:t>place dans l’atteinte du Net </a:t>
            </a:r>
            <a:r>
              <a:rPr lang="fr-FR" sz="3600" dirty="0" err="1"/>
              <a:t>Zero</a:t>
            </a:r>
            <a:r>
              <a:rPr lang="fr-FR" sz="3600" dirty="0"/>
              <a:t> Carbon en 2050</a:t>
            </a:r>
          </a:p>
        </p:txBody>
      </p:sp>
    </p:spTree>
    <p:extLst>
      <p:ext uri="{BB962C8B-B14F-4D97-AF65-F5344CB8AC3E}">
        <p14:creationId xmlns:p14="http://schemas.microsoft.com/office/powerpoint/2010/main" val="6758519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82613" y="22225"/>
            <a:ext cx="9758916" cy="1325563"/>
          </a:xfrm>
        </p:spPr>
        <p:txBody>
          <a:bodyPr>
            <a:normAutofit/>
          </a:bodyPr>
          <a:lstStyle/>
          <a:p>
            <a:r>
              <a:rPr lang="fr-FR" sz="4000" dirty="0" smtClean="0"/>
              <a:t>Eliminer 59 Gt/an GES d’ici à 2050</a:t>
            </a:r>
            <a:endParaRPr lang="fr-FR" sz="4000" dirty="0"/>
          </a:p>
        </p:txBody>
      </p:sp>
      <p:sp>
        <p:nvSpPr>
          <p:cNvPr id="4" name="Espace réservé du numéro de diapositive 3"/>
          <p:cNvSpPr>
            <a:spLocks noGrp="1"/>
          </p:cNvSpPr>
          <p:nvPr>
            <p:ph type="sldNum" sz="quarter" idx="12"/>
          </p:nvPr>
        </p:nvSpPr>
        <p:spPr/>
        <p:txBody>
          <a:bodyPr/>
          <a:lstStyle/>
          <a:p>
            <a:fld id="{672B7600-67E3-4D97-B453-880E2742B982}" type="slidenum">
              <a:rPr lang="en-US" smtClean="0"/>
              <a:t>75</a:t>
            </a:fld>
            <a:endParaRPr lang="en-US"/>
          </a:p>
        </p:txBody>
      </p:sp>
      <p:pic>
        <p:nvPicPr>
          <p:cNvPr id="5" name="Image 4"/>
          <p:cNvPicPr>
            <a:picLocks noChangeAspect="1"/>
          </p:cNvPicPr>
          <p:nvPr/>
        </p:nvPicPr>
        <p:blipFill>
          <a:blip r:embed="rId2"/>
          <a:stretch>
            <a:fillRect/>
          </a:stretch>
        </p:blipFill>
        <p:spPr>
          <a:xfrm>
            <a:off x="0" y="1476375"/>
            <a:ext cx="5449869" cy="4191000"/>
          </a:xfrm>
          <a:prstGeom prst="rect">
            <a:avLst/>
          </a:prstGeom>
        </p:spPr>
      </p:pic>
      <p:sp>
        <p:nvSpPr>
          <p:cNvPr id="6" name="ZoneTexte 5"/>
          <p:cNvSpPr txBox="1"/>
          <p:nvPr/>
        </p:nvSpPr>
        <p:spPr>
          <a:xfrm>
            <a:off x="58578" y="5487204"/>
            <a:ext cx="3085204" cy="276999"/>
          </a:xfrm>
          <a:prstGeom prst="rect">
            <a:avLst/>
          </a:prstGeom>
          <a:noFill/>
        </p:spPr>
        <p:txBody>
          <a:bodyPr wrap="none" rtlCol="0">
            <a:spAutoFit/>
          </a:bodyPr>
          <a:lstStyle/>
          <a:p>
            <a:r>
              <a:rPr lang="fr-FR" sz="1200" i="1" dirty="0" smtClean="0"/>
              <a:t>Source </a:t>
            </a:r>
            <a:r>
              <a:rPr lang="fr-FR" sz="1200" i="1" dirty="0" err="1" smtClean="0"/>
              <a:t>Breakthrough</a:t>
            </a:r>
            <a:r>
              <a:rPr lang="fr-FR" sz="1200" i="1" dirty="0" smtClean="0"/>
              <a:t> Agenda Report 2023</a:t>
            </a:r>
            <a:endParaRPr lang="fr-FR" sz="1200" i="1" dirty="0"/>
          </a:p>
        </p:txBody>
      </p:sp>
      <p:sp>
        <p:nvSpPr>
          <p:cNvPr id="7" name="ZoneTexte 6"/>
          <p:cNvSpPr txBox="1"/>
          <p:nvPr/>
        </p:nvSpPr>
        <p:spPr>
          <a:xfrm>
            <a:off x="1487162" y="5891213"/>
            <a:ext cx="2339167" cy="369332"/>
          </a:xfrm>
          <a:prstGeom prst="rect">
            <a:avLst/>
          </a:prstGeom>
          <a:noFill/>
        </p:spPr>
        <p:txBody>
          <a:bodyPr wrap="none" rtlCol="0">
            <a:spAutoFit/>
          </a:bodyPr>
          <a:lstStyle/>
          <a:p>
            <a:r>
              <a:rPr lang="fr-FR" dirty="0" smtClean="0"/>
              <a:t>Total </a:t>
            </a:r>
            <a:r>
              <a:rPr lang="fr-FR" dirty="0" err="1" smtClean="0"/>
              <a:t>emissions</a:t>
            </a:r>
            <a:r>
              <a:rPr lang="fr-FR" dirty="0" smtClean="0"/>
              <a:t> 2019</a:t>
            </a:r>
            <a:endParaRPr lang="fr-FR" dirty="0"/>
          </a:p>
        </p:txBody>
      </p:sp>
      <p:sp>
        <p:nvSpPr>
          <p:cNvPr id="3" name="ZoneTexte 2"/>
          <p:cNvSpPr txBox="1"/>
          <p:nvPr/>
        </p:nvSpPr>
        <p:spPr>
          <a:xfrm>
            <a:off x="6181397" y="1274565"/>
            <a:ext cx="5339988" cy="4801314"/>
          </a:xfrm>
          <a:prstGeom prst="rect">
            <a:avLst/>
          </a:prstGeom>
          <a:noFill/>
        </p:spPr>
        <p:txBody>
          <a:bodyPr wrap="none" rtlCol="0">
            <a:spAutoFit/>
          </a:bodyPr>
          <a:lstStyle/>
          <a:p>
            <a:r>
              <a:rPr lang="fr-FR" dirty="0" smtClean="0"/>
              <a:t>Portefeuille de solutions à mettre en œuvre</a:t>
            </a:r>
          </a:p>
          <a:p>
            <a:pPr marL="285750" indent="-285750">
              <a:buFontTx/>
              <a:buChar char="-"/>
            </a:pPr>
            <a:r>
              <a:rPr lang="fr-FR" dirty="0" smtClean="0"/>
              <a:t>Efficacité énergétique</a:t>
            </a:r>
          </a:p>
          <a:p>
            <a:pPr marL="285750" indent="-285750">
              <a:buFontTx/>
              <a:buChar char="-"/>
            </a:pPr>
            <a:r>
              <a:rPr lang="fr-FR" dirty="0" smtClean="0"/>
              <a:t>Renouvelables</a:t>
            </a:r>
          </a:p>
          <a:p>
            <a:pPr marL="285750" indent="-285750">
              <a:buFontTx/>
              <a:buChar char="-"/>
            </a:pPr>
            <a:r>
              <a:rPr lang="fr-FR" dirty="0" smtClean="0"/>
              <a:t>Nucléaire</a:t>
            </a:r>
          </a:p>
          <a:p>
            <a:pPr marL="285750" indent="-285750">
              <a:buFontTx/>
              <a:buChar char="-"/>
            </a:pPr>
            <a:r>
              <a:rPr lang="fr-FR" dirty="0" smtClean="0"/>
              <a:t>CCS et CCU</a:t>
            </a:r>
          </a:p>
          <a:p>
            <a:pPr marL="285750" indent="-285750">
              <a:buFontTx/>
              <a:buChar char="-"/>
            </a:pPr>
            <a:r>
              <a:rPr lang="fr-FR" dirty="0" smtClean="0"/>
              <a:t>Electrification et réseaux (intelligents)</a:t>
            </a:r>
          </a:p>
          <a:p>
            <a:pPr marL="285750" indent="-285750">
              <a:buFontTx/>
              <a:buChar char="-"/>
            </a:pPr>
            <a:r>
              <a:rPr lang="fr-FR" dirty="0" smtClean="0"/>
              <a:t>Hydrogène</a:t>
            </a:r>
          </a:p>
          <a:p>
            <a:pPr marL="285750" indent="-285750">
              <a:buFontTx/>
              <a:buChar char="-"/>
            </a:pPr>
            <a:endParaRPr lang="fr-FR" dirty="0"/>
          </a:p>
          <a:p>
            <a:r>
              <a:rPr lang="fr-FR" dirty="0" smtClean="0"/>
              <a:t>Sous  les conditions nécessaires:</a:t>
            </a:r>
          </a:p>
          <a:p>
            <a:r>
              <a:rPr lang="fr-FR" dirty="0"/>
              <a:t>	</a:t>
            </a:r>
            <a:r>
              <a:rPr lang="fr-FR" dirty="0" smtClean="0"/>
              <a:t>- développer R&amp;D et innovation</a:t>
            </a:r>
          </a:p>
          <a:p>
            <a:r>
              <a:rPr lang="fr-FR" dirty="0"/>
              <a:t>	</a:t>
            </a:r>
            <a:r>
              <a:rPr lang="fr-FR" dirty="0" smtClean="0"/>
              <a:t>- développer la collaboration internationale</a:t>
            </a:r>
          </a:p>
          <a:p>
            <a:r>
              <a:rPr lang="fr-FR" dirty="0" smtClean="0"/>
              <a:t>	- débloquer les investissements privés</a:t>
            </a:r>
          </a:p>
          <a:p>
            <a:endParaRPr lang="fr-FR" dirty="0"/>
          </a:p>
          <a:p>
            <a:r>
              <a:rPr lang="fr-FR" dirty="0" smtClean="0"/>
              <a:t>Tout en assurant la croissance économique 3%/an</a:t>
            </a:r>
          </a:p>
          <a:p>
            <a:r>
              <a:rPr lang="fr-FR" dirty="0" smtClean="0"/>
              <a:t>  d’ici à 2050</a:t>
            </a:r>
          </a:p>
          <a:p>
            <a:endParaRPr lang="fr-FR" dirty="0" smtClean="0"/>
          </a:p>
          <a:p>
            <a:pPr marL="285750" indent="-285750">
              <a:buFontTx/>
              <a:buChar char="-"/>
            </a:pPr>
            <a:endParaRPr lang="fr-FR" dirty="0"/>
          </a:p>
        </p:txBody>
      </p:sp>
    </p:spTree>
    <p:extLst>
      <p:ext uri="{BB962C8B-B14F-4D97-AF65-F5344CB8AC3E}">
        <p14:creationId xmlns:p14="http://schemas.microsoft.com/office/powerpoint/2010/main" val="22321270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1891" y="221616"/>
            <a:ext cx="10515600" cy="1325563"/>
          </a:xfrm>
        </p:spPr>
        <p:txBody>
          <a:bodyPr>
            <a:normAutofit/>
          </a:bodyPr>
          <a:lstStyle/>
          <a:p>
            <a:pPr algn="ctr"/>
            <a:r>
              <a:rPr lang="fr-FR" sz="3200" dirty="0" smtClean="0"/>
              <a:t>L’hydrogène </a:t>
            </a:r>
            <a:r>
              <a:rPr lang="fr-FR" sz="3200" dirty="0" err="1" smtClean="0"/>
              <a:t>décarboné</a:t>
            </a:r>
            <a:r>
              <a:rPr lang="fr-FR" sz="3200" dirty="0" smtClean="0"/>
              <a:t> pourrait représenter entre 15 et 20 % de la consommation d’énergie en 2050</a:t>
            </a:r>
            <a:endParaRPr lang="fr-FR" sz="3200" dirty="0"/>
          </a:p>
        </p:txBody>
      </p:sp>
      <p:sp>
        <p:nvSpPr>
          <p:cNvPr id="4" name="Espace réservé du pied de page 3"/>
          <p:cNvSpPr>
            <a:spLocks noGrp="1"/>
          </p:cNvSpPr>
          <p:nvPr>
            <p:ph type="ftr" sz="quarter" idx="11"/>
          </p:nvPr>
        </p:nvSpPr>
        <p:spPr/>
        <p:txBody>
          <a:bodyPr/>
          <a:lstStyle/>
          <a:p>
            <a:pPr algn="l"/>
            <a:endParaRPr lang="fr-FR" dirty="0"/>
          </a:p>
        </p:txBody>
      </p:sp>
      <p:sp>
        <p:nvSpPr>
          <p:cNvPr id="5" name="Espace réservé du numéro de diapositive 4"/>
          <p:cNvSpPr>
            <a:spLocks noGrp="1"/>
          </p:cNvSpPr>
          <p:nvPr>
            <p:ph type="sldNum" sz="quarter" idx="12"/>
          </p:nvPr>
        </p:nvSpPr>
        <p:spPr/>
        <p:txBody>
          <a:bodyPr/>
          <a:lstStyle/>
          <a:p>
            <a:fld id="{5376DE50-95F7-4338-BAA2-2429404CE29B}" type="slidenum">
              <a:rPr lang="fr-FR" smtClean="0"/>
              <a:t>76</a:t>
            </a:fld>
            <a:endParaRPr lang="fr-FR"/>
          </a:p>
        </p:txBody>
      </p:sp>
      <p:pic>
        <p:nvPicPr>
          <p:cNvPr id="8" name="Image 7"/>
          <p:cNvPicPr>
            <a:picLocks noChangeAspect="1"/>
          </p:cNvPicPr>
          <p:nvPr/>
        </p:nvPicPr>
        <p:blipFill>
          <a:blip r:embed="rId2"/>
          <a:stretch>
            <a:fillRect/>
          </a:stretch>
        </p:blipFill>
        <p:spPr>
          <a:xfrm>
            <a:off x="2730855" y="1547179"/>
            <a:ext cx="6480878" cy="4488484"/>
          </a:xfrm>
          <a:prstGeom prst="rect">
            <a:avLst/>
          </a:prstGeom>
        </p:spPr>
      </p:pic>
    </p:spTree>
    <p:extLst>
      <p:ext uri="{BB962C8B-B14F-4D97-AF65-F5344CB8AC3E}">
        <p14:creationId xmlns:p14="http://schemas.microsoft.com/office/powerpoint/2010/main" val="1045038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7048" y="159014"/>
            <a:ext cx="11750566" cy="656279"/>
          </a:xfrm>
        </p:spPr>
        <p:txBody>
          <a:bodyPr>
            <a:normAutofit fontScale="90000"/>
          </a:bodyPr>
          <a:lstStyle/>
          <a:p>
            <a:r>
              <a:rPr lang="fr-FR" dirty="0" smtClean="0"/>
              <a:t> L’hydrogène est toujours un sujet prioritaire…</a:t>
            </a:r>
            <a:endParaRPr lang="fr-FR" dirty="0"/>
          </a:p>
        </p:txBody>
      </p:sp>
      <p:sp>
        <p:nvSpPr>
          <p:cNvPr id="3" name="Espace réservé du contenu 2"/>
          <p:cNvSpPr>
            <a:spLocks noGrp="1"/>
          </p:cNvSpPr>
          <p:nvPr>
            <p:ph idx="1"/>
          </p:nvPr>
        </p:nvSpPr>
        <p:spPr>
          <a:xfrm>
            <a:off x="283722" y="1134848"/>
            <a:ext cx="5517987" cy="5087275"/>
          </a:xfrm>
        </p:spPr>
        <p:txBody>
          <a:bodyPr>
            <a:normAutofit/>
          </a:bodyPr>
          <a:lstStyle/>
          <a:p>
            <a:r>
              <a:rPr lang="fr-FR" sz="1800" dirty="0" smtClean="0"/>
              <a:t>Plus de 50 Etats ont une stratégie hydrogène, un plan d’actions, une politique de support financier</a:t>
            </a:r>
          </a:p>
          <a:p>
            <a:r>
              <a:rPr lang="fr-FR" sz="1800" dirty="0" smtClean="0"/>
              <a:t>Exemple en Europe 80-100 Milliards fond public de soutien d’ici 2030</a:t>
            </a:r>
          </a:p>
          <a:p>
            <a:r>
              <a:rPr lang="fr-FR" sz="1800" dirty="0" smtClean="0"/>
              <a:t>2 Volets</a:t>
            </a:r>
          </a:p>
          <a:p>
            <a:pPr lvl="1"/>
            <a:r>
              <a:rPr lang="fr-FR" sz="1800" dirty="0" smtClean="0"/>
              <a:t>Déploiement (</a:t>
            </a:r>
            <a:r>
              <a:rPr lang="fr-FR" sz="1800" dirty="0" err="1" smtClean="0"/>
              <a:t>décarbonation</a:t>
            </a:r>
            <a:r>
              <a:rPr lang="fr-FR" sz="1800" dirty="0" smtClean="0"/>
              <a:t> et sécurité énergétique)</a:t>
            </a:r>
          </a:p>
          <a:p>
            <a:pPr lvl="1"/>
            <a:r>
              <a:rPr lang="fr-FR" sz="1800" dirty="0" smtClean="0"/>
              <a:t>Développement économique</a:t>
            </a:r>
          </a:p>
          <a:p>
            <a:r>
              <a:rPr lang="fr-FR" sz="1800" dirty="0" smtClean="0"/>
              <a:t>Points communs et différences entre stratégies</a:t>
            </a:r>
          </a:p>
          <a:p>
            <a:pPr lvl="1"/>
            <a:r>
              <a:rPr lang="fr-FR" sz="1400" dirty="0" smtClean="0"/>
              <a:t>Usages</a:t>
            </a:r>
          </a:p>
          <a:p>
            <a:pPr lvl="1"/>
            <a:r>
              <a:rPr lang="fr-FR" sz="1400" dirty="0" err="1" smtClean="0"/>
              <a:t>Manufacturing</a:t>
            </a:r>
            <a:endParaRPr lang="fr-FR" sz="1400" dirty="0" smtClean="0"/>
          </a:p>
          <a:p>
            <a:pPr lvl="1"/>
            <a:r>
              <a:rPr lang="fr-FR" sz="1400" dirty="0" smtClean="0"/>
              <a:t>Import, export, auto-suffisant</a:t>
            </a:r>
          </a:p>
          <a:p>
            <a:pPr marL="457200" lvl="1" indent="0">
              <a:buNone/>
            </a:pPr>
            <a:endParaRPr lang="fr-FR" sz="1800" dirty="0" smtClean="0"/>
          </a:p>
          <a:p>
            <a:endParaRPr lang="fr-FR" sz="1800" dirty="0"/>
          </a:p>
        </p:txBody>
      </p:sp>
      <p:sp>
        <p:nvSpPr>
          <p:cNvPr id="4" name="Espace réservé du numéro de diapositive 3"/>
          <p:cNvSpPr>
            <a:spLocks noGrp="1"/>
          </p:cNvSpPr>
          <p:nvPr>
            <p:ph type="sldNum" sz="quarter" idx="12"/>
          </p:nvPr>
        </p:nvSpPr>
        <p:spPr/>
        <p:txBody>
          <a:bodyPr/>
          <a:lstStyle/>
          <a:p>
            <a:fld id="{672B7600-67E3-4D97-B453-880E2742B982}" type="slidenum">
              <a:rPr lang="en-US" smtClean="0"/>
              <a:t>77</a:t>
            </a:fld>
            <a:endParaRPr lang="en-US"/>
          </a:p>
        </p:txBody>
      </p:sp>
      <p:sp>
        <p:nvSpPr>
          <p:cNvPr id="5" name="Espace réservé du contenu 2"/>
          <p:cNvSpPr txBox="1">
            <a:spLocks/>
          </p:cNvSpPr>
          <p:nvPr/>
        </p:nvSpPr>
        <p:spPr>
          <a:xfrm>
            <a:off x="5623034" y="1021404"/>
            <a:ext cx="6495393"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smtClean="0"/>
              <a:t>Plus de 1400 projets sur le papier </a:t>
            </a:r>
          </a:p>
          <a:p>
            <a:pPr lvl="1"/>
            <a:r>
              <a:rPr lang="fr-FR" sz="1800" dirty="0" smtClean="0"/>
              <a:t>550 GW, potentiel de production 45 Millions tonnes en 2030 570 % ENR, 30 % CCS), 570 Mds Invest.</a:t>
            </a:r>
          </a:p>
          <a:p>
            <a:r>
              <a:rPr lang="fr-FR" sz="1800" dirty="0" smtClean="0"/>
              <a:t>80 000 </a:t>
            </a:r>
            <a:r>
              <a:rPr lang="fr-FR" sz="1800" dirty="0" err="1" smtClean="0"/>
              <a:t>Vehicules</a:t>
            </a:r>
            <a:r>
              <a:rPr lang="fr-FR" sz="1800" dirty="0" smtClean="0"/>
              <a:t> FCV, 7000 bus, 7000 calions</a:t>
            </a:r>
          </a:p>
          <a:p>
            <a:r>
              <a:rPr lang="fr-FR" sz="1800" dirty="0" smtClean="0"/>
              <a:t>1000 stations HRS</a:t>
            </a:r>
          </a:p>
          <a:p>
            <a:r>
              <a:rPr lang="fr-FR" sz="1800" dirty="0" smtClean="0"/>
              <a:t>500 000 </a:t>
            </a:r>
            <a:r>
              <a:rPr lang="fr-FR" sz="1800" dirty="0" err="1" smtClean="0"/>
              <a:t>Pac</a:t>
            </a:r>
            <a:r>
              <a:rPr lang="fr-FR" sz="1800" dirty="0" smtClean="0"/>
              <a:t> stationnaire</a:t>
            </a:r>
          </a:p>
          <a:p>
            <a:r>
              <a:rPr lang="fr-FR" sz="1800" dirty="0" smtClean="0"/>
              <a:t>Capacité de </a:t>
            </a:r>
            <a:r>
              <a:rPr lang="fr-FR" sz="1800" dirty="0" err="1" smtClean="0"/>
              <a:t>manufacturing</a:t>
            </a:r>
            <a:r>
              <a:rPr lang="fr-FR" sz="1800" dirty="0" smtClean="0"/>
              <a:t>(</a:t>
            </a:r>
            <a:r>
              <a:rPr lang="fr-FR" sz="1800" dirty="0" err="1" smtClean="0"/>
              <a:t>electrolyse</a:t>
            </a:r>
            <a:r>
              <a:rPr lang="fr-FR" sz="1800" dirty="0" smtClean="0"/>
              <a:t>): 14 GW vers 150 GW en 2030 Position émergente (</a:t>
            </a:r>
            <a:r>
              <a:rPr lang="fr-FR" sz="1800" dirty="0" err="1" smtClean="0"/>
              <a:t>dominate</a:t>
            </a:r>
            <a:r>
              <a:rPr lang="fr-FR" sz="1800" dirty="0" smtClean="0"/>
              <a:t> /) Chine</a:t>
            </a:r>
          </a:p>
          <a:p>
            <a:r>
              <a:rPr lang="fr-FR" sz="1800" dirty="0" smtClean="0"/>
              <a:t>Infrastructure: annones réseau Allemagne , H2 </a:t>
            </a:r>
            <a:r>
              <a:rPr lang="fr-FR" sz="1800" dirty="0" err="1" smtClean="0"/>
              <a:t>med</a:t>
            </a:r>
            <a:r>
              <a:rPr lang="fr-FR" sz="1800" dirty="0" smtClean="0"/>
              <a:t> </a:t>
            </a:r>
          </a:p>
          <a:p>
            <a:r>
              <a:rPr lang="fr-FR" sz="1800" dirty="0" smtClean="0"/>
              <a:t>Projets de démo bateau, stockage souterrain</a:t>
            </a:r>
          </a:p>
          <a:p>
            <a:r>
              <a:rPr lang="fr-FR" sz="1800" dirty="0" err="1" smtClean="0"/>
              <a:t>Cooperation</a:t>
            </a:r>
            <a:r>
              <a:rPr lang="fr-FR" sz="1800" dirty="0" smtClean="0"/>
              <a:t> internationale progresse</a:t>
            </a:r>
          </a:p>
          <a:p>
            <a:pPr lvl="1"/>
            <a:r>
              <a:rPr lang="fr-FR" sz="1800" dirty="0" smtClean="0"/>
              <a:t>Bilatérale</a:t>
            </a:r>
          </a:p>
          <a:p>
            <a:pPr lvl="1"/>
            <a:r>
              <a:rPr lang="fr-FR" sz="1800" dirty="0" smtClean="0"/>
              <a:t>multilatérale</a:t>
            </a:r>
          </a:p>
          <a:p>
            <a:endParaRPr lang="fr-FR" sz="1800" dirty="0" smtClean="0"/>
          </a:p>
          <a:p>
            <a:pPr lvl="1"/>
            <a:endParaRPr lang="fr-FR" sz="1800" dirty="0" smtClean="0"/>
          </a:p>
          <a:p>
            <a:endParaRPr lang="fr-FR" sz="1800" dirty="0"/>
          </a:p>
        </p:txBody>
      </p:sp>
    </p:spTree>
    <p:extLst>
      <p:ext uri="{BB962C8B-B14F-4D97-AF65-F5344CB8AC3E}">
        <p14:creationId xmlns:p14="http://schemas.microsoft.com/office/powerpoint/2010/main" val="36232857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5313" y="0"/>
            <a:ext cx="10313988" cy="1089025"/>
          </a:xfrm>
        </p:spPr>
        <p:txBody>
          <a:bodyPr/>
          <a:lstStyle/>
          <a:p>
            <a:pPr algn="ctr"/>
            <a:r>
              <a:rPr lang="fr-FR" sz="3200" dirty="0" smtClean="0"/>
              <a:t>Les </a:t>
            </a:r>
            <a:r>
              <a:rPr lang="fr-FR" sz="3200" dirty="0" err="1" smtClean="0"/>
              <a:t>energies</a:t>
            </a:r>
            <a:r>
              <a:rPr lang="fr-FR" sz="3200" dirty="0" smtClean="0"/>
              <a:t> renouvelables sont très inégalement réparties en quantité et en coût</a:t>
            </a:r>
            <a:endParaRPr lang="fr-FR" sz="3200" dirty="0"/>
          </a:p>
        </p:txBody>
      </p:sp>
      <p:pic>
        <p:nvPicPr>
          <p:cNvPr id="4" name="Image 3"/>
          <p:cNvPicPr>
            <a:picLocks noChangeAspect="1"/>
          </p:cNvPicPr>
          <p:nvPr/>
        </p:nvPicPr>
        <p:blipFill>
          <a:blip r:embed="rId2"/>
          <a:stretch>
            <a:fillRect/>
          </a:stretch>
        </p:blipFill>
        <p:spPr>
          <a:xfrm>
            <a:off x="1055313" y="1002427"/>
            <a:ext cx="10545138" cy="4937319"/>
          </a:xfrm>
          <a:prstGeom prst="rect">
            <a:avLst/>
          </a:prstGeom>
        </p:spPr>
      </p:pic>
      <p:sp>
        <p:nvSpPr>
          <p:cNvPr id="3" name="ZoneTexte 2"/>
          <p:cNvSpPr txBox="1"/>
          <p:nvPr/>
        </p:nvSpPr>
        <p:spPr>
          <a:xfrm>
            <a:off x="397240" y="5570414"/>
            <a:ext cx="2664512" cy="261610"/>
          </a:xfrm>
          <a:prstGeom prst="rect">
            <a:avLst/>
          </a:prstGeom>
          <a:noFill/>
        </p:spPr>
        <p:txBody>
          <a:bodyPr wrap="none" rtlCol="0">
            <a:spAutoFit/>
          </a:bodyPr>
          <a:lstStyle/>
          <a:p>
            <a:r>
              <a:rPr lang="fr-FR" sz="1100" i="1" dirty="0" smtClean="0">
                <a:solidFill>
                  <a:schemeClr val="bg2"/>
                </a:solidFill>
              </a:rPr>
              <a:t>Source IEA the future of </a:t>
            </a:r>
            <a:r>
              <a:rPr lang="fr-FR" sz="1100" i="1" dirty="0" err="1" smtClean="0">
                <a:solidFill>
                  <a:schemeClr val="bg2"/>
                </a:solidFill>
              </a:rPr>
              <a:t>hydrogen</a:t>
            </a:r>
            <a:r>
              <a:rPr lang="fr-FR" sz="1100" i="1" dirty="0" smtClean="0">
                <a:solidFill>
                  <a:schemeClr val="bg2"/>
                </a:solidFill>
              </a:rPr>
              <a:t> 2019</a:t>
            </a:r>
            <a:endParaRPr lang="fr-FR" sz="1100" i="1" dirty="0">
              <a:solidFill>
                <a:schemeClr val="bg2"/>
              </a:solidFill>
            </a:endParaRPr>
          </a:p>
        </p:txBody>
      </p:sp>
    </p:spTree>
    <p:extLst>
      <p:ext uri="{BB962C8B-B14F-4D97-AF65-F5344CB8AC3E}">
        <p14:creationId xmlns:p14="http://schemas.microsoft.com/office/powerpoint/2010/main" val="1559114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152" y="190396"/>
            <a:ext cx="11867275" cy="1089025"/>
          </a:xfrm>
        </p:spPr>
        <p:txBody>
          <a:bodyPr/>
          <a:lstStyle/>
          <a:p>
            <a:r>
              <a:rPr lang="fr-FR" sz="3200" b="0" dirty="0" smtClean="0"/>
              <a:t>Plus de 1600 projets industriels de grande taille…</a:t>
            </a:r>
            <a:br>
              <a:rPr lang="fr-FR" sz="3200" b="0" dirty="0" smtClean="0"/>
            </a:br>
            <a:r>
              <a:rPr lang="fr-FR" sz="3200" b="0" dirty="0"/>
              <a:t>	</a:t>
            </a:r>
            <a:r>
              <a:rPr lang="fr-FR" sz="3200" b="0" dirty="0" smtClean="0"/>
              <a:t>						seulement 7% au stade FID</a:t>
            </a:r>
            <a:endParaRPr lang="fr-FR" sz="3200" b="0" dirty="0"/>
          </a:p>
        </p:txBody>
      </p:sp>
      <p:pic>
        <p:nvPicPr>
          <p:cNvPr id="3" name="Image 2"/>
          <p:cNvPicPr>
            <a:picLocks noChangeAspect="1"/>
          </p:cNvPicPr>
          <p:nvPr/>
        </p:nvPicPr>
        <p:blipFill>
          <a:blip r:embed="rId2"/>
          <a:stretch>
            <a:fillRect/>
          </a:stretch>
        </p:blipFill>
        <p:spPr>
          <a:xfrm>
            <a:off x="0" y="1481959"/>
            <a:ext cx="6418317" cy="4727760"/>
          </a:xfrm>
          <a:prstGeom prst="rect">
            <a:avLst/>
          </a:prstGeom>
        </p:spPr>
      </p:pic>
      <p:pic>
        <p:nvPicPr>
          <p:cNvPr id="4" name="Image 3"/>
          <p:cNvPicPr>
            <a:picLocks noChangeAspect="1"/>
          </p:cNvPicPr>
          <p:nvPr/>
        </p:nvPicPr>
        <p:blipFill>
          <a:blip r:embed="rId3"/>
          <a:stretch>
            <a:fillRect/>
          </a:stretch>
        </p:blipFill>
        <p:spPr>
          <a:xfrm>
            <a:off x="6592215" y="1839310"/>
            <a:ext cx="5526212" cy="3689131"/>
          </a:xfrm>
          <a:prstGeom prst="rect">
            <a:avLst/>
          </a:prstGeom>
        </p:spPr>
      </p:pic>
    </p:spTree>
    <p:extLst>
      <p:ext uri="{BB962C8B-B14F-4D97-AF65-F5344CB8AC3E}">
        <p14:creationId xmlns:p14="http://schemas.microsoft.com/office/powerpoint/2010/main" val="3225537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2"/>
          <p:cNvSpPr>
            <a:spLocks noGrp="1"/>
          </p:cNvSpPr>
          <p:nvPr>
            <p:ph type="ftr" sz="quarter" idx="11"/>
          </p:nvPr>
        </p:nvSpPr>
        <p:spPr/>
        <p:txBody>
          <a:bodyPr/>
          <a:lstStyle/>
          <a:p>
            <a:endParaRPr lang="fr-FR" altLang="fr-FR" sz="896" dirty="0">
              <a:latin typeface="Times" panose="02020603050405020304" pitchFamily="18" charset="0"/>
            </a:endParaRPr>
          </a:p>
        </p:txBody>
      </p:sp>
      <p:pic>
        <p:nvPicPr>
          <p:cNvPr id="30310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6423" y="501284"/>
            <a:ext cx="7704856" cy="578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966423" y="0"/>
            <a:ext cx="3969356" cy="461665"/>
          </a:xfrm>
          <a:prstGeom prst="rect">
            <a:avLst/>
          </a:prstGeom>
          <a:noFill/>
        </p:spPr>
        <p:txBody>
          <a:bodyPr wrap="none" rtlCol="0">
            <a:spAutoFit/>
          </a:bodyPr>
          <a:lstStyle/>
          <a:p>
            <a:r>
              <a:rPr lang="fr-FR" sz="2400" dirty="0" smtClean="0"/>
              <a:t>Complément des propriétés</a:t>
            </a:r>
            <a:endParaRPr lang="fr-FR" sz="2400" dirty="0"/>
          </a:p>
        </p:txBody>
      </p:sp>
    </p:spTree>
    <p:extLst>
      <p:ext uri="{BB962C8B-B14F-4D97-AF65-F5344CB8AC3E}">
        <p14:creationId xmlns:p14="http://schemas.microsoft.com/office/powerpoint/2010/main" val="42140159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3600" y="-103870"/>
            <a:ext cx="9530923" cy="559957"/>
          </a:xfrm>
        </p:spPr>
        <p:txBody>
          <a:bodyPr/>
          <a:lstStyle/>
          <a:p>
            <a:r>
              <a:rPr lang="fr-FR" sz="4000" b="0" dirty="0" smtClean="0"/>
              <a:t>Géopolitique des futurs échanges</a:t>
            </a:r>
            <a:endParaRPr lang="fr-FR" sz="4000" b="0" dirty="0"/>
          </a:p>
        </p:txBody>
      </p:sp>
      <p:sp>
        <p:nvSpPr>
          <p:cNvPr id="4" name="Espace réservé du numéro de diapositive 3"/>
          <p:cNvSpPr>
            <a:spLocks noGrp="1"/>
          </p:cNvSpPr>
          <p:nvPr>
            <p:ph type="sldNum" sz="quarter" idx="12"/>
          </p:nvPr>
        </p:nvSpPr>
        <p:spPr/>
        <p:txBody>
          <a:bodyPr/>
          <a:lstStyle/>
          <a:p>
            <a:fld id="{5376DE50-95F7-4338-BAA2-2429404CE29B}" type="slidenum">
              <a:rPr lang="fr-FR" smtClean="0"/>
              <a:t>80</a:t>
            </a:fld>
            <a:endParaRPr lang="fr-FR"/>
          </a:p>
        </p:txBody>
      </p:sp>
      <p:pic>
        <p:nvPicPr>
          <p:cNvPr id="5" name="Image 4"/>
          <p:cNvPicPr>
            <a:picLocks noChangeAspect="1"/>
          </p:cNvPicPr>
          <p:nvPr/>
        </p:nvPicPr>
        <p:blipFill>
          <a:blip r:embed="rId2"/>
          <a:stretch>
            <a:fillRect/>
          </a:stretch>
        </p:blipFill>
        <p:spPr>
          <a:xfrm>
            <a:off x="1631504" y="602862"/>
            <a:ext cx="4535172" cy="2805852"/>
          </a:xfrm>
          <a:prstGeom prst="rect">
            <a:avLst/>
          </a:prstGeom>
        </p:spPr>
      </p:pic>
      <p:pic>
        <p:nvPicPr>
          <p:cNvPr id="7" name="Image 6"/>
          <p:cNvPicPr>
            <a:picLocks noChangeAspect="1"/>
          </p:cNvPicPr>
          <p:nvPr/>
        </p:nvPicPr>
        <p:blipFill>
          <a:blip r:embed="rId3"/>
          <a:stretch>
            <a:fillRect/>
          </a:stretch>
        </p:blipFill>
        <p:spPr>
          <a:xfrm>
            <a:off x="5871851" y="2924944"/>
            <a:ext cx="4621520" cy="2731992"/>
          </a:xfrm>
          <a:prstGeom prst="rect">
            <a:avLst/>
          </a:prstGeom>
        </p:spPr>
      </p:pic>
      <p:sp>
        <p:nvSpPr>
          <p:cNvPr id="8" name="ZoneTexte 7"/>
          <p:cNvSpPr txBox="1"/>
          <p:nvPr/>
        </p:nvSpPr>
        <p:spPr>
          <a:xfrm>
            <a:off x="5923989" y="2997701"/>
            <a:ext cx="697627" cy="369332"/>
          </a:xfrm>
          <a:prstGeom prst="rect">
            <a:avLst/>
          </a:prstGeom>
          <a:noFill/>
        </p:spPr>
        <p:txBody>
          <a:bodyPr wrap="none" rtlCol="0">
            <a:spAutoFit/>
          </a:bodyPr>
          <a:lstStyle/>
          <a:p>
            <a:r>
              <a:rPr lang="fr-FR" dirty="0"/>
              <a:t>2050</a:t>
            </a:r>
          </a:p>
        </p:txBody>
      </p:sp>
      <p:sp>
        <p:nvSpPr>
          <p:cNvPr id="9" name="ZoneTexte 8"/>
          <p:cNvSpPr txBox="1"/>
          <p:nvPr/>
        </p:nvSpPr>
        <p:spPr>
          <a:xfrm>
            <a:off x="1569558" y="808231"/>
            <a:ext cx="697627" cy="369332"/>
          </a:xfrm>
          <a:prstGeom prst="rect">
            <a:avLst/>
          </a:prstGeom>
          <a:noFill/>
        </p:spPr>
        <p:txBody>
          <a:bodyPr wrap="none" rtlCol="0">
            <a:spAutoFit/>
          </a:bodyPr>
          <a:lstStyle/>
          <a:p>
            <a:r>
              <a:rPr lang="fr-FR" dirty="0"/>
              <a:t>2030</a:t>
            </a:r>
          </a:p>
        </p:txBody>
      </p:sp>
      <p:pic>
        <p:nvPicPr>
          <p:cNvPr id="10" name="Image 9"/>
          <p:cNvPicPr>
            <a:picLocks noChangeAspect="1"/>
          </p:cNvPicPr>
          <p:nvPr/>
        </p:nvPicPr>
        <p:blipFill>
          <a:blip r:embed="rId4"/>
          <a:stretch>
            <a:fillRect/>
          </a:stretch>
        </p:blipFill>
        <p:spPr>
          <a:xfrm>
            <a:off x="1647272" y="4221089"/>
            <a:ext cx="4009075" cy="1586925"/>
          </a:xfrm>
          <a:prstGeom prst="rect">
            <a:avLst/>
          </a:prstGeom>
        </p:spPr>
      </p:pic>
      <p:sp>
        <p:nvSpPr>
          <p:cNvPr id="11" name="ZoneTexte 10"/>
          <p:cNvSpPr txBox="1"/>
          <p:nvPr/>
        </p:nvSpPr>
        <p:spPr>
          <a:xfrm>
            <a:off x="7896201" y="5950485"/>
            <a:ext cx="2929007" cy="276999"/>
          </a:xfrm>
          <a:prstGeom prst="rect">
            <a:avLst/>
          </a:prstGeom>
          <a:noFill/>
        </p:spPr>
        <p:txBody>
          <a:bodyPr wrap="none" rtlCol="0">
            <a:spAutoFit/>
          </a:bodyPr>
          <a:lstStyle/>
          <a:p>
            <a:r>
              <a:rPr lang="fr-FR" sz="1200" i="1" dirty="0"/>
              <a:t>Source: Hydrogen Council Insights 2022</a:t>
            </a:r>
          </a:p>
        </p:txBody>
      </p:sp>
    </p:spTree>
    <p:extLst>
      <p:ext uri="{BB962C8B-B14F-4D97-AF65-F5344CB8AC3E}">
        <p14:creationId xmlns:p14="http://schemas.microsoft.com/office/powerpoint/2010/main" val="4229471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22344" y="325552"/>
            <a:ext cx="8229600" cy="559957"/>
          </a:xfrm>
        </p:spPr>
        <p:txBody>
          <a:bodyPr>
            <a:normAutofit fontScale="90000"/>
          </a:bodyPr>
          <a:lstStyle/>
          <a:p>
            <a:pPr algn="ctr"/>
            <a:r>
              <a:rPr lang="fr-FR" sz="2000" dirty="0" smtClean="0"/>
              <a:t>Futur commerce international</a:t>
            </a:r>
            <a:br>
              <a:rPr lang="fr-FR" sz="2000" dirty="0" smtClean="0"/>
            </a:br>
            <a:r>
              <a:rPr lang="fr-FR" sz="2000" dirty="0" smtClean="0"/>
              <a:t>et Répartition </a:t>
            </a:r>
            <a:r>
              <a:rPr lang="fr-FR" sz="2000" dirty="0"/>
              <a:t>du transport de l’hydrogène longue distance</a:t>
            </a:r>
          </a:p>
        </p:txBody>
      </p:sp>
      <p:sp>
        <p:nvSpPr>
          <p:cNvPr id="4" name="Espace réservé du numéro de diapositive 3"/>
          <p:cNvSpPr>
            <a:spLocks noGrp="1"/>
          </p:cNvSpPr>
          <p:nvPr>
            <p:ph type="sldNum" sz="quarter" idx="12"/>
          </p:nvPr>
        </p:nvSpPr>
        <p:spPr/>
        <p:txBody>
          <a:bodyPr/>
          <a:lstStyle/>
          <a:p>
            <a:fld id="{5376DE50-95F7-4338-BAA2-2429404CE29B}" type="slidenum">
              <a:rPr lang="fr-FR" smtClean="0"/>
              <a:t>81</a:t>
            </a:fld>
            <a:endParaRPr lang="fr-FR"/>
          </a:p>
        </p:txBody>
      </p:sp>
      <p:pic>
        <p:nvPicPr>
          <p:cNvPr id="5" name="Image 4"/>
          <p:cNvPicPr>
            <a:picLocks noChangeAspect="1"/>
          </p:cNvPicPr>
          <p:nvPr/>
        </p:nvPicPr>
        <p:blipFill>
          <a:blip r:embed="rId2"/>
          <a:stretch>
            <a:fillRect/>
          </a:stretch>
        </p:blipFill>
        <p:spPr>
          <a:xfrm>
            <a:off x="6791400" y="975808"/>
            <a:ext cx="5400600" cy="5136137"/>
          </a:xfrm>
          <a:prstGeom prst="rect">
            <a:avLst/>
          </a:prstGeom>
        </p:spPr>
      </p:pic>
      <p:sp>
        <p:nvSpPr>
          <p:cNvPr id="6" name="ZoneTexte 5"/>
          <p:cNvSpPr txBox="1"/>
          <p:nvPr/>
        </p:nvSpPr>
        <p:spPr>
          <a:xfrm>
            <a:off x="7968209" y="5834946"/>
            <a:ext cx="2929007" cy="276999"/>
          </a:xfrm>
          <a:prstGeom prst="rect">
            <a:avLst/>
          </a:prstGeom>
          <a:noFill/>
        </p:spPr>
        <p:txBody>
          <a:bodyPr wrap="none" rtlCol="0">
            <a:spAutoFit/>
          </a:bodyPr>
          <a:lstStyle/>
          <a:p>
            <a:r>
              <a:rPr lang="fr-FR" sz="1200" i="1" dirty="0"/>
              <a:t>Source: Hydrogen Council Insights 2022</a:t>
            </a:r>
          </a:p>
        </p:txBody>
      </p:sp>
      <p:pic>
        <p:nvPicPr>
          <p:cNvPr id="7" name="Image 6"/>
          <p:cNvPicPr/>
          <p:nvPr/>
        </p:nvPicPr>
        <p:blipFill>
          <a:blip r:embed="rId3">
            <a:extLst>
              <a:ext uri="{28A0092B-C50C-407E-A947-70E740481C1C}">
                <a14:useLocalDpi xmlns:a14="http://schemas.microsoft.com/office/drawing/2010/main" val="0"/>
              </a:ext>
            </a:extLst>
          </a:blip>
          <a:srcRect/>
          <a:stretch>
            <a:fillRect/>
          </a:stretch>
        </p:blipFill>
        <p:spPr bwMode="auto">
          <a:xfrm>
            <a:off x="202601" y="1498652"/>
            <a:ext cx="2613025" cy="2895600"/>
          </a:xfrm>
          <a:prstGeom prst="rect">
            <a:avLst/>
          </a:prstGeom>
          <a:noFill/>
          <a:ln>
            <a:noFill/>
          </a:ln>
        </p:spPr>
      </p:pic>
      <p:pic>
        <p:nvPicPr>
          <p:cNvPr id="8" name="Image 7"/>
          <p:cNvPicPr/>
          <p:nvPr/>
        </p:nvPicPr>
        <p:blipFill>
          <a:blip r:embed="rId4">
            <a:extLst>
              <a:ext uri="{28A0092B-C50C-407E-A947-70E740481C1C}">
                <a14:useLocalDpi xmlns:a14="http://schemas.microsoft.com/office/drawing/2010/main" val="0"/>
              </a:ext>
            </a:extLst>
          </a:blip>
          <a:srcRect/>
          <a:stretch>
            <a:fillRect/>
          </a:stretch>
        </p:blipFill>
        <p:spPr bwMode="auto">
          <a:xfrm>
            <a:off x="3201850" y="1903302"/>
            <a:ext cx="2152650" cy="2613025"/>
          </a:xfrm>
          <a:prstGeom prst="rect">
            <a:avLst/>
          </a:prstGeom>
          <a:noFill/>
          <a:ln>
            <a:noFill/>
          </a:ln>
        </p:spPr>
      </p:pic>
      <p:sp>
        <p:nvSpPr>
          <p:cNvPr id="9" name="ZoneTexte 8"/>
          <p:cNvSpPr txBox="1"/>
          <p:nvPr/>
        </p:nvSpPr>
        <p:spPr>
          <a:xfrm>
            <a:off x="378901" y="4255752"/>
            <a:ext cx="4873450" cy="276999"/>
          </a:xfrm>
          <a:prstGeom prst="rect">
            <a:avLst/>
          </a:prstGeom>
          <a:noFill/>
        </p:spPr>
        <p:txBody>
          <a:bodyPr wrap="none" rtlCol="0">
            <a:spAutoFit/>
          </a:bodyPr>
          <a:lstStyle/>
          <a:p>
            <a:r>
              <a:rPr lang="fr-FR" sz="1200" b="1" dirty="0" smtClean="0">
                <a:solidFill>
                  <a:schemeClr val="bg2"/>
                </a:solidFill>
              </a:rPr>
              <a:t>Part Hydrogène </a:t>
            </a:r>
            <a:r>
              <a:rPr lang="fr-FR" sz="1200" b="1" dirty="0" err="1" smtClean="0">
                <a:solidFill>
                  <a:schemeClr val="bg2"/>
                </a:solidFill>
              </a:rPr>
              <a:t>tradé</a:t>
            </a:r>
            <a:r>
              <a:rPr lang="fr-FR" sz="1200" b="1" dirty="0" smtClean="0">
                <a:solidFill>
                  <a:schemeClr val="bg2"/>
                </a:solidFill>
              </a:rPr>
              <a:t> /Production totale d’hydrogène: 15-25 % ?</a:t>
            </a:r>
            <a:endParaRPr lang="fr-FR" sz="1200" b="1" dirty="0">
              <a:solidFill>
                <a:schemeClr val="bg2"/>
              </a:solidFill>
            </a:endParaRPr>
          </a:p>
        </p:txBody>
      </p:sp>
      <p:sp>
        <p:nvSpPr>
          <p:cNvPr id="10" name="ZoneTexte 9"/>
          <p:cNvSpPr txBox="1"/>
          <p:nvPr/>
        </p:nvSpPr>
        <p:spPr>
          <a:xfrm>
            <a:off x="4245799" y="5742613"/>
            <a:ext cx="2531527" cy="369332"/>
          </a:xfrm>
          <a:prstGeom prst="rect">
            <a:avLst/>
          </a:prstGeom>
          <a:noFill/>
        </p:spPr>
        <p:txBody>
          <a:bodyPr wrap="none" rtlCol="0">
            <a:spAutoFit/>
          </a:bodyPr>
          <a:lstStyle/>
          <a:p>
            <a:r>
              <a:rPr lang="fr-FR" dirty="0" smtClean="0">
                <a:solidFill>
                  <a:schemeClr val="bg2"/>
                </a:solidFill>
              </a:rPr>
              <a:t>Source IEA WEO 2022</a:t>
            </a:r>
            <a:endParaRPr lang="fr-FR" dirty="0">
              <a:solidFill>
                <a:schemeClr val="bg2"/>
              </a:solidFill>
            </a:endParaRPr>
          </a:p>
        </p:txBody>
      </p:sp>
    </p:spTree>
    <p:extLst>
      <p:ext uri="{BB962C8B-B14F-4D97-AF65-F5344CB8AC3E}">
        <p14:creationId xmlns:p14="http://schemas.microsoft.com/office/powerpoint/2010/main" val="6405433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88446" y="152313"/>
            <a:ext cx="11065933" cy="897021"/>
          </a:xfrm>
        </p:spPr>
        <p:txBody>
          <a:bodyPr>
            <a:normAutofit fontScale="92500" lnSpcReduction="10000"/>
          </a:bodyPr>
          <a:lstStyle/>
          <a:p>
            <a:pPr algn="ctr"/>
            <a:r>
              <a:rPr lang="fr-FR" dirty="0" smtClean="0"/>
              <a:t>Les réseaux d’</a:t>
            </a:r>
            <a:r>
              <a:rPr lang="fr-FR" dirty="0" err="1" smtClean="0"/>
              <a:t>hydrogenoduc</a:t>
            </a:r>
            <a:r>
              <a:rPr lang="fr-FR" dirty="0" smtClean="0"/>
              <a:t> sont le moyen le moins cher de transporter des quantités massives d’hydrogène par voie terrestre</a:t>
            </a:r>
            <a:endParaRPr lang="fr-FR" dirty="0"/>
          </a:p>
        </p:txBody>
      </p:sp>
      <p:pic>
        <p:nvPicPr>
          <p:cNvPr id="5" name="Image 4"/>
          <p:cNvPicPr>
            <a:picLocks noChangeAspect="1"/>
          </p:cNvPicPr>
          <p:nvPr/>
        </p:nvPicPr>
        <p:blipFill>
          <a:blip r:embed="rId2"/>
          <a:stretch>
            <a:fillRect/>
          </a:stretch>
        </p:blipFill>
        <p:spPr>
          <a:xfrm>
            <a:off x="5286978" y="2031785"/>
            <a:ext cx="2853266" cy="1902177"/>
          </a:xfrm>
          <a:prstGeom prst="rect">
            <a:avLst/>
          </a:prstGeom>
        </p:spPr>
      </p:pic>
      <p:pic>
        <p:nvPicPr>
          <p:cNvPr id="6" name="Image 5"/>
          <p:cNvPicPr>
            <a:picLocks noChangeAspect="1"/>
          </p:cNvPicPr>
          <p:nvPr/>
        </p:nvPicPr>
        <p:blipFill rotWithShape="1">
          <a:blip r:embed="rId3"/>
          <a:srcRect l="19466" r="20383" b="-841"/>
          <a:stretch/>
        </p:blipFill>
        <p:spPr>
          <a:xfrm>
            <a:off x="8140244" y="600823"/>
            <a:ext cx="4030132" cy="5050196"/>
          </a:xfrm>
          <a:prstGeom prst="rect">
            <a:avLst/>
          </a:prstGeom>
        </p:spPr>
      </p:pic>
      <p:pic>
        <p:nvPicPr>
          <p:cNvPr id="7" name="Image 6"/>
          <p:cNvPicPr>
            <a:picLocks noChangeAspect="1"/>
          </p:cNvPicPr>
          <p:nvPr/>
        </p:nvPicPr>
        <p:blipFill>
          <a:blip r:embed="rId4"/>
          <a:stretch>
            <a:fillRect/>
          </a:stretch>
        </p:blipFill>
        <p:spPr>
          <a:xfrm>
            <a:off x="-57547" y="902680"/>
            <a:ext cx="5472907" cy="4013733"/>
          </a:xfrm>
          <a:prstGeom prst="rect">
            <a:avLst/>
          </a:prstGeom>
        </p:spPr>
      </p:pic>
      <p:sp>
        <p:nvSpPr>
          <p:cNvPr id="3" name="ZoneTexte 2"/>
          <p:cNvSpPr txBox="1"/>
          <p:nvPr/>
        </p:nvSpPr>
        <p:spPr>
          <a:xfrm>
            <a:off x="3050498" y="5297448"/>
            <a:ext cx="3618298" cy="276999"/>
          </a:xfrm>
          <a:prstGeom prst="rect">
            <a:avLst/>
          </a:prstGeom>
          <a:noFill/>
        </p:spPr>
        <p:txBody>
          <a:bodyPr wrap="none" rtlCol="0">
            <a:spAutoFit/>
          </a:bodyPr>
          <a:lstStyle/>
          <a:p>
            <a:r>
              <a:rPr lang="fr-FR" sz="1200" i="1" dirty="0" smtClean="0">
                <a:solidFill>
                  <a:schemeClr val="bg2"/>
                </a:solidFill>
              </a:rPr>
              <a:t>Source </a:t>
            </a:r>
            <a:r>
              <a:rPr lang="fr-FR" sz="1200" i="1" dirty="0" err="1" smtClean="0">
                <a:solidFill>
                  <a:schemeClr val="bg2"/>
                </a:solidFill>
              </a:rPr>
              <a:t>European</a:t>
            </a:r>
            <a:r>
              <a:rPr lang="fr-FR" sz="1200" i="1" dirty="0" smtClean="0">
                <a:solidFill>
                  <a:schemeClr val="bg2"/>
                </a:solidFill>
              </a:rPr>
              <a:t> Hydrogen </a:t>
            </a:r>
            <a:r>
              <a:rPr lang="fr-FR" sz="1200" i="1" dirty="0" err="1" smtClean="0">
                <a:solidFill>
                  <a:schemeClr val="bg2"/>
                </a:solidFill>
              </a:rPr>
              <a:t>backbone</a:t>
            </a:r>
            <a:r>
              <a:rPr lang="fr-FR" sz="1200" i="1" dirty="0" smtClean="0">
                <a:solidFill>
                  <a:schemeClr val="bg2"/>
                </a:solidFill>
              </a:rPr>
              <a:t> report 2022</a:t>
            </a:r>
            <a:endParaRPr lang="fr-FR" sz="1200" i="1" dirty="0">
              <a:solidFill>
                <a:schemeClr val="bg2"/>
              </a:solidFill>
            </a:endParaRPr>
          </a:p>
        </p:txBody>
      </p:sp>
    </p:spTree>
    <p:extLst>
      <p:ext uri="{BB962C8B-B14F-4D97-AF65-F5344CB8AC3E}">
        <p14:creationId xmlns:p14="http://schemas.microsoft.com/office/powerpoint/2010/main" val="13979603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972638" y="687141"/>
            <a:ext cx="7454650" cy="5216645"/>
          </a:xfrm>
          <a:prstGeom prst="rect">
            <a:avLst/>
          </a:prstGeom>
        </p:spPr>
      </p:pic>
    </p:spTree>
    <p:extLst>
      <p:ext uri="{BB962C8B-B14F-4D97-AF65-F5344CB8AC3E}">
        <p14:creationId xmlns:p14="http://schemas.microsoft.com/office/powerpoint/2010/main" val="35269756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483865" y="920029"/>
            <a:ext cx="5729995" cy="5170785"/>
          </a:xfrm>
          <a:prstGeom prst="rect">
            <a:avLst/>
          </a:prstGeom>
        </p:spPr>
      </p:pic>
      <p:sp>
        <p:nvSpPr>
          <p:cNvPr id="3" name="Titre 2"/>
          <p:cNvSpPr>
            <a:spLocks noGrp="1"/>
          </p:cNvSpPr>
          <p:nvPr>
            <p:ph type="title"/>
          </p:nvPr>
        </p:nvSpPr>
        <p:spPr>
          <a:xfrm>
            <a:off x="756008" y="257248"/>
            <a:ext cx="10515600" cy="1325563"/>
          </a:xfrm>
        </p:spPr>
        <p:txBody>
          <a:bodyPr>
            <a:normAutofit/>
          </a:bodyPr>
          <a:lstStyle/>
          <a:p>
            <a:r>
              <a:rPr lang="fr-FR" sz="3200" dirty="0" smtClean="0"/>
              <a:t>Diplomatie de l’hydrogène : exemple de l’Allemagne</a:t>
            </a:r>
            <a:endParaRPr lang="fr-FR" sz="3200" dirty="0"/>
          </a:p>
        </p:txBody>
      </p:sp>
      <p:sp>
        <p:nvSpPr>
          <p:cNvPr id="4" name="ZoneTexte 3"/>
          <p:cNvSpPr txBox="1"/>
          <p:nvPr/>
        </p:nvSpPr>
        <p:spPr>
          <a:xfrm>
            <a:off x="169524" y="3904180"/>
            <a:ext cx="915635" cy="646331"/>
          </a:xfrm>
          <a:prstGeom prst="rect">
            <a:avLst/>
          </a:prstGeom>
          <a:noFill/>
        </p:spPr>
        <p:txBody>
          <a:bodyPr wrap="none" rtlCol="0">
            <a:spAutoFit/>
          </a:bodyPr>
          <a:lstStyle/>
          <a:p>
            <a:r>
              <a:rPr lang="fr-FR" dirty="0" smtClean="0"/>
              <a:t>Source</a:t>
            </a:r>
          </a:p>
          <a:p>
            <a:endParaRPr lang="fr-FR" dirty="0"/>
          </a:p>
        </p:txBody>
      </p:sp>
      <p:pic>
        <p:nvPicPr>
          <p:cNvPr id="5" name="Image 4"/>
          <p:cNvPicPr>
            <a:picLocks noChangeAspect="1"/>
          </p:cNvPicPr>
          <p:nvPr/>
        </p:nvPicPr>
        <p:blipFill>
          <a:blip r:embed="rId3"/>
          <a:stretch>
            <a:fillRect/>
          </a:stretch>
        </p:blipFill>
        <p:spPr>
          <a:xfrm>
            <a:off x="166477" y="4298324"/>
            <a:ext cx="1837363" cy="504374"/>
          </a:xfrm>
          <a:prstGeom prst="rect">
            <a:avLst/>
          </a:prstGeom>
        </p:spPr>
      </p:pic>
    </p:spTree>
    <p:extLst>
      <p:ext uri="{BB962C8B-B14F-4D97-AF65-F5344CB8AC3E}">
        <p14:creationId xmlns:p14="http://schemas.microsoft.com/office/powerpoint/2010/main" val="2186453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7797" y="143886"/>
            <a:ext cx="10313988" cy="1089025"/>
          </a:xfrm>
        </p:spPr>
        <p:txBody>
          <a:bodyPr/>
          <a:lstStyle/>
          <a:p>
            <a:r>
              <a:rPr lang="fr-FR" sz="2800" dirty="0" smtClean="0"/>
              <a:t>La répartition du commerce mondial Import export</a:t>
            </a:r>
            <a:endParaRPr lang="fr-FR" sz="2800" dirty="0"/>
          </a:p>
        </p:txBody>
      </p:sp>
      <p:sp>
        <p:nvSpPr>
          <p:cNvPr id="3" name="Rectangle 2"/>
          <p:cNvSpPr/>
          <p:nvPr/>
        </p:nvSpPr>
        <p:spPr bwMode="auto">
          <a:xfrm>
            <a:off x="462224" y="1668026"/>
            <a:ext cx="10299561" cy="3567165"/>
          </a:xfrm>
          <a:prstGeom prst="rect">
            <a:avLst/>
          </a:prstGeom>
          <a:solidFill>
            <a:schemeClr val="bg1">
              <a:lumMod val="20000"/>
              <a:lumOff val="80000"/>
            </a:schemeClr>
          </a:solid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74808C"/>
              </a:solidFill>
              <a:effectLst/>
              <a:latin typeface="Poppins" charset="0"/>
              <a:ea typeface="Poppins" charset="0"/>
              <a:cs typeface="Poppins" charset="0"/>
              <a:sym typeface="Poppins" charset="0"/>
            </a:endParaRPr>
          </a:p>
        </p:txBody>
      </p:sp>
      <p:sp>
        <p:nvSpPr>
          <p:cNvPr id="4" name="Rectangle 3"/>
          <p:cNvSpPr/>
          <p:nvPr/>
        </p:nvSpPr>
        <p:spPr bwMode="auto">
          <a:xfrm>
            <a:off x="462224" y="1668026"/>
            <a:ext cx="1407673" cy="1239562"/>
          </a:xfrm>
          <a:prstGeom prst="rect">
            <a:avLst/>
          </a:prstGeom>
          <a:solidFill>
            <a:srgbClr val="FF0000"/>
          </a:solid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5" name="Rectangle 4"/>
          <p:cNvSpPr/>
          <p:nvPr/>
        </p:nvSpPr>
        <p:spPr bwMode="auto">
          <a:xfrm>
            <a:off x="462223" y="1668026"/>
            <a:ext cx="1161093" cy="941610"/>
          </a:xfrm>
          <a:prstGeom prst="rect">
            <a:avLst/>
          </a:prstGeom>
          <a:solidFill>
            <a:schemeClr val="bg2"/>
          </a:solid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74808C"/>
              </a:solidFill>
              <a:effectLst/>
              <a:latin typeface="Poppins" charset="0"/>
              <a:ea typeface="Poppins" charset="0"/>
              <a:cs typeface="Poppins" charset="0"/>
              <a:sym typeface="Poppins" charset="0"/>
            </a:endParaRPr>
          </a:p>
        </p:txBody>
      </p:sp>
      <p:sp>
        <p:nvSpPr>
          <p:cNvPr id="7" name="Rectangle 6"/>
          <p:cNvSpPr/>
          <p:nvPr/>
        </p:nvSpPr>
        <p:spPr bwMode="auto">
          <a:xfrm>
            <a:off x="462223" y="4464121"/>
            <a:ext cx="1243287" cy="771070"/>
          </a:xfrm>
          <a:prstGeom prst="rect">
            <a:avLst/>
          </a:prstGeom>
          <a:solidFill>
            <a:schemeClr val="tx1"/>
          </a:solid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1200" b="0" i="0" u="none" strike="noStrike" cap="none" normalizeH="0" baseline="0" dirty="0">
              <a:ln>
                <a:noFill/>
              </a:ln>
              <a:solidFill>
                <a:srgbClr val="74808C"/>
              </a:solidFill>
              <a:effectLst/>
              <a:latin typeface="Poppins" charset="0"/>
              <a:ea typeface="Poppins" charset="0"/>
              <a:cs typeface="Poppins" charset="0"/>
              <a:sym typeface="Poppins" charset="0"/>
            </a:endParaRPr>
          </a:p>
        </p:txBody>
      </p:sp>
      <p:sp>
        <p:nvSpPr>
          <p:cNvPr id="8" name="ZoneTexte 7"/>
          <p:cNvSpPr txBox="1"/>
          <p:nvPr/>
        </p:nvSpPr>
        <p:spPr>
          <a:xfrm>
            <a:off x="496445" y="1825752"/>
            <a:ext cx="915635" cy="369332"/>
          </a:xfrm>
          <a:prstGeom prst="rect">
            <a:avLst/>
          </a:prstGeom>
          <a:noFill/>
        </p:spPr>
        <p:txBody>
          <a:bodyPr wrap="none" rtlCol="0">
            <a:spAutoFit/>
          </a:bodyPr>
          <a:lstStyle/>
          <a:p>
            <a:r>
              <a:rPr lang="fr-FR" dirty="0" smtClean="0">
                <a:solidFill>
                  <a:srgbClr val="FFFF00"/>
                </a:solidFill>
              </a:rPr>
              <a:t>Pétrole</a:t>
            </a:r>
            <a:endParaRPr lang="fr-FR" dirty="0">
              <a:solidFill>
                <a:srgbClr val="FFFF00"/>
              </a:solidFill>
            </a:endParaRPr>
          </a:p>
        </p:txBody>
      </p:sp>
      <p:sp>
        <p:nvSpPr>
          <p:cNvPr id="9" name="ZoneTexte 8"/>
          <p:cNvSpPr txBox="1"/>
          <p:nvPr/>
        </p:nvSpPr>
        <p:spPr>
          <a:xfrm>
            <a:off x="715555" y="2538256"/>
            <a:ext cx="1031051" cy="369332"/>
          </a:xfrm>
          <a:prstGeom prst="rect">
            <a:avLst/>
          </a:prstGeom>
          <a:noFill/>
        </p:spPr>
        <p:txBody>
          <a:bodyPr wrap="none" rtlCol="0">
            <a:spAutoFit/>
          </a:bodyPr>
          <a:lstStyle/>
          <a:p>
            <a:r>
              <a:rPr lang="fr-FR" dirty="0" smtClean="0"/>
              <a:t>Fossiles</a:t>
            </a:r>
            <a:endParaRPr lang="fr-FR" dirty="0"/>
          </a:p>
        </p:txBody>
      </p:sp>
      <p:sp>
        <p:nvSpPr>
          <p:cNvPr id="10" name="ZoneTexte 9"/>
          <p:cNvSpPr txBox="1"/>
          <p:nvPr/>
        </p:nvSpPr>
        <p:spPr>
          <a:xfrm>
            <a:off x="496445" y="4618823"/>
            <a:ext cx="1165255" cy="461665"/>
          </a:xfrm>
          <a:prstGeom prst="rect">
            <a:avLst/>
          </a:prstGeom>
          <a:noFill/>
        </p:spPr>
        <p:txBody>
          <a:bodyPr wrap="none" rtlCol="0">
            <a:spAutoFit/>
          </a:bodyPr>
          <a:lstStyle/>
          <a:p>
            <a:r>
              <a:rPr lang="fr-FR" sz="1200" dirty="0" smtClean="0">
                <a:solidFill>
                  <a:schemeClr val="bg2"/>
                </a:solidFill>
              </a:rPr>
              <a:t>Fer acier </a:t>
            </a:r>
          </a:p>
          <a:p>
            <a:r>
              <a:rPr lang="fr-FR" sz="1200" dirty="0" smtClean="0">
                <a:solidFill>
                  <a:schemeClr val="bg2"/>
                </a:solidFill>
              </a:rPr>
              <a:t>Alu Ammoniac</a:t>
            </a:r>
            <a:endParaRPr lang="fr-FR" sz="1200" dirty="0">
              <a:solidFill>
                <a:schemeClr val="bg2"/>
              </a:solidFill>
            </a:endParaRPr>
          </a:p>
        </p:txBody>
      </p:sp>
      <p:sp>
        <p:nvSpPr>
          <p:cNvPr id="12" name="ZoneTexte 11"/>
          <p:cNvSpPr txBox="1"/>
          <p:nvPr/>
        </p:nvSpPr>
        <p:spPr>
          <a:xfrm>
            <a:off x="66783" y="5793101"/>
            <a:ext cx="1676869" cy="276999"/>
          </a:xfrm>
          <a:prstGeom prst="rect">
            <a:avLst/>
          </a:prstGeom>
          <a:noFill/>
        </p:spPr>
        <p:txBody>
          <a:bodyPr wrap="none" rtlCol="0">
            <a:spAutoFit/>
          </a:bodyPr>
          <a:lstStyle/>
          <a:p>
            <a:r>
              <a:rPr lang="fr-FR" sz="1200" i="1" dirty="0" smtClean="0">
                <a:solidFill>
                  <a:schemeClr val="bg2"/>
                </a:solidFill>
              </a:rPr>
              <a:t>Source IEA ETP 2024</a:t>
            </a:r>
            <a:endParaRPr lang="fr-FR" sz="1200" i="1" dirty="0">
              <a:solidFill>
                <a:schemeClr val="bg2"/>
              </a:solidFill>
            </a:endParaRPr>
          </a:p>
        </p:txBody>
      </p:sp>
      <p:sp>
        <p:nvSpPr>
          <p:cNvPr id="13" name="Rectangle 12"/>
          <p:cNvSpPr/>
          <p:nvPr/>
        </p:nvSpPr>
        <p:spPr bwMode="auto">
          <a:xfrm>
            <a:off x="2280863" y="1695532"/>
            <a:ext cx="523982" cy="465649"/>
          </a:xfrm>
          <a:prstGeom prst="rect">
            <a:avLst/>
          </a:prstGeom>
          <a:blipFill dpi="0" rotWithShape="0">
            <a:blip r:embed="rId2"/>
            <a:srcRect/>
            <a:tile tx="0" ty="0" sx="100000" sy="100000" flip="none" algn="tl"/>
          </a:blip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4" name="ZoneTexte 13"/>
          <p:cNvSpPr txBox="1"/>
          <p:nvPr/>
        </p:nvSpPr>
        <p:spPr>
          <a:xfrm>
            <a:off x="2650733" y="896471"/>
            <a:ext cx="1314784" cy="553998"/>
          </a:xfrm>
          <a:prstGeom prst="rect">
            <a:avLst/>
          </a:prstGeom>
          <a:noFill/>
        </p:spPr>
        <p:txBody>
          <a:bodyPr wrap="none" rtlCol="0">
            <a:spAutoFit/>
          </a:bodyPr>
          <a:lstStyle/>
          <a:p>
            <a:r>
              <a:rPr lang="fr-FR" sz="1000" dirty="0" smtClean="0">
                <a:solidFill>
                  <a:schemeClr val="bg2"/>
                </a:solidFill>
              </a:rPr>
              <a:t>Clean </a:t>
            </a:r>
            <a:r>
              <a:rPr lang="fr-FR" sz="1000" dirty="0" err="1" smtClean="0">
                <a:solidFill>
                  <a:schemeClr val="bg2"/>
                </a:solidFill>
              </a:rPr>
              <a:t>tech</a:t>
            </a:r>
            <a:r>
              <a:rPr lang="fr-FR" sz="1000" dirty="0" smtClean="0">
                <a:solidFill>
                  <a:schemeClr val="bg2"/>
                </a:solidFill>
              </a:rPr>
              <a:t> </a:t>
            </a:r>
          </a:p>
          <a:p>
            <a:r>
              <a:rPr lang="fr-FR" sz="1000" dirty="0" smtClean="0">
                <a:solidFill>
                  <a:schemeClr val="bg2"/>
                </a:solidFill>
              </a:rPr>
              <a:t>EV, PV HP </a:t>
            </a:r>
          </a:p>
          <a:p>
            <a:r>
              <a:rPr lang="fr-FR" sz="1000" dirty="0" smtClean="0">
                <a:solidFill>
                  <a:schemeClr val="bg2"/>
                </a:solidFill>
              </a:rPr>
              <a:t>Wind </a:t>
            </a:r>
            <a:r>
              <a:rPr lang="fr-FR" sz="1000" dirty="0" err="1" smtClean="0">
                <a:solidFill>
                  <a:schemeClr val="bg2"/>
                </a:solidFill>
              </a:rPr>
              <a:t>Electrolys</a:t>
            </a:r>
            <a:r>
              <a:rPr lang="fr-FR" sz="1000" dirty="0" smtClean="0">
                <a:solidFill>
                  <a:schemeClr val="bg2"/>
                </a:solidFill>
              </a:rPr>
              <a:t> Mat</a:t>
            </a:r>
            <a:endParaRPr lang="fr-FR" sz="1000" dirty="0">
              <a:solidFill>
                <a:schemeClr val="bg2"/>
              </a:solidFill>
            </a:endParaRPr>
          </a:p>
        </p:txBody>
      </p:sp>
      <p:sp>
        <p:nvSpPr>
          <p:cNvPr id="15" name="ZoneTexte 14"/>
          <p:cNvSpPr txBox="1"/>
          <p:nvPr/>
        </p:nvSpPr>
        <p:spPr>
          <a:xfrm>
            <a:off x="10761785" y="1825752"/>
            <a:ext cx="1963999" cy="1169551"/>
          </a:xfrm>
          <a:prstGeom prst="rect">
            <a:avLst/>
          </a:prstGeom>
          <a:noFill/>
        </p:spPr>
        <p:txBody>
          <a:bodyPr wrap="none" rtlCol="0">
            <a:spAutoFit/>
          </a:bodyPr>
          <a:lstStyle/>
          <a:p>
            <a:r>
              <a:rPr lang="fr-FR" sz="1400" dirty="0" smtClean="0">
                <a:solidFill>
                  <a:schemeClr val="bg2"/>
                </a:solidFill>
              </a:rPr>
              <a:t>Mais en valeur</a:t>
            </a:r>
          </a:p>
          <a:p>
            <a:r>
              <a:rPr lang="fr-FR" sz="1400" dirty="0" smtClean="0">
                <a:solidFill>
                  <a:schemeClr val="bg2"/>
                </a:solidFill>
              </a:rPr>
              <a:t>Fossiles 50-80$/t</a:t>
            </a:r>
          </a:p>
          <a:p>
            <a:r>
              <a:rPr lang="fr-FR" sz="1400" dirty="0" smtClean="0">
                <a:solidFill>
                  <a:schemeClr val="bg2"/>
                </a:solidFill>
              </a:rPr>
              <a:t>Matériaux 500 1000$/t</a:t>
            </a:r>
          </a:p>
          <a:p>
            <a:r>
              <a:rPr lang="fr-FR" sz="1400" dirty="0" smtClean="0">
                <a:solidFill>
                  <a:schemeClr val="bg2"/>
                </a:solidFill>
              </a:rPr>
              <a:t>Clean Tech</a:t>
            </a:r>
          </a:p>
          <a:p>
            <a:r>
              <a:rPr lang="fr-FR" sz="1400" dirty="0" smtClean="0">
                <a:solidFill>
                  <a:schemeClr val="bg2"/>
                </a:solidFill>
              </a:rPr>
              <a:t>5000-10000$/t</a:t>
            </a:r>
            <a:endParaRPr lang="fr-FR" sz="1400" dirty="0">
              <a:solidFill>
                <a:schemeClr val="bg2"/>
              </a:solidFill>
            </a:endParaRPr>
          </a:p>
        </p:txBody>
      </p:sp>
      <p:sp>
        <p:nvSpPr>
          <p:cNvPr id="16" name="ZoneTexte 15"/>
          <p:cNvSpPr txBox="1"/>
          <p:nvPr/>
        </p:nvSpPr>
        <p:spPr>
          <a:xfrm>
            <a:off x="3965517" y="5485640"/>
            <a:ext cx="7007111" cy="369332"/>
          </a:xfrm>
          <a:prstGeom prst="rect">
            <a:avLst/>
          </a:prstGeom>
          <a:noFill/>
        </p:spPr>
        <p:txBody>
          <a:bodyPr wrap="none" rtlCol="0">
            <a:spAutoFit/>
          </a:bodyPr>
          <a:lstStyle/>
          <a:p>
            <a:r>
              <a:rPr lang="fr-FR" dirty="0" smtClean="0">
                <a:solidFill>
                  <a:schemeClr val="bg2"/>
                </a:solidFill>
              </a:rPr>
              <a:t>Taille totale commerce mondial biens et services 31 000 Milliards $</a:t>
            </a:r>
            <a:endParaRPr lang="fr-FR" dirty="0">
              <a:solidFill>
                <a:schemeClr val="bg2"/>
              </a:solidFill>
            </a:endParaRPr>
          </a:p>
        </p:txBody>
      </p:sp>
      <p:cxnSp>
        <p:nvCxnSpPr>
          <p:cNvPr id="18" name="Connecteur droit avec flèche 17"/>
          <p:cNvCxnSpPr/>
          <p:nvPr/>
        </p:nvCxnSpPr>
        <p:spPr bwMode="auto">
          <a:xfrm flipH="1">
            <a:off x="2629315" y="1395492"/>
            <a:ext cx="351060" cy="490092"/>
          </a:xfrm>
          <a:prstGeom prst="straightConnector1">
            <a:avLst/>
          </a:prstGeom>
          <a:blipFill dpi="0" rotWithShape="0">
            <a:blip r:embed="rId2"/>
            <a:srcRect/>
            <a:tile tx="0" ty="0" sx="100000" sy="100000" flip="none" algn="tl"/>
          </a:blipFill>
          <a:ln w="12700" cap="flat" cmpd="sng" algn="ctr">
            <a:solidFill>
              <a:srgbClr val="000000"/>
            </a:solidFill>
            <a:prstDash val="solid"/>
            <a:miter lim="400000"/>
            <a:headEnd type="none" w="med" len="med"/>
            <a:tailEnd type="triangle"/>
          </a:ln>
          <a:effectLst>
            <a:outerShdw blurRad="25400" algn="ctr" rotWithShape="0">
              <a:srgbClr val="000000">
                <a:alpha val="50000"/>
              </a:srgbClr>
            </a:outerShdw>
          </a:effectLst>
        </p:spPr>
      </p:cxnSp>
    </p:spTree>
    <p:extLst>
      <p:ext uri="{BB962C8B-B14F-4D97-AF65-F5344CB8AC3E}">
        <p14:creationId xmlns:p14="http://schemas.microsoft.com/office/powerpoint/2010/main" val="29405810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58303" y="46782"/>
            <a:ext cx="8229600" cy="559957"/>
          </a:xfrm>
        </p:spPr>
        <p:txBody>
          <a:bodyPr>
            <a:normAutofit fontScale="90000"/>
          </a:bodyPr>
          <a:lstStyle/>
          <a:p>
            <a:pPr algn="ctr"/>
            <a:r>
              <a:rPr lang="fr-FR" sz="2000" dirty="0" smtClean="0"/>
              <a:t>Futur commerce international</a:t>
            </a:r>
            <a:br>
              <a:rPr lang="fr-FR" sz="2000" dirty="0" smtClean="0"/>
            </a:br>
            <a:r>
              <a:rPr lang="fr-FR" sz="2000" dirty="0" smtClean="0"/>
              <a:t>et Répartition </a:t>
            </a:r>
            <a:r>
              <a:rPr lang="fr-FR" sz="2000" dirty="0"/>
              <a:t>du transport de l’hydrogène longue distance</a:t>
            </a:r>
          </a:p>
        </p:txBody>
      </p:sp>
      <p:sp>
        <p:nvSpPr>
          <p:cNvPr id="4" name="Espace réservé du numéro de diapositive 3"/>
          <p:cNvSpPr>
            <a:spLocks noGrp="1"/>
          </p:cNvSpPr>
          <p:nvPr>
            <p:ph type="sldNum" sz="quarter" idx="12"/>
          </p:nvPr>
        </p:nvSpPr>
        <p:spPr/>
        <p:txBody>
          <a:bodyPr/>
          <a:lstStyle/>
          <a:p>
            <a:fld id="{5376DE50-95F7-4338-BAA2-2429404CE29B}" type="slidenum">
              <a:rPr lang="fr-FR" smtClean="0"/>
              <a:t>86</a:t>
            </a:fld>
            <a:endParaRPr lang="fr-FR"/>
          </a:p>
        </p:txBody>
      </p:sp>
      <p:sp>
        <p:nvSpPr>
          <p:cNvPr id="6" name="ZoneTexte 5"/>
          <p:cNvSpPr txBox="1"/>
          <p:nvPr/>
        </p:nvSpPr>
        <p:spPr>
          <a:xfrm>
            <a:off x="7968209" y="5834946"/>
            <a:ext cx="2929007" cy="276999"/>
          </a:xfrm>
          <a:prstGeom prst="rect">
            <a:avLst/>
          </a:prstGeom>
          <a:noFill/>
        </p:spPr>
        <p:txBody>
          <a:bodyPr wrap="none" rtlCol="0">
            <a:spAutoFit/>
          </a:bodyPr>
          <a:lstStyle/>
          <a:p>
            <a:r>
              <a:rPr lang="fr-FR" sz="1200" i="1" dirty="0"/>
              <a:t>Source: Hydrogen Council Insights 2022</a:t>
            </a:r>
          </a:p>
        </p:txBody>
      </p:sp>
      <p:pic>
        <p:nvPicPr>
          <p:cNvPr id="8" name="Image 7"/>
          <p:cNvPicPr/>
          <p:nvPr/>
        </p:nvPicPr>
        <p:blipFill>
          <a:blip r:embed="rId2">
            <a:extLst>
              <a:ext uri="{28A0092B-C50C-407E-A947-70E740481C1C}">
                <a14:useLocalDpi xmlns:a14="http://schemas.microsoft.com/office/drawing/2010/main" val="0"/>
              </a:ext>
            </a:extLst>
          </a:blip>
          <a:srcRect/>
          <a:stretch>
            <a:fillRect/>
          </a:stretch>
        </p:blipFill>
        <p:spPr bwMode="auto">
          <a:xfrm>
            <a:off x="4607147" y="2996363"/>
            <a:ext cx="1310856" cy="1722885"/>
          </a:xfrm>
          <a:prstGeom prst="rect">
            <a:avLst/>
          </a:prstGeom>
          <a:noFill/>
          <a:ln>
            <a:noFill/>
          </a:ln>
        </p:spPr>
      </p:pic>
      <p:sp>
        <p:nvSpPr>
          <p:cNvPr id="9" name="ZoneTexte 8"/>
          <p:cNvSpPr txBox="1"/>
          <p:nvPr/>
        </p:nvSpPr>
        <p:spPr>
          <a:xfrm>
            <a:off x="3783668" y="4457749"/>
            <a:ext cx="1954450" cy="707886"/>
          </a:xfrm>
          <a:prstGeom prst="rect">
            <a:avLst/>
          </a:prstGeom>
          <a:noFill/>
        </p:spPr>
        <p:txBody>
          <a:bodyPr wrap="square" rtlCol="0">
            <a:spAutoFit/>
          </a:bodyPr>
          <a:lstStyle/>
          <a:p>
            <a:pPr algn="ctr"/>
            <a:r>
              <a:rPr lang="fr-FR" sz="1000" b="1" dirty="0" smtClean="0">
                <a:solidFill>
                  <a:schemeClr val="bg2"/>
                </a:solidFill>
              </a:rPr>
              <a:t>Part Hydrogène </a:t>
            </a:r>
            <a:r>
              <a:rPr lang="fr-FR" sz="1000" b="1" dirty="0" err="1" smtClean="0">
                <a:solidFill>
                  <a:schemeClr val="bg2"/>
                </a:solidFill>
              </a:rPr>
              <a:t>tradé</a:t>
            </a:r>
            <a:r>
              <a:rPr lang="fr-FR" sz="1000" b="1" dirty="0" smtClean="0">
                <a:solidFill>
                  <a:schemeClr val="bg2"/>
                </a:solidFill>
              </a:rPr>
              <a:t> /</a:t>
            </a:r>
          </a:p>
          <a:p>
            <a:pPr algn="ctr"/>
            <a:r>
              <a:rPr lang="fr-FR" sz="1000" b="1" dirty="0" smtClean="0">
                <a:solidFill>
                  <a:schemeClr val="bg2"/>
                </a:solidFill>
              </a:rPr>
              <a:t>Production totale d’hydrogène: </a:t>
            </a:r>
          </a:p>
          <a:p>
            <a:pPr algn="ctr"/>
            <a:r>
              <a:rPr lang="fr-FR" sz="1000" b="1" dirty="0" smtClean="0">
                <a:solidFill>
                  <a:schemeClr val="bg2"/>
                </a:solidFill>
              </a:rPr>
              <a:t>15-25 % ?</a:t>
            </a:r>
            <a:endParaRPr lang="fr-FR" sz="1000" b="1" dirty="0">
              <a:solidFill>
                <a:schemeClr val="bg2"/>
              </a:solidFill>
            </a:endParaRPr>
          </a:p>
        </p:txBody>
      </p:sp>
      <p:sp>
        <p:nvSpPr>
          <p:cNvPr id="10" name="ZoneTexte 9"/>
          <p:cNvSpPr txBox="1"/>
          <p:nvPr/>
        </p:nvSpPr>
        <p:spPr>
          <a:xfrm>
            <a:off x="900538" y="5666623"/>
            <a:ext cx="4040658" cy="369332"/>
          </a:xfrm>
          <a:prstGeom prst="rect">
            <a:avLst/>
          </a:prstGeom>
          <a:noFill/>
        </p:spPr>
        <p:txBody>
          <a:bodyPr wrap="none" rtlCol="0">
            <a:spAutoFit/>
          </a:bodyPr>
          <a:lstStyle/>
          <a:p>
            <a:r>
              <a:rPr lang="fr-FR" dirty="0" smtClean="0">
                <a:solidFill>
                  <a:schemeClr val="bg2"/>
                </a:solidFill>
              </a:rPr>
              <a:t>Source IEA WEO 2022 IEA ETP 2024</a:t>
            </a:r>
            <a:endParaRPr lang="fr-FR" dirty="0">
              <a:solidFill>
                <a:schemeClr val="bg2"/>
              </a:solidFill>
            </a:endParaRPr>
          </a:p>
        </p:txBody>
      </p:sp>
      <p:pic>
        <p:nvPicPr>
          <p:cNvPr id="11" name="Image 10"/>
          <p:cNvPicPr/>
          <p:nvPr/>
        </p:nvPicPr>
        <p:blipFill>
          <a:blip r:embed="rId3">
            <a:extLst>
              <a:ext uri="{28A0092B-C50C-407E-A947-70E740481C1C}">
                <a14:useLocalDpi xmlns:a14="http://schemas.microsoft.com/office/drawing/2010/main" val="0"/>
              </a:ext>
            </a:extLst>
          </a:blip>
          <a:srcRect/>
          <a:stretch>
            <a:fillRect/>
          </a:stretch>
        </p:blipFill>
        <p:spPr bwMode="auto">
          <a:xfrm>
            <a:off x="2202563" y="2572059"/>
            <a:ext cx="1528892" cy="1894676"/>
          </a:xfrm>
          <a:prstGeom prst="rect">
            <a:avLst/>
          </a:prstGeom>
          <a:noFill/>
          <a:ln>
            <a:noFill/>
          </a:ln>
        </p:spPr>
      </p:pic>
      <p:sp>
        <p:nvSpPr>
          <p:cNvPr id="3" name="Rectangle 2"/>
          <p:cNvSpPr/>
          <p:nvPr/>
        </p:nvSpPr>
        <p:spPr bwMode="auto">
          <a:xfrm>
            <a:off x="539393" y="1268858"/>
            <a:ext cx="3082247" cy="3010329"/>
          </a:xfrm>
          <a:prstGeom prst="rect">
            <a:avLst/>
          </a:prstGeom>
          <a:no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2" name="ZoneTexte 11"/>
          <p:cNvSpPr txBox="1"/>
          <p:nvPr/>
        </p:nvSpPr>
        <p:spPr>
          <a:xfrm>
            <a:off x="870410" y="1007248"/>
            <a:ext cx="2316660" cy="261610"/>
          </a:xfrm>
          <a:prstGeom prst="rect">
            <a:avLst/>
          </a:prstGeom>
          <a:noFill/>
        </p:spPr>
        <p:txBody>
          <a:bodyPr wrap="none" rtlCol="0">
            <a:spAutoFit/>
          </a:bodyPr>
          <a:lstStyle/>
          <a:p>
            <a:r>
              <a:rPr lang="fr-FR" sz="1100" dirty="0" smtClean="0">
                <a:solidFill>
                  <a:schemeClr val="bg2"/>
                </a:solidFill>
              </a:rPr>
              <a:t>Marché mondial des fossiles 2022</a:t>
            </a:r>
            <a:endParaRPr lang="fr-FR" sz="1100" dirty="0">
              <a:solidFill>
                <a:schemeClr val="bg2"/>
              </a:solidFill>
            </a:endParaRPr>
          </a:p>
        </p:txBody>
      </p:sp>
      <p:sp>
        <p:nvSpPr>
          <p:cNvPr id="13" name="ZoneTexte 12"/>
          <p:cNvSpPr txBox="1"/>
          <p:nvPr/>
        </p:nvSpPr>
        <p:spPr>
          <a:xfrm>
            <a:off x="523141" y="2658064"/>
            <a:ext cx="2222083" cy="261610"/>
          </a:xfrm>
          <a:prstGeom prst="rect">
            <a:avLst/>
          </a:prstGeom>
          <a:noFill/>
        </p:spPr>
        <p:txBody>
          <a:bodyPr wrap="none" rtlCol="0">
            <a:spAutoFit/>
          </a:bodyPr>
          <a:lstStyle/>
          <a:p>
            <a:r>
              <a:rPr lang="fr-FR" sz="1100" i="1" dirty="0" smtClean="0">
                <a:solidFill>
                  <a:schemeClr val="bg2"/>
                </a:solidFill>
              </a:rPr>
              <a:t>Commerce  mondial des fossiles</a:t>
            </a:r>
            <a:endParaRPr lang="fr-FR" sz="1100" i="1" dirty="0">
              <a:solidFill>
                <a:schemeClr val="bg2"/>
              </a:solidFill>
            </a:endParaRPr>
          </a:p>
        </p:txBody>
      </p:sp>
      <p:sp>
        <p:nvSpPr>
          <p:cNvPr id="14" name="ZoneTexte 13"/>
          <p:cNvSpPr txBox="1"/>
          <p:nvPr/>
        </p:nvSpPr>
        <p:spPr>
          <a:xfrm>
            <a:off x="4452671" y="2604203"/>
            <a:ext cx="697627" cy="369332"/>
          </a:xfrm>
          <a:prstGeom prst="rect">
            <a:avLst/>
          </a:prstGeom>
          <a:noFill/>
        </p:spPr>
        <p:txBody>
          <a:bodyPr wrap="none" rtlCol="0">
            <a:spAutoFit/>
          </a:bodyPr>
          <a:lstStyle/>
          <a:p>
            <a:r>
              <a:rPr lang="fr-FR" dirty="0" smtClean="0">
                <a:solidFill>
                  <a:schemeClr val="bg2"/>
                </a:solidFill>
              </a:rPr>
              <a:t>2050</a:t>
            </a:r>
            <a:endParaRPr lang="fr-FR" dirty="0">
              <a:solidFill>
                <a:schemeClr val="bg2"/>
              </a:solidFill>
            </a:endParaRPr>
          </a:p>
        </p:txBody>
      </p:sp>
      <p:pic>
        <p:nvPicPr>
          <p:cNvPr id="15" name="Image 14"/>
          <p:cNvPicPr>
            <a:picLocks noChangeAspect="1"/>
          </p:cNvPicPr>
          <p:nvPr/>
        </p:nvPicPr>
        <p:blipFill>
          <a:blip r:embed="rId4"/>
          <a:stretch>
            <a:fillRect/>
          </a:stretch>
        </p:blipFill>
        <p:spPr>
          <a:xfrm>
            <a:off x="6747251" y="2490446"/>
            <a:ext cx="3058254" cy="1849349"/>
          </a:xfrm>
          <a:prstGeom prst="rect">
            <a:avLst/>
          </a:prstGeom>
        </p:spPr>
      </p:pic>
      <p:sp>
        <p:nvSpPr>
          <p:cNvPr id="16" name="ZoneTexte 15"/>
          <p:cNvSpPr txBox="1"/>
          <p:nvPr/>
        </p:nvSpPr>
        <p:spPr>
          <a:xfrm>
            <a:off x="6702671" y="1789042"/>
            <a:ext cx="2840842" cy="307777"/>
          </a:xfrm>
          <a:prstGeom prst="rect">
            <a:avLst/>
          </a:prstGeom>
          <a:noFill/>
        </p:spPr>
        <p:txBody>
          <a:bodyPr wrap="none" rtlCol="0">
            <a:spAutoFit/>
          </a:bodyPr>
          <a:lstStyle/>
          <a:p>
            <a:r>
              <a:rPr lang="fr-FR" sz="1400" i="1" dirty="0" smtClean="0">
                <a:solidFill>
                  <a:schemeClr val="bg2"/>
                </a:solidFill>
              </a:rPr>
              <a:t>Marché mondial des cleans </a:t>
            </a:r>
            <a:r>
              <a:rPr lang="fr-FR" sz="1400" i="1" dirty="0" err="1" smtClean="0">
                <a:solidFill>
                  <a:schemeClr val="bg2"/>
                </a:solidFill>
              </a:rPr>
              <a:t>techs</a:t>
            </a:r>
            <a:endParaRPr lang="fr-FR" sz="1400" i="1" dirty="0">
              <a:solidFill>
                <a:schemeClr val="bg2"/>
              </a:solidFill>
            </a:endParaRPr>
          </a:p>
        </p:txBody>
      </p:sp>
      <p:sp>
        <p:nvSpPr>
          <p:cNvPr id="17" name="Rectangle 16"/>
          <p:cNvSpPr/>
          <p:nvPr/>
        </p:nvSpPr>
        <p:spPr bwMode="auto">
          <a:xfrm>
            <a:off x="9842643" y="1366463"/>
            <a:ext cx="2265451" cy="2928063"/>
          </a:xfrm>
          <a:prstGeom prst="rect">
            <a:avLst/>
          </a:prstGeom>
          <a:solidFill>
            <a:schemeClr val="accent3">
              <a:lumMod val="20000"/>
              <a:lumOff val="80000"/>
            </a:schemeClr>
          </a:solid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8" name="ZoneTexte 17"/>
          <p:cNvSpPr txBox="1"/>
          <p:nvPr/>
        </p:nvSpPr>
        <p:spPr>
          <a:xfrm>
            <a:off x="10626554" y="997131"/>
            <a:ext cx="889987" cy="369332"/>
          </a:xfrm>
          <a:prstGeom prst="rect">
            <a:avLst/>
          </a:prstGeom>
          <a:noFill/>
        </p:spPr>
        <p:txBody>
          <a:bodyPr wrap="none" rtlCol="0">
            <a:spAutoFit/>
          </a:bodyPr>
          <a:lstStyle/>
          <a:p>
            <a:r>
              <a:rPr lang="fr-FR" dirty="0" smtClean="0">
                <a:solidFill>
                  <a:schemeClr val="bg2"/>
                </a:solidFill>
              </a:rPr>
              <a:t>2050 ?</a:t>
            </a:r>
            <a:endParaRPr lang="fr-FR" dirty="0">
              <a:solidFill>
                <a:schemeClr val="bg2"/>
              </a:solidFill>
            </a:endParaRPr>
          </a:p>
        </p:txBody>
      </p:sp>
      <p:sp>
        <p:nvSpPr>
          <p:cNvPr id="19" name="Rectangle 18"/>
          <p:cNvSpPr/>
          <p:nvPr/>
        </p:nvSpPr>
        <p:spPr bwMode="auto">
          <a:xfrm>
            <a:off x="6904234" y="3841731"/>
            <a:ext cx="575353" cy="452795"/>
          </a:xfrm>
          <a:prstGeom prst="rect">
            <a:avLst/>
          </a:prstGeom>
          <a:noFill/>
          <a:ln w="38100" cap="flat" cmpd="sng" algn="ctr">
            <a:solidFill>
              <a:srgbClr val="00206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0" name="ZoneTexte 19"/>
          <p:cNvSpPr txBox="1"/>
          <p:nvPr/>
        </p:nvSpPr>
        <p:spPr>
          <a:xfrm>
            <a:off x="6604125" y="4550082"/>
            <a:ext cx="1672253" cy="261610"/>
          </a:xfrm>
          <a:prstGeom prst="rect">
            <a:avLst/>
          </a:prstGeom>
          <a:noFill/>
        </p:spPr>
        <p:txBody>
          <a:bodyPr wrap="none" rtlCol="0">
            <a:spAutoFit/>
          </a:bodyPr>
          <a:lstStyle/>
          <a:p>
            <a:r>
              <a:rPr lang="fr-FR" sz="1100" dirty="0" smtClean="0">
                <a:solidFill>
                  <a:schemeClr val="bg2"/>
                </a:solidFill>
              </a:rPr>
              <a:t>Part commerce mondial</a:t>
            </a:r>
            <a:endParaRPr lang="fr-FR" sz="1100" dirty="0">
              <a:solidFill>
                <a:schemeClr val="bg2"/>
              </a:solidFill>
            </a:endParaRPr>
          </a:p>
        </p:txBody>
      </p:sp>
      <p:cxnSp>
        <p:nvCxnSpPr>
          <p:cNvPr id="22" name="Connecteur droit avec flèche 21"/>
          <p:cNvCxnSpPr>
            <a:endCxn id="19" idx="2"/>
          </p:cNvCxnSpPr>
          <p:nvPr/>
        </p:nvCxnSpPr>
        <p:spPr bwMode="auto">
          <a:xfrm flipV="1">
            <a:off x="7037798" y="4294526"/>
            <a:ext cx="154113" cy="241514"/>
          </a:xfrm>
          <a:prstGeom prst="straightConnector1">
            <a:avLst/>
          </a:prstGeom>
          <a:blipFill dpi="0" rotWithShape="0">
            <a:blip r:embed="rId5"/>
            <a:srcRect/>
            <a:tile tx="0" ty="0" sx="100000" sy="100000" flip="none" algn="tl"/>
          </a:blipFill>
          <a:ln w="12700" cap="flat" cmpd="sng" algn="ctr">
            <a:solidFill>
              <a:srgbClr val="000000"/>
            </a:solidFill>
            <a:prstDash val="solid"/>
            <a:miter lim="400000"/>
            <a:headEnd type="none" w="med" len="med"/>
            <a:tailEnd type="triangle"/>
          </a:ln>
          <a:effectLst>
            <a:outerShdw blurRad="25400" algn="ctr" rotWithShape="0">
              <a:srgbClr val="000000">
                <a:alpha val="50000"/>
              </a:srgbClr>
            </a:outerShdw>
          </a:effectLst>
        </p:spPr>
      </p:cxnSp>
      <p:sp>
        <p:nvSpPr>
          <p:cNvPr id="23" name="Rectangle 22"/>
          <p:cNvSpPr/>
          <p:nvPr/>
        </p:nvSpPr>
        <p:spPr bwMode="auto">
          <a:xfrm>
            <a:off x="3778623" y="1268858"/>
            <a:ext cx="1982397" cy="3010329"/>
          </a:xfrm>
          <a:prstGeom prst="rect">
            <a:avLst/>
          </a:prstGeom>
          <a:noFill/>
          <a:ln w="381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4" name="ZoneTexte 23"/>
          <p:cNvSpPr txBox="1"/>
          <p:nvPr/>
        </p:nvSpPr>
        <p:spPr>
          <a:xfrm>
            <a:off x="3797021" y="976922"/>
            <a:ext cx="2238113" cy="261610"/>
          </a:xfrm>
          <a:prstGeom prst="rect">
            <a:avLst/>
          </a:prstGeom>
          <a:noFill/>
        </p:spPr>
        <p:txBody>
          <a:bodyPr wrap="none" rtlCol="0">
            <a:spAutoFit/>
          </a:bodyPr>
          <a:lstStyle/>
          <a:p>
            <a:r>
              <a:rPr lang="fr-FR" sz="1100" dirty="0" smtClean="0">
                <a:solidFill>
                  <a:schemeClr val="bg2"/>
                </a:solidFill>
              </a:rPr>
              <a:t>Marché mondial </a:t>
            </a:r>
            <a:r>
              <a:rPr lang="fr-FR" sz="1100" dirty="0" err="1" smtClean="0">
                <a:solidFill>
                  <a:schemeClr val="bg2"/>
                </a:solidFill>
              </a:rPr>
              <a:t>energie</a:t>
            </a:r>
            <a:r>
              <a:rPr lang="fr-FR" sz="1100" dirty="0" smtClean="0">
                <a:solidFill>
                  <a:schemeClr val="bg2"/>
                </a:solidFill>
              </a:rPr>
              <a:t> 2050 ?</a:t>
            </a:r>
            <a:endParaRPr lang="fr-FR" sz="1100" dirty="0">
              <a:solidFill>
                <a:schemeClr val="bg2"/>
              </a:solidFill>
            </a:endParaRPr>
          </a:p>
        </p:txBody>
      </p:sp>
      <p:cxnSp>
        <p:nvCxnSpPr>
          <p:cNvPr id="26" name="Connecteur droit avec flèche 25"/>
          <p:cNvCxnSpPr/>
          <p:nvPr/>
        </p:nvCxnSpPr>
        <p:spPr bwMode="auto">
          <a:xfrm>
            <a:off x="1859622" y="2919674"/>
            <a:ext cx="387114" cy="296137"/>
          </a:xfrm>
          <a:prstGeom prst="straightConnector1">
            <a:avLst/>
          </a:prstGeom>
          <a:blipFill dpi="0" rotWithShape="0">
            <a:blip r:embed="rId5"/>
            <a:srcRect/>
            <a:tile tx="0" ty="0" sx="100000" sy="100000" flip="none" algn="tl"/>
          </a:blipFill>
          <a:ln w="12700" cap="flat" cmpd="sng" algn="ctr">
            <a:solidFill>
              <a:srgbClr val="000000"/>
            </a:solidFill>
            <a:prstDash val="solid"/>
            <a:miter lim="400000"/>
            <a:headEnd type="none" w="med" len="med"/>
            <a:tailEnd type="triangle"/>
          </a:ln>
          <a:effectLst>
            <a:outerShdw blurRad="25400" algn="ctr" rotWithShape="0">
              <a:srgbClr val="000000">
                <a:alpha val="50000"/>
              </a:srgbClr>
            </a:outerShdw>
          </a:effectLst>
        </p:spPr>
      </p:cxnSp>
      <p:sp>
        <p:nvSpPr>
          <p:cNvPr id="27" name="Rectangle 26"/>
          <p:cNvSpPr/>
          <p:nvPr/>
        </p:nvSpPr>
        <p:spPr bwMode="auto">
          <a:xfrm>
            <a:off x="8123092" y="3405884"/>
            <a:ext cx="974674" cy="858970"/>
          </a:xfrm>
          <a:prstGeom prst="rect">
            <a:avLst/>
          </a:prstGeom>
          <a:noFill/>
          <a:ln w="38100" cap="flat" cmpd="sng" algn="ctr">
            <a:solidFill>
              <a:srgbClr val="002060"/>
            </a:solidFill>
            <a:prstDash val="dash"/>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8" name="Rectangle 27"/>
          <p:cNvSpPr/>
          <p:nvPr/>
        </p:nvSpPr>
        <p:spPr bwMode="auto">
          <a:xfrm>
            <a:off x="9862013" y="2815119"/>
            <a:ext cx="1372778" cy="1458971"/>
          </a:xfrm>
          <a:prstGeom prst="rect">
            <a:avLst/>
          </a:prstGeom>
          <a:noFill/>
          <a:ln w="38100" cap="flat" cmpd="sng" algn="ctr">
            <a:solidFill>
              <a:srgbClr val="002060"/>
            </a:solidFill>
            <a:prstDash val="dash"/>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9" name="ZoneTexte 28"/>
          <p:cNvSpPr txBox="1"/>
          <p:nvPr/>
        </p:nvSpPr>
        <p:spPr>
          <a:xfrm>
            <a:off x="9420310" y="4365416"/>
            <a:ext cx="325730" cy="369332"/>
          </a:xfrm>
          <a:prstGeom prst="rect">
            <a:avLst/>
          </a:prstGeom>
          <a:noFill/>
        </p:spPr>
        <p:txBody>
          <a:bodyPr wrap="none" rtlCol="0">
            <a:spAutoFit/>
          </a:bodyPr>
          <a:lstStyle/>
          <a:p>
            <a:r>
              <a:rPr lang="fr-FR" b="1" dirty="0" smtClean="0">
                <a:solidFill>
                  <a:srgbClr val="002060"/>
                </a:solidFill>
              </a:rPr>
              <a:t>?</a:t>
            </a:r>
            <a:endParaRPr lang="fr-FR" b="1" dirty="0">
              <a:solidFill>
                <a:srgbClr val="002060"/>
              </a:solidFill>
            </a:endParaRPr>
          </a:p>
        </p:txBody>
      </p:sp>
      <p:cxnSp>
        <p:nvCxnSpPr>
          <p:cNvPr id="31" name="Connecteur droit avec flèche 30"/>
          <p:cNvCxnSpPr>
            <a:stCxn id="29" idx="1"/>
          </p:cNvCxnSpPr>
          <p:nvPr/>
        </p:nvCxnSpPr>
        <p:spPr bwMode="auto">
          <a:xfrm flipH="1" flipV="1">
            <a:off x="8917969" y="4260273"/>
            <a:ext cx="502341" cy="289809"/>
          </a:xfrm>
          <a:prstGeom prst="straightConnector1">
            <a:avLst/>
          </a:prstGeom>
          <a:blipFill dpi="0" rotWithShape="0">
            <a:blip r:embed="rId5"/>
            <a:srcRect/>
            <a:tile tx="0" ty="0" sx="100000" sy="100000" flip="none" algn="tl"/>
          </a:blipFill>
          <a:ln w="12700" cap="flat" cmpd="sng" algn="ctr">
            <a:solidFill>
              <a:srgbClr val="000000"/>
            </a:solidFill>
            <a:prstDash val="solid"/>
            <a:miter lim="400000"/>
            <a:headEnd type="none" w="med" len="med"/>
            <a:tailEnd type="triangle"/>
          </a:ln>
          <a:effectLst>
            <a:outerShdw blurRad="25400" algn="ctr" rotWithShape="0">
              <a:srgbClr val="000000">
                <a:alpha val="50000"/>
              </a:srgbClr>
            </a:outerShdw>
          </a:effectLst>
        </p:spPr>
      </p:cxnSp>
      <p:cxnSp>
        <p:nvCxnSpPr>
          <p:cNvPr id="33" name="Connecteur droit avec flèche 32"/>
          <p:cNvCxnSpPr>
            <a:stCxn id="29" idx="3"/>
          </p:cNvCxnSpPr>
          <p:nvPr/>
        </p:nvCxnSpPr>
        <p:spPr bwMode="auto">
          <a:xfrm flipV="1">
            <a:off x="9746040" y="4339795"/>
            <a:ext cx="456198" cy="210287"/>
          </a:xfrm>
          <a:prstGeom prst="straightConnector1">
            <a:avLst/>
          </a:prstGeom>
          <a:blipFill dpi="0" rotWithShape="0">
            <a:blip r:embed="rId5"/>
            <a:srcRect/>
            <a:tile tx="0" ty="0" sx="100000" sy="100000" flip="none" algn="tl"/>
          </a:blipFill>
          <a:ln w="12700" cap="flat" cmpd="sng" algn="ctr">
            <a:solidFill>
              <a:srgbClr val="000000"/>
            </a:solidFill>
            <a:prstDash val="solid"/>
            <a:miter lim="400000"/>
            <a:headEnd type="none" w="med" len="med"/>
            <a:tailEnd type="triangle"/>
          </a:ln>
          <a:effectLst>
            <a:outerShdw blurRad="25400" algn="ctr" rotWithShape="0">
              <a:srgbClr val="000000">
                <a:alpha val="50000"/>
              </a:srgbClr>
            </a:outerShdw>
          </a:effectLst>
        </p:spPr>
      </p:cxnSp>
    </p:spTree>
    <p:extLst>
      <p:ext uri="{BB962C8B-B14F-4D97-AF65-F5344CB8AC3E}">
        <p14:creationId xmlns:p14="http://schemas.microsoft.com/office/powerpoint/2010/main" val="12741564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861" y="157850"/>
            <a:ext cx="10313988" cy="1089025"/>
          </a:xfrm>
        </p:spPr>
        <p:txBody>
          <a:bodyPr/>
          <a:lstStyle/>
          <a:p>
            <a:endParaRPr lang="fr-FR" dirty="0"/>
          </a:p>
        </p:txBody>
      </p:sp>
      <p:pic>
        <p:nvPicPr>
          <p:cNvPr id="3" name="Image 2"/>
          <p:cNvPicPr>
            <a:picLocks noChangeAspect="1"/>
          </p:cNvPicPr>
          <p:nvPr/>
        </p:nvPicPr>
        <p:blipFill>
          <a:blip r:embed="rId2"/>
          <a:stretch>
            <a:fillRect/>
          </a:stretch>
        </p:blipFill>
        <p:spPr>
          <a:xfrm>
            <a:off x="0" y="2313181"/>
            <a:ext cx="5662064" cy="3205537"/>
          </a:xfrm>
          <a:prstGeom prst="rect">
            <a:avLst/>
          </a:prstGeom>
        </p:spPr>
      </p:pic>
      <p:pic>
        <p:nvPicPr>
          <p:cNvPr id="4" name="Image 3"/>
          <p:cNvPicPr>
            <a:picLocks noChangeAspect="1"/>
          </p:cNvPicPr>
          <p:nvPr/>
        </p:nvPicPr>
        <p:blipFill>
          <a:blip r:embed="rId3"/>
          <a:stretch>
            <a:fillRect/>
          </a:stretch>
        </p:blipFill>
        <p:spPr>
          <a:xfrm>
            <a:off x="5470988" y="2313181"/>
            <a:ext cx="6635263" cy="3295968"/>
          </a:xfrm>
          <a:prstGeom prst="rect">
            <a:avLst/>
          </a:prstGeom>
        </p:spPr>
      </p:pic>
      <p:sp>
        <p:nvSpPr>
          <p:cNvPr id="5" name="ZoneTexte 4"/>
          <p:cNvSpPr txBox="1"/>
          <p:nvPr/>
        </p:nvSpPr>
        <p:spPr>
          <a:xfrm>
            <a:off x="5662064" y="5801193"/>
            <a:ext cx="1676869" cy="276999"/>
          </a:xfrm>
          <a:prstGeom prst="rect">
            <a:avLst/>
          </a:prstGeom>
          <a:noFill/>
        </p:spPr>
        <p:txBody>
          <a:bodyPr wrap="none" rtlCol="0">
            <a:spAutoFit/>
          </a:bodyPr>
          <a:lstStyle/>
          <a:p>
            <a:r>
              <a:rPr lang="fr-FR" sz="1200" i="1" dirty="0" smtClean="0">
                <a:solidFill>
                  <a:schemeClr val="bg2"/>
                </a:solidFill>
              </a:rPr>
              <a:t>Source IEA ETP 2024</a:t>
            </a:r>
            <a:endParaRPr lang="fr-FR" sz="1200" i="1" dirty="0">
              <a:solidFill>
                <a:schemeClr val="bg2"/>
              </a:solidFill>
            </a:endParaRPr>
          </a:p>
        </p:txBody>
      </p:sp>
    </p:spTree>
    <p:extLst>
      <p:ext uri="{BB962C8B-B14F-4D97-AF65-F5344CB8AC3E}">
        <p14:creationId xmlns:p14="http://schemas.microsoft.com/office/powerpoint/2010/main" val="19109554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4119" y="529432"/>
            <a:ext cx="10313988" cy="1089025"/>
          </a:xfrm>
        </p:spPr>
        <p:txBody>
          <a:bodyPr/>
          <a:lstStyle/>
          <a:p>
            <a:pPr algn="ctr"/>
            <a:r>
              <a:rPr lang="fr-FR" b="0" dirty="0" smtClean="0"/>
              <a:t>Mais la réalité est différente:</a:t>
            </a:r>
            <a:br>
              <a:rPr lang="fr-FR" b="0" dirty="0" smtClean="0"/>
            </a:br>
            <a:r>
              <a:rPr lang="fr-FR" sz="3600" b="0" i="1" dirty="0" smtClean="0"/>
              <a:t>Quels </a:t>
            </a:r>
            <a:r>
              <a:rPr lang="fr-FR" sz="3600" b="0" i="1" dirty="0"/>
              <a:t>sont les obstacles encore à lever pour un déploiement </a:t>
            </a:r>
            <a:r>
              <a:rPr lang="fr-FR" sz="3600" b="0" i="1" dirty="0" smtClean="0"/>
              <a:t>massif?</a:t>
            </a:r>
            <a:r>
              <a:rPr lang="fr-FR" b="0" dirty="0"/>
              <a:t/>
            </a:r>
            <a:br>
              <a:rPr lang="fr-FR" b="0" dirty="0"/>
            </a:br>
            <a:endParaRPr lang="fr-FR" b="0" dirty="0"/>
          </a:p>
        </p:txBody>
      </p:sp>
      <p:sp>
        <p:nvSpPr>
          <p:cNvPr id="3" name="Rectangle 2"/>
          <p:cNvSpPr/>
          <p:nvPr/>
        </p:nvSpPr>
        <p:spPr>
          <a:xfrm>
            <a:off x="220715" y="4263664"/>
            <a:ext cx="11729545" cy="1384995"/>
          </a:xfrm>
          <a:prstGeom prst="rect">
            <a:avLst/>
          </a:prstGeom>
        </p:spPr>
        <p:txBody>
          <a:bodyPr wrap="square">
            <a:spAutoFit/>
          </a:bodyPr>
          <a:lstStyle/>
          <a:p>
            <a:r>
              <a:rPr lang="fr-FR" sz="1200" dirty="0">
                <a:solidFill>
                  <a:schemeClr val="bg2"/>
                </a:solidFill>
              </a:rPr>
              <a:t>La production d'hydrogène vert augmentera plus lentement que prévu partout, sauf en Chine. C’est ce qui ressort du dernier rapport de l’Agence internationale de l’énergie (AIE). La lenteur de prise de décision et l’inflation des coûts de construction des nouvelles installations sont à l’origine de ce retard, qui pourrait se traduire par une offre d’hydrogène vert insuffisante au regard de la demande estimée.</a:t>
            </a:r>
          </a:p>
          <a:p>
            <a:r>
              <a:rPr lang="fr-FR" sz="1200" dirty="0">
                <a:solidFill>
                  <a:schemeClr val="bg2"/>
                </a:solidFill>
              </a:rPr>
              <a:t> </a:t>
            </a:r>
          </a:p>
          <a:p>
            <a:r>
              <a:rPr lang="fr-FR" sz="1200" dirty="0">
                <a:solidFill>
                  <a:schemeClr val="bg2"/>
                </a:solidFill>
              </a:rPr>
              <a:t>« 45 GW de nouvelle capacité de production d’hydrogène vert seront opérationnelles d'ici la fin de 2028, soit seulement 7 % de ce que les précédentes projections prévoyaient ». Ce constat, tiré de la dernière étude de l’AIE, </a:t>
            </a:r>
            <a:r>
              <a:rPr lang="fr-FR" sz="1200" dirty="0" err="1">
                <a:solidFill>
                  <a:schemeClr val="bg2"/>
                </a:solidFill>
              </a:rPr>
              <a:t>Renewables</a:t>
            </a:r>
            <a:r>
              <a:rPr lang="fr-FR" sz="1200" dirty="0">
                <a:solidFill>
                  <a:schemeClr val="bg2"/>
                </a:solidFill>
              </a:rPr>
              <a:t> 2023: </a:t>
            </a:r>
            <a:r>
              <a:rPr lang="fr-FR" sz="1200" dirty="0" err="1">
                <a:solidFill>
                  <a:schemeClr val="bg2"/>
                </a:solidFill>
              </a:rPr>
              <a:t>Analysis</a:t>
            </a:r>
            <a:r>
              <a:rPr lang="fr-FR" sz="1200" dirty="0">
                <a:solidFill>
                  <a:schemeClr val="bg2"/>
                </a:solidFill>
              </a:rPr>
              <a:t> and </a:t>
            </a:r>
            <a:r>
              <a:rPr lang="fr-FR" sz="1200" dirty="0" err="1">
                <a:solidFill>
                  <a:schemeClr val="bg2"/>
                </a:solidFill>
              </a:rPr>
              <a:t>Forecast</a:t>
            </a:r>
            <a:r>
              <a:rPr lang="fr-FR" sz="1200" dirty="0">
                <a:solidFill>
                  <a:schemeClr val="bg2"/>
                </a:solidFill>
              </a:rPr>
              <a:t> to 2028, est alarmant. Pire encore, si l’on examine les projets à horizon 2030, l'AIE estime que sur les 360 GW annoncés, seuls 12 GW sont en cours de construction ou ont atteint une décision finale d'investissement</a:t>
            </a:r>
          </a:p>
        </p:txBody>
      </p:sp>
      <p:sp>
        <p:nvSpPr>
          <p:cNvPr id="4" name="ZoneTexte 3"/>
          <p:cNvSpPr txBox="1"/>
          <p:nvPr/>
        </p:nvSpPr>
        <p:spPr>
          <a:xfrm>
            <a:off x="430925" y="3678620"/>
            <a:ext cx="6327373" cy="369332"/>
          </a:xfrm>
          <a:prstGeom prst="rect">
            <a:avLst/>
          </a:prstGeom>
          <a:noFill/>
        </p:spPr>
        <p:txBody>
          <a:bodyPr wrap="none" rtlCol="0">
            <a:spAutoFit/>
          </a:bodyPr>
          <a:lstStyle/>
          <a:p>
            <a:r>
              <a:rPr lang="fr-FR" b="1" u="sng" dirty="0" smtClean="0">
                <a:solidFill>
                  <a:srgbClr val="0044FF"/>
                </a:solidFill>
              </a:rPr>
              <a:t>Extrait de la publication H2 Mobile </a:t>
            </a:r>
            <a:r>
              <a:rPr lang="fr-FR" b="1" u="sng" dirty="0" err="1" smtClean="0">
                <a:solidFill>
                  <a:srgbClr val="0044FF"/>
                </a:solidFill>
              </a:rPr>
              <a:t>dedu</a:t>
            </a:r>
            <a:r>
              <a:rPr lang="fr-FR" b="1" u="sng" dirty="0" smtClean="0">
                <a:solidFill>
                  <a:srgbClr val="0044FF"/>
                </a:solidFill>
              </a:rPr>
              <a:t> 16 janvier 2024</a:t>
            </a:r>
            <a:endParaRPr lang="fr-FR" b="1" u="sng" dirty="0">
              <a:solidFill>
                <a:srgbClr val="0044FF"/>
              </a:solidFill>
            </a:endParaRPr>
          </a:p>
        </p:txBody>
      </p:sp>
    </p:spTree>
    <p:extLst>
      <p:ext uri="{BB962C8B-B14F-4D97-AF65-F5344CB8AC3E}">
        <p14:creationId xmlns:p14="http://schemas.microsoft.com/office/powerpoint/2010/main" val="18069057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94441" y="-227888"/>
            <a:ext cx="11803117" cy="1325563"/>
          </a:xfrm>
        </p:spPr>
        <p:txBody>
          <a:bodyPr>
            <a:normAutofit/>
          </a:bodyPr>
          <a:lstStyle/>
          <a:p>
            <a:r>
              <a:rPr lang="fr-FR" sz="2400" dirty="0" smtClean="0"/>
              <a:t>Cependant il y a un fossé entre ce </a:t>
            </a:r>
            <a:r>
              <a:rPr lang="fr-FR" sz="2400" dirty="0" err="1" smtClean="0"/>
              <a:t>momentum</a:t>
            </a:r>
            <a:r>
              <a:rPr lang="fr-FR" sz="2400" dirty="0" smtClean="0"/>
              <a:t> et la réelle dynamique de déploiement</a:t>
            </a:r>
            <a:endParaRPr lang="fr-FR" sz="2400" dirty="0"/>
          </a:p>
        </p:txBody>
      </p:sp>
      <p:sp>
        <p:nvSpPr>
          <p:cNvPr id="7" name="Espace réservé du contenu 6"/>
          <p:cNvSpPr>
            <a:spLocks noGrp="1"/>
          </p:cNvSpPr>
          <p:nvPr>
            <p:ph idx="1"/>
          </p:nvPr>
        </p:nvSpPr>
        <p:spPr>
          <a:xfrm>
            <a:off x="554420" y="785101"/>
            <a:ext cx="10891345" cy="5636720"/>
          </a:xfrm>
        </p:spPr>
        <p:txBody>
          <a:bodyPr>
            <a:normAutofit fontScale="55000" lnSpcReduction="20000"/>
          </a:bodyPr>
          <a:lstStyle/>
          <a:p>
            <a:pPr marL="0" indent="0">
              <a:buNone/>
            </a:pPr>
            <a:r>
              <a:rPr lang="fr-FR" b="1" dirty="0" smtClean="0">
                <a:solidFill>
                  <a:srgbClr val="FF0000"/>
                </a:solidFill>
              </a:rPr>
              <a:t>Les projets stade FID 4%-7 % 1GW </a:t>
            </a:r>
            <a:r>
              <a:rPr lang="fr-FR" b="1" dirty="0" err="1" smtClean="0">
                <a:solidFill>
                  <a:srgbClr val="FF0000"/>
                </a:solidFill>
              </a:rPr>
              <a:t>electrolyse</a:t>
            </a:r>
            <a:r>
              <a:rPr lang="fr-FR" b="1" dirty="0" smtClean="0">
                <a:solidFill>
                  <a:srgbClr val="FF0000"/>
                </a:solidFill>
              </a:rPr>
              <a:t> installe, 12 GW </a:t>
            </a:r>
            <a:r>
              <a:rPr lang="fr-FR" b="1" dirty="0" err="1" smtClean="0">
                <a:solidFill>
                  <a:srgbClr val="FF0000"/>
                </a:solidFill>
              </a:rPr>
              <a:t>decidé</a:t>
            </a:r>
            <a:r>
              <a:rPr lang="fr-FR" b="1" dirty="0" smtClean="0">
                <a:solidFill>
                  <a:srgbClr val="FF0000"/>
                </a:solidFill>
              </a:rPr>
              <a:t> (FID) sur 550 GW Pourquoi ?</a:t>
            </a:r>
          </a:p>
          <a:p>
            <a:pPr marL="514350" indent="-514350">
              <a:buFont typeface="+mj-lt"/>
              <a:buAutoNum type="arabicPeriod"/>
            </a:pPr>
            <a:r>
              <a:rPr lang="fr-FR" sz="3400" dirty="0" smtClean="0"/>
              <a:t>La demande n’est pas là (commandes fermes qui déclencheraient l’investissement)</a:t>
            </a:r>
          </a:p>
          <a:p>
            <a:pPr marL="514350" indent="-514350">
              <a:buFont typeface="+mj-lt"/>
              <a:buAutoNum type="arabicPeriod"/>
            </a:pPr>
            <a:r>
              <a:rPr lang="fr-FR" sz="3400" dirty="0" smtClean="0"/>
              <a:t>Les coûts de la chaine H2  plus le surcout inflation( + 40-70 %!)/Coût crédit (+3% impacte +30 % sur le cout total)</a:t>
            </a:r>
          </a:p>
          <a:p>
            <a:pPr marL="514350" indent="-514350">
              <a:buFont typeface="+mj-lt"/>
              <a:buAutoNum type="arabicPeriod"/>
            </a:pPr>
            <a:r>
              <a:rPr lang="fr-FR" sz="3400" dirty="0" smtClean="0"/>
              <a:t>Le cadre </a:t>
            </a:r>
            <a:r>
              <a:rPr lang="fr-FR" sz="3400" dirty="0" err="1" smtClean="0"/>
              <a:t>régulatoire</a:t>
            </a:r>
            <a:r>
              <a:rPr lang="fr-FR" sz="3400" dirty="0" smtClean="0"/>
              <a:t> et normatif international</a:t>
            </a:r>
          </a:p>
          <a:p>
            <a:pPr marL="514350" indent="-514350">
              <a:buFont typeface="+mj-lt"/>
              <a:buAutoNum type="arabicPeriod"/>
            </a:pPr>
            <a:r>
              <a:rPr lang="fr-FR" sz="3400" dirty="0" smtClean="0"/>
              <a:t>Lenteur de la mise en place des aides</a:t>
            </a:r>
          </a:p>
          <a:p>
            <a:pPr marL="514350" indent="-514350">
              <a:buFont typeface="+mj-lt"/>
              <a:buAutoNum type="arabicPeriod"/>
            </a:pPr>
            <a:r>
              <a:rPr lang="fr-FR" sz="3400" dirty="0" smtClean="0"/>
              <a:t>Compétition économique</a:t>
            </a:r>
          </a:p>
          <a:p>
            <a:pPr marL="514350" indent="-514350">
              <a:buFont typeface="+mj-lt"/>
              <a:buAutoNum type="arabicPeriod"/>
            </a:pPr>
            <a:r>
              <a:rPr lang="fr-FR" sz="3400" dirty="0" smtClean="0"/>
              <a:t>Infrastructure: ports, bateaux, pipe line, stockage massif</a:t>
            </a:r>
          </a:p>
          <a:p>
            <a:pPr marL="514350" indent="-514350">
              <a:buFont typeface="+mj-lt"/>
              <a:buAutoNum type="arabicPeriod"/>
            </a:pPr>
            <a:r>
              <a:rPr lang="fr-FR" sz="3400" dirty="0" smtClean="0"/>
              <a:t>Certaines technos pas encore mature</a:t>
            </a:r>
          </a:p>
          <a:p>
            <a:pPr marL="514350" indent="-514350">
              <a:buFont typeface="+mj-lt"/>
              <a:buAutoNum type="arabicPeriod"/>
            </a:pPr>
            <a:r>
              <a:rPr lang="fr-FR" sz="3400" dirty="0" smtClean="0"/>
              <a:t>Capacité à fournir l’électricité, installation </a:t>
            </a:r>
            <a:r>
              <a:rPr lang="fr-FR" sz="3400" dirty="0" err="1" smtClean="0"/>
              <a:t>gigaparc</a:t>
            </a:r>
            <a:r>
              <a:rPr lang="fr-FR" sz="3400" dirty="0" smtClean="0"/>
              <a:t> ENR</a:t>
            </a:r>
          </a:p>
          <a:p>
            <a:pPr marL="514350" indent="-514350">
              <a:buFont typeface="+mj-lt"/>
              <a:buAutoNum type="arabicPeriod"/>
            </a:pPr>
            <a:r>
              <a:rPr lang="fr-FR" sz="3400" dirty="0" smtClean="0"/>
              <a:t>Obstacles environnementaux/sociétaux: eau, surface, </a:t>
            </a:r>
            <a:r>
              <a:rPr lang="fr-FR" sz="3400" dirty="0" err="1" smtClean="0"/>
              <a:t>materiaux</a:t>
            </a:r>
            <a:r>
              <a:rPr lang="fr-FR" sz="3400" dirty="0" smtClean="0"/>
              <a:t> critiques, directive PFAS</a:t>
            </a:r>
          </a:p>
          <a:p>
            <a:pPr marL="514350" indent="-514350">
              <a:buFont typeface="+mj-lt"/>
              <a:buAutoNum type="arabicPeriod"/>
            </a:pPr>
            <a:r>
              <a:rPr lang="fr-FR" sz="3400" dirty="0" smtClean="0"/>
              <a:t>Pays export: quelle stratégie adopter : besoins domestique versus export, délocalisation des produits finis(acier, chimie, e fuels, ammoniac, </a:t>
            </a:r>
            <a:r>
              <a:rPr lang="fr-FR" sz="3400" dirty="0" err="1" smtClean="0"/>
              <a:t>methanol</a:t>
            </a:r>
            <a:r>
              <a:rPr lang="fr-FR" sz="3400" dirty="0" smtClean="0"/>
              <a:t> ?)</a:t>
            </a:r>
          </a:p>
          <a:p>
            <a:pPr lvl="1"/>
            <a:endParaRPr lang="fr-FR" dirty="0"/>
          </a:p>
        </p:txBody>
      </p:sp>
    </p:spTree>
    <p:extLst>
      <p:ext uri="{BB962C8B-B14F-4D97-AF65-F5344CB8AC3E}">
        <p14:creationId xmlns:p14="http://schemas.microsoft.com/office/powerpoint/2010/main" val="1825509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2"/>
          <p:cNvSpPr>
            <a:spLocks noGrp="1"/>
          </p:cNvSpPr>
          <p:nvPr>
            <p:ph type="ftr" sz="quarter" idx="11"/>
          </p:nvPr>
        </p:nvSpPr>
        <p:spPr/>
        <p:txBody>
          <a:bodyPr/>
          <a:lstStyle/>
          <a:p>
            <a:endParaRPr lang="fr-FR" altLang="fr-FR" sz="896" dirty="0">
              <a:latin typeface="Times" panose="02020603050405020304" pitchFamily="18" charset="0"/>
            </a:endParaRPr>
          </a:p>
        </p:txBody>
      </p:sp>
      <p:pic>
        <p:nvPicPr>
          <p:cNvPr id="30413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0509" y="546964"/>
            <a:ext cx="9158695" cy="554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966423" y="0"/>
            <a:ext cx="3969356" cy="461665"/>
          </a:xfrm>
          <a:prstGeom prst="rect">
            <a:avLst/>
          </a:prstGeom>
          <a:noFill/>
        </p:spPr>
        <p:txBody>
          <a:bodyPr wrap="none" rtlCol="0">
            <a:spAutoFit/>
          </a:bodyPr>
          <a:lstStyle/>
          <a:p>
            <a:r>
              <a:rPr lang="fr-FR" sz="2400" dirty="0" smtClean="0"/>
              <a:t>Complément des propriétés</a:t>
            </a:r>
            <a:endParaRPr lang="fr-FR" sz="2400" dirty="0"/>
          </a:p>
        </p:txBody>
      </p:sp>
    </p:spTree>
    <p:extLst>
      <p:ext uri="{BB962C8B-B14F-4D97-AF65-F5344CB8AC3E}">
        <p14:creationId xmlns:p14="http://schemas.microsoft.com/office/powerpoint/2010/main" val="42406780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6719" y="81345"/>
            <a:ext cx="9758916" cy="1325563"/>
          </a:xfrm>
        </p:spPr>
        <p:txBody>
          <a:bodyPr>
            <a:normAutofit/>
          </a:bodyPr>
          <a:lstStyle/>
          <a:p>
            <a:r>
              <a:rPr lang="fr-FR" sz="3200" dirty="0" smtClean="0"/>
              <a:t>Bonnes nouvelles</a:t>
            </a:r>
            <a:endParaRPr lang="fr-FR" sz="3200" dirty="0"/>
          </a:p>
        </p:txBody>
      </p:sp>
      <p:sp>
        <p:nvSpPr>
          <p:cNvPr id="3" name="Espace réservé du contenu 2"/>
          <p:cNvSpPr>
            <a:spLocks noGrp="1"/>
          </p:cNvSpPr>
          <p:nvPr>
            <p:ph idx="1"/>
          </p:nvPr>
        </p:nvSpPr>
        <p:spPr>
          <a:xfrm>
            <a:off x="449318" y="1066690"/>
            <a:ext cx="11301248" cy="5235630"/>
          </a:xfrm>
        </p:spPr>
        <p:txBody>
          <a:bodyPr>
            <a:normAutofit fontScale="70000" lnSpcReduction="20000"/>
          </a:bodyPr>
          <a:lstStyle/>
          <a:p>
            <a:r>
              <a:rPr lang="fr-FR" dirty="0" smtClean="0"/>
              <a:t>Les projets avancent (verre à moitie plein…)</a:t>
            </a:r>
          </a:p>
          <a:p>
            <a:r>
              <a:rPr lang="fr-FR" dirty="0" smtClean="0"/>
              <a:t>Hydrogène naturel</a:t>
            </a:r>
          </a:p>
          <a:p>
            <a:r>
              <a:rPr lang="fr-FR" dirty="0" smtClean="0"/>
              <a:t>R&amp;D et Technologies, moteur à combustion interne (exemple NAM-x), vecteur porteur </a:t>
            </a:r>
            <a:r>
              <a:rPr lang="fr-FR" dirty="0" err="1" smtClean="0"/>
              <a:t>hydrogene</a:t>
            </a:r>
            <a:r>
              <a:rPr lang="fr-FR" dirty="0" smtClean="0"/>
              <a:t> (</a:t>
            </a:r>
            <a:r>
              <a:rPr lang="fr-FR" dirty="0" err="1" smtClean="0"/>
              <a:t>Hysilab</a:t>
            </a:r>
            <a:r>
              <a:rPr lang="fr-FR" dirty="0" smtClean="0"/>
              <a:t>)</a:t>
            </a:r>
          </a:p>
          <a:p>
            <a:r>
              <a:rPr lang="fr-FR" dirty="0" smtClean="0"/>
              <a:t>La collaboration multilatérale progresse sur des points clés (COP28)</a:t>
            </a:r>
          </a:p>
          <a:p>
            <a:pPr lvl="1"/>
            <a:r>
              <a:rPr lang="fr-FR" dirty="0" err="1" smtClean="0"/>
              <a:t>Declaration</a:t>
            </a:r>
            <a:r>
              <a:rPr lang="fr-FR" dirty="0" smtClean="0"/>
              <a:t> commune (38 pays) pour la reconnaissance mutuelle des système de certification bas carbone Hydrogène et dérivés</a:t>
            </a:r>
          </a:p>
          <a:p>
            <a:pPr lvl="1"/>
            <a:r>
              <a:rPr lang="fr-FR" dirty="0" smtClean="0"/>
              <a:t>Méthodologie officielle ISO pour calculer le contenu GES des chaines hydrogène</a:t>
            </a:r>
          </a:p>
          <a:p>
            <a:pPr lvl="1"/>
            <a:r>
              <a:rPr lang="fr-FR" dirty="0" smtClean="0"/>
              <a:t>Déclaration commune public privé sur les financement PPA</a:t>
            </a:r>
          </a:p>
          <a:p>
            <a:pPr lvl="1"/>
            <a:r>
              <a:rPr lang="fr-FR" dirty="0" smtClean="0"/>
              <a:t>Banque mondiale et ONU: financer les projets &gt;&gt; 10 GW en 2030 pour les pays </a:t>
            </a:r>
            <a:r>
              <a:rPr lang="fr-FR" dirty="0" err="1" smtClean="0"/>
              <a:t>intermediaire</a:t>
            </a:r>
            <a:r>
              <a:rPr lang="fr-FR" dirty="0" smtClean="0"/>
              <a:t>/en développement</a:t>
            </a:r>
          </a:p>
          <a:p>
            <a:pPr lvl="1"/>
            <a:r>
              <a:rPr lang="fr-FR" dirty="0" smtClean="0"/>
              <a:t>Assistance financière technique internationale , plate forme d’échange</a:t>
            </a:r>
          </a:p>
          <a:p>
            <a:pPr lvl="1"/>
            <a:r>
              <a:rPr lang="fr-FR" dirty="0" smtClean="0"/>
              <a:t>Déclaration sur l’</a:t>
            </a:r>
            <a:r>
              <a:rPr lang="fr-FR" dirty="0" err="1" smtClean="0"/>
              <a:t>accéleration</a:t>
            </a:r>
            <a:r>
              <a:rPr lang="fr-FR" dirty="0" smtClean="0"/>
              <a:t> de la mise en place du commerce international</a:t>
            </a:r>
          </a:p>
          <a:p>
            <a:pPr lvl="1"/>
            <a:r>
              <a:rPr lang="fr-FR" dirty="0" smtClean="0"/>
              <a:t>Collaboration R&amp;D</a:t>
            </a:r>
            <a:endParaRPr lang="fr-FR" dirty="0"/>
          </a:p>
        </p:txBody>
      </p:sp>
      <p:sp>
        <p:nvSpPr>
          <p:cNvPr id="4" name="Espace réservé du numéro de diapositive 3"/>
          <p:cNvSpPr>
            <a:spLocks noGrp="1"/>
          </p:cNvSpPr>
          <p:nvPr>
            <p:ph type="sldNum" sz="quarter" idx="12"/>
          </p:nvPr>
        </p:nvSpPr>
        <p:spPr/>
        <p:txBody>
          <a:bodyPr/>
          <a:lstStyle/>
          <a:p>
            <a:fld id="{672B7600-67E3-4D97-B453-880E2742B982}" type="slidenum">
              <a:rPr lang="en-US" smtClean="0"/>
              <a:t>90</a:t>
            </a:fld>
            <a:endParaRPr lang="en-US"/>
          </a:p>
        </p:txBody>
      </p:sp>
    </p:spTree>
    <p:extLst>
      <p:ext uri="{BB962C8B-B14F-4D97-AF65-F5344CB8AC3E}">
        <p14:creationId xmlns:p14="http://schemas.microsoft.com/office/powerpoint/2010/main" val="5122466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3560" y="2446173"/>
            <a:ext cx="9758916" cy="1325563"/>
          </a:xfrm>
        </p:spPr>
        <p:txBody>
          <a:bodyPr/>
          <a:lstStyle/>
          <a:p>
            <a:pPr algn="ctr"/>
            <a:r>
              <a:rPr lang="fr-FR" dirty="0" smtClean="0"/>
              <a:t>La stratégie française</a:t>
            </a:r>
            <a:endParaRPr lang="fr-FR" dirty="0"/>
          </a:p>
        </p:txBody>
      </p:sp>
      <p:sp>
        <p:nvSpPr>
          <p:cNvPr id="4" name="Espace réservé du numéro de diapositive 3"/>
          <p:cNvSpPr>
            <a:spLocks noGrp="1"/>
          </p:cNvSpPr>
          <p:nvPr>
            <p:ph type="sldNum" sz="quarter" idx="12"/>
          </p:nvPr>
        </p:nvSpPr>
        <p:spPr/>
        <p:txBody>
          <a:bodyPr/>
          <a:lstStyle/>
          <a:p>
            <a:fld id="{672B7600-67E3-4D97-B453-880E2742B982}" type="slidenum">
              <a:rPr lang="en-US" smtClean="0"/>
              <a:t>91</a:t>
            </a:fld>
            <a:endParaRPr lang="en-US"/>
          </a:p>
        </p:txBody>
      </p:sp>
    </p:spTree>
    <p:extLst>
      <p:ext uri="{BB962C8B-B14F-4D97-AF65-F5344CB8AC3E}">
        <p14:creationId xmlns:p14="http://schemas.microsoft.com/office/powerpoint/2010/main" val="26635944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981200" y="476673"/>
            <a:ext cx="8229600" cy="720079"/>
          </a:xfrm>
        </p:spPr>
        <p:txBody>
          <a:bodyPr>
            <a:normAutofit fontScale="90000"/>
          </a:bodyPr>
          <a:lstStyle/>
          <a:p>
            <a:r>
              <a:rPr lang="fr-FR" dirty="0" smtClean="0"/>
              <a:t>France 2030</a:t>
            </a:r>
            <a:br>
              <a:rPr lang="fr-FR" dirty="0" smtClean="0"/>
            </a:br>
            <a:r>
              <a:rPr lang="fr-FR" sz="2200" dirty="0"/>
              <a:t>10 Objectifs, 5 conditions 34 milliards € crédits nouveaux</a:t>
            </a:r>
            <a:br>
              <a:rPr lang="fr-FR" sz="2200" dirty="0"/>
            </a:br>
            <a:r>
              <a:rPr lang="fr-FR" sz="2200" dirty="0"/>
              <a:t>près de 10 milliards pour l’hydrogène  </a:t>
            </a:r>
          </a:p>
        </p:txBody>
      </p:sp>
      <p:sp>
        <p:nvSpPr>
          <p:cNvPr id="4" name="Espace réservé du numéro de diapositive 3"/>
          <p:cNvSpPr>
            <a:spLocks noGrp="1"/>
          </p:cNvSpPr>
          <p:nvPr>
            <p:ph type="sldNum" sz="quarter" idx="12"/>
          </p:nvPr>
        </p:nvSpPr>
        <p:spPr/>
        <p:txBody>
          <a:bodyPr/>
          <a:lstStyle/>
          <a:p>
            <a:pPr defTabSz="914400">
              <a:defRPr/>
            </a:pPr>
            <a:fld id="{5376DE50-95F7-4338-BAA2-2429404CE29B}" type="slidenum">
              <a:rPr lang="fr-FR">
                <a:solidFill>
                  <a:srgbClr val="000000"/>
                </a:solidFill>
                <a:latin typeface="Calibri"/>
              </a:rPr>
              <a:pPr defTabSz="914400">
                <a:defRPr/>
              </a:pPr>
              <a:t>92</a:t>
            </a:fld>
            <a:endParaRPr lang="fr-FR">
              <a:solidFill>
                <a:srgbClr val="000000"/>
              </a:solidFill>
              <a:latin typeface="Calibri"/>
            </a:endParaRPr>
          </a:p>
        </p:txBody>
      </p:sp>
      <p:pic>
        <p:nvPicPr>
          <p:cNvPr id="5" name="Image 4"/>
          <p:cNvPicPr>
            <a:picLocks noChangeAspect="1"/>
          </p:cNvPicPr>
          <p:nvPr/>
        </p:nvPicPr>
        <p:blipFill>
          <a:blip r:embed="rId2"/>
          <a:stretch>
            <a:fillRect/>
          </a:stretch>
        </p:blipFill>
        <p:spPr>
          <a:xfrm>
            <a:off x="1559496" y="1412776"/>
            <a:ext cx="8280920" cy="4746792"/>
          </a:xfrm>
          <a:prstGeom prst="rect">
            <a:avLst/>
          </a:prstGeom>
        </p:spPr>
      </p:pic>
    </p:spTree>
    <p:extLst>
      <p:ext uri="{BB962C8B-B14F-4D97-AF65-F5344CB8AC3E}">
        <p14:creationId xmlns:p14="http://schemas.microsoft.com/office/powerpoint/2010/main" val="7330895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981200" y="500834"/>
            <a:ext cx="8229600" cy="559957"/>
          </a:xfrm>
        </p:spPr>
        <p:txBody>
          <a:bodyPr>
            <a:normAutofit fontScale="90000"/>
          </a:bodyPr>
          <a:lstStyle/>
          <a:p>
            <a:r>
              <a:rPr lang="fr-FR" dirty="0" smtClean="0"/>
              <a:t>Objectifs de déploiement et budget support</a:t>
            </a:r>
            <a:endParaRPr lang="fr-FR" dirty="0"/>
          </a:p>
        </p:txBody>
      </p:sp>
      <p:sp>
        <p:nvSpPr>
          <p:cNvPr id="4" name="Espace réservé du numéro de diapositive 3"/>
          <p:cNvSpPr>
            <a:spLocks noGrp="1"/>
          </p:cNvSpPr>
          <p:nvPr>
            <p:ph type="sldNum" sz="quarter" idx="12"/>
          </p:nvPr>
        </p:nvSpPr>
        <p:spPr/>
        <p:txBody>
          <a:bodyPr/>
          <a:lstStyle/>
          <a:p>
            <a:pPr defTabSz="914400">
              <a:defRPr/>
            </a:pPr>
            <a:fld id="{5376DE50-95F7-4338-BAA2-2429404CE29B}" type="slidenum">
              <a:rPr lang="fr-FR">
                <a:solidFill>
                  <a:srgbClr val="000000"/>
                </a:solidFill>
                <a:latin typeface="Calibri"/>
              </a:rPr>
              <a:pPr defTabSz="914400">
                <a:defRPr/>
              </a:pPr>
              <a:t>93</a:t>
            </a:fld>
            <a:endParaRPr lang="fr-FR">
              <a:solidFill>
                <a:srgbClr val="000000"/>
              </a:solidFill>
              <a:latin typeface="Calibri"/>
            </a:endParaRPr>
          </a:p>
        </p:txBody>
      </p:sp>
      <p:pic>
        <p:nvPicPr>
          <p:cNvPr id="5" name="Image 4"/>
          <p:cNvPicPr>
            <a:picLocks noChangeAspect="1"/>
          </p:cNvPicPr>
          <p:nvPr/>
        </p:nvPicPr>
        <p:blipFill>
          <a:blip r:embed="rId2"/>
          <a:stretch>
            <a:fillRect/>
          </a:stretch>
        </p:blipFill>
        <p:spPr>
          <a:xfrm>
            <a:off x="1631504" y="1124744"/>
            <a:ext cx="3831369" cy="4320480"/>
          </a:xfrm>
          <a:prstGeom prst="rect">
            <a:avLst/>
          </a:prstGeom>
        </p:spPr>
      </p:pic>
      <p:pic>
        <p:nvPicPr>
          <p:cNvPr id="2" name="Image 1"/>
          <p:cNvPicPr>
            <a:picLocks noChangeAspect="1"/>
          </p:cNvPicPr>
          <p:nvPr/>
        </p:nvPicPr>
        <p:blipFill>
          <a:blip r:embed="rId3"/>
          <a:stretch>
            <a:fillRect/>
          </a:stretch>
        </p:blipFill>
        <p:spPr>
          <a:xfrm>
            <a:off x="4927844" y="1196752"/>
            <a:ext cx="5740157" cy="4248472"/>
          </a:xfrm>
          <a:prstGeom prst="rect">
            <a:avLst/>
          </a:prstGeom>
        </p:spPr>
      </p:pic>
      <p:sp>
        <p:nvSpPr>
          <p:cNvPr id="3" name="ZoneTexte 2"/>
          <p:cNvSpPr txBox="1"/>
          <p:nvPr/>
        </p:nvSpPr>
        <p:spPr>
          <a:xfrm>
            <a:off x="2927648" y="5443577"/>
            <a:ext cx="5618782" cy="369332"/>
          </a:xfrm>
          <a:prstGeom prst="rect">
            <a:avLst/>
          </a:prstGeom>
          <a:noFill/>
        </p:spPr>
        <p:txBody>
          <a:bodyPr wrap="none" rtlCol="0">
            <a:spAutoFit/>
          </a:bodyPr>
          <a:lstStyle/>
          <a:p>
            <a:pPr defTabSz="914400">
              <a:defRPr/>
            </a:pPr>
            <a:r>
              <a:rPr lang="fr-FR" b="1" dirty="0">
                <a:solidFill>
                  <a:srgbClr val="FF0000"/>
                </a:solidFill>
                <a:latin typeface="Calibri"/>
              </a:rPr>
              <a:t>1 €/Kg de subvention = 1 Milliards €/an / Million tonnes</a:t>
            </a:r>
          </a:p>
        </p:txBody>
      </p:sp>
      <p:sp>
        <p:nvSpPr>
          <p:cNvPr id="7" name="Ellipse 6"/>
          <p:cNvSpPr/>
          <p:nvPr/>
        </p:nvSpPr>
        <p:spPr>
          <a:xfrm>
            <a:off x="1891003" y="4543477"/>
            <a:ext cx="331236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fr-FR">
              <a:solidFill>
                <a:srgbClr val="FFFFFF"/>
              </a:solidFill>
              <a:latin typeface="Calibri"/>
            </a:endParaRPr>
          </a:p>
        </p:txBody>
      </p:sp>
    </p:spTree>
    <p:extLst>
      <p:ext uri="{BB962C8B-B14F-4D97-AF65-F5344CB8AC3E}">
        <p14:creationId xmlns:p14="http://schemas.microsoft.com/office/powerpoint/2010/main" val="248722358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85900" y="1326229"/>
            <a:ext cx="4719731" cy="4407027"/>
          </a:xfrm>
          <a:prstGeom prst="rect">
            <a:avLst/>
          </a:prstGeom>
        </p:spPr>
      </p:pic>
      <p:pic>
        <p:nvPicPr>
          <p:cNvPr id="3" name="Image 2"/>
          <p:cNvPicPr>
            <a:picLocks noChangeAspect="1"/>
          </p:cNvPicPr>
          <p:nvPr/>
        </p:nvPicPr>
        <p:blipFill>
          <a:blip r:embed="rId3"/>
          <a:stretch>
            <a:fillRect/>
          </a:stretch>
        </p:blipFill>
        <p:spPr>
          <a:xfrm>
            <a:off x="6240016" y="1326230"/>
            <a:ext cx="4127042" cy="4515137"/>
          </a:xfrm>
          <a:prstGeom prst="rect">
            <a:avLst/>
          </a:prstGeom>
        </p:spPr>
      </p:pic>
      <p:pic>
        <p:nvPicPr>
          <p:cNvPr id="4" name="Image 3"/>
          <p:cNvPicPr>
            <a:picLocks noChangeAspect="1"/>
          </p:cNvPicPr>
          <p:nvPr/>
        </p:nvPicPr>
        <p:blipFill>
          <a:blip r:embed="rId4"/>
          <a:stretch>
            <a:fillRect/>
          </a:stretch>
        </p:blipFill>
        <p:spPr>
          <a:xfrm>
            <a:off x="9443631" y="929173"/>
            <a:ext cx="1224371" cy="138559"/>
          </a:xfrm>
          <a:prstGeom prst="rect">
            <a:avLst/>
          </a:prstGeom>
        </p:spPr>
      </p:pic>
      <p:grpSp>
        <p:nvGrpSpPr>
          <p:cNvPr id="5" name="Groupe 4"/>
          <p:cNvGrpSpPr/>
          <p:nvPr/>
        </p:nvGrpSpPr>
        <p:grpSpPr>
          <a:xfrm>
            <a:off x="10273862" y="1123585"/>
            <a:ext cx="394138" cy="268675"/>
            <a:chOff x="191192" y="163599"/>
            <a:chExt cx="727856" cy="587829"/>
          </a:xfrm>
        </p:grpSpPr>
        <p:sp>
          <p:nvSpPr>
            <p:cNvPr id="6" name="Rectangle 5"/>
            <p:cNvSpPr/>
            <p:nvPr userDrawn="1"/>
          </p:nvSpPr>
          <p:spPr>
            <a:xfrm>
              <a:off x="191192" y="163599"/>
              <a:ext cx="727856" cy="587829"/>
            </a:xfrm>
            <a:prstGeom prst="rect">
              <a:avLst/>
            </a:prstGeom>
            <a:solidFill>
              <a:srgbClr val="C117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srgbClr val="009AC2"/>
                </a:solidFill>
                <a:latin typeface="Calibri"/>
              </a:endParaRPr>
            </a:p>
          </p:txBody>
        </p:sp>
        <p:pic>
          <p:nvPicPr>
            <p:cNvPr id="7" name="Picture 20" descr="cea_logo_typo2_small.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8192" y="351604"/>
              <a:ext cx="459254" cy="259863"/>
            </a:xfrm>
            <a:prstGeom prst="rect">
              <a:avLst/>
            </a:prstGeom>
          </p:spPr>
        </p:pic>
      </p:grpSp>
      <p:sp>
        <p:nvSpPr>
          <p:cNvPr id="8" name="Titre 8"/>
          <p:cNvSpPr txBox="1">
            <a:spLocks/>
          </p:cNvSpPr>
          <p:nvPr/>
        </p:nvSpPr>
        <p:spPr>
          <a:xfrm>
            <a:off x="1981200" y="636795"/>
            <a:ext cx="8229600" cy="559957"/>
          </a:xfrm>
          <a:prstGeom prst="rect">
            <a:avLst/>
          </a:prstGeom>
        </p:spPr>
        <p:txBody>
          <a:bodyPr/>
          <a:lstStyle>
            <a:lvl1pPr algn="ctr" defTabSz="914400" rtl="0" eaLnBrk="1" latinLnBrk="0" hangingPunct="1">
              <a:spcBef>
                <a:spcPct val="0"/>
              </a:spcBef>
              <a:buNone/>
              <a:defRPr sz="2800" b="1" kern="1200">
                <a:solidFill>
                  <a:srgbClr val="15477B"/>
                </a:solidFill>
                <a:latin typeface="Myriad Pro" pitchFamily="34" charset="0"/>
                <a:ea typeface="+mj-ea"/>
                <a:cs typeface="+mj-cs"/>
              </a:defRPr>
            </a:lvl1pPr>
          </a:lstStyle>
          <a:p>
            <a:pPr>
              <a:defRPr/>
            </a:pPr>
            <a:r>
              <a:rPr lang="fr-FR" dirty="0"/>
              <a:t>Focalisation sur 7 hubs</a:t>
            </a:r>
          </a:p>
        </p:txBody>
      </p:sp>
    </p:spTree>
    <p:extLst>
      <p:ext uri="{BB962C8B-B14F-4D97-AF65-F5344CB8AC3E}">
        <p14:creationId xmlns:p14="http://schemas.microsoft.com/office/powerpoint/2010/main" val="11652791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7958374" y="493112"/>
            <a:ext cx="2635867" cy="1616665"/>
          </a:xfrm>
          <a:prstGeom prst="rect">
            <a:avLst/>
          </a:prstGeom>
        </p:spPr>
      </p:pic>
      <p:pic>
        <p:nvPicPr>
          <p:cNvPr id="10" name="Image 9"/>
          <p:cNvPicPr>
            <a:picLocks noChangeAspect="1"/>
          </p:cNvPicPr>
          <p:nvPr/>
        </p:nvPicPr>
        <p:blipFill>
          <a:blip r:embed="rId3"/>
          <a:stretch>
            <a:fillRect/>
          </a:stretch>
        </p:blipFill>
        <p:spPr>
          <a:xfrm>
            <a:off x="5365662" y="5410815"/>
            <a:ext cx="2894370" cy="1447185"/>
          </a:xfrm>
          <a:prstGeom prst="rect">
            <a:avLst/>
          </a:prstGeom>
        </p:spPr>
      </p:pic>
      <p:pic>
        <p:nvPicPr>
          <p:cNvPr id="11" name="Image 10"/>
          <p:cNvPicPr>
            <a:picLocks noChangeAspect="1"/>
          </p:cNvPicPr>
          <p:nvPr/>
        </p:nvPicPr>
        <p:blipFill>
          <a:blip r:embed="rId4"/>
          <a:stretch>
            <a:fillRect/>
          </a:stretch>
        </p:blipFill>
        <p:spPr>
          <a:xfrm>
            <a:off x="1458" y="3159689"/>
            <a:ext cx="3107823" cy="1823256"/>
          </a:xfrm>
          <a:prstGeom prst="rect">
            <a:avLst/>
          </a:prstGeom>
        </p:spPr>
      </p:pic>
      <p:pic>
        <p:nvPicPr>
          <p:cNvPr id="12" name="Image 11"/>
          <p:cNvPicPr>
            <a:picLocks noChangeAspect="1"/>
          </p:cNvPicPr>
          <p:nvPr/>
        </p:nvPicPr>
        <p:blipFill>
          <a:blip r:embed="rId5"/>
          <a:stretch>
            <a:fillRect/>
          </a:stretch>
        </p:blipFill>
        <p:spPr>
          <a:xfrm>
            <a:off x="2210530" y="5375564"/>
            <a:ext cx="2118634" cy="1412423"/>
          </a:xfrm>
          <a:prstGeom prst="rect">
            <a:avLst/>
          </a:prstGeom>
        </p:spPr>
      </p:pic>
      <p:pic>
        <p:nvPicPr>
          <p:cNvPr id="14" name="Image 13"/>
          <p:cNvPicPr>
            <a:picLocks noChangeAspect="1"/>
          </p:cNvPicPr>
          <p:nvPr/>
        </p:nvPicPr>
        <p:blipFill>
          <a:blip r:embed="rId6"/>
          <a:stretch>
            <a:fillRect/>
          </a:stretch>
        </p:blipFill>
        <p:spPr>
          <a:xfrm>
            <a:off x="4650481" y="585829"/>
            <a:ext cx="2402695" cy="1601797"/>
          </a:xfrm>
          <a:prstGeom prst="rect">
            <a:avLst/>
          </a:prstGeom>
        </p:spPr>
      </p:pic>
      <p:pic>
        <p:nvPicPr>
          <p:cNvPr id="15" name="Image 14"/>
          <p:cNvPicPr>
            <a:picLocks noChangeAspect="1"/>
          </p:cNvPicPr>
          <p:nvPr/>
        </p:nvPicPr>
        <p:blipFill>
          <a:blip r:embed="rId7"/>
          <a:stretch>
            <a:fillRect/>
          </a:stretch>
        </p:blipFill>
        <p:spPr>
          <a:xfrm>
            <a:off x="9248301" y="2943523"/>
            <a:ext cx="2478373" cy="1767906"/>
          </a:xfrm>
          <a:prstGeom prst="rect">
            <a:avLst/>
          </a:prstGeom>
        </p:spPr>
      </p:pic>
      <p:pic>
        <p:nvPicPr>
          <p:cNvPr id="16" name="Image 15"/>
          <p:cNvPicPr>
            <a:picLocks noChangeAspect="1"/>
          </p:cNvPicPr>
          <p:nvPr/>
        </p:nvPicPr>
        <p:blipFill>
          <a:blip r:embed="rId8"/>
          <a:stretch>
            <a:fillRect/>
          </a:stretch>
        </p:blipFill>
        <p:spPr>
          <a:xfrm>
            <a:off x="59637" y="-69405"/>
            <a:ext cx="1517837" cy="2023783"/>
          </a:xfrm>
          <a:prstGeom prst="rect">
            <a:avLst/>
          </a:prstGeom>
        </p:spPr>
      </p:pic>
      <p:pic>
        <p:nvPicPr>
          <p:cNvPr id="18" name="Image 17"/>
          <p:cNvPicPr>
            <a:picLocks noChangeAspect="1"/>
          </p:cNvPicPr>
          <p:nvPr/>
        </p:nvPicPr>
        <p:blipFill>
          <a:blip r:embed="rId9"/>
          <a:stretch>
            <a:fillRect/>
          </a:stretch>
        </p:blipFill>
        <p:spPr>
          <a:xfrm>
            <a:off x="9493709" y="5735710"/>
            <a:ext cx="2176445" cy="783520"/>
          </a:xfrm>
          <a:prstGeom prst="rect">
            <a:avLst/>
          </a:prstGeom>
        </p:spPr>
      </p:pic>
      <p:pic>
        <p:nvPicPr>
          <p:cNvPr id="19" name="Image 18"/>
          <p:cNvPicPr>
            <a:picLocks noChangeAspect="1"/>
          </p:cNvPicPr>
          <p:nvPr/>
        </p:nvPicPr>
        <p:blipFill>
          <a:blip r:embed="rId10"/>
          <a:stretch>
            <a:fillRect/>
          </a:stretch>
        </p:blipFill>
        <p:spPr>
          <a:xfrm>
            <a:off x="1729719" y="296185"/>
            <a:ext cx="2123511" cy="936104"/>
          </a:xfrm>
          <a:prstGeom prst="rect">
            <a:avLst/>
          </a:prstGeom>
        </p:spPr>
      </p:pic>
      <p:sp>
        <p:nvSpPr>
          <p:cNvPr id="2" name="ZoneTexte 1"/>
          <p:cNvSpPr txBox="1"/>
          <p:nvPr/>
        </p:nvSpPr>
        <p:spPr>
          <a:xfrm>
            <a:off x="9518" y="2541957"/>
            <a:ext cx="3428957" cy="646331"/>
          </a:xfrm>
          <a:prstGeom prst="rect">
            <a:avLst/>
          </a:prstGeom>
          <a:noFill/>
        </p:spPr>
        <p:txBody>
          <a:bodyPr wrap="square" rtlCol="0">
            <a:spAutoFit/>
          </a:bodyPr>
          <a:lstStyle/>
          <a:p>
            <a:pPr algn="ctr"/>
            <a:r>
              <a:rPr lang="fr-FR" sz="900" b="1" dirty="0" err="1"/>
              <a:t>Lhyfe</a:t>
            </a:r>
            <a:r>
              <a:rPr lang="fr-FR" sz="900" b="1" dirty="0"/>
              <a:t> Project: first off shore production </a:t>
            </a:r>
            <a:r>
              <a:rPr lang="fr-FR" sz="900" b="1" dirty="0" err="1"/>
              <a:t>realized</a:t>
            </a:r>
            <a:r>
              <a:rPr lang="fr-FR" sz="900" b="1" dirty="0"/>
              <a:t> in Vendée </a:t>
            </a:r>
            <a:r>
              <a:rPr lang="fr-FR" sz="900" b="1" dirty="0" err="1"/>
              <a:t>near</a:t>
            </a:r>
            <a:r>
              <a:rPr lang="fr-FR" sz="900" b="1" dirty="0"/>
              <a:t> Nantes</a:t>
            </a:r>
          </a:p>
          <a:p>
            <a:pPr algn="ctr"/>
            <a:r>
              <a:rPr lang="fr-FR" sz="900" b="1" dirty="0"/>
              <a:t>1 MW </a:t>
            </a:r>
            <a:r>
              <a:rPr lang="fr-FR" sz="900" b="1" dirty="0" err="1"/>
              <a:t>installed</a:t>
            </a:r>
            <a:r>
              <a:rPr lang="fr-FR" sz="900" b="1" dirty="0"/>
              <a:t> on a off shore </a:t>
            </a:r>
            <a:r>
              <a:rPr lang="fr-FR" sz="900" b="1" dirty="0" err="1"/>
              <a:t>platform</a:t>
            </a:r>
            <a:endParaRPr lang="fr-FR" sz="900" b="1" dirty="0"/>
          </a:p>
          <a:p>
            <a:pPr algn="ctr"/>
            <a:r>
              <a:rPr lang="fr-FR" sz="900" b="1" dirty="0"/>
              <a:t>400Kg H2/</a:t>
            </a:r>
            <a:r>
              <a:rPr lang="fr-FR" sz="900" b="1" dirty="0" err="1"/>
              <a:t>day</a:t>
            </a:r>
            <a:r>
              <a:rPr lang="fr-FR" sz="900" b="1" dirty="0"/>
              <a:t> </a:t>
            </a:r>
            <a:r>
              <a:rPr lang="fr-FR" sz="900" b="1" dirty="0" err="1"/>
              <a:t>produced</a:t>
            </a:r>
            <a:r>
              <a:rPr lang="fr-FR" sz="900" b="1" dirty="0"/>
              <a:t> pipe line to Nantes area</a:t>
            </a:r>
          </a:p>
        </p:txBody>
      </p:sp>
      <p:sp>
        <p:nvSpPr>
          <p:cNvPr id="3" name="ZoneTexte 2"/>
          <p:cNvSpPr txBox="1"/>
          <p:nvPr/>
        </p:nvSpPr>
        <p:spPr>
          <a:xfrm>
            <a:off x="3788967" y="146696"/>
            <a:ext cx="3779590" cy="507831"/>
          </a:xfrm>
          <a:prstGeom prst="rect">
            <a:avLst/>
          </a:prstGeom>
          <a:noFill/>
        </p:spPr>
        <p:txBody>
          <a:bodyPr wrap="square" rtlCol="0">
            <a:spAutoFit/>
          </a:bodyPr>
          <a:lstStyle/>
          <a:p>
            <a:pPr algn="ctr"/>
            <a:r>
              <a:rPr lang="fr-FR" sz="900" b="1" dirty="0"/>
              <a:t>H2 taxi: 300 taxis </a:t>
            </a:r>
            <a:r>
              <a:rPr lang="fr-FR" sz="900" b="1" dirty="0" err="1"/>
              <a:t>deployed</a:t>
            </a:r>
            <a:r>
              <a:rPr lang="fr-FR" sz="900" b="1" dirty="0"/>
              <a:t>, 700 in 2 024</a:t>
            </a:r>
          </a:p>
          <a:p>
            <a:pPr algn="ctr"/>
            <a:r>
              <a:rPr lang="fr-FR" sz="900" b="1" dirty="0" err="1"/>
              <a:t>Deployment</a:t>
            </a:r>
            <a:r>
              <a:rPr lang="fr-FR" sz="900" b="1" dirty="0"/>
              <a:t> in Le Mans, Madrid Barcelona Brussels, </a:t>
            </a:r>
          </a:p>
          <a:p>
            <a:pPr algn="ctr"/>
            <a:r>
              <a:rPr lang="fr-FR" sz="900" b="1" dirty="0"/>
              <a:t>Porto Lisbonne H2 corridor </a:t>
            </a:r>
            <a:r>
              <a:rPr lang="fr-FR" sz="900" b="1" dirty="0" err="1"/>
              <a:t>between</a:t>
            </a:r>
            <a:r>
              <a:rPr lang="fr-FR" sz="900" b="1" dirty="0"/>
              <a:t> Portugal and </a:t>
            </a:r>
            <a:r>
              <a:rPr lang="fr-FR" sz="900" b="1" dirty="0" err="1"/>
              <a:t>Belgium</a:t>
            </a:r>
            <a:endParaRPr lang="fr-FR" sz="900" b="1" dirty="0"/>
          </a:p>
        </p:txBody>
      </p:sp>
      <p:sp>
        <p:nvSpPr>
          <p:cNvPr id="20" name="ZoneTexte 19"/>
          <p:cNvSpPr txBox="1"/>
          <p:nvPr/>
        </p:nvSpPr>
        <p:spPr>
          <a:xfrm>
            <a:off x="7894554" y="146696"/>
            <a:ext cx="3198311" cy="369332"/>
          </a:xfrm>
          <a:prstGeom prst="rect">
            <a:avLst/>
          </a:prstGeom>
          <a:noFill/>
        </p:spPr>
        <p:txBody>
          <a:bodyPr wrap="none" rtlCol="0">
            <a:spAutoFit/>
          </a:bodyPr>
          <a:lstStyle/>
          <a:p>
            <a:pPr algn="ctr"/>
            <a:r>
              <a:rPr lang="fr-FR" sz="900" b="1" dirty="0"/>
              <a:t>The </a:t>
            </a:r>
            <a:r>
              <a:rPr lang="fr-FR" sz="900" b="1" dirty="0" err="1"/>
              <a:t>biggest</a:t>
            </a:r>
            <a:r>
              <a:rPr lang="fr-FR" sz="900" b="1" dirty="0"/>
              <a:t> HRS in Europe in Paris (Porte Saint Cloud)</a:t>
            </a:r>
          </a:p>
          <a:p>
            <a:pPr algn="ctr"/>
            <a:r>
              <a:rPr lang="fr-FR" sz="900" b="1" dirty="0"/>
              <a:t>1 ton/d </a:t>
            </a:r>
            <a:r>
              <a:rPr lang="fr-FR" sz="900" b="1" dirty="0" err="1"/>
              <a:t>electrolyser</a:t>
            </a:r>
            <a:endParaRPr lang="fr-FR" sz="900" b="1" dirty="0"/>
          </a:p>
        </p:txBody>
      </p:sp>
      <p:sp>
        <p:nvSpPr>
          <p:cNvPr id="4" name="ZoneTexte 3"/>
          <p:cNvSpPr txBox="1"/>
          <p:nvPr/>
        </p:nvSpPr>
        <p:spPr>
          <a:xfrm>
            <a:off x="1774965" y="5053978"/>
            <a:ext cx="3082895" cy="230832"/>
          </a:xfrm>
          <a:prstGeom prst="rect">
            <a:avLst/>
          </a:prstGeom>
          <a:noFill/>
        </p:spPr>
        <p:txBody>
          <a:bodyPr wrap="none" rtlCol="0">
            <a:spAutoFit/>
          </a:bodyPr>
          <a:lstStyle/>
          <a:p>
            <a:pPr algn="ctr"/>
            <a:r>
              <a:rPr lang="fr-FR" sz="900" b="1" dirty="0"/>
              <a:t>Fives Group </a:t>
            </a:r>
            <a:r>
              <a:rPr lang="fr-FR" sz="900" b="1" dirty="0" err="1"/>
              <a:t>developp</a:t>
            </a:r>
            <a:r>
              <a:rPr lang="fr-FR" sz="900" b="1" dirty="0"/>
              <a:t> a 100% H2 combustion </a:t>
            </a:r>
            <a:r>
              <a:rPr lang="fr-FR" sz="900" b="1" dirty="0" err="1"/>
              <a:t>burner</a:t>
            </a:r>
            <a:endParaRPr lang="fr-FR" sz="900" b="1" dirty="0"/>
          </a:p>
        </p:txBody>
      </p:sp>
      <p:sp>
        <p:nvSpPr>
          <p:cNvPr id="5" name="ZoneTexte 4"/>
          <p:cNvSpPr txBox="1"/>
          <p:nvPr/>
        </p:nvSpPr>
        <p:spPr>
          <a:xfrm>
            <a:off x="9203959" y="2200632"/>
            <a:ext cx="2952328" cy="646331"/>
          </a:xfrm>
          <a:prstGeom prst="rect">
            <a:avLst/>
          </a:prstGeom>
          <a:noFill/>
        </p:spPr>
        <p:txBody>
          <a:bodyPr wrap="square" rtlCol="0">
            <a:spAutoFit/>
          </a:bodyPr>
          <a:lstStyle/>
          <a:p>
            <a:pPr algn="ctr"/>
            <a:r>
              <a:rPr lang="fr-FR" sz="900" b="1" dirty="0" err="1"/>
              <a:t>Haffner</a:t>
            </a:r>
            <a:r>
              <a:rPr lang="fr-FR" sz="900" b="1" dirty="0"/>
              <a:t> Group </a:t>
            </a:r>
            <a:r>
              <a:rPr lang="fr-FR" sz="900" b="1" dirty="0" err="1"/>
              <a:t>installed</a:t>
            </a:r>
            <a:r>
              <a:rPr lang="fr-FR" sz="900" b="1" dirty="0"/>
              <a:t> a H2 production </a:t>
            </a:r>
            <a:r>
              <a:rPr lang="fr-FR" sz="900" b="1" dirty="0" err="1"/>
              <a:t>from</a:t>
            </a:r>
            <a:r>
              <a:rPr lang="fr-FR" sz="900" b="1" dirty="0"/>
              <a:t> </a:t>
            </a:r>
            <a:r>
              <a:rPr lang="fr-FR" sz="900" b="1" dirty="0" err="1"/>
              <a:t>biomass</a:t>
            </a:r>
            <a:r>
              <a:rPr lang="fr-FR" sz="900" b="1" dirty="0"/>
              <a:t> </a:t>
            </a:r>
            <a:r>
              <a:rPr lang="fr-FR" sz="900" b="1" dirty="0" err="1"/>
              <a:t>residue</a:t>
            </a:r>
            <a:r>
              <a:rPr lang="fr-FR" sz="900" b="1" dirty="0"/>
              <a:t> </a:t>
            </a:r>
            <a:r>
              <a:rPr lang="fr-FR" sz="900" b="1" dirty="0" err="1"/>
              <a:t>south</a:t>
            </a:r>
            <a:r>
              <a:rPr lang="fr-FR" sz="900" b="1" dirty="0"/>
              <a:t> of Paris</a:t>
            </a:r>
          </a:p>
          <a:p>
            <a:pPr algn="ctr"/>
            <a:r>
              <a:rPr lang="fr-FR" sz="900" b="1" dirty="0"/>
              <a:t>450tons/year </a:t>
            </a:r>
            <a:r>
              <a:rPr lang="fr-FR" sz="900" b="1" dirty="0" err="1"/>
              <a:t>from</a:t>
            </a:r>
            <a:r>
              <a:rPr lang="fr-FR" sz="900" b="1" dirty="0"/>
              <a:t> 7000 tons </a:t>
            </a:r>
            <a:r>
              <a:rPr lang="fr-FR" sz="900" b="1" dirty="0" err="1"/>
              <a:t>residues</a:t>
            </a:r>
            <a:r>
              <a:rPr lang="fr-FR" sz="900" b="1" dirty="0"/>
              <a:t> +</a:t>
            </a:r>
            <a:r>
              <a:rPr lang="fr-FR" sz="900" b="1" dirty="0" err="1"/>
              <a:t>biochar</a:t>
            </a:r>
            <a:r>
              <a:rPr lang="fr-FR" sz="900" b="1" dirty="0"/>
              <a:t> usage</a:t>
            </a:r>
          </a:p>
        </p:txBody>
      </p:sp>
      <p:sp>
        <p:nvSpPr>
          <p:cNvPr id="6" name="ZoneTexte 5"/>
          <p:cNvSpPr txBox="1"/>
          <p:nvPr/>
        </p:nvSpPr>
        <p:spPr>
          <a:xfrm>
            <a:off x="5357183" y="5096603"/>
            <a:ext cx="3294493" cy="369332"/>
          </a:xfrm>
          <a:prstGeom prst="rect">
            <a:avLst/>
          </a:prstGeom>
          <a:noFill/>
        </p:spPr>
        <p:txBody>
          <a:bodyPr wrap="none" rtlCol="0">
            <a:spAutoFit/>
          </a:bodyPr>
          <a:lstStyle/>
          <a:p>
            <a:pPr algn="ctr"/>
            <a:r>
              <a:rPr lang="fr-FR" sz="900" b="1" dirty="0" err="1"/>
              <a:t>Genvia</a:t>
            </a:r>
            <a:r>
              <a:rPr lang="fr-FR" sz="900" b="1" dirty="0"/>
              <a:t> </a:t>
            </a:r>
            <a:r>
              <a:rPr lang="fr-FR" sz="900" b="1" dirty="0" err="1"/>
              <a:t>inaugurate</a:t>
            </a:r>
            <a:r>
              <a:rPr lang="fr-FR" sz="900" b="1" dirty="0"/>
              <a:t> </a:t>
            </a:r>
            <a:r>
              <a:rPr lang="fr-FR" sz="900" b="1" dirty="0" err="1"/>
              <a:t>its</a:t>
            </a:r>
            <a:r>
              <a:rPr lang="fr-FR" sz="900" b="1" dirty="0"/>
              <a:t> first pilot line production for SOEC</a:t>
            </a:r>
          </a:p>
          <a:p>
            <a:pPr algn="ctr"/>
            <a:r>
              <a:rPr lang="fr-FR" sz="900" b="1" dirty="0"/>
              <a:t>1st </a:t>
            </a:r>
            <a:r>
              <a:rPr lang="fr-FR" sz="900" b="1" dirty="0" err="1"/>
              <a:t>project</a:t>
            </a:r>
            <a:r>
              <a:rPr lang="fr-FR" sz="900" b="1" dirty="0"/>
              <a:t> for Arcelor Mittal</a:t>
            </a:r>
          </a:p>
        </p:txBody>
      </p:sp>
      <p:sp>
        <p:nvSpPr>
          <p:cNvPr id="7" name="ZoneTexte 6"/>
          <p:cNvSpPr txBox="1"/>
          <p:nvPr/>
        </p:nvSpPr>
        <p:spPr>
          <a:xfrm>
            <a:off x="9114445" y="5019659"/>
            <a:ext cx="2850208" cy="646331"/>
          </a:xfrm>
          <a:prstGeom prst="rect">
            <a:avLst/>
          </a:prstGeom>
          <a:noFill/>
        </p:spPr>
        <p:txBody>
          <a:bodyPr wrap="square" rtlCol="0">
            <a:spAutoFit/>
          </a:bodyPr>
          <a:lstStyle/>
          <a:p>
            <a:pPr algn="ctr"/>
            <a:r>
              <a:rPr lang="fr-FR" sz="900" b="1" dirty="0"/>
              <a:t>HSL (ex </a:t>
            </a:r>
            <a:r>
              <a:rPr lang="fr-FR" sz="900" b="1" dirty="0" err="1"/>
              <a:t>Hysilab</a:t>
            </a:r>
            <a:r>
              <a:rPr lang="fr-FR" sz="900" b="1" dirty="0"/>
              <a:t>) </a:t>
            </a:r>
            <a:r>
              <a:rPr lang="fr-FR" sz="900" b="1" dirty="0" err="1"/>
              <a:t>develop</a:t>
            </a:r>
            <a:r>
              <a:rPr lang="fr-FR" sz="900" b="1" dirty="0"/>
              <a:t> a silane base </a:t>
            </a:r>
            <a:r>
              <a:rPr lang="fr-FR" sz="900" b="1" dirty="0" err="1"/>
              <a:t>hydrogen</a:t>
            </a:r>
            <a:r>
              <a:rPr lang="fr-FR" sz="900" b="1" dirty="0"/>
              <a:t> carrier</a:t>
            </a:r>
          </a:p>
          <a:p>
            <a:pPr algn="ctr"/>
            <a:r>
              <a:rPr lang="fr-FR" sz="900" b="1" dirty="0"/>
              <a:t> (NON </a:t>
            </a:r>
            <a:r>
              <a:rPr lang="fr-FR" sz="900" b="1" dirty="0" err="1"/>
              <a:t>organic</a:t>
            </a:r>
            <a:r>
              <a:rPr lang="fr-FR" sz="900" b="1" dirty="0"/>
              <a:t> LHC!)</a:t>
            </a:r>
          </a:p>
          <a:p>
            <a:pPr algn="ctr"/>
            <a:r>
              <a:rPr lang="fr-FR" sz="900" b="1" dirty="0"/>
              <a:t>In Aix en Provence</a:t>
            </a:r>
          </a:p>
        </p:txBody>
      </p:sp>
      <p:sp>
        <p:nvSpPr>
          <p:cNvPr id="8" name="ZoneTexte 7"/>
          <p:cNvSpPr txBox="1"/>
          <p:nvPr/>
        </p:nvSpPr>
        <p:spPr>
          <a:xfrm>
            <a:off x="1648944" y="1453737"/>
            <a:ext cx="2204287" cy="784830"/>
          </a:xfrm>
          <a:prstGeom prst="rect">
            <a:avLst/>
          </a:prstGeom>
          <a:noFill/>
        </p:spPr>
        <p:txBody>
          <a:bodyPr wrap="square" rtlCol="0">
            <a:spAutoFit/>
          </a:bodyPr>
          <a:lstStyle/>
          <a:p>
            <a:pPr algn="ctr"/>
            <a:r>
              <a:rPr lang="fr-FR" sz="900" b="1" dirty="0"/>
              <a:t>2 </a:t>
            </a:r>
            <a:r>
              <a:rPr lang="fr-FR" sz="900" b="1" dirty="0" err="1"/>
              <a:t>start</a:t>
            </a:r>
            <a:r>
              <a:rPr lang="fr-FR" sz="900" b="1" dirty="0"/>
              <a:t> up </a:t>
            </a:r>
            <a:r>
              <a:rPr lang="fr-FR" sz="900" b="1" dirty="0" err="1"/>
              <a:t>develop</a:t>
            </a:r>
            <a:r>
              <a:rPr lang="fr-FR" sz="900" b="1" dirty="0"/>
              <a:t> premium </a:t>
            </a:r>
            <a:r>
              <a:rPr lang="fr-FR" sz="900" b="1" dirty="0" err="1"/>
              <a:t>passenger</a:t>
            </a:r>
            <a:r>
              <a:rPr lang="fr-FR" sz="900" b="1" dirty="0"/>
              <a:t> cars</a:t>
            </a:r>
          </a:p>
          <a:p>
            <a:pPr algn="ctr"/>
            <a:endParaRPr lang="fr-FR" sz="900" b="1" dirty="0"/>
          </a:p>
          <a:p>
            <a:pPr algn="ctr"/>
            <a:r>
              <a:rPr lang="fr-FR" sz="900" b="1" dirty="0"/>
              <a:t>HOPIUM</a:t>
            </a:r>
          </a:p>
          <a:p>
            <a:pPr algn="ctr"/>
            <a:r>
              <a:rPr lang="fr-FR" sz="900" b="1" dirty="0"/>
              <a:t>NAM X</a:t>
            </a:r>
          </a:p>
        </p:txBody>
      </p:sp>
      <p:pic>
        <p:nvPicPr>
          <p:cNvPr id="1031" name="Picture 7" descr="https://www.google.fr/maps/vt/data=aaLrwfgaThOnbII4rjZI_0_NpvuSeGW8-oT1GxYkSaYm5BLiPrSJGLaprTnmo_KJlbcM9JFGhbrskyhji9hx2qnoLy1uJDUlPsBmgxEpKoV5197ftOGZOyM6eFjMlPqbyH3nbFrT4sTLckvOrThj16Dm3PrbI1rREnoyMONWZ5ivO0hQc_McRDsQ5ObEZiQhcHVvP9IgCUoeUoQ3rEg2FoFtHR2LGxmTegkc9KDsxYIQtcggKMth6lI"/>
          <p:cNvPicPr>
            <a:picLocks noChangeAspect="1" noChangeArrowheads="1"/>
          </p:cNvPicPr>
          <p:nvPr/>
        </p:nvPicPr>
        <p:blipFill rotWithShape="1">
          <a:blip r:embed="rId11">
            <a:extLst>
              <a:ext uri="{28A0092B-C50C-407E-A947-70E740481C1C}">
                <a14:useLocalDpi xmlns:a14="http://schemas.microsoft.com/office/drawing/2010/main" val="0"/>
              </a:ext>
            </a:extLst>
          </a:blip>
          <a:srcRect l="23820" r="19981" b="6684"/>
          <a:stretch/>
        </p:blipFill>
        <p:spPr bwMode="auto">
          <a:xfrm>
            <a:off x="4329164" y="2329668"/>
            <a:ext cx="2918964" cy="252036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cteur droit avec flèche 25"/>
          <p:cNvCxnSpPr>
            <a:stCxn id="11" idx="3"/>
          </p:cNvCxnSpPr>
          <p:nvPr/>
        </p:nvCxnSpPr>
        <p:spPr bwMode="auto">
          <a:xfrm flipV="1">
            <a:off x="3109281" y="3518643"/>
            <a:ext cx="1762584" cy="552674"/>
          </a:xfrm>
          <a:prstGeom prst="straightConnector1">
            <a:avLst/>
          </a:prstGeom>
          <a:blipFill dpi="0" rotWithShape="0">
            <a:blip r:embed="rId12"/>
            <a:srcRect/>
            <a:tile tx="0" ty="0" sx="100000" sy="100000" flip="none" algn="tl"/>
          </a:blipFill>
          <a:ln w="12700" cap="flat" cmpd="sng" algn="ctr">
            <a:solidFill>
              <a:srgbClr val="000000"/>
            </a:solidFill>
            <a:prstDash val="solid"/>
            <a:miter lim="400000"/>
            <a:headEnd type="none" w="med" len="med"/>
            <a:tailEnd type="triangle"/>
          </a:ln>
          <a:effectLst>
            <a:outerShdw blurRad="25400" algn="ctr" rotWithShape="0">
              <a:srgbClr val="000000">
                <a:alpha val="50000"/>
              </a:srgbClr>
            </a:outerShdw>
          </a:effectLst>
        </p:spPr>
      </p:cxnSp>
      <p:cxnSp>
        <p:nvCxnSpPr>
          <p:cNvPr id="28" name="Connecteur droit avec flèche 27"/>
          <p:cNvCxnSpPr/>
          <p:nvPr/>
        </p:nvCxnSpPr>
        <p:spPr bwMode="auto">
          <a:xfrm>
            <a:off x="3853230" y="1111635"/>
            <a:ext cx="1202119" cy="1831889"/>
          </a:xfrm>
          <a:prstGeom prst="straightConnector1">
            <a:avLst/>
          </a:prstGeom>
          <a:blipFill dpi="0" rotWithShape="0">
            <a:blip r:embed="rId12"/>
            <a:srcRect/>
            <a:tile tx="0" ty="0" sx="100000" sy="100000" flip="none" algn="tl"/>
          </a:blipFill>
          <a:ln w="12700" cap="flat" cmpd="sng" algn="ctr">
            <a:solidFill>
              <a:srgbClr val="000000"/>
            </a:solidFill>
            <a:prstDash val="solid"/>
            <a:miter lim="400000"/>
            <a:headEnd type="none" w="med" len="med"/>
            <a:tailEnd type="triangle"/>
          </a:ln>
          <a:effectLst>
            <a:outerShdw blurRad="25400" algn="ctr" rotWithShape="0">
              <a:srgbClr val="000000">
                <a:alpha val="50000"/>
              </a:srgbClr>
            </a:outerShdw>
          </a:effectLst>
        </p:spPr>
      </p:cxnSp>
      <p:cxnSp>
        <p:nvCxnSpPr>
          <p:cNvPr id="30" name="Connecteur droit avec flèche 29"/>
          <p:cNvCxnSpPr/>
          <p:nvPr/>
        </p:nvCxnSpPr>
        <p:spPr bwMode="auto">
          <a:xfrm flipH="1">
            <a:off x="5731989" y="2208136"/>
            <a:ext cx="56658" cy="735387"/>
          </a:xfrm>
          <a:prstGeom prst="straightConnector1">
            <a:avLst/>
          </a:prstGeom>
          <a:blipFill dpi="0" rotWithShape="0">
            <a:blip r:embed="rId12"/>
            <a:srcRect/>
            <a:tile tx="0" ty="0" sx="100000" sy="100000" flip="none" algn="tl"/>
          </a:blipFill>
          <a:ln w="12700" cap="flat" cmpd="sng" algn="ctr">
            <a:solidFill>
              <a:srgbClr val="000000"/>
            </a:solidFill>
            <a:prstDash val="solid"/>
            <a:miter lim="400000"/>
            <a:headEnd type="none" w="med" len="med"/>
            <a:tailEnd type="triangle"/>
          </a:ln>
          <a:effectLst>
            <a:outerShdw blurRad="25400" algn="ctr" rotWithShape="0">
              <a:srgbClr val="000000">
                <a:alpha val="50000"/>
              </a:srgbClr>
            </a:outerShdw>
          </a:effectLst>
        </p:spPr>
      </p:cxnSp>
      <p:cxnSp>
        <p:nvCxnSpPr>
          <p:cNvPr id="1024" name="Connecteur droit avec flèche 1023"/>
          <p:cNvCxnSpPr/>
          <p:nvPr/>
        </p:nvCxnSpPr>
        <p:spPr bwMode="auto">
          <a:xfrm flipH="1">
            <a:off x="5851829" y="2200632"/>
            <a:ext cx="2150011" cy="868328"/>
          </a:xfrm>
          <a:prstGeom prst="straightConnector1">
            <a:avLst/>
          </a:prstGeom>
          <a:blipFill dpi="0" rotWithShape="0">
            <a:blip r:embed="rId12"/>
            <a:srcRect/>
            <a:tile tx="0" ty="0" sx="100000" sy="100000" flip="none" algn="tl"/>
          </a:blipFill>
          <a:ln w="12700" cap="flat" cmpd="sng" algn="ctr">
            <a:solidFill>
              <a:srgbClr val="000000"/>
            </a:solidFill>
            <a:prstDash val="solid"/>
            <a:miter lim="400000"/>
            <a:headEnd type="none" w="med" len="med"/>
            <a:tailEnd type="triangle"/>
          </a:ln>
          <a:effectLst>
            <a:outerShdw blurRad="25400" algn="ctr" rotWithShape="0">
              <a:srgbClr val="000000">
                <a:alpha val="50000"/>
              </a:srgbClr>
            </a:outerShdw>
          </a:effectLst>
        </p:spPr>
      </p:cxnSp>
      <p:cxnSp>
        <p:nvCxnSpPr>
          <p:cNvPr id="1026" name="Connecteur droit avec flèche 1025"/>
          <p:cNvCxnSpPr>
            <a:stCxn id="5" idx="1"/>
          </p:cNvCxnSpPr>
          <p:nvPr/>
        </p:nvCxnSpPr>
        <p:spPr bwMode="auto">
          <a:xfrm flipH="1">
            <a:off x="5976741" y="2531492"/>
            <a:ext cx="3227218" cy="599062"/>
          </a:xfrm>
          <a:prstGeom prst="straightConnector1">
            <a:avLst/>
          </a:prstGeom>
          <a:blipFill dpi="0" rotWithShape="0">
            <a:blip r:embed="rId12"/>
            <a:srcRect/>
            <a:tile tx="0" ty="0" sx="100000" sy="100000" flip="none" algn="tl"/>
          </a:blipFill>
          <a:ln w="12700" cap="flat" cmpd="sng" algn="ctr">
            <a:solidFill>
              <a:srgbClr val="000000"/>
            </a:solidFill>
            <a:prstDash val="solid"/>
            <a:miter lim="400000"/>
            <a:headEnd type="none" w="med" len="med"/>
            <a:tailEnd type="triangle"/>
          </a:ln>
          <a:effectLst>
            <a:outerShdw blurRad="25400" algn="ctr" rotWithShape="0">
              <a:srgbClr val="000000">
                <a:alpha val="50000"/>
              </a:srgbClr>
            </a:outerShdw>
          </a:effectLst>
        </p:spPr>
      </p:cxnSp>
      <p:cxnSp>
        <p:nvCxnSpPr>
          <p:cNvPr id="1028" name="Connecteur droit avec flèche 1027"/>
          <p:cNvCxnSpPr/>
          <p:nvPr/>
        </p:nvCxnSpPr>
        <p:spPr bwMode="auto">
          <a:xfrm flipH="1" flipV="1">
            <a:off x="6114666" y="3197996"/>
            <a:ext cx="3089293" cy="378647"/>
          </a:xfrm>
          <a:prstGeom prst="straightConnector1">
            <a:avLst/>
          </a:prstGeom>
          <a:blipFill dpi="0" rotWithShape="0">
            <a:blip r:embed="rId12"/>
            <a:srcRect/>
            <a:tile tx="0" ty="0" sx="100000" sy="100000" flip="none" algn="tl"/>
          </a:blipFill>
          <a:ln w="12700" cap="flat" cmpd="sng" algn="ctr">
            <a:solidFill>
              <a:srgbClr val="000000"/>
            </a:solidFill>
            <a:prstDash val="solid"/>
            <a:miter lim="400000"/>
            <a:headEnd type="none" w="med" len="med"/>
            <a:tailEnd type="triangle"/>
          </a:ln>
          <a:effectLst>
            <a:outerShdw blurRad="25400" algn="ctr" rotWithShape="0">
              <a:srgbClr val="000000">
                <a:alpha val="50000"/>
              </a:srgbClr>
            </a:outerShdw>
          </a:effectLst>
        </p:spPr>
      </p:cxnSp>
      <p:cxnSp>
        <p:nvCxnSpPr>
          <p:cNvPr id="1032" name="Connecteur droit avec flèche 1031"/>
          <p:cNvCxnSpPr/>
          <p:nvPr/>
        </p:nvCxnSpPr>
        <p:spPr bwMode="auto">
          <a:xfrm flipH="1" flipV="1">
            <a:off x="6204012" y="4344934"/>
            <a:ext cx="2808313" cy="690076"/>
          </a:xfrm>
          <a:prstGeom prst="straightConnector1">
            <a:avLst/>
          </a:prstGeom>
          <a:blipFill dpi="0" rotWithShape="0">
            <a:blip r:embed="rId12"/>
            <a:srcRect/>
            <a:tile tx="0" ty="0" sx="100000" sy="100000" flip="none" algn="tl"/>
          </a:blipFill>
          <a:ln w="12700" cap="flat" cmpd="sng" algn="ctr">
            <a:solidFill>
              <a:srgbClr val="000000"/>
            </a:solidFill>
            <a:prstDash val="solid"/>
            <a:miter lim="400000"/>
            <a:headEnd type="none" w="med" len="med"/>
            <a:tailEnd type="triangle"/>
          </a:ln>
          <a:effectLst>
            <a:outerShdw blurRad="25400" algn="ctr" rotWithShape="0">
              <a:srgbClr val="000000">
                <a:alpha val="50000"/>
              </a:srgbClr>
            </a:outerShdw>
          </a:effectLst>
        </p:spPr>
      </p:cxnSp>
      <p:cxnSp>
        <p:nvCxnSpPr>
          <p:cNvPr id="1034" name="Connecteur droit avec flèche 1033"/>
          <p:cNvCxnSpPr/>
          <p:nvPr/>
        </p:nvCxnSpPr>
        <p:spPr bwMode="auto">
          <a:xfrm flipV="1">
            <a:off x="5588993" y="4511977"/>
            <a:ext cx="262836" cy="898838"/>
          </a:xfrm>
          <a:prstGeom prst="straightConnector1">
            <a:avLst/>
          </a:prstGeom>
          <a:blipFill dpi="0" rotWithShape="0">
            <a:blip r:embed="rId12"/>
            <a:srcRect/>
            <a:tile tx="0" ty="0" sx="100000" sy="100000" flip="none" algn="tl"/>
          </a:blipFill>
          <a:ln w="12700" cap="flat" cmpd="sng" algn="ctr">
            <a:solidFill>
              <a:srgbClr val="000000"/>
            </a:solidFill>
            <a:prstDash val="solid"/>
            <a:miter lim="400000"/>
            <a:headEnd type="none" w="med" len="med"/>
            <a:tailEnd type="triangle"/>
          </a:ln>
          <a:effectLst>
            <a:outerShdw blurRad="25400" algn="ctr" rotWithShape="0">
              <a:srgbClr val="000000">
                <a:alpha val="50000"/>
              </a:srgbClr>
            </a:outerShdw>
          </a:effectLst>
        </p:spPr>
      </p:cxnSp>
    </p:spTree>
    <p:extLst>
      <p:ext uri="{BB962C8B-B14F-4D97-AF65-F5344CB8AC3E}">
        <p14:creationId xmlns:p14="http://schemas.microsoft.com/office/powerpoint/2010/main" val="30038242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7380A045-FD37-060D-F13D-734EA440E1EA}"/>
              </a:ext>
            </a:extLst>
          </p:cNvPr>
          <p:cNvSpPr>
            <a:spLocks noGrp="1"/>
          </p:cNvSpPr>
          <p:nvPr>
            <p:ph type="sldNum" sz="quarter" idx="12"/>
          </p:nvPr>
        </p:nvSpPr>
        <p:spPr/>
        <p:txBody>
          <a:bodyPr/>
          <a:lstStyle/>
          <a:p>
            <a:fld id="{672B7600-67E3-4D97-B453-880E2742B982}" type="slidenum">
              <a:rPr lang="en-US" smtClean="0"/>
              <a:t>96</a:t>
            </a:fld>
            <a:endParaRPr lang="en-US" dirty="0"/>
          </a:p>
        </p:txBody>
      </p:sp>
      <p:sp>
        <p:nvSpPr>
          <p:cNvPr id="5" name="Title 3">
            <a:extLst>
              <a:ext uri="{FF2B5EF4-FFF2-40B4-BE49-F238E27FC236}">
                <a16:creationId xmlns:a16="http://schemas.microsoft.com/office/drawing/2014/main" id="{109054CC-EC33-FECB-2BFD-26D1A6631DAD}"/>
              </a:ext>
            </a:extLst>
          </p:cNvPr>
          <p:cNvSpPr>
            <a:spLocks noGrp="1"/>
          </p:cNvSpPr>
          <p:nvPr>
            <p:ph type="title"/>
          </p:nvPr>
        </p:nvSpPr>
        <p:spPr>
          <a:xfrm>
            <a:off x="565484" y="365125"/>
            <a:ext cx="7978441" cy="1325563"/>
          </a:xfrm>
        </p:spPr>
        <p:txBody>
          <a:bodyPr>
            <a:normAutofit/>
          </a:bodyPr>
          <a:lstStyle/>
          <a:p>
            <a:r>
              <a:rPr lang="en-US" sz="3600" b="1" dirty="0" smtClean="0">
                <a:solidFill>
                  <a:schemeClr val="tx1">
                    <a:lumMod val="75000"/>
                    <a:lumOff val="25000"/>
                  </a:schemeClr>
                </a:solidFill>
                <a:latin typeface="Raleway" pitchFamily="2" charset="0"/>
                <a:ea typeface="Open Sans ExtraBold" panose="020B0906030804020204" pitchFamily="34" charset="0"/>
                <a:cs typeface="Helvetica" panose="020B0604020202020204" pitchFamily="34" charset="0"/>
              </a:rPr>
              <a:t>IEA Hydrogen</a:t>
            </a:r>
            <a:r>
              <a:rPr lang="en-US" sz="3600" b="1" dirty="0" smtClean="0">
                <a:solidFill>
                  <a:schemeClr val="tx1"/>
                </a:solidFill>
                <a:latin typeface="Raleway" pitchFamily="2" charset="0"/>
              </a:rPr>
              <a:t> </a:t>
            </a:r>
            <a:r>
              <a:rPr lang="en-US" sz="3600" b="1" dirty="0">
                <a:solidFill>
                  <a:schemeClr val="tx1">
                    <a:lumMod val="75000"/>
                    <a:lumOff val="25000"/>
                  </a:schemeClr>
                </a:solidFill>
                <a:latin typeface="Raleway" pitchFamily="2" charset="0"/>
                <a:ea typeface="Open Sans ExtraBold" panose="020B0906030804020204" pitchFamily="34" charset="0"/>
                <a:cs typeface="Helvetica" panose="020B0604020202020204" pitchFamily="34" charset="0"/>
              </a:rPr>
              <a:t>TCP in a nutshell</a:t>
            </a:r>
          </a:p>
        </p:txBody>
      </p:sp>
      <p:pic>
        <p:nvPicPr>
          <p:cNvPr id="6" name="Imagen 5">
            <a:extLst>
              <a:ext uri="{FF2B5EF4-FFF2-40B4-BE49-F238E27FC236}">
                <a16:creationId xmlns:a16="http://schemas.microsoft.com/office/drawing/2014/main" id="{AC405BB7-D9AB-70E8-257F-CD93D0573335}"/>
              </a:ext>
            </a:extLst>
          </p:cNvPr>
          <p:cNvPicPr>
            <a:picLocks noChangeAspect="1"/>
          </p:cNvPicPr>
          <p:nvPr/>
        </p:nvPicPr>
        <p:blipFill>
          <a:blip r:embed="rId2"/>
          <a:stretch>
            <a:fillRect/>
          </a:stretch>
        </p:blipFill>
        <p:spPr>
          <a:xfrm>
            <a:off x="6831643" y="1631283"/>
            <a:ext cx="4794873" cy="3595434"/>
          </a:xfrm>
          <a:prstGeom prst="rect">
            <a:avLst/>
          </a:prstGeom>
        </p:spPr>
      </p:pic>
      <p:pic>
        <p:nvPicPr>
          <p:cNvPr id="7" name="Picture 6" descr="Morocco Flag Vector Round Icon Illustration Stock Vector (Royalty Free)  786403411 | Shutterstock">
            <a:extLst>
              <a:ext uri="{FF2B5EF4-FFF2-40B4-BE49-F238E27FC236}">
                <a16:creationId xmlns:a16="http://schemas.microsoft.com/office/drawing/2014/main" id="{D5D5C524-F4FA-244D-2F4C-747A811A5D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456"/>
          <a:stretch/>
        </p:blipFill>
        <p:spPr bwMode="auto">
          <a:xfrm>
            <a:off x="6953492" y="4771231"/>
            <a:ext cx="499056" cy="48743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2">
            <a:extLst>
              <a:ext uri="{FF2B5EF4-FFF2-40B4-BE49-F238E27FC236}">
                <a16:creationId xmlns:a16="http://schemas.microsoft.com/office/drawing/2014/main" id="{84BED4F4-7F92-B46F-914B-0180B3E72E6E}"/>
              </a:ext>
            </a:extLst>
          </p:cNvPr>
          <p:cNvSpPr/>
          <p:nvPr/>
        </p:nvSpPr>
        <p:spPr>
          <a:xfrm>
            <a:off x="8885087" y="5497657"/>
            <a:ext cx="531734" cy="52731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412750" rtl="0" eaLnBrk="0" fontAlgn="base" latinLnBrk="0" hangingPunct="0">
              <a:lnSpc>
                <a:spcPct val="100000"/>
              </a:lnSpc>
              <a:spcBef>
                <a:spcPct val="0"/>
              </a:spcBef>
              <a:spcAft>
                <a:spcPct val="0"/>
              </a:spcAft>
              <a:buClrTx/>
              <a:buSzTx/>
              <a:buFontTx/>
              <a:buNone/>
              <a:tabLst/>
              <a:defRPr/>
            </a:pPr>
            <a:endParaRPr kumimoji="0" lang="es-ES" sz="1000" b="0" i="0" u="none" strike="noStrike" kern="1200" cap="none" spc="0" normalizeH="0" baseline="0" noProof="0" dirty="0">
              <a:ln>
                <a:noFill/>
              </a:ln>
              <a:solidFill>
                <a:srgbClr val="74808C"/>
              </a:solidFill>
              <a:effectLst/>
              <a:uLnTx/>
              <a:uFillTx/>
              <a:latin typeface="Poppins" charset="0"/>
              <a:ea typeface="+mn-ea"/>
              <a:cs typeface="Poppins" charset="0"/>
              <a:sym typeface="Poppins" charset="0"/>
            </a:endParaRPr>
          </a:p>
        </p:txBody>
      </p:sp>
      <p:sp>
        <p:nvSpPr>
          <p:cNvPr id="9" name="TextBox 6">
            <a:extLst>
              <a:ext uri="{FF2B5EF4-FFF2-40B4-BE49-F238E27FC236}">
                <a16:creationId xmlns:a16="http://schemas.microsoft.com/office/drawing/2014/main" id="{D44646A1-93E7-511C-375E-A91ADC959CC0}"/>
              </a:ext>
            </a:extLst>
          </p:cNvPr>
          <p:cNvSpPr txBox="1"/>
          <p:nvPr/>
        </p:nvSpPr>
        <p:spPr>
          <a:xfrm>
            <a:off x="6831643" y="5561936"/>
            <a:ext cx="2053444" cy="400110"/>
          </a:xfrm>
          <a:prstGeom prst="rect">
            <a:avLst/>
          </a:prstGeom>
          <a:noFill/>
        </p:spPr>
        <p:txBody>
          <a:bodyPr wrap="square" rtlCol="0">
            <a:spAutoFit/>
          </a:bodyPr>
          <a:lstStyle/>
          <a:p>
            <a:pPr marL="0" marR="0" lvl="0" indent="0" algn="ctr" defTabSz="412750" rtl="0" eaLnBrk="0" fontAlgn="base" latinLnBrk="0" hangingPunct="0">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9950AA">
                    <a:lumMod val="50000"/>
                  </a:srgbClr>
                </a:solidFill>
                <a:effectLst/>
                <a:uLnTx/>
                <a:uFillTx/>
                <a:latin typeface="Open Sans Semi Bold "/>
                <a:ea typeface="+mn-ea"/>
                <a:cs typeface="Poppins" charset="0"/>
                <a:sym typeface="Poppins" charset="0"/>
              </a:rPr>
              <a:t>*New </a:t>
            </a:r>
            <a:r>
              <a:rPr kumimoji="0" lang="es-ES" sz="2000" b="1" i="0" u="none" strike="noStrike" kern="1200" cap="none" spc="0" normalizeH="0" baseline="0" noProof="0" dirty="0" err="1">
                <a:ln>
                  <a:noFill/>
                </a:ln>
                <a:solidFill>
                  <a:srgbClr val="9950AA">
                    <a:lumMod val="50000"/>
                  </a:srgbClr>
                </a:solidFill>
                <a:effectLst/>
                <a:uLnTx/>
                <a:uFillTx/>
                <a:latin typeface="Open Sans Semi Bold "/>
                <a:ea typeface="+mn-ea"/>
                <a:cs typeface="Poppins" charset="0"/>
                <a:sym typeface="Poppins" charset="0"/>
              </a:rPr>
              <a:t>Member</a:t>
            </a:r>
            <a:endParaRPr kumimoji="0" lang="es-ES" sz="2000" b="1" i="0" u="none" strike="noStrike" kern="1200" cap="none" spc="0" normalizeH="0" baseline="0" noProof="0" dirty="0">
              <a:ln>
                <a:noFill/>
              </a:ln>
              <a:solidFill>
                <a:srgbClr val="9950AA">
                  <a:lumMod val="50000"/>
                </a:srgbClr>
              </a:solidFill>
              <a:effectLst/>
              <a:uLnTx/>
              <a:uFillTx/>
              <a:latin typeface="Open Sans Semi Bold "/>
              <a:ea typeface="+mn-ea"/>
              <a:cs typeface="Poppins" charset="0"/>
              <a:sym typeface="Poppins" charset="0"/>
            </a:endParaRPr>
          </a:p>
        </p:txBody>
      </p:sp>
      <p:grpSp>
        <p:nvGrpSpPr>
          <p:cNvPr id="11" name="Grupo 10">
            <a:extLst>
              <a:ext uri="{FF2B5EF4-FFF2-40B4-BE49-F238E27FC236}">
                <a16:creationId xmlns:a16="http://schemas.microsoft.com/office/drawing/2014/main" id="{9E7EDDE9-8DDA-AA53-E487-F992672EB1D5}"/>
              </a:ext>
            </a:extLst>
          </p:cNvPr>
          <p:cNvGrpSpPr/>
          <p:nvPr/>
        </p:nvGrpSpPr>
        <p:grpSpPr>
          <a:xfrm>
            <a:off x="366258" y="4698645"/>
            <a:ext cx="5268864" cy="1184891"/>
            <a:chOff x="5774801" y="4715100"/>
            <a:chExt cx="5268864" cy="1184891"/>
          </a:xfrm>
        </p:grpSpPr>
        <p:sp>
          <p:nvSpPr>
            <p:cNvPr id="12" name="Text Box 3">
              <a:extLst>
                <a:ext uri="{FF2B5EF4-FFF2-40B4-BE49-F238E27FC236}">
                  <a16:creationId xmlns:a16="http://schemas.microsoft.com/office/drawing/2014/main" id="{932D5203-62D8-5A68-0A54-F3C8A1EFA5FF}"/>
                </a:ext>
              </a:extLst>
            </p:cNvPr>
            <p:cNvSpPr txBox="1">
              <a:spLocks/>
            </p:cNvSpPr>
            <p:nvPr/>
          </p:nvSpPr>
          <p:spPr bwMode="auto">
            <a:xfrm>
              <a:off x="5774801" y="4715100"/>
              <a:ext cx="2470563" cy="8409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x-none" sz="6600" b="1" dirty="0">
                  <a:solidFill>
                    <a:srgbClr val="0E637B"/>
                  </a:solidFill>
                  <a:latin typeface="Open Sans ExtraBold" panose="020B0906030804020204" pitchFamily="34" charset="0"/>
                  <a:ea typeface="Open Sans ExtraBold" panose="020B0906030804020204" pitchFamily="34" charset="0"/>
                  <a:cs typeface="Open Sans ExtraBold" panose="020B0906030804020204" pitchFamily="34" charset="0"/>
                  <a:sym typeface="Poppins Medium" charset="0"/>
                </a:rPr>
                <a:t>500+</a:t>
              </a:r>
              <a:endParaRPr lang="x-none" altLang="x-none" sz="6600" b="1" dirty="0">
                <a:solidFill>
                  <a:srgbClr val="0E637B"/>
                </a:solidFill>
                <a:latin typeface="Open Sans ExtraBold" panose="020B0906030804020204" pitchFamily="34" charset="0"/>
                <a:ea typeface="Open Sans ExtraBold" panose="020B0906030804020204" pitchFamily="34" charset="0"/>
                <a:cs typeface="Open Sans ExtraBold" panose="020B0906030804020204" pitchFamily="34" charset="0"/>
                <a:sym typeface="Poppins Medium" charset="0"/>
              </a:endParaRPr>
            </a:p>
          </p:txBody>
        </p:sp>
        <p:sp>
          <p:nvSpPr>
            <p:cNvPr id="13" name="Rectangle 34">
              <a:extLst>
                <a:ext uri="{FF2B5EF4-FFF2-40B4-BE49-F238E27FC236}">
                  <a16:creationId xmlns:a16="http://schemas.microsoft.com/office/drawing/2014/main" id="{C0EEAAF1-8B07-FB9F-2262-7069C210D112}"/>
                </a:ext>
              </a:extLst>
            </p:cNvPr>
            <p:cNvSpPr/>
            <p:nvPr/>
          </p:nvSpPr>
          <p:spPr bwMode="auto">
            <a:xfrm>
              <a:off x="8123531" y="5315216"/>
              <a:ext cx="2920134"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Open Sans" charset="0"/>
                  <a:ea typeface="Open Sans" charset="0"/>
                  <a:cs typeface="Open Sans" charset="0"/>
                  <a:sym typeface="Poppins" charset="0"/>
                </a:rPr>
                <a:t>In collaborative research on hydrogen technologies</a:t>
              </a:r>
            </a:p>
          </p:txBody>
        </p:sp>
      </p:grpSp>
      <p:grpSp>
        <p:nvGrpSpPr>
          <p:cNvPr id="14" name="Grupo 13">
            <a:extLst>
              <a:ext uri="{FF2B5EF4-FFF2-40B4-BE49-F238E27FC236}">
                <a16:creationId xmlns:a16="http://schemas.microsoft.com/office/drawing/2014/main" id="{85E17475-41EB-0584-94D2-2A7A6C9BD84B}"/>
              </a:ext>
            </a:extLst>
          </p:cNvPr>
          <p:cNvGrpSpPr/>
          <p:nvPr/>
        </p:nvGrpSpPr>
        <p:grpSpPr>
          <a:xfrm>
            <a:off x="428583" y="1465250"/>
            <a:ext cx="6701652" cy="1483987"/>
            <a:chOff x="6511067" y="1128536"/>
            <a:chExt cx="6701652" cy="1483987"/>
          </a:xfrm>
        </p:grpSpPr>
        <p:sp>
          <p:nvSpPr>
            <p:cNvPr id="15" name="Rectangle 34">
              <a:extLst>
                <a:ext uri="{FF2B5EF4-FFF2-40B4-BE49-F238E27FC236}">
                  <a16:creationId xmlns:a16="http://schemas.microsoft.com/office/drawing/2014/main" id="{F75F235A-74F3-E157-460C-3FB0B2C161C8}"/>
                </a:ext>
              </a:extLst>
            </p:cNvPr>
            <p:cNvSpPr/>
            <p:nvPr/>
          </p:nvSpPr>
          <p:spPr bwMode="auto">
            <a:xfrm>
              <a:off x="8797472" y="1689193"/>
              <a:ext cx="4415247" cy="92333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Open Sans" charset="0"/>
                  <a:ea typeface="Open Sans" charset="0"/>
                  <a:cs typeface="Open Sans" charset="0"/>
                  <a:sym typeface="Poppins" charset="0"/>
                </a:rPr>
                <a:t>26</a:t>
              </a:r>
              <a:r>
                <a:rPr kumimoji="0" lang="en-US" sz="1800" b="0" i="0" u="none" strike="noStrike" kern="1200" cap="none" spc="0" normalizeH="0" baseline="0" noProof="0" dirty="0">
                  <a:ln>
                    <a:noFill/>
                  </a:ln>
                  <a:solidFill>
                    <a:prstClr val="black">
                      <a:lumMod val="75000"/>
                      <a:lumOff val="25000"/>
                    </a:prstClr>
                  </a:solidFill>
                  <a:effectLst/>
                  <a:uLnTx/>
                  <a:uFillTx/>
                  <a:latin typeface="Open Sans" charset="0"/>
                  <a:ea typeface="Open Sans" charset="0"/>
                  <a:cs typeface="Open Sans" charset="0"/>
                  <a:sym typeface="Poppins" charset="0"/>
                </a:rPr>
                <a:t> Member Countries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Open Sans" charset="0"/>
                  <a:ea typeface="Open Sans" charset="0"/>
                  <a:cs typeface="Open Sans" charset="0"/>
                  <a:sym typeface="Poppins" charset="0"/>
                </a:rPr>
                <a:t>+ European Commission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Open Sans" charset="0"/>
                  <a:ea typeface="Open Sans" charset="0"/>
                  <a:cs typeface="Open Sans" charset="0"/>
                  <a:sym typeface="Poppins" charset="0"/>
                </a:rPr>
                <a:t>7</a:t>
              </a:r>
              <a:r>
                <a:rPr kumimoji="0" lang="en-US" sz="1800" b="0" i="0" u="none" strike="noStrike" kern="1200" cap="none" spc="0" normalizeH="0" baseline="0" noProof="0" dirty="0">
                  <a:ln>
                    <a:noFill/>
                  </a:ln>
                  <a:solidFill>
                    <a:prstClr val="black">
                      <a:lumMod val="75000"/>
                      <a:lumOff val="25000"/>
                    </a:prstClr>
                  </a:solidFill>
                  <a:effectLst/>
                  <a:uLnTx/>
                  <a:uFillTx/>
                  <a:latin typeface="Open Sans" charset="0"/>
                  <a:ea typeface="Open Sans" charset="0"/>
                  <a:cs typeface="Open Sans" charset="0"/>
                  <a:sym typeface="Poppins" charset="0"/>
                </a:rPr>
                <a:t> Sponsors</a:t>
              </a:r>
            </a:p>
          </p:txBody>
        </p:sp>
        <p:sp>
          <p:nvSpPr>
            <p:cNvPr id="16" name="Text Box 3">
              <a:extLst>
                <a:ext uri="{FF2B5EF4-FFF2-40B4-BE49-F238E27FC236}">
                  <a16:creationId xmlns:a16="http://schemas.microsoft.com/office/drawing/2014/main" id="{D3EC3F89-7B77-5629-62EE-A93CA9EA16EE}"/>
                </a:ext>
              </a:extLst>
            </p:cNvPr>
            <p:cNvSpPr txBox="1">
              <a:spLocks/>
            </p:cNvSpPr>
            <p:nvPr/>
          </p:nvSpPr>
          <p:spPr bwMode="auto">
            <a:xfrm>
              <a:off x="8816129" y="1202906"/>
              <a:ext cx="4160226" cy="5908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x-none" sz="2800" b="1" i="0" u="none" strike="noStrike" kern="1200" cap="none" spc="0" normalizeH="0" baseline="0" noProof="0" dirty="0">
                  <a:ln>
                    <a:noFill/>
                  </a:ln>
                  <a:solidFill>
                    <a:srgbClr val="683972"/>
                  </a:solidFill>
                  <a:effectLst/>
                  <a:uLnTx/>
                  <a:uFillTx/>
                  <a:latin typeface="Open Sans Bold" panose="020B0806030504020204" pitchFamily="34" charset="0"/>
                  <a:ea typeface="Open Sans Bold" panose="020B0806030504020204" pitchFamily="34" charset="0"/>
                  <a:cs typeface="Open Sans Bold" panose="020B0806030504020204" pitchFamily="34" charset="0"/>
                  <a:sym typeface="Poppins Medium" charset="0"/>
                </a:rPr>
                <a:t>Members</a:t>
              </a:r>
              <a:endParaRPr kumimoji="0" lang="x-none" altLang="x-none" sz="2800" b="1" i="0" u="none" strike="noStrike" kern="1200" cap="none" spc="0" normalizeH="0" baseline="0" noProof="0" dirty="0">
                <a:ln>
                  <a:noFill/>
                </a:ln>
                <a:solidFill>
                  <a:srgbClr val="683972"/>
                </a:solidFill>
                <a:effectLst/>
                <a:uLnTx/>
                <a:uFillTx/>
                <a:latin typeface="Open Sans Bold" panose="020B0806030504020204" pitchFamily="34" charset="0"/>
                <a:ea typeface="Open Sans Bold" panose="020B0806030504020204" pitchFamily="34" charset="0"/>
                <a:cs typeface="Open Sans Bold" panose="020B0806030504020204" pitchFamily="34" charset="0"/>
                <a:sym typeface="Poppins Medium" charset="0"/>
              </a:endParaRPr>
            </a:p>
          </p:txBody>
        </p:sp>
        <p:sp>
          <p:nvSpPr>
            <p:cNvPr id="17" name="Text Box 3">
              <a:extLst>
                <a:ext uri="{FF2B5EF4-FFF2-40B4-BE49-F238E27FC236}">
                  <a16:creationId xmlns:a16="http://schemas.microsoft.com/office/drawing/2014/main" id="{737C5B1C-A5E6-BFA2-7D9D-A57F5073CFC4}"/>
                </a:ext>
              </a:extLst>
            </p:cNvPr>
            <p:cNvSpPr txBox="1">
              <a:spLocks/>
            </p:cNvSpPr>
            <p:nvPr/>
          </p:nvSpPr>
          <p:spPr bwMode="auto">
            <a:xfrm>
              <a:off x="6511067" y="1128536"/>
              <a:ext cx="1942886" cy="115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x-none" sz="8000" b="1" i="0" u="none" strike="noStrike" kern="1200" cap="none" spc="0" normalizeH="0" baseline="0" noProof="0" dirty="0">
                  <a:ln>
                    <a:noFill/>
                  </a:ln>
                  <a:solidFill>
                    <a:srgbClr val="0E637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sym typeface="Poppins Medium" charset="0"/>
                </a:rPr>
                <a:t>34</a:t>
              </a:r>
              <a:endParaRPr kumimoji="0" lang="x-none" altLang="x-none" sz="8000" b="1" i="0" u="none" strike="noStrike" kern="1200" cap="none" spc="0" normalizeH="0" baseline="0" noProof="0" dirty="0">
                <a:ln>
                  <a:noFill/>
                </a:ln>
                <a:solidFill>
                  <a:srgbClr val="0E637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sym typeface="Poppins Medium" charset="0"/>
              </a:endParaRPr>
            </a:p>
          </p:txBody>
        </p:sp>
      </p:grpSp>
      <p:grpSp>
        <p:nvGrpSpPr>
          <p:cNvPr id="18" name="Grupo 17">
            <a:extLst>
              <a:ext uri="{FF2B5EF4-FFF2-40B4-BE49-F238E27FC236}">
                <a16:creationId xmlns:a16="http://schemas.microsoft.com/office/drawing/2014/main" id="{3EBD61B2-167A-B83D-6A32-29329FEC9FCB}"/>
              </a:ext>
            </a:extLst>
          </p:cNvPr>
          <p:cNvGrpSpPr/>
          <p:nvPr/>
        </p:nvGrpSpPr>
        <p:grpSpPr>
          <a:xfrm>
            <a:off x="504083" y="3029092"/>
            <a:ext cx="5178379" cy="1832951"/>
            <a:chOff x="6140771" y="2759606"/>
            <a:chExt cx="5178379" cy="1832951"/>
          </a:xfrm>
        </p:grpSpPr>
        <p:sp>
          <p:nvSpPr>
            <p:cNvPr id="19" name="Text Box 3">
              <a:extLst>
                <a:ext uri="{FF2B5EF4-FFF2-40B4-BE49-F238E27FC236}">
                  <a16:creationId xmlns:a16="http://schemas.microsoft.com/office/drawing/2014/main" id="{56998796-5CF9-BEF6-4019-5881B32F6120}"/>
                </a:ext>
              </a:extLst>
            </p:cNvPr>
            <p:cNvSpPr txBox="1">
              <a:spLocks/>
            </p:cNvSpPr>
            <p:nvPr/>
          </p:nvSpPr>
          <p:spPr bwMode="auto">
            <a:xfrm>
              <a:off x="6140771" y="2759606"/>
              <a:ext cx="1791885" cy="1325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x-none" sz="8000" b="1" dirty="0">
                  <a:solidFill>
                    <a:srgbClr val="0E637B"/>
                  </a:solidFill>
                  <a:latin typeface="Open Sans ExtraBold" panose="020B0906030804020204" pitchFamily="34" charset="0"/>
                  <a:ea typeface="Open Sans ExtraBold" panose="020B0906030804020204" pitchFamily="34" charset="0"/>
                  <a:cs typeface="Open Sans ExtraBold" panose="020B0906030804020204" pitchFamily="34" charset="0"/>
                  <a:sym typeface="Poppins Medium" charset="0"/>
                </a:rPr>
                <a:t>50</a:t>
              </a:r>
              <a:endParaRPr lang="x-none" altLang="x-none" sz="8000" b="1" dirty="0">
                <a:solidFill>
                  <a:srgbClr val="0E637B"/>
                </a:solidFill>
                <a:latin typeface="Open Sans ExtraBold" panose="020B0906030804020204" pitchFamily="34" charset="0"/>
                <a:ea typeface="Open Sans ExtraBold" panose="020B0906030804020204" pitchFamily="34" charset="0"/>
                <a:cs typeface="Open Sans ExtraBold" panose="020B0906030804020204" pitchFamily="34" charset="0"/>
                <a:sym typeface="Poppins Medium" charset="0"/>
              </a:endParaRPr>
            </a:p>
          </p:txBody>
        </p:sp>
        <p:sp>
          <p:nvSpPr>
            <p:cNvPr id="20" name="Rectangle 34">
              <a:extLst>
                <a:ext uri="{FF2B5EF4-FFF2-40B4-BE49-F238E27FC236}">
                  <a16:creationId xmlns:a16="http://schemas.microsoft.com/office/drawing/2014/main" id="{E5C2E38A-DEB2-BF68-5842-E83AB2E99EB2}"/>
                </a:ext>
              </a:extLst>
            </p:cNvPr>
            <p:cNvSpPr/>
            <p:nvPr/>
          </p:nvSpPr>
          <p:spPr bwMode="auto">
            <a:xfrm>
              <a:off x="8340626" y="3392228"/>
              <a:ext cx="297852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Open Sans" charset="0"/>
                  <a:ea typeface="Open Sans" charset="0"/>
                  <a:cs typeface="Open Sans" charset="0"/>
                  <a:sym typeface="Poppins" charset="0"/>
                </a:rPr>
                <a:t>10 </a:t>
              </a:r>
              <a:r>
                <a:rPr kumimoji="0" lang="en-US" sz="1800" b="0" i="0" u="none" strike="noStrike" kern="1200" cap="none" spc="0" normalizeH="0" baseline="0" noProof="0" dirty="0">
                  <a:ln>
                    <a:noFill/>
                  </a:ln>
                  <a:solidFill>
                    <a:prstClr val="black">
                      <a:lumMod val="75000"/>
                      <a:lumOff val="25000"/>
                    </a:prstClr>
                  </a:solidFill>
                  <a:effectLst/>
                  <a:uLnTx/>
                  <a:uFillTx/>
                  <a:latin typeface="Open Sans" charset="0"/>
                  <a:ea typeface="Open Sans" charset="0"/>
                  <a:cs typeface="Open Sans" charset="0"/>
                  <a:sym typeface="Poppins" charset="0"/>
                </a:rPr>
                <a:t>Open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Open Sans" charset="0"/>
                  <a:ea typeface="Open Sans" charset="0"/>
                  <a:cs typeface="Open Sans" charset="0"/>
                  <a:sym typeface="Poppins" charset="0"/>
                </a:rPr>
                <a:t>40 </a:t>
              </a:r>
              <a:r>
                <a:rPr kumimoji="0" lang="en-US" sz="1800" b="0" i="0" u="none" strike="noStrike" kern="1200" cap="none" spc="0" normalizeH="0" baseline="0" noProof="0" dirty="0">
                  <a:ln>
                    <a:noFill/>
                  </a:ln>
                  <a:solidFill>
                    <a:prstClr val="black">
                      <a:lumMod val="75000"/>
                      <a:lumOff val="25000"/>
                    </a:prstClr>
                  </a:solidFill>
                  <a:effectLst/>
                  <a:uLnTx/>
                  <a:uFillTx/>
                  <a:latin typeface="Open Sans" charset="0"/>
                  <a:ea typeface="Open Sans" charset="0"/>
                  <a:cs typeface="Open Sans" charset="0"/>
                  <a:sym typeface="Poppins" charset="0"/>
                </a:rPr>
                <a:t>Finished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Open Sans" charset="0"/>
                  <a:ea typeface="Open Sans" charset="0"/>
                  <a:cs typeface="Open Sans" charset="0"/>
                  <a:sym typeface="Poppins" charset="0"/>
                </a:rPr>
                <a:t>3</a:t>
              </a:r>
              <a:r>
                <a:rPr kumimoji="0" lang="en-US" sz="1800" b="0" i="0" u="none" strike="noStrike" kern="1200" cap="none" spc="0" normalizeH="0" baseline="0" noProof="0" dirty="0">
                  <a:ln>
                    <a:noFill/>
                  </a:ln>
                  <a:solidFill>
                    <a:prstClr val="black">
                      <a:lumMod val="75000"/>
                      <a:lumOff val="25000"/>
                    </a:prstClr>
                  </a:solidFill>
                  <a:effectLst/>
                  <a:uLnTx/>
                  <a:uFillTx/>
                  <a:latin typeface="Open Sans" charset="0"/>
                  <a:ea typeface="Open Sans" charset="0"/>
                  <a:cs typeface="Open Sans" charset="0"/>
                  <a:sym typeface="Poppins" charset="0"/>
                </a:rPr>
                <a:t> Preliminary Proposals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Open Sans" charset="0"/>
                <a:ea typeface="Open Sans" charset="0"/>
                <a:cs typeface="Open Sans" charset="0"/>
                <a:sym typeface="Poppins" charset="0"/>
              </a:endParaRPr>
            </a:p>
          </p:txBody>
        </p:sp>
        <p:sp>
          <p:nvSpPr>
            <p:cNvPr id="21" name="Text Box 3">
              <a:extLst>
                <a:ext uri="{FF2B5EF4-FFF2-40B4-BE49-F238E27FC236}">
                  <a16:creationId xmlns:a16="http://schemas.microsoft.com/office/drawing/2014/main" id="{DAA5C410-5343-E736-5AAB-40FA34047ACC}"/>
                </a:ext>
              </a:extLst>
            </p:cNvPr>
            <p:cNvSpPr txBox="1">
              <a:spLocks/>
            </p:cNvSpPr>
            <p:nvPr/>
          </p:nvSpPr>
          <p:spPr bwMode="auto">
            <a:xfrm>
              <a:off x="8351676" y="2866123"/>
              <a:ext cx="1486730" cy="5908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x-none" sz="2800" b="1" dirty="0">
                  <a:solidFill>
                    <a:srgbClr val="683972"/>
                  </a:solidFill>
                  <a:latin typeface="Open Sans Bold" panose="020B0806030504020204" pitchFamily="34" charset="0"/>
                  <a:ea typeface="Open Sans Bold" panose="020B0806030504020204" pitchFamily="34" charset="0"/>
                  <a:cs typeface="Open Sans Bold" panose="020B0806030504020204" pitchFamily="34" charset="0"/>
                  <a:sym typeface="Poppins Medium" charset="0"/>
                </a:rPr>
                <a:t>Tasks</a:t>
              </a:r>
              <a:endParaRPr lang="x-none" altLang="x-none" sz="2800" b="1" dirty="0">
                <a:solidFill>
                  <a:srgbClr val="683972"/>
                </a:solidFill>
                <a:latin typeface="Open Sans Bold" panose="020B0806030504020204" pitchFamily="34" charset="0"/>
                <a:ea typeface="Open Sans Bold" panose="020B0806030504020204" pitchFamily="34" charset="0"/>
                <a:cs typeface="Open Sans Bold" panose="020B0806030504020204" pitchFamily="34" charset="0"/>
                <a:sym typeface="Poppins Medium" charset="0"/>
              </a:endParaRPr>
            </a:p>
          </p:txBody>
        </p:sp>
      </p:grpSp>
      <p:sp>
        <p:nvSpPr>
          <p:cNvPr id="22" name="Text Box 3">
            <a:extLst>
              <a:ext uri="{FF2B5EF4-FFF2-40B4-BE49-F238E27FC236}">
                <a16:creationId xmlns:a16="http://schemas.microsoft.com/office/drawing/2014/main" id="{E0631543-3641-8238-2B6D-012B12BA3DF8}"/>
              </a:ext>
            </a:extLst>
          </p:cNvPr>
          <p:cNvSpPr txBox="1">
            <a:spLocks/>
          </p:cNvSpPr>
          <p:nvPr/>
        </p:nvSpPr>
        <p:spPr bwMode="auto">
          <a:xfrm>
            <a:off x="2176130" y="4766789"/>
            <a:ext cx="4160226" cy="5908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x-none" sz="2800" b="1" dirty="0">
                <a:solidFill>
                  <a:srgbClr val="683972"/>
                </a:solidFill>
                <a:latin typeface="Open Sans Bold" panose="020B0806030504020204" pitchFamily="34" charset="0"/>
                <a:ea typeface="Open Sans Bold" panose="020B0806030504020204" pitchFamily="34" charset="0"/>
                <a:cs typeface="Open Sans Bold" panose="020B0806030504020204" pitchFamily="34" charset="0"/>
                <a:sym typeface="Poppins Medium" charset="0"/>
              </a:rPr>
              <a:t>Experts</a:t>
            </a:r>
            <a:r>
              <a:rPr kumimoji="0" lang="en-US" altLang="x-none" sz="2800" b="1" i="0" u="none" strike="noStrike" kern="1200" cap="none" spc="0" normalizeH="0" baseline="0" noProof="0" dirty="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sym typeface="Poppins Medium" charset="0"/>
              </a:rPr>
              <a:t> </a:t>
            </a:r>
            <a:r>
              <a:rPr lang="en-US" altLang="x-none" sz="2800" b="1" dirty="0">
                <a:solidFill>
                  <a:srgbClr val="683972"/>
                </a:solidFill>
                <a:latin typeface="Open Sans Bold" panose="020B0806030504020204" pitchFamily="34" charset="0"/>
                <a:ea typeface="Open Sans Bold" panose="020B0806030504020204" pitchFamily="34" charset="0"/>
                <a:cs typeface="Open Sans Bold" panose="020B0806030504020204" pitchFamily="34" charset="0"/>
                <a:sym typeface="Poppins Medium" charset="0"/>
              </a:rPr>
              <a:t>involved</a:t>
            </a:r>
            <a:endParaRPr lang="x-none" altLang="x-none" sz="2800" b="1" dirty="0">
              <a:solidFill>
                <a:srgbClr val="683972"/>
              </a:solidFill>
              <a:latin typeface="Open Sans Bold" panose="020B0806030504020204" pitchFamily="34" charset="0"/>
              <a:ea typeface="Open Sans Bold" panose="020B0806030504020204" pitchFamily="34" charset="0"/>
              <a:cs typeface="Open Sans Bold" panose="020B0806030504020204" pitchFamily="34" charset="0"/>
              <a:sym typeface="Poppins Medium" charset="0"/>
            </a:endParaRPr>
          </a:p>
        </p:txBody>
      </p:sp>
    </p:spTree>
    <p:extLst>
      <p:ext uri="{BB962C8B-B14F-4D97-AF65-F5344CB8AC3E}">
        <p14:creationId xmlns:p14="http://schemas.microsoft.com/office/powerpoint/2010/main" val="32879724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11272838" y="6260307"/>
            <a:ext cx="447675" cy="192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defTabSz="412750" fontAlgn="base" hangingPunct="0">
              <a:spcBef>
                <a:spcPct val="0"/>
              </a:spcBef>
              <a:spcAft>
                <a:spcPct val="0"/>
              </a:spcAft>
              <a:defRPr/>
            </a:pPr>
            <a:fld id="{CDBE2E49-D593-1E4D-9CD2-152C4F08FAB8}" type="slidenum">
              <a:rPr lang="x-none" altLang="x-none" sz="1000">
                <a:solidFill>
                  <a:srgbClr val="9B9A9C"/>
                </a:solidFill>
                <a:latin typeface="Open Sans" charset="0"/>
                <a:ea typeface="Open Sans" charset="0"/>
                <a:cs typeface="Open Sans" charset="0"/>
              </a:rPr>
              <a:pPr algn="ctr" defTabSz="412750" fontAlgn="base" hangingPunct="0">
                <a:spcBef>
                  <a:spcPct val="0"/>
                </a:spcBef>
                <a:spcAft>
                  <a:spcPct val="0"/>
                </a:spcAft>
                <a:defRPr/>
              </a:pPr>
              <a:t>97</a:t>
            </a:fld>
            <a:endParaRPr lang="x-none" altLang="x-none" sz="1000">
              <a:solidFill>
                <a:srgbClr val="9B9A9C"/>
              </a:solidFill>
              <a:latin typeface="Open Sans" charset="0"/>
              <a:ea typeface="Open Sans" charset="0"/>
              <a:cs typeface="Open Sans" charset="0"/>
            </a:endParaRPr>
          </a:p>
        </p:txBody>
      </p:sp>
      <p:sp>
        <p:nvSpPr>
          <p:cNvPr id="11" name="Text Box 3">
            <a:extLst>
              <a:ext uri="{FF2B5EF4-FFF2-40B4-BE49-F238E27FC236}">
                <a16:creationId xmlns:a16="http://schemas.microsoft.com/office/drawing/2014/main" id="{437ADDEC-1891-5DA6-0309-EB877B385BA1}"/>
              </a:ext>
            </a:extLst>
          </p:cNvPr>
          <p:cNvSpPr txBox="1">
            <a:spLocks/>
          </p:cNvSpPr>
          <p:nvPr/>
        </p:nvSpPr>
        <p:spPr bwMode="auto">
          <a:xfrm>
            <a:off x="917348" y="409928"/>
            <a:ext cx="10271762" cy="685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lstStyle/>
          <a:p>
            <a:pPr defTabSz="1219170">
              <a:buClr>
                <a:srgbClr val="000000"/>
              </a:buClr>
              <a:defRPr/>
            </a:pPr>
            <a:r>
              <a:rPr lang="en-US" altLang="x-none" sz="3600" b="1" dirty="0">
                <a:solidFill>
                  <a:schemeClr val="bg2">
                    <a:lumMod val="75000"/>
                    <a:lumOff val="25000"/>
                  </a:schemeClr>
                </a:solidFill>
                <a:latin typeface="Raleway" pitchFamily="2" charset="0"/>
                <a:ea typeface="Open Sans ExtraBold" panose="020B0906030804020204" pitchFamily="34" charset="0"/>
                <a:cs typeface="Helvetica" panose="020B0604020202020204" pitchFamily="34" charset="0"/>
                <a:sym typeface="Poppins Medium" charset="0"/>
              </a:rPr>
              <a:t>SPI</a:t>
            </a:r>
            <a:r>
              <a:rPr lang="en-US" altLang="x-none" sz="2500" b="1" kern="0"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Poppins Medium" charset="0"/>
              </a:rPr>
              <a:t> </a:t>
            </a:r>
            <a:r>
              <a:rPr lang="en-US" altLang="x-none" sz="3600" b="1" dirty="0">
                <a:solidFill>
                  <a:schemeClr val="bg2">
                    <a:lumMod val="75000"/>
                    <a:lumOff val="25000"/>
                  </a:schemeClr>
                </a:solidFill>
                <a:latin typeface="Raleway" pitchFamily="2" charset="0"/>
                <a:ea typeface="Open Sans ExtraBold" panose="020B0906030804020204" pitchFamily="34" charset="0"/>
                <a:cs typeface="Helvetica" panose="020B0604020202020204" pitchFamily="34" charset="0"/>
                <a:sym typeface="Poppins Medium" charset="0"/>
              </a:rPr>
              <a:t>&amp; TPA Taskforce</a:t>
            </a:r>
          </a:p>
          <a:p>
            <a:pPr defTabSz="1219170">
              <a:buClr>
                <a:srgbClr val="000000"/>
              </a:buClr>
              <a:defRPr/>
            </a:pPr>
            <a:r>
              <a:rPr lang="en-US" altLang="x-none" sz="2500" b="1" kern="0" dirty="0">
                <a:solidFill>
                  <a:srgbClr val="9950AA">
                    <a:lumMod val="50000"/>
                  </a:srgbClr>
                </a:solidFill>
                <a:latin typeface="Open Sans" panose="020B0606030504020204" pitchFamily="34" charset="0"/>
                <a:ea typeface="Open Sans" panose="020B0606030504020204" pitchFamily="34" charset="0"/>
                <a:cs typeface="Open Sans" panose="020B0606030504020204" pitchFamily="34" charset="0"/>
                <a:sym typeface="Poppins Medium" charset="0"/>
              </a:rPr>
              <a:t>Current Task Portfolio</a:t>
            </a:r>
          </a:p>
        </p:txBody>
      </p:sp>
      <p:pic>
        <p:nvPicPr>
          <p:cNvPr id="4" name="Picture 3" descr="A screenshot of a computer&#10;&#10;Description automatically generated">
            <a:extLst>
              <a:ext uri="{FF2B5EF4-FFF2-40B4-BE49-F238E27FC236}">
                <a16:creationId xmlns:a16="http://schemas.microsoft.com/office/drawing/2014/main" id="{AB602916-56CE-6524-422E-F8AB01DCDA59}"/>
              </a:ext>
            </a:extLst>
          </p:cNvPr>
          <p:cNvPicPr>
            <a:picLocks noChangeAspect="1"/>
          </p:cNvPicPr>
          <p:nvPr/>
        </p:nvPicPr>
        <p:blipFill>
          <a:blip r:embed="rId3"/>
          <a:srcRect t="3091"/>
          <a:stretch/>
        </p:blipFill>
        <p:spPr>
          <a:xfrm>
            <a:off x="917349" y="1456772"/>
            <a:ext cx="9482246" cy="5168917"/>
          </a:xfrm>
          <a:prstGeom prst="rect">
            <a:avLst/>
          </a:prstGeom>
        </p:spPr>
      </p:pic>
      <p:sp>
        <p:nvSpPr>
          <p:cNvPr id="3" name="Diagrama de flujo: conector 2">
            <a:extLst>
              <a:ext uri="{FF2B5EF4-FFF2-40B4-BE49-F238E27FC236}">
                <a16:creationId xmlns:a16="http://schemas.microsoft.com/office/drawing/2014/main" id="{261FDFAB-A8F8-C903-856B-5FF6C47CA7F0}"/>
              </a:ext>
            </a:extLst>
          </p:cNvPr>
          <p:cNvSpPr/>
          <p:nvPr/>
        </p:nvSpPr>
        <p:spPr bwMode="auto">
          <a:xfrm>
            <a:off x="300251" y="5759355"/>
            <a:ext cx="736979" cy="866334"/>
          </a:xfrm>
          <a:prstGeom prst="flowChartConnector">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s-E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5" name="Freeform 2">
            <a:extLst>
              <a:ext uri="{FF2B5EF4-FFF2-40B4-BE49-F238E27FC236}">
                <a16:creationId xmlns:a16="http://schemas.microsoft.com/office/drawing/2014/main" id="{70982FEB-7F50-CD9E-A669-E3854F5E69D6}"/>
              </a:ext>
            </a:extLst>
          </p:cNvPr>
          <p:cNvSpPr/>
          <p:nvPr/>
        </p:nvSpPr>
        <p:spPr>
          <a:xfrm>
            <a:off x="10478565" y="848190"/>
            <a:ext cx="1421090" cy="1446742"/>
          </a:xfrm>
          <a:custGeom>
            <a:avLst/>
            <a:gdLst/>
            <a:ahLst/>
            <a:cxnLst/>
            <a:rect l="l" t="t" r="r" b="b"/>
            <a:pathLst>
              <a:path w="7271187" h="7289410">
                <a:moveTo>
                  <a:pt x="0" y="0"/>
                </a:moveTo>
                <a:lnTo>
                  <a:pt x="7271187" y="0"/>
                </a:lnTo>
                <a:lnTo>
                  <a:pt x="7271187" y="7289410"/>
                </a:lnTo>
                <a:lnTo>
                  <a:pt x="0" y="72894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s-ES"/>
          </a:p>
        </p:txBody>
      </p:sp>
    </p:spTree>
    <p:extLst>
      <p:ext uri="{BB962C8B-B14F-4D97-AF65-F5344CB8AC3E}">
        <p14:creationId xmlns:p14="http://schemas.microsoft.com/office/powerpoint/2010/main" val="22133638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B435-CC94-4A79-91D6-FFCD67E9C8AC}"/>
              </a:ext>
            </a:extLst>
          </p:cNvPr>
          <p:cNvSpPr>
            <a:spLocks noGrp="1"/>
          </p:cNvSpPr>
          <p:nvPr>
            <p:ph type="title"/>
          </p:nvPr>
        </p:nvSpPr>
        <p:spPr>
          <a:xfrm>
            <a:off x="1716024" y="1707753"/>
            <a:ext cx="6894576" cy="2852737"/>
          </a:xfrm>
        </p:spPr>
        <p:txBody>
          <a:bodyPr/>
          <a:lstStyle/>
          <a:p>
            <a:r>
              <a:rPr lang="en-US" b="1" dirty="0" smtClean="0"/>
              <a:t>Merci!</a:t>
            </a:r>
            <a:br>
              <a:rPr lang="en-US" b="1" dirty="0" smtClean="0"/>
            </a:br>
            <a:r>
              <a:rPr lang="en-US" b="1" dirty="0"/>
              <a:t/>
            </a:r>
            <a:br>
              <a:rPr lang="en-US" b="1" dirty="0"/>
            </a:br>
            <a:r>
              <a:rPr lang="en-US" b="1" dirty="0" smtClean="0"/>
              <a:t>Questions ?</a:t>
            </a:r>
            <a:endParaRPr lang="en-US" b="1" dirty="0"/>
          </a:p>
        </p:txBody>
      </p:sp>
      <p:sp>
        <p:nvSpPr>
          <p:cNvPr id="6" name="Slide Number Placeholder 5">
            <a:extLst>
              <a:ext uri="{FF2B5EF4-FFF2-40B4-BE49-F238E27FC236}">
                <a16:creationId xmlns:a16="http://schemas.microsoft.com/office/drawing/2014/main" id="{22978E58-1DFD-4153-BE18-AC20F7B49FCE}"/>
              </a:ext>
            </a:extLst>
          </p:cNvPr>
          <p:cNvSpPr>
            <a:spLocks noGrp="1"/>
          </p:cNvSpPr>
          <p:nvPr>
            <p:ph type="sldNum" sz="quarter" idx="12"/>
          </p:nvPr>
        </p:nvSpPr>
        <p:spPr/>
        <p:txBody>
          <a:bodyPr/>
          <a:lstStyle/>
          <a:p>
            <a:fld id="{672B7600-67E3-4D97-B453-880E2742B982}" type="slidenum">
              <a:rPr lang="en-US" smtClean="0"/>
              <a:t>98</a:t>
            </a:fld>
            <a:endParaRPr lang="en-US" dirty="0"/>
          </a:p>
        </p:txBody>
      </p:sp>
      <p:pic>
        <p:nvPicPr>
          <p:cNvPr id="5" name="Imagen 4" descr="Diagrama&#10;&#10;Descripción generada automáticamente">
            <a:extLst>
              <a:ext uri="{FF2B5EF4-FFF2-40B4-BE49-F238E27FC236}">
                <a16:creationId xmlns:a16="http://schemas.microsoft.com/office/drawing/2014/main" id="{79F5A24F-E793-42E9-96F2-F436D665AC52}"/>
              </a:ext>
            </a:extLst>
          </p:cNvPr>
          <p:cNvPicPr>
            <a:picLocks noChangeAspect="1"/>
          </p:cNvPicPr>
          <p:nvPr/>
        </p:nvPicPr>
        <p:blipFill rotWithShape="1">
          <a:blip r:embed="rId3"/>
          <a:srcRect l="16338" r="17337"/>
          <a:stretch/>
        </p:blipFill>
        <p:spPr>
          <a:xfrm>
            <a:off x="6816117" y="1282699"/>
            <a:ext cx="2815563" cy="3013075"/>
          </a:xfrm>
          <a:prstGeom prst="rect">
            <a:avLst/>
          </a:prstGeom>
        </p:spPr>
      </p:pic>
      <p:sp>
        <p:nvSpPr>
          <p:cNvPr id="4" name="Rectángulo 3">
            <a:hlinkClick r:id="rId4"/>
          </p:cNvPr>
          <p:cNvSpPr/>
          <p:nvPr/>
        </p:nvSpPr>
        <p:spPr>
          <a:xfrm>
            <a:off x="558800" y="792628"/>
            <a:ext cx="6096000" cy="646331"/>
          </a:xfrm>
          <a:prstGeom prst="rect">
            <a:avLst/>
          </a:prstGeom>
        </p:spPr>
        <p:txBody>
          <a:bodyPr>
            <a:spAutoFit/>
          </a:bodyPr>
          <a:lstStyle/>
          <a:p>
            <a:r>
              <a:rPr lang="en-US" dirty="0">
                <a:hlinkClick r:id="rId4"/>
              </a:rPr>
              <a:t>Hydrogen TCP - Research and Innovation in Hydrogen Technology by IEA (ieahydrogen.org)</a:t>
            </a:r>
            <a:endParaRPr lang="en-US" dirty="0"/>
          </a:p>
        </p:txBody>
      </p:sp>
      <p:sp>
        <p:nvSpPr>
          <p:cNvPr id="7" name="Espace réservé du texte 6"/>
          <p:cNvSpPr>
            <a:spLocks noGrp="1"/>
          </p:cNvSpPr>
          <p:nvPr>
            <p:ph type="body" idx="1"/>
          </p:nvPr>
        </p:nvSpPr>
        <p:spPr/>
        <p:txBody>
          <a:bodyPr/>
          <a:lstStyle/>
          <a:p>
            <a:endParaRPr lang="fr-FR"/>
          </a:p>
        </p:txBody>
      </p:sp>
    </p:spTree>
    <p:extLst>
      <p:ext uri="{BB962C8B-B14F-4D97-AF65-F5344CB8AC3E}">
        <p14:creationId xmlns:p14="http://schemas.microsoft.com/office/powerpoint/2010/main" val="48035613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p:cNvSpPr>
            <a:spLocks noGrp="1"/>
          </p:cNvSpPr>
          <p:nvPr>
            <p:ph type="ftr" sz="quarter" idx="11"/>
          </p:nvPr>
        </p:nvSpPr>
        <p:spPr/>
        <p:txBody>
          <a:bodyPr/>
          <a:lstStyle/>
          <a:p>
            <a:r>
              <a:rPr lang="fr-FR" altLang="fr-FR"/>
              <a:t>Cours ECP</a:t>
            </a:r>
          </a:p>
          <a:p>
            <a:r>
              <a:rPr lang="fr-FR" altLang="fr-FR" sz="896"/>
              <a:t>Novembre 2005</a:t>
            </a:r>
            <a:endParaRPr lang="fr-FR" altLang="fr-FR" sz="896">
              <a:latin typeface="Times" panose="02020603050405020304" pitchFamily="18" charset="0"/>
            </a:endParaRPr>
          </a:p>
        </p:txBody>
      </p:sp>
      <p:sp>
        <p:nvSpPr>
          <p:cNvPr id="324610" name="Rectangle 2"/>
          <p:cNvSpPr>
            <a:spLocks noGrp="1" noChangeArrowheads="1"/>
          </p:cNvSpPr>
          <p:nvPr>
            <p:ph type="title"/>
          </p:nvPr>
        </p:nvSpPr>
        <p:spPr bwMode="auto">
          <a:xfrm>
            <a:off x="1980964" y="295880"/>
            <a:ext cx="8230074" cy="113529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6" tIns="45538" rIns="91076" bIns="45538" numCol="1" rtlCol="0" anchor="t" anchorCtr="0" compatLnSpc="1">
            <a:prstTxWarp prst="textNoShape">
              <a:avLst/>
            </a:prstTxWarp>
            <a:noAutofit/>
          </a:bodyPr>
          <a:lstStyle/>
          <a:p>
            <a:r>
              <a:rPr lang="fr-FR" altLang="fr-FR"/>
              <a:t>Fiches techniques</a:t>
            </a:r>
            <a:br>
              <a:rPr lang="fr-FR" altLang="fr-FR"/>
            </a:br>
            <a:r>
              <a:rPr lang="fr-FR" altLang="fr-FR" sz="1992"/>
              <a:t>Exemple Air Liquide</a:t>
            </a:r>
          </a:p>
        </p:txBody>
      </p:sp>
      <p:pic>
        <p:nvPicPr>
          <p:cNvPr id="324612" name="Picture 4" descr="fiche_de_donnees_de6095_Page_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880170" y="93488"/>
            <a:ext cx="4438389" cy="627572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4619"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l="2147" t="41046" r="69667" b="32162"/>
          <a:stretch>
            <a:fillRect/>
          </a:stretch>
        </p:blipFill>
        <p:spPr bwMode="auto">
          <a:xfrm>
            <a:off x="1721649" y="2209116"/>
            <a:ext cx="4087366" cy="260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3487598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15"/>
</p:tagLst>
</file>

<file path=ppt/tags/tag2.xml><?xml version="1.0" encoding="utf-8"?>
<p:tagLst xmlns:a="http://schemas.openxmlformats.org/drawingml/2006/main" xmlns:r="http://schemas.openxmlformats.org/officeDocument/2006/relationships" xmlns:p="http://schemas.openxmlformats.org/presentationml/2006/main">
  <p:tag name="SHAPE_LOCKS" val="15"/>
</p:tagLst>
</file>

<file path=ppt/tags/tag3.xml><?xml version="1.0" encoding="utf-8"?>
<p:tagLst xmlns:a="http://schemas.openxmlformats.org/drawingml/2006/main" xmlns:r="http://schemas.openxmlformats.org/officeDocument/2006/relationships" xmlns:p="http://schemas.openxmlformats.org/presentationml/2006/main">
  <p:tag name="SHAPE_LOCKS" val="15"/>
</p:tagLst>
</file>

<file path=ppt/tags/tag4.xml><?xml version="1.0" encoding="utf-8"?>
<p:tagLst xmlns:a="http://schemas.openxmlformats.org/drawingml/2006/main" xmlns:r="http://schemas.openxmlformats.org/officeDocument/2006/relationships" xmlns:p="http://schemas.openxmlformats.org/presentationml/2006/main">
  <p:tag name="SHAPE_LOCKS" val="15"/>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SHAPE_LOCKS" val="15"/>
</p:tagLst>
</file>

<file path=ppt/tags/tag7.xml><?xml version="1.0" encoding="utf-8"?>
<p:tagLst xmlns:a="http://schemas.openxmlformats.org/drawingml/2006/main" xmlns:r="http://schemas.openxmlformats.org/officeDocument/2006/relationships" xmlns:p="http://schemas.openxmlformats.org/presentationml/2006/main">
  <p:tag name="SHAPE_LOCKS" val="15"/>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PresentationGO">
  <a:themeElements>
    <a:clrScheme name="HTCP">
      <a:dk1>
        <a:sysClr val="windowText" lastClr="000000"/>
      </a:dk1>
      <a:lt1>
        <a:sysClr val="window" lastClr="FFFFFF"/>
      </a:lt1>
      <a:dk2>
        <a:srgbClr val="0E637B"/>
      </a:dk2>
      <a:lt2>
        <a:srgbClr val="E3DED1"/>
      </a:lt2>
      <a:accent1>
        <a:srgbClr val="2C73B6"/>
      </a:accent1>
      <a:accent2>
        <a:srgbClr val="5C3066"/>
      </a:accent2>
      <a:accent3>
        <a:srgbClr val="58A09E"/>
      </a:accent3>
      <a:accent4>
        <a:srgbClr val="B2E3D5"/>
      </a:accent4>
      <a:accent5>
        <a:srgbClr val="4991D3"/>
      </a:accent5>
      <a:accent6>
        <a:srgbClr val="9950AA"/>
      </a:accent6>
      <a:hlink>
        <a:srgbClr val="2C73B6"/>
      </a:hlink>
      <a:folHlink>
        <a:srgbClr val="739D9B"/>
      </a:folHlink>
    </a:clrScheme>
    <a:fontScheme name="Personalizado 1">
      <a:majorFont>
        <a:latin typeface="Open Sans Semi Bold "/>
        <a:ea typeface=""/>
        <a:cs typeface=""/>
      </a:majorFont>
      <a:minorFont>
        <a:latin typeface="Open Sans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999_T_PGO_Molecular-16x9.pptx" id="{57513687-2F8D-44E5-86C6-8FAD3DE6FACE}" vid="{541EFE87-BED9-47CD-A045-415ECCB69D2A}"/>
    </a:ext>
  </a:extLst>
</a:theme>
</file>

<file path=ppt/theme/theme2.xml><?xml version="1.0" encoding="utf-8"?>
<a:theme xmlns:a="http://schemas.openxmlformats.org/drawingml/2006/main" name="1_PresentationGO">
  <a:themeElements>
    <a:clrScheme name="HTCP">
      <a:dk1>
        <a:sysClr val="windowText" lastClr="000000"/>
      </a:dk1>
      <a:lt1>
        <a:sysClr val="window" lastClr="FFFFFF"/>
      </a:lt1>
      <a:dk2>
        <a:srgbClr val="0E637B"/>
      </a:dk2>
      <a:lt2>
        <a:srgbClr val="E3DED1"/>
      </a:lt2>
      <a:accent1>
        <a:srgbClr val="2C73B6"/>
      </a:accent1>
      <a:accent2>
        <a:srgbClr val="5C3066"/>
      </a:accent2>
      <a:accent3>
        <a:srgbClr val="58A09E"/>
      </a:accent3>
      <a:accent4>
        <a:srgbClr val="B2E3D5"/>
      </a:accent4>
      <a:accent5>
        <a:srgbClr val="4991D3"/>
      </a:accent5>
      <a:accent6>
        <a:srgbClr val="9950AA"/>
      </a:accent6>
      <a:hlink>
        <a:srgbClr val="2C73B6"/>
      </a:hlink>
      <a:folHlink>
        <a:srgbClr val="739D9B"/>
      </a:folHlink>
    </a:clrScheme>
    <a:fontScheme name="Personalizado 1">
      <a:majorFont>
        <a:latin typeface="Open Sans Semi Bold "/>
        <a:ea typeface=""/>
        <a:cs typeface=""/>
      </a:majorFont>
      <a:minorFont>
        <a:latin typeface="Open Sans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999_T_PGO_Molecular-16x9.pptx" id="{57513687-2F8D-44E5-86C6-8FAD3DE6FACE}" vid="{541EFE87-BED9-47CD-A045-415ECCB69D2A}"/>
    </a:ext>
  </a:extLst>
</a:theme>
</file>

<file path=ppt/theme/theme3.xml><?xml version="1.0" encoding="utf-8"?>
<a:theme xmlns:a="http://schemas.openxmlformats.org/drawingml/2006/main" name="4_White">
  <a:themeElements>
    <a:clrScheme name="Hydrogen TCP">
      <a:dk1>
        <a:sysClr val="windowText" lastClr="000000"/>
      </a:dk1>
      <a:lt1>
        <a:sysClr val="window" lastClr="FFFFFF"/>
      </a:lt1>
      <a:dk2>
        <a:srgbClr val="0E637B"/>
      </a:dk2>
      <a:lt2>
        <a:srgbClr val="E3DED1"/>
      </a:lt2>
      <a:accent1>
        <a:srgbClr val="2C73B6"/>
      </a:accent1>
      <a:accent2>
        <a:srgbClr val="5C3066"/>
      </a:accent2>
      <a:accent3>
        <a:srgbClr val="58A09E"/>
      </a:accent3>
      <a:accent4>
        <a:srgbClr val="B2E3D5"/>
      </a:accent4>
      <a:accent5>
        <a:srgbClr val="4991D3"/>
      </a:accent5>
      <a:accent6>
        <a:srgbClr val="9950AA"/>
      </a:accent6>
      <a:hlink>
        <a:srgbClr val="2C73B6"/>
      </a:hlink>
      <a:folHlink>
        <a:srgbClr val="739D9B"/>
      </a:folHlink>
    </a:clrScheme>
    <a:fontScheme name="Personalizado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a:spPr>
      <a:bodyPr vert="horz" wrap="square" lIns="38100" tIns="38100" rIns="38100" bIns="38100" numCol="1" anchor="ctr" anchorCtr="0" compatLnSpc="1">
        <a:prstTxWarp prst="textNoShape">
          <a:avLst/>
        </a:prstTxWarp>
        <a:spAutoFit/>
      </a:bodyPr>
      <a:lstStyle>
        <a:defPPr marL="0" marR="0" indent="0" algn="l" defTabSz="825500" rtl="0" eaLnBrk="1" fontAlgn="base" latinLnBrk="0" hangingPunct="0">
          <a:lnSpc>
            <a:spcPct val="100000"/>
          </a:lnSpc>
          <a:spcBef>
            <a:spcPct val="0"/>
          </a:spcBef>
          <a:spcAft>
            <a:spcPct val="0"/>
          </a:spcAft>
          <a:buClrTx/>
          <a:buSzTx/>
          <a:buFontTx/>
          <a:buNone/>
          <a:tabLst/>
          <a:defRPr kumimoji="0" lang="x-none" altLang="x-none" sz="2000" b="0" i="0" u="none" strike="noStrike" cap="none" normalizeH="0" baseline="0">
            <a:ln>
              <a:noFill/>
            </a:ln>
            <a:solidFill>
              <a:srgbClr val="74808C"/>
            </a:solidFill>
            <a:effectLst/>
            <a:latin typeface="Poppins" charset="0"/>
            <a:ea typeface="Poppins" charset="0"/>
            <a:cs typeface="Poppins" charset="0"/>
            <a:sym typeface="Poppi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a:spPr>
      <a:bodyPr vert="horz" wrap="square" lIns="38100" tIns="38100" rIns="38100" bIns="38100" numCol="1" anchor="ctr" anchorCtr="0" compatLnSpc="1">
        <a:prstTxWarp prst="textNoShape">
          <a:avLst/>
        </a:prstTxWarp>
        <a:spAutoFit/>
      </a:bodyPr>
      <a:lstStyle>
        <a:defPPr marL="0" marR="0" indent="0" algn="l" defTabSz="825500" rtl="0" eaLnBrk="1" fontAlgn="base" latinLnBrk="0" hangingPunct="0">
          <a:lnSpc>
            <a:spcPct val="100000"/>
          </a:lnSpc>
          <a:spcBef>
            <a:spcPct val="0"/>
          </a:spcBef>
          <a:spcAft>
            <a:spcPct val="0"/>
          </a:spcAft>
          <a:buClrTx/>
          <a:buSzTx/>
          <a:buFontTx/>
          <a:buNone/>
          <a:tabLst/>
          <a:defRPr kumimoji="0" lang="x-none" altLang="x-none" sz="2000" b="0" i="0" u="none" strike="noStrike" cap="none" normalizeH="0" baseline="0">
            <a:ln>
              <a:noFill/>
            </a:ln>
            <a:solidFill>
              <a:srgbClr val="74808C"/>
            </a:solidFill>
            <a:effectLst/>
            <a:latin typeface="Poppins" charset="0"/>
            <a:ea typeface="Poppins" charset="0"/>
            <a:cs typeface="Poppins" charset="0"/>
            <a:sym typeface="Poppins"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1">
  <a:themeElements>
    <a:clrScheme name="CEA">
      <a:dk1>
        <a:sysClr val="windowText" lastClr="000000"/>
      </a:dk1>
      <a:lt1>
        <a:sysClr val="window" lastClr="FFFFFF"/>
      </a:lt1>
      <a:dk2>
        <a:srgbClr val="DC0528"/>
      </a:dk2>
      <a:lt2>
        <a:srgbClr val="96C31E"/>
      </a:lt2>
      <a:accent1>
        <a:srgbClr val="781469"/>
      </a:accent1>
      <a:accent2>
        <a:srgbClr val="F08728"/>
      </a:accent2>
      <a:accent3>
        <a:srgbClr val="FAB45F"/>
      </a:accent3>
      <a:accent4>
        <a:srgbClr val="0091C3"/>
      </a:accent4>
      <a:accent5>
        <a:srgbClr val="006937"/>
      </a:accent5>
      <a:accent6>
        <a:srgbClr val="87000A"/>
      </a:accent6>
      <a:hlink>
        <a:srgbClr val="0000FF"/>
      </a:hlink>
      <a:folHlink>
        <a:srgbClr val="800080"/>
      </a:folHlink>
    </a:clrScheme>
    <a:fontScheme name="C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17446</TotalTime>
  <Words>4685</Words>
  <Application>Microsoft Office PowerPoint</Application>
  <PresentationFormat>Grand écran</PresentationFormat>
  <Paragraphs>752</Paragraphs>
  <Slides>104</Slides>
  <Notes>5</Notes>
  <HiddenSlides>0</HiddenSlides>
  <MMClips>0</MMClips>
  <ScaleCrop>false</ScaleCrop>
  <HeadingPairs>
    <vt:vector size="8" baseType="variant">
      <vt:variant>
        <vt:lpstr>Polices utilisées</vt:lpstr>
      </vt:variant>
      <vt:variant>
        <vt:i4>25</vt:i4>
      </vt:variant>
      <vt:variant>
        <vt:lpstr>Thème</vt:lpstr>
      </vt:variant>
      <vt:variant>
        <vt:i4>4</vt:i4>
      </vt:variant>
      <vt:variant>
        <vt:lpstr>Serveurs OLE incorporés</vt:lpstr>
      </vt:variant>
      <vt:variant>
        <vt:i4>1</vt:i4>
      </vt:variant>
      <vt:variant>
        <vt:lpstr>Titres des diapositives</vt:lpstr>
      </vt:variant>
      <vt:variant>
        <vt:i4>104</vt:i4>
      </vt:variant>
    </vt:vector>
  </HeadingPairs>
  <TitlesOfParts>
    <vt:vector size="134" baseType="lpstr">
      <vt:lpstr>Arial</vt:lpstr>
      <vt:lpstr>Calibri</vt:lpstr>
      <vt:lpstr>Cambria Math</vt:lpstr>
      <vt:lpstr>Century</vt:lpstr>
      <vt:lpstr>Century Gothic</vt:lpstr>
      <vt:lpstr>Comic Sans MS</vt:lpstr>
      <vt:lpstr>Helvetica</vt:lpstr>
      <vt:lpstr>Helvetica Light</vt:lpstr>
      <vt:lpstr>Lucida Calligraphy</vt:lpstr>
      <vt:lpstr>Merriweather</vt:lpstr>
      <vt:lpstr>Myriad Pro</vt:lpstr>
      <vt:lpstr>Open Sans</vt:lpstr>
      <vt:lpstr>Open Sans </vt:lpstr>
      <vt:lpstr>Open Sans Bold</vt:lpstr>
      <vt:lpstr>Open Sans ExtraBold</vt:lpstr>
      <vt:lpstr>Open Sans Semi Bold </vt:lpstr>
      <vt:lpstr>Open Sans Semibold</vt:lpstr>
      <vt:lpstr>Poppins</vt:lpstr>
      <vt:lpstr>Poppins Medium</vt:lpstr>
      <vt:lpstr>Raleway</vt:lpstr>
      <vt:lpstr>Roboto-extrabold</vt:lpstr>
      <vt:lpstr>Segoe UI</vt:lpstr>
      <vt:lpstr>Symbol</vt:lpstr>
      <vt:lpstr>Times</vt:lpstr>
      <vt:lpstr>Times New Roman</vt:lpstr>
      <vt:lpstr>PresentationGO</vt:lpstr>
      <vt:lpstr>1_PresentationGO</vt:lpstr>
      <vt:lpstr>4_White</vt:lpstr>
      <vt:lpstr>Thème1</vt:lpstr>
      <vt:lpstr>Image</vt:lpstr>
      <vt:lpstr> L’Hydrogène, des propriétés exceptionelles pour contribuer à la neutralité carbone</vt:lpstr>
      <vt:lpstr>Plan de la présentation</vt:lpstr>
      <vt:lpstr>L’hydrogène et ses propriétés ses usages passés et actuels  Gaz: Vers 1610, le savant flamand Van Helmont a appelé « esprits » des composés volatils qu'il avait obtenus à la suite de diverses réactions. Esprit se dit ghoast en flamand (ghost en anglais). Ce mot, déformé en gaz, devait connaître une prodigieuse carrière internationale  </vt:lpstr>
      <vt:lpstr>L’hydrogène cosmologique  élément primordial le plus répandu dans l’univers</vt:lpstr>
      <vt:lpstr>L’hydrogène sous sa forme molécule H2</vt:lpstr>
      <vt:lpstr>Les propriétés de l’Hydrogène</vt:lpstr>
      <vt:lpstr>Présentation PowerPoint</vt:lpstr>
      <vt:lpstr>Présentation PowerPoint</vt:lpstr>
      <vt:lpstr>Présentation PowerPoint</vt:lpstr>
      <vt:lpstr>L’hydrogène s’éloigne de la loi des gaz parfaits à haute pression</vt:lpstr>
      <vt:lpstr>L’hydrogène a un coefficient négatif de détente Joule Thomson</vt:lpstr>
      <vt:lpstr>Considérations sur les incendies de véhicule à hydrogène</vt:lpstr>
      <vt:lpstr>Espaces Confinés: Méthodologie de sureté, simulation, recherche pré-normative, prévention, mitigation, sécurité </vt:lpstr>
      <vt:lpstr>Présentation PowerPoint</vt:lpstr>
      <vt:lpstr>Risques liés à l’hydrogène:  les Sapeurs-Pompiers savent comment intervenir</vt:lpstr>
      <vt:lpstr>L’hydrogène est présent partout  dans sa forme liée</vt:lpstr>
      <vt:lpstr>Présentation PowerPoint</vt:lpstr>
      <vt:lpstr>Présentation PowerPoint</vt:lpstr>
      <vt:lpstr>Présentation PowerPoint</vt:lpstr>
      <vt:lpstr>L’éclairage au gaz « de Houille »</vt:lpstr>
      <vt:lpstr>Présentation PowerPoint</vt:lpstr>
      <vt:lpstr>Présentation PowerPoint</vt:lpstr>
      <vt:lpstr>Présentation PowerPoint</vt:lpstr>
      <vt:lpstr>Présentation PowerPoint</vt:lpstr>
      <vt:lpstr>Présentation PowerPoint</vt:lpstr>
      <vt:lpstr>Présentation PowerPoint</vt:lpstr>
      <vt:lpstr>Le rôle nouveau que va jouer l’hydrogène decarboné dans la transition énergétique:   Le produire, transporter, stocker et distribuer </vt:lpstr>
      <vt:lpstr>Les différents procédés de production de l’hydrogène</vt:lpstr>
      <vt:lpstr>Les electrolyses</vt:lpstr>
      <vt:lpstr>5 technologies d’électrolyse</vt:lpstr>
      <vt:lpstr>Exemples d’électrolyseurs alcalin et PEM</vt:lpstr>
      <vt:lpstr>Le contenu carbone de l’hydrogène produit par electrolyse dépend essentiellement du contenu carbone de l’électricité nécessaire à sa production 1Kg H2 nécessite entre 40 et 60 kWh électricité</vt:lpstr>
      <vt:lpstr>Présentation PowerPoint</vt:lpstr>
      <vt:lpstr>Présentation PowerPoint</vt:lpstr>
      <vt:lpstr>La pyrolyse gazéification de la biomasse pour produire un gaz de synthèse ou de l’hydrogène</vt:lpstr>
      <vt:lpstr>Présentation PowerPoint</vt:lpstr>
      <vt:lpstr>Hydrogène naturel/blanc/Géologique/natif… Mécanismes de formation</vt:lpstr>
      <vt:lpstr>Hydrogène naturel:  que sait 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technologie de conversion: La pile à combustible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Beaucoup d’applications dans la mobilité terrestre</vt:lpstr>
      <vt:lpstr>La flotte de 500 taxis à Paris La station de recharge Porte de Saint Cloud</vt:lpstr>
      <vt:lpstr>Les moteurs à combustion Hydrogène reviennent en force</vt:lpstr>
      <vt:lpstr>Comparaison de motorisations</vt:lpstr>
      <vt:lpstr>Présentation PowerPoint</vt:lpstr>
      <vt:lpstr>Réduction des émissions en opération</vt:lpstr>
      <vt:lpstr>Présentation PowerPoint</vt:lpstr>
      <vt:lpstr>Décarboner l’aérien</vt:lpstr>
      <vt:lpstr>E-fuels, biofuels, e-biofuels Les carburants de synthèse: débouchés massifs pour l’hydrogène décarboné</vt:lpstr>
      <vt:lpstr>Présentation PowerPoint</vt:lpstr>
      <vt:lpstr>Les SAF et les SMF Sustainable Aviation/Maritime Fuels</vt:lpstr>
      <vt:lpstr>La fabrication de l’acier décarboné: l’hydrogène est une partie de la solution</vt:lpstr>
      <vt:lpstr>L’équilibrage des réseaux et la production électrique</vt:lpstr>
      <vt:lpstr>Exemple du Japon</vt:lpstr>
      <vt:lpstr>Présentation PowerPoint</vt:lpstr>
      <vt:lpstr>Eliminer 59 Gt/an GES d’ici à 2050</vt:lpstr>
      <vt:lpstr>L’hydrogène décarboné pourrait représenter entre 15 et 20 % de la consommation d’énergie en 2050</vt:lpstr>
      <vt:lpstr> L’hydrogène est toujours un sujet prioritaire…</vt:lpstr>
      <vt:lpstr>Les energies renouvelables sont très inégalement réparties en quantité et en coût</vt:lpstr>
      <vt:lpstr>Plus de 1600 projets industriels de grande taille…        seulement 7% au stade FID</vt:lpstr>
      <vt:lpstr>Géopolitique des futurs échanges</vt:lpstr>
      <vt:lpstr>Futur commerce international et Répartition du transport de l’hydrogène longue distance</vt:lpstr>
      <vt:lpstr>Présentation PowerPoint</vt:lpstr>
      <vt:lpstr>Présentation PowerPoint</vt:lpstr>
      <vt:lpstr>Diplomatie de l’hydrogène : exemple de l’Allemagne</vt:lpstr>
      <vt:lpstr>La répartition du commerce mondial Import export</vt:lpstr>
      <vt:lpstr>Futur commerce international et Répartition du transport de l’hydrogène longue distance</vt:lpstr>
      <vt:lpstr>Présentation PowerPoint</vt:lpstr>
      <vt:lpstr>Mais la réalité est différente: Quels sont les obstacles encore à lever pour un déploiement massif? </vt:lpstr>
      <vt:lpstr>Cependant il y a un fossé entre ce momentum et la réelle dynamique de déploiement</vt:lpstr>
      <vt:lpstr>Bonnes nouvelles</vt:lpstr>
      <vt:lpstr>La stratégie française</vt:lpstr>
      <vt:lpstr>France 2030 10 Objectifs, 5 conditions 34 milliards € crédits nouveaux près de 10 milliards pour l’hydrogène  </vt:lpstr>
      <vt:lpstr>Objectifs de déploiement et budget support</vt:lpstr>
      <vt:lpstr>Présentation PowerPoint</vt:lpstr>
      <vt:lpstr>Présentation PowerPoint</vt:lpstr>
      <vt:lpstr>IEA Hydrogen TCP in a nutshell</vt:lpstr>
      <vt:lpstr>Présentation PowerPoint</vt:lpstr>
      <vt:lpstr>Merci!  Questions ?</vt:lpstr>
      <vt:lpstr>Fiches techniques Exemple Air Liquide</vt:lpstr>
      <vt:lpstr>Impact of NGOs  </vt:lpstr>
      <vt:lpstr>Geopolitique des énergies</vt:lpstr>
      <vt:lpstr>Bataille leadership technologique et commercial</vt:lpstr>
      <vt:lpstr>Commerce international</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your Presentation</dc:title>
  <dc:creator>Office365-2 Ariema</dc:creator>
  <dc:description>© Copyright PresentationGo.com</dc:description>
  <cp:lastModifiedBy>LUCCHESE Paul</cp:lastModifiedBy>
  <cp:revision>267</cp:revision>
  <dcterms:created xsi:type="dcterms:W3CDTF">2021-04-27T10:57:43Z</dcterms:created>
  <dcterms:modified xsi:type="dcterms:W3CDTF">2024-12-12T13:58:18Z</dcterms:modified>
  <cp:category>Templates</cp:category>
</cp:coreProperties>
</file>