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notesSlides/notesSlide2.xml" ContentType="application/vnd.openxmlformats-officedocument.presentationml.notesSlide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notesSlides/notesSlide3.xml" ContentType="application/vnd.openxmlformats-officedocument.presentationml.notesSlide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65" r:id="rId2"/>
    <p:sldId id="402" r:id="rId3"/>
    <p:sldId id="405" r:id="rId4"/>
    <p:sldId id="403" r:id="rId5"/>
    <p:sldId id="367" r:id="rId6"/>
    <p:sldId id="368" r:id="rId7"/>
    <p:sldId id="400" r:id="rId8"/>
    <p:sldId id="369" r:id="rId9"/>
    <p:sldId id="406" r:id="rId10"/>
    <p:sldId id="407" r:id="rId11"/>
    <p:sldId id="371" r:id="rId12"/>
    <p:sldId id="373" r:id="rId13"/>
    <p:sldId id="374" r:id="rId14"/>
    <p:sldId id="375" r:id="rId15"/>
    <p:sldId id="376" r:id="rId16"/>
    <p:sldId id="377" r:id="rId17"/>
    <p:sldId id="393" r:id="rId18"/>
  </p:sldIdLst>
  <p:sldSz cx="12192000" cy="6858000"/>
  <p:notesSz cx="9872663" cy="679767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549B"/>
    <a:srgbClr val="008000"/>
    <a:srgbClr val="000000"/>
    <a:srgbClr val="BD987A"/>
    <a:srgbClr val="A558A0"/>
    <a:srgbClr val="993D3F"/>
    <a:srgbClr val="E18B76"/>
    <a:srgbClr val="D18B8B"/>
    <a:srgbClr val="009099"/>
    <a:srgbClr val="6B13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07" autoAdjust="0"/>
    <p:restoredTop sz="94323" autoAdjust="0"/>
  </p:normalViewPr>
  <p:slideViewPr>
    <p:cSldViewPr snapToGrid="0">
      <p:cViewPr>
        <p:scale>
          <a:sx n="75" d="100"/>
          <a:sy n="75" d="100"/>
        </p:scale>
        <p:origin x="432" y="1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7948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52" d="100"/>
          <a:sy n="52" d="100"/>
        </p:scale>
        <p:origin x="2680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31230463-975F-1FC5-F130-344B42C6A7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154" cy="3410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79A2308-FA37-6278-0449-3B38B9528E0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592225" y="0"/>
            <a:ext cx="4278154" cy="3410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398CF4-0D8F-4DD3-B28A-923FF3FEE419}" type="datetimeFigureOut">
              <a:rPr lang="fr-FR" smtClean="0"/>
              <a:t>15/05/2024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A7B76CB-13A6-4357-471D-C13C8A6F579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515A29A-0630-2B6D-5C6E-AD2B8E0564F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592225" y="6456612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857BD6-0A34-47E4-9D7D-D4D6BB6549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56703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154" cy="3410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592225" y="0"/>
            <a:ext cx="4278154" cy="3410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C2B5AC-F81D-469C-ADE7-402A20B32007}" type="datetimeFigureOut">
              <a:rPr lang="fr-FR" smtClean="0"/>
              <a:t>15/05/2024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898775" y="849313"/>
            <a:ext cx="4075113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987267" y="3271381"/>
            <a:ext cx="789813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592225" y="6456612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7C14E6-2559-451E-807A-4A34163A34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4140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C14E6-2559-451E-807A-4A34163A34D7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1485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C14E6-2559-451E-807A-4A34163A34D7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2400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C14E6-2559-451E-807A-4A34163A34D7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644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7526982-0BD3-80B2-D0C1-E141B8AD1D26}"/>
              </a:ext>
            </a:extLst>
          </p:cNvPr>
          <p:cNvSpPr/>
          <p:nvPr userDrawn="1"/>
        </p:nvSpPr>
        <p:spPr>
          <a:xfrm>
            <a:off x="11182350" y="0"/>
            <a:ext cx="10096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340C171-F8BC-ADF7-34F0-2F7803EEB074}"/>
              </a:ext>
            </a:extLst>
          </p:cNvPr>
          <p:cNvSpPr/>
          <p:nvPr userDrawn="1"/>
        </p:nvSpPr>
        <p:spPr>
          <a:xfrm>
            <a:off x="0" y="5994400"/>
            <a:ext cx="12192000" cy="86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07B68EE-BDE5-1E9D-059B-83B50A6AC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654299"/>
            <a:ext cx="5294312" cy="1587501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801059-2D37-8D44-42C0-ED46DE3A8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4262438"/>
            <a:ext cx="5294312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Modifier le style des sous-titres du masque</a:t>
            </a:r>
          </a:p>
        </p:txBody>
      </p:sp>
      <p:pic>
        <p:nvPicPr>
          <p:cNvPr id="8" name="Logo CEA">
            <a:extLst>
              <a:ext uri="{FF2B5EF4-FFF2-40B4-BE49-F238E27FC236}">
                <a16:creationId xmlns:a16="http://schemas.microsoft.com/office/drawing/2014/main" id="{1051C7ED-2FE9-229E-F0BD-000C6D22DE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38" y="728663"/>
            <a:ext cx="1803600" cy="180360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931EACC6-5472-4DD6-3DB8-DB3936803B32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</a:t>
            </a:r>
          </a:p>
        </p:txBody>
      </p:sp>
      <p:pic>
        <p:nvPicPr>
          <p:cNvPr id="11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sp>
        <p:nvSpPr>
          <p:cNvPr id="12" name="Espace réservé du texte 12"/>
          <p:cNvSpPr txBox="1">
            <a:spLocks/>
          </p:cNvSpPr>
          <p:nvPr userDrawn="1"/>
        </p:nvSpPr>
        <p:spPr>
          <a:xfrm>
            <a:off x="540197" y="6387013"/>
            <a:ext cx="2784028" cy="283293"/>
          </a:xfrm>
          <a:prstGeom prst="rect">
            <a:avLst/>
          </a:prstGeom>
        </p:spPr>
        <p:txBody>
          <a:bodyPr wrap="square" lIns="71979" tIns="0" rIns="71979" bIns="0" anchor="ctr" anchorCtr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900" b="0" kern="12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fr-FR" sz="1050" baseline="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PHENIICS </a:t>
            </a:r>
            <a:r>
              <a:rPr lang="fr-FR" sz="1050" baseline="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Fest</a:t>
            </a:r>
            <a:r>
              <a:rPr lang="fr-FR" sz="1050" baseline="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– 17/05/2025</a:t>
            </a:r>
            <a:endParaRPr lang="fr-FR" sz="1050" baseline="300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86138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Bleu cl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C297F72-9AE9-FCA1-E35C-172594739B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09988" y="2171700"/>
            <a:ext cx="7750175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8D3273-E080-F9CC-63A9-0032F5C40F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09988" y="4702628"/>
            <a:ext cx="7750175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Hugues Paradis, DASE/SRCE/LRBN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CE5019BD-FEE2-4904-8DD7-C35C97AA3BF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857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988CD6-F875-5F20-CB25-53D3006C5582}"/>
              </a:ext>
            </a:extLst>
          </p:cNvPr>
          <p:cNvSpPr/>
          <p:nvPr userDrawn="1"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de section Bleu clair</a:t>
            </a:r>
          </a:p>
        </p:txBody>
      </p:sp>
      <p:pic>
        <p:nvPicPr>
          <p:cNvPr id="13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pic>
        <p:nvPicPr>
          <p:cNvPr id="14" name="PATTERN 14">
            <a:extLst>
              <a:ext uri="{FF2B5EF4-FFF2-40B4-BE49-F238E27FC236}">
                <a16:creationId xmlns:a16="http://schemas.microsoft.com/office/drawing/2014/main" id="{A9F2846A-9310-83E8-0175-AEDB4CD521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2" t="81597" r="4284" b="-1066"/>
          <a:stretch/>
        </p:blipFill>
        <p:spPr>
          <a:xfrm>
            <a:off x="0" y="0"/>
            <a:ext cx="12192001" cy="591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319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Hugues Paradis, DASE/SRCE/LRBN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et contenu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10" name="Espace réservé du titre 1">
            <a:extLst>
              <a:ext uri="{FF2B5EF4-FFF2-40B4-BE49-F238E27FC236}">
                <a16:creationId xmlns:a16="http://schemas.microsoft.com/office/drawing/2014/main" id="{1502D9F9-80C2-D30F-8D8B-9F5A494EF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14036"/>
            <a:ext cx="10836275" cy="87182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298390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 spcCol="36000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Hugues Paradis, DASE/SRCE/LRBN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et contenu 2 colonnes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10" name="Espace réservé du titre 1">
            <a:extLst>
              <a:ext uri="{FF2B5EF4-FFF2-40B4-BE49-F238E27FC236}">
                <a16:creationId xmlns:a16="http://schemas.microsoft.com/office/drawing/2014/main" id="{1502D9F9-80C2-D30F-8D8B-9F5A494EF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14036"/>
            <a:ext cx="10836275" cy="87182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26934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0A0EC86F-304E-3536-3F67-83FB88AE19A8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Deux contenus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F34F4926-6F56-0A25-B372-10732490E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8" y="1381125"/>
            <a:ext cx="5220000" cy="4532313"/>
          </a:xfrm>
        </p:spPr>
        <p:txBody>
          <a:bodyPr numCol="1" spcCol="36000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F802D6D2-F118-2B59-9C45-1CC10FBBC48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163" y="1381125"/>
            <a:ext cx="5220000" cy="4532313"/>
          </a:xfrm>
        </p:spPr>
        <p:txBody>
          <a:bodyPr numCol="1" spcCol="36000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193794-6F65-B456-F1A9-EADC52921C75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9626600" y="6343650"/>
            <a:ext cx="10160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16/01/2024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CC46E9C-9B20-58EA-7754-C9B26EC6B28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Hugues Paradis, DASE/SRCE/LRBN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6DE9E80E-CBBF-3D55-99B3-7F65311E54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3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12" name="Espace réservé du titre 1">
            <a:extLst>
              <a:ext uri="{FF2B5EF4-FFF2-40B4-BE49-F238E27FC236}">
                <a16:creationId xmlns:a16="http://schemas.microsoft.com/office/drawing/2014/main" id="{1502D9F9-80C2-D30F-8D8B-9F5A494EF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14036"/>
            <a:ext cx="10836275" cy="87182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920753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D271B01-F4E4-B2FD-ADE2-0F5A74232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1350963"/>
            <a:ext cx="52200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FD7597D-BC71-3CA1-38C9-B6FBD6A7FA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887" y="2298700"/>
            <a:ext cx="5220000" cy="389096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5B97958-7FD8-2766-D566-D383863BB3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40163" y="1350963"/>
            <a:ext cx="52200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642EBB1-652D-E679-13E7-0B6ECA9011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0163" y="2298700"/>
            <a:ext cx="5220000" cy="389096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B16C217-F7F2-6EE2-D15A-89EA21D27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Hugues Paradis, DASE/SRCE/LRBN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F7D0E24-8938-8209-D803-6F81B0B44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73701A9-B73D-CA83-ABED-FAE572A2B991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Comparaison</a:t>
            </a:r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E8A77A76-28CB-5629-14F2-37B56A986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pic>
        <p:nvPicPr>
          <p:cNvPr id="12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3732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 Fond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BE21B82-70BD-E39B-E420-F5C8A87EF9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A0EC86F-304E-3536-3F67-83FB88AE19A8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Deux contenus Fond gris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F34F4926-6F56-0A25-B372-10732490E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8" y="1381125"/>
            <a:ext cx="5220000" cy="4532313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F802D6D2-F118-2B59-9C45-1CC10FBBC48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163" y="1381125"/>
            <a:ext cx="5220000" cy="4532313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193794-6F65-B456-F1A9-EADC52921C75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9626600" y="6343650"/>
            <a:ext cx="1016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16/01/2024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CC46E9C-9B20-58EA-7754-C9B26EC6B28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Hugues Paradis, DASE/SRCE/LRBN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6DE9E80E-CBBF-3D55-99B3-7F65311E54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3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sp>
        <p:nvSpPr>
          <p:cNvPr id="12" name="Espace réservé du titre 1">
            <a:extLst>
              <a:ext uri="{FF2B5EF4-FFF2-40B4-BE49-F238E27FC236}">
                <a16:creationId xmlns:a16="http://schemas.microsoft.com/office/drawing/2014/main" id="{1502D9F9-80C2-D30F-8D8B-9F5A494EF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14036"/>
            <a:ext cx="10836275" cy="87182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8766678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 rou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BE21B82-70BD-E39B-E420-F5C8A87EF9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A0EC86F-304E-3536-3F67-83FB88AE19A8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Deux contenus Fond rouge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F34F4926-6F56-0A25-B372-10732490E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8" y="1381125"/>
            <a:ext cx="5220000" cy="4532313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F802D6D2-F118-2B59-9C45-1CC10FBBC48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163" y="1381125"/>
            <a:ext cx="5220000" cy="4532313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193794-6F65-B456-F1A9-EADC52921C75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9626600" y="6343650"/>
            <a:ext cx="1016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16/01/2024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CC46E9C-9B20-58EA-7754-C9B26EC6B28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Hugues Paradis, DASE/SRCE/LRBN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6DE9E80E-CBBF-3D55-99B3-7F65311E54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1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1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4" name="Espace réservé du titre 1">
            <a:extLst>
              <a:ext uri="{FF2B5EF4-FFF2-40B4-BE49-F238E27FC236}">
                <a16:creationId xmlns:a16="http://schemas.microsoft.com/office/drawing/2014/main" id="{1502D9F9-80C2-D30F-8D8B-9F5A494EF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14036"/>
            <a:ext cx="10836275" cy="87182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3367314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+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26600" y="6343650"/>
            <a:ext cx="10160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16/01/2024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Hugues Paradis, DASE/SRCE/LRBN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Contenu + visuel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Espace réservé pour une image  28">
            <a:extLst>
              <a:ext uri="{FF2B5EF4-FFF2-40B4-BE49-F238E27FC236}">
                <a16:creationId xmlns:a16="http://schemas.microsoft.com/office/drawing/2014/main" id="{DCB96DEF-5249-666B-576F-70AC92D0663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015483" y="0"/>
            <a:ext cx="5957423" cy="6858000"/>
          </a:xfrm>
          <a:custGeom>
            <a:avLst/>
            <a:gdLst>
              <a:gd name="connsiteX0" fmla="*/ 738225 w 5957423"/>
              <a:gd name="connsiteY0" fmla="*/ 6793932 h 6858000"/>
              <a:gd name="connsiteX1" fmla="*/ 814828 w 5957423"/>
              <a:gd name="connsiteY1" fmla="*/ 6852286 h 6858000"/>
              <a:gd name="connsiteX2" fmla="*/ 822329 w 5957423"/>
              <a:gd name="connsiteY2" fmla="*/ 6858000 h 6858000"/>
              <a:gd name="connsiteX3" fmla="*/ 655724 w 5957423"/>
              <a:gd name="connsiteY3" fmla="*/ 6858000 h 6858000"/>
              <a:gd name="connsiteX4" fmla="*/ 656989 w 5957423"/>
              <a:gd name="connsiteY4" fmla="*/ 6857017 h 6858000"/>
              <a:gd name="connsiteX5" fmla="*/ 738225 w 5957423"/>
              <a:gd name="connsiteY5" fmla="*/ 6793932 h 6858000"/>
              <a:gd name="connsiteX6" fmla="*/ 733493 w 5957423"/>
              <a:gd name="connsiteY6" fmla="*/ 6434348 h 6858000"/>
              <a:gd name="connsiteX7" fmla="*/ 733493 w 5957423"/>
              <a:gd name="connsiteY7" fmla="*/ 6780527 h 6858000"/>
              <a:gd name="connsiteX8" fmla="*/ 639637 w 5957423"/>
              <a:gd name="connsiteY8" fmla="*/ 6853075 h 6858000"/>
              <a:gd name="connsiteX9" fmla="*/ 656989 w 5957423"/>
              <a:gd name="connsiteY9" fmla="*/ 6857017 h 6858000"/>
              <a:gd name="connsiteX10" fmla="*/ 638848 w 5957423"/>
              <a:gd name="connsiteY10" fmla="*/ 6853863 h 6858000"/>
              <a:gd name="connsiteX11" fmla="*/ 633515 w 5957423"/>
              <a:gd name="connsiteY11" fmla="*/ 6858000 h 6858000"/>
              <a:gd name="connsiteX12" fmla="*/ 371479 w 5957423"/>
              <a:gd name="connsiteY12" fmla="*/ 6858000 h 6858000"/>
              <a:gd name="connsiteX13" fmla="*/ 371479 w 5957423"/>
              <a:gd name="connsiteY13" fmla="*/ 6799592 h 6858000"/>
              <a:gd name="connsiteX14" fmla="*/ 371479 w 5957423"/>
              <a:gd name="connsiteY14" fmla="*/ 6715076 h 6858000"/>
              <a:gd name="connsiteX15" fmla="*/ 733493 w 5957423"/>
              <a:gd name="connsiteY15" fmla="*/ 6434348 h 6858000"/>
              <a:gd name="connsiteX16" fmla="*/ 1106548 w 5957423"/>
              <a:gd name="connsiteY16" fmla="*/ 5786939 h 6858000"/>
              <a:gd name="connsiteX17" fmla="*/ 1106548 w 5957423"/>
              <a:gd name="connsiteY17" fmla="*/ 6133906 h 6858000"/>
              <a:gd name="connsiteX18" fmla="*/ 1012693 w 5957423"/>
              <a:gd name="connsiteY18" fmla="*/ 6206454 h 6858000"/>
              <a:gd name="connsiteX19" fmla="*/ 744534 w 5957423"/>
              <a:gd name="connsiteY19" fmla="*/ 6413845 h 6858000"/>
              <a:gd name="connsiteX20" fmla="*/ 744534 w 5957423"/>
              <a:gd name="connsiteY20" fmla="*/ 6067667 h 6858000"/>
              <a:gd name="connsiteX21" fmla="*/ 873093 w 5957423"/>
              <a:gd name="connsiteY21" fmla="*/ 5968308 h 6858000"/>
              <a:gd name="connsiteX22" fmla="*/ 1106548 w 5957423"/>
              <a:gd name="connsiteY22" fmla="*/ 5786939 h 6858000"/>
              <a:gd name="connsiteX23" fmla="*/ 1739875 w 5957423"/>
              <a:gd name="connsiteY23" fmla="*/ 5671020 h 6858000"/>
              <a:gd name="connsiteX24" fmla="*/ 1726467 w 5957423"/>
              <a:gd name="connsiteY24" fmla="*/ 5677328 h 6858000"/>
              <a:gd name="connsiteX25" fmla="*/ 1739875 w 5957423"/>
              <a:gd name="connsiteY25" fmla="*/ 5671020 h 6858000"/>
              <a:gd name="connsiteX26" fmla="*/ 1488280 w 5957423"/>
              <a:gd name="connsiteY26" fmla="*/ 5495959 h 6858000"/>
              <a:gd name="connsiteX27" fmla="*/ 1726467 w 5957423"/>
              <a:gd name="connsiteY27" fmla="*/ 5677328 h 6858000"/>
              <a:gd name="connsiteX28" fmla="*/ 1853448 w 5957423"/>
              <a:gd name="connsiteY28" fmla="*/ 5773533 h 6858000"/>
              <a:gd name="connsiteX29" fmla="*/ 1489068 w 5957423"/>
              <a:gd name="connsiteY29" fmla="*/ 6056627 h 6858000"/>
              <a:gd name="connsiteX30" fmla="*/ 1123900 w 5957423"/>
              <a:gd name="connsiteY30" fmla="*/ 5779053 h 6858000"/>
              <a:gd name="connsiteX31" fmla="*/ 1488280 w 5957423"/>
              <a:gd name="connsiteY31" fmla="*/ 5495959 h 6858000"/>
              <a:gd name="connsiteX32" fmla="*/ 359648 w 5957423"/>
              <a:gd name="connsiteY32" fmla="*/ 4847761 h 6858000"/>
              <a:gd name="connsiteX33" fmla="*/ 724817 w 5957423"/>
              <a:gd name="connsiteY33" fmla="*/ 5125335 h 6858000"/>
              <a:gd name="connsiteX34" fmla="*/ 487418 w 5957423"/>
              <a:gd name="connsiteY34" fmla="*/ 5309070 h 6858000"/>
              <a:gd name="connsiteX35" fmla="*/ 493727 w 5957423"/>
              <a:gd name="connsiteY35" fmla="*/ 5320110 h 6858000"/>
              <a:gd name="connsiteX36" fmla="*/ 733493 w 5957423"/>
              <a:gd name="connsiteY36" fmla="*/ 5134798 h 6858000"/>
              <a:gd name="connsiteX37" fmla="*/ 733493 w 5957423"/>
              <a:gd name="connsiteY37" fmla="*/ 5480976 h 6858000"/>
              <a:gd name="connsiteX38" fmla="*/ 633328 w 5957423"/>
              <a:gd name="connsiteY38" fmla="*/ 5558256 h 6858000"/>
              <a:gd name="connsiteX39" fmla="*/ 641215 w 5957423"/>
              <a:gd name="connsiteY39" fmla="*/ 5570873 h 6858000"/>
              <a:gd name="connsiteX40" fmla="*/ 737436 w 5957423"/>
              <a:gd name="connsiteY40" fmla="*/ 5495959 h 6858000"/>
              <a:gd name="connsiteX41" fmla="*/ 1102605 w 5957423"/>
              <a:gd name="connsiteY41" fmla="*/ 5773533 h 6858000"/>
              <a:gd name="connsiteX42" fmla="*/ 866783 w 5957423"/>
              <a:gd name="connsiteY42" fmla="*/ 5956479 h 6858000"/>
              <a:gd name="connsiteX43" fmla="*/ 873093 w 5957423"/>
              <a:gd name="connsiteY43" fmla="*/ 5968308 h 6858000"/>
              <a:gd name="connsiteX44" fmla="*/ 865994 w 5957423"/>
              <a:gd name="connsiteY44" fmla="*/ 5957268 h 6858000"/>
              <a:gd name="connsiteX45" fmla="*/ 738225 w 5957423"/>
              <a:gd name="connsiteY45" fmla="*/ 6056627 h 6858000"/>
              <a:gd name="connsiteX46" fmla="*/ 373056 w 5957423"/>
              <a:gd name="connsiteY46" fmla="*/ 5779053 h 6858000"/>
              <a:gd name="connsiteX47" fmla="*/ 640426 w 5957423"/>
              <a:gd name="connsiteY47" fmla="*/ 5571661 h 6858000"/>
              <a:gd name="connsiteX48" fmla="*/ 633328 w 5957423"/>
              <a:gd name="connsiteY48" fmla="*/ 5559044 h 6858000"/>
              <a:gd name="connsiteX49" fmla="*/ 371479 w 5957423"/>
              <a:gd name="connsiteY49" fmla="*/ 5761705 h 6858000"/>
              <a:gd name="connsiteX50" fmla="*/ 371479 w 5957423"/>
              <a:gd name="connsiteY50" fmla="*/ 5415526 h 6858000"/>
              <a:gd name="connsiteX51" fmla="*/ 493727 w 5957423"/>
              <a:gd name="connsiteY51" fmla="*/ 5320898 h 6858000"/>
              <a:gd name="connsiteX52" fmla="*/ 486629 w 5957423"/>
              <a:gd name="connsiteY52" fmla="*/ 5309070 h 6858000"/>
              <a:gd name="connsiteX53" fmla="*/ 365169 w 5957423"/>
              <a:gd name="connsiteY53" fmla="*/ 5403697 h 6858000"/>
              <a:gd name="connsiteX54" fmla="*/ 0 w 5957423"/>
              <a:gd name="connsiteY54" fmla="*/ 5126124 h 6858000"/>
              <a:gd name="connsiteX55" fmla="*/ 359648 w 5957423"/>
              <a:gd name="connsiteY55" fmla="*/ 4847761 h 6858000"/>
              <a:gd name="connsiteX56" fmla="*/ 1106548 w 5957423"/>
              <a:gd name="connsiteY56" fmla="*/ 4487388 h 6858000"/>
              <a:gd name="connsiteX57" fmla="*/ 1106548 w 5957423"/>
              <a:gd name="connsiteY57" fmla="*/ 4833567 h 6858000"/>
              <a:gd name="connsiteX58" fmla="*/ 1018214 w 5957423"/>
              <a:gd name="connsiteY58" fmla="*/ 4902172 h 6858000"/>
              <a:gd name="connsiteX59" fmla="*/ 1025312 w 5957423"/>
              <a:gd name="connsiteY59" fmla="*/ 4913212 h 6858000"/>
              <a:gd name="connsiteX60" fmla="*/ 1017425 w 5957423"/>
              <a:gd name="connsiteY60" fmla="*/ 4902960 h 6858000"/>
              <a:gd name="connsiteX61" fmla="*/ 744534 w 5957423"/>
              <a:gd name="connsiteY61" fmla="*/ 5114295 h 6858000"/>
              <a:gd name="connsiteX62" fmla="*/ 744534 w 5957423"/>
              <a:gd name="connsiteY62" fmla="*/ 4768116 h 6858000"/>
              <a:gd name="connsiteX63" fmla="*/ 856530 w 5957423"/>
              <a:gd name="connsiteY63" fmla="*/ 4680586 h 6858000"/>
              <a:gd name="connsiteX64" fmla="*/ 849432 w 5957423"/>
              <a:gd name="connsiteY64" fmla="*/ 4670335 h 6858000"/>
              <a:gd name="connsiteX65" fmla="*/ 857319 w 5957423"/>
              <a:gd name="connsiteY65" fmla="*/ 4680586 h 6858000"/>
              <a:gd name="connsiteX66" fmla="*/ 1106548 w 5957423"/>
              <a:gd name="connsiteY66" fmla="*/ 4487388 h 6858000"/>
              <a:gd name="connsiteX67" fmla="*/ 737436 w 5957423"/>
              <a:gd name="connsiteY67" fmla="*/ 4196409 h 6858000"/>
              <a:gd name="connsiteX68" fmla="*/ 1102605 w 5957423"/>
              <a:gd name="connsiteY68" fmla="*/ 4473983 h 6858000"/>
              <a:gd name="connsiteX69" fmla="*/ 849432 w 5957423"/>
              <a:gd name="connsiteY69" fmla="*/ 4670335 h 6858000"/>
              <a:gd name="connsiteX70" fmla="*/ 738225 w 5957423"/>
              <a:gd name="connsiteY70" fmla="*/ 4756288 h 6858000"/>
              <a:gd name="connsiteX71" fmla="*/ 373056 w 5957423"/>
              <a:gd name="connsiteY71" fmla="*/ 4478714 h 6858000"/>
              <a:gd name="connsiteX72" fmla="*/ 737436 w 5957423"/>
              <a:gd name="connsiteY72" fmla="*/ 4196409 h 6858000"/>
              <a:gd name="connsiteX73" fmla="*/ 1115224 w 5957423"/>
              <a:gd name="connsiteY73" fmla="*/ 3544268 h 6858000"/>
              <a:gd name="connsiteX74" fmla="*/ 1125477 w 5957423"/>
              <a:gd name="connsiteY74" fmla="*/ 3552154 h 6858000"/>
              <a:gd name="connsiteX75" fmla="*/ 1480393 w 5957423"/>
              <a:gd name="connsiteY75" fmla="*/ 3821842 h 6858000"/>
              <a:gd name="connsiteX76" fmla="*/ 1116013 w 5957423"/>
              <a:gd name="connsiteY76" fmla="*/ 4104935 h 6858000"/>
              <a:gd name="connsiteX77" fmla="*/ 750844 w 5957423"/>
              <a:gd name="connsiteY77" fmla="*/ 3826573 h 6858000"/>
              <a:gd name="connsiteX78" fmla="*/ 1115224 w 5957423"/>
              <a:gd name="connsiteY78" fmla="*/ 3544268 h 6858000"/>
              <a:gd name="connsiteX79" fmla="*/ 1480393 w 5957423"/>
              <a:gd name="connsiteY79" fmla="*/ 2538851 h 6858000"/>
              <a:gd name="connsiteX80" fmla="*/ 1480393 w 5957423"/>
              <a:gd name="connsiteY80" fmla="*/ 2885030 h 6858000"/>
              <a:gd name="connsiteX81" fmla="*/ 1386537 w 5957423"/>
              <a:gd name="connsiteY81" fmla="*/ 2957578 h 6858000"/>
              <a:gd name="connsiteX82" fmla="*/ 1392847 w 5957423"/>
              <a:gd name="connsiteY82" fmla="*/ 2969406 h 6858000"/>
              <a:gd name="connsiteX83" fmla="*/ 1385748 w 5957423"/>
              <a:gd name="connsiteY83" fmla="*/ 2958366 h 6858000"/>
              <a:gd name="connsiteX84" fmla="*/ 1118379 w 5957423"/>
              <a:gd name="connsiteY84" fmla="*/ 3165758 h 6858000"/>
              <a:gd name="connsiteX85" fmla="*/ 1118379 w 5957423"/>
              <a:gd name="connsiteY85" fmla="*/ 2819579 h 6858000"/>
              <a:gd name="connsiteX86" fmla="*/ 1246148 w 5957423"/>
              <a:gd name="connsiteY86" fmla="*/ 2720221 h 6858000"/>
              <a:gd name="connsiteX87" fmla="*/ 1239839 w 5957423"/>
              <a:gd name="connsiteY87" fmla="*/ 2708392 h 6858000"/>
              <a:gd name="connsiteX88" fmla="*/ 1246937 w 5957423"/>
              <a:gd name="connsiteY88" fmla="*/ 2719432 h 6858000"/>
              <a:gd name="connsiteX89" fmla="*/ 1480393 w 5957423"/>
              <a:gd name="connsiteY89" fmla="*/ 2538851 h 6858000"/>
              <a:gd name="connsiteX90" fmla="*/ 732704 w 5957423"/>
              <a:gd name="connsiteY90" fmla="*/ 1598885 h 6858000"/>
              <a:gd name="connsiteX91" fmla="*/ 1097873 w 5957423"/>
              <a:gd name="connsiteY91" fmla="*/ 1876459 h 6858000"/>
              <a:gd name="connsiteX92" fmla="*/ 860473 w 5957423"/>
              <a:gd name="connsiteY92" fmla="*/ 2060194 h 6858000"/>
              <a:gd name="connsiteX93" fmla="*/ 867572 w 5957423"/>
              <a:gd name="connsiteY93" fmla="*/ 2072022 h 6858000"/>
              <a:gd name="connsiteX94" fmla="*/ 1106548 w 5957423"/>
              <a:gd name="connsiteY94" fmla="*/ 1885922 h 6858000"/>
              <a:gd name="connsiteX95" fmla="*/ 1106548 w 5957423"/>
              <a:gd name="connsiteY95" fmla="*/ 2232889 h 6858000"/>
              <a:gd name="connsiteX96" fmla="*/ 1007172 w 5957423"/>
              <a:gd name="connsiteY96" fmla="*/ 2310168 h 6858000"/>
              <a:gd name="connsiteX97" fmla="*/ 1014270 w 5957423"/>
              <a:gd name="connsiteY97" fmla="*/ 2322785 h 6858000"/>
              <a:gd name="connsiteX98" fmla="*/ 1110492 w 5957423"/>
              <a:gd name="connsiteY98" fmla="*/ 2247872 h 6858000"/>
              <a:gd name="connsiteX99" fmla="*/ 1475660 w 5957423"/>
              <a:gd name="connsiteY99" fmla="*/ 2525446 h 6858000"/>
              <a:gd name="connsiteX100" fmla="*/ 1239839 w 5957423"/>
              <a:gd name="connsiteY100" fmla="*/ 2708392 h 6858000"/>
              <a:gd name="connsiteX101" fmla="*/ 1112069 w 5957423"/>
              <a:gd name="connsiteY101" fmla="*/ 2807751 h 6858000"/>
              <a:gd name="connsiteX102" fmla="*/ 746900 w 5957423"/>
              <a:gd name="connsiteY102" fmla="*/ 2530177 h 6858000"/>
              <a:gd name="connsiteX103" fmla="*/ 1013481 w 5957423"/>
              <a:gd name="connsiteY103" fmla="*/ 2322785 h 6858000"/>
              <a:gd name="connsiteX104" fmla="*/ 1006383 w 5957423"/>
              <a:gd name="connsiteY104" fmla="*/ 2310168 h 6858000"/>
              <a:gd name="connsiteX105" fmla="*/ 744534 w 5957423"/>
              <a:gd name="connsiteY105" fmla="*/ 2513617 h 6858000"/>
              <a:gd name="connsiteX106" fmla="*/ 744534 w 5957423"/>
              <a:gd name="connsiteY106" fmla="*/ 2166650 h 6858000"/>
              <a:gd name="connsiteX107" fmla="*/ 866783 w 5957423"/>
              <a:gd name="connsiteY107" fmla="*/ 2072022 h 6858000"/>
              <a:gd name="connsiteX108" fmla="*/ 860473 w 5957423"/>
              <a:gd name="connsiteY108" fmla="*/ 2060983 h 6858000"/>
              <a:gd name="connsiteX109" fmla="*/ 738225 w 5957423"/>
              <a:gd name="connsiteY109" fmla="*/ 2155610 h 6858000"/>
              <a:gd name="connsiteX110" fmla="*/ 373056 w 5957423"/>
              <a:gd name="connsiteY110" fmla="*/ 1878036 h 6858000"/>
              <a:gd name="connsiteX111" fmla="*/ 732704 w 5957423"/>
              <a:gd name="connsiteY111" fmla="*/ 1598885 h 6858000"/>
              <a:gd name="connsiteX112" fmla="*/ 1480393 w 5957423"/>
              <a:gd name="connsiteY112" fmla="*/ 1238512 h 6858000"/>
              <a:gd name="connsiteX113" fmla="*/ 1480393 w 5957423"/>
              <a:gd name="connsiteY113" fmla="*/ 1585480 h 6858000"/>
              <a:gd name="connsiteX114" fmla="*/ 1391269 w 5957423"/>
              <a:gd name="connsiteY114" fmla="*/ 1654085 h 6858000"/>
              <a:gd name="connsiteX115" fmla="*/ 1399156 w 5957423"/>
              <a:gd name="connsiteY115" fmla="*/ 1664336 h 6858000"/>
              <a:gd name="connsiteX116" fmla="*/ 1483547 w 5957423"/>
              <a:gd name="connsiteY116" fmla="*/ 1598885 h 6858000"/>
              <a:gd name="connsiteX117" fmla="*/ 1848716 w 5957423"/>
              <a:gd name="connsiteY117" fmla="*/ 1876459 h 6858000"/>
              <a:gd name="connsiteX118" fmla="*/ 1658639 w 5957423"/>
              <a:gd name="connsiteY118" fmla="*/ 2023920 h 6858000"/>
              <a:gd name="connsiteX119" fmla="*/ 1489068 w 5957423"/>
              <a:gd name="connsiteY119" fmla="*/ 2155610 h 6858000"/>
              <a:gd name="connsiteX120" fmla="*/ 1123900 w 5957423"/>
              <a:gd name="connsiteY120" fmla="*/ 1878036 h 6858000"/>
              <a:gd name="connsiteX121" fmla="*/ 1398368 w 5957423"/>
              <a:gd name="connsiteY121" fmla="*/ 1665124 h 6858000"/>
              <a:gd name="connsiteX122" fmla="*/ 1390481 w 5957423"/>
              <a:gd name="connsiteY122" fmla="*/ 1654085 h 6858000"/>
              <a:gd name="connsiteX123" fmla="*/ 1118379 w 5957423"/>
              <a:gd name="connsiteY123" fmla="*/ 1865419 h 6858000"/>
              <a:gd name="connsiteX124" fmla="*/ 1118379 w 5957423"/>
              <a:gd name="connsiteY124" fmla="*/ 1519240 h 6858000"/>
              <a:gd name="connsiteX125" fmla="*/ 1230374 w 5957423"/>
              <a:gd name="connsiteY125" fmla="*/ 1432499 h 6858000"/>
              <a:gd name="connsiteX126" fmla="*/ 1480393 w 5957423"/>
              <a:gd name="connsiteY126" fmla="*/ 1238512 h 6858000"/>
              <a:gd name="connsiteX127" fmla="*/ 1110492 w 5957423"/>
              <a:gd name="connsiteY127" fmla="*/ 947533 h 6858000"/>
              <a:gd name="connsiteX128" fmla="*/ 1475660 w 5957423"/>
              <a:gd name="connsiteY128" fmla="*/ 1225107 h 6858000"/>
              <a:gd name="connsiteX129" fmla="*/ 1223276 w 5957423"/>
              <a:gd name="connsiteY129" fmla="*/ 1421459 h 6858000"/>
              <a:gd name="connsiteX130" fmla="*/ 1230374 w 5957423"/>
              <a:gd name="connsiteY130" fmla="*/ 1432499 h 6858000"/>
              <a:gd name="connsiteX131" fmla="*/ 1222487 w 5957423"/>
              <a:gd name="connsiteY131" fmla="*/ 1422247 h 6858000"/>
              <a:gd name="connsiteX132" fmla="*/ 1112069 w 5957423"/>
              <a:gd name="connsiteY132" fmla="*/ 1508201 h 6858000"/>
              <a:gd name="connsiteX133" fmla="*/ 746900 w 5957423"/>
              <a:gd name="connsiteY133" fmla="*/ 1230627 h 6858000"/>
              <a:gd name="connsiteX134" fmla="*/ 1110492 w 5957423"/>
              <a:gd name="connsiteY134" fmla="*/ 947533 h 6858000"/>
              <a:gd name="connsiteX135" fmla="*/ 1488280 w 5957423"/>
              <a:gd name="connsiteY135" fmla="*/ 296181 h 6858000"/>
              <a:gd name="connsiteX136" fmla="*/ 1498533 w 5957423"/>
              <a:gd name="connsiteY136" fmla="*/ 304066 h 6858000"/>
              <a:gd name="connsiteX137" fmla="*/ 1853448 w 5957423"/>
              <a:gd name="connsiteY137" fmla="*/ 573754 h 6858000"/>
              <a:gd name="connsiteX138" fmla="*/ 1489068 w 5957423"/>
              <a:gd name="connsiteY138" fmla="*/ 856060 h 6858000"/>
              <a:gd name="connsiteX139" fmla="*/ 1123900 w 5957423"/>
              <a:gd name="connsiteY139" fmla="*/ 578486 h 6858000"/>
              <a:gd name="connsiteX140" fmla="*/ 1488280 w 5957423"/>
              <a:gd name="connsiteY140" fmla="*/ 296181 h 6858000"/>
              <a:gd name="connsiteX141" fmla="*/ 1493012 w 5957423"/>
              <a:gd name="connsiteY141" fmla="*/ 0 h 6858000"/>
              <a:gd name="connsiteX142" fmla="*/ 5957423 w 5957423"/>
              <a:gd name="connsiteY142" fmla="*/ 0 h 6858000"/>
              <a:gd name="connsiteX143" fmla="*/ 5957423 w 5957423"/>
              <a:gd name="connsiteY143" fmla="*/ 6858000 h 6858000"/>
              <a:gd name="connsiteX144" fmla="*/ 843615 w 5957423"/>
              <a:gd name="connsiteY144" fmla="*/ 6858000 h 6858000"/>
              <a:gd name="connsiteX145" fmla="*/ 810785 w 5957423"/>
              <a:gd name="connsiteY145" fmla="*/ 6833040 h 6858000"/>
              <a:gd name="connsiteX146" fmla="*/ 746900 w 5957423"/>
              <a:gd name="connsiteY146" fmla="*/ 6784470 h 6858000"/>
              <a:gd name="connsiteX147" fmla="*/ 746900 w 5957423"/>
              <a:gd name="connsiteY147" fmla="*/ 6429617 h 6858000"/>
              <a:gd name="connsiteX148" fmla="*/ 1019002 w 5957423"/>
              <a:gd name="connsiteY148" fmla="*/ 6218282 h 6858000"/>
              <a:gd name="connsiteX149" fmla="*/ 1012693 w 5957423"/>
              <a:gd name="connsiteY149" fmla="*/ 6206454 h 6858000"/>
              <a:gd name="connsiteX150" fmla="*/ 1019791 w 5957423"/>
              <a:gd name="connsiteY150" fmla="*/ 6217493 h 6858000"/>
              <a:gd name="connsiteX151" fmla="*/ 1110492 w 5957423"/>
              <a:gd name="connsiteY151" fmla="*/ 6147311 h 6858000"/>
              <a:gd name="connsiteX152" fmla="*/ 1489068 w 5957423"/>
              <a:gd name="connsiteY152" fmla="*/ 6435925 h 6858000"/>
              <a:gd name="connsiteX153" fmla="*/ 1870800 w 5957423"/>
              <a:gd name="connsiteY153" fmla="*/ 6140214 h 6858000"/>
              <a:gd name="connsiteX154" fmla="*/ 1870800 w 5957423"/>
              <a:gd name="connsiteY154" fmla="*/ 6021930 h 6858000"/>
              <a:gd name="connsiteX155" fmla="*/ 1857392 w 5957423"/>
              <a:gd name="connsiteY155" fmla="*/ 6027450 h 6858000"/>
              <a:gd name="connsiteX156" fmla="*/ 1857392 w 5957423"/>
              <a:gd name="connsiteY156" fmla="*/ 6133906 h 6858000"/>
              <a:gd name="connsiteX157" fmla="*/ 1495378 w 5957423"/>
              <a:gd name="connsiteY157" fmla="*/ 6413845 h 6858000"/>
              <a:gd name="connsiteX158" fmla="*/ 1495378 w 5957423"/>
              <a:gd name="connsiteY158" fmla="*/ 6067667 h 6858000"/>
              <a:gd name="connsiteX159" fmla="*/ 1857392 w 5957423"/>
              <a:gd name="connsiteY159" fmla="*/ 5786939 h 6858000"/>
              <a:gd name="connsiteX160" fmla="*/ 1857392 w 5957423"/>
              <a:gd name="connsiteY160" fmla="*/ 6026661 h 6858000"/>
              <a:gd name="connsiteX161" fmla="*/ 1870800 w 5957423"/>
              <a:gd name="connsiteY161" fmla="*/ 6021141 h 6858000"/>
              <a:gd name="connsiteX162" fmla="*/ 1870800 w 5957423"/>
              <a:gd name="connsiteY162" fmla="*/ 5770379 h 6858000"/>
              <a:gd name="connsiteX163" fmla="*/ 1739875 w 5957423"/>
              <a:gd name="connsiteY163" fmla="*/ 5671020 h 6858000"/>
              <a:gd name="connsiteX164" fmla="*/ 1497744 w 5957423"/>
              <a:gd name="connsiteY164" fmla="*/ 5487285 h 6858000"/>
              <a:gd name="connsiteX165" fmla="*/ 1497744 w 5957423"/>
              <a:gd name="connsiteY165" fmla="*/ 5307493 h 6858000"/>
              <a:gd name="connsiteX166" fmla="*/ 1484336 w 5957423"/>
              <a:gd name="connsiteY166" fmla="*/ 5309858 h 6858000"/>
              <a:gd name="connsiteX167" fmla="*/ 1484336 w 5957423"/>
              <a:gd name="connsiteY167" fmla="*/ 5480976 h 6858000"/>
              <a:gd name="connsiteX168" fmla="*/ 1122322 w 5957423"/>
              <a:gd name="connsiteY168" fmla="*/ 5761705 h 6858000"/>
              <a:gd name="connsiteX169" fmla="*/ 1122322 w 5957423"/>
              <a:gd name="connsiteY169" fmla="*/ 5415526 h 6858000"/>
              <a:gd name="connsiteX170" fmla="*/ 1292682 w 5957423"/>
              <a:gd name="connsiteY170" fmla="*/ 5283047 h 6858000"/>
              <a:gd name="connsiteX171" fmla="*/ 1285583 w 5957423"/>
              <a:gd name="connsiteY171" fmla="*/ 5272796 h 6858000"/>
              <a:gd name="connsiteX172" fmla="*/ 1116013 w 5957423"/>
              <a:gd name="connsiteY172" fmla="*/ 5403697 h 6858000"/>
              <a:gd name="connsiteX173" fmla="*/ 750844 w 5957423"/>
              <a:gd name="connsiteY173" fmla="*/ 5126124 h 6858000"/>
              <a:gd name="connsiteX174" fmla="*/ 1025312 w 5957423"/>
              <a:gd name="connsiteY174" fmla="*/ 4913212 h 6858000"/>
              <a:gd name="connsiteX175" fmla="*/ 1110492 w 5957423"/>
              <a:gd name="connsiteY175" fmla="*/ 4847761 h 6858000"/>
              <a:gd name="connsiteX176" fmla="*/ 1475660 w 5957423"/>
              <a:gd name="connsiteY176" fmla="*/ 5125335 h 6858000"/>
              <a:gd name="connsiteX177" fmla="*/ 1285583 w 5957423"/>
              <a:gd name="connsiteY177" fmla="*/ 5272008 h 6858000"/>
              <a:gd name="connsiteX178" fmla="*/ 1293470 w 5957423"/>
              <a:gd name="connsiteY178" fmla="*/ 5283047 h 6858000"/>
              <a:gd name="connsiteX179" fmla="*/ 1484336 w 5957423"/>
              <a:gd name="connsiteY179" fmla="*/ 5134798 h 6858000"/>
              <a:gd name="connsiteX180" fmla="*/ 1484336 w 5957423"/>
              <a:gd name="connsiteY180" fmla="*/ 5309070 h 6858000"/>
              <a:gd name="connsiteX181" fmla="*/ 1497744 w 5957423"/>
              <a:gd name="connsiteY181" fmla="*/ 5306704 h 6858000"/>
              <a:gd name="connsiteX182" fmla="*/ 1497744 w 5957423"/>
              <a:gd name="connsiteY182" fmla="*/ 5129278 h 6858000"/>
              <a:gd name="connsiteX183" fmla="*/ 1513518 w 5957423"/>
              <a:gd name="connsiteY183" fmla="*/ 5116661 h 6858000"/>
              <a:gd name="connsiteX184" fmla="*/ 1513518 w 5957423"/>
              <a:gd name="connsiteY184" fmla="*/ 5100101 h 6858000"/>
              <a:gd name="connsiteX185" fmla="*/ 1495378 w 5957423"/>
              <a:gd name="connsiteY185" fmla="*/ 5114295 h 6858000"/>
              <a:gd name="connsiteX186" fmla="*/ 1495378 w 5957423"/>
              <a:gd name="connsiteY186" fmla="*/ 4768116 h 6858000"/>
              <a:gd name="connsiteX187" fmla="*/ 1513518 w 5957423"/>
              <a:gd name="connsiteY187" fmla="*/ 4753922 h 6858000"/>
              <a:gd name="connsiteX188" fmla="*/ 1513518 w 5957423"/>
              <a:gd name="connsiteY188" fmla="*/ 4737362 h 6858000"/>
              <a:gd name="connsiteX189" fmla="*/ 1489068 w 5957423"/>
              <a:gd name="connsiteY189" fmla="*/ 4756288 h 6858000"/>
              <a:gd name="connsiteX190" fmla="*/ 1123900 w 5957423"/>
              <a:gd name="connsiteY190" fmla="*/ 4478714 h 6858000"/>
              <a:gd name="connsiteX191" fmla="*/ 1488280 w 5957423"/>
              <a:gd name="connsiteY191" fmla="*/ 4196409 h 6858000"/>
              <a:gd name="connsiteX192" fmla="*/ 1853448 w 5957423"/>
              <a:gd name="connsiteY192" fmla="*/ 4473983 h 6858000"/>
              <a:gd name="connsiteX193" fmla="*/ 1514307 w 5957423"/>
              <a:gd name="connsiteY193" fmla="*/ 4737362 h 6858000"/>
              <a:gd name="connsiteX194" fmla="*/ 1514307 w 5957423"/>
              <a:gd name="connsiteY194" fmla="*/ 4753134 h 6858000"/>
              <a:gd name="connsiteX195" fmla="*/ 1857392 w 5957423"/>
              <a:gd name="connsiteY195" fmla="*/ 4487388 h 6858000"/>
              <a:gd name="connsiteX196" fmla="*/ 1857392 w 5957423"/>
              <a:gd name="connsiteY196" fmla="*/ 4833567 h 6858000"/>
              <a:gd name="connsiteX197" fmla="*/ 1514307 w 5957423"/>
              <a:gd name="connsiteY197" fmla="*/ 5100101 h 6858000"/>
              <a:gd name="connsiteX198" fmla="*/ 1514307 w 5957423"/>
              <a:gd name="connsiteY198" fmla="*/ 5116661 h 6858000"/>
              <a:gd name="connsiteX199" fmla="*/ 1870800 w 5957423"/>
              <a:gd name="connsiteY199" fmla="*/ 4839875 h 6858000"/>
              <a:gd name="connsiteX200" fmla="*/ 1870800 w 5957423"/>
              <a:gd name="connsiteY200" fmla="*/ 4470828 h 6858000"/>
              <a:gd name="connsiteX201" fmla="*/ 1497744 w 5957423"/>
              <a:gd name="connsiteY201" fmla="*/ 4186946 h 6858000"/>
              <a:gd name="connsiteX202" fmla="*/ 1497744 w 5957423"/>
              <a:gd name="connsiteY202" fmla="*/ 3839190 h 6858000"/>
              <a:gd name="connsiteX203" fmla="*/ 1484336 w 5957423"/>
              <a:gd name="connsiteY203" fmla="*/ 3849441 h 6858000"/>
              <a:gd name="connsiteX204" fmla="*/ 1484336 w 5957423"/>
              <a:gd name="connsiteY204" fmla="*/ 4182215 h 6858000"/>
              <a:gd name="connsiteX205" fmla="*/ 1122322 w 5957423"/>
              <a:gd name="connsiteY205" fmla="*/ 4462154 h 6858000"/>
              <a:gd name="connsiteX206" fmla="*/ 1122322 w 5957423"/>
              <a:gd name="connsiteY206" fmla="*/ 4115975 h 6858000"/>
              <a:gd name="connsiteX207" fmla="*/ 1484336 w 5957423"/>
              <a:gd name="connsiteY207" fmla="*/ 3835248 h 6858000"/>
              <a:gd name="connsiteX208" fmla="*/ 1484336 w 5957423"/>
              <a:gd name="connsiteY208" fmla="*/ 3848653 h 6858000"/>
              <a:gd name="connsiteX209" fmla="*/ 1497744 w 5957423"/>
              <a:gd name="connsiteY209" fmla="*/ 3838402 h 6858000"/>
              <a:gd name="connsiteX210" fmla="*/ 1497744 w 5957423"/>
              <a:gd name="connsiteY210" fmla="*/ 3818688 h 6858000"/>
              <a:gd name="connsiteX211" fmla="*/ 1136519 w 5957423"/>
              <a:gd name="connsiteY211" fmla="*/ 3544268 h 6858000"/>
              <a:gd name="connsiteX212" fmla="*/ 1125477 w 5957423"/>
              <a:gd name="connsiteY212" fmla="*/ 3552154 h 6858000"/>
              <a:gd name="connsiteX213" fmla="*/ 1135730 w 5957423"/>
              <a:gd name="connsiteY213" fmla="*/ 3543479 h 6858000"/>
              <a:gd name="connsiteX214" fmla="*/ 1119956 w 5957423"/>
              <a:gd name="connsiteY214" fmla="*/ 3531651 h 6858000"/>
              <a:gd name="connsiteX215" fmla="*/ 1119956 w 5957423"/>
              <a:gd name="connsiteY215" fmla="*/ 3519822 h 6858000"/>
              <a:gd name="connsiteX216" fmla="*/ 1106548 w 5957423"/>
              <a:gd name="connsiteY216" fmla="*/ 3519822 h 6858000"/>
              <a:gd name="connsiteX217" fmla="*/ 1106548 w 5957423"/>
              <a:gd name="connsiteY217" fmla="*/ 3532439 h 6858000"/>
              <a:gd name="connsiteX218" fmla="*/ 744534 w 5957423"/>
              <a:gd name="connsiteY218" fmla="*/ 3812379 h 6858000"/>
              <a:gd name="connsiteX219" fmla="*/ 744534 w 5957423"/>
              <a:gd name="connsiteY219" fmla="*/ 3495377 h 6858000"/>
              <a:gd name="connsiteX220" fmla="*/ 744534 w 5957423"/>
              <a:gd name="connsiteY220" fmla="*/ 3466989 h 6858000"/>
              <a:gd name="connsiteX221" fmla="*/ 1106548 w 5957423"/>
              <a:gd name="connsiteY221" fmla="*/ 3186261 h 6858000"/>
              <a:gd name="connsiteX222" fmla="*/ 1106548 w 5957423"/>
              <a:gd name="connsiteY222" fmla="*/ 3500109 h 6858000"/>
              <a:gd name="connsiteX223" fmla="*/ 1106548 w 5957423"/>
              <a:gd name="connsiteY223" fmla="*/ 3519034 h 6858000"/>
              <a:gd name="connsiteX224" fmla="*/ 1119956 w 5957423"/>
              <a:gd name="connsiteY224" fmla="*/ 3519034 h 6858000"/>
              <a:gd name="connsiteX225" fmla="*/ 1119956 w 5957423"/>
              <a:gd name="connsiteY225" fmla="*/ 3180741 h 6858000"/>
              <a:gd name="connsiteX226" fmla="*/ 1392847 w 5957423"/>
              <a:gd name="connsiteY226" fmla="*/ 2969406 h 6858000"/>
              <a:gd name="connsiteX227" fmla="*/ 1483547 w 5957423"/>
              <a:gd name="connsiteY227" fmla="*/ 2899224 h 6858000"/>
              <a:gd name="connsiteX228" fmla="*/ 1862913 w 5957423"/>
              <a:gd name="connsiteY228" fmla="*/ 3187049 h 6858000"/>
              <a:gd name="connsiteX229" fmla="*/ 2243855 w 5957423"/>
              <a:gd name="connsiteY229" fmla="*/ 2891339 h 6858000"/>
              <a:gd name="connsiteX230" fmla="*/ 2243855 w 5957423"/>
              <a:gd name="connsiteY230" fmla="*/ 2773843 h 6858000"/>
              <a:gd name="connsiteX231" fmla="*/ 2231236 w 5957423"/>
              <a:gd name="connsiteY231" fmla="*/ 2779363 h 6858000"/>
              <a:gd name="connsiteX232" fmla="*/ 2231236 w 5957423"/>
              <a:gd name="connsiteY232" fmla="*/ 2885030 h 6858000"/>
              <a:gd name="connsiteX233" fmla="*/ 1869222 w 5957423"/>
              <a:gd name="connsiteY233" fmla="*/ 3165758 h 6858000"/>
              <a:gd name="connsiteX234" fmla="*/ 1869222 w 5957423"/>
              <a:gd name="connsiteY234" fmla="*/ 2819579 h 6858000"/>
              <a:gd name="connsiteX235" fmla="*/ 2231236 w 5957423"/>
              <a:gd name="connsiteY235" fmla="*/ 2538851 h 6858000"/>
              <a:gd name="connsiteX236" fmla="*/ 2231236 w 5957423"/>
              <a:gd name="connsiteY236" fmla="*/ 2778574 h 6858000"/>
              <a:gd name="connsiteX237" fmla="*/ 2243855 w 5957423"/>
              <a:gd name="connsiteY237" fmla="*/ 2773054 h 6858000"/>
              <a:gd name="connsiteX238" fmla="*/ 2243855 w 5957423"/>
              <a:gd name="connsiteY238" fmla="*/ 2522291 h 6858000"/>
              <a:gd name="connsiteX239" fmla="*/ 2113720 w 5957423"/>
              <a:gd name="connsiteY239" fmla="*/ 2422933 h 6858000"/>
              <a:gd name="connsiteX240" fmla="*/ 2100312 w 5957423"/>
              <a:gd name="connsiteY240" fmla="*/ 2429241 h 6858000"/>
              <a:gd name="connsiteX241" fmla="*/ 2226503 w 5957423"/>
              <a:gd name="connsiteY241" fmla="*/ 2525446 h 6858000"/>
              <a:gd name="connsiteX242" fmla="*/ 1862124 w 5957423"/>
              <a:gd name="connsiteY242" fmla="*/ 2807751 h 6858000"/>
              <a:gd name="connsiteX243" fmla="*/ 1496955 w 5957423"/>
              <a:gd name="connsiteY243" fmla="*/ 2530177 h 6858000"/>
              <a:gd name="connsiteX244" fmla="*/ 1861335 w 5957423"/>
              <a:gd name="connsiteY244" fmla="*/ 2247872 h 6858000"/>
              <a:gd name="connsiteX245" fmla="*/ 2099523 w 5957423"/>
              <a:gd name="connsiteY245" fmla="*/ 2428452 h 6858000"/>
              <a:gd name="connsiteX246" fmla="*/ 2112931 w 5957423"/>
              <a:gd name="connsiteY246" fmla="*/ 2422144 h 6858000"/>
              <a:gd name="connsiteX247" fmla="*/ 1870800 w 5957423"/>
              <a:gd name="connsiteY247" fmla="*/ 2238409 h 6858000"/>
              <a:gd name="connsiteX248" fmla="*/ 1870800 w 5957423"/>
              <a:gd name="connsiteY248" fmla="*/ 2059405 h 6858000"/>
              <a:gd name="connsiteX249" fmla="*/ 1857392 w 5957423"/>
              <a:gd name="connsiteY249" fmla="*/ 2060983 h 6858000"/>
              <a:gd name="connsiteX250" fmla="*/ 1857392 w 5957423"/>
              <a:gd name="connsiteY250" fmla="*/ 2232889 h 6858000"/>
              <a:gd name="connsiteX251" fmla="*/ 1496167 w 5957423"/>
              <a:gd name="connsiteY251" fmla="*/ 2513617 h 6858000"/>
              <a:gd name="connsiteX252" fmla="*/ 1496167 w 5957423"/>
              <a:gd name="connsiteY252" fmla="*/ 2166650 h 6858000"/>
              <a:gd name="connsiteX253" fmla="*/ 1666526 w 5957423"/>
              <a:gd name="connsiteY253" fmla="*/ 2034960 h 6858000"/>
              <a:gd name="connsiteX254" fmla="*/ 1658639 w 5957423"/>
              <a:gd name="connsiteY254" fmla="*/ 2023920 h 6858000"/>
              <a:gd name="connsiteX255" fmla="*/ 1666526 w 5957423"/>
              <a:gd name="connsiteY255" fmla="*/ 2034172 h 6858000"/>
              <a:gd name="connsiteX256" fmla="*/ 1857392 w 5957423"/>
              <a:gd name="connsiteY256" fmla="*/ 1885922 h 6858000"/>
              <a:gd name="connsiteX257" fmla="*/ 1857392 w 5957423"/>
              <a:gd name="connsiteY257" fmla="*/ 2060194 h 6858000"/>
              <a:gd name="connsiteX258" fmla="*/ 1870800 w 5957423"/>
              <a:gd name="connsiteY258" fmla="*/ 2058617 h 6858000"/>
              <a:gd name="connsiteX259" fmla="*/ 1870800 w 5957423"/>
              <a:gd name="connsiteY259" fmla="*/ 1881190 h 6858000"/>
              <a:gd name="connsiteX260" fmla="*/ 1886574 w 5957423"/>
              <a:gd name="connsiteY260" fmla="*/ 1868573 h 6858000"/>
              <a:gd name="connsiteX261" fmla="*/ 1886574 w 5957423"/>
              <a:gd name="connsiteY261" fmla="*/ 1852014 h 6858000"/>
              <a:gd name="connsiteX262" fmla="*/ 1869222 w 5957423"/>
              <a:gd name="connsiteY262" fmla="*/ 1865419 h 6858000"/>
              <a:gd name="connsiteX263" fmla="*/ 1869222 w 5957423"/>
              <a:gd name="connsiteY263" fmla="*/ 1519240 h 6858000"/>
              <a:gd name="connsiteX264" fmla="*/ 1886574 w 5957423"/>
              <a:gd name="connsiteY264" fmla="*/ 1505835 h 6858000"/>
              <a:gd name="connsiteX265" fmla="*/ 1886574 w 5957423"/>
              <a:gd name="connsiteY265" fmla="*/ 1489275 h 6858000"/>
              <a:gd name="connsiteX266" fmla="*/ 1862124 w 5957423"/>
              <a:gd name="connsiteY266" fmla="*/ 1508201 h 6858000"/>
              <a:gd name="connsiteX267" fmla="*/ 1496955 w 5957423"/>
              <a:gd name="connsiteY267" fmla="*/ 1230627 h 6858000"/>
              <a:gd name="connsiteX268" fmla="*/ 1861335 w 5957423"/>
              <a:gd name="connsiteY268" fmla="*/ 947533 h 6858000"/>
              <a:gd name="connsiteX269" fmla="*/ 2226503 w 5957423"/>
              <a:gd name="connsiteY269" fmla="*/ 1225107 h 6858000"/>
              <a:gd name="connsiteX270" fmla="*/ 1887362 w 5957423"/>
              <a:gd name="connsiteY270" fmla="*/ 1488487 h 6858000"/>
              <a:gd name="connsiteX271" fmla="*/ 1887362 w 5957423"/>
              <a:gd name="connsiteY271" fmla="*/ 1505046 h 6858000"/>
              <a:gd name="connsiteX272" fmla="*/ 2231236 w 5957423"/>
              <a:gd name="connsiteY272" fmla="*/ 1238512 h 6858000"/>
              <a:gd name="connsiteX273" fmla="*/ 2231236 w 5957423"/>
              <a:gd name="connsiteY273" fmla="*/ 1585480 h 6858000"/>
              <a:gd name="connsiteX274" fmla="*/ 1887362 w 5957423"/>
              <a:gd name="connsiteY274" fmla="*/ 1851225 h 6858000"/>
              <a:gd name="connsiteX275" fmla="*/ 1887362 w 5957423"/>
              <a:gd name="connsiteY275" fmla="*/ 1867785 h 6858000"/>
              <a:gd name="connsiteX276" fmla="*/ 2243855 w 5957423"/>
              <a:gd name="connsiteY276" fmla="*/ 1591788 h 6858000"/>
              <a:gd name="connsiteX277" fmla="*/ 2243855 w 5957423"/>
              <a:gd name="connsiteY277" fmla="*/ 1221952 h 6858000"/>
              <a:gd name="connsiteX278" fmla="*/ 1870800 w 5957423"/>
              <a:gd name="connsiteY278" fmla="*/ 938859 h 6858000"/>
              <a:gd name="connsiteX279" fmla="*/ 1870800 w 5957423"/>
              <a:gd name="connsiteY279" fmla="*/ 590314 h 6858000"/>
              <a:gd name="connsiteX280" fmla="*/ 1857392 w 5957423"/>
              <a:gd name="connsiteY280" fmla="*/ 600566 h 6858000"/>
              <a:gd name="connsiteX281" fmla="*/ 1857392 w 5957423"/>
              <a:gd name="connsiteY281" fmla="*/ 933339 h 6858000"/>
              <a:gd name="connsiteX282" fmla="*/ 1496167 w 5957423"/>
              <a:gd name="connsiteY282" fmla="*/ 1214067 h 6858000"/>
              <a:gd name="connsiteX283" fmla="*/ 1496167 w 5957423"/>
              <a:gd name="connsiteY283" fmla="*/ 867888 h 6858000"/>
              <a:gd name="connsiteX284" fmla="*/ 1857392 w 5957423"/>
              <a:gd name="connsiteY284" fmla="*/ 587160 h 6858000"/>
              <a:gd name="connsiteX285" fmla="*/ 1857392 w 5957423"/>
              <a:gd name="connsiteY285" fmla="*/ 599777 h 6858000"/>
              <a:gd name="connsiteX286" fmla="*/ 1870800 w 5957423"/>
              <a:gd name="connsiteY286" fmla="*/ 589526 h 6858000"/>
              <a:gd name="connsiteX287" fmla="*/ 1870800 w 5957423"/>
              <a:gd name="connsiteY287" fmla="*/ 570600 h 6858000"/>
              <a:gd name="connsiteX288" fmla="*/ 1509574 w 5957423"/>
              <a:gd name="connsiteY288" fmla="*/ 295392 h 6858000"/>
              <a:gd name="connsiteX289" fmla="*/ 1498533 w 5957423"/>
              <a:gd name="connsiteY289" fmla="*/ 304066 h 6858000"/>
              <a:gd name="connsiteX290" fmla="*/ 1508786 w 5957423"/>
              <a:gd name="connsiteY290" fmla="*/ 295392 h 6858000"/>
              <a:gd name="connsiteX291" fmla="*/ 1493012 w 5957423"/>
              <a:gd name="connsiteY291" fmla="*/ 283564 h 6858000"/>
              <a:gd name="connsiteX292" fmla="*/ 1493012 w 5957423"/>
              <a:gd name="connsiteY292" fmla="*/ 1953 h 6858000"/>
              <a:gd name="connsiteX293" fmla="*/ 1398859 w 5957423"/>
              <a:gd name="connsiteY293" fmla="*/ 0 h 6858000"/>
              <a:gd name="connsiteX294" fmla="*/ 1480393 w 5957423"/>
              <a:gd name="connsiteY294" fmla="*/ 0 h 6858000"/>
              <a:gd name="connsiteX295" fmla="*/ 1480393 w 5957423"/>
              <a:gd name="connsiteY295" fmla="*/ 84404 h 6858000"/>
              <a:gd name="connsiteX296" fmla="*/ 1480393 w 5957423"/>
              <a:gd name="connsiteY296" fmla="*/ 283564 h 6858000"/>
              <a:gd name="connsiteX297" fmla="*/ 1118379 w 5957423"/>
              <a:gd name="connsiteY297" fmla="*/ 564292 h 6858000"/>
              <a:gd name="connsiteX298" fmla="*/ 1118379 w 5957423"/>
              <a:gd name="connsiteY298" fmla="*/ 218113 h 6858000"/>
              <a:gd name="connsiteX299" fmla="*/ 1379242 w 5957423"/>
              <a:gd name="connsiteY299" fmla="*/ 15255 h 6858000"/>
              <a:gd name="connsiteX300" fmla="*/ 840168 w 5957423"/>
              <a:gd name="connsiteY300" fmla="*/ 0 h 6858000"/>
              <a:gd name="connsiteX301" fmla="*/ 1377550 w 5957423"/>
              <a:gd name="connsiteY301" fmla="*/ 0 h 6858000"/>
              <a:gd name="connsiteX302" fmla="*/ 1301753 w 5957423"/>
              <a:gd name="connsiteY302" fmla="*/ 58896 h 6858000"/>
              <a:gd name="connsiteX303" fmla="*/ 1112069 w 5957423"/>
              <a:gd name="connsiteY303" fmla="*/ 206284 h 6858000"/>
              <a:gd name="connsiteX304" fmla="*/ 857417 w 5957423"/>
              <a:gd name="connsiteY304" fmla="*/ 1308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</a:cxnLst>
            <a:rect l="l" t="t" r="r" b="b"/>
            <a:pathLst>
              <a:path w="5957423" h="6858000">
                <a:moveTo>
                  <a:pt x="738225" y="6793932"/>
                </a:moveTo>
                <a:cubicBezTo>
                  <a:pt x="771350" y="6819166"/>
                  <a:pt x="796195" y="6838092"/>
                  <a:pt x="814828" y="6852286"/>
                </a:cubicBezTo>
                <a:lnTo>
                  <a:pt x="822329" y="6858000"/>
                </a:lnTo>
                <a:lnTo>
                  <a:pt x="655724" y="6858000"/>
                </a:lnTo>
                <a:lnTo>
                  <a:pt x="656989" y="6857017"/>
                </a:lnTo>
                <a:cubicBezTo>
                  <a:pt x="738225" y="6793932"/>
                  <a:pt x="738225" y="6793932"/>
                  <a:pt x="738225" y="6793932"/>
                </a:cubicBezTo>
                <a:close/>
                <a:moveTo>
                  <a:pt x="733493" y="6434348"/>
                </a:moveTo>
                <a:cubicBezTo>
                  <a:pt x="733493" y="6780527"/>
                  <a:pt x="733493" y="6780527"/>
                  <a:pt x="733493" y="6780527"/>
                </a:cubicBezTo>
                <a:cubicBezTo>
                  <a:pt x="639637" y="6853075"/>
                  <a:pt x="639637" y="6853075"/>
                  <a:pt x="639637" y="6853075"/>
                </a:cubicBezTo>
                <a:cubicBezTo>
                  <a:pt x="645158" y="6854652"/>
                  <a:pt x="650679" y="6855440"/>
                  <a:pt x="656989" y="6857017"/>
                </a:cubicBezTo>
                <a:cubicBezTo>
                  <a:pt x="650679" y="6856229"/>
                  <a:pt x="644369" y="6854652"/>
                  <a:pt x="638848" y="6853863"/>
                </a:cubicBezTo>
                <a:lnTo>
                  <a:pt x="633515" y="6858000"/>
                </a:lnTo>
                <a:lnTo>
                  <a:pt x="371479" y="6858000"/>
                </a:lnTo>
                <a:lnTo>
                  <a:pt x="371479" y="6799592"/>
                </a:lnTo>
                <a:cubicBezTo>
                  <a:pt x="371479" y="6715076"/>
                  <a:pt x="371479" y="6715076"/>
                  <a:pt x="371479" y="6715076"/>
                </a:cubicBezTo>
                <a:cubicBezTo>
                  <a:pt x="733493" y="6434348"/>
                  <a:pt x="733493" y="6434348"/>
                  <a:pt x="733493" y="6434348"/>
                </a:cubicBezTo>
                <a:close/>
                <a:moveTo>
                  <a:pt x="1106548" y="5786939"/>
                </a:moveTo>
                <a:cubicBezTo>
                  <a:pt x="1106548" y="6133906"/>
                  <a:pt x="1106548" y="6133906"/>
                  <a:pt x="1106548" y="6133906"/>
                </a:cubicBezTo>
                <a:cubicBezTo>
                  <a:pt x="1012693" y="6206454"/>
                  <a:pt x="1012693" y="6206454"/>
                  <a:pt x="1012693" y="6206454"/>
                </a:cubicBezTo>
                <a:cubicBezTo>
                  <a:pt x="744534" y="6413845"/>
                  <a:pt x="744534" y="6413845"/>
                  <a:pt x="744534" y="6413845"/>
                </a:cubicBezTo>
                <a:cubicBezTo>
                  <a:pt x="744534" y="6067667"/>
                  <a:pt x="744534" y="6067667"/>
                  <a:pt x="744534" y="6067667"/>
                </a:cubicBezTo>
                <a:cubicBezTo>
                  <a:pt x="873093" y="5968308"/>
                  <a:pt x="873093" y="5968308"/>
                  <a:pt x="873093" y="5968308"/>
                </a:cubicBezTo>
                <a:cubicBezTo>
                  <a:pt x="1106548" y="5786939"/>
                  <a:pt x="1106548" y="5786939"/>
                  <a:pt x="1106548" y="5786939"/>
                </a:cubicBezTo>
                <a:close/>
                <a:moveTo>
                  <a:pt x="1739875" y="5671020"/>
                </a:moveTo>
                <a:cubicBezTo>
                  <a:pt x="1726467" y="5677328"/>
                  <a:pt x="1726467" y="5677328"/>
                  <a:pt x="1726467" y="5677328"/>
                </a:cubicBezTo>
                <a:cubicBezTo>
                  <a:pt x="1739875" y="5671020"/>
                  <a:pt x="1739875" y="5671020"/>
                  <a:pt x="1739875" y="5671020"/>
                </a:cubicBezTo>
                <a:close/>
                <a:moveTo>
                  <a:pt x="1488280" y="5495959"/>
                </a:moveTo>
                <a:cubicBezTo>
                  <a:pt x="1726467" y="5677328"/>
                  <a:pt x="1726467" y="5677328"/>
                  <a:pt x="1726467" y="5677328"/>
                </a:cubicBezTo>
                <a:cubicBezTo>
                  <a:pt x="1853448" y="5773533"/>
                  <a:pt x="1853448" y="5773533"/>
                  <a:pt x="1853448" y="5773533"/>
                </a:cubicBezTo>
                <a:cubicBezTo>
                  <a:pt x="1489068" y="6056627"/>
                  <a:pt x="1489068" y="6056627"/>
                  <a:pt x="1489068" y="6056627"/>
                </a:cubicBezTo>
                <a:cubicBezTo>
                  <a:pt x="1123900" y="5779053"/>
                  <a:pt x="1123900" y="5779053"/>
                  <a:pt x="1123900" y="5779053"/>
                </a:cubicBezTo>
                <a:cubicBezTo>
                  <a:pt x="1488280" y="5495959"/>
                  <a:pt x="1488280" y="5495959"/>
                  <a:pt x="1488280" y="5495959"/>
                </a:cubicBezTo>
                <a:close/>
                <a:moveTo>
                  <a:pt x="359648" y="4847761"/>
                </a:moveTo>
                <a:cubicBezTo>
                  <a:pt x="724817" y="5125335"/>
                  <a:pt x="724817" y="5125335"/>
                  <a:pt x="724817" y="5125335"/>
                </a:cubicBezTo>
                <a:cubicBezTo>
                  <a:pt x="487418" y="5309070"/>
                  <a:pt x="487418" y="5309070"/>
                  <a:pt x="487418" y="5309070"/>
                </a:cubicBezTo>
                <a:cubicBezTo>
                  <a:pt x="493727" y="5320110"/>
                  <a:pt x="493727" y="5320110"/>
                  <a:pt x="493727" y="5320110"/>
                </a:cubicBezTo>
                <a:cubicBezTo>
                  <a:pt x="733493" y="5134798"/>
                  <a:pt x="733493" y="5134798"/>
                  <a:pt x="733493" y="5134798"/>
                </a:cubicBezTo>
                <a:cubicBezTo>
                  <a:pt x="733493" y="5480976"/>
                  <a:pt x="733493" y="5480976"/>
                  <a:pt x="733493" y="5480976"/>
                </a:cubicBezTo>
                <a:cubicBezTo>
                  <a:pt x="633328" y="5558256"/>
                  <a:pt x="633328" y="5558256"/>
                  <a:pt x="633328" y="5558256"/>
                </a:cubicBezTo>
                <a:cubicBezTo>
                  <a:pt x="641215" y="5570873"/>
                  <a:pt x="641215" y="5570873"/>
                  <a:pt x="641215" y="5570873"/>
                </a:cubicBezTo>
                <a:cubicBezTo>
                  <a:pt x="737436" y="5495959"/>
                  <a:pt x="737436" y="5495959"/>
                  <a:pt x="737436" y="5495959"/>
                </a:cubicBezTo>
                <a:cubicBezTo>
                  <a:pt x="1102605" y="5773533"/>
                  <a:pt x="1102605" y="5773533"/>
                  <a:pt x="1102605" y="5773533"/>
                </a:cubicBezTo>
                <a:cubicBezTo>
                  <a:pt x="866783" y="5956479"/>
                  <a:pt x="866783" y="5956479"/>
                  <a:pt x="866783" y="5956479"/>
                </a:cubicBezTo>
                <a:cubicBezTo>
                  <a:pt x="873093" y="5968308"/>
                  <a:pt x="873093" y="5968308"/>
                  <a:pt x="873093" y="5968308"/>
                </a:cubicBezTo>
                <a:cubicBezTo>
                  <a:pt x="865994" y="5957268"/>
                  <a:pt x="865994" y="5957268"/>
                  <a:pt x="865994" y="5957268"/>
                </a:cubicBezTo>
                <a:cubicBezTo>
                  <a:pt x="738225" y="6056627"/>
                  <a:pt x="738225" y="6056627"/>
                  <a:pt x="738225" y="6056627"/>
                </a:cubicBezTo>
                <a:cubicBezTo>
                  <a:pt x="373056" y="5779053"/>
                  <a:pt x="373056" y="5779053"/>
                  <a:pt x="373056" y="5779053"/>
                </a:cubicBezTo>
                <a:cubicBezTo>
                  <a:pt x="640426" y="5571661"/>
                  <a:pt x="640426" y="5571661"/>
                  <a:pt x="640426" y="5571661"/>
                </a:cubicBezTo>
                <a:cubicBezTo>
                  <a:pt x="633328" y="5559044"/>
                  <a:pt x="633328" y="5559044"/>
                  <a:pt x="633328" y="5559044"/>
                </a:cubicBezTo>
                <a:cubicBezTo>
                  <a:pt x="371479" y="5761705"/>
                  <a:pt x="371479" y="5761705"/>
                  <a:pt x="371479" y="5761705"/>
                </a:cubicBezTo>
                <a:cubicBezTo>
                  <a:pt x="371479" y="5415526"/>
                  <a:pt x="371479" y="5415526"/>
                  <a:pt x="371479" y="5415526"/>
                </a:cubicBezTo>
                <a:cubicBezTo>
                  <a:pt x="493727" y="5320898"/>
                  <a:pt x="493727" y="5320898"/>
                  <a:pt x="493727" y="5320898"/>
                </a:cubicBezTo>
                <a:cubicBezTo>
                  <a:pt x="486629" y="5309070"/>
                  <a:pt x="486629" y="5309070"/>
                  <a:pt x="486629" y="5309070"/>
                </a:cubicBezTo>
                <a:cubicBezTo>
                  <a:pt x="365169" y="5403697"/>
                  <a:pt x="365169" y="5403697"/>
                  <a:pt x="365169" y="5403697"/>
                </a:cubicBezTo>
                <a:cubicBezTo>
                  <a:pt x="0" y="5126124"/>
                  <a:pt x="0" y="5126124"/>
                  <a:pt x="0" y="5126124"/>
                </a:cubicBezTo>
                <a:cubicBezTo>
                  <a:pt x="359648" y="4847761"/>
                  <a:pt x="359648" y="4847761"/>
                  <a:pt x="359648" y="4847761"/>
                </a:cubicBezTo>
                <a:close/>
                <a:moveTo>
                  <a:pt x="1106548" y="4487388"/>
                </a:moveTo>
                <a:cubicBezTo>
                  <a:pt x="1106548" y="4833567"/>
                  <a:pt x="1106548" y="4833567"/>
                  <a:pt x="1106548" y="4833567"/>
                </a:cubicBezTo>
                <a:cubicBezTo>
                  <a:pt x="1018214" y="4902172"/>
                  <a:pt x="1018214" y="4902172"/>
                  <a:pt x="1018214" y="4902172"/>
                </a:cubicBezTo>
                <a:cubicBezTo>
                  <a:pt x="1025312" y="4913212"/>
                  <a:pt x="1025312" y="4913212"/>
                  <a:pt x="1025312" y="4913212"/>
                </a:cubicBezTo>
                <a:cubicBezTo>
                  <a:pt x="1017425" y="4902960"/>
                  <a:pt x="1017425" y="4902960"/>
                  <a:pt x="1017425" y="4902960"/>
                </a:cubicBezTo>
                <a:cubicBezTo>
                  <a:pt x="744534" y="5114295"/>
                  <a:pt x="744534" y="5114295"/>
                  <a:pt x="744534" y="5114295"/>
                </a:cubicBezTo>
                <a:cubicBezTo>
                  <a:pt x="744534" y="4768116"/>
                  <a:pt x="744534" y="4768116"/>
                  <a:pt x="744534" y="4768116"/>
                </a:cubicBezTo>
                <a:cubicBezTo>
                  <a:pt x="856530" y="4680586"/>
                  <a:pt x="856530" y="4680586"/>
                  <a:pt x="856530" y="4680586"/>
                </a:cubicBezTo>
                <a:cubicBezTo>
                  <a:pt x="849432" y="4670335"/>
                  <a:pt x="849432" y="4670335"/>
                  <a:pt x="849432" y="4670335"/>
                </a:cubicBezTo>
                <a:cubicBezTo>
                  <a:pt x="857319" y="4680586"/>
                  <a:pt x="857319" y="4680586"/>
                  <a:pt x="857319" y="4680586"/>
                </a:cubicBezTo>
                <a:cubicBezTo>
                  <a:pt x="1106548" y="4487388"/>
                  <a:pt x="1106548" y="4487388"/>
                  <a:pt x="1106548" y="4487388"/>
                </a:cubicBezTo>
                <a:close/>
                <a:moveTo>
                  <a:pt x="737436" y="4196409"/>
                </a:moveTo>
                <a:cubicBezTo>
                  <a:pt x="1102605" y="4473983"/>
                  <a:pt x="1102605" y="4473983"/>
                  <a:pt x="1102605" y="4473983"/>
                </a:cubicBezTo>
                <a:cubicBezTo>
                  <a:pt x="849432" y="4670335"/>
                  <a:pt x="849432" y="4670335"/>
                  <a:pt x="849432" y="4670335"/>
                </a:cubicBezTo>
                <a:cubicBezTo>
                  <a:pt x="738225" y="4756288"/>
                  <a:pt x="738225" y="4756288"/>
                  <a:pt x="738225" y="4756288"/>
                </a:cubicBezTo>
                <a:cubicBezTo>
                  <a:pt x="373056" y="4478714"/>
                  <a:pt x="373056" y="4478714"/>
                  <a:pt x="373056" y="4478714"/>
                </a:cubicBezTo>
                <a:cubicBezTo>
                  <a:pt x="737436" y="4196409"/>
                  <a:pt x="737436" y="4196409"/>
                  <a:pt x="737436" y="4196409"/>
                </a:cubicBezTo>
                <a:close/>
                <a:moveTo>
                  <a:pt x="1115224" y="3544268"/>
                </a:moveTo>
                <a:cubicBezTo>
                  <a:pt x="1125477" y="3552154"/>
                  <a:pt x="1125477" y="3552154"/>
                  <a:pt x="1125477" y="3552154"/>
                </a:cubicBezTo>
                <a:cubicBezTo>
                  <a:pt x="1480393" y="3821842"/>
                  <a:pt x="1480393" y="3821842"/>
                  <a:pt x="1480393" y="3821842"/>
                </a:cubicBezTo>
                <a:cubicBezTo>
                  <a:pt x="1116013" y="4104935"/>
                  <a:pt x="1116013" y="4104935"/>
                  <a:pt x="1116013" y="4104935"/>
                </a:cubicBezTo>
                <a:cubicBezTo>
                  <a:pt x="750844" y="3826573"/>
                  <a:pt x="750844" y="3826573"/>
                  <a:pt x="750844" y="3826573"/>
                </a:cubicBezTo>
                <a:cubicBezTo>
                  <a:pt x="1115224" y="3544268"/>
                  <a:pt x="1115224" y="3544268"/>
                  <a:pt x="1115224" y="3544268"/>
                </a:cubicBezTo>
                <a:close/>
                <a:moveTo>
                  <a:pt x="1480393" y="2538851"/>
                </a:moveTo>
                <a:cubicBezTo>
                  <a:pt x="1480393" y="2885030"/>
                  <a:pt x="1480393" y="2885030"/>
                  <a:pt x="1480393" y="2885030"/>
                </a:cubicBezTo>
                <a:cubicBezTo>
                  <a:pt x="1386537" y="2957578"/>
                  <a:pt x="1386537" y="2957578"/>
                  <a:pt x="1386537" y="2957578"/>
                </a:cubicBezTo>
                <a:cubicBezTo>
                  <a:pt x="1392847" y="2969406"/>
                  <a:pt x="1392847" y="2969406"/>
                  <a:pt x="1392847" y="2969406"/>
                </a:cubicBezTo>
                <a:cubicBezTo>
                  <a:pt x="1385748" y="2958366"/>
                  <a:pt x="1385748" y="2958366"/>
                  <a:pt x="1385748" y="2958366"/>
                </a:cubicBezTo>
                <a:cubicBezTo>
                  <a:pt x="1118379" y="3165758"/>
                  <a:pt x="1118379" y="3165758"/>
                  <a:pt x="1118379" y="3165758"/>
                </a:cubicBezTo>
                <a:cubicBezTo>
                  <a:pt x="1118379" y="2819579"/>
                  <a:pt x="1118379" y="2819579"/>
                  <a:pt x="1118379" y="2819579"/>
                </a:cubicBezTo>
                <a:cubicBezTo>
                  <a:pt x="1246148" y="2720221"/>
                  <a:pt x="1246148" y="2720221"/>
                  <a:pt x="1246148" y="2720221"/>
                </a:cubicBezTo>
                <a:cubicBezTo>
                  <a:pt x="1239839" y="2708392"/>
                  <a:pt x="1239839" y="2708392"/>
                  <a:pt x="1239839" y="2708392"/>
                </a:cubicBezTo>
                <a:cubicBezTo>
                  <a:pt x="1246937" y="2719432"/>
                  <a:pt x="1246937" y="2719432"/>
                  <a:pt x="1246937" y="2719432"/>
                </a:cubicBezTo>
                <a:cubicBezTo>
                  <a:pt x="1480393" y="2538851"/>
                  <a:pt x="1480393" y="2538851"/>
                  <a:pt x="1480393" y="2538851"/>
                </a:cubicBezTo>
                <a:close/>
                <a:moveTo>
                  <a:pt x="732704" y="1598885"/>
                </a:moveTo>
                <a:cubicBezTo>
                  <a:pt x="1097873" y="1876459"/>
                  <a:pt x="1097873" y="1876459"/>
                  <a:pt x="1097873" y="1876459"/>
                </a:cubicBezTo>
                <a:cubicBezTo>
                  <a:pt x="860473" y="2060194"/>
                  <a:pt x="860473" y="2060194"/>
                  <a:pt x="860473" y="2060194"/>
                </a:cubicBezTo>
                <a:cubicBezTo>
                  <a:pt x="867572" y="2072022"/>
                  <a:pt x="867572" y="2072022"/>
                  <a:pt x="867572" y="2072022"/>
                </a:cubicBezTo>
                <a:cubicBezTo>
                  <a:pt x="1106548" y="1885922"/>
                  <a:pt x="1106548" y="1885922"/>
                  <a:pt x="1106548" y="1885922"/>
                </a:cubicBezTo>
                <a:cubicBezTo>
                  <a:pt x="1106548" y="2232889"/>
                  <a:pt x="1106548" y="2232889"/>
                  <a:pt x="1106548" y="2232889"/>
                </a:cubicBezTo>
                <a:cubicBezTo>
                  <a:pt x="1007172" y="2310168"/>
                  <a:pt x="1007172" y="2310168"/>
                  <a:pt x="1007172" y="2310168"/>
                </a:cubicBezTo>
                <a:cubicBezTo>
                  <a:pt x="1014270" y="2322785"/>
                  <a:pt x="1014270" y="2322785"/>
                  <a:pt x="1014270" y="2322785"/>
                </a:cubicBezTo>
                <a:cubicBezTo>
                  <a:pt x="1110492" y="2247872"/>
                  <a:pt x="1110492" y="2247872"/>
                  <a:pt x="1110492" y="2247872"/>
                </a:cubicBezTo>
                <a:cubicBezTo>
                  <a:pt x="1475660" y="2525446"/>
                  <a:pt x="1475660" y="2525446"/>
                  <a:pt x="1475660" y="2525446"/>
                </a:cubicBezTo>
                <a:cubicBezTo>
                  <a:pt x="1239839" y="2708392"/>
                  <a:pt x="1239839" y="2708392"/>
                  <a:pt x="1239839" y="2708392"/>
                </a:cubicBezTo>
                <a:cubicBezTo>
                  <a:pt x="1112069" y="2807751"/>
                  <a:pt x="1112069" y="2807751"/>
                  <a:pt x="1112069" y="2807751"/>
                </a:cubicBezTo>
                <a:cubicBezTo>
                  <a:pt x="746900" y="2530177"/>
                  <a:pt x="746900" y="2530177"/>
                  <a:pt x="746900" y="2530177"/>
                </a:cubicBezTo>
                <a:cubicBezTo>
                  <a:pt x="1013481" y="2322785"/>
                  <a:pt x="1013481" y="2322785"/>
                  <a:pt x="1013481" y="2322785"/>
                </a:cubicBezTo>
                <a:cubicBezTo>
                  <a:pt x="1006383" y="2310168"/>
                  <a:pt x="1006383" y="2310168"/>
                  <a:pt x="1006383" y="2310168"/>
                </a:cubicBezTo>
                <a:cubicBezTo>
                  <a:pt x="744534" y="2513617"/>
                  <a:pt x="744534" y="2513617"/>
                  <a:pt x="744534" y="2513617"/>
                </a:cubicBezTo>
                <a:cubicBezTo>
                  <a:pt x="744534" y="2166650"/>
                  <a:pt x="744534" y="2166650"/>
                  <a:pt x="744534" y="2166650"/>
                </a:cubicBezTo>
                <a:cubicBezTo>
                  <a:pt x="866783" y="2072022"/>
                  <a:pt x="866783" y="2072022"/>
                  <a:pt x="866783" y="2072022"/>
                </a:cubicBezTo>
                <a:cubicBezTo>
                  <a:pt x="860473" y="2060983"/>
                  <a:pt x="860473" y="2060983"/>
                  <a:pt x="860473" y="2060983"/>
                </a:cubicBezTo>
                <a:cubicBezTo>
                  <a:pt x="738225" y="2155610"/>
                  <a:pt x="738225" y="2155610"/>
                  <a:pt x="738225" y="2155610"/>
                </a:cubicBezTo>
                <a:cubicBezTo>
                  <a:pt x="373056" y="1878036"/>
                  <a:pt x="373056" y="1878036"/>
                  <a:pt x="373056" y="1878036"/>
                </a:cubicBezTo>
                <a:cubicBezTo>
                  <a:pt x="732704" y="1598885"/>
                  <a:pt x="732704" y="1598885"/>
                  <a:pt x="732704" y="1598885"/>
                </a:cubicBezTo>
                <a:close/>
                <a:moveTo>
                  <a:pt x="1480393" y="1238512"/>
                </a:moveTo>
                <a:cubicBezTo>
                  <a:pt x="1480393" y="1585480"/>
                  <a:pt x="1480393" y="1585480"/>
                  <a:pt x="1480393" y="1585480"/>
                </a:cubicBezTo>
                <a:cubicBezTo>
                  <a:pt x="1391269" y="1654085"/>
                  <a:pt x="1391269" y="1654085"/>
                  <a:pt x="1391269" y="1654085"/>
                </a:cubicBezTo>
                <a:cubicBezTo>
                  <a:pt x="1399156" y="1664336"/>
                  <a:pt x="1399156" y="1664336"/>
                  <a:pt x="1399156" y="1664336"/>
                </a:cubicBezTo>
                <a:cubicBezTo>
                  <a:pt x="1483547" y="1598885"/>
                  <a:pt x="1483547" y="1598885"/>
                  <a:pt x="1483547" y="1598885"/>
                </a:cubicBezTo>
                <a:cubicBezTo>
                  <a:pt x="1848716" y="1876459"/>
                  <a:pt x="1848716" y="1876459"/>
                  <a:pt x="1848716" y="1876459"/>
                </a:cubicBezTo>
                <a:cubicBezTo>
                  <a:pt x="1658639" y="2023920"/>
                  <a:pt x="1658639" y="2023920"/>
                  <a:pt x="1658639" y="2023920"/>
                </a:cubicBezTo>
                <a:cubicBezTo>
                  <a:pt x="1489068" y="2155610"/>
                  <a:pt x="1489068" y="2155610"/>
                  <a:pt x="1489068" y="2155610"/>
                </a:cubicBezTo>
                <a:cubicBezTo>
                  <a:pt x="1123900" y="1878036"/>
                  <a:pt x="1123900" y="1878036"/>
                  <a:pt x="1123900" y="1878036"/>
                </a:cubicBezTo>
                <a:cubicBezTo>
                  <a:pt x="1398368" y="1665124"/>
                  <a:pt x="1398368" y="1665124"/>
                  <a:pt x="1398368" y="1665124"/>
                </a:cubicBezTo>
                <a:cubicBezTo>
                  <a:pt x="1390481" y="1654085"/>
                  <a:pt x="1390481" y="1654085"/>
                  <a:pt x="1390481" y="1654085"/>
                </a:cubicBezTo>
                <a:cubicBezTo>
                  <a:pt x="1118379" y="1865419"/>
                  <a:pt x="1118379" y="1865419"/>
                  <a:pt x="1118379" y="1865419"/>
                </a:cubicBezTo>
                <a:cubicBezTo>
                  <a:pt x="1118379" y="1519240"/>
                  <a:pt x="1118379" y="1519240"/>
                  <a:pt x="1118379" y="1519240"/>
                </a:cubicBezTo>
                <a:cubicBezTo>
                  <a:pt x="1230374" y="1432499"/>
                  <a:pt x="1230374" y="1432499"/>
                  <a:pt x="1230374" y="1432499"/>
                </a:cubicBezTo>
                <a:cubicBezTo>
                  <a:pt x="1480393" y="1238512"/>
                  <a:pt x="1480393" y="1238512"/>
                  <a:pt x="1480393" y="1238512"/>
                </a:cubicBezTo>
                <a:close/>
                <a:moveTo>
                  <a:pt x="1110492" y="947533"/>
                </a:moveTo>
                <a:cubicBezTo>
                  <a:pt x="1475660" y="1225107"/>
                  <a:pt x="1475660" y="1225107"/>
                  <a:pt x="1475660" y="1225107"/>
                </a:cubicBezTo>
                <a:cubicBezTo>
                  <a:pt x="1223276" y="1421459"/>
                  <a:pt x="1223276" y="1421459"/>
                  <a:pt x="1223276" y="1421459"/>
                </a:cubicBezTo>
                <a:cubicBezTo>
                  <a:pt x="1230374" y="1432499"/>
                  <a:pt x="1230374" y="1432499"/>
                  <a:pt x="1230374" y="1432499"/>
                </a:cubicBezTo>
                <a:cubicBezTo>
                  <a:pt x="1222487" y="1422247"/>
                  <a:pt x="1222487" y="1422247"/>
                  <a:pt x="1222487" y="1422247"/>
                </a:cubicBezTo>
                <a:cubicBezTo>
                  <a:pt x="1112069" y="1508201"/>
                  <a:pt x="1112069" y="1508201"/>
                  <a:pt x="1112069" y="1508201"/>
                </a:cubicBezTo>
                <a:cubicBezTo>
                  <a:pt x="746900" y="1230627"/>
                  <a:pt x="746900" y="1230627"/>
                  <a:pt x="746900" y="1230627"/>
                </a:cubicBezTo>
                <a:cubicBezTo>
                  <a:pt x="1110492" y="947533"/>
                  <a:pt x="1110492" y="947533"/>
                  <a:pt x="1110492" y="947533"/>
                </a:cubicBezTo>
                <a:close/>
                <a:moveTo>
                  <a:pt x="1488280" y="296181"/>
                </a:moveTo>
                <a:cubicBezTo>
                  <a:pt x="1498533" y="304066"/>
                  <a:pt x="1498533" y="304066"/>
                  <a:pt x="1498533" y="304066"/>
                </a:cubicBezTo>
                <a:cubicBezTo>
                  <a:pt x="1853448" y="573754"/>
                  <a:pt x="1853448" y="573754"/>
                  <a:pt x="1853448" y="573754"/>
                </a:cubicBezTo>
                <a:cubicBezTo>
                  <a:pt x="1489068" y="856060"/>
                  <a:pt x="1489068" y="856060"/>
                  <a:pt x="1489068" y="856060"/>
                </a:cubicBezTo>
                <a:cubicBezTo>
                  <a:pt x="1123900" y="578486"/>
                  <a:pt x="1123900" y="578486"/>
                  <a:pt x="1123900" y="578486"/>
                </a:cubicBezTo>
                <a:cubicBezTo>
                  <a:pt x="1488280" y="296181"/>
                  <a:pt x="1488280" y="296181"/>
                  <a:pt x="1488280" y="296181"/>
                </a:cubicBezTo>
                <a:close/>
                <a:moveTo>
                  <a:pt x="1493012" y="0"/>
                </a:moveTo>
                <a:lnTo>
                  <a:pt x="5957423" y="0"/>
                </a:lnTo>
                <a:lnTo>
                  <a:pt x="5957423" y="6858000"/>
                </a:lnTo>
                <a:lnTo>
                  <a:pt x="843615" y="6858000"/>
                </a:lnTo>
                <a:lnTo>
                  <a:pt x="810785" y="6833040"/>
                </a:lnTo>
                <a:cubicBezTo>
                  <a:pt x="746900" y="6784470"/>
                  <a:pt x="746900" y="6784470"/>
                  <a:pt x="746900" y="6784470"/>
                </a:cubicBezTo>
                <a:cubicBezTo>
                  <a:pt x="746900" y="6429617"/>
                  <a:pt x="746900" y="6429617"/>
                  <a:pt x="746900" y="6429617"/>
                </a:cubicBezTo>
                <a:cubicBezTo>
                  <a:pt x="1019002" y="6218282"/>
                  <a:pt x="1019002" y="6218282"/>
                  <a:pt x="1019002" y="6218282"/>
                </a:cubicBezTo>
                <a:cubicBezTo>
                  <a:pt x="1012693" y="6206454"/>
                  <a:pt x="1012693" y="6206454"/>
                  <a:pt x="1012693" y="6206454"/>
                </a:cubicBezTo>
                <a:cubicBezTo>
                  <a:pt x="1019791" y="6217493"/>
                  <a:pt x="1019791" y="6217493"/>
                  <a:pt x="1019791" y="6217493"/>
                </a:cubicBezTo>
                <a:cubicBezTo>
                  <a:pt x="1110492" y="6147311"/>
                  <a:pt x="1110492" y="6147311"/>
                  <a:pt x="1110492" y="6147311"/>
                </a:cubicBezTo>
                <a:cubicBezTo>
                  <a:pt x="1489068" y="6435925"/>
                  <a:pt x="1489068" y="6435925"/>
                  <a:pt x="1489068" y="6435925"/>
                </a:cubicBezTo>
                <a:cubicBezTo>
                  <a:pt x="1870800" y="6140214"/>
                  <a:pt x="1870800" y="6140214"/>
                  <a:pt x="1870800" y="6140214"/>
                </a:cubicBezTo>
                <a:cubicBezTo>
                  <a:pt x="1870800" y="6021930"/>
                  <a:pt x="1870800" y="6021930"/>
                  <a:pt x="1870800" y="6021930"/>
                </a:cubicBezTo>
                <a:cubicBezTo>
                  <a:pt x="1857392" y="6027450"/>
                  <a:pt x="1857392" y="6027450"/>
                  <a:pt x="1857392" y="6027450"/>
                </a:cubicBezTo>
                <a:cubicBezTo>
                  <a:pt x="1857392" y="6133906"/>
                  <a:pt x="1857392" y="6133906"/>
                  <a:pt x="1857392" y="6133906"/>
                </a:cubicBezTo>
                <a:cubicBezTo>
                  <a:pt x="1495378" y="6413845"/>
                  <a:pt x="1495378" y="6413845"/>
                  <a:pt x="1495378" y="6413845"/>
                </a:cubicBezTo>
                <a:cubicBezTo>
                  <a:pt x="1495378" y="6067667"/>
                  <a:pt x="1495378" y="6067667"/>
                  <a:pt x="1495378" y="6067667"/>
                </a:cubicBezTo>
                <a:cubicBezTo>
                  <a:pt x="1857392" y="5786939"/>
                  <a:pt x="1857392" y="5786939"/>
                  <a:pt x="1857392" y="5786939"/>
                </a:cubicBezTo>
                <a:cubicBezTo>
                  <a:pt x="1857392" y="6026661"/>
                  <a:pt x="1857392" y="6026661"/>
                  <a:pt x="1857392" y="6026661"/>
                </a:cubicBezTo>
                <a:cubicBezTo>
                  <a:pt x="1870800" y="6021141"/>
                  <a:pt x="1870800" y="6021141"/>
                  <a:pt x="1870800" y="6021141"/>
                </a:cubicBezTo>
                <a:cubicBezTo>
                  <a:pt x="1870800" y="5770379"/>
                  <a:pt x="1870800" y="5770379"/>
                  <a:pt x="1870800" y="5770379"/>
                </a:cubicBezTo>
                <a:cubicBezTo>
                  <a:pt x="1739875" y="5671020"/>
                  <a:pt x="1739875" y="5671020"/>
                  <a:pt x="1739875" y="5671020"/>
                </a:cubicBezTo>
                <a:cubicBezTo>
                  <a:pt x="1497744" y="5487285"/>
                  <a:pt x="1497744" y="5487285"/>
                  <a:pt x="1497744" y="5487285"/>
                </a:cubicBezTo>
                <a:cubicBezTo>
                  <a:pt x="1497744" y="5307493"/>
                  <a:pt x="1497744" y="5307493"/>
                  <a:pt x="1497744" y="5307493"/>
                </a:cubicBezTo>
                <a:cubicBezTo>
                  <a:pt x="1484336" y="5309858"/>
                  <a:pt x="1484336" y="5309858"/>
                  <a:pt x="1484336" y="5309858"/>
                </a:cubicBezTo>
                <a:cubicBezTo>
                  <a:pt x="1484336" y="5480976"/>
                  <a:pt x="1484336" y="5480976"/>
                  <a:pt x="1484336" y="5480976"/>
                </a:cubicBezTo>
                <a:cubicBezTo>
                  <a:pt x="1122322" y="5761705"/>
                  <a:pt x="1122322" y="5761705"/>
                  <a:pt x="1122322" y="5761705"/>
                </a:cubicBezTo>
                <a:cubicBezTo>
                  <a:pt x="1122322" y="5415526"/>
                  <a:pt x="1122322" y="5415526"/>
                  <a:pt x="1122322" y="5415526"/>
                </a:cubicBezTo>
                <a:cubicBezTo>
                  <a:pt x="1292682" y="5283047"/>
                  <a:pt x="1292682" y="5283047"/>
                  <a:pt x="1292682" y="5283047"/>
                </a:cubicBezTo>
                <a:cubicBezTo>
                  <a:pt x="1285583" y="5272796"/>
                  <a:pt x="1285583" y="5272796"/>
                  <a:pt x="1285583" y="5272796"/>
                </a:cubicBezTo>
                <a:cubicBezTo>
                  <a:pt x="1116013" y="5403697"/>
                  <a:pt x="1116013" y="5403697"/>
                  <a:pt x="1116013" y="5403697"/>
                </a:cubicBezTo>
                <a:cubicBezTo>
                  <a:pt x="750844" y="5126124"/>
                  <a:pt x="750844" y="5126124"/>
                  <a:pt x="750844" y="5126124"/>
                </a:cubicBezTo>
                <a:cubicBezTo>
                  <a:pt x="1025312" y="4913212"/>
                  <a:pt x="1025312" y="4913212"/>
                  <a:pt x="1025312" y="4913212"/>
                </a:cubicBezTo>
                <a:cubicBezTo>
                  <a:pt x="1110492" y="4847761"/>
                  <a:pt x="1110492" y="4847761"/>
                  <a:pt x="1110492" y="4847761"/>
                </a:cubicBezTo>
                <a:cubicBezTo>
                  <a:pt x="1475660" y="5125335"/>
                  <a:pt x="1475660" y="5125335"/>
                  <a:pt x="1475660" y="5125335"/>
                </a:cubicBezTo>
                <a:cubicBezTo>
                  <a:pt x="1285583" y="5272008"/>
                  <a:pt x="1285583" y="5272008"/>
                  <a:pt x="1285583" y="5272008"/>
                </a:cubicBezTo>
                <a:cubicBezTo>
                  <a:pt x="1293470" y="5283047"/>
                  <a:pt x="1293470" y="5283047"/>
                  <a:pt x="1293470" y="5283047"/>
                </a:cubicBezTo>
                <a:cubicBezTo>
                  <a:pt x="1484336" y="5134798"/>
                  <a:pt x="1484336" y="5134798"/>
                  <a:pt x="1484336" y="5134798"/>
                </a:cubicBezTo>
                <a:cubicBezTo>
                  <a:pt x="1484336" y="5309070"/>
                  <a:pt x="1484336" y="5309070"/>
                  <a:pt x="1484336" y="5309070"/>
                </a:cubicBezTo>
                <a:cubicBezTo>
                  <a:pt x="1497744" y="5306704"/>
                  <a:pt x="1497744" y="5306704"/>
                  <a:pt x="1497744" y="5306704"/>
                </a:cubicBezTo>
                <a:cubicBezTo>
                  <a:pt x="1497744" y="5129278"/>
                  <a:pt x="1497744" y="5129278"/>
                  <a:pt x="1497744" y="5129278"/>
                </a:cubicBezTo>
                <a:cubicBezTo>
                  <a:pt x="1513518" y="5116661"/>
                  <a:pt x="1513518" y="5116661"/>
                  <a:pt x="1513518" y="5116661"/>
                </a:cubicBezTo>
                <a:cubicBezTo>
                  <a:pt x="1513518" y="5100101"/>
                  <a:pt x="1513518" y="5100101"/>
                  <a:pt x="1513518" y="5100101"/>
                </a:cubicBezTo>
                <a:cubicBezTo>
                  <a:pt x="1495378" y="5114295"/>
                  <a:pt x="1495378" y="5114295"/>
                  <a:pt x="1495378" y="5114295"/>
                </a:cubicBezTo>
                <a:cubicBezTo>
                  <a:pt x="1495378" y="4768116"/>
                  <a:pt x="1495378" y="4768116"/>
                  <a:pt x="1495378" y="4768116"/>
                </a:cubicBezTo>
                <a:cubicBezTo>
                  <a:pt x="1513518" y="4753922"/>
                  <a:pt x="1513518" y="4753922"/>
                  <a:pt x="1513518" y="4753922"/>
                </a:cubicBezTo>
                <a:cubicBezTo>
                  <a:pt x="1513518" y="4737362"/>
                  <a:pt x="1513518" y="4737362"/>
                  <a:pt x="1513518" y="4737362"/>
                </a:cubicBezTo>
                <a:cubicBezTo>
                  <a:pt x="1489068" y="4756288"/>
                  <a:pt x="1489068" y="4756288"/>
                  <a:pt x="1489068" y="4756288"/>
                </a:cubicBezTo>
                <a:cubicBezTo>
                  <a:pt x="1123900" y="4478714"/>
                  <a:pt x="1123900" y="4478714"/>
                  <a:pt x="1123900" y="4478714"/>
                </a:cubicBezTo>
                <a:cubicBezTo>
                  <a:pt x="1488280" y="4196409"/>
                  <a:pt x="1488280" y="4196409"/>
                  <a:pt x="1488280" y="4196409"/>
                </a:cubicBezTo>
                <a:cubicBezTo>
                  <a:pt x="1853448" y="4473983"/>
                  <a:pt x="1853448" y="4473983"/>
                  <a:pt x="1853448" y="4473983"/>
                </a:cubicBezTo>
                <a:cubicBezTo>
                  <a:pt x="1514307" y="4737362"/>
                  <a:pt x="1514307" y="4737362"/>
                  <a:pt x="1514307" y="4737362"/>
                </a:cubicBezTo>
                <a:cubicBezTo>
                  <a:pt x="1514307" y="4753134"/>
                  <a:pt x="1514307" y="4753134"/>
                  <a:pt x="1514307" y="4753134"/>
                </a:cubicBezTo>
                <a:cubicBezTo>
                  <a:pt x="1857392" y="4487388"/>
                  <a:pt x="1857392" y="4487388"/>
                  <a:pt x="1857392" y="4487388"/>
                </a:cubicBezTo>
                <a:cubicBezTo>
                  <a:pt x="1857392" y="4833567"/>
                  <a:pt x="1857392" y="4833567"/>
                  <a:pt x="1857392" y="4833567"/>
                </a:cubicBezTo>
                <a:cubicBezTo>
                  <a:pt x="1514307" y="5100101"/>
                  <a:pt x="1514307" y="5100101"/>
                  <a:pt x="1514307" y="5100101"/>
                </a:cubicBezTo>
                <a:cubicBezTo>
                  <a:pt x="1514307" y="5116661"/>
                  <a:pt x="1514307" y="5116661"/>
                  <a:pt x="1514307" y="5116661"/>
                </a:cubicBezTo>
                <a:cubicBezTo>
                  <a:pt x="1870800" y="4839875"/>
                  <a:pt x="1870800" y="4839875"/>
                  <a:pt x="1870800" y="4839875"/>
                </a:cubicBezTo>
                <a:cubicBezTo>
                  <a:pt x="1870800" y="4470828"/>
                  <a:pt x="1870800" y="4470828"/>
                  <a:pt x="1870800" y="4470828"/>
                </a:cubicBezTo>
                <a:cubicBezTo>
                  <a:pt x="1497744" y="4186946"/>
                  <a:pt x="1497744" y="4186946"/>
                  <a:pt x="1497744" y="4186946"/>
                </a:cubicBezTo>
                <a:cubicBezTo>
                  <a:pt x="1497744" y="3839190"/>
                  <a:pt x="1497744" y="3839190"/>
                  <a:pt x="1497744" y="3839190"/>
                </a:cubicBezTo>
                <a:cubicBezTo>
                  <a:pt x="1484336" y="3849441"/>
                  <a:pt x="1484336" y="3849441"/>
                  <a:pt x="1484336" y="3849441"/>
                </a:cubicBezTo>
                <a:cubicBezTo>
                  <a:pt x="1484336" y="4182215"/>
                  <a:pt x="1484336" y="4182215"/>
                  <a:pt x="1484336" y="4182215"/>
                </a:cubicBezTo>
                <a:cubicBezTo>
                  <a:pt x="1122322" y="4462154"/>
                  <a:pt x="1122322" y="4462154"/>
                  <a:pt x="1122322" y="4462154"/>
                </a:cubicBezTo>
                <a:cubicBezTo>
                  <a:pt x="1122322" y="4115975"/>
                  <a:pt x="1122322" y="4115975"/>
                  <a:pt x="1122322" y="4115975"/>
                </a:cubicBezTo>
                <a:cubicBezTo>
                  <a:pt x="1484336" y="3835248"/>
                  <a:pt x="1484336" y="3835248"/>
                  <a:pt x="1484336" y="3835248"/>
                </a:cubicBezTo>
                <a:cubicBezTo>
                  <a:pt x="1484336" y="3848653"/>
                  <a:pt x="1484336" y="3848653"/>
                  <a:pt x="1484336" y="3848653"/>
                </a:cubicBezTo>
                <a:cubicBezTo>
                  <a:pt x="1497744" y="3838402"/>
                  <a:pt x="1497744" y="3838402"/>
                  <a:pt x="1497744" y="3838402"/>
                </a:cubicBezTo>
                <a:cubicBezTo>
                  <a:pt x="1497744" y="3818688"/>
                  <a:pt x="1497744" y="3818688"/>
                  <a:pt x="1497744" y="3818688"/>
                </a:cubicBezTo>
                <a:cubicBezTo>
                  <a:pt x="1136519" y="3544268"/>
                  <a:pt x="1136519" y="3544268"/>
                  <a:pt x="1136519" y="3544268"/>
                </a:cubicBezTo>
                <a:cubicBezTo>
                  <a:pt x="1125477" y="3552154"/>
                  <a:pt x="1125477" y="3552154"/>
                  <a:pt x="1125477" y="3552154"/>
                </a:cubicBezTo>
                <a:cubicBezTo>
                  <a:pt x="1135730" y="3543479"/>
                  <a:pt x="1135730" y="3543479"/>
                  <a:pt x="1135730" y="3543479"/>
                </a:cubicBezTo>
                <a:cubicBezTo>
                  <a:pt x="1119956" y="3531651"/>
                  <a:pt x="1119956" y="3531651"/>
                  <a:pt x="1119956" y="3531651"/>
                </a:cubicBezTo>
                <a:cubicBezTo>
                  <a:pt x="1119956" y="3519822"/>
                  <a:pt x="1119956" y="3519822"/>
                  <a:pt x="1119956" y="3519822"/>
                </a:cubicBezTo>
                <a:cubicBezTo>
                  <a:pt x="1106548" y="3519822"/>
                  <a:pt x="1106548" y="3519822"/>
                  <a:pt x="1106548" y="3519822"/>
                </a:cubicBezTo>
                <a:cubicBezTo>
                  <a:pt x="1106548" y="3532439"/>
                  <a:pt x="1106548" y="3532439"/>
                  <a:pt x="1106548" y="3532439"/>
                </a:cubicBezTo>
                <a:cubicBezTo>
                  <a:pt x="744534" y="3812379"/>
                  <a:pt x="744534" y="3812379"/>
                  <a:pt x="744534" y="3812379"/>
                </a:cubicBezTo>
                <a:cubicBezTo>
                  <a:pt x="744534" y="3495377"/>
                  <a:pt x="744534" y="3495377"/>
                  <a:pt x="744534" y="3495377"/>
                </a:cubicBezTo>
                <a:cubicBezTo>
                  <a:pt x="744534" y="3466989"/>
                  <a:pt x="744534" y="3466989"/>
                  <a:pt x="744534" y="3466989"/>
                </a:cubicBezTo>
                <a:cubicBezTo>
                  <a:pt x="1106548" y="3186261"/>
                  <a:pt x="1106548" y="3186261"/>
                  <a:pt x="1106548" y="3186261"/>
                </a:cubicBezTo>
                <a:cubicBezTo>
                  <a:pt x="1106548" y="3500109"/>
                  <a:pt x="1106548" y="3500109"/>
                  <a:pt x="1106548" y="3500109"/>
                </a:cubicBezTo>
                <a:cubicBezTo>
                  <a:pt x="1106548" y="3519034"/>
                  <a:pt x="1106548" y="3519034"/>
                  <a:pt x="1106548" y="3519034"/>
                </a:cubicBezTo>
                <a:cubicBezTo>
                  <a:pt x="1119956" y="3519034"/>
                  <a:pt x="1119956" y="3519034"/>
                  <a:pt x="1119956" y="3519034"/>
                </a:cubicBezTo>
                <a:cubicBezTo>
                  <a:pt x="1119956" y="3180741"/>
                  <a:pt x="1119956" y="3180741"/>
                  <a:pt x="1119956" y="3180741"/>
                </a:cubicBezTo>
                <a:cubicBezTo>
                  <a:pt x="1392847" y="2969406"/>
                  <a:pt x="1392847" y="2969406"/>
                  <a:pt x="1392847" y="2969406"/>
                </a:cubicBezTo>
                <a:cubicBezTo>
                  <a:pt x="1483547" y="2899224"/>
                  <a:pt x="1483547" y="2899224"/>
                  <a:pt x="1483547" y="2899224"/>
                </a:cubicBezTo>
                <a:cubicBezTo>
                  <a:pt x="1862913" y="3187049"/>
                  <a:pt x="1862913" y="3187049"/>
                  <a:pt x="1862913" y="3187049"/>
                </a:cubicBezTo>
                <a:cubicBezTo>
                  <a:pt x="2243855" y="2891339"/>
                  <a:pt x="2243855" y="2891339"/>
                  <a:pt x="2243855" y="2891339"/>
                </a:cubicBezTo>
                <a:cubicBezTo>
                  <a:pt x="2243855" y="2773843"/>
                  <a:pt x="2243855" y="2773843"/>
                  <a:pt x="2243855" y="2773843"/>
                </a:cubicBezTo>
                <a:cubicBezTo>
                  <a:pt x="2231236" y="2779363"/>
                  <a:pt x="2231236" y="2779363"/>
                  <a:pt x="2231236" y="2779363"/>
                </a:cubicBezTo>
                <a:cubicBezTo>
                  <a:pt x="2231236" y="2885030"/>
                  <a:pt x="2231236" y="2885030"/>
                  <a:pt x="2231236" y="2885030"/>
                </a:cubicBezTo>
                <a:cubicBezTo>
                  <a:pt x="1869222" y="3165758"/>
                  <a:pt x="1869222" y="3165758"/>
                  <a:pt x="1869222" y="3165758"/>
                </a:cubicBezTo>
                <a:cubicBezTo>
                  <a:pt x="1869222" y="2819579"/>
                  <a:pt x="1869222" y="2819579"/>
                  <a:pt x="1869222" y="2819579"/>
                </a:cubicBezTo>
                <a:cubicBezTo>
                  <a:pt x="2231236" y="2538851"/>
                  <a:pt x="2231236" y="2538851"/>
                  <a:pt x="2231236" y="2538851"/>
                </a:cubicBezTo>
                <a:cubicBezTo>
                  <a:pt x="2231236" y="2778574"/>
                  <a:pt x="2231236" y="2778574"/>
                  <a:pt x="2231236" y="2778574"/>
                </a:cubicBezTo>
                <a:cubicBezTo>
                  <a:pt x="2243855" y="2773054"/>
                  <a:pt x="2243855" y="2773054"/>
                  <a:pt x="2243855" y="2773054"/>
                </a:cubicBezTo>
                <a:cubicBezTo>
                  <a:pt x="2243855" y="2522291"/>
                  <a:pt x="2243855" y="2522291"/>
                  <a:pt x="2243855" y="2522291"/>
                </a:cubicBezTo>
                <a:cubicBezTo>
                  <a:pt x="2113720" y="2422933"/>
                  <a:pt x="2113720" y="2422933"/>
                  <a:pt x="2113720" y="2422933"/>
                </a:cubicBezTo>
                <a:cubicBezTo>
                  <a:pt x="2100312" y="2429241"/>
                  <a:pt x="2100312" y="2429241"/>
                  <a:pt x="2100312" y="2429241"/>
                </a:cubicBezTo>
                <a:cubicBezTo>
                  <a:pt x="2226503" y="2525446"/>
                  <a:pt x="2226503" y="2525446"/>
                  <a:pt x="2226503" y="2525446"/>
                </a:cubicBezTo>
                <a:cubicBezTo>
                  <a:pt x="1862124" y="2807751"/>
                  <a:pt x="1862124" y="2807751"/>
                  <a:pt x="1862124" y="2807751"/>
                </a:cubicBezTo>
                <a:cubicBezTo>
                  <a:pt x="1496955" y="2530177"/>
                  <a:pt x="1496955" y="2530177"/>
                  <a:pt x="1496955" y="2530177"/>
                </a:cubicBezTo>
                <a:cubicBezTo>
                  <a:pt x="1861335" y="2247872"/>
                  <a:pt x="1861335" y="2247872"/>
                  <a:pt x="1861335" y="2247872"/>
                </a:cubicBezTo>
                <a:cubicBezTo>
                  <a:pt x="2099523" y="2428452"/>
                  <a:pt x="2099523" y="2428452"/>
                  <a:pt x="2099523" y="2428452"/>
                </a:cubicBezTo>
                <a:cubicBezTo>
                  <a:pt x="2112931" y="2422144"/>
                  <a:pt x="2112931" y="2422144"/>
                  <a:pt x="2112931" y="2422144"/>
                </a:cubicBezTo>
                <a:cubicBezTo>
                  <a:pt x="1870800" y="2238409"/>
                  <a:pt x="1870800" y="2238409"/>
                  <a:pt x="1870800" y="2238409"/>
                </a:cubicBezTo>
                <a:cubicBezTo>
                  <a:pt x="1870800" y="2059405"/>
                  <a:pt x="1870800" y="2059405"/>
                  <a:pt x="1870800" y="2059405"/>
                </a:cubicBezTo>
                <a:cubicBezTo>
                  <a:pt x="1857392" y="2060983"/>
                  <a:pt x="1857392" y="2060983"/>
                  <a:pt x="1857392" y="2060983"/>
                </a:cubicBezTo>
                <a:cubicBezTo>
                  <a:pt x="1857392" y="2232889"/>
                  <a:pt x="1857392" y="2232889"/>
                  <a:pt x="1857392" y="2232889"/>
                </a:cubicBezTo>
                <a:cubicBezTo>
                  <a:pt x="1496167" y="2513617"/>
                  <a:pt x="1496167" y="2513617"/>
                  <a:pt x="1496167" y="2513617"/>
                </a:cubicBezTo>
                <a:cubicBezTo>
                  <a:pt x="1496167" y="2166650"/>
                  <a:pt x="1496167" y="2166650"/>
                  <a:pt x="1496167" y="2166650"/>
                </a:cubicBezTo>
                <a:cubicBezTo>
                  <a:pt x="1666526" y="2034960"/>
                  <a:pt x="1666526" y="2034960"/>
                  <a:pt x="1666526" y="2034960"/>
                </a:cubicBezTo>
                <a:cubicBezTo>
                  <a:pt x="1658639" y="2023920"/>
                  <a:pt x="1658639" y="2023920"/>
                  <a:pt x="1658639" y="2023920"/>
                </a:cubicBezTo>
                <a:cubicBezTo>
                  <a:pt x="1666526" y="2034172"/>
                  <a:pt x="1666526" y="2034172"/>
                  <a:pt x="1666526" y="2034172"/>
                </a:cubicBezTo>
                <a:cubicBezTo>
                  <a:pt x="1857392" y="1885922"/>
                  <a:pt x="1857392" y="1885922"/>
                  <a:pt x="1857392" y="1885922"/>
                </a:cubicBezTo>
                <a:cubicBezTo>
                  <a:pt x="1857392" y="2060194"/>
                  <a:pt x="1857392" y="2060194"/>
                  <a:pt x="1857392" y="2060194"/>
                </a:cubicBezTo>
                <a:cubicBezTo>
                  <a:pt x="1870800" y="2058617"/>
                  <a:pt x="1870800" y="2058617"/>
                  <a:pt x="1870800" y="2058617"/>
                </a:cubicBezTo>
                <a:cubicBezTo>
                  <a:pt x="1870800" y="1881190"/>
                  <a:pt x="1870800" y="1881190"/>
                  <a:pt x="1870800" y="1881190"/>
                </a:cubicBezTo>
                <a:cubicBezTo>
                  <a:pt x="1886574" y="1868573"/>
                  <a:pt x="1886574" y="1868573"/>
                  <a:pt x="1886574" y="1868573"/>
                </a:cubicBezTo>
                <a:cubicBezTo>
                  <a:pt x="1886574" y="1852014"/>
                  <a:pt x="1886574" y="1852014"/>
                  <a:pt x="1886574" y="1852014"/>
                </a:cubicBezTo>
                <a:cubicBezTo>
                  <a:pt x="1869222" y="1865419"/>
                  <a:pt x="1869222" y="1865419"/>
                  <a:pt x="1869222" y="1865419"/>
                </a:cubicBezTo>
                <a:cubicBezTo>
                  <a:pt x="1869222" y="1519240"/>
                  <a:pt x="1869222" y="1519240"/>
                  <a:pt x="1869222" y="1519240"/>
                </a:cubicBezTo>
                <a:cubicBezTo>
                  <a:pt x="1886574" y="1505835"/>
                  <a:pt x="1886574" y="1505835"/>
                  <a:pt x="1886574" y="1505835"/>
                </a:cubicBezTo>
                <a:cubicBezTo>
                  <a:pt x="1886574" y="1489275"/>
                  <a:pt x="1886574" y="1489275"/>
                  <a:pt x="1886574" y="1489275"/>
                </a:cubicBezTo>
                <a:cubicBezTo>
                  <a:pt x="1862124" y="1508201"/>
                  <a:pt x="1862124" y="1508201"/>
                  <a:pt x="1862124" y="1508201"/>
                </a:cubicBezTo>
                <a:cubicBezTo>
                  <a:pt x="1496955" y="1230627"/>
                  <a:pt x="1496955" y="1230627"/>
                  <a:pt x="1496955" y="1230627"/>
                </a:cubicBezTo>
                <a:cubicBezTo>
                  <a:pt x="1861335" y="947533"/>
                  <a:pt x="1861335" y="947533"/>
                  <a:pt x="1861335" y="947533"/>
                </a:cubicBezTo>
                <a:cubicBezTo>
                  <a:pt x="2226503" y="1225107"/>
                  <a:pt x="2226503" y="1225107"/>
                  <a:pt x="2226503" y="1225107"/>
                </a:cubicBezTo>
                <a:cubicBezTo>
                  <a:pt x="1887362" y="1488487"/>
                  <a:pt x="1887362" y="1488487"/>
                  <a:pt x="1887362" y="1488487"/>
                </a:cubicBezTo>
                <a:cubicBezTo>
                  <a:pt x="1887362" y="1505046"/>
                  <a:pt x="1887362" y="1505046"/>
                  <a:pt x="1887362" y="1505046"/>
                </a:cubicBezTo>
                <a:cubicBezTo>
                  <a:pt x="2231236" y="1238512"/>
                  <a:pt x="2231236" y="1238512"/>
                  <a:pt x="2231236" y="1238512"/>
                </a:cubicBezTo>
                <a:cubicBezTo>
                  <a:pt x="2231236" y="1585480"/>
                  <a:pt x="2231236" y="1585480"/>
                  <a:pt x="2231236" y="1585480"/>
                </a:cubicBezTo>
                <a:lnTo>
                  <a:pt x="1887362" y="1851225"/>
                </a:lnTo>
                <a:cubicBezTo>
                  <a:pt x="1887362" y="1867785"/>
                  <a:pt x="1887362" y="1867785"/>
                  <a:pt x="1887362" y="1867785"/>
                </a:cubicBezTo>
                <a:cubicBezTo>
                  <a:pt x="2243855" y="1591788"/>
                  <a:pt x="2243855" y="1591788"/>
                  <a:pt x="2243855" y="1591788"/>
                </a:cubicBezTo>
                <a:cubicBezTo>
                  <a:pt x="2243855" y="1221952"/>
                  <a:pt x="2243855" y="1221952"/>
                  <a:pt x="2243855" y="1221952"/>
                </a:cubicBezTo>
                <a:cubicBezTo>
                  <a:pt x="1870800" y="938859"/>
                  <a:pt x="1870800" y="938859"/>
                  <a:pt x="1870800" y="938859"/>
                </a:cubicBezTo>
                <a:cubicBezTo>
                  <a:pt x="1870800" y="590314"/>
                  <a:pt x="1870800" y="590314"/>
                  <a:pt x="1870800" y="590314"/>
                </a:cubicBezTo>
                <a:cubicBezTo>
                  <a:pt x="1857392" y="600566"/>
                  <a:pt x="1857392" y="600566"/>
                  <a:pt x="1857392" y="600566"/>
                </a:cubicBezTo>
                <a:cubicBezTo>
                  <a:pt x="1857392" y="933339"/>
                  <a:pt x="1857392" y="933339"/>
                  <a:pt x="1857392" y="933339"/>
                </a:cubicBezTo>
                <a:cubicBezTo>
                  <a:pt x="1496167" y="1214067"/>
                  <a:pt x="1496167" y="1214067"/>
                  <a:pt x="1496167" y="1214067"/>
                </a:cubicBezTo>
                <a:cubicBezTo>
                  <a:pt x="1496167" y="867888"/>
                  <a:pt x="1496167" y="867888"/>
                  <a:pt x="1496167" y="867888"/>
                </a:cubicBezTo>
                <a:cubicBezTo>
                  <a:pt x="1857392" y="587160"/>
                  <a:pt x="1857392" y="587160"/>
                  <a:pt x="1857392" y="587160"/>
                </a:cubicBezTo>
                <a:cubicBezTo>
                  <a:pt x="1857392" y="599777"/>
                  <a:pt x="1857392" y="599777"/>
                  <a:pt x="1857392" y="599777"/>
                </a:cubicBezTo>
                <a:cubicBezTo>
                  <a:pt x="1870800" y="589526"/>
                  <a:pt x="1870800" y="589526"/>
                  <a:pt x="1870800" y="589526"/>
                </a:cubicBezTo>
                <a:cubicBezTo>
                  <a:pt x="1870800" y="570600"/>
                  <a:pt x="1870800" y="570600"/>
                  <a:pt x="1870800" y="570600"/>
                </a:cubicBezTo>
                <a:cubicBezTo>
                  <a:pt x="1509574" y="295392"/>
                  <a:pt x="1509574" y="295392"/>
                  <a:pt x="1509574" y="295392"/>
                </a:cubicBezTo>
                <a:cubicBezTo>
                  <a:pt x="1498533" y="304066"/>
                  <a:pt x="1498533" y="304066"/>
                  <a:pt x="1498533" y="304066"/>
                </a:cubicBezTo>
                <a:cubicBezTo>
                  <a:pt x="1508786" y="295392"/>
                  <a:pt x="1508786" y="295392"/>
                  <a:pt x="1508786" y="295392"/>
                </a:cubicBezTo>
                <a:cubicBezTo>
                  <a:pt x="1493012" y="283564"/>
                  <a:pt x="1493012" y="283564"/>
                  <a:pt x="1493012" y="283564"/>
                </a:cubicBezTo>
                <a:cubicBezTo>
                  <a:pt x="1493012" y="97759"/>
                  <a:pt x="1493012" y="28082"/>
                  <a:pt x="1493012" y="1953"/>
                </a:cubicBezTo>
                <a:close/>
                <a:moveTo>
                  <a:pt x="1398859" y="0"/>
                </a:moveTo>
                <a:lnTo>
                  <a:pt x="1480393" y="0"/>
                </a:lnTo>
                <a:lnTo>
                  <a:pt x="1480393" y="84404"/>
                </a:lnTo>
                <a:cubicBezTo>
                  <a:pt x="1480393" y="283564"/>
                  <a:pt x="1480393" y="283564"/>
                  <a:pt x="1480393" y="283564"/>
                </a:cubicBezTo>
                <a:cubicBezTo>
                  <a:pt x="1118379" y="564292"/>
                  <a:pt x="1118379" y="564292"/>
                  <a:pt x="1118379" y="564292"/>
                </a:cubicBezTo>
                <a:cubicBezTo>
                  <a:pt x="1118379" y="218113"/>
                  <a:pt x="1118379" y="218113"/>
                  <a:pt x="1118379" y="218113"/>
                </a:cubicBezTo>
                <a:cubicBezTo>
                  <a:pt x="1267443" y="102194"/>
                  <a:pt x="1341976" y="44235"/>
                  <a:pt x="1379242" y="15255"/>
                </a:cubicBezTo>
                <a:close/>
                <a:moveTo>
                  <a:pt x="840168" y="0"/>
                </a:moveTo>
                <a:lnTo>
                  <a:pt x="1377550" y="0"/>
                </a:lnTo>
                <a:lnTo>
                  <a:pt x="1301753" y="58896"/>
                </a:lnTo>
                <a:cubicBezTo>
                  <a:pt x="1112069" y="206284"/>
                  <a:pt x="1112069" y="206284"/>
                  <a:pt x="1112069" y="206284"/>
                </a:cubicBezTo>
                <a:cubicBezTo>
                  <a:pt x="966554" y="95886"/>
                  <a:pt x="893796" y="40686"/>
                  <a:pt x="857417" y="1308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540000" rIns="540000">
            <a:noAutofit/>
          </a:bodyPr>
          <a:lstStyle>
            <a:lvl1pPr algn="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7" y="1381125"/>
            <a:ext cx="6118657" cy="4532313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Titre 10">
            <a:extLst>
              <a:ext uri="{FF2B5EF4-FFF2-40B4-BE49-F238E27FC236}">
                <a16:creationId xmlns:a16="http://schemas.microsoft.com/office/drawing/2014/main" id="{E8A77A76-28CB-5629-14F2-37B56A986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9" y="314036"/>
            <a:ext cx="6118656" cy="8718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8459944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+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28">
            <a:extLst>
              <a:ext uri="{FF2B5EF4-FFF2-40B4-BE49-F238E27FC236}">
                <a16:creationId xmlns:a16="http://schemas.microsoft.com/office/drawing/2014/main" id="{DCB96DEF-5249-666B-576F-70AC92D0663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flipH="1">
            <a:off x="0" y="0"/>
            <a:ext cx="5305156" cy="6858000"/>
          </a:xfrm>
          <a:custGeom>
            <a:avLst/>
            <a:gdLst>
              <a:gd name="connsiteX0" fmla="*/ 738225 w 5957423"/>
              <a:gd name="connsiteY0" fmla="*/ 6793932 h 6858000"/>
              <a:gd name="connsiteX1" fmla="*/ 814828 w 5957423"/>
              <a:gd name="connsiteY1" fmla="*/ 6852286 h 6858000"/>
              <a:gd name="connsiteX2" fmla="*/ 822329 w 5957423"/>
              <a:gd name="connsiteY2" fmla="*/ 6858000 h 6858000"/>
              <a:gd name="connsiteX3" fmla="*/ 655724 w 5957423"/>
              <a:gd name="connsiteY3" fmla="*/ 6858000 h 6858000"/>
              <a:gd name="connsiteX4" fmla="*/ 656989 w 5957423"/>
              <a:gd name="connsiteY4" fmla="*/ 6857017 h 6858000"/>
              <a:gd name="connsiteX5" fmla="*/ 738225 w 5957423"/>
              <a:gd name="connsiteY5" fmla="*/ 6793932 h 6858000"/>
              <a:gd name="connsiteX6" fmla="*/ 733493 w 5957423"/>
              <a:gd name="connsiteY6" fmla="*/ 6434348 h 6858000"/>
              <a:gd name="connsiteX7" fmla="*/ 733493 w 5957423"/>
              <a:gd name="connsiteY7" fmla="*/ 6780527 h 6858000"/>
              <a:gd name="connsiteX8" fmla="*/ 639637 w 5957423"/>
              <a:gd name="connsiteY8" fmla="*/ 6853075 h 6858000"/>
              <a:gd name="connsiteX9" fmla="*/ 656989 w 5957423"/>
              <a:gd name="connsiteY9" fmla="*/ 6857017 h 6858000"/>
              <a:gd name="connsiteX10" fmla="*/ 638848 w 5957423"/>
              <a:gd name="connsiteY10" fmla="*/ 6853863 h 6858000"/>
              <a:gd name="connsiteX11" fmla="*/ 633515 w 5957423"/>
              <a:gd name="connsiteY11" fmla="*/ 6858000 h 6858000"/>
              <a:gd name="connsiteX12" fmla="*/ 371479 w 5957423"/>
              <a:gd name="connsiteY12" fmla="*/ 6858000 h 6858000"/>
              <a:gd name="connsiteX13" fmla="*/ 371479 w 5957423"/>
              <a:gd name="connsiteY13" fmla="*/ 6799592 h 6858000"/>
              <a:gd name="connsiteX14" fmla="*/ 371479 w 5957423"/>
              <a:gd name="connsiteY14" fmla="*/ 6715076 h 6858000"/>
              <a:gd name="connsiteX15" fmla="*/ 733493 w 5957423"/>
              <a:gd name="connsiteY15" fmla="*/ 6434348 h 6858000"/>
              <a:gd name="connsiteX16" fmla="*/ 1106548 w 5957423"/>
              <a:gd name="connsiteY16" fmla="*/ 5786939 h 6858000"/>
              <a:gd name="connsiteX17" fmla="*/ 1106548 w 5957423"/>
              <a:gd name="connsiteY17" fmla="*/ 6133906 h 6858000"/>
              <a:gd name="connsiteX18" fmla="*/ 1012693 w 5957423"/>
              <a:gd name="connsiteY18" fmla="*/ 6206454 h 6858000"/>
              <a:gd name="connsiteX19" fmla="*/ 744534 w 5957423"/>
              <a:gd name="connsiteY19" fmla="*/ 6413845 h 6858000"/>
              <a:gd name="connsiteX20" fmla="*/ 744534 w 5957423"/>
              <a:gd name="connsiteY20" fmla="*/ 6067667 h 6858000"/>
              <a:gd name="connsiteX21" fmla="*/ 873093 w 5957423"/>
              <a:gd name="connsiteY21" fmla="*/ 5968308 h 6858000"/>
              <a:gd name="connsiteX22" fmla="*/ 1106548 w 5957423"/>
              <a:gd name="connsiteY22" fmla="*/ 5786939 h 6858000"/>
              <a:gd name="connsiteX23" fmla="*/ 1739875 w 5957423"/>
              <a:gd name="connsiteY23" fmla="*/ 5671020 h 6858000"/>
              <a:gd name="connsiteX24" fmla="*/ 1726467 w 5957423"/>
              <a:gd name="connsiteY24" fmla="*/ 5677328 h 6858000"/>
              <a:gd name="connsiteX25" fmla="*/ 1739875 w 5957423"/>
              <a:gd name="connsiteY25" fmla="*/ 5671020 h 6858000"/>
              <a:gd name="connsiteX26" fmla="*/ 1488280 w 5957423"/>
              <a:gd name="connsiteY26" fmla="*/ 5495959 h 6858000"/>
              <a:gd name="connsiteX27" fmla="*/ 1726467 w 5957423"/>
              <a:gd name="connsiteY27" fmla="*/ 5677328 h 6858000"/>
              <a:gd name="connsiteX28" fmla="*/ 1853448 w 5957423"/>
              <a:gd name="connsiteY28" fmla="*/ 5773533 h 6858000"/>
              <a:gd name="connsiteX29" fmla="*/ 1489068 w 5957423"/>
              <a:gd name="connsiteY29" fmla="*/ 6056627 h 6858000"/>
              <a:gd name="connsiteX30" fmla="*/ 1123900 w 5957423"/>
              <a:gd name="connsiteY30" fmla="*/ 5779053 h 6858000"/>
              <a:gd name="connsiteX31" fmla="*/ 1488280 w 5957423"/>
              <a:gd name="connsiteY31" fmla="*/ 5495959 h 6858000"/>
              <a:gd name="connsiteX32" fmla="*/ 359648 w 5957423"/>
              <a:gd name="connsiteY32" fmla="*/ 4847761 h 6858000"/>
              <a:gd name="connsiteX33" fmla="*/ 724817 w 5957423"/>
              <a:gd name="connsiteY33" fmla="*/ 5125335 h 6858000"/>
              <a:gd name="connsiteX34" fmla="*/ 487418 w 5957423"/>
              <a:gd name="connsiteY34" fmla="*/ 5309070 h 6858000"/>
              <a:gd name="connsiteX35" fmla="*/ 493727 w 5957423"/>
              <a:gd name="connsiteY35" fmla="*/ 5320110 h 6858000"/>
              <a:gd name="connsiteX36" fmla="*/ 733493 w 5957423"/>
              <a:gd name="connsiteY36" fmla="*/ 5134798 h 6858000"/>
              <a:gd name="connsiteX37" fmla="*/ 733493 w 5957423"/>
              <a:gd name="connsiteY37" fmla="*/ 5480976 h 6858000"/>
              <a:gd name="connsiteX38" fmla="*/ 633328 w 5957423"/>
              <a:gd name="connsiteY38" fmla="*/ 5558256 h 6858000"/>
              <a:gd name="connsiteX39" fmla="*/ 641215 w 5957423"/>
              <a:gd name="connsiteY39" fmla="*/ 5570873 h 6858000"/>
              <a:gd name="connsiteX40" fmla="*/ 737436 w 5957423"/>
              <a:gd name="connsiteY40" fmla="*/ 5495959 h 6858000"/>
              <a:gd name="connsiteX41" fmla="*/ 1102605 w 5957423"/>
              <a:gd name="connsiteY41" fmla="*/ 5773533 h 6858000"/>
              <a:gd name="connsiteX42" fmla="*/ 866783 w 5957423"/>
              <a:gd name="connsiteY42" fmla="*/ 5956479 h 6858000"/>
              <a:gd name="connsiteX43" fmla="*/ 873093 w 5957423"/>
              <a:gd name="connsiteY43" fmla="*/ 5968308 h 6858000"/>
              <a:gd name="connsiteX44" fmla="*/ 865994 w 5957423"/>
              <a:gd name="connsiteY44" fmla="*/ 5957268 h 6858000"/>
              <a:gd name="connsiteX45" fmla="*/ 738225 w 5957423"/>
              <a:gd name="connsiteY45" fmla="*/ 6056627 h 6858000"/>
              <a:gd name="connsiteX46" fmla="*/ 373056 w 5957423"/>
              <a:gd name="connsiteY46" fmla="*/ 5779053 h 6858000"/>
              <a:gd name="connsiteX47" fmla="*/ 640426 w 5957423"/>
              <a:gd name="connsiteY47" fmla="*/ 5571661 h 6858000"/>
              <a:gd name="connsiteX48" fmla="*/ 633328 w 5957423"/>
              <a:gd name="connsiteY48" fmla="*/ 5559044 h 6858000"/>
              <a:gd name="connsiteX49" fmla="*/ 371479 w 5957423"/>
              <a:gd name="connsiteY49" fmla="*/ 5761705 h 6858000"/>
              <a:gd name="connsiteX50" fmla="*/ 371479 w 5957423"/>
              <a:gd name="connsiteY50" fmla="*/ 5415526 h 6858000"/>
              <a:gd name="connsiteX51" fmla="*/ 493727 w 5957423"/>
              <a:gd name="connsiteY51" fmla="*/ 5320898 h 6858000"/>
              <a:gd name="connsiteX52" fmla="*/ 486629 w 5957423"/>
              <a:gd name="connsiteY52" fmla="*/ 5309070 h 6858000"/>
              <a:gd name="connsiteX53" fmla="*/ 365169 w 5957423"/>
              <a:gd name="connsiteY53" fmla="*/ 5403697 h 6858000"/>
              <a:gd name="connsiteX54" fmla="*/ 0 w 5957423"/>
              <a:gd name="connsiteY54" fmla="*/ 5126124 h 6858000"/>
              <a:gd name="connsiteX55" fmla="*/ 359648 w 5957423"/>
              <a:gd name="connsiteY55" fmla="*/ 4847761 h 6858000"/>
              <a:gd name="connsiteX56" fmla="*/ 1106548 w 5957423"/>
              <a:gd name="connsiteY56" fmla="*/ 4487388 h 6858000"/>
              <a:gd name="connsiteX57" fmla="*/ 1106548 w 5957423"/>
              <a:gd name="connsiteY57" fmla="*/ 4833567 h 6858000"/>
              <a:gd name="connsiteX58" fmla="*/ 1018214 w 5957423"/>
              <a:gd name="connsiteY58" fmla="*/ 4902172 h 6858000"/>
              <a:gd name="connsiteX59" fmla="*/ 1025312 w 5957423"/>
              <a:gd name="connsiteY59" fmla="*/ 4913212 h 6858000"/>
              <a:gd name="connsiteX60" fmla="*/ 1017425 w 5957423"/>
              <a:gd name="connsiteY60" fmla="*/ 4902960 h 6858000"/>
              <a:gd name="connsiteX61" fmla="*/ 744534 w 5957423"/>
              <a:gd name="connsiteY61" fmla="*/ 5114295 h 6858000"/>
              <a:gd name="connsiteX62" fmla="*/ 744534 w 5957423"/>
              <a:gd name="connsiteY62" fmla="*/ 4768116 h 6858000"/>
              <a:gd name="connsiteX63" fmla="*/ 856530 w 5957423"/>
              <a:gd name="connsiteY63" fmla="*/ 4680586 h 6858000"/>
              <a:gd name="connsiteX64" fmla="*/ 849432 w 5957423"/>
              <a:gd name="connsiteY64" fmla="*/ 4670335 h 6858000"/>
              <a:gd name="connsiteX65" fmla="*/ 857319 w 5957423"/>
              <a:gd name="connsiteY65" fmla="*/ 4680586 h 6858000"/>
              <a:gd name="connsiteX66" fmla="*/ 1106548 w 5957423"/>
              <a:gd name="connsiteY66" fmla="*/ 4487388 h 6858000"/>
              <a:gd name="connsiteX67" fmla="*/ 737436 w 5957423"/>
              <a:gd name="connsiteY67" fmla="*/ 4196409 h 6858000"/>
              <a:gd name="connsiteX68" fmla="*/ 1102605 w 5957423"/>
              <a:gd name="connsiteY68" fmla="*/ 4473983 h 6858000"/>
              <a:gd name="connsiteX69" fmla="*/ 849432 w 5957423"/>
              <a:gd name="connsiteY69" fmla="*/ 4670335 h 6858000"/>
              <a:gd name="connsiteX70" fmla="*/ 738225 w 5957423"/>
              <a:gd name="connsiteY70" fmla="*/ 4756288 h 6858000"/>
              <a:gd name="connsiteX71" fmla="*/ 373056 w 5957423"/>
              <a:gd name="connsiteY71" fmla="*/ 4478714 h 6858000"/>
              <a:gd name="connsiteX72" fmla="*/ 737436 w 5957423"/>
              <a:gd name="connsiteY72" fmla="*/ 4196409 h 6858000"/>
              <a:gd name="connsiteX73" fmla="*/ 1115224 w 5957423"/>
              <a:gd name="connsiteY73" fmla="*/ 3544268 h 6858000"/>
              <a:gd name="connsiteX74" fmla="*/ 1125477 w 5957423"/>
              <a:gd name="connsiteY74" fmla="*/ 3552154 h 6858000"/>
              <a:gd name="connsiteX75" fmla="*/ 1480393 w 5957423"/>
              <a:gd name="connsiteY75" fmla="*/ 3821842 h 6858000"/>
              <a:gd name="connsiteX76" fmla="*/ 1116013 w 5957423"/>
              <a:gd name="connsiteY76" fmla="*/ 4104935 h 6858000"/>
              <a:gd name="connsiteX77" fmla="*/ 750844 w 5957423"/>
              <a:gd name="connsiteY77" fmla="*/ 3826573 h 6858000"/>
              <a:gd name="connsiteX78" fmla="*/ 1115224 w 5957423"/>
              <a:gd name="connsiteY78" fmla="*/ 3544268 h 6858000"/>
              <a:gd name="connsiteX79" fmla="*/ 1480393 w 5957423"/>
              <a:gd name="connsiteY79" fmla="*/ 2538851 h 6858000"/>
              <a:gd name="connsiteX80" fmla="*/ 1480393 w 5957423"/>
              <a:gd name="connsiteY80" fmla="*/ 2885030 h 6858000"/>
              <a:gd name="connsiteX81" fmla="*/ 1386537 w 5957423"/>
              <a:gd name="connsiteY81" fmla="*/ 2957578 h 6858000"/>
              <a:gd name="connsiteX82" fmla="*/ 1392847 w 5957423"/>
              <a:gd name="connsiteY82" fmla="*/ 2969406 h 6858000"/>
              <a:gd name="connsiteX83" fmla="*/ 1385748 w 5957423"/>
              <a:gd name="connsiteY83" fmla="*/ 2958366 h 6858000"/>
              <a:gd name="connsiteX84" fmla="*/ 1118379 w 5957423"/>
              <a:gd name="connsiteY84" fmla="*/ 3165758 h 6858000"/>
              <a:gd name="connsiteX85" fmla="*/ 1118379 w 5957423"/>
              <a:gd name="connsiteY85" fmla="*/ 2819579 h 6858000"/>
              <a:gd name="connsiteX86" fmla="*/ 1246148 w 5957423"/>
              <a:gd name="connsiteY86" fmla="*/ 2720221 h 6858000"/>
              <a:gd name="connsiteX87" fmla="*/ 1239839 w 5957423"/>
              <a:gd name="connsiteY87" fmla="*/ 2708392 h 6858000"/>
              <a:gd name="connsiteX88" fmla="*/ 1246937 w 5957423"/>
              <a:gd name="connsiteY88" fmla="*/ 2719432 h 6858000"/>
              <a:gd name="connsiteX89" fmla="*/ 1480393 w 5957423"/>
              <a:gd name="connsiteY89" fmla="*/ 2538851 h 6858000"/>
              <a:gd name="connsiteX90" fmla="*/ 732704 w 5957423"/>
              <a:gd name="connsiteY90" fmla="*/ 1598885 h 6858000"/>
              <a:gd name="connsiteX91" fmla="*/ 1097873 w 5957423"/>
              <a:gd name="connsiteY91" fmla="*/ 1876459 h 6858000"/>
              <a:gd name="connsiteX92" fmla="*/ 860473 w 5957423"/>
              <a:gd name="connsiteY92" fmla="*/ 2060194 h 6858000"/>
              <a:gd name="connsiteX93" fmla="*/ 867572 w 5957423"/>
              <a:gd name="connsiteY93" fmla="*/ 2072022 h 6858000"/>
              <a:gd name="connsiteX94" fmla="*/ 1106548 w 5957423"/>
              <a:gd name="connsiteY94" fmla="*/ 1885922 h 6858000"/>
              <a:gd name="connsiteX95" fmla="*/ 1106548 w 5957423"/>
              <a:gd name="connsiteY95" fmla="*/ 2232889 h 6858000"/>
              <a:gd name="connsiteX96" fmla="*/ 1007172 w 5957423"/>
              <a:gd name="connsiteY96" fmla="*/ 2310168 h 6858000"/>
              <a:gd name="connsiteX97" fmla="*/ 1014270 w 5957423"/>
              <a:gd name="connsiteY97" fmla="*/ 2322785 h 6858000"/>
              <a:gd name="connsiteX98" fmla="*/ 1110492 w 5957423"/>
              <a:gd name="connsiteY98" fmla="*/ 2247872 h 6858000"/>
              <a:gd name="connsiteX99" fmla="*/ 1475660 w 5957423"/>
              <a:gd name="connsiteY99" fmla="*/ 2525446 h 6858000"/>
              <a:gd name="connsiteX100" fmla="*/ 1239839 w 5957423"/>
              <a:gd name="connsiteY100" fmla="*/ 2708392 h 6858000"/>
              <a:gd name="connsiteX101" fmla="*/ 1112069 w 5957423"/>
              <a:gd name="connsiteY101" fmla="*/ 2807751 h 6858000"/>
              <a:gd name="connsiteX102" fmla="*/ 746900 w 5957423"/>
              <a:gd name="connsiteY102" fmla="*/ 2530177 h 6858000"/>
              <a:gd name="connsiteX103" fmla="*/ 1013481 w 5957423"/>
              <a:gd name="connsiteY103" fmla="*/ 2322785 h 6858000"/>
              <a:gd name="connsiteX104" fmla="*/ 1006383 w 5957423"/>
              <a:gd name="connsiteY104" fmla="*/ 2310168 h 6858000"/>
              <a:gd name="connsiteX105" fmla="*/ 744534 w 5957423"/>
              <a:gd name="connsiteY105" fmla="*/ 2513617 h 6858000"/>
              <a:gd name="connsiteX106" fmla="*/ 744534 w 5957423"/>
              <a:gd name="connsiteY106" fmla="*/ 2166650 h 6858000"/>
              <a:gd name="connsiteX107" fmla="*/ 866783 w 5957423"/>
              <a:gd name="connsiteY107" fmla="*/ 2072022 h 6858000"/>
              <a:gd name="connsiteX108" fmla="*/ 860473 w 5957423"/>
              <a:gd name="connsiteY108" fmla="*/ 2060983 h 6858000"/>
              <a:gd name="connsiteX109" fmla="*/ 738225 w 5957423"/>
              <a:gd name="connsiteY109" fmla="*/ 2155610 h 6858000"/>
              <a:gd name="connsiteX110" fmla="*/ 373056 w 5957423"/>
              <a:gd name="connsiteY110" fmla="*/ 1878036 h 6858000"/>
              <a:gd name="connsiteX111" fmla="*/ 732704 w 5957423"/>
              <a:gd name="connsiteY111" fmla="*/ 1598885 h 6858000"/>
              <a:gd name="connsiteX112" fmla="*/ 1480393 w 5957423"/>
              <a:gd name="connsiteY112" fmla="*/ 1238512 h 6858000"/>
              <a:gd name="connsiteX113" fmla="*/ 1480393 w 5957423"/>
              <a:gd name="connsiteY113" fmla="*/ 1585480 h 6858000"/>
              <a:gd name="connsiteX114" fmla="*/ 1391269 w 5957423"/>
              <a:gd name="connsiteY114" fmla="*/ 1654085 h 6858000"/>
              <a:gd name="connsiteX115" fmla="*/ 1399156 w 5957423"/>
              <a:gd name="connsiteY115" fmla="*/ 1664336 h 6858000"/>
              <a:gd name="connsiteX116" fmla="*/ 1483547 w 5957423"/>
              <a:gd name="connsiteY116" fmla="*/ 1598885 h 6858000"/>
              <a:gd name="connsiteX117" fmla="*/ 1848716 w 5957423"/>
              <a:gd name="connsiteY117" fmla="*/ 1876459 h 6858000"/>
              <a:gd name="connsiteX118" fmla="*/ 1658639 w 5957423"/>
              <a:gd name="connsiteY118" fmla="*/ 2023920 h 6858000"/>
              <a:gd name="connsiteX119" fmla="*/ 1489068 w 5957423"/>
              <a:gd name="connsiteY119" fmla="*/ 2155610 h 6858000"/>
              <a:gd name="connsiteX120" fmla="*/ 1123900 w 5957423"/>
              <a:gd name="connsiteY120" fmla="*/ 1878036 h 6858000"/>
              <a:gd name="connsiteX121" fmla="*/ 1398368 w 5957423"/>
              <a:gd name="connsiteY121" fmla="*/ 1665124 h 6858000"/>
              <a:gd name="connsiteX122" fmla="*/ 1390481 w 5957423"/>
              <a:gd name="connsiteY122" fmla="*/ 1654085 h 6858000"/>
              <a:gd name="connsiteX123" fmla="*/ 1118379 w 5957423"/>
              <a:gd name="connsiteY123" fmla="*/ 1865419 h 6858000"/>
              <a:gd name="connsiteX124" fmla="*/ 1118379 w 5957423"/>
              <a:gd name="connsiteY124" fmla="*/ 1519240 h 6858000"/>
              <a:gd name="connsiteX125" fmla="*/ 1230374 w 5957423"/>
              <a:gd name="connsiteY125" fmla="*/ 1432499 h 6858000"/>
              <a:gd name="connsiteX126" fmla="*/ 1480393 w 5957423"/>
              <a:gd name="connsiteY126" fmla="*/ 1238512 h 6858000"/>
              <a:gd name="connsiteX127" fmla="*/ 1110492 w 5957423"/>
              <a:gd name="connsiteY127" fmla="*/ 947533 h 6858000"/>
              <a:gd name="connsiteX128" fmla="*/ 1475660 w 5957423"/>
              <a:gd name="connsiteY128" fmla="*/ 1225107 h 6858000"/>
              <a:gd name="connsiteX129" fmla="*/ 1223276 w 5957423"/>
              <a:gd name="connsiteY129" fmla="*/ 1421459 h 6858000"/>
              <a:gd name="connsiteX130" fmla="*/ 1230374 w 5957423"/>
              <a:gd name="connsiteY130" fmla="*/ 1432499 h 6858000"/>
              <a:gd name="connsiteX131" fmla="*/ 1222487 w 5957423"/>
              <a:gd name="connsiteY131" fmla="*/ 1422247 h 6858000"/>
              <a:gd name="connsiteX132" fmla="*/ 1112069 w 5957423"/>
              <a:gd name="connsiteY132" fmla="*/ 1508201 h 6858000"/>
              <a:gd name="connsiteX133" fmla="*/ 746900 w 5957423"/>
              <a:gd name="connsiteY133" fmla="*/ 1230627 h 6858000"/>
              <a:gd name="connsiteX134" fmla="*/ 1110492 w 5957423"/>
              <a:gd name="connsiteY134" fmla="*/ 947533 h 6858000"/>
              <a:gd name="connsiteX135" fmla="*/ 1488280 w 5957423"/>
              <a:gd name="connsiteY135" fmla="*/ 296181 h 6858000"/>
              <a:gd name="connsiteX136" fmla="*/ 1498533 w 5957423"/>
              <a:gd name="connsiteY136" fmla="*/ 304066 h 6858000"/>
              <a:gd name="connsiteX137" fmla="*/ 1853448 w 5957423"/>
              <a:gd name="connsiteY137" fmla="*/ 573754 h 6858000"/>
              <a:gd name="connsiteX138" fmla="*/ 1489068 w 5957423"/>
              <a:gd name="connsiteY138" fmla="*/ 856060 h 6858000"/>
              <a:gd name="connsiteX139" fmla="*/ 1123900 w 5957423"/>
              <a:gd name="connsiteY139" fmla="*/ 578486 h 6858000"/>
              <a:gd name="connsiteX140" fmla="*/ 1488280 w 5957423"/>
              <a:gd name="connsiteY140" fmla="*/ 296181 h 6858000"/>
              <a:gd name="connsiteX141" fmla="*/ 1493012 w 5957423"/>
              <a:gd name="connsiteY141" fmla="*/ 0 h 6858000"/>
              <a:gd name="connsiteX142" fmla="*/ 5957423 w 5957423"/>
              <a:gd name="connsiteY142" fmla="*/ 0 h 6858000"/>
              <a:gd name="connsiteX143" fmla="*/ 5957423 w 5957423"/>
              <a:gd name="connsiteY143" fmla="*/ 6858000 h 6858000"/>
              <a:gd name="connsiteX144" fmla="*/ 843615 w 5957423"/>
              <a:gd name="connsiteY144" fmla="*/ 6858000 h 6858000"/>
              <a:gd name="connsiteX145" fmla="*/ 810785 w 5957423"/>
              <a:gd name="connsiteY145" fmla="*/ 6833040 h 6858000"/>
              <a:gd name="connsiteX146" fmla="*/ 746900 w 5957423"/>
              <a:gd name="connsiteY146" fmla="*/ 6784470 h 6858000"/>
              <a:gd name="connsiteX147" fmla="*/ 746900 w 5957423"/>
              <a:gd name="connsiteY147" fmla="*/ 6429617 h 6858000"/>
              <a:gd name="connsiteX148" fmla="*/ 1019002 w 5957423"/>
              <a:gd name="connsiteY148" fmla="*/ 6218282 h 6858000"/>
              <a:gd name="connsiteX149" fmla="*/ 1012693 w 5957423"/>
              <a:gd name="connsiteY149" fmla="*/ 6206454 h 6858000"/>
              <a:gd name="connsiteX150" fmla="*/ 1019791 w 5957423"/>
              <a:gd name="connsiteY150" fmla="*/ 6217493 h 6858000"/>
              <a:gd name="connsiteX151" fmla="*/ 1110492 w 5957423"/>
              <a:gd name="connsiteY151" fmla="*/ 6147311 h 6858000"/>
              <a:gd name="connsiteX152" fmla="*/ 1489068 w 5957423"/>
              <a:gd name="connsiteY152" fmla="*/ 6435925 h 6858000"/>
              <a:gd name="connsiteX153" fmla="*/ 1870800 w 5957423"/>
              <a:gd name="connsiteY153" fmla="*/ 6140214 h 6858000"/>
              <a:gd name="connsiteX154" fmla="*/ 1870800 w 5957423"/>
              <a:gd name="connsiteY154" fmla="*/ 6021930 h 6858000"/>
              <a:gd name="connsiteX155" fmla="*/ 1857392 w 5957423"/>
              <a:gd name="connsiteY155" fmla="*/ 6027450 h 6858000"/>
              <a:gd name="connsiteX156" fmla="*/ 1857392 w 5957423"/>
              <a:gd name="connsiteY156" fmla="*/ 6133906 h 6858000"/>
              <a:gd name="connsiteX157" fmla="*/ 1495378 w 5957423"/>
              <a:gd name="connsiteY157" fmla="*/ 6413845 h 6858000"/>
              <a:gd name="connsiteX158" fmla="*/ 1495378 w 5957423"/>
              <a:gd name="connsiteY158" fmla="*/ 6067667 h 6858000"/>
              <a:gd name="connsiteX159" fmla="*/ 1857392 w 5957423"/>
              <a:gd name="connsiteY159" fmla="*/ 5786939 h 6858000"/>
              <a:gd name="connsiteX160" fmla="*/ 1857392 w 5957423"/>
              <a:gd name="connsiteY160" fmla="*/ 6026661 h 6858000"/>
              <a:gd name="connsiteX161" fmla="*/ 1870800 w 5957423"/>
              <a:gd name="connsiteY161" fmla="*/ 6021141 h 6858000"/>
              <a:gd name="connsiteX162" fmla="*/ 1870800 w 5957423"/>
              <a:gd name="connsiteY162" fmla="*/ 5770379 h 6858000"/>
              <a:gd name="connsiteX163" fmla="*/ 1739875 w 5957423"/>
              <a:gd name="connsiteY163" fmla="*/ 5671020 h 6858000"/>
              <a:gd name="connsiteX164" fmla="*/ 1497744 w 5957423"/>
              <a:gd name="connsiteY164" fmla="*/ 5487285 h 6858000"/>
              <a:gd name="connsiteX165" fmla="*/ 1497744 w 5957423"/>
              <a:gd name="connsiteY165" fmla="*/ 5307493 h 6858000"/>
              <a:gd name="connsiteX166" fmla="*/ 1484336 w 5957423"/>
              <a:gd name="connsiteY166" fmla="*/ 5309858 h 6858000"/>
              <a:gd name="connsiteX167" fmla="*/ 1484336 w 5957423"/>
              <a:gd name="connsiteY167" fmla="*/ 5480976 h 6858000"/>
              <a:gd name="connsiteX168" fmla="*/ 1122322 w 5957423"/>
              <a:gd name="connsiteY168" fmla="*/ 5761705 h 6858000"/>
              <a:gd name="connsiteX169" fmla="*/ 1122322 w 5957423"/>
              <a:gd name="connsiteY169" fmla="*/ 5415526 h 6858000"/>
              <a:gd name="connsiteX170" fmla="*/ 1292682 w 5957423"/>
              <a:gd name="connsiteY170" fmla="*/ 5283047 h 6858000"/>
              <a:gd name="connsiteX171" fmla="*/ 1285583 w 5957423"/>
              <a:gd name="connsiteY171" fmla="*/ 5272796 h 6858000"/>
              <a:gd name="connsiteX172" fmla="*/ 1116013 w 5957423"/>
              <a:gd name="connsiteY172" fmla="*/ 5403697 h 6858000"/>
              <a:gd name="connsiteX173" fmla="*/ 750844 w 5957423"/>
              <a:gd name="connsiteY173" fmla="*/ 5126124 h 6858000"/>
              <a:gd name="connsiteX174" fmla="*/ 1025312 w 5957423"/>
              <a:gd name="connsiteY174" fmla="*/ 4913212 h 6858000"/>
              <a:gd name="connsiteX175" fmla="*/ 1110492 w 5957423"/>
              <a:gd name="connsiteY175" fmla="*/ 4847761 h 6858000"/>
              <a:gd name="connsiteX176" fmla="*/ 1475660 w 5957423"/>
              <a:gd name="connsiteY176" fmla="*/ 5125335 h 6858000"/>
              <a:gd name="connsiteX177" fmla="*/ 1285583 w 5957423"/>
              <a:gd name="connsiteY177" fmla="*/ 5272008 h 6858000"/>
              <a:gd name="connsiteX178" fmla="*/ 1293470 w 5957423"/>
              <a:gd name="connsiteY178" fmla="*/ 5283047 h 6858000"/>
              <a:gd name="connsiteX179" fmla="*/ 1484336 w 5957423"/>
              <a:gd name="connsiteY179" fmla="*/ 5134798 h 6858000"/>
              <a:gd name="connsiteX180" fmla="*/ 1484336 w 5957423"/>
              <a:gd name="connsiteY180" fmla="*/ 5309070 h 6858000"/>
              <a:gd name="connsiteX181" fmla="*/ 1497744 w 5957423"/>
              <a:gd name="connsiteY181" fmla="*/ 5306704 h 6858000"/>
              <a:gd name="connsiteX182" fmla="*/ 1497744 w 5957423"/>
              <a:gd name="connsiteY182" fmla="*/ 5129278 h 6858000"/>
              <a:gd name="connsiteX183" fmla="*/ 1513518 w 5957423"/>
              <a:gd name="connsiteY183" fmla="*/ 5116661 h 6858000"/>
              <a:gd name="connsiteX184" fmla="*/ 1513518 w 5957423"/>
              <a:gd name="connsiteY184" fmla="*/ 5100101 h 6858000"/>
              <a:gd name="connsiteX185" fmla="*/ 1495378 w 5957423"/>
              <a:gd name="connsiteY185" fmla="*/ 5114295 h 6858000"/>
              <a:gd name="connsiteX186" fmla="*/ 1495378 w 5957423"/>
              <a:gd name="connsiteY186" fmla="*/ 4768116 h 6858000"/>
              <a:gd name="connsiteX187" fmla="*/ 1513518 w 5957423"/>
              <a:gd name="connsiteY187" fmla="*/ 4753922 h 6858000"/>
              <a:gd name="connsiteX188" fmla="*/ 1513518 w 5957423"/>
              <a:gd name="connsiteY188" fmla="*/ 4737362 h 6858000"/>
              <a:gd name="connsiteX189" fmla="*/ 1489068 w 5957423"/>
              <a:gd name="connsiteY189" fmla="*/ 4756288 h 6858000"/>
              <a:gd name="connsiteX190" fmla="*/ 1123900 w 5957423"/>
              <a:gd name="connsiteY190" fmla="*/ 4478714 h 6858000"/>
              <a:gd name="connsiteX191" fmla="*/ 1488280 w 5957423"/>
              <a:gd name="connsiteY191" fmla="*/ 4196409 h 6858000"/>
              <a:gd name="connsiteX192" fmla="*/ 1853448 w 5957423"/>
              <a:gd name="connsiteY192" fmla="*/ 4473983 h 6858000"/>
              <a:gd name="connsiteX193" fmla="*/ 1514307 w 5957423"/>
              <a:gd name="connsiteY193" fmla="*/ 4737362 h 6858000"/>
              <a:gd name="connsiteX194" fmla="*/ 1514307 w 5957423"/>
              <a:gd name="connsiteY194" fmla="*/ 4753134 h 6858000"/>
              <a:gd name="connsiteX195" fmla="*/ 1857392 w 5957423"/>
              <a:gd name="connsiteY195" fmla="*/ 4487388 h 6858000"/>
              <a:gd name="connsiteX196" fmla="*/ 1857392 w 5957423"/>
              <a:gd name="connsiteY196" fmla="*/ 4833567 h 6858000"/>
              <a:gd name="connsiteX197" fmla="*/ 1514307 w 5957423"/>
              <a:gd name="connsiteY197" fmla="*/ 5100101 h 6858000"/>
              <a:gd name="connsiteX198" fmla="*/ 1514307 w 5957423"/>
              <a:gd name="connsiteY198" fmla="*/ 5116661 h 6858000"/>
              <a:gd name="connsiteX199" fmla="*/ 1870800 w 5957423"/>
              <a:gd name="connsiteY199" fmla="*/ 4839875 h 6858000"/>
              <a:gd name="connsiteX200" fmla="*/ 1870800 w 5957423"/>
              <a:gd name="connsiteY200" fmla="*/ 4470828 h 6858000"/>
              <a:gd name="connsiteX201" fmla="*/ 1497744 w 5957423"/>
              <a:gd name="connsiteY201" fmla="*/ 4186946 h 6858000"/>
              <a:gd name="connsiteX202" fmla="*/ 1497744 w 5957423"/>
              <a:gd name="connsiteY202" fmla="*/ 3839190 h 6858000"/>
              <a:gd name="connsiteX203" fmla="*/ 1484336 w 5957423"/>
              <a:gd name="connsiteY203" fmla="*/ 3849441 h 6858000"/>
              <a:gd name="connsiteX204" fmla="*/ 1484336 w 5957423"/>
              <a:gd name="connsiteY204" fmla="*/ 4182215 h 6858000"/>
              <a:gd name="connsiteX205" fmla="*/ 1122322 w 5957423"/>
              <a:gd name="connsiteY205" fmla="*/ 4462154 h 6858000"/>
              <a:gd name="connsiteX206" fmla="*/ 1122322 w 5957423"/>
              <a:gd name="connsiteY206" fmla="*/ 4115975 h 6858000"/>
              <a:gd name="connsiteX207" fmla="*/ 1484336 w 5957423"/>
              <a:gd name="connsiteY207" fmla="*/ 3835248 h 6858000"/>
              <a:gd name="connsiteX208" fmla="*/ 1484336 w 5957423"/>
              <a:gd name="connsiteY208" fmla="*/ 3848653 h 6858000"/>
              <a:gd name="connsiteX209" fmla="*/ 1497744 w 5957423"/>
              <a:gd name="connsiteY209" fmla="*/ 3838402 h 6858000"/>
              <a:gd name="connsiteX210" fmla="*/ 1497744 w 5957423"/>
              <a:gd name="connsiteY210" fmla="*/ 3818688 h 6858000"/>
              <a:gd name="connsiteX211" fmla="*/ 1136519 w 5957423"/>
              <a:gd name="connsiteY211" fmla="*/ 3544268 h 6858000"/>
              <a:gd name="connsiteX212" fmla="*/ 1125477 w 5957423"/>
              <a:gd name="connsiteY212" fmla="*/ 3552154 h 6858000"/>
              <a:gd name="connsiteX213" fmla="*/ 1135730 w 5957423"/>
              <a:gd name="connsiteY213" fmla="*/ 3543479 h 6858000"/>
              <a:gd name="connsiteX214" fmla="*/ 1119956 w 5957423"/>
              <a:gd name="connsiteY214" fmla="*/ 3531651 h 6858000"/>
              <a:gd name="connsiteX215" fmla="*/ 1119956 w 5957423"/>
              <a:gd name="connsiteY215" fmla="*/ 3519822 h 6858000"/>
              <a:gd name="connsiteX216" fmla="*/ 1106548 w 5957423"/>
              <a:gd name="connsiteY216" fmla="*/ 3519822 h 6858000"/>
              <a:gd name="connsiteX217" fmla="*/ 1106548 w 5957423"/>
              <a:gd name="connsiteY217" fmla="*/ 3532439 h 6858000"/>
              <a:gd name="connsiteX218" fmla="*/ 744534 w 5957423"/>
              <a:gd name="connsiteY218" fmla="*/ 3812379 h 6858000"/>
              <a:gd name="connsiteX219" fmla="*/ 744534 w 5957423"/>
              <a:gd name="connsiteY219" fmla="*/ 3495377 h 6858000"/>
              <a:gd name="connsiteX220" fmla="*/ 744534 w 5957423"/>
              <a:gd name="connsiteY220" fmla="*/ 3466989 h 6858000"/>
              <a:gd name="connsiteX221" fmla="*/ 1106548 w 5957423"/>
              <a:gd name="connsiteY221" fmla="*/ 3186261 h 6858000"/>
              <a:gd name="connsiteX222" fmla="*/ 1106548 w 5957423"/>
              <a:gd name="connsiteY222" fmla="*/ 3500109 h 6858000"/>
              <a:gd name="connsiteX223" fmla="*/ 1106548 w 5957423"/>
              <a:gd name="connsiteY223" fmla="*/ 3519034 h 6858000"/>
              <a:gd name="connsiteX224" fmla="*/ 1119956 w 5957423"/>
              <a:gd name="connsiteY224" fmla="*/ 3519034 h 6858000"/>
              <a:gd name="connsiteX225" fmla="*/ 1119956 w 5957423"/>
              <a:gd name="connsiteY225" fmla="*/ 3180741 h 6858000"/>
              <a:gd name="connsiteX226" fmla="*/ 1392847 w 5957423"/>
              <a:gd name="connsiteY226" fmla="*/ 2969406 h 6858000"/>
              <a:gd name="connsiteX227" fmla="*/ 1483547 w 5957423"/>
              <a:gd name="connsiteY227" fmla="*/ 2899224 h 6858000"/>
              <a:gd name="connsiteX228" fmla="*/ 1862913 w 5957423"/>
              <a:gd name="connsiteY228" fmla="*/ 3187049 h 6858000"/>
              <a:gd name="connsiteX229" fmla="*/ 2243855 w 5957423"/>
              <a:gd name="connsiteY229" fmla="*/ 2891339 h 6858000"/>
              <a:gd name="connsiteX230" fmla="*/ 2243855 w 5957423"/>
              <a:gd name="connsiteY230" fmla="*/ 2773843 h 6858000"/>
              <a:gd name="connsiteX231" fmla="*/ 2231236 w 5957423"/>
              <a:gd name="connsiteY231" fmla="*/ 2779363 h 6858000"/>
              <a:gd name="connsiteX232" fmla="*/ 2231236 w 5957423"/>
              <a:gd name="connsiteY232" fmla="*/ 2885030 h 6858000"/>
              <a:gd name="connsiteX233" fmla="*/ 1869222 w 5957423"/>
              <a:gd name="connsiteY233" fmla="*/ 3165758 h 6858000"/>
              <a:gd name="connsiteX234" fmla="*/ 1869222 w 5957423"/>
              <a:gd name="connsiteY234" fmla="*/ 2819579 h 6858000"/>
              <a:gd name="connsiteX235" fmla="*/ 2231236 w 5957423"/>
              <a:gd name="connsiteY235" fmla="*/ 2538851 h 6858000"/>
              <a:gd name="connsiteX236" fmla="*/ 2231236 w 5957423"/>
              <a:gd name="connsiteY236" fmla="*/ 2778574 h 6858000"/>
              <a:gd name="connsiteX237" fmla="*/ 2243855 w 5957423"/>
              <a:gd name="connsiteY237" fmla="*/ 2773054 h 6858000"/>
              <a:gd name="connsiteX238" fmla="*/ 2243855 w 5957423"/>
              <a:gd name="connsiteY238" fmla="*/ 2522291 h 6858000"/>
              <a:gd name="connsiteX239" fmla="*/ 2113720 w 5957423"/>
              <a:gd name="connsiteY239" fmla="*/ 2422933 h 6858000"/>
              <a:gd name="connsiteX240" fmla="*/ 2100312 w 5957423"/>
              <a:gd name="connsiteY240" fmla="*/ 2429241 h 6858000"/>
              <a:gd name="connsiteX241" fmla="*/ 2226503 w 5957423"/>
              <a:gd name="connsiteY241" fmla="*/ 2525446 h 6858000"/>
              <a:gd name="connsiteX242" fmla="*/ 1862124 w 5957423"/>
              <a:gd name="connsiteY242" fmla="*/ 2807751 h 6858000"/>
              <a:gd name="connsiteX243" fmla="*/ 1496955 w 5957423"/>
              <a:gd name="connsiteY243" fmla="*/ 2530177 h 6858000"/>
              <a:gd name="connsiteX244" fmla="*/ 1861335 w 5957423"/>
              <a:gd name="connsiteY244" fmla="*/ 2247872 h 6858000"/>
              <a:gd name="connsiteX245" fmla="*/ 2099523 w 5957423"/>
              <a:gd name="connsiteY245" fmla="*/ 2428452 h 6858000"/>
              <a:gd name="connsiteX246" fmla="*/ 2112931 w 5957423"/>
              <a:gd name="connsiteY246" fmla="*/ 2422144 h 6858000"/>
              <a:gd name="connsiteX247" fmla="*/ 1870800 w 5957423"/>
              <a:gd name="connsiteY247" fmla="*/ 2238409 h 6858000"/>
              <a:gd name="connsiteX248" fmla="*/ 1870800 w 5957423"/>
              <a:gd name="connsiteY248" fmla="*/ 2059405 h 6858000"/>
              <a:gd name="connsiteX249" fmla="*/ 1857392 w 5957423"/>
              <a:gd name="connsiteY249" fmla="*/ 2060983 h 6858000"/>
              <a:gd name="connsiteX250" fmla="*/ 1857392 w 5957423"/>
              <a:gd name="connsiteY250" fmla="*/ 2232889 h 6858000"/>
              <a:gd name="connsiteX251" fmla="*/ 1496167 w 5957423"/>
              <a:gd name="connsiteY251" fmla="*/ 2513617 h 6858000"/>
              <a:gd name="connsiteX252" fmla="*/ 1496167 w 5957423"/>
              <a:gd name="connsiteY252" fmla="*/ 2166650 h 6858000"/>
              <a:gd name="connsiteX253" fmla="*/ 1666526 w 5957423"/>
              <a:gd name="connsiteY253" fmla="*/ 2034960 h 6858000"/>
              <a:gd name="connsiteX254" fmla="*/ 1658639 w 5957423"/>
              <a:gd name="connsiteY254" fmla="*/ 2023920 h 6858000"/>
              <a:gd name="connsiteX255" fmla="*/ 1666526 w 5957423"/>
              <a:gd name="connsiteY255" fmla="*/ 2034172 h 6858000"/>
              <a:gd name="connsiteX256" fmla="*/ 1857392 w 5957423"/>
              <a:gd name="connsiteY256" fmla="*/ 1885922 h 6858000"/>
              <a:gd name="connsiteX257" fmla="*/ 1857392 w 5957423"/>
              <a:gd name="connsiteY257" fmla="*/ 2060194 h 6858000"/>
              <a:gd name="connsiteX258" fmla="*/ 1870800 w 5957423"/>
              <a:gd name="connsiteY258" fmla="*/ 2058617 h 6858000"/>
              <a:gd name="connsiteX259" fmla="*/ 1870800 w 5957423"/>
              <a:gd name="connsiteY259" fmla="*/ 1881190 h 6858000"/>
              <a:gd name="connsiteX260" fmla="*/ 1886574 w 5957423"/>
              <a:gd name="connsiteY260" fmla="*/ 1868573 h 6858000"/>
              <a:gd name="connsiteX261" fmla="*/ 1886574 w 5957423"/>
              <a:gd name="connsiteY261" fmla="*/ 1852014 h 6858000"/>
              <a:gd name="connsiteX262" fmla="*/ 1869222 w 5957423"/>
              <a:gd name="connsiteY262" fmla="*/ 1865419 h 6858000"/>
              <a:gd name="connsiteX263" fmla="*/ 1869222 w 5957423"/>
              <a:gd name="connsiteY263" fmla="*/ 1519240 h 6858000"/>
              <a:gd name="connsiteX264" fmla="*/ 1886574 w 5957423"/>
              <a:gd name="connsiteY264" fmla="*/ 1505835 h 6858000"/>
              <a:gd name="connsiteX265" fmla="*/ 1886574 w 5957423"/>
              <a:gd name="connsiteY265" fmla="*/ 1489275 h 6858000"/>
              <a:gd name="connsiteX266" fmla="*/ 1862124 w 5957423"/>
              <a:gd name="connsiteY266" fmla="*/ 1508201 h 6858000"/>
              <a:gd name="connsiteX267" fmla="*/ 1496955 w 5957423"/>
              <a:gd name="connsiteY267" fmla="*/ 1230627 h 6858000"/>
              <a:gd name="connsiteX268" fmla="*/ 1861335 w 5957423"/>
              <a:gd name="connsiteY268" fmla="*/ 947533 h 6858000"/>
              <a:gd name="connsiteX269" fmla="*/ 2226503 w 5957423"/>
              <a:gd name="connsiteY269" fmla="*/ 1225107 h 6858000"/>
              <a:gd name="connsiteX270" fmla="*/ 1887362 w 5957423"/>
              <a:gd name="connsiteY270" fmla="*/ 1488487 h 6858000"/>
              <a:gd name="connsiteX271" fmla="*/ 1887362 w 5957423"/>
              <a:gd name="connsiteY271" fmla="*/ 1505046 h 6858000"/>
              <a:gd name="connsiteX272" fmla="*/ 2231236 w 5957423"/>
              <a:gd name="connsiteY272" fmla="*/ 1238512 h 6858000"/>
              <a:gd name="connsiteX273" fmla="*/ 2231236 w 5957423"/>
              <a:gd name="connsiteY273" fmla="*/ 1585480 h 6858000"/>
              <a:gd name="connsiteX274" fmla="*/ 1887362 w 5957423"/>
              <a:gd name="connsiteY274" fmla="*/ 1851225 h 6858000"/>
              <a:gd name="connsiteX275" fmla="*/ 1887362 w 5957423"/>
              <a:gd name="connsiteY275" fmla="*/ 1867785 h 6858000"/>
              <a:gd name="connsiteX276" fmla="*/ 2243855 w 5957423"/>
              <a:gd name="connsiteY276" fmla="*/ 1591788 h 6858000"/>
              <a:gd name="connsiteX277" fmla="*/ 2243855 w 5957423"/>
              <a:gd name="connsiteY277" fmla="*/ 1221952 h 6858000"/>
              <a:gd name="connsiteX278" fmla="*/ 1870800 w 5957423"/>
              <a:gd name="connsiteY278" fmla="*/ 938859 h 6858000"/>
              <a:gd name="connsiteX279" fmla="*/ 1870800 w 5957423"/>
              <a:gd name="connsiteY279" fmla="*/ 590314 h 6858000"/>
              <a:gd name="connsiteX280" fmla="*/ 1857392 w 5957423"/>
              <a:gd name="connsiteY280" fmla="*/ 600566 h 6858000"/>
              <a:gd name="connsiteX281" fmla="*/ 1857392 w 5957423"/>
              <a:gd name="connsiteY281" fmla="*/ 933339 h 6858000"/>
              <a:gd name="connsiteX282" fmla="*/ 1496167 w 5957423"/>
              <a:gd name="connsiteY282" fmla="*/ 1214067 h 6858000"/>
              <a:gd name="connsiteX283" fmla="*/ 1496167 w 5957423"/>
              <a:gd name="connsiteY283" fmla="*/ 867888 h 6858000"/>
              <a:gd name="connsiteX284" fmla="*/ 1857392 w 5957423"/>
              <a:gd name="connsiteY284" fmla="*/ 587160 h 6858000"/>
              <a:gd name="connsiteX285" fmla="*/ 1857392 w 5957423"/>
              <a:gd name="connsiteY285" fmla="*/ 599777 h 6858000"/>
              <a:gd name="connsiteX286" fmla="*/ 1870800 w 5957423"/>
              <a:gd name="connsiteY286" fmla="*/ 589526 h 6858000"/>
              <a:gd name="connsiteX287" fmla="*/ 1870800 w 5957423"/>
              <a:gd name="connsiteY287" fmla="*/ 570600 h 6858000"/>
              <a:gd name="connsiteX288" fmla="*/ 1509574 w 5957423"/>
              <a:gd name="connsiteY288" fmla="*/ 295392 h 6858000"/>
              <a:gd name="connsiteX289" fmla="*/ 1498533 w 5957423"/>
              <a:gd name="connsiteY289" fmla="*/ 304066 h 6858000"/>
              <a:gd name="connsiteX290" fmla="*/ 1508786 w 5957423"/>
              <a:gd name="connsiteY290" fmla="*/ 295392 h 6858000"/>
              <a:gd name="connsiteX291" fmla="*/ 1493012 w 5957423"/>
              <a:gd name="connsiteY291" fmla="*/ 283564 h 6858000"/>
              <a:gd name="connsiteX292" fmla="*/ 1493012 w 5957423"/>
              <a:gd name="connsiteY292" fmla="*/ 1953 h 6858000"/>
              <a:gd name="connsiteX293" fmla="*/ 1398859 w 5957423"/>
              <a:gd name="connsiteY293" fmla="*/ 0 h 6858000"/>
              <a:gd name="connsiteX294" fmla="*/ 1480393 w 5957423"/>
              <a:gd name="connsiteY294" fmla="*/ 0 h 6858000"/>
              <a:gd name="connsiteX295" fmla="*/ 1480393 w 5957423"/>
              <a:gd name="connsiteY295" fmla="*/ 84404 h 6858000"/>
              <a:gd name="connsiteX296" fmla="*/ 1480393 w 5957423"/>
              <a:gd name="connsiteY296" fmla="*/ 283564 h 6858000"/>
              <a:gd name="connsiteX297" fmla="*/ 1118379 w 5957423"/>
              <a:gd name="connsiteY297" fmla="*/ 564292 h 6858000"/>
              <a:gd name="connsiteX298" fmla="*/ 1118379 w 5957423"/>
              <a:gd name="connsiteY298" fmla="*/ 218113 h 6858000"/>
              <a:gd name="connsiteX299" fmla="*/ 1379242 w 5957423"/>
              <a:gd name="connsiteY299" fmla="*/ 15255 h 6858000"/>
              <a:gd name="connsiteX300" fmla="*/ 840168 w 5957423"/>
              <a:gd name="connsiteY300" fmla="*/ 0 h 6858000"/>
              <a:gd name="connsiteX301" fmla="*/ 1377550 w 5957423"/>
              <a:gd name="connsiteY301" fmla="*/ 0 h 6858000"/>
              <a:gd name="connsiteX302" fmla="*/ 1301753 w 5957423"/>
              <a:gd name="connsiteY302" fmla="*/ 58896 h 6858000"/>
              <a:gd name="connsiteX303" fmla="*/ 1112069 w 5957423"/>
              <a:gd name="connsiteY303" fmla="*/ 206284 h 6858000"/>
              <a:gd name="connsiteX304" fmla="*/ 857417 w 5957423"/>
              <a:gd name="connsiteY304" fmla="*/ 1308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</a:cxnLst>
            <a:rect l="l" t="t" r="r" b="b"/>
            <a:pathLst>
              <a:path w="5957423" h="6858000">
                <a:moveTo>
                  <a:pt x="738225" y="6793932"/>
                </a:moveTo>
                <a:cubicBezTo>
                  <a:pt x="771350" y="6819166"/>
                  <a:pt x="796195" y="6838092"/>
                  <a:pt x="814828" y="6852286"/>
                </a:cubicBezTo>
                <a:lnTo>
                  <a:pt x="822329" y="6858000"/>
                </a:lnTo>
                <a:lnTo>
                  <a:pt x="655724" y="6858000"/>
                </a:lnTo>
                <a:lnTo>
                  <a:pt x="656989" y="6857017"/>
                </a:lnTo>
                <a:cubicBezTo>
                  <a:pt x="738225" y="6793932"/>
                  <a:pt x="738225" y="6793932"/>
                  <a:pt x="738225" y="6793932"/>
                </a:cubicBezTo>
                <a:close/>
                <a:moveTo>
                  <a:pt x="733493" y="6434348"/>
                </a:moveTo>
                <a:cubicBezTo>
                  <a:pt x="733493" y="6780527"/>
                  <a:pt x="733493" y="6780527"/>
                  <a:pt x="733493" y="6780527"/>
                </a:cubicBezTo>
                <a:cubicBezTo>
                  <a:pt x="639637" y="6853075"/>
                  <a:pt x="639637" y="6853075"/>
                  <a:pt x="639637" y="6853075"/>
                </a:cubicBezTo>
                <a:cubicBezTo>
                  <a:pt x="645158" y="6854652"/>
                  <a:pt x="650679" y="6855440"/>
                  <a:pt x="656989" y="6857017"/>
                </a:cubicBezTo>
                <a:cubicBezTo>
                  <a:pt x="650679" y="6856229"/>
                  <a:pt x="644369" y="6854652"/>
                  <a:pt x="638848" y="6853863"/>
                </a:cubicBezTo>
                <a:lnTo>
                  <a:pt x="633515" y="6858000"/>
                </a:lnTo>
                <a:lnTo>
                  <a:pt x="371479" y="6858000"/>
                </a:lnTo>
                <a:lnTo>
                  <a:pt x="371479" y="6799592"/>
                </a:lnTo>
                <a:cubicBezTo>
                  <a:pt x="371479" y="6715076"/>
                  <a:pt x="371479" y="6715076"/>
                  <a:pt x="371479" y="6715076"/>
                </a:cubicBezTo>
                <a:cubicBezTo>
                  <a:pt x="733493" y="6434348"/>
                  <a:pt x="733493" y="6434348"/>
                  <a:pt x="733493" y="6434348"/>
                </a:cubicBezTo>
                <a:close/>
                <a:moveTo>
                  <a:pt x="1106548" y="5786939"/>
                </a:moveTo>
                <a:cubicBezTo>
                  <a:pt x="1106548" y="6133906"/>
                  <a:pt x="1106548" y="6133906"/>
                  <a:pt x="1106548" y="6133906"/>
                </a:cubicBezTo>
                <a:cubicBezTo>
                  <a:pt x="1012693" y="6206454"/>
                  <a:pt x="1012693" y="6206454"/>
                  <a:pt x="1012693" y="6206454"/>
                </a:cubicBezTo>
                <a:cubicBezTo>
                  <a:pt x="744534" y="6413845"/>
                  <a:pt x="744534" y="6413845"/>
                  <a:pt x="744534" y="6413845"/>
                </a:cubicBezTo>
                <a:cubicBezTo>
                  <a:pt x="744534" y="6067667"/>
                  <a:pt x="744534" y="6067667"/>
                  <a:pt x="744534" y="6067667"/>
                </a:cubicBezTo>
                <a:cubicBezTo>
                  <a:pt x="873093" y="5968308"/>
                  <a:pt x="873093" y="5968308"/>
                  <a:pt x="873093" y="5968308"/>
                </a:cubicBezTo>
                <a:cubicBezTo>
                  <a:pt x="1106548" y="5786939"/>
                  <a:pt x="1106548" y="5786939"/>
                  <a:pt x="1106548" y="5786939"/>
                </a:cubicBezTo>
                <a:close/>
                <a:moveTo>
                  <a:pt x="1739875" y="5671020"/>
                </a:moveTo>
                <a:cubicBezTo>
                  <a:pt x="1726467" y="5677328"/>
                  <a:pt x="1726467" y="5677328"/>
                  <a:pt x="1726467" y="5677328"/>
                </a:cubicBezTo>
                <a:cubicBezTo>
                  <a:pt x="1739875" y="5671020"/>
                  <a:pt x="1739875" y="5671020"/>
                  <a:pt x="1739875" y="5671020"/>
                </a:cubicBezTo>
                <a:close/>
                <a:moveTo>
                  <a:pt x="1488280" y="5495959"/>
                </a:moveTo>
                <a:cubicBezTo>
                  <a:pt x="1726467" y="5677328"/>
                  <a:pt x="1726467" y="5677328"/>
                  <a:pt x="1726467" y="5677328"/>
                </a:cubicBezTo>
                <a:cubicBezTo>
                  <a:pt x="1853448" y="5773533"/>
                  <a:pt x="1853448" y="5773533"/>
                  <a:pt x="1853448" y="5773533"/>
                </a:cubicBezTo>
                <a:cubicBezTo>
                  <a:pt x="1489068" y="6056627"/>
                  <a:pt x="1489068" y="6056627"/>
                  <a:pt x="1489068" y="6056627"/>
                </a:cubicBezTo>
                <a:cubicBezTo>
                  <a:pt x="1123900" y="5779053"/>
                  <a:pt x="1123900" y="5779053"/>
                  <a:pt x="1123900" y="5779053"/>
                </a:cubicBezTo>
                <a:cubicBezTo>
                  <a:pt x="1488280" y="5495959"/>
                  <a:pt x="1488280" y="5495959"/>
                  <a:pt x="1488280" y="5495959"/>
                </a:cubicBezTo>
                <a:close/>
                <a:moveTo>
                  <a:pt x="359648" y="4847761"/>
                </a:moveTo>
                <a:cubicBezTo>
                  <a:pt x="724817" y="5125335"/>
                  <a:pt x="724817" y="5125335"/>
                  <a:pt x="724817" y="5125335"/>
                </a:cubicBezTo>
                <a:cubicBezTo>
                  <a:pt x="487418" y="5309070"/>
                  <a:pt x="487418" y="5309070"/>
                  <a:pt x="487418" y="5309070"/>
                </a:cubicBezTo>
                <a:cubicBezTo>
                  <a:pt x="493727" y="5320110"/>
                  <a:pt x="493727" y="5320110"/>
                  <a:pt x="493727" y="5320110"/>
                </a:cubicBezTo>
                <a:cubicBezTo>
                  <a:pt x="733493" y="5134798"/>
                  <a:pt x="733493" y="5134798"/>
                  <a:pt x="733493" y="5134798"/>
                </a:cubicBezTo>
                <a:cubicBezTo>
                  <a:pt x="733493" y="5480976"/>
                  <a:pt x="733493" y="5480976"/>
                  <a:pt x="733493" y="5480976"/>
                </a:cubicBezTo>
                <a:cubicBezTo>
                  <a:pt x="633328" y="5558256"/>
                  <a:pt x="633328" y="5558256"/>
                  <a:pt x="633328" y="5558256"/>
                </a:cubicBezTo>
                <a:cubicBezTo>
                  <a:pt x="641215" y="5570873"/>
                  <a:pt x="641215" y="5570873"/>
                  <a:pt x="641215" y="5570873"/>
                </a:cubicBezTo>
                <a:cubicBezTo>
                  <a:pt x="737436" y="5495959"/>
                  <a:pt x="737436" y="5495959"/>
                  <a:pt x="737436" y="5495959"/>
                </a:cubicBezTo>
                <a:cubicBezTo>
                  <a:pt x="1102605" y="5773533"/>
                  <a:pt x="1102605" y="5773533"/>
                  <a:pt x="1102605" y="5773533"/>
                </a:cubicBezTo>
                <a:cubicBezTo>
                  <a:pt x="866783" y="5956479"/>
                  <a:pt x="866783" y="5956479"/>
                  <a:pt x="866783" y="5956479"/>
                </a:cubicBezTo>
                <a:cubicBezTo>
                  <a:pt x="873093" y="5968308"/>
                  <a:pt x="873093" y="5968308"/>
                  <a:pt x="873093" y="5968308"/>
                </a:cubicBezTo>
                <a:cubicBezTo>
                  <a:pt x="865994" y="5957268"/>
                  <a:pt x="865994" y="5957268"/>
                  <a:pt x="865994" y="5957268"/>
                </a:cubicBezTo>
                <a:cubicBezTo>
                  <a:pt x="738225" y="6056627"/>
                  <a:pt x="738225" y="6056627"/>
                  <a:pt x="738225" y="6056627"/>
                </a:cubicBezTo>
                <a:cubicBezTo>
                  <a:pt x="373056" y="5779053"/>
                  <a:pt x="373056" y="5779053"/>
                  <a:pt x="373056" y="5779053"/>
                </a:cubicBezTo>
                <a:cubicBezTo>
                  <a:pt x="640426" y="5571661"/>
                  <a:pt x="640426" y="5571661"/>
                  <a:pt x="640426" y="5571661"/>
                </a:cubicBezTo>
                <a:cubicBezTo>
                  <a:pt x="633328" y="5559044"/>
                  <a:pt x="633328" y="5559044"/>
                  <a:pt x="633328" y="5559044"/>
                </a:cubicBezTo>
                <a:cubicBezTo>
                  <a:pt x="371479" y="5761705"/>
                  <a:pt x="371479" y="5761705"/>
                  <a:pt x="371479" y="5761705"/>
                </a:cubicBezTo>
                <a:cubicBezTo>
                  <a:pt x="371479" y="5415526"/>
                  <a:pt x="371479" y="5415526"/>
                  <a:pt x="371479" y="5415526"/>
                </a:cubicBezTo>
                <a:cubicBezTo>
                  <a:pt x="493727" y="5320898"/>
                  <a:pt x="493727" y="5320898"/>
                  <a:pt x="493727" y="5320898"/>
                </a:cubicBezTo>
                <a:cubicBezTo>
                  <a:pt x="486629" y="5309070"/>
                  <a:pt x="486629" y="5309070"/>
                  <a:pt x="486629" y="5309070"/>
                </a:cubicBezTo>
                <a:cubicBezTo>
                  <a:pt x="365169" y="5403697"/>
                  <a:pt x="365169" y="5403697"/>
                  <a:pt x="365169" y="5403697"/>
                </a:cubicBezTo>
                <a:cubicBezTo>
                  <a:pt x="0" y="5126124"/>
                  <a:pt x="0" y="5126124"/>
                  <a:pt x="0" y="5126124"/>
                </a:cubicBezTo>
                <a:cubicBezTo>
                  <a:pt x="359648" y="4847761"/>
                  <a:pt x="359648" y="4847761"/>
                  <a:pt x="359648" y="4847761"/>
                </a:cubicBezTo>
                <a:close/>
                <a:moveTo>
                  <a:pt x="1106548" y="4487388"/>
                </a:moveTo>
                <a:cubicBezTo>
                  <a:pt x="1106548" y="4833567"/>
                  <a:pt x="1106548" y="4833567"/>
                  <a:pt x="1106548" y="4833567"/>
                </a:cubicBezTo>
                <a:cubicBezTo>
                  <a:pt x="1018214" y="4902172"/>
                  <a:pt x="1018214" y="4902172"/>
                  <a:pt x="1018214" y="4902172"/>
                </a:cubicBezTo>
                <a:cubicBezTo>
                  <a:pt x="1025312" y="4913212"/>
                  <a:pt x="1025312" y="4913212"/>
                  <a:pt x="1025312" y="4913212"/>
                </a:cubicBezTo>
                <a:cubicBezTo>
                  <a:pt x="1017425" y="4902960"/>
                  <a:pt x="1017425" y="4902960"/>
                  <a:pt x="1017425" y="4902960"/>
                </a:cubicBezTo>
                <a:cubicBezTo>
                  <a:pt x="744534" y="5114295"/>
                  <a:pt x="744534" y="5114295"/>
                  <a:pt x="744534" y="5114295"/>
                </a:cubicBezTo>
                <a:cubicBezTo>
                  <a:pt x="744534" y="4768116"/>
                  <a:pt x="744534" y="4768116"/>
                  <a:pt x="744534" y="4768116"/>
                </a:cubicBezTo>
                <a:cubicBezTo>
                  <a:pt x="856530" y="4680586"/>
                  <a:pt x="856530" y="4680586"/>
                  <a:pt x="856530" y="4680586"/>
                </a:cubicBezTo>
                <a:cubicBezTo>
                  <a:pt x="849432" y="4670335"/>
                  <a:pt x="849432" y="4670335"/>
                  <a:pt x="849432" y="4670335"/>
                </a:cubicBezTo>
                <a:cubicBezTo>
                  <a:pt x="857319" y="4680586"/>
                  <a:pt x="857319" y="4680586"/>
                  <a:pt x="857319" y="4680586"/>
                </a:cubicBezTo>
                <a:cubicBezTo>
                  <a:pt x="1106548" y="4487388"/>
                  <a:pt x="1106548" y="4487388"/>
                  <a:pt x="1106548" y="4487388"/>
                </a:cubicBezTo>
                <a:close/>
                <a:moveTo>
                  <a:pt x="737436" y="4196409"/>
                </a:moveTo>
                <a:cubicBezTo>
                  <a:pt x="1102605" y="4473983"/>
                  <a:pt x="1102605" y="4473983"/>
                  <a:pt x="1102605" y="4473983"/>
                </a:cubicBezTo>
                <a:cubicBezTo>
                  <a:pt x="849432" y="4670335"/>
                  <a:pt x="849432" y="4670335"/>
                  <a:pt x="849432" y="4670335"/>
                </a:cubicBezTo>
                <a:cubicBezTo>
                  <a:pt x="738225" y="4756288"/>
                  <a:pt x="738225" y="4756288"/>
                  <a:pt x="738225" y="4756288"/>
                </a:cubicBezTo>
                <a:cubicBezTo>
                  <a:pt x="373056" y="4478714"/>
                  <a:pt x="373056" y="4478714"/>
                  <a:pt x="373056" y="4478714"/>
                </a:cubicBezTo>
                <a:cubicBezTo>
                  <a:pt x="737436" y="4196409"/>
                  <a:pt x="737436" y="4196409"/>
                  <a:pt x="737436" y="4196409"/>
                </a:cubicBezTo>
                <a:close/>
                <a:moveTo>
                  <a:pt x="1115224" y="3544268"/>
                </a:moveTo>
                <a:cubicBezTo>
                  <a:pt x="1125477" y="3552154"/>
                  <a:pt x="1125477" y="3552154"/>
                  <a:pt x="1125477" y="3552154"/>
                </a:cubicBezTo>
                <a:cubicBezTo>
                  <a:pt x="1480393" y="3821842"/>
                  <a:pt x="1480393" y="3821842"/>
                  <a:pt x="1480393" y="3821842"/>
                </a:cubicBezTo>
                <a:cubicBezTo>
                  <a:pt x="1116013" y="4104935"/>
                  <a:pt x="1116013" y="4104935"/>
                  <a:pt x="1116013" y="4104935"/>
                </a:cubicBezTo>
                <a:cubicBezTo>
                  <a:pt x="750844" y="3826573"/>
                  <a:pt x="750844" y="3826573"/>
                  <a:pt x="750844" y="3826573"/>
                </a:cubicBezTo>
                <a:cubicBezTo>
                  <a:pt x="1115224" y="3544268"/>
                  <a:pt x="1115224" y="3544268"/>
                  <a:pt x="1115224" y="3544268"/>
                </a:cubicBezTo>
                <a:close/>
                <a:moveTo>
                  <a:pt x="1480393" y="2538851"/>
                </a:moveTo>
                <a:cubicBezTo>
                  <a:pt x="1480393" y="2885030"/>
                  <a:pt x="1480393" y="2885030"/>
                  <a:pt x="1480393" y="2885030"/>
                </a:cubicBezTo>
                <a:cubicBezTo>
                  <a:pt x="1386537" y="2957578"/>
                  <a:pt x="1386537" y="2957578"/>
                  <a:pt x="1386537" y="2957578"/>
                </a:cubicBezTo>
                <a:cubicBezTo>
                  <a:pt x="1392847" y="2969406"/>
                  <a:pt x="1392847" y="2969406"/>
                  <a:pt x="1392847" y="2969406"/>
                </a:cubicBezTo>
                <a:cubicBezTo>
                  <a:pt x="1385748" y="2958366"/>
                  <a:pt x="1385748" y="2958366"/>
                  <a:pt x="1385748" y="2958366"/>
                </a:cubicBezTo>
                <a:cubicBezTo>
                  <a:pt x="1118379" y="3165758"/>
                  <a:pt x="1118379" y="3165758"/>
                  <a:pt x="1118379" y="3165758"/>
                </a:cubicBezTo>
                <a:cubicBezTo>
                  <a:pt x="1118379" y="2819579"/>
                  <a:pt x="1118379" y="2819579"/>
                  <a:pt x="1118379" y="2819579"/>
                </a:cubicBezTo>
                <a:cubicBezTo>
                  <a:pt x="1246148" y="2720221"/>
                  <a:pt x="1246148" y="2720221"/>
                  <a:pt x="1246148" y="2720221"/>
                </a:cubicBezTo>
                <a:cubicBezTo>
                  <a:pt x="1239839" y="2708392"/>
                  <a:pt x="1239839" y="2708392"/>
                  <a:pt x="1239839" y="2708392"/>
                </a:cubicBezTo>
                <a:cubicBezTo>
                  <a:pt x="1246937" y="2719432"/>
                  <a:pt x="1246937" y="2719432"/>
                  <a:pt x="1246937" y="2719432"/>
                </a:cubicBezTo>
                <a:cubicBezTo>
                  <a:pt x="1480393" y="2538851"/>
                  <a:pt x="1480393" y="2538851"/>
                  <a:pt x="1480393" y="2538851"/>
                </a:cubicBezTo>
                <a:close/>
                <a:moveTo>
                  <a:pt x="732704" y="1598885"/>
                </a:moveTo>
                <a:cubicBezTo>
                  <a:pt x="1097873" y="1876459"/>
                  <a:pt x="1097873" y="1876459"/>
                  <a:pt x="1097873" y="1876459"/>
                </a:cubicBezTo>
                <a:cubicBezTo>
                  <a:pt x="860473" y="2060194"/>
                  <a:pt x="860473" y="2060194"/>
                  <a:pt x="860473" y="2060194"/>
                </a:cubicBezTo>
                <a:cubicBezTo>
                  <a:pt x="867572" y="2072022"/>
                  <a:pt x="867572" y="2072022"/>
                  <a:pt x="867572" y="2072022"/>
                </a:cubicBezTo>
                <a:cubicBezTo>
                  <a:pt x="1106548" y="1885922"/>
                  <a:pt x="1106548" y="1885922"/>
                  <a:pt x="1106548" y="1885922"/>
                </a:cubicBezTo>
                <a:cubicBezTo>
                  <a:pt x="1106548" y="2232889"/>
                  <a:pt x="1106548" y="2232889"/>
                  <a:pt x="1106548" y="2232889"/>
                </a:cubicBezTo>
                <a:cubicBezTo>
                  <a:pt x="1007172" y="2310168"/>
                  <a:pt x="1007172" y="2310168"/>
                  <a:pt x="1007172" y="2310168"/>
                </a:cubicBezTo>
                <a:cubicBezTo>
                  <a:pt x="1014270" y="2322785"/>
                  <a:pt x="1014270" y="2322785"/>
                  <a:pt x="1014270" y="2322785"/>
                </a:cubicBezTo>
                <a:cubicBezTo>
                  <a:pt x="1110492" y="2247872"/>
                  <a:pt x="1110492" y="2247872"/>
                  <a:pt x="1110492" y="2247872"/>
                </a:cubicBezTo>
                <a:cubicBezTo>
                  <a:pt x="1475660" y="2525446"/>
                  <a:pt x="1475660" y="2525446"/>
                  <a:pt x="1475660" y="2525446"/>
                </a:cubicBezTo>
                <a:cubicBezTo>
                  <a:pt x="1239839" y="2708392"/>
                  <a:pt x="1239839" y="2708392"/>
                  <a:pt x="1239839" y="2708392"/>
                </a:cubicBezTo>
                <a:cubicBezTo>
                  <a:pt x="1112069" y="2807751"/>
                  <a:pt x="1112069" y="2807751"/>
                  <a:pt x="1112069" y="2807751"/>
                </a:cubicBezTo>
                <a:cubicBezTo>
                  <a:pt x="746900" y="2530177"/>
                  <a:pt x="746900" y="2530177"/>
                  <a:pt x="746900" y="2530177"/>
                </a:cubicBezTo>
                <a:cubicBezTo>
                  <a:pt x="1013481" y="2322785"/>
                  <a:pt x="1013481" y="2322785"/>
                  <a:pt x="1013481" y="2322785"/>
                </a:cubicBezTo>
                <a:cubicBezTo>
                  <a:pt x="1006383" y="2310168"/>
                  <a:pt x="1006383" y="2310168"/>
                  <a:pt x="1006383" y="2310168"/>
                </a:cubicBezTo>
                <a:cubicBezTo>
                  <a:pt x="744534" y="2513617"/>
                  <a:pt x="744534" y="2513617"/>
                  <a:pt x="744534" y="2513617"/>
                </a:cubicBezTo>
                <a:cubicBezTo>
                  <a:pt x="744534" y="2166650"/>
                  <a:pt x="744534" y="2166650"/>
                  <a:pt x="744534" y="2166650"/>
                </a:cubicBezTo>
                <a:cubicBezTo>
                  <a:pt x="866783" y="2072022"/>
                  <a:pt x="866783" y="2072022"/>
                  <a:pt x="866783" y="2072022"/>
                </a:cubicBezTo>
                <a:cubicBezTo>
                  <a:pt x="860473" y="2060983"/>
                  <a:pt x="860473" y="2060983"/>
                  <a:pt x="860473" y="2060983"/>
                </a:cubicBezTo>
                <a:cubicBezTo>
                  <a:pt x="738225" y="2155610"/>
                  <a:pt x="738225" y="2155610"/>
                  <a:pt x="738225" y="2155610"/>
                </a:cubicBezTo>
                <a:cubicBezTo>
                  <a:pt x="373056" y="1878036"/>
                  <a:pt x="373056" y="1878036"/>
                  <a:pt x="373056" y="1878036"/>
                </a:cubicBezTo>
                <a:cubicBezTo>
                  <a:pt x="732704" y="1598885"/>
                  <a:pt x="732704" y="1598885"/>
                  <a:pt x="732704" y="1598885"/>
                </a:cubicBezTo>
                <a:close/>
                <a:moveTo>
                  <a:pt x="1480393" y="1238512"/>
                </a:moveTo>
                <a:cubicBezTo>
                  <a:pt x="1480393" y="1585480"/>
                  <a:pt x="1480393" y="1585480"/>
                  <a:pt x="1480393" y="1585480"/>
                </a:cubicBezTo>
                <a:cubicBezTo>
                  <a:pt x="1391269" y="1654085"/>
                  <a:pt x="1391269" y="1654085"/>
                  <a:pt x="1391269" y="1654085"/>
                </a:cubicBezTo>
                <a:cubicBezTo>
                  <a:pt x="1399156" y="1664336"/>
                  <a:pt x="1399156" y="1664336"/>
                  <a:pt x="1399156" y="1664336"/>
                </a:cubicBezTo>
                <a:cubicBezTo>
                  <a:pt x="1483547" y="1598885"/>
                  <a:pt x="1483547" y="1598885"/>
                  <a:pt x="1483547" y="1598885"/>
                </a:cubicBezTo>
                <a:cubicBezTo>
                  <a:pt x="1848716" y="1876459"/>
                  <a:pt x="1848716" y="1876459"/>
                  <a:pt x="1848716" y="1876459"/>
                </a:cubicBezTo>
                <a:cubicBezTo>
                  <a:pt x="1658639" y="2023920"/>
                  <a:pt x="1658639" y="2023920"/>
                  <a:pt x="1658639" y="2023920"/>
                </a:cubicBezTo>
                <a:cubicBezTo>
                  <a:pt x="1489068" y="2155610"/>
                  <a:pt x="1489068" y="2155610"/>
                  <a:pt x="1489068" y="2155610"/>
                </a:cubicBezTo>
                <a:cubicBezTo>
                  <a:pt x="1123900" y="1878036"/>
                  <a:pt x="1123900" y="1878036"/>
                  <a:pt x="1123900" y="1878036"/>
                </a:cubicBezTo>
                <a:cubicBezTo>
                  <a:pt x="1398368" y="1665124"/>
                  <a:pt x="1398368" y="1665124"/>
                  <a:pt x="1398368" y="1665124"/>
                </a:cubicBezTo>
                <a:cubicBezTo>
                  <a:pt x="1390481" y="1654085"/>
                  <a:pt x="1390481" y="1654085"/>
                  <a:pt x="1390481" y="1654085"/>
                </a:cubicBezTo>
                <a:cubicBezTo>
                  <a:pt x="1118379" y="1865419"/>
                  <a:pt x="1118379" y="1865419"/>
                  <a:pt x="1118379" y="1865419"/>
                </a:cubicBezTo>
                <a:cubicBezTo>
                  <a:pt x="1118379" y="1519240"/>
                  <a:pt x="1118379" y="1519240"/>
                  <a:pt x="1118379" y="1519240"/>
                </a:cubicBezTo>
                <a:cubicBezTo>
                  <a:pt x="1230374" y="1432499"/>
                  <a:pt x="1230374" y="1432499"/>
                  <a:pt x="1230374" y="1432499"/>
                </a:cubicBezTo>
                <a:cubicBezTo>
                  <a:pt x="1480393" y="1238512"/>
                  <a:pt x="1480393" y="1238512"/>
                  <a:pt x="1480393" y="1238512"/>
                </a:cubicBezTo>
                <a:close/>
                <a:moveTo>
                  <a:pt x="1110492" y="947533"/>
                </a:moveTo>
                <a:cubicBezTo>
                  <a:pt x="1475660" y="1225107"/>
                  <a:pt x="1475660" y="1225107"/>
                  <a:pt x="1475660" y="1225107"/>
                </a:cubicBezTo>
                <a:cubicBezTo>
                  <a:pt x="1223276" y="1421459"/>
                  <a:pt x="1223276" y="1421459"/>
                  <a:pt x="1223276" y="1421459"/>
                </a:cubicBezTo>
                <a:cubicBezTo>
                  <a:pt x="1230374" y="1432499"/>
                  <a:pt x="1230374" y="1432499"/>
                  <a:pt x="1230374" y="1432499"/>
                </a:cubicBezTo>
                <a:cubicBezTo>
                  <a:pt x="1222487" y="1422247"/>
                  <a:pt x="1222487" y="1422247"/>
                  <a:pt x="1222487" y="1422247"/>
                </a:cubicBezTo>
                <a:cubicBezTo>
                  <a:pt x="1112069" y="1508201"/>
                  <a:pt x="1112069" y="1508201"/>
                  <a:pt x="1112069" y="1508201"/>
                </a:cubicBezTo>
                <a:cubicBezTo>
                  <a:pt x="746900" y="1230627"/>
                  <a:pt x="746900" y="1230627"/>
                  <a:pt x="746900" y="1230627"/>
                </a:cubicBezTo>
                <a:cubicBezTo>
                  <a:pt x="1110492" y="947533"/>
                  <a:pt x="1110492" y="947533"/>
                  <a:pt x="1110492" y="947533"/>
                </a:cubicBezTo>
                <a:close/>
                <a:moveTo>
                  <a:pt x="1488280" y="296181"/>
                </a:moveTo>
                <a:cubicBezTo>
                  <a:pt x="1498533" y="304066"/>
                  <a:pt x="1498533" y="304066"/>
                  <a:pt x="1498533" y="304066"/>
                </a:cubicBezTo>
                <a:cubicBezTo>
                  <a:pt x="1853448" y="573754"/>
                  <a:pt x="1853448" y="573754"/>
                  <a:pt x="1853448" y="573754"/>
                </a:cubicBezTo>
                <a:cubicBezTo>
                  <a:pt x="1489068" y="856060"/>
                  <a:pt x="1489068" y="856060"/>
                  <a:pt x="1489068" y="856060"/>
                </a:cubicBezTo>
                <a:cubicBezTo>
                  <a:pt x="1123900" y="578486"/>
                  <a:pt x="1123900" y="578486"/>
                  <a:pt x="1123900" y="578486"/>
                </a:cubicBezTo>
                <a:cubicBezTo>
                  <a:pt x="1488280" y="296181"/>
                  <a:pt x="1488280" y="296181"/>
                  <a:pt x="1488280" y="296181"/>
                </a:cubicBezTo>
                <a:close/>
                <a:moveTo>
                  <a:pt x="1493012" y="0"/>
                </a:moveTo>
                <a:lnTo>
                  <a:pt x="5957423" y="0"/>
                </a:lnTo>
                <a:lnTo>
                  <a:pt x="5957423" y="6858000"/>
                </a:lnTo>
                <a:lnTo>
                  <a:pt x="843615" y="6858000"/>
                </a:lnTo>
                <a:lnTo>
                  <a:pt x="810785" y="6833040"/>
                </a:lnTo>
                <a:cubicBezTo>
                  <a:pt x="746900" y="6784470"/>
                  <a:pt x="746900" y="6784470"/>
                  <a:pt x="746900" y="6784470"/>
                </a:cubicBezTo>
                <a:cubicBezTo>
                  <a:pt x="746900" y="6429617"/>
                  <a:pt x="746900" y="6429617"/>
                  <a:pt x="746900" y="6429617"/>
                </a:cubicBezTo>
                <a:cubicBezTo>
                  <a:pt x="1019002" y="6218282"/>
                  <a:pt x="1019002" y="6218282"/>
                  <a:pt x="1019002" y="6218282"/>
                </a:cubicBezTo>
                <a:cubicBezTo>
                  <a:pt x="1012693" y="6206454"/>
                  <a:pt x="1012693" y="6206454"/>
                  <a:pt x="1012693" y="6206454"/>
                </a:cubicBezTo>
                <a:cubicBezTo>
                  <a:pt x="1019791" y="6217493"/>
                  <a:pt x="1019791" y="6217493"/>
                  <a:pt x="1019791" y="6217493"/>
                </a:cubicBezTo>
                <a:cubicBezTo>
                  <a:pt x="1110492" y="6147311"/>
                  <a:pt x="1110492" y="6147311"/>
                  <a:pt x="1110492" y="6147311"/>
                </a:cubicBezTo>
                <a:cubicBezTo>
                  <a:pt x="1489068" y="6435925"/>
                  <a:pt x="1489068" y="6435925"/>
                  <a:pt x="1489068" y="6435925"/>
                </a:cubicBezTo>
                <a:cubicBezTo>
                  <a:pt x="1870800" y="6140214"/>
                  <a:pt x="1870800" y="6140214"/>
                  <a:pt x="1870800" y="6140214"/>
                </a:cubicBezTo>
                <a:cubicBezTo>
                  <a:pt x="1870800" y="6021930"/>
                  <a:pt x="1870800" y="6021930"/>
                  <a:pt x="1870800" y="6021930"/>
                </a:cubicBezTo>
                <a:cubicBezTo>
                  <a:pt x="1857392" y="6027450"/>
                  <a:pt x="1857392" y="6027450"/>
                  <a:pt x="1857392" y="6027450"/>
                </a:cubicBezTo>
                <a:cubicBezTo>
                  <a:pt x="1857392" y="6133906"/>
                  <a:pt x="1857392" y="6133906"/>
                  <a:pt x="1857392" y="6133906"/>
                </a:cubicBezTo>
                <a:cubicBezTo>
                  <a:pt x="1495378" y="6413845"/>
                  <a:pt x="1495378" y="6413845"/>
                  <a:pt x="1495378" y="6413845"/>
                </a:cubicBezTo>
                <a:cubicBezTo>
                  <a:pt x="1495378" y="6067667"/>
                  <a:pt x="1495378" y="6067667"/>
                  <a:pt x="1495378" y="6067667"/>
                </a:cubicBezTo>
                <a:cubicBezTo>
                  <a:pt x="1857392" y="5786939"/>
                  <a:pt x="1857392" y="5786939"/>
                  <a:pt x="1857392" y="5786939"/>
                </a:cubicBezTo>
                <a:cubicBezTo>
                  <a:pt x="1857392" y="6026661"/>
                  <a:pt x="1857392" y="6026661"/>
                  <a:pt x="1857392" y="6026661"/>
                </a:cubicBezTo>
                <a:cubicBezTo>
                  <a:pt x="1870800" y="6021141"/>
                  <a:pt x="1870800" y="6021141"/>
                  <a:pt x="1870800" y="6021141"/>
                </a:cubicBezTo>
                <a:cubicBezTo>
                  <a:pt x="1870800" y="5770379"/>
                  <a:pt x="1870800" y="5770379"/>
                  <a:pt x="1870800" y="5770379"/>
                </a:cubicBezTo>
                <a:cubicBezTo>
                  <a:pt x="1739875" y="5671020"/>
                  <a:pt x="1739875" y="5671020"/>
                  <a:pt x="1739875" y="5671020"/>
                </a:cubicBezTo>
                <a:cubicBezTo>
                  <a:pt x="1497744" y="5487285"/>
                  <a:pt x="1497744" y="5487285"/>
                  <a:pt x="1497744" y="5487285"/>
                </a:cubicBezTo>
                <a:cubicBezTo>
                  <a:pt x="1497744" y="5307493"/>
                  <a:pt x="1497744" y="5307493"/>
                  <a:pt x="1497744" y="5307493"/>
                </a:cubicBezTo>
                <a:cubicBezTo>
                  <a:pt x="1484336" y="5309858"/>
                  <a:pt x="1484336" y="5309858"/>
                  <a:pt x="1484336" y="5309858"/>
                </a:cubicBezTo>
                <a:cubicBezTo>
                  <a:pt x="1484336" y="5480976"/>
                  <a:pt x="1484336" y="5480976"/>
                  <a:pt x="1484336" y="5480976"/>
                </a:cubicBezTo>
                <a:cubicBezTo>
                  <a:pt x="1122322" y="5761705"/>
                  <a:pt x="1122322" y="5761705"/>
                  <a:pt x="1122322" y="5761705"/>
                </a:cubicBezTo>
                <a:cubicBezTo>
                  <a:pt x="1122322" y="5415526"/>
                  <a:pt x="1122322" y="5415526"/>
                  <a:pt x="1122322" y="5415526"/>
                </a:cubicBezTo>
                <a:cubicBezTo>
                  <a:pt x="1292682" y="5283047"/>
                  <a:pt x="1292682" y="5283047"/>
                  <a:pt x="1292682" y="5283047"/>
                </a:cubicBezTo>
                <a:cubicBezTo>
                  <a:pt x="1285583" y="5272796"/>
                  <a:pt x="1285583" y="5272796"/>
                  <a:pt x="1285583" y="5272796"/>
                </a:cubicBezTo>
                <a:cubicBezTo>
                  <a:pt x="1116013" y="5403697"/>
                  <a:pt x="1116013" y="5403697"/>
                  <a:pt x="1116013" y="5403697"/>
                </a:cubicBezTo>
                <a:cubicBezTo>
                  <a:pt x="750844" y="5126124"/>
                  <a:pt x="750844" y="5126124"/>
                  <a:pt x="750844" y="5126124"/>
                </a:cubicBezTo>
                <a:cubicBezTo>
                  <a:pt x="1025312" y="4913212"/>
                  <a:pt x="1025312" y="4913212"/>
                  <a:pt x="1025312" y="4913212"/>
                </a:cubicBezTo>
                <a:cubicBezTo>
                  <a:pt x="1110492" y="4847761"/>
                  <a:pt x="1110492" y="4847761"/>
                  <a:pt x="1110492" y="4847761"/>
                </a:cubicBezTo>
                <a:cubicBezTo>
                  <a:pt x="1475660" y="5125335"/>
                  <a:pt x="1475660" y="5125335"/>
                  <a:pt x="1475660" y="5125335"/>
                </a:cubicBezTo>
                <a:cubicBezTo>
                  <a:pt x="1285583" y="5272008"/>
                  <a:pt x="1285583" y="5272008"/>
                  <a:pt x="1285583" y="5272008"/>
                </a:cubicBezTo>
                <a:cubicBezTo>
                  <a:pt x="1293470" y="5283047"/>
                  <a:pt x="1293470" y="5283047"/>
                  <a:pt x="1293470" y="5283047"/>
                </a:cubicBezTo>
                <a:cubicBezTo>
                  <a:pt x="1484336" y="5134798"/>
                  <a:pt x="1484336" y="5134798"/>
                  <a:pt x="1484336" y="5134798"/>
                </a:cubicBezTo>
                <a:cubicBezTo>
                  <a:pt x="1484336" y="5309070"/>
                  <a:pt x="1484336" y="5309070"/>
                  <a:pt x="1484336" y="5309070"/>
                </a:cubicBezTo>
                <a:cubicBezTo>
                  <a:pt x="1497744" y="5306704"/>
                  <a:pt x="1497744" y="5306704"/>
                  <a:pt x="1497744" y="5306704"/>
                </a:cubicBezTo>
                <a:cubicBezTo>
                  <a:pt x="1497744" y="5129278"/>
                  <a:pt x="1497744" y="5129278"/>
                  <a:pt x="1497744" y="5129278"/>
                </a:cubicBezTo>
                <a:cubicBezTo>
                  <a:pt x="1513518" y="5116661"/>
                  <a:pt x="1513518" y="5116661"/>
                  <a:pt x="1513518" y="5116661"/>
                </a:cubicBezTo>
                <a:cubicBezTo>
                  <a:pt x="1513518" y="5100101"/>
                  <a:pt x="1513518" y="5100101"/>
                  <a:pt x="1513518" y="5100101"/>
                </a:cubicBezTo>
                <a:cubicBezTo>
                  <a:pt x="1495378" y="5114295"/>
                  <a:pt x="1495378" y="5114295"/>
                  <a:pt x="1495378" y="5114295"/>
                </a:cubicBezTo>
                <a:cubicBezTo>
                  <a:pt x="1495378" y="4768116"/>
                  <a:pt x="1495378" y="4768116"/>
                  <a:pt x="1495378" y="4768116"/>
                </a:cubicBezTo>
                <a:cubicBezTo>
                  <a:pt x="1513518" y="4753922"/>
                  <a:pt x="1513518" y="4753922"/>
                  <a:pt x="1513518" y="4753922"/>
                </a:cubicBezTo>
                <a:cubicBezTo>
                  <a:pt x="1513518" y="4737362"/>
                  <a:pt x="1513518" y="4737362"/>
                  <a:pt x="1513518" y="4737362"/>
                </a:cubicBezTo>
                <a:cubicBezTo>
                  <a:pt x="1489068" y="4756288"/>
                  <a:pt x="1489068" y="4756288"/>
                  <a:pt x="1489068" y="4756288"/>
                </a:cubicBezTo>
                <a:cubicBezTo>
                  <a:pt x="1123900" y="4478714"/>
                  <a:pt x="1123900" y="4478714"/>
                  <a:pt x="1123900" y="4478714"/>
                </a:cubicBezTo>
                <a:cubicBezTo>
                  <a:pt x="1488280" y="4196409"/>
                  <a:pt x="1488280" y="4196409"/>
                  <a:pt x="1488280" y="4196409"/>
                </a:cubicBezTo>
                <a:cubicBezTo>
                  <a:pt x="1853448" y="4473983"/>
                  <a:pt x="1853448" y="4473983"/>
                  <a:pt x="1853448" y="4473983"/>
                </a:cubicBezTo>
                <a:cubicBezTo>
                  <a:pt x="1514307" y="4737362"/>
                  <a:pt x="1514307" y="4737362"/>
                  <a:pt x="1514307" y="4737362"/>
                </a:cubicBezTo>
                <a:cubicBezTo>
                  <a:pt x="1514307" y="4753134"/>
                  <a:pt x="1514307" y="4753134"/>
                  <a:pt x="1514307" y="4753134"/>
                </a:cubicBezTo>
                <a:cubicBezTo>
                  <a:pt x="1857392" y="4487388"/>
                  <a:pt x="1857392" y="4487388"/>
                  <a:pt x="1857392" y="4487388"/>
                </a:cubicBezTo>
                <a:cubicBezTo>
                  <a:pt x="1857392" y="4833567"/>
                  <a:pt x="1857392" y="4833567"/>
                  <a:pt x="1857392" y="4833567"/>
                </a:cubicBezTo>
                <a:cubicBezTo>
                  <a:pt x="1514307" y="5100101"/>
                  <a:pt x="1514307" y="5100101"/>
                  <a:pt x="1514307" y="5100101"/>
                </a:cubicBezTo>
                <a:cubicBezTo>
                  <a:pt x="1514307" y="5116661"/>
                  <a:pt x="1514307" y="5116661"/>
                  <a:pt x="1514307" y="5116661"/>
                </a:cubicBezTo>
                <a:cubicBezTo>
                  <a:pt x="1870800" y="4839875"/>
                  <a:pt x="1870800" y="4839875"/>
                  <a:pt x="1870800" y="4839875"/>
                </a:cubicBezTo>
                <a:cubicBezTo>
                  <a:pt x="1870800" y="4470828"/>
                  <a:pt x="1870800" y="4470828"/>
                  <a:pt x="1870800" y="4470828"/>
                </a:cubicBezTo>
                <a:cubicBezTo>
                  <a:pt x="1497744" y="4186946"/>
                  <a:pt x="1497744" y="4186946"/>
                  <a:pt x="1497744" y="4186946"/>
                </a:cubicBezTo>
                <a:cubicBezTo>
                  <a:pt x="1497744" y="3839190"/>
                  <a:pt x="1497744" y="3839190"/>
                  <a:pt x="1497744" y="3839190"/>
                </a:cubicBezTo>
                <a:cubicBezTo>
                  <a:pt x="1484336" y="3849441"/>
                  <a:pt x="1484336" y="3849441"/>
                  <a:pt x="1484336" y="3849441"/>
                </a:cubicBezTo>
                <a:cubicBezTo>
                  <a:pt x="1484336" y="4182215"/>
                  <a:pt x="1484336" y="4182215"/>
                  <a:pt x="1484336" y="4182215"/>
                </a:cubicBezTo>
                <a:cubicBezTo>
                  <a:pt x="1122322" y="4462154"/>
                  <a:pt x="1122322" y="4462154"/>
                  <a:pt x="1122322" y="4462154"/>
                </a:cubicBezTo>
                <a:cubicBezTo>
                  <a:pt x="1122322" y="4115975"/>
                  <a:pt x="1122322" y="4115975"/>
                  <a:pt x="1122322" y="4115975"/>
                </a:cubicBezTo>
                <a:cubicBezTo>
                  <a:pt x="1484336" y="3835248"/>
                  <a:pt x="1484336" y="3835248"/>
                  <a:pt x="1484336" y="3835248"/>
                </a:cubicBezTo>
                <a:cubicBezTo>
                  <a:pt x="1484336" y="3848653"/>
                  <a:pt x="1484336" y="3848653"/>
                  <a:pt x="1484336" y="3848653"/>
                </a:cubicBezTo>
                <a:cubicBezTo>
                  <a:pt x="1497744" y="3838402"/>
                  <a:pt x="1497744" y="3838402"/>
                  <a:pt x="1497744" y="3838402"/>
                </a:cubicBezTo>
                <a:cubicBezTo>
                  <a:pt x="1497744" y="3818688"/>
                  <a:pt x="1497744" y="3818688"/>
                  <a:pt x="1497744" y="3818688"/>
                </a:cubicBezTo>
                <a:cubicBezTo>
                  <a:pt x="1136519" y="3544268"/>
                  <a:pt x="1136519" y="3544268"/>
                  <a:pt x="1136519" y="3544268"/>
                </a:cubicBezTo>
                <a:cubicBezTo>
                  <a:pt x="1125477" y="3552154"/>
                  <a:pt x="1125477" y="3552154"/>
                  <a:pt x="1125477" y="3552154"/>
                </a:cubicBezTo>
                <a:cubicBezTo>
                  <a:pt x="1135730" y="3543479"/>
                  <a:pt x="1135730" y="3543479"/>
                  <a:pt x="1135730" y="3543479"/>
                </a:cubicBezTo>
                <a:cubicBezTo>
                  <a:pt x="1119956" y="3531651"/>
                  <a:pt x="1119956" y="3531651"/>
                  <a:pt x="1119956" y="3531651"/>
                </a:cubicBezTo>
                <a:cubicBezTo>
                  <a:pt x="1119956" y="3519822"/>
                  <a:pt x="1119956" y="3519822"/>
                  <a:pt x="1119956" y="3519822"/>
                </a:cubicBezTo>
                <a:cubicBezTo>
                  <a:pt x="1106548" y="3519822"/>
                  <a:pt x="1106548" y="3519822"/>
                  <a:pt x="1106548" y="3519822"/>
                </a:cubicBezTo>
                <a:cubicBezTo>
                  <a:pt x="1106548" y="3532439"/>
                  <a:pt x="1106548" y="3532439"/>
                  <a:pt x="1106548" y="3532439"/>
                </a:cubicBezTo>
                <a:cubicBezTo>
                  <a:pt x="744534" y="3812379"/>
                  <a:pt x="744534" y="3812379"/>
                  <a:pt x="744534" y="3812379"/>
                </a:cubicBezTo>
                <a:cubicBezTo>
                  <a:pt x="744534" y="3495377"/>
                  <a:pt x="744534" y="3495377"/>
                  <a:pt x="744534" y="3495377"/>
                </a:cubicBezTo>
                <a:cubicBezTo>
                  <a:pt x="744534" y="3466989"/>
                  <a:pt x="744534" y="3466989"/>
                  <a:pt x="744534" y="3466989"/>
                </a:cubicBezTo>
                <a:cubicBezTo>
                  <a:pt x="1106548" y="3186261"/>
                  <a:pt x="1106548" y="3186261"/>
                  <a:pt x="1106548" y="3186261"/>
                </a:cubicBezTo>
                <a:cubicBezTo>
                  <a:pt x="1106548" y="3500109"/>
                  <a:pt x="1106548" y="3500109"/>
                  <a:pt x="1106548" y="3500109"/>
                </a:cubicBezTo>
                <a:cubicBezTo>
                  <a:pt x="1106548" y="3519034"/>
                  <a:pt x="1106548" y="3519034"/>
                  <a:pt x="1106548" y="3519034"/>
                </a:cubicBezTo>
                <a:cubicBezTo>
                  <a:pt x="1119956" y="3519034"/>
                  <a:pt x="1119956" y="3519034"/>
                  <a:pt x="1119956" y="3519034"/>
                </a:cubicBezTo>
                <a:cubicBezTo>
                  <a:pt x="1119956" y="3180741"/>
                  <a:pt x="1119956" y="3180741"/>
                  <a:pt x="1119956" y="3180741"/>
                </a:cubicBezTo>
                <a:cubicBezTo>
                  <a:pt x="1392847" y="2969406"/>
                  <a:pt x="1392847" y="2969406"/>
                  <a:pt x="1392847" y="2969406"/>
                </a:cubicBezTo>
                <a:cubicBezTo>
                  <a:pt x="1483547" y="2899224"/>
                  <a:pt x="1483547" y="2899224"/>
                  <a:pt x="1483547" y="2899224"/>
                </a:cubicBezTo>
                <a:cubicBezTo>
                  <a:pt x="1862913" y="3187049"/>
                  <a:pt x="1862913" y="3187049"/>
                  <a:pt x="1862913" y="3187049"/>
                </a:cubicBezTo>
                <a:cubicBezTo>
                  <a:pt x="2243855" y="2891339"/>
                  <a:pt x="2243855" y="2891339"/>
                  <a:pt x="2243855" y="2891339"/>
                </a:cubicBezTo>
                <a:cubicBezTo>
                  <a:pt x="2243855" y="2773843"/>
                  <a:pt x="2243855" y="2773843"/>
                  <a:pt x="2243855" y="2773843"/>
                </a:cubicBezTo>
                <a:cubicBezTo>
                  <a:pt x="2231236" y="2779363"/>
                  <a:pt x="2231236" y="2779363"/>
                  <a:pt x="2231236" y="2779363"/>
                </a:cubicBezTo>
                <a:cubicBezTo>
                  <a:pt x="2231236" y="2885030"/>
                  <a:pt x="2231236" y="2885030"/>
                  <a:pt x="2231236" y="2885030"/>
                </a:cubicBezTo>
                <a:cubicBezTo>
                  <a:pt x="1869222" y="3165758"/>
                  <a:pt x="1869222" y="3165758"/>
                  <a:pt x="1869222" y="3165758"/>
                </a:cubicBezTo>
                <a:cubicBezTo>
                  <a:pt x="1869222" y="2819579"/>
                  <a:pt x="1869222" y="2819579"/>
                  <a:pt x="1869222" y="2819579"/>
                </a:cubicBezTo>
                <a:cubicBezTo>
                  <a:pt x="2231236" y="2538851"/>
                  <a:pt x="2231236" y="2538851"/>
                  <a:pt x="2231236" y="2538851"/>
                </a:cubicBezTo>
                <a:cubicBezTo>
                  <a:pt x="2231236" y="2778574"/>
                  <a:pt x="2231236" y="2778574"/>
                  <a:pt x="2231236" y="2778574"/>
                </a:cubicBezTo>
                <a:cubicBezTo>
                  <a:pt x="2243855" y="2773054"/>
                  <a:pt x="2243855" y="2773054"/>
                  <a:pt x="2243855" y="2773054"/>
                </a:cubicBezTo>
                <a:cubicBezTo>
                  <a:pt x="2243855" y="2522291"/>
                  <a:pt x="2243855" y="2522291"/>
                  <a:pt x="2243855" y="2522291"/>
                </a:cubicBezTo>
                <a:cubicBezTo>
                  <a:pt x="2113720" y="2422933"/>
                  <a:pt x="2113720" y="2422933"/>
                  <a:pt x="2113720" y="2422933"/>
                </a:cubicBezTo>
                <a:cubicBezTo>
                  <a:pt x="2100312" y="2429241"/>
                  <a:pt x="2100312" y="2429241"/>
                  <a:pt x="2100312" y="2429241"/>
                </a:cubicBezTo>
                <a:cubicBezTo>
                  <a:pt x="2226503" y="2525446"/>
                  <a:pt x="2226503" y="2525446"/>
                  <a:pt x="2226503" y="2525446"/>
                </a:cubicBezTo>
                <a:cubicBezTo>
                  <a:pt x="1862124" y="2807751"/>
                  <a:pt x="1862124" y="2807751"/>
                  <a:pt x="1862124" y="2807751"/>
                </a:cubicBezTo>
                <a:cubicBezTo>
                  <a:pt x="1496955" y="2530177"/>
                  <a:pt x="1496955" y="2530177"/>
                  <a:pt x="1496955" y="2530177"/>
                </a:cubicBezTo>
                <a:cubicBezTo>
                  <a:pt x="1861335" y="2247872"/>
                  <a:pt x="1861335" y="2247872"/>
                  <a:pt x="1861335" y="2247872"/>
                </a:cubicBezTo>
                <a:cubicBezTo>
                  <a:pt x="2099523" y="2428452"/>
                  <a:pt x="2099523" y="2428452"/>
                  <a:pt x="2099523" y="2428452"/>
                </a:cubicBezTo>
                <a:cubicBezTo>
                  <a:pt x="2112931" y="2422144"/>
                  <a:pt x="2112931" y="2422144"/>
                  <a:pt x="2112931" y="2422144"/>
                </a:cubicBezTo>
                <a:cubicBezTo>
                  <a:pt x="1870800" y="2238409"/>
                  <a:pt x="1870800" y="2238409"/>
                  <a:pt x="1870800" y="2238409"/>
                </a:cubicBezTo>
                <a:cubicBezTo>
                  <a:pt x="1870800" y="2059405"/>
                  <a:pt x="1870800" y="2059405"/>
                  <a:pt x="1870800" y="2059405"/>
                </a:cubicBezTo>
                <a:cubicBezTo>
                  <a:pt x="1857392" y="2060983"/>
                  <a:pt x="1857392" y="2060983"/>
                  <a:pt x="1857392" y="2060983"/>
                </a:cubicBezTo>
                <a:cubicBezTo>
                  <a:pt x="1857392" y="2232889"/>
                  <a:pt x="1857392" y="2232889"/>
                  <a:pt x="1857392" y="2232889"/>
                </a:cubicBezTo>
                <a:cubicBezTo>
                  <a:pt x="1496167" y="2513617"/>
                  <a:pt x="1496167" y="2513617"/>
                  <a:pt x="1496167" y="2513617"/>
                </a:cubicBezTo>
                <a:cubicBezTo>
                  <a:pt x="1496167" y="2166650"/>
                  <a:pt x="1496167" y="2166650"/>
                  <a:pt x="1496167" y="2166650"/>
                </a:cubicBezTo>
                <a:cubicBezTo>
                  <a:pt x="1666526" y="2034960"/>
                  <a:pt x="1666526" y="2034960"/>
                  <a:pt x="1666526" y="2034960"/>
                </a:cubicBezTo>
                <a:cubicBezTo>
                  <a:pt x="1658639" y="2023920"/>
                  <a:pt x="1658639" y="2023920"/>
                  <a:pt x="1658639" y="2023920"/>
                </a:cubicBezTo>
                <a:cubicBezTo>
                  <a:pt x="1666526" y="2034172"/>
                  <a:pt x="1666526" y="2034172"/>
                  <a:pt x="1666526" y="2034172"/>
                </a:cubicBezTo>
                <a:cubicBezTo>
                  <a:pt x="1857392" y="1885922"/>
                  <a:pt x="1857392" y="1885922"/>
                  <a:pt x="1857392" y="1885922"/>
                </a:cubicBezTo>
                <a:cubicBezTo>
                  <a:pt x="1857392" y="2060194"/>
                  <a:pt x="1857392" y="2060194"/>
                  <a:pt x="1857392" y="2060194"/>
                </a:cubicBezTo>
                <a:cubicBezTo>
                  <a:pt x="1870800" y="2058617"/>
                  <a:pt x="1870800" y="2058617"/>
                  <a:pt x="1870800" y="2058617"/>
                </a:cubicBezTo>
                <a:cubicBezTo>
                  <a:pt x="1870800" y="1881190"/>
                  <a:pt x="1870800" y="1881190"/>
                  <a:pt x="1870800" y="1881190"/>
                </a:cubicBezTo>
                <a:cubicBezTo>
                  <a:pt x="1886574" y="1868573"/>
                  <a:pt x="1886574" y="1868573"/>
                  <a:pt x="1886574" y="1868573"/>
                </a:cubicBezTo>
                <a:cubicBezTo>
                  <a:pt x="1886574" y="1852014"/>
                  <a:pt x="1886574" y="1852014"/>
                  <a:pt x="1886574" y="1852014"/>
                </a:cubicBezTo>
                <a:cubicBezTo>
                  <a:pt x="1869222" y="1865419"/>
                  <a:pt x="1869222" y="1865419"/>
                  <a:pt x="1869222" y="1865419"/>
                </a:cubicBezTo>
                <a:cubicBezTo>
                  <a:pt x="1869222" y="1519240"/>
                  <a:pt x="1869222" y="1519240"/>
                  <a:pt x="1869222" y="1519240"/>
                </a:cubicBezTo>
                <a:cubicBezTo>
                  <a:pt x="1886574" y="1505835"/>
                  <a:pt x="1886574" y="1505835"/>
                  <a:pt x="1886574" y="1505835"/>
                </a:cubicBezTo>
                <a:cubicBezTo>
                  <a:pt x="1886574" y="1489275"/>
                  <a:pt x="1886574" y="1489275"/>
                  <a:pt x="1886574" y="1489275"/>
                </a:cubicBezTo>
                <a:cubicBezTo>
                  <a:pt x="1862124" y="1508201"/>
                  <a:pt x="1862124" y="1508201"/>
                  <a:pt x="1862124" y="1508201"/>
                </a:cubicBezTo>
                <a:cubicBezTo>
                  <a:pt x="1496955" y="1230627"/>
                  <a:pt x="1496955" y="1230627"/>
                  <a:pt x="1496955" y="1230627"/>
                </a:cubicBezTo>
                <a:cubicBezTo>
                  <a:pt x="1861335" y="947533"/>
                  <a:pt x="1861335" y="947533"/>
                  <a:pt x="1861335" y="947533"/>
                </a:cubicBezTo>
                <a:cubicBezTo>
                  <a:pt x="2226503" y="1225107"/>
                  <a:pt x="2226503" y="1225107"/>
                  <a:pt x="2226503" y="1225107"/>
                </a:cubicBezTo>
                <a:cubicBezTo>
                  <a:pt x="1887362" y="1488487"/>
                  <a:pt x="1887362" y="1488487"/>
                  <a:pt x="1887362" y="1488487"/>
                </a:cubicBezTo>
                <a:cubicBezTo>
                  <a:pt x="1887362" y="1505046"/>
                  <a:pt x="1887362" y="1505046"/>
                  <a:pt x="1887362" y="1505046"/>
                </a:cubicBezTo>
                <a:cubicBezTo>
                  <a:pt x="2231236" y="1238512"/>
                  <a:pt x="2231236" y="1238512"/>
                  <a:pt x="2231236" y="1238512"/>
                </a:cubicBezTo>
                <a:cubicBezTo>
                  <a:pt x="2231236" y="1585480"/>
                  <a:pt x="2231236" y="1585480"/>
                  <a:pt x="2231236" y="1585480"/>
                </a:cubicBezTo>
                <a:lnTo>
                  <a:pt x="1887362" y="1851225"/>
                </a:lnTo>
                <a:cubicBezTo>
                  <a:pt x="1887362" y="1867785"/>
                  <a:pt x="1887362" y="1867785"/>
                  <a:pt x="1887362" y="1867785"/>
                </a:cubicBezTo>
                <a:cubicBezTo>
                  <a:pt x="2243855" y="1591788"/>
                  <a:pt x="2243855" y="1591788"/>
                  <a:pt x="2243855" y="1591788"/>
                </a:cubicBezTo>
                <a:cubicBezTo>
                  <a:pt x="2243855" y="1221952"/>
                  <a:pt x="2243855" y="1221952"/>
                  <a:pt x="2243855" y="1221952"/>
                </a:cubicBezTo>
                <a:cubicBezTo>
                  <a:pt x="1870800" y="938859"/>
                  <a:pt x="1870800" y="938859"/>
                  <a:pt x="1870800" y="938859"/>
                </a:cubicBezTo>
                <a:cubicBezTo>
                  <a:pt x="1870800" y="590314"/>
                  <a:pt x="1870800" y="590314"/>
                  <a:pt x="1870800" y="590314"/>
                </a:cubicBezTo>
                <a:cubicBezTo>
                  <a:pt x="1857392" y="600566"/>
                  <a:pt x="1857392" y="600566"/>
                  <a:pt x="1857392" y="600566"/>
                </a:cubicBezTo>
                <a:cubicBezTo>
                  <a:pt x="1857392" y="933339"/>
                  <a:pt x="1857392" y="933339"/>
                  <a:pt x="1857392" y="933339"/>
                </a:cubicBezTo>
                <a:cubicBezTo>
                  <a:pt x="1496167" y="1214067"/>
                  <a:pt x="1496167" y="1214067"/>
                  <a:pt x="1496167" y="1214067"/>
                </a:cubicBezTo>
                <a:cubicBezTo>
                  <a:pt x="1496167" y="867888"/>
                  <a:pt x="1496167" y="867888"/>
                  <a:pt x="1496167" y="867888"/>
                </a:cubicBezTo>
                <a:cubicBezTo>
                  <a:pt x="1857392" y="587160"/>
                  <a:pt x="1857392" y="587160"/>
                  <a:pt x="1857392" y="587160"/>
                </a:cubicBezTo>
                <a:cubicBezTo>
                  <a:pt x="1857392" y="599777"/>
                  <a:pt x="1857392" y="599777"/>
                  <a:pt x="1857392" y="599777"/>
                </a:cubicBezTo>
                <a:cubicBezTo>
                  <a:pt x="1870800" y="589526"/>
                  <a:pt x="1870800" y="589526"/>
                  <a:pt x="1870800" y="589526"/>
                </a:cubicBezTo>
                <a:cubicBezTo>
                  <a:pt x="1870800" y="570600"/>
                  <a:pt x="1870800" y="570600"/>
                  <a:pt x="1870800" y="570600"/>
                </a:cubicBezTo>
                <a:cubicBezTo>
                  <a:pt x="1509574" y="295392"/>
                  <a:pt x="1509574" y="295392"/>
                  <a:pt x="1509574" y="295392"/>
                </a:cubicBezTo>
                <a:cubicBezTo>
                  <a:pt x="1498533" y="304066"/>
                  <a:pt x="1498533" y="304066"/>
                  <a:pt x="1498533" y="304066"/>
                </a:cubicBezTo>
                <a:cubicBezTo>
                  <a:pt x="1508786" y="295392"/>
                  <a:pt x="1508786" y="295392"/>
                  <a:pt x="1508786" y="295392"/>
                </a:cubicBezTo>
                <a:cubicBezTo>
                  <a:pt x="1493012" y="283564"/>
                  <a:pt x="1493012" y="283564"/>
                  <a:pt x="1493012" y="283564"/>
                </a:cubicBezTo>
                <a:cubicBezTo>
                  <a:pt x="1493012" y="97759"/>
                  <a:pt x="1493012" y="28082"/>
                  <a:pt x="1493012" y="1953"/>
                </a:cubicBezTo>
                <a:close/>
                <a:moveTo>
                  <a:pt x="1398859" y="0"/>
                </a:moveTo>
                <a:lnTo>
                  <a:pt x="1480393" y="0"/>
                </a:lnTo>
                <a:lnTo>
                  <a:pt x="1480393" y="84404"/>
                </a:lnTo>
                <a:cubicBezTo>
                  <a:pt x="1480393" y="283564"/>
                  <a:pt x="1480393" y="283564"/>
                  <a:pt x="1480393" y="283564"/>
                </a:cubicBezTo>
                <a:cubicBezTo>
                  <a:pt x="1118379" y="564292"/>
                  <a:pt x="1118379" y="564292"/>
                  <a:pt x="1118379" y="564292"/>
                </a:cubicBezTo>
                <a:cubicBezTo>
                  <a:pt x="1118379" y="218113"/>
                  <a:pt x="1118379" y="218113"/>
                  <a:pt x="1118379" y="218113"/>
                </a:cubicBezTo>
                <a:cubicBezTo>
                  <a:pt x="1267443" y="102194"/>
                  <a:pt x="1341976" y="44235"/>
                  <a:pt x="1379242" y="15255"/>
                </a:cubicBezTo>
                <a:close/>
                <a:moveTo>
                  <a:pt x="840168" y="0"/>
                </a:moveTo>
                <a:lnTo>
                  <a:pt x="1377550" y="0"/>
                </a:lnTo>
                <a:lnTo>
                  <a:pt x="1301753" y="58896"/>
                </a:lnTo>
                <a:cubicBezTo>
                  <a:pt x="1112069" y="206284"/>
                  <a:pt x="1112069" y="206284"/>
                  <a:pt x="1112069" y="206284"/>
                </a:cubicBezTo>
                <a:cubicBezTo>
                  <a:pt x="966554" y="95886"/>
                  <a:pt x="893796" y="40686"/>
                  <a:pt x="857417" y="1308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540000" rIns="540000">
            <a:noAutofit/>
          </a:bodyPr>
          <a:lstStyle>
            <a:lvl1pPr algn="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05E3D2-1467-BBD4-EE19-55F1FF901071}"/>
              </a:ext>
            </a:extLst>
          </p:cNvPr>
          <p:cNvSpPr/>
          <p:nvPr userDrawn="1"/>
        </p:nvSpPr>
        <p:spPr>
          <a:xfrm>
            <a:off x="7170057" y="0"/>
            <a:ext cx="502194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26600" y="6343650"/>
            <a:ext cx="10160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16/01/2024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+ contenu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1890" y="1381125"/>
            <a:ext cx="5979247" cy="4532313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0" name="Titre 10">
            <a:extLst>
              <a:ext uri="{FF2B5EF4-FFF2-40B4-BE49-F238E27FC236}">
                <a16:creationId xmlns:a16="http://schemas.microsoft.com/office/drawing/2014/main" id="{E8A77A76-28CB-5629-14F2-37B56A986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4695" y="314036"/>
            <a:ext cx="5976441" cy="8718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Hugues Paradis, DASE/SRCE/LRBN</a:t>
            </a:r>
          </a:p>
        </p:txBody>
      </p:sp>
    </p:spTree>
    <p:extLst>
      <p:ext uri="{BB962C8B-B14F-4D97-AF65-F5344CB8AC3E}">
        <p14:creationId xmlns:p14="http://schemas.microsoft.com/office/powerpoint/2010/main" val="13290519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haut +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26600" y="6343650"/>
            <a:ext cx="10160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16/01/2024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Hugues Paradis, DASE/SRCE/LRBN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 haut + contenu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9BDF78EF-B925-4A77-F088-A8970BDC4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8" y="3381829"/>
            <a:ext cx="10836275" cy="2531609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46C622DF-824A-7030-FF06-98A537DB20A5}"/>
              </a:ext>
            </a:extLst>
          </p:cNvPr>
          <p:cNvSpPr txBox="1"/>
          <p:nvPr userDrawn="1"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adaptez si besoin la couleur du texte en fonction de celle-ci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285252E3-9176-AD7B-44E7-02A49D473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01600"/>
            <a:ext cx="10836275" cy="1084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4" name="Espace réservé pour une image  28">
            <a:extLst>
              <a:ext uri="{FF2B5EF4-FFF2-40B4-BE49-F238E27FC236}">
                <a16:creationId xmlns:a16="http://schemas.microsoft.com/office/drawing/2014/main" id="{DCB96DEF-5249-666B-576F-70AC92D0663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flipH="1">
            <a:off x="-35541" y="-27742"/>
            <a:ext cx="12125939" cy="2408374"/>
          </a:xfrm>
          <a:custGeom>
            <a:avLst/>
            <a:gdLst>
              <a:gd name="connsiteX0" fmla="*/ 738225 w 5957423"/>
              <a:gd name="connsiteY0" fmla="*/ 6793932 h 6858000"/>
              <a:gd name="connsiteX1" fmla="*/ 814828 w 5957423"/>
              <a:gd name="connsiteY1" fmla="*/ 6852286 h 6858000"/>
              <a:gd name="connsiteX2" fmla="*/ 822329 w 5957423"/>
              <a:gd name="connsiteY2" fmla="*/ 6858000 h 6858000"/>
              <a:gd name="connsiteX3" fmla="*/ 655724 w 5957423"/>
              <a:gd name="connsiteY3" fmla="*/ 6858000 h 6858000"/>
              <a:gd name="connsiteX4" fmla="*/ 656989 w 5957423"/>
              <a:gd name="connsiteY4" fmla="*/ 6857017 h 6858000"/>
              <a:gd name="connsiteX5" fmla="*/ 738225 w 5957423"/>
              <a:gd name="connsiteY5" fmla="*/ 6793932 h 6858000"/>
              <a:gd name="connsiteX6" fmla="*/ 733493 w 5957423"/>
              <a:gd name="connsiteY6" fmla="*/ 6434348 h 6858000"/>
              <a:gd name="connsiteX7" fmla="*/ 733493 w 5957423"/>
              <a:gd name="connsiteY7" fmla="*/ 6780527 h 6858000"/>
              <a:gd name="connsiteX8" fmla="*/ 639637 w 5957423"/>
              <a:gd name="connsiteY8" fmla="*/ 6853075 h 6858000"/>
              <a:gd name="connsiteX9" fmla="*/ 656989 w 5957423"/>
              <a:gd name="connsiteY9" fmla="*/ 6857017 h 6858000"/>
              <a:gd name="connsiteX10" fmla="*/ 638848 w 5957423"/>
              <a:gd name="connsiteY10" fmla="*/ 6853863 h 6858000"/>
              <a:gd name="connsiteX11" fmla="*/ 633515 w 5957423"/>
              <a:gd name="connsiteY11" fmla="*/ 6858000 h 6858000"/>
              <a:gd name="connsiteX12" fmla="*/ 371479 w 5957423"/>
              <a:gd name="connsiteY12" fmla="*/ 6858000 h 6858000"/>
              <a:gd name="connsiteX13" fmla="*/ 371479 w 5957423"/>
              <a:gd name="connsiteY13" fmla="*/ 6799592 h 6858000"/>
              <a:gd name="connsiteX14" fmla="*/ 371479 w 5957423"/>
              <a:gd name="connsiteY14" fmla="*/ 6715076 h 6858000"/>
              <a:gd name="connsiteX15" fmla="*/ 733493 w 5957423"/>
              <a:gd name="connsiteY15" fmla="*/ 6434348 h 6858000"/>
              <a:gd name="connsiteX16" fmla="*/ 1106548 w 5957423"/>
              <a:gd name="connsiteY16" fmla="*/ 5786939 h 6858000"/>
              <a:gd name="connsiteX17" fmla="*/ 1106548 w 5957423"/>
              <a:gd name="connsiteY17" fmla="*/ 6133906 h 6858000"/>
              <a:gd name="connsiteX18" fmla="*/ 1012693 w 5957423"/>
              <a:gd name="connsiteY18" fmla="*/ 6206454 h 6858000"/>
              <a:gd name="connsiteX19" fmla="*/ 744534 w 5957423"/>
              <a:gd name="connsiteY19" fmla="*/ 6413845 h 6858000"/>
              <a:gd name="connsiteX20" fmla="*/ 744534 w 5957423"/>
              <a:gd name="connsiteY20" fmla="*/ 6067667 h 6858000"/>
              <a:gd name="connsiteX21" fmla="*/ 873093 w 5957423"/>
              <a:gd name="connsiteY21" fmla="*/ 5968308 h 6858000"/>
              <a:gd name="connsiteX22" fmla="*/ 1106548 w 5957423"/>
              <a:gd name="connsiteY22" fmla="*/ 5786939 h 6858000"/>
              <a:gd name="connsiteX23" fmla="*/ 1739875 w 5957423"/>
              <a:gd name="connsiteY23" fmla="*/ 5671020 h 6858000"/>
              <a:gd name="connsiteX24" fmla="*/ 1726467 w 5957423"/>
              <a:gd name="connsiteY24" fmla="*/ 5677328 h 6858000"/>
              <a:gd name="connsiteX25" fmla="*/ 1739875 w 5957423"/>
              <a:gd name="connsiteY25" fmla="*/ 5671020 h 6858000"/>
              <a:gd name="connsiteX26" fmla="*/ 1488280 w 5957423"/>
              <a:gd name="connsiteY26" fmla="*/ 5495959 h 6858000"/>
              <a:gd name="connsiteX27" fmla="*/ 1726467 w 5957423"/>
              <a:gd name="connsiteY27" fmla="*/ 5677328 h 6858000"/>
              <a:gd name="connsiteX28" fmla="*/ 1853448 w 5957423"/>
              <a:gd name="connsiteY28" fmla="*/ 5773533 h 6858000"/>
              <a:gd name="connsiteX29" fmla="*/ 1489068 w 5957423"/>
              <a:gd name="connsiteY29" fmla="*/ 6056627 h 6858000"/>
              <a:gd name="connsiteX30" fmla="*/ 1123900 w 5957423"/>
              <a:gd name="connsiteY30" fmla="*/ 5779053 h 6858000"/>
              <a:gd name="connsiteX31" fmla="*/ 1488280 w 5957423"/>
              <a:gd name="connsiteY31" fmla="*/ 5495959 h 6858000"/>
              <a:gd name="connsiteX32" fmla="*/ 359648 w 5957423"/>
              <a:gd name="connsiteY32" fmla="*/ 4847761 h 6858000"/>
              <a:gd name="connsiteX33" fmla="*/ 724817 w 5957423"/>
              <a:gd name="connsiteY33" fmla="*/ 5125335 h 6858000"/>
              <a:gd name="connsiteX34" fmla="*/ 487418 w 5957423"/>
              <a:gd name="connsiteY34" fmla="*/ 5309070 h 6858000"/>
              <a:gd name="connsiteX35" fmla="*/ 493727 w 5957423"/>
              <a:gd name="connsiteY35" fmla="*/ 5320110 h 6858000"/>
              <a:gd name="connsiteX36" fmla="*/ 733493 w 5957423"/>
              <a:gd name="connsiteY36" fmla="*/ 5134798 h 6858000"/>
              <a:gd name="connsiteX37" fmla="*/ 733493 w 5957423"/>
              <a:gd name="connsiteY37" fmla="*/ 5480976 h 6858000"/>
              <a:gd name="connsiteX38" fmla="*/ 633328 w 5957423"/>
              <a:gd name="connsiteY38" fmla="*/ 5558256 h 6858000"/>
              <a:gd name="connsiteX39" fmla="*/ 641215 w 5957423"/>
              <a:gd name="connsiteY39" fmla="*/ 5570873 h 6858000"/>
              <a:gd name="connsiteX40" fmla="*/ 737436 w 5957423"/>
              <a:gd name="connsiteY40" fmla="*/ 5495959 h 6858000"/>
              <a:gd name="connsiteX41" fmla="*/ 1102605 w 5957423"/>
              <a:gd name="connsiteY41" fmla="*/ 5773533 h 6858000"/>
              <a:gd name="connsiteX42" fmla="*/ 866783 w 5957423"/>
              <a:gd name="connsiteY42" fmla="*/ 5956479 h 6858000"/>
              <a:gd name="connsiteX43" fmla="*/ 873093 w 5957423"/>
              <a:gd name="connsiteY43" fmla="*/ 5968308 h 6858000"/>
              <a:gd name="connsiteX44" fmla="*/ 865994 w 5957423"/>
              <a:gd name="connsiteY44" fmla="*/ 5957268 h 6858000"/>
              <a:gd name="connsiteX45" fmla="*/ 738225 w 5957423"/>
              <a:gd name="connsiteY45" fmla="*/ 6056627 h 6858000"/>
              <a:gd name="connsiteX46" fmla="*/ 373056 w 5957423"/>
              <a:gd name="connsiteY46" fmla="*/ 5779053 h 6858000"/>
              <a:gd name="connsiteX47" fmla="*/ 640426 w 5957423"/>
              <a:gd name="connsiteY47" fmla="*/ 5571661 h 6858000"/>
              <a:gd name="connsiteX48" fmla="*/ 633328 w 5957423"/>
              <a:gd name="connsiteY48" fmla="*/ 5559044 h 6858000"/>
              <a:gd name="connsiteX49" fmla="*/ 371479 w 5957423"/>
              <a:gd name="connsiteY49" fmla="*/ 5761705 h 6858000"/>
              <a:gd name="connsiteX50" fmla="*/ 371479 w 5957423"/>
              <a:gd name="connsiteY50" fmla="*/ 5415526 h 6858000"/>
              <a:gd name="connsiteX51" fmla="*/ 493727 w 5957423"/>
              <a:gd name="connsiteY51" fmla="*/ 5320898 h 6858000"/>
              <a:gd name="connsiteX52" fmla="*/ 486629 w 5957423"/>
              <a:gd name="connsiteY52" fmla="*/ 5309070 h 6858000"/>
              <a:gd name="connsiteX53" fmla="*/ 365169 w 5957423"/>
              <a:gd name="connsiteY53" fmla="*/ 5403697 h 6858000"/>
              <a:gd name="connsiteX54" fmla="*/ 0 w 5957423"/>
              <a:gd name="connsiteY54" fmla="*/ 5126124 h 6858000"/>
              <a:gd name="connsiteX55" fmla="*/ 359648 w 5957423"/>
              <a:gd name="connsiteY55" fmla="*/ 4847761 h 6858000"/>
              <a:gd name="connsiteX56" fmla="*/ 1106548 w 5957423"/>
              <a:gd name="connsiteY56" fmla="*/ 4487388 h 6858000"/>
              <a:gd name="connsiteX57" fmla="*/ 1106548 w 5957423"/>
              <a:gd name="connsiteY57" fmla="*/ 4833567 h 6858000"/>
              <a:gd name="connsiteX58" fmla="*/ 1018214 w 5957423"/>
              <a:gd name="connsiteY58" fmla="*/ 4902172 h 6858000"/>
              <a:gd name="connsiteX59" fmla="*/ 1025312 w 5957423"/>
              <a:gd name="connsiteY59" fmla="*/ 4913212 h 6858000"/>
              <a:gd name="connsiteX60" fmla="*/ 1017425 w 5957423"/>
              <a:gd name="connsiteY60" fmla="*/ 4902960 h 6858000"/>
              <a:gd name="connsiteX61" fmla="*/ 744534 w 5957423"/>
              <a:gd name="connsiteY61" fmla="*/ 5114295 h 6858000"/>
              <a:gd name="connsiteX62" fmla="*/ 744534 w 5957423"/>
              <a:gd name="connsiteY62" fmla="*/ 4768116 h 6858000"/>
              <a:gd name="connsiteX63" fmla="*/ 856530 w 5957423"/>
              <a:gd name="connsiteY63" fmla="*/ 4680586 h 6858000"/>
              <a:gd name="connsiteX64" fmla="*/ 849432 w 5957423"/>
              <a:gd name="connsiteY64" fmla="*/ 4670335 h 6858000"/>
              <a:gd name="connsiteX65" fmla="*/ 857319 w 5957423"/>
              <a:gd name="connsiteY65" fmla="*/ 4680586 h 6858000"/>
              <a:gd name="connsiteX66" fmla="*/ 1106548 w 5957423"/>
              <a:gd name="connsiteY66" fmla="*/ 4487388 h 6858000"/>
              <a:gd name="connsiteX67" fmla="*/ 737436 w 5957423"/>
              <a:gd name="connsiteY67" fmla="*/ 4196409 h 6858000"/>
              <a:gd name="connsiteX68" fmla="*/ 1102605 w 5957423"/>
              <a:gd name="connsiteY68" fmla="*/ 4473983 h 6858000"/>
              <a:gd name="connsiteX69" fmla="*/ 849432 w 5957423"/>
              <a:gd name="connsiteY69" fmla="*/ 4670335 h 6858000"/>
              <a:gd name="connsiteX70" fmla="*/ 738225 w 5957423"/>
              <a:gd name="connsiteY70" fmla="*/ 4756288 h 6858000"/>
              <a:gd name="connsiteX71" fmla="*/ 373056 w 5957423"/>
              <a:gd name="connsiteY71" fmla="*/ 4478714 h 6858000"/>
              <a:gd name="connsiteX72" fmla="*/ 737436 w 5957423"/>
              <a:gd name="connsiteY72" fmla="*/ 4196409 h 6858000"/>
              <a:gd name="connsiteX73" fmla="*/ 1115224 w 5957423"/>
              <a:gd name="connsiteY73" fmla="*/ 3544268 h 6858000"/>
              <a:gd name="connsiteX74" fmla="*/ 1125477 w 5957423"/>
              <a:gd name="connsiteY74" fmla="*/ 3552154 h 6858000"/>
              <a:gd name="connsiteX75" fmla="*/ 1480393 w 5957423"/>
              <a:gd name="connsiteY75" fmla="*/ 3821842 h 6858000"/>
              <a:gd name="connsiteX76" fmla="*/ 1116013 w 5957423"/>
              <a:gd name="connsiteY76" fmla="*/ 4104935 h 6858000"/>
              <a:gd name="connsiteX77" fmla="*/ 750844 w 5957423"/>
              <a:gd name="connsiteY77" fmla="*/ 3826573 h 6858000"/>
              <a:gd name="connsiteX78" fmla="*/ 1115224 w 5957423"/>
              <a:gd name="connsiteY78" fmla="*/ 3544268 h 6858000"/>
              <a:gd name="connsiteX79" fmla="*/ 1480393 w 5957423"/>
              <a:gd name="connsiteY79" fmla="*/ 2538851 h 6858000"/>
              <a:gd name="connsiteX80" fmla="*/ 1480393 w 5957423"/>
              <a:gd name="connsiteY80" fmla="*/ 2885030 h 6858000"/>
              <a:gd name="connsiteX81" fmla="*/ 1386537 w 5957423"/>
              <a:gd name="connsiteY81" fmla="*/ 2957578 h 6858000"/>
              <a:gd name="connsiteX82" fmla="*/ 1392847 w 5957423"/>
              <a:gd name="connsiteY82" fmla="*/ 2969406 h 6858000"/>
              <a:gd name="connsiteX83" fmla="*/ 1385748 w 5957423"/>
              <a:gd name="connsiteY83" fmla="*/ 2958366 h 6858000"/>
              <a:gd name="connsiteX84" fmla="*/ 1118379 w 5957423"/>
              <a:gd name="connsiteY84" fmla="*/ 3165758 h 6858000"/>
              <a:gd name="connsiteX85" fmla="*/ 1118379 w 5957423"/>
              <a:gd name="connsiteY85" fmla="*/ 2819579 h 6858000"/>
              <a:gd name="connsiteX86" fmla="*/ 1246148 w 5957423"/>
              <a:gd name="connsiteY86" fmla="*/ 2720221 h 6858000"/>
              <a:gd name="connsiteX87" fmla="*/ 1239839 w 5957423"/>
              <a:gd name="connsiteY87" fmla="*/ 2708392 h 6858000"/>
              <a:gd name="connsiteX88" fmla="*/ 1246937 w 5957423"/>
              <a:gd name="connsiteY88" fmla="*/ 2719432 h 6858000"/>
              <a:gd name="connsiteX89" fmla="*/ 1480393 w 5957423"/>
              <a:gd name="connsiteY89" fmla="*/ 2538851 h 6858000"/>
              <a:gd name="connsiteX90" fmla="*/ 732704 w 5957423"/>
              <a:gd name="connsiteY90" fmla="*/ 1598885 h 6858000"/>
              <a:gd name="connsiteX91" fmla="*/ 1097873 w 5957423"/>
              <a:gd name="connsiteY91" fmla="*/ 1876459 h 6858000"/>
              <a:gd name="connsiteX92" fmla="*/ 860473 w 5957423"/>
              <a:gd name="connsiteY92" fmla="*/ 2060194 h 6858000"/>
              <a:gd name="connsiteX93" fmla="*/ 867572 w 5957423"/>
              <a:gd name="connsiteY93" fmla="*/ 2072022 h 6858000"/>
              <a:gd name="connsiteX94" fmla="*/ 1106548 w 5957423"/>
              <a:gd name="connsiteY94" fmla="*/ 1885922 h 6858000"/>
              <a:gd name="connsiteX95" fmla="*/ 1106548 w 5957423"/>
              <a:gd name="connsiteY95" fmla="*/ 2232889 h 6858000"/>
              <a:gd name="connsiteX96" fmla="*/ 1007172 w 5957423"/>
              <a:gd name="connsiteY96" fmla="*/ 2310168 h 6858000"/>
              <a:gd name="connsiteX97" fmla="*/ 1014270 w 5957423"/>
              <a:gd name="connsiteY97" fmla="*/ 2322785 h 6858000"/>
              <a:gd name="connsiteX98" fmla="*/ 1110492 w 5957423"/>
              <a:gd name="connsiteY98" fmla="*/ 2247872 h 6858000"/>
              <a:gd name="connsiteX99" fmla="*/ 1475660 w 5957423"/>
              <a:gd name="connsiteY99" fmla="*/ 2525446 h 6858000"/>
              <a:gd name="connsiteX100" fmla="*/ 1239839 w 5957423"/>
              <a:gd name="connsiteY100" fmla="*/ 2708392 h 6858000"/>
              <a:gd name="connsiteX101" fmla="*/ 1112069 w 5957423"/>
              <a:gd name="connsiteY101" fmla="*/ 2807751 h 6858000"/>
              <a:gd name="connsiteX102" fmla="*/ 746900 w 5957423"/>
              <a:gd name="connsiteY102" fmla="*/ 2530177 h 6858000"/>
              <a:gd name="connsiteX103" fmla="*/ 1013481 w 5957423"/>
              <a:gd name="connsiteY103" fmla="*/ 2322785 h 6858000"/>
              <a:gd name="connsiteX104" fmla="*/ 1006383 w 5957423"/>
              <a:gd name="connsiteY104" fmla="*/ 2310168 h 6858000"/>
              <a:gd name="connsiteX105" fmla="*/ 744534 w 5957423"/>
              <a:gd name="connsiteY105" fmla="*/ 2513617 h 6858000"/>
              <a:gd name="connsiteX106" fmla="*/ 744534 w 5957423"/>
              <a:gd name="connsiteY106" fmla="*/ 2166650 h 6858000"/>
              <a:gd name="connsiteX107" fmla="*/ 866783 w 5957423"/>
              <a:gd name="connsiteY107" fmla="*/ 2072022 h 6858000"/>
              <a:gd name="connsiteX108" fmla="*/ 860473 w 5957423"/>
              <a:gd name="connsiteY108" fmla="*/ 2060983 h 6858000"/>
              <a:gd name="connsiteX109" fmla="*/ 738225 w 5957423"/>
              <a:gd name="connsiteY109" fmla="*/ 2155610 h 6858000"/>
              <a:gd name="connsiteX110" fmla="*/ 373056 w 5957423"/>
              <a:gd name="connsiteY110" fmla="*/ 1878036 h 6858000"/>
              <a:gd name="connsiteX111" fmla="*/ 732704 w 5957423"/>
              <a:gd name="connsiteY111" fmla="*/ 1598885 h 6858000"/>
              <a:gd name="connsiteX112" fmla="*/ 1480393 w 5957423"/>
              <a:gd name="connsiteY112" fmla="*/ 1238512 h 6858000"/>
              <a:gd name="connsiteX113" fmla="*/ 1480393 w 5957423"/>
              <a:gd name="connsiteY113" fmla="*/ 1585480 h 6858000"/>
              <a:gd name="connsiteX114" fmla="*/ 1391269 w 5957423"/>
              <a:gd name="connsiteY114" fmla="*/ 1654085 h 6858000"/>
              <a:gd name="connsiteX115" fmla="*/ 1399156 w 5957423"/>
              <a:gd name="connsiteY115" fmla="*/ 1664336 h 6858000"/>
              <a:gd name="connsiteX116" fmla="*/ 1483547 w 5957423"/>
              <a:gd name="connsiteY116" fmla="*/ 1598885 h 6858000"/>
              <a:gd name="connsiteX117" fmla="*/ 1848716 w 5957423"/>
              <a:gd name="connsiteY117" fmla="*/ 1876459 h 6858000"/>
              <a:gd name="connsiteX118" fmla="*/ 1658639 w 5957423"/>
              <a:gd name="connsiteY118" fmla="*/ 2023920 h 6858000"/>
              <a:gd name="connsiteX119" fmla="*/ 1489068 w 5957423"/>
              <a:gd name="connsiteY119" fmla="*/ 2155610 h 6858000"/>
              <a:gd name="connsiteX120" fmla="*/ 1123900 w 5957423"/>
              <a:gd name="connsiteY120" fmla="*/ 1878036 h 6858000"/>
              <a:gd name="connsiteX121" fmla="*/ 1398368 w 5957423"/>
              <a:gd name="connsiteY121" fmla="*/ 1665124 h 6858000"/>
              <a:gd name="connsiteX122" fmla="*/ 1390481 w 5957423"/>
              <a:gd name="connsiteY122" fmla="*/ 1654085 h 6858000"/>
              <a:gd name="connsiteX123" fmla="*/ 1118379 w 5957423"/>
              <a:gd name="connsiteY123" fmla="*/ 1865419 h 6858000"/>
              <a:gd name="connsiteX124" fmla="*/ 1118379 w 5957423"/>
              <a:gd name="connsiteY124" fmla="*/ 1519240 h 6858000"/>
              <a:gd name="connsiteX125" fmla="*/ 1230374 w 5957423"/>
              <a:gd name="connsiteY125" fmla="*/ 1432499 h 6858000"/>
              <a:gd name="connsiteX126" fmla="*/ 1480393 w 5957423"/>
              <a:gd name="connsiteY126" fmla="*/ 1238512 h 6858000"/>
              <a:gd name="connsiteX127" fmla="*/ 1110492 w 5957423"/>
              <a:gd name="connsiteY127" fmla="*/ 947533 h 6858000"/>
              <a:gd name="connsiteX128" fmla="*/ 1475660 w 5957423"/>
              <a:gd name="connsiteY128" fmla="*/ 1225107 h 6858000"/>
              <a:gd name="connsiteX129" fmla="*/ 1223276 w 5957423"/>
              <a:gd name="connsiteY129" fmla="*/ 1421459 h 6858000"/>
              <a:gd name="connsiteX130" fmla="*/ 1230374 w 5957423"/>
              <a:gd name="connsiteY130" fmla="*/ 1432499 h 6858000"/>
              <a:gd name="connsiteX131" fmla="*/ 1222487 w 5957423"/>
              <a:gd name="connsiteY131" fmla="*/ 1422247 h 6858000"/>
              <a:gd name="connsiteX132" fmla="*/ 1112069 w 5957423"/>
              <a:gd name="connsiteY132" fmla="*/ 1508201 h 6858000"/>
              <a:gd name="connsiteX133" fmla="*/ 746900 w 5957423"/>
              <a:gd name="connsiteY133" fmla="*/ 1230627 h 6858000"/>
              <a:gd name="connsiteX134" fmla="*/ 1110492 w 5957423"/>
              <a:gd name="connsiteY134" fmla="*/ 947533 h 6858000"/>
              <a:gd name="connsiteX135" fmla="*/ 1488280 w 5957423"/>
              <a:gd name="connsiteY135" fmla="*/ 296181 h 6858000"/>
              <a:gd name="connsiteX136" fmla="*/ 1498533 w 5957423"/>
              <a:gd name="connsiteY136" fmla="*/ 304066 h 6858000"/>
              <a:gd name="connsiteX137" fmla="*/ 1853448 w 5957423"/>
              <a:gd name="connsiteY137" fmla="*/ 573754 h 6858000"/>
              <a:gd name="connsiteX138" fmla="*/ 1489068 w 5957423"/>
              <a:gd name="connsiteY138" fmla="*/ 856060 h 6858000"/>
              <a:gd name="connsiteX139" fmla="*/ 1123900 w 5957423"/>
              <a:gd name="connsiteY139" fmla="*/ 578486 h 6858000"/>
              <a:gd name="connsiteX140" fmla="*/ 1488280 w 5957423"/>
              <a:gd name="connsiteY140" fmla="*/ 296181 h 6858000"/>
              <a:gd name="connsiteX141" fmla="*/ 1493012 w 5957423"/>
              <a:gd name="connsiteY141" fmla="*/ 0 h 6858000"/>
              <a:gd name="connsiteX142" fmla="*/ 5957423 w 5957423"/>
              <a:gd name="connsiteY142" fmla="*/ 0 h 6858000"/>
              <a:gd name="connsiteX143" fmla="*/ 5957423 w 5957423"/>
              <a:gd name="connsiteY143" fmla="*/ 6858000 h 6858000"/>
              <a:gd name="connsiteX144" fmla="*/ 843615 w 5957423"/>
              <a:gd name="connsiteY144" fmla="*/ 6858000 h 6858000"/>
              <a:gd name="connsiteX145" fmla="*/ 810785 w 5957423"/>
              <a:gd name="connsiteY145" fmla="*/ 6833040 h 6858000"/>
              <a:gd name="connsiteX146" fmla="*/ 746900 w 5957423"/>
              <a:gd name="connsiteY146" fmla="*/ 6784470 h 6858000"/>
              <a:gd name="connsiteX147" fmla="*/ 746900 w 5957423"/>
              <a:gd name="connsiteY147" fmla="*/ 6429617 h 6858000"/>
              <a:gd name="connsiteX148" fmla="*/ 1019002 w 5957423"/>
              <a:gd name="connsiteY148" fmla="*/ 6218282 h 6858000"/>
              <a:gd name="connsiteX149" fmla="*/ 1012693 w 5957423"/>
              <a:gd name="connsiteY149" fmla="*/ 6206454 h 6858000"/>
              <a:gd name="connsiteX150" fmla="*/ 1019791 w 5957423"/>
              <a:gd name="connsiteY150" fmla="*/ 6217493 h 6858000"/>
              <a:gd name="connsiteX151" fmla="*/ 1110492 w 5957423"/>
              <a:gd name="connsiteY151" fmla="*/ 6147311 h 6858000"/>
              <a:gd name="connsiteX152" fmla="*/ 1489068 w 5957423"/>
              <a:gd name="connsiteY152" fmla="*/ 6435925 h 6858000"/>
              <a:gd name="connsiteX153" fmla="*/ 1870800 w 5957423"/>
              <a:gd name="connsiteY153" fmla="*/ 6140214 h 6858000"/>
              <a:gd name="connsiteX154" fmla="*/ 1870800 w 5957423"/>
              <a:gd name="connsiteY154" fmla="*/ 6021930 h 6858000"/>
              <a:gd name="connsiteX155" fmla="*/ 1857392 w 5957423"/>
              <a:gd name="connsiteY155" fmla="*/ 6027450 h 6858000"/>
              <a:gd name="connsiteX156" fmla="*/ 1857392 w 5957423"/>
              <a:gd name="connsiteY156" fmla="*/ 6133906 h 6858000"/>
              <a:gd name="connsiteX157" fmla="*/ 1495378 w 5957423"/>
              <a:gd name="connsiteY157" fmla="*/ 6413845 h 6858000"/>
              <a:gd name="connsiteX158" fmla="*/ 1495378 w 5957423"/>
              <a:gd name="connsiteY158" fmla="*/ 6067667 h 6858000"/>
              <a:gd name="connsiteX159" fmla="*/ 1857392 w 5957423"/>
              <a:gd name="connsiteY159" fmla="*/ 5786939 h 6858000"/>
              <a:gd name="connsiteX160" fmla="*/ 1857392 w 5957423"/>
              <a:gd name="connsiteY160" fmla="*/ 6026661 h 6858000"/>
              <a:gd name="connsiteX161" fmla="*/ 1870800 w 5957423"/>
              <a:gd name="connsiteY161" fmla="*/ 6021141 h 6858000"/>
              <a:gd name="connsiteX162" fmla="*/ 1870800 w 5957423"/>
              <a:gd name="connsiteY162" fmla="*/ 5770379 h 6858000"/>
              <a:gd name="connsiteX163" fmla="*/ 1739875 w 5957423"/>
              <a:gd name="connsiteY163" fmla="*/ 5671020 h 6858000"/>
              <a:gd name="connsiteX164" fmla="*/ 1497744 w 5957423"/>
              <a:gd name="connsiteY164" fmla="*/ 5487285 h 6858000"/>
              <a:gd name="connsiteX165" fmla="*/ 1497744 w 5957423"/>
              <a:gd name="connsiteY165" fmla="*/ 5307493 h 6858000"/>
              <a:gd name="connsiteX166" fmla="*/ 1484336 w 5957423"/>
              <a:gd name="connsiteY166" fmla="*/ 5309858 h 6858000"/>
              <a:gd name="connsiteX167" fmla="*/ 1484336 w 5957423"/>
              <a:gd name="connsiteY167" fmla="*/ 5480976 h 6858000"/>
              <a:gd name="connsiteX168" fmla="*/ 1122322 w 5957423"/>
              <a:gd name="connsiteY168" fmla="*/ 5761705 h 6858000"/>
              <a:gd name="connsiteX169" fmla="*/ 1122322 w 5957423"/>
              <a:gd name="connsiteY169" fmla="*/ 5415526 h 6858000"/>
              <a:gd name="connsiteX170" fmla="*/ 1292682 w 5957423"/>
              <a:gd name="connsiteY170" fmla="*/ 5283047 h 6858000"/>
              <a:gd name="connsiteX171" fmla="*/ 1285583 w 5957423"/>
              <a:gd name="connsiteY171" fmla="*/ 5272796 h 6858000"/>
              <a:gd name="connsiteX172" fmla="*/ 1116013 w 5957423"/>
              <a:gd name="connsiteY172" fmla="*/ 5403697 h 6858000"/>
              <a:gd name="connsiteX173" fmla="*/ 750844 w 5957423"/>
              <a:gd name="connsiteY173" fmla="*/ 5126124 h 6858000"/>
              <a:gd name="connsiteX174" fmla="*/ 1025312 w 5957423"/>
              <a:gd name="connsiteY174" fmla="*/ 4913212 h 6858000"/>
              <a:gd name="connsiteX175" fmla="*/ 1110492 w 5957423"/>
              <a:gd name="connsiteY175" fmla="*/ 4847761 h 6858000"/>
              <a:gd name="connsiteX176" fmla="*/ 1475660 w 5957423"/>
              <a:gd name="connsiteY176" fmla="*/ 5125335 h 6858000"/>
              <a:gd name="connsiteX177" fmla="*/ 1285583 w 5957423"/>
              <a:gd name="connsiteY177" fmla="*/ 5272008 h 6858000"/>
              <a:gd name="connsiteX178" fmla="*/ 1293470 w 5957423"/>
              <a:gd name="connsiteY178" fmla="*/ 5283047 h 6858000"/>
              <a:gd name="connsiteX179" fmla="*/ 1484336 w 5957423"/>
              <a:gd name="connsiteY179" fmla="*/ 5134798 h 6858000"/>
              <a:gd name="connsiteX180" fmla="*/ 1484336 w 5957423"/>
              <a:gd name="connsiteY180" fmla="*/ 5309070 h 6858000"/>
              <a:gd name="connsiteX181" fmla="*/ 1497744 w 5957423"/>
              <a:gd name="connsiteY181" fmla="*/ 5306704 h 6858000"/>
              <a:gd name="connsiteX182" fmla="*/ 1497744 w 5957423"/>
              <a:gd name="connsiteY182" fmla="*/ 5129278 h 6858000"/>
              <a:gd name="connsiteX183" fmla="*/ 1513518 w 5957423"/>
              <a:gd name="connsiteY183" fmla="*/ 5116661 h 6858000"/>
              <a:gd name="connsiteX184" fmla="*/ 1513518 w 5957423"/>
              <a:gd name="connsiteY184" fmla="*/ 5100101 h 6858000"/>
              <a:gd name="connsiteX185" fmla="*/ 1495378 w 5957423"/>
              <a:gd name="connsiteY185" fmla="*/ 5114295 h 6858000"/>
              <a:gd name="connsiteX186" fmla="*/ 1495378 w 5957423"/>
              <a:gd name="connsiteY186" fmla="*/ 4768116 h 6858000"/>
              <a:gd name="connsiteX187" fmla="*/ 1513518 w 5957423"/>
              <a:gd name="connsiteY187" fmla="*/ 4753922 h 6858000"/>
              <a:gd name="connsiteX188" fmla="*/ 1513518 w 5957423"/>
              <a:gd name="connsiteY188" fmla="*/ 4737362 h 6858000"/>
              <a:gd name="connsiteX189" fmla="*/ 1489068 w 5957423"/>
              <a:gd name="connsiteY189" fmla="*/ 4756288 h 6858000"/>
              <a:gd name="connsiteX190" fmla="*/ 1123900 w 5957423"/>
              <a:gd name="connsiteY190" fmla="*/ 4478714 h 6858000"/>
              <a:gd name="connsiteX191" fmla="*/ 1488280 w 5957423"/>
              <a:gd name="connsiteY191" fmla="*/ 4196409 h 6858000"/>
              <a:gd name="connsiteX192" fmla="*/ 1853448 w 5957423"/>
              <a:gd name="connsiteY192" fmla="*/ 4473983 h 6858000"/>
              <a:gd name="connsiteX193" fmla="*/ 1514307 w 5957423"/>
              <a:gd name="connsiteY193" fmla="*/ 4737362 h 6858000"/>
              <a:gd name="connsiteX194" fmla="*/ 1514307 w 5957423"/>
              <a:gd name="connsiteY194" fmla="*/ 4753134 h 6858000"/>
              <a:gd name="connsiteX195" fmla="*/ 1857392 w 5957423"/>
              <a:gd name="connsiteY195" fmla="*/ 4487388 h 6858000"/>
              <a:gd name="connsiteX196" fmla="*/ 1857392 w 5957423"/>
              <a:gd name="connsiteY196" fmla="*/ 4833567 h 6858000"/>
              <a:gd name="connsiteX197" fmla="*/ 1514307 w 5957423"/>
              <a:gd name="connsiteY197" fmla="*/ 5100101 h 6858000"/>
              <a:gd name="connsiteX198" fmla="*/ 1514307 w 5957423"/>
              <a:gd name="connsiteY198" fmla="*/ 5116661 h 6858000"/>
              <a:gd name="connsiteX199" fmla="*/ 1870800 w 5957423"/>
              <a:gd name="connsiteY199" fmla="*/ 4839875 h 6858000"/>
              <a:gd name="connsiteX200" fmla="*/ 1870800 w 5957423"/>
              <a:gd name="connsiteY200" fmla="*/ 4470828 h 6858000"/>
              <a:gd name="connsiteX201" fmla="*/ 1497744 w 5957423"/>
              <a:gd name="connsiteY201" fmla="*/ 4186946 h 6858000"/>
              <a:gd name="connsiteX202" fmla="*/ 1497744 w 5957423"/>
              <a:gd name="connsiteY202" fmla="*/ 3839190 h 6858000"/>
              <a:gd name="connsiteX203" fmla="*/ 1484336 w 5957423"/>
              <a:gd name="connsiteY203" fmla="*/ 3849441 h 6858000"/>
              <a:gd name="connsiteX204" fmla="*/ 1484336 w 5957423"/>
              <a:gd name="connsiteY204" fmla="*/ 4182215 h 6858000"/>
              <a:gd name="connsiteX205" fmla="*/ 1122322 w 5957423"/>
              <a:gd name="connsiteY205" fmla="*/ 4462154 h 6858000"/>
              <a:gd name="connsiteX206" fmla="*/ 1122322 w 5957423"/>
              <a:gd name="connsiteY206" fmla="*/ 4115975 h 6858000"/>
              <a:gd name="connsiteX207" fmla="*/ 1484336 w 5957423"/>
              <a:gd name="connsiteY207" fmla="*/ 3835248 h 6858000"/>
              <a:gd name="connsiteX208" fmla="*/ 1484336 w 5957423"/>
              <a:gd name="connsiteY208" fmla="*/ 3848653 h 6858000"/>
              <a:gd name="connsiteX209" fmla="*/ 1497744 w 5957423"/>
              <a:gd name="connsiteY209" fmla="*/ 3838402 h 6858000"/>
              <a:gd name="connsiteX210" fmla="*/ 1497744 w 5957423"/>
              <a:gd name="connsiteY210" fmla="*/ 3818688 h 6858000"/>
              <a:gd name="connsiteX211" fmla="*/ 1136519 w 5957423"/>
              <a:gd name="connsiteY211" fmla="*/ 3544268 h 6858000"/>
              <a:gd name="connsiteX212" fmla="*/ 1125477 w 5957423"/>
              <a:gd name="connsiteY212" fmla="*/ 3552154 h 6858000"/>
              <a:gd name="connsiteX213" fmla="*/ 1135730 w 5957423"/>
              <a:gd name="connsiteY213" fmla="*/ 3543479 h 6858000"/>
              <a:gd name="connsiteX214" fmla="*/ 1119956 w 5957423"/>
              <a:gd name="connsiteY214" fmla="*/ 3531651 h 6858000"/>
              <a:gd name="connsiteX215" fmla="*/ 1119956 w 5957423"/>
              <a:gd name="connsiteY215" fmla="*/ 3519822 h 6858000"/>
              <a:gd name="connsiteX216" fmla="*/ 1106548 w 5957423"/>
              <a:gd name="connsiteY216" fmla="*/ 3519822 h 6858000"/>
              <a:gd name="connsiteX217" fmla="*/ 1106548 w 5957423"/>
              <a:gd name="connsiteY217" fmla="*/ 3532439 h 6858000"/>
              <a:gd name="connsiteX218" fmla="*/ 744534 w 5957423"/>
              <a:gd name="connsiteY218" fmla="*/ 3812379 h 6858000"/>
              <a:gd name="connsiteX219" fmla="*/ 744534 w 5957423"/>
              <a:gd name="connsiteY219" fmla="*/ 3495377 h 6858000"/>
              <a:gd name="connsiteX220" fmla="*/ 744534 w 5957423"/>
              <a:gd name="connsiteY220" fmla="*/ 3466989 h 6858000"/>
              <a:gd name="connsiteX221" fmla="*/ 1106548 w 5957423"/>
              <a:gd name="connsiteY221" fmla="*/ 3186261 h 6858000"/>
              <a:gd name="connsiteX222" fmla="*/ 1106548 w 5957423"/>
              <a:gd name="connsiteY222" fmla="*/ 3500109 h 6858000"/>
              <a:gd name="connsiteX223" fmla="*/ 1106548 w 5957423"/>
              <a:gd name="connsiteY223" fmla="*/ 3519034 h 6858000"/>
              <a:gd name="connsiteX224" fmla="*/ 1119956 w 5957423"/>
              <a:gd name="connsiteY224" fmla="*/ 3519034 h 6858000"/>
              <a:gd name="connsiteX225" fmla="*/ 1119956 w 5957423"/>
              <a:gd name="connsiteY225" fmla="*/ 3180741 h 6858000"/>
              <a:gd name="connsiteX226" fmla="*/ 1392847 w 5957423"/>
              <a:gd name="connsiteY226" fmla="*/ 2969406 h 6858000"/>
              <a:gd name="connsiteX227" fmla="*/ 1483547 w 5957423"/>
              <a:gd name="connsiteY227" fmla="*/ 2899224 h 6858000"/>
              <a:gd name="connsiteX228" fmla="*/ 1862913 w 5957423"/>
              <a:gd name="connsiteY228" fmla="*/ 3187049 h 6858000"/>
              <a:gd name="connsiteX229" fmla="*/ 2243855 w 5957423"/>
              <a:gd name="connsiteY229" fmla="*/ 2891339 h 6858000"/>
              <a:gd name="connsiteX230" fmla="*/ 2243855 w 5957423"/>
              <a:gd name="connsiteY230" fmla="*/ 2773843 h 6858000"/>
              <a:gd name="connsiteX231" fmla="*/ 2231236 w 5957423"/>
              <a:gd name="connsiteY231" fmla="*/ 2779363 h 6858000"/>
              <a:gd name="connsiteX232" fmla="*/ 2231236 w 5957423"/>
              <a:gd name="connsiteY232" fmla="*/ 2885030 h 6858000"/>
              <a:gd name="connsiteX233" fmla="*/ 1869222 w 5957423"/>
              <a:gd name="connsiteY233" fmla="*/ 3165758 h 6858000"/>
              <a:gd name="connsiteX234" fmla="*/ 1869222 w 5957423"/>
              <a:gd name="connsiteY234" fmla="*/ 2819579 h 6858000"/>
              <a:gd name="connsiteX235" fmla="*/ 2231236 w 5957423"/>
              <a:gd name="connsiteY235" fmla="*/ 2538851 h 6858000"/>
              <a:gd name="connsiteX236" fmla="*/ 2231236 w 5957423"/>
              <a:gd name="connsiteY236" fmla="*/ 2778574 h 6858000"/>
              <a:gd name="connsiteX237" fmla="*/ 2243855 w 5957423"/>
              <a:gd name="connsiteY237" fmla="*/ 2773054 h 6858000"/>
              <a:gd name="connsiteX238" fmla="*/ 2243855 w 5957423"/>
              <a:gd name="connsiteY238" fmla="*/ 2522291 h 6858000"/>
              <a:gd name="connsiteX239" fmla="*/ 2113720 w 5957423"/>
              <a:gd name="connsiteY239" fmla="*/ 2422933 h 6858000"/>
              <a:gd name="connsiteX240" fmla="*/ 2100312 w 5957423"/>
              <a:gd name="connsiteY240" fmla="*/ 2429241 h 6858000"/>
              <a:gd name="connsiteX241" fmla="*/ 2226503 w 5957423"/>
              <a:gd name="connsiteY241" fmla="*/ 2525446 h 6858000"/>
              <a:gd name="connsiteX242" fmla="*/ 1862124 w 5957423"/>
              <a:gd name="connsiteY242" fmla="*/ 2807751 h 6858000"/>
              <a:gd name="connsiteX243" fmla="*/ 1496955 w 5957423"/>
              <a:gd name="connsiteY243" fmla="*/ 2530177 h 6858000"/>
              <a:gd name="connsiteX244" fmla="*/ 1861335 w 5957423"/>
              <a:gd name="connsiteY244" fmla="*/ 2247872 h 6858000"/>
              <a:gd name="connsiteX245" fmla="*/ 2099523 w 5957423"/>
              <a:gd name="connsiteY245" fmla="*/ 2428452 h 6858000"/>
              <a:gd name="connsiteX246" fmla="*/ 2112931 w 5957423"/>
              <a:gd name="connsiteY246" fmla="*/ 2422144 h 6858000"/>
              <a:gd name="connsiteX247" fmla="*/ 1870800 w 5957423"/>
              <a:gd name="connsiteY247" fmla="*/ 2238409 h 6858000"/>
              <a:gd name="connsiteX248" fmla="*/ 1870800 w 5957423"/>
              <a:gd name="connsiteY248" fmla="*/ 2059405 h 6858000"/>
              <a:gd name="connsiteX249" fmla="*/ 1857392 w 5957423"/>
              <a:gd name="connsiteY249" fmla="*/ 2060983 h 6858000"/>
              <a:gd name="connsiteX250" fmla="*/ 1857392 w 5957423"/>
              <a:gd name="connsiteY250" fmla="*/ 2232889 h 6858000"/>
              <a:gd name="connsiteX251" fmla="*/ 1496167 w 5957423"/>
              <a:gd name="connsiteY251" fmla="*/ 2513617 h 6858000"/>
              <a:gd name="connsiteX252" fmla="*/ 1496167 w 5957423"/>
              <a:gd name="connsiteY252" fmla="*/ 2166650 h 6858000"/>
              <a:gd name="connsiteX253" fmla="*/ 1666526 w 5957423"/>
              <a:gd name="connsiteY253" fmla="*/ 2034960 h 6858000"/>
              <a:gd name="connsiteX254" fmla="*/ 1658639 w 5957423"/>
              <a:gd name="connsiteY254" fmla="*/ 2023920 h 6858000"/>
              <a:gd name="connsiteX255" fmla="*/ 1666526 w 5957423"/>
              <a:gd name="connsiteY255" fmla="*/ 2034172 h 6858000"/>
              <a:gd name="connsiteX256" fmla="*/ 1857392 w 5957423"/>
              <a:gd name="connsiteY256" fmla="*/ 1885922 h 6858000"/>
              <a:gd name="connsiteX257" fmla="*/ 1857392 w 5957423"/>
              <a:gd name="connsiteY257" fmla="*/ 2060194 h 6858000"/>
              <a:gd name="connsiteX258" fmla="*/ 1870800 w 5957423"/>
              <a:gd name="connsiteY258" fmla="*/ 2058617 h 6858000"/>
              <a:gd name="connsiteX259" fmla="*/ 1870800 w 5957423"/>
              <a:gd name="connsiteY259" fmla="*/ 1881190 h 6858000"/>
              <a:gd name="connsiteX260" fmla="*/ 1886574 w 5957423"/>
              <a:gd name="connsiteY260" fmla="*/ 1868573 h 6858000"/>
              <a:gd name="connsiteX261" fmla="*/ 1886574 w 5957423"/>
              <a:gd name="connsiteY261" fmla="*/ 1852014 h 6858000"/>
              <a:gd name="connsiteX262" fmla="*/ 1869222 w 5957423"/>
              <a:gd name="connsiteY262" fmla="*/ 1865419 h 6858000"/>
              <a:gd name="connsiteX263" fmla="*/ 1869222 w 5957423"/>
              <a:gd name="connsiteY263" fmla="*/ 1519240 h 6858000"/>
              <a:gd name="connsiteX264" fmla="*/ 1886574 w 5957423"/>
              <a:gd name="connsiteY264" fmla="*/ 1505835 h 6858000"/>
              <a:gd name="connsiteX265" fmla="*/ 1886574 w 5957423"/>
              <a:gd name="connsiteY265" fmla="*/ 1489275 h 6858000"/>
              <a:gd name="connsiteX266" fmla="*/ 1862124 w 5957423"/>
              <a:gd name="connsiteY266" fmla="*/ 1508201 h 6858000"/>
              <a:gd name="connsiteX267" fmla="*/ 1496955 w 5957423"/>
              <a:gd name="connsiteY267" fmla="*/ 1230627 h 6858000"/>
              <a:gd name="connsiteX268" fmla="*/ 1861335 w 5957423"/>
              <a:gd name="connsiteY268" fmla="*/ 947533 h 6858000"/>
              <a:gd name="connsiteX269" fmla="*/ 2226503 w 5957423"/>
              <a:gd name="connsiteY269" fmla="*/ 1225107 h 6858000"/>
              <a:gd name="connsiteX270" fmla="*/ 1887362 w 5957423"/>
              <a:gd name="connsiteY270" fmla="*/ 1488487 h 6858000"/>
              <a:gd name="connsiteX271" fmla="*/ 1887362 w 5957423"/>
              <a:gd name="connsiteY271" fmla="*/ 1505046 h 6858000"/>
              <a:gd name="connsiteX272" fmla="*/ 2231236 w 5957423"/>
              <a:gd name="connsiteY272" fmla="*/ 1238512 h 6858000"/>
              <a:gd name="connsiteX273" fmla="*/ 2231236 w 5957423"/>
              <a:gd name="connsiteY273" fmla="*/ 1585480 h 6858000"/>
              <a:gd name="connsiteX274" fmla="*/ 1887362 w 5957423"/>
              <a:gd name="connsiteY274" fmla="*/ 1851225 h 6858000"/>
              <a:gd name="connsiteX275" fmla="*/ 1887362 w 5957423"/>
              <a:gd name="connsiteY275" fmla="*/ 1867785 h 6858000"/>
              <a:gd name="connsiteX276" fmla="*/ 2243855 w 5957423"/>
              <a:gd name="connsiteY276" fmla="*/ 1591788 h 6858000"/>
              <a:gd name="connsiteX277" fmla="*/ 2243855 w 5957423"/>
              <a:gd name="connsiteY277" fmla="*/ 1221952 h 6858000"/>
              <a:gd name="connsiteX278" fmla="*/ 1870800 w 5957423"/>
              <a:gd name="connsiteY278" fmla="*/ 938859 h 6858000"/>
              <a:gd name="connsiteX279" fmla="*/ 1870800 w 5957423"/>
              <a:gd name="connsiteY279" fmla="*/ 590314 h 6858000"/>
              <a:gd name="connsiteX280" fmla="*/ 1857392 w 5957423"/>
              <a:gd name="connsiteY280" fmla="*/ 600566 h 6858000"/>
              <a:gd name="connsiteX281" fmla="*/ 1857392 w 5957423"/>
              <a:gd name="connsiteY281" fmla="*/ 933339 h 6858000"/>
              <a:gd name="connsiteX282" fmla="*/ 1496167 w 5957423"/>
              <a:gd name="connsiteY282" fmla="*/ 1214067 h 6858000"/>
              <a:gd name="connsiteX283" fmla="*/ 1496167 w 5957423"/>
              <a:gd name="connsiteY283" fmla="*/ 867888 h 6858000"/>
              <a:gd name="connsiteX284" fmla="*/ 1857392 w 5957423"/>
              <a:gd name="connsiteY284" fmla="*/ 587160 h 6858000"/>
              <a:gd name="connsiteX285" fmla="*/ 1857392 w 5957423"/>
              <a:gd name="connsiteY285" fmla="*/ 599777 h 6858000"/>
              <a:gd name="connsiteX286" fmla="*/ 1870800 w 5957423"/>
              <a:gd name="connsiteY286" fmla="*/ 589526 h 6858000"/>
              <a:gd name="connsiteX287" fmla="*/ 1870800 w 5957423"/>
              <a:gd name="connsiteY287" fmla="*/ 570600 h 6858000"/>
              <a:gd name="connsiteX288" fmla="*/ 1509574 w 5957423"/>
              <a:gd name="connsiteY288" fmla="*/ 295392 h 6858000"/>
              <a:gd name="connsiteX289" fmla="*/ 1498533 w 5957423"/>
              <a:gd name="connsiteY289" fmla="*/ 304066 h 6858000"/>
              <a:gd name="connsiteX290" fmla="*/ 1508786 w 5957423"/>
              <a:gd name="connsiteY290" fmla="*/ 295392 h 6858000"/>
              <a:gd name="connsiteX291" fmla="*/ 1493012 w 5957423"/>
              <a:gd name="connsiteY291" fmla="*/ 283564 h 6858000"/>
              <a:gd name="connsiteX292" fmla="*/ 1493012 w 5957423"/>
              <a:gd name="connsiteY292" fmla="*/ 1953 h 6858000"/>
              <a:gd name="connsiteX293" fmla="*/ 1398859 w 5957423"/>
              <a:gd name="connsiteY293" fmla="*/ 0 h 6858000"/>
              <a:gd name="connsiteX294" fmla="*/ 1480393 w 5957423"/>
              <a:gd name="connsiteY294" fmla="*/ 0 h 6858000"/>
              <a:gd name="connsiteX295" fmla="*/ 1480393 w 5957423"/>
              <a:gd name="connsiteY295" fmla="*/ 84404 h 6858000"/>
              <a:gd name="connsiteX296" fmla="*/ 1480393 w 5957423"/>
              <a:gd name="connsiteY296" fmla="*/ 283564 h 6858000"/>
              <a:gd name="connsiteX297" fmla="*/ 1118379 w 5957423"/>
              <a:gd name="connsiteY297" fmla="*/ 564292 h 6858000"/>
              <a:gd name="connsiteX298" fmla="*/ 1118379 w 5957423"/>
              <a:gd name="connsiteY298" fmla="*/ 218113 h 6858000"/>
              <a:gd name="connsiteX299" fmla="*/ 1379242 w 5957423"/>
              <a:gd name="connsiteY299" fmla="*/ 15255 h 6858000"/>
              <a:gd name="connsiteX300" fmla="*/ 840168 w 5957423"/>
              <a:gd name="connsiteY300" fmla="*/ 0 h 6858000"/>
              <a:gd name="connsiteX301" fmla="*/ 1377550 w 5957423"/>
              <a:gd name="connsiteY301" fmla="*/ 0 h 6858000"/>
              <a:gd name="connsiteX302" fmla="*/ 1301753 w 5957423"/>
              <a:gd name="connsiteY302" fmla="*/ 58896 h 6858000"/>
              <a:gd name="connsiteX303" fmla="*/ 1112069 w 5957423"/>
              <a:gd name="connsiteY303" fmla="*/ 206284 h 6858000"/>
              <a:gd name="connsiteX304" fmla="*/ 857417 w 5957423"/>
              <a:gd name="connsiteY304" fmla="*/ 13087 h 6858000"/>
              <a:gd name="connsiteX0" fmla="*/ 738225 w 42118086"/>
              <a:gd name="connsiteY0" fmla="*/ 6911396 h 6975464"/>
              <a:gd name="connsiteX1" fmla="*/ 814828 w 42118086"/>
              <a:gd name="connsiteY1" fmla="*/ 6969750 h 6975464"/>
              <a:gd name="connsiteX2" fmla="*/ 822329 w 42118086"/>
              <a:gd name="connsiteY2" fmla="*/ 6975464 h 6975464"/>
              <a:gd name="connsiteX3" fmla="*/ 655724 w 42118086"/>
              <a:gd name="connsiteY3" fmla="*/ 6975464 h 6975464"/>
              <a:gd name="connsiteX4" fmla="*/ 656989 w 42118086"/>
              <a:gd name="connsiteY4" fmla="*/ 6974481 h 6975464"/>
              <a:gd name="connsiteX5" fmla="*/ 738225 w 42118086"/>
              <a:gd name="connsiteY5" fmla="*/ 6911396 h 6975464"/>
              <a:gd name="connsiteX6" fmla="*/ 733493 w 42118086"/>
              <a:gd name="connsiteY6" fmla="*/ 6551812 h 6975464"/>
              <a:gd name="connsiteX7" fmla="*/ 733493 w 42118086"/>
              <a:gd name="connsiteY7" fmla="*/ 6897991 h 6975464"/>
              <a:gd name="connsiteX8" fmla="*/ 639637 w 42118086"/>
              <a:gd name="connsiteY8" fmla="*/ 6970539 h 6975464"/>
              <a:gd name="connsiteX9" fmla="*/ 656989 w 42118086"/>
              <a:gd name="connsiteY9" fmla="*/ 6974481 h 6975464"/>
              <a:gd name="connsiteX10" fmla="*/ 638848 w 42118086"/>
              <a:gd name="connsiteY10" fmla="*/ 6971327 h 6975464"/>
              <a:gd name="connsiteX11" fmla="*/ 633515 w 42118086"/>
              <a:gd name="connsiteY11" fmla="*/ 6975464 h 6975464"/>
              <a:gd name="connsiteX12" fmla="*/ 371479 w 42118086"/>
              <a:gd name="connsiteY12" fmla="*/ 6975464 h 6975464"/>
              <a:gd name="connsiteX13" fmla="*/ 371479 w 42118086"/>
              <a:gd name="connsiteY13" fmla="*/ 6917056 h 6975464"/>
              <a:gd name="connsiteX14" fmla="*/ 371479 w 42118086"/>
              <a:gd name="connsiteY14" fmla="*/ 6832540 h 6975464"/>
              <a:gd name="connsiteX15" fmla="*/ 733493 w 42118086"/>
              <a:gd name="connsiteY15" fmla="*/ 6551812 h 6975464"/>
              <a:gd name="connsiteX16" fmla="*/ 1106548 w 42118086"/>
              <a:gd name="connsiteY16" fmla="*/ 5904403 h 6975464"/>
              <a:gd name="connsiteX17" fmla="*/ 1106548 w 42118086"/>
              <a:gd name="connsiteY17" fmla="*/ 6251370 h 6975464"/>
              <a:gd name="connsiteX18" fmla="*/ 1012693 w 42118086"/>
              <a:gd name="connsiteY18" fmla="*/ 6323918 h 6975464"/>
              <a:gd name="connsiteX19" fmla="*/ 744534 w 42118086"/>
              <a:gd name="connsiteY19" fmla="*/ 6531309 h 6975464"/>
              <a:gd name="connsiteX20" fmla="*/ 744534 w 42118086"/>
              <a:gd name="connsiteY20" fmla="*/ 6185131 h 6975464"/>
              <a:gd name="connsiteX21" fmla="*/ 873093 w 42118086"/>
              <a:gd name="connsiteY21" fmla="*/ 6085772 h 6975464"/>
              <a:gd name="connsiteX22" fmla="*/ 1106548 w 42118086"/>
              <a:gd name="connsiteY22" fmla="*/ 5904403 h 6975464"/>
              <a:gd name="connsiteX23" fmla="*/ 1739875 w 42118086"/>
              <a:gd name="connsiteY23" fmla="*/ 5788484 h 6975464"/>
              <a:gd name="connsiteX24" fmla="*/ 1726467 w 42118086"/>
              <a:gd name="connsiteY24" fmla="*/ 5794792 h 6975464"/>
              <a:gd name="connsiteX25" fmla="*/ 1739875 w 42118086"/>
              <a:gd name="connsiteY25" fmla="*/ 5788484 h 6975464"/>
              <a:gd name="connsiteX26" fmla="*/ 1488280 w 42118086"/>
              <a:gd name="connsiteY26" fmla="*/ 5613423 h 6975464"/>
              <a:gd name="connsiteX27" fmla="*/ 1726467 w 42118086"/>
              <a:gd name="connsiteY27" fmla="*/ 5794792 h 6975464"/>
              <a:gd name="connsiteX28" fmla="*/ 1853448 w 42118086"/>
              <a:gd name="connsiteY28" fmla="*/ 5890997 h 6975464"/>
              <a:gd name="connsiteX29" fmla="*/ 1489068 w 42118086"/>
              <a:gd name="connsiteY29" fmla="*/ 6174091 h 6975464"/>
              <a:gd name="connsiteX30" fmla="*/ 1123900 w 42118086"/>
              <a:gd name="connsiteY30" fmla="*/ 5896517 h 6975464"/>
              <a:gd name="connsiteX31" fmla="*/ 1488280 w 42118086"/>
              <a:gd name="connsiteY31" fmla="*/ 5613423 h 6975464"/>
              <a:gd name="connsiteX32" fmla="*/ 359648 w 42118086"/>
              <a:gd name="connsiteY32" fmla="*/ 4965225 h 6975464"/>
              <a:gd name="connsiteX33" fmla="*/ 724817 w 42118086"/>
              <a:gd name="connsiteY33" fmla="*/ 5242799 h 6975464"/>
              <a:gd name="connsiteX34" fmla="*/ 487418 w 42118086"/>
              <a:gd name="connsiteY34" fmla="*/ 5426534 h 6975464"/>
              <a:gd name="connsiteX35" fmla="*/ 493727 w 42118086"/>
              <a:gd name="connsiteY35" fmla="*/ 5437574 h 6975464"/>
              <a:gd name="connsiteX36" fmla="*/ 733493 w 42118086"/>
              <a:gd name="connsiteY36" fmla="*/ 5252262 h 6975464"/>
              <a:gd name="connsiteX37" fmla="*/ 733493 w 42118086"/>
              <a:gd name="connsiteY37" fmla="*/ 5598440 h 6975464"/>
              <a:gd name="connsiteX38" fmla="*/ 633328 w 42118086"/>
              <a:gd name="connsiteY38" fmla="*/ 5675720 h 6975464"/>
              <a:gd name="connsiteX39" fmla="*/ 641215 w 42118086"/>
              <a:gd name="connsiteY39" fmla="*/ 5688337 h 6975464"/>
              <a:gd name="connsiteX40" fmla="*/ 737436 w 42118086"/>
              <a:gd name="connsiteY40" fmla="*/ 5613423 h 6975464"/>
              <a:gd name="connsiteX41" fmla="*/ 1102605 w 42118086"/>
              <a:gd name="connsiteY41" fmla="*/ 5890997 h 6975464"/>
              <a:gd name="connsiteX42" fmla="*/ 866783 w 42118086"/>
              <a:gd name="connsiteY42" fmla="*/ 6073943 h 6975464"/>
              <a:gd name="connsiteX43" fmla="*/ 873093 w 42118086"/>
              <a:gd name="connsiteY43" fmla="*/ 6085772 h 6975464"/>
              <a:gd name="connsiteX44" fmla="*/ 865994 w 42118086"/>
              <a:gd name="connsiteY44" fmla="*/ 6074732 h 6975464"/>
              <a:gd name="connsiteX45" fmla="*/ 738225 w 42118086"/>
              <a:gd name="connsiteY45" fmla="*/ 6174091 h 6975464"/>
              <a:gd name="connsiteX46" fmla="*/ 373056 w 42118086"/>
              <a:gd name="connsiteY46" fmla="*/ 5896517 h 6975464"/>
              <a:gd name="connsiteX47" fmla="*/ 640426 w 42118086"/>
              <a:gd name="connsiteY47" fmla="*/ 5689125 h 6975464"/>
              <a:gd name="connsiteX48" fmla="*/ 633328 w 42118086"/>
              <a:gd name="connsiteY48" fmla="*/ 5676508 h 6975464"/>
              <a:gd name="connsiteX49" fmla="*/ 371479 w 42118086"/>
              <a:gd name="connsiteY49" fmla="*/ 5879169 h 6975464"/>
              <a:gd name="connsiteX50" fmla="*/ 371479 w 42118086"/>
              <a:gd name="connsiteY50" fmla="*/ 5532990 h 6975464"/>
              <a:gd name="connsiteX51" fmla="*/ 493727 w 42118086"/>
              <a:gd name="connsiteY51" fmla="*/ 5438362 h 6975464"/>
              <a:gd name="connsiteX52" fmla="*/ 486629 w 42118086"/>
              <a:gd name="connsiteY52" fmla="*/ 5426534 h 6975464"/>
              <a:gd name="connsiteX53" fmla="*/ 365169 w 42118086"/>
              <a:gd name="connsiteY53" fmla="*/ 5521161 h 6975464"/>
              <a:gd name="connsiteX54" fmla="*/ 0 w 42118086"/>
              <a:gd name="connsiteY54" fmla="*/ 5243588 h 6975464"/>
              <a:gd name="connsiteX55" fmla="*/ 359648 w 42118086"/>
              <a:gd name="connsiteY55" fmla="*/ 4965225 h 6975464"/>
              <a:gd name="connsiteX56" fmla="*/ 1106548 w 42118086"/>
              <a:gd name="connsiteY56" fmla="*/ 4604852 h 6975464"/>
              <a:gd name="connsiteX57" fmla="*/ 1106548 w 42118086"/>
              <a:gd name="connsiteY57" fmla="*/ 4951031 h 6975464"/>
              <a:gd name="connsiteX58" fmla="*/ 1018214 w 42118086"/>
              <a:gd name="connsiteY58" fmla="*/ 5019636 h 6975464"/>
              <a:gd name="connsiteX59" fmla="*/ 1025312 w 42118086"/>
              <a:gd name="connsiteY59" fmla="*/ 5030676 h 6975464"/>
              <a:gd name="connsiteX60" fmla="*/ 1017425 w 42118086"/>
              <a:gd name="connsiteY60" fmla="*/ 5020424 h 6975464"/>
              <a:gd name="connsiteX61" fmla="*/ 744534 w 42118086"/>
              <a:gd name="connsiteY61" fmla="*/ 5231759 h 6975464"/>
              <a:gd name="connsiteX62" fmla="*/ 744534 w 42118086"/>
              <a:gd name="connsiteY62" fmla="*/ 4885580 h 6975464"/>
              <a:gd name="connsiteX63" fmla="*/ 856530 w 42118086"/>
              <a:gd name="connsiteY63" fmla="*/ 4798050 h 6975464"/>
              <a:gd name="connsiteX64" fmla="*/ 849432 w 42118086"/>
              <a:gd name="connsiteY64" fmla="*/ 4787799 h 6975464"/>
              <a:gd name="connsiteX65" fmla="*/ 857319 w 42118086"/>
              <a:gd name="connsiteY65" fmla="*/ 4798050 h 6975464"/>
              <a:gd name="connsiteX66" fmla="*/ 1106548 w 42118086"/>
              <a:gd name="connsiteY66" fmla="*/ 4604852 h 6975464"/>
              <a:gd name="connsiteX67" fmla="*/ 737436 w 42118086"/>
              <a:gd name="connsiteY67" fmla="*/ 4313873 h 6975464"/>
              <a:gd name="connsiteX68" fmla="*/ 1102605 w 42118086"/>
              <a:gd name="connsiteY68" fmla="*/ 4591447 h 6975464"/>
              <a:gd name="connsiteX69" fmla="*/ 849432 w 42118086"/>
              <a:gd name="connsiteY69" fmla="*/ 4787799 h 6975464"/>
              <a:gd name="connsiteX70" fmla="*/ 738225 w 42118086"/>
              <a:gd name="connsiteY70" fmla="*/ 4873752 h 6975464"/>
              <a:gd name="connsiteX71" fmla="*/ 373056 w 42118086"/>
              <a:gd name="connsiteY71" fmla="*/ 4596178 h 6975464"/>
              <a:gd name="connsiteX72" fmla="*/ 737436 w 42118086"/>
              <a:gd name="connsiteY72" fmla="*/ 4313873 h 6975464"/>
              <a:gd name="connsiteX73" fmla="*/ 1115224 w 42118086"/>
              <a:gd name="connsiteY73" fmla="*/ 3661732 h 6975464"/>
              <a:gd name="connsiteX74" fmla="*/ 1125477 w 42118086"/>
              <a:gd name="connsiteY74" fmla="*/ 3669618 h 6975464"/>
              <a:gd name="connsiteX75" fmla="*/ 1480393 w 42118086"/>
              <a:gd name="connsiteY75" fmla="*/ 3939306 h 6975464"/>
              <a:gd name="connsiteX76" fmla="*/ 1116013 w 42118086"/>
              <a:gd name="connsiteY76" fmla="*/ 4222399 h 6975464"/>
              <a:gd name="connsiteX77" fmla="*/ 750844 w 42118086"/>
              <a:gd name="connsiteY77" fmla="*/ 3944037 h 6975464"/>
              <a:gd name="connsiteX78" fmla="*/ 1115224 w 42118086"/>
              <a:gd name="connsiteY78" fmla="*/ 3661732 h 6975464"/>
              <a:gd name="connsiteX79" fmla="*/ 1480393 w 42118086"/>
              <a:gd name="connsiteY79" fmla="*/ 2656315 h 6975464"/>
              <a:gd name="connsiteX80" fmla="*/ 1480393 w 42118086"/>
              <a:gd name="connsiteY80" fmla="*/ 3002494 h 6975464"/>
              <a:gd name="connsiteX81" fmla="*/ 1386537 w 42118086"/>
              <a:gd name="connsiteY81" fmla="*/ 3075042 h 6975464"/>
              <a:gd name="connsiteX82" fmla="*/ 1392847 w 42118086"/>
              <a:gd name="connsiteY82" fmla="*/ 3086870 h 6975464"/>
              <a:gd name="connsiteX83" fmla="*/ 1385748 w 42118086"/>
              <a:gd name="connsiteY83" fmla="*/ 3075830 h 6975464"/>
              <a:gd name="connsiteX84" fmla="*/ 1118379 w 42118086"/>
              <a:gd name="connsiteY84" fmla="*/ 3283222 h 6975464"/>
              <a:gd name="connsiteX85" fmla="*/ 1118379 w 42118086"/>
              <a:gd name="connsiteY85" fmla="*/ 2937043 h 6975464"/>
              <a:gd name="connsiteX86" fmla="*/ 1246148 w 42118086"/>
              <a:gd name="connsiteY86" fmla="*/ 2837685 h 6975464"/>
              <a:gd name="connsiteX87" fmla="*/ 1239839 w 42118086"/>
              <a:gd name="connsiteY87" fmla="*/ 2825856 h 6975464"/>
              <a:gd name="connsiteX88" fmla="*/ 1246937 w 42118086"/>
              <a:gd name="connsiteY88" fmla="*/ 2836896 h 6975464"/>
              <a:gd name="connsiteX89" fmla="*/ 1480393 w 42118086"/>
              <a:gd name="connsiteY89" fmla="*/ 2656315 h 6975464"/>
              <a:gd name="connsiteX90" fmla="*/ 732704 w 42118086"/>
              <a:gd name="connsiteY90" fmla="*/ 1716349 h 6975464"/>
              <a:gd name="connsiteX91" fmla="*/ 1097873 w 42118086"/>
              <a:gd name="connsiteY91" fmla="*/ 1993923 h 6975464"/>
              <a:gd name="connsiteX92" fmla="*/ 860473 w 42118086"/>
              <a:gd name="connsiteY92" fmla="*/ 2177658 h 6975464"/>
              <a:gd name="connsiteX93" fmla="*/ 867572 w 42118086"/>
              <a:gd name="connsiteY93" fmla="*/ 2189486 h 6975464"/>
              <a:gd name="connsiteX94" fmla="*/ 1106548 w 42118086"/>
              <a:gd name="connsiteY94" fmla="*/ 2003386 h 6975464"/>
              <a:gd name="connsiteX95" fmla="*/ 1106548 w 42118086"/>
              <a:gd name="connsiteY95" fmla="*/ 2350353 h 6975464"/>
              <a:gd name="connsiteX96" fmla="*/ 1007172 w 42118086"/>
              <a:gd name="connsiteY96" fmla="*/ 2427632 h 6975464"/>
              <a:gd name="connsiteX97" fmla="*/ 1014270 w 42118086"/>
              <a:gd name="connsiteY97" fmla="*/ 2440249 h 6975464"/>
              <a:gd name="connsiteX98" fmla="*/ 1110492 w 42118086"/>
              <a:gd name="connsiteY98" fmla="*/ 2365336 h 6975464"/>
              <a:gd name="connsiteX99" fmla="*/ 1475660 w 42118086"/>
              <a:gd name="connsiteY99" fmla="*/ 2642910 h 6975464"/>
              <a:gd name="connsiteX100" fmla="*/ 1239839 w 42118086"/>
              <a:gd name="connsiteY100" fmla="*/ 2825856 h 6975464"/>
              <a:gd name="connsiteX101" fmla="*/ 1112069 w 42118086"/>
              <a:gd name="connsiteY101" fmla="*/ 2925215 h 6975464"/>
              <a:gd name="connsiteX102" fmla="*/ 746900 w 42118086"/>
              <a:gd name="connsiteY102" fmla="*/ 2647641 h 6975464"/>
              <a:gd name="connsiteX103" fmla="*/ 1013481 w 42118086"/>
              <a:gd name="connsiteY103" fmla="*/ 2440249 h 6975464"/>
              <a:gd name="connsiteX104" fmla="*/ 1006383 w 42118086"/>
              <a:gd name="connsiteY104" fmla="*/ 2427632 h 6975464"/>
              <a:gd name="connsiteX105" fmla="*/ 744534 w 42118086"/>
              <a:gd name="connsiteY105" fmla="*/ 2631081 h 6975464"/>
              <a:gd name="connsiteX106" fmla="*/ 744534 w 42118086"/>
              <a:gd name="connsiteY106" fmla="*/ 2284114 h 6975464"/>
              <a:gd name="connsiteX107" fmla="*/ 866783 w 42118086"/>
              <a:gd name="connsiteY107" fmla="*/ 2189486 h 6975464"/>
              <a:gd name="connsiteX108" fmla="*/ 860473 w 42118086"/>
              <a:gd name="connsiteY108" fmla="*/ 2178447 h 6975464"/>
              <a:gd name="connsiteX109" fmla="*/ 738225 w 42118086"/>
              <a:gd name="connsiteY109" fmla="*/ 2273074 h 6975464"/>
              <a:gd name="connsiteX110" fmla="*/ 373056 w 42118086"/>
              <a:gd name="connsiteY110" fmla="*/ 1995500 h 6975464"/>
              <a:gd name="connsiteX111" fmla="*/ 732704 w 42118086"/>
              <a:gd name="connsiteY111" fmla="*/ 1716349 h 6975464"/>
              <a:gd name="connsiteX112" fmla="*/ 1480393 w 42118086"/>
              <a:gd name="connsiteY112" fmla="*/ 1355976 h 6975464"/>
              <a:gd name="connsiteX113" fmla="*/ 1480393 w 42118086"/>
              <a:gd name="connsiteY113" fmla="*/ 1702944 h 6975464"/>
              <a:gd name="connsiteX114" fmla="*/ 1391269 w 42118086"/>
              <a:gd name="connsiteY114" fmla="*/ 1771549 h 6975464"/>
              <a:gd name="connsiteX115" fmla="*/ 1399156 w 42118086"/>
              <a:gd name="connsiteY115" fmla="*/ 1781800 h 6975464"/>
              <a:gd name="connsiteX116" fmla="*/ 1483547 w 42118086"/>
              <a:gd name="connsiteY116" fmla="*/ 1716349 h 6975464"/>
              <a:gd name="connsiteX117" fmla="*/ 1848716 w 42118086"/>
              <a:gd name="connsiteY117" fmla="*/ 1993923 h 6975464"/>
              <a:gd name="connsiteX118" fmla="*/ 1658639 w 42118086"/>
              <a:gd name="connsiteY118" fmla="*/ 2141384 h 6975464"/>
              <a:gd name="connsiteX119" fmla="*/ 1489068 w 42118086"/>
              <a:gd name="connsiteY119" fmla="*/ 2273074 h 6975464"/>
              <a:gd name="connsiteX120" fmla="*/ 1123900 w 42118086"/>
              <a:gd name="connsiteY120" fmla="*/ 1995500 h 6975464"/>
              <a:gd name="connsiteX121" fmla="*/ 1398368 w 42118086"/>
              <a:gd name="connsiteY121" fmla="*/ 1782588 h 6975464"/>
              <a:gd name="connsiteX122" fmla="*/ 1390481 w 42118086"/>
              <a:gd name="connsiteY122" fmla="*/ 1771549 h 6975464"/>
              <a:gd name="connsiteX123" fmla="*/ 1118379 w 42118086"/>
              <a:gd name="connsiteY123" fmla="*/ 1982883 h 6975464"/>
              <a:gd name="connsiteX124" fmla="*/ 1118379 w 42118086"/>
              <a:gd name="connsiteY124" fmla="*/ 1636704 h 6975464"/>
              <a:gd name="connsiteX125" fmla="*/ 1230374 w 42118086"/>
              <a:gd name="connsiteY125" fmla="*/ 1549963 h 6975464"/>
              <a:gd name="connsiteX126" fmla="*/ 1480393 w 42118086"/>
              <a:gd name="connsiteY126" fmla="*/ 1355976 h 6975464"/>
              <a:gd name="connsiteX127" fmla="*/ 1110492 w 42118086"/>
              <a:gd name="connsiteY127" fmla="*/ 1064997 h 6975464"/>
              <a:gd name="connsiteX128" fmla="*/ 1475660 w 42118086"/>
              <a:gd name="connsiteY128" fmla="*/ 1342571 h 6975464"/>
              <a:gd name="connsiteX129" fmla="*/ 1223276 w 42118086"/>
              <a:gd name="connsiteY129" fmla="*/ 1538923 h 6975464"/>
              <a:gd name="connsiteX130" fmla="*/ 1230374 w 42118086"/>
              <a:gd name="connsiteY130" fmla="*/ 1549963 h 6975464"/>
              <a:gd name="connsiteX131" fmla="*/ 1222487 w 42118086"/>
              <a:gd name="connsiteY131" fmla="*/ 1539711 h 6975464"/>
              <a:gd name="connsiteX132" fmla="*/ 1112069 w 42118086"/>
              <a:gd name="connsiteY132" fmla="*/ 1625665 h 6975464"/>
              <a:gd name="connsiteX133" fmla="*/ 746900 w 42118086"/>
              <a:gd name="connsiteY133" fmla="*/ 1348091 h 6975464"/>
              <a:gd name="connsiteX134" fmla="*/ 1110492 w 42118086"/>
              <a:gd name="connsiteY134" fmla="*/ 1064997 h 6975464"/>
              <a:gd name="connsiteX135" fmla="*/ 1488280 w 42118086"/>
              <a:gd name="connsiteY135" fmla="*/ 413645 h 6975464"/>
              <a:gd name="connsiteX136" fmla="*/ 1498533 w 42118086"/>
              <a:gd name="connsiteY136" fmla="*/ 421530 h 6975464"/>
              <a:gd name="connsiteX137" fmla="*/ 1853448 w 42118086"/>
              <a:gd name="connsiteY137" fmla="*/ 691218 h 6975464"/>
              <a:gd name="connsiteX138" fmla="*/ 1489068 w 42118086"/>
              <a:gd name="connsiteY138" fmla="*/ 973524 h 6975464"/>
              <a:gd name="connsiteX139" fmla="*/ 1123900 w 42118086"/>
              <a:gd name="connsiteY139" fmla="*/ 695950 h 6975464"/>
              <a:gd name="connsiteX140" fmla="*/ 1488280 w 42118086"/>
              <a:gd name="connsiteY140" fmla="*/ 413645 h 6975464"/>
              <a:gd name="connsiteX141" fmla="*/ 1493012 w 42118086"/>
              <a:gd name="connsiteY141" fmla="*/ 117464 h 6975464"/>
              <a:gd name="connsiteX142" fmla="*/ 42118086 w 42118086"/>
              <a:gd name="connsiteY142" fmla="*/ 0 h 6975464"/>
              <a:gd name="connsiteX143" fmla="*/ 5957423 w 42118086"/>
              <a:gd name="connsiteY143" fmla="*/ 6975464 h 6975464"/>
              <a:gd name="connsiteX144" fmla="*/ 843615 w 42118086"/>
              <a:gd name="connsiteY144" fmla="*/ 6975464 h 6975464"/>
              <a:gd name="connsiteX145" fmla="*/ 810785 w 42118086"/>
              <a:gd name="connsiteY145" fmla="*/ 6950504 h 6975464"/>
              <a:gd name="connsiteX146" fmla="*/ 746900 w 42118086"/>
              <a:gd name="connsiteY146" fmla="*/ 6901934 h 6975464"/>
              <a:gd name="connsiteX147" fmla="*/ 746900 w 42118086"/>
              <a:gd name="connsiteY147" fmla="*/ 6547081 h 6975464"/>
              <a:gd name="connsiteX148" fmla="*/ 1019002 w 42118086"/>
              <a:gd name="connsiteY148" fmla="*/ 6335746 h 6975464"/>
              <a:gd name="connsiteX149" fmla="*/ 1012693 w 42118086"/>
              <a:gd name="connsiteY149" fmla="*/ 6323918 h 6975464"/>
              <a:gd name="connsiteX150" fmla="*/ 1019791 w 42118086"/>
              <a:gd name="connsiteY150" fmla="*/ 6334957 h 6975464"/>
              <a:gd name="connsiteX151" fmla="*/ 1110492 w 42118086"/>
              <a:gd name="connsiteY151" fmla="*/ 6264775 h 6975464"/>
              <a:gd name="connsiteX152" fmla="*/ 1489068 w 42118086"/>
              <a:gd name="connsiteY152" fmla="*/ 6553389 h 6975464"/>
              <a:gd name="connsiteX153" fmla="*/ 1870800 w 42118086"/>
              <a:gd name="connsiteY153" fmla="*/ 6257678 h 6975464"/>
              <a:gd name="connsiteX154" fmla="*/ 1870800 w 42118086"/>
              <a:gd name="connsiteY154" fmla="*/ 6139394 h 6975464"/>
              <a:gd name="connsiteX155" fmla="*/ 1857392 w 42118086"/>
              <a:gd name="connsiteY155" fmla="*/ 6144914 h 6975464"/>
              <a:gd name="connsiteX156" fmla="*/ 1857392 w 42118086"/>
              <a:gd name="connsiteY156" fmla="*/ 6251370 h 6975464"/>
              <a:gd name="connsiteX157" fmla="*/ 1495378 w 42118086"/>
              <a:gd name="connsiteY157" fmla="*/ 6531309 h 6975464"/>
              <a:gd name="connsiteX158" fmla="*/ 1495378 w 42118086"/>
              <a:gd name="connsiteY158" fmla="*/ 6185131 h 6975464"/>
              <a:gd name="connsiteX159" fmla="*/ 1857392 w 42118086"/>
              <a:gd name="connsiteY159" fmla="*/ 5904403 h 6975464"/>
              <a:gd name="connsiteX160" fmla="*/ 1857392 w 42118086"/>
              <a:gd name="connsiteY160" fmla="*/ 6144125 h 6975464"/>
              <a:gd name="connsiteX161" fmla="*/ 1870800 w 42118086"/>
              <a:gd name="connsiteY161" fmla="*/ 6138605 h 6975464"/>
              <a:gd name="connsiteX162" fmla="*/ 1870800 w 42118086"/>
              <a:gd name="connsiteY162" fmla="*/ 5887843 h 6975464"/>
              <a:gd name="connsiteX163" fmla="*/ 1739875 w 42118086"/>
              <a:gd name="connsiteY163" fmla="*/ 5788484 h 6975464"/>
              <a:gd name="connsiteX164" fmla="*/ 1497744 w 42118086"/>
              <a:gd name="connsiteY164" fmla="*/ 5604749 h 6975464"/>
              <a:gd name="connsiteX165" fmla="*/ 1497744 w 42118086"/>
              <a:gd name="connsiteY165" fmla="*/ 5424957 h 6975464"/>
              <a:gd name="connsiteX166" fmla="*/ 1484336 w 42118086"/>
              <a:gd name="connsiteY166" fmla="*/ 5427322 h 6975464"/>
              <a:gd name="connsiteX167" fmla="*/ 1484336 w 42118086"/>
              <a:gd name="connsiteY167" fmla="*/ 5598440 h 6975464"/>
              <a:gd name="connsiteX168" fmla="*/ 1122322 w 42118086"/>
              <a:gd name="connsiteY168" fmla="*/ 5879169 h 6975464"/>
              <a:gd name="connsiteX169" fmla="*/ 1122322 w 42118086"/>
              <a:gd name="connsiteY169" fmla="*/ 5532990 h 6975464"/>
              <a:gd name="connsiteX170" fmla="*/ 1292682 w 42118086"/>
              <a:gd name="connsiteY170" fmla="*/ 5400511 h 6975464"/>
              <a:gd name="connsiteX171" fmla="*/ 1285583 w 42118086"/>
              <a:gd name="connsiteY171" fmla="*/ 5390260 h 6975464"/>
              <a:gd name="connsiteX172" fmla="*/ 1116013 w 42118086"/>
              <a:gd name="connsiteY172" fmla="*/ 5521161 h 6975464"/>
              <a:gd name="connsiteX173" fmla="*/ 750844 w 42118086"/>
              <a:gd name="connsiteY173" fmla="*/ 5243588 h 6975464"/>
              <a:gd name="connsiteX174" fmla="*/ 1025312 w 42118086"/>
              <a:gd name="connsiteY174" fmla="*/ 5030676 h 6975464"/>
              <a:gd name="connsiteX175" fmla="*/ 1110492 w 42118086"/>
              <a:gd name="connsiteY175" fmla="*/ 4965225 h 6975464"/>
              <a:gd name="connsiteX176" fmla="*/ 1475660 w 42118086"/>
              <a:gd name="connsiteY176" fmla="*/ 5242799 h 6975464"/>
              <a:gd name="connsiteX177" fmla="*/ 1285583 w 42118086"/>
              <a:gd name="connsiteY177" fmla="*/ 5389472 h 6975464"/>
              <a:gd name="connsiteX178" fmla="*/ 1293470 w 42118086"/>
              <a:gd name="connsiteY178" fmla="*/ 5400511 h 6975464"/>
              <a:gd name="connsiteX179" fmla="*/ 1484336 w 42118086"/>
              <a:gd name="connsiteY179" fmla="*/ 5252262 h 6975464"/>
              <a:gd name="connsiteX180" fmla="*/ 1484336 w 42118086"/>
              <a:gd name="connsiteY180" fmla="*/ 5426534 h 6975464"/>
              <a:gd name="connsiteX181" fmla="*/ 1497744 w 42118086"/>
              <a:gd name="connsiteY181" fmla="*/ 5424168 h 6975464"/>
              <a:gd name="connsiteX182" fmla="*/ 1497744 w 42118086"/>
              <a:gd name="connsiteY182" fmla="*/ 5246742 h 6975464"/>
              <a:gd name="connsiteX183" fmla="*/ 1513518 w 42118086"/>
              <a:gd name="connsiteY183" fmla="*/ 5234125 h 6975464"/>
              <a:gd name="connsiteX184" fmla="*/ 1513518 w 42118086"/>
              <a:gd name="connsiteY184" fmla="*/ 5217565 h 6975464"/>
              <a:gd name="connsiteX185" fmla="*/ 1495378 w 42118086"/>
              <a:gd name="connsiteY185" fmla="*/ 5231759 h 6975464"/>
              <a:gd name="connsiteX186" fmla="*/ 1495378 w 42118086"/>
              <a:gd name="connsiteY186" fmla="*/ 4885580 h 6975464"/>
              <a:gd name="connsiteX187" fmla="*/ 1513518 w 42118086"/>
              <a:gd name="connsiteY187" fmla="*/ 4871386 h 6975464"/>
              <a:gd name="connsiteX188" fmla="*/ 1513518 w 42118086"/>
              <a:gd name="connsiteY188" fmla="*/ 4854826 h 6975464"/>
              <a:gd name="connsiteX189" fmla="*/ 1489068 w 42118086"/>
              <a:gd name="connsiteY189" fmla="*/ 4873752 h 6975464"/>
              <a:gd name="connsiteX190" fmla="*/ 1123900 w 42118086"/>
              <a:gd name="connsiteY190" fmla="*/ 4596178 h 6975464"/>
              <a:gd name="connsiteX191" fmla="*/ 1488280 w 42118086"/>
              <a:gd name="connsiteY191" fmla="*/ 4313873 h 6975464"/>
              <a:gd name="connsiteX192" fmla="*/ 1853448 w 42118086"/>
              <a:gd name="connsiteY192" fmla="*/ 4591447 h 6975464"/>
              <a:gd name="connsiteX193" fmla="*/ 1514307 w 42118086"/>
              <a:gd name="connsiteY193" fmla="*/ 4854826 h 6975464"/>
              <a:gd name="connsiteX194" fmla="*/ 1514307 w 42118086"/>
              <a:gd name="connsiteY194" fmla="*/ 4870598 h 6975464"/>
              <a:gd name="connsiteX195" fmla="*/ 1857392 w 42118086"/>
              <a:gd name="connsiteY195" fmla="*/ 4604852 h 6975464"/>
              <a:gd name="connsiteX196" fmla="*/ 1857392 w 42118086"/>
              <a:gd name="connsiteY196" fmla="*/ 4951031 h 6975464"/>
              <a:gd name="connsiteX197" fmla="*/ 1514307 w 42118086"/>
              <a:gd name="connsiteY197" fmla="*/ 5217565 h 6975464"/>
              <a:gd name="connsiteX198" fmla="*/ 1514307 w 42118086"/>
              <a:gd name="connsiteY198" fmla="*/ 5234125 h 6975464"/>
              <a:gd name="connsiteX199" fmla="*/ 1870800 w 42118086"/>
              <a:gd name="connsiteY199" fmla="*/ 4957339 h 6975464"/>
              <a:gd name="connsiteX200" fmla="*/ 1870800 w 42118086"/>
              <a:gd name="connsiteY200" fmla="*/ 4588292 h 6975464"/>
              <a:gd name="connsiteX201" fmla="*/ 1497744 w 42118086"/>
              <a:gd name="connsiteY201" fmla="*/ 4304410 h 6975464"/>
              <a:gd name="connsiteX202" fmla="*/ 1497744 w 42118086"/>
              <a:gd name="connsiteY202" fmla="*/ 3956654 h 6975464"/>
              <a:gd name="connsiteX203" fmla="*/ 1484336 w 42118086"/>
              <a:gd name="connsiteY203" fmla="*/ 3966905 h 6975464"/>
              <a:gd name="connsiteX204" fmla="*/ 1484336 w 42118086"/>
              <a:gd name="connsiteY204" fmla="*/ 4299679 h 6975464"/>
              <a:gd name="connsiteX205" fmla="*/ 1122322 w 42118086"/>
              <a:gd name="connsiteY205" fmla="*/ 4579618 h 6975464"/>
              <a:gd name="connsiteX206" fmla="*/ 1122322 w 42118086"/>
              <a:gd name="connsiteY206" fmla="*/ 4233439 h 6975464"/>
              <a:gd name="connsiteX207" fmla="*/ 1484336 w 42118086"/>
              <a:gd name="connsiteY207" fmla="*/ 3952712 h 6975464"/>
              <a:gd name="connsiteX208" fmla="*/ 1484336 w 42118086"/>
              <a:gd name="connsiteY208" fmla="*/ 3966117 h 6975464"/>
              <a:gd name="connsiteX209" fmla="*/ 1497744 w 42118086"/>
              <a:gd name="connsiteY209" fmla="*/ 3955866 h 6975464"/>
              <a:gd name="connsiteX210" fmla="*/ 1497744 w 42118086"/>
              <a:gd name="connsiteY210" fmla="*/ 3936152 h 6975464"/>
              <a:gd name="connsiteX211" fmla="*/ 1136519 w 42118086"/>
              <a:gd name="connsiteY211" fmla="*/ 3661732 h 6975464"/>
              <a:gd name="connsiteX212" fmla="*/ 1125477 w 42118086"/>
              <a:gd name="connsiteY212" fmla="*/ 3669618 h 6975464"/>
              <a:gd name="connsiteX213" fmla="*/ 1135730 w 42118086"/>
              <a:gd name="connsiteY213" fmla="*/ 3660943 h 6975464"/>
              <a:gd name="connsiteX214" fmla="*/ 1119956 w 42118086"/>
              <a:gd name="connsiteY214" fmla="*/ 3649115 h 6975464"/>
              <a:gd name="connsiteX215" fmla="*/ 1119956 w 42118086"/>
              <a:gd name="connsiteY215" fmla="*/ 3637286 h 6975464"/>
              <a:gd name="connsiteX216" fmla="*/ 1106548 w 42118086"/>
              <a:gd name="connsiteY216" fmla="*/ 3637286 h 6975464"/>
              <a:gd name="connsiteX217" fmla="*/ 1106548 w 42118086"/>
              <a:gd name="connsiteY217" fmla="*/ 3649903 h 6975464"/>
              <a:gd name="connsiteX218" fmla="*/ 744534 w 42118086"/>
              <a:gd name="connsiteY218" fmla="*/ 3929843 h 6975464"/>
              <a:gd name="connsiteX219" fmla="*/ 744534 w 42118086"/>
              <a:gd name="connsiteY219" fmla="*/ 3612841 h 6975464"/>
              <a:gd name="connsiteX220" fmla="*/ 744534 w 42118086"/>
              <a:gd name="connsiteY220" fmla="*/ 3584453 h 6975464"/>
              <a:gd name="connsiteX221" fmla="*/ 1106548 w 42118086"/>
              <a:gd name="connsiteY221" fmla="*/ 3303725 h 6975464"/>
              <a:gd name="connsiteX222" fmla="*/ 1106548 w 42118086"/>
              <a:gd name="connsiteY222" fmla="*/ 3617573 h 6975464"/>
              <a:gd name="connsiteX223" fmla="*/ 1106548 w 42118086"/>
              <a:gd name="connsiteY223" fmla="*/ 3636498 h 6975464"/>
              <a:gd name="connsiteX224" fmla="*/ 1119956 w 42118086"/>
              <a:gd name="connsiteY224" fmla="*/ 3636498 h 6975464"/>
              <a:gd name="connsiteX225" fmla="*/ 1119956 w 42118086"/>
              <a:gd name="connsiteY225" fmla="*/ 3298205 h 6975464"/>
              <a:gd name="connsiteX226" fmla="*/ 1392847 w 42118086"/>
              <a:gd name="connsiteY226" fmla="*/ 3086870 h 6975464"/>
              <a:gd name="connsiteX227" fmla="*/ 1483547 w 42118086"/>
              <a:gd name="connsiteY227" fmla="*/ 3016688 h 6975464"/>
              <a:gd name="connsiteX228" fmla="*/ 1862913 w 42118086"/>
              <a:gd name="connsiteY228" fmla="*/ 3304513 h 6975464"/>
              <a:gd name="connsiteX229" fmla="*/ 2243855 w 42118086"/>
              <a:gd name="connsiteY229" fmla="*/ 3008803 h 6975464"/>
              <a:gd name="connsiteX230" fmla="*/ 2243855 w 42118086"/>
              <a:gd name="connsiteY230" fmla="*/ 2891307 h 6975464"/>
              <a:gd name="connsiteX231" fmla="*/ 2231236 w 42118086"/>
              <a:gd name="connsiteY231" fmla="*/ 2896827 h 6975464"/>
              <a:gd name="connsiteX232" fmla="*/ 2231236 w 42118086"/>
              <a:gd name="connsiteY232" fmla="*/ 3002494 h 6975464"/>
              <a:gd name="connsiteX233" fmla="*/ 1869222 w 42118086"/>
              <a:gd name="connsiteY233" fmla="*/ 3283222 h 6975464"/>
              <a:gd name="connsiteX234" fmla="*/ 1869222 w 42118086"/>
              <a:gd name="connsiteY234" fmla="*/ 2937043 h 6975464"/>
              <a:gd name="connsiteX235" fmla="*/ 2231236 w 42118086"/>
              <a:gd name="connsiteY235" fmla="*/ 2656315 h 6975464"/>
              <a:gd name="connsiteX236" fmla="*/ 2231236 w 42118086"/>
              <a:gd name="connsiteY236" fmla="*/ 2896038 h 6975464"/>
              <a:gd name="connsiteX237" fmla="*/ 2243855 w 42118086"/>
              <a:gd name="connsiteY237" fmla="*/ 2890518 h 6975464"/>
              <a:gd name="connsiteX238" fmla="*/ 2243855 w 42118086"/>
              <a:gd name="connsiteY238" fmla="*/ 2639755 h 6975464"/>
              <a:gd name="connsiteX239" fmla="*/ 2113720 w 42118086"/>
              <a:gd name="connsiteY239" fmla="*/ 2540397 h 6975464"/>
              <a:gd name="connsiteX240" fmla="*/ 2100312 w 42118086"/>
              <a:gd name="connsiteY240" fmla="*/ 2546705 h 6975464"/>
              <a:gd name="connsiteX241" fmla="*/ 2226503 w 42118086"/>
              <a:gd name="connsiteY241" fmla="*/ 2642910 h 6975464"/>
              <a:gd name="connsiteX242" fmla="*/ 1862124 w 42118086"/>
              <a:gd name="connsiteY242" fmla="*/ 2925215 h 6975464"/>
              <a:gd name="connsiteX243" fmla="*/ 1496955 w 42118086"/>
              <a:gd name="connsiteY243" fmla="*/ 2647641 h 6975464"/>
              <a:gd name="connsiteX244" fmla="*/ 1861335 w 42118086"/>
              <a:gd name="connsiteY244" fmla="*/ 2365336 h 6975464"/>
              <a:gd name="connsiteX245" fmla="*/ 2099523 w 42118086"/>
              <a:gd name="connsiteY245" fmla="*/ 2545916 h 6975464"/>
              <a:gd name="connsiteX246" fmla="*/ 2112931 w 42118086"/>
              <a:gd name="connsiteY246" fmla="*/ 2539608 h 6975464"/>
              <a:gd name="connsiteX247" fmla="*/ 1870800 w 42118086"/>
              <a:gd name="connsiteY247" fmla="*/ 2355873 h 6975464"/>
              <a:gd name="connsiteX248" fmla="*/ 1870800 w 42118086"/>
              <a:gd name="connsiteY248" fmla="*/ 2176869 h 6975464"/>
              <a:gd name="connsiteX249" fmla="*/ 1857392 w 42118086"/>
              <a:gd name="connsiteY249" fmla="*/ 2178447 h 6975464"/>
              <a:gd name="connsiteX250" fmla="*/ 1857392 w 42118086"/>
              <a:gd name="connsiteY250" fmla="*/ 2350353 h 6975464"/>
              <a:gd name="connsiteX251" fmla="*/ 1496167 w 42118086"/>
              <a:gd name="connsiteY251" fmla="*/ 2631081 h 6975464"/>
              <a:gd name="connsiteX252" fmla="*/ 1496167 w 42118086"/>
              <a:gd name="connsiteY252" fmla="*/ 2284114 h 6975464"/>
              <a:gd name="connsiteX253" fmla="*/ 1666526 w 42118086"/>
              <a:gd name="connsiteY253" fmla="*/ 2152424 h 6975464"/>
              <a:gd name="connsiteX254" fmla="*/ 1658639 w 42118086"/>
              <a:gd name="connsiteY254" fmla="*/ 2141384 h 6975464"/>
              <a:gd name="connsiteX255" fmla="*/ 1666526 w 42118086"/>
              <a:gd name="connsiteY255" fmla="*/ 2151636 h 6975464"/>
              <a:gd name="connsiteX256" fmla="*/ 1857392 w 42118086"/>
              <a:gd name="connsiteY256" fmla="*/ 2003386 h 6975464"/>
              <a:gd name="connsiteX257" fmla="*/ 1857392 w 42118086"/>
              <a:gd name="connsiteY257" fmla="*/ 2177658 h 6975464"/>
              <a:gd name="connsiteX258" fmla="*/ 1870800 w 42118086"/>
              <a:gd name="connsiteY258" fmla="*/ 2176081 h 6975464"/>
              <a:gd name="connsiteX259" fmla="*/ 1870800 w 42118086"/>
              <a:gd name="connsiteY259" fmla="*/ 1998654 h 6975464"/>
              <a:gd name="connsiteX260" fmla="*/ 1886574 w 42118086"/>
              <a:gd name="connsiteY260" fmla="*/ 1986037 h 6975464"/>
              <a:gd name="connsiteX261" fmla="*/ 1886574 w 42118086"/>
              <a:gd name="connsiteY261" fmla="*/ 1969478 h 6975464"/>
              <a:gd name="connsiteX262" fmla="*/ 1869222 w 42118086"/>
              <a:gd name="connsiteY262" fmla="*/ 1982883 h 6975464"/>
              <a:gd name="connsiteX263" fmla="*/ 1869222 w 42118086"/>
              <a:gd name="connsiteY263" fmla="*/ 1636704 h 6975464"/>
              <a:gd name="connsiteX264" fmla="*/ 1886574 w 42118086"/>
              <a:gd name="connsiteY264" fmla="*/ 1623299 h 6975464"/>
              <a:gd name="connsiteX265" fmla="*/ 1886574 w 42118086"/>
              <a:gd name="connsiteY265" fmla="*/ 1606739 h 6975464"/>
              <a:gd name="connsiteX266" fmla="*/ 1862124 w 42118086"/>
              <a:gd name="connsiteY266" fmla="*/ 1625665 h 6975464"/>
              <a:gd name="connsiteX267" fmla="*/ 1496955 w 42118086"/>
              <a:gd name="connsiteY267" fmla="*/ 1348091 h 6975464"/>
              <a:gd name="connsiteX268" fmla="*/ 1861335 w 42118086"/>
              <a:gd name="connsiteY268" fmla="*/ 1064997 h 6975464"/>
              <a:gd name="connsiteX269" fmla="*/ 2226503 w 42118086"/>
              <a:gd name="connsiteY269" fmla="*/ 1342571 h 6975464"/>
              <a:gd name="connsiteX270" fmla="*/ 1887362 w 42118086"/>
              <a:gd name="connsiteY270" fmla="*/ 1605951 h 6975464"/>
              <a:gd name="connsiteX271" fmla="*/ 1887362 w 42118086"/>
              <a:gd name="connsiteY271" fmla="*/ 1622510 h 6975464"/>
              <a:gd name="connsiteX272" fmla="*/ 2231236 w 42118086"/>
              <a:gd name="connsiteY272" fmla="*/ 1355976 h 6975464"/>
              <a:gd name="connsiteX273" fmla="*/ 2231236 w 42118086"/>
              <a:gd name="connsiteY273" fmla="*/ 1702944 h 6975464"/>
              <a:gd name="connsiteX274" fmla="*/ 1887362 w 42118086"/>
              <a:gd name="connsiteY274" fmla="*/ 1968689 h 6975464"/>
              <a:gd name="connsiteX275" fmla="*/ 1887362 w 42118086"/>
              <a:gd name="connsiteY275" fmla="*/ 1985249 h 6975464"/>
              <a:gd name="connsiteX276" fmla="*/ 2243855 w 42118086"/>
              <a:gd name="connsiteY276" fmla="*/ 1709252 h 6975464"/>
              <a:gd name="connsiteX277" fmla="*/ 2243855 w 42118086"/>
              <a:gd name="connsiteY277" fmla="*/ 1339416 h 6975464"/>
              <a:gd name="connsiteX278" fmla="*/ 1870800 w 42118086"/>
              <a:gd name="connsiteY278" fmla="*/ 1056323 h 6975464"/>
              <a:gd name="connsiteX279" fmla="*/ 1870800 w 42118086"/>
              <a:gd name="connsiteY279" fmla="*/ 707778 h 6975464"/>
              <a:gd name="connsiteX280" fmla="*/ 1857392 w 42118086"/>
              <a:gd name="connsiteY280" fmla="*/ 718030 h 6975464"/>
              <a:gd name="connsiteX281" fmla="*/ 1857392 w 42118086"/>
              <a:gd name="connsiteY281" fmla="*/ 1050803 h 6975464"/>
              <a:gd name="connsiteX282" fmla="*/ 1496167 w 42118086"/>
              <a:gd name="connsiteY282" fmla="*/ 1331531 h 6975464"/>
              <a:gd name="connsiteX283" fmla="*/ 1496167 w 42118086"/>
              <a:gd name="connsiteY283" fmla="*/ 985352 h 6975464"/>
              <a:gd name="connsiteX284" fmla="*/ 1857392 w 42118086"/>
              <a:gd name="connsiteY284" fmla="*/ 704624 h 6975464"/>
              <a:gd name="connsiteX285" fmla="*/ 1857392 w 42118086"/>
              <a:gd name="connsiteY285" fmla="*/ 717241 h 6975464"/>
              <a:gd name="connsiteX286" fmla="*/ 1870800 w 42118086"/>
              <a:gd name="connsiteY286" fmla="*/ 706990 h 6975464"/>
              <a:gd name="connsiteX287" fmla="*/ 1870800 w 42118086"/>
              <a:gd name="connsiteY287" fmla="*/ 688064 h 6975464"/>
              <a:gd name="connsiteX288" fmla="*/ 1509574 w 42118086"/>
              <a:gd name="connsiteY288" fmla="*/ 412856 h 6975464"/>
              <a:gd name="connsiteX289" fmla="*/ 1498533 w 42118086"/>
              <a:gd name="connsiteY289" fmla="*/ 421530 h 6975464"/>
              <a:gd name="connsiteX290" fmla="*/ 1508786 w 42118086"/>
              <a:gd name="connsiteY290" fmla="*/ 412856 h 6975464"/>
              <a:gd name="connsiteX291" fmla="*/ 1493012 w 42118086"/>
              <a:gd name="connsiteY291" fmla="*/ 401028 h 6975464"/>
              <a:gd name="connsiteX292" fmla="*/ 1493012 w 42118086"/>
              <a:gd name="connsiteY292" fmla="*/ 119417 h 6975464"/>
              <a:gd name="connsiteX293" fmla="*/ 1493012 w 42118086"/>
              <a:gd name="connsiteY293" fmla="*/ 117464 h 6975464"/>
              <a:gd name="connsiteX294" fmla="*/ 1398859 w 42118086"/>
              <a:gd name="connsiteY294" fmla="*/ 117464 h 6975464"/>
              <a:gd name="connsiteX295" fmla="*/ 1480393 w 42118086"/>
              <a:gd name="connsiteY295" fmla="*/ 117464 h 6975464"/>
              <a:gd name="connsiteX296" fmla="*/ 1480393 w 42118086"/>
              <a:gd name="connsiteY296" fmla="*/ 201868 h 6975464"/>
              <a:gd name="connsiteX297" fmla="*/ 1480393 w 42118086"/>
              <a:gd name="connsiteY297" fmla="*/ 401028 h 6975464"/>
              <a:gd name="connsiteX298" fmla="*/ 1118379 w 42118086"/>
              <a:gd name="connsiteY298" fmla="*/ 681756 h 6975464"/>
              <a:gd name="connsiteX299" fmla="*/ 1118379 w 42118086"/>
              <a:gd name="connsiteY299" fmla="*/ 335577 h 6975464"/>
              <a:gd name="connsiteX300" fmla="*/ 1379242 w 42118086"/>
              <a:gd name="connsiteY300" fmla="*/ 132719 h 6975464"/>
              <a:gd name="connsiteX301" fmla="*/ 1398859 w 42118086"/>
              <a:gd name="connsiteY301" fmla="*/ 117464 h 6975464"/>
              <a:gd name="connsiteX302" fmla="*/ 840168 w 42118086"/>
              <a:gd name="connsiteY302" fmla="*/ 117464 h 6975464"/>
              <a:gd name="connsiteX303" fmla="*/ 1377550 w 42118086"/>
              <a:gd name="connsiteY303" fmla="*/ 117464 h 6975464"/>
              <a:gd name="connsiteX304" fmla="*/ 1301753 w 42118086"/>
              <a:gd name="connsiteY304" fmla="*/ 176360 h 6975464"/>
              <a:gd name="connsiteX305" fmla="*/ 1112069 w 42118086"/>
              <a:gd name="connsiteY305" fmla="*/ 323748 h 6975464"/>
              <a:gd name="connsiteX306" fmla="*/ 857417 w 42118086"/>
              <a:gd name="connsiteY306" fmla="*/ 130551 h 6975464"/>
              <a:gd name="connsiteX307" fmla="*/ 840168 w 42118086"/>
              <a:gd name="connsiteY307" fmla="*/ 117464 h 6975464"/>
              <a:gd name="connsiteX0" fmla="*/ 738225 w 42198532"/>
              <a:gd name="connsiteY0" fmla="*/ 6911396 h 6975464"/>
              <a:gd name="connsiteX1" fmla="*/ 814828 w 42198532"/>
              <a:gd name="connsiteY1" fmla="*/ 6969750 h 6975464"/>
              <a:gd name="connsiteX2" fmla="*/ 822329 w 42198532"/>
              <a:gd name="connsiteY2" fmla="*/ 6975464 h 6975464"/>
              <a:gd name="connsiteX3" fmla="*/ 655724 w 42198532"/>
              <a:gd name="connsiteY3" fmla="*/ 6975464 h 6975464"/>
              <a:gd name="connsiteX4" fmla="*/ 656989 w 42198532"/>
              <a:gd name="connsiteY4" fmla="*/ 6974481 h 6975464"/>
              <a:gd name="connsiteX5" fmla="*/ 738225 w 42198532"/>
              <a:gd name="connsiteY5" fmla="*/ 6911396 h 6975464"/>
              <a:gd name="connsiteX6" fmla="*/ 733493 w 42198532"/>
              <a:gd name="connsiteY6" fmla="*/ 6551812 h 6975464"/>
              <a:gd name="connsiteX7" fmla="*/ 733493 w 42198532"/>
              <a:gd name="connsiteY7" fmla="*/ 6897991 h 6975464"/>
              <a:gd name="connsiteX8" fmla="*/ 639637 w 42198532"/>
              <a:gd name="connsiteY8" fmla="*/ 6970539 h 6975464"/>
              <a:gd name="connsiteX9" fmla="*/ 656989 w 42198532"/>
              <a:gd name="connsiteY9" fmla="*/ 6974481 h 6975464"/>
              <a:gd name="connsiteX10" fmla="*/ 638848 w 42198532"/>
              <a:gd name="connsiteY10" fmla="*/ 6971327 h 6975464"/>
              <a:gd name="connsiteX11" fmla="*/ 633515 w 42198532"/>
              <a:gd name="connsiteY11" fmla="*/ 6975464 h 6975464"/>
              <a:gd name="connsiteX12" fmla="*/ 371479 w 42198532"/>
              <a:gd name="connsiteY12" fmla="*/ 6975464 h 6975464"/>
              <a:gd name="connsiteX13" fmla="*/ 371479 w 42198532"/>
              <a:gd name="connsiteY13" fmla="*/ 6917056 h 6975464"/>
              <a:gd name="connsiteX14" fmla="*/ 371479 w 42198532"/>
              <a:gd name="connsiteY14" fmla="*/ 6832540 h 6975464"/>
              <a:gd name="connsiteX15" fmla="*/ 733493 w 42198532"/>
              <a:gd name="connsiteY15" fmla="*/ 6551812 h 6975464"/>
              <a:gd name="connsiteX16" fmla="*/ 1106548 w 42198532"/>
              <a:gd name="connsiteY16" fmla="*/ 5904403 h 6975464"/>
              <a:gd name="connsiteX17" fmla="*/ 1106548 w 42198532"/>
              <a:gd name="connsiteY17" fmla="*/ 6251370 h 6975464"/>
              <a:gd name="connsiteX18" fmla="*/ 1012693 w 42198532"/>
              <a:gd name="connsiteY18" fmla="*/ 6323918 h 6975464"/>
              <a:gd name="connsiteX19" fmla="*/ 744534 w 42198532"/>
              <a:gd name="connsiteY19" fmla="*/ 6531309 h 6975464"/>
              <a:gd name="connsiteX20" fmla="*/ 744534 w 42198532"/>
              <a:gd name="connsiteY20" fmla="*/ 6185131 h 6975464"/>
              <a:gd name="connsiteX21" fmla="*/ 873093 w 42198532"/>
              <a:gd name="connsiteY21" fmla="*/ 6085772 h 6975464"/>
              <a:gd name="connsiteX22" fmla="*/ 1106548 w 42198532"/>
              <a:gd name="connsiteY22" fmla="*/ 5904403 h 6975464"/>
              <a:gd name="connsiteX23" fmla="*/ 1739875 w 42198532"/>
              <a:gd name="connsiteY23" fmla="*/ 5788484 h 6975464"/>
              <a:gd name="connsiteX24" fmla="*/ 1726467 w 42198532"/>
              <a:gd name="connsiteY24" fmla="*/ 5794792 h 6975464"/>
              <a:gd name="connsiteX25" fmla="*/ 1739875 w 42198532"/>
              <a:gd name="connsiteY25" fmla="*/ 5788484 h 6975464"/>
              <a:gd name="connsiteX26" fmla="*/ 1488280 w 42198532"/>
              <a:gd name="connsiteY26" fmla="*/ 5613423 h 6975464"/>
              <a:gd name="connsiteX27" fmla="*/ 1726467 w 42198532"/>
              <a:gd name="connsiteY27" fmla="*/ 5794792 h 6975464"/>
              <a:gd name="connsiteX28" fmla="*/ 1853448 w 42198532"/>
              <a:gd name="connsiteY28" fmla="*/ 5890997 h 6975464"/>
              <a:gd name="connsiteX29" fmla="*/ 1489068 w 42198532"/>
              <a:gd name="connsiteY29" fmla="*/ 6174091 h 6975464"/>
              <a:gd name="connsiteX30" fmla="*/ 1123900 w 42198532"/>
              <a:gd name="connsiteY30" fmla="*/ 5896517 h 6975464"/>
              <a:gd name="connsiteX31" fmla="*/ 1488280 w 42198532"/>
              <a:gd name="connsiteY31" fmla="*/ 5613423 h 6975464"/>
              <a:gd name="connsiteX32" fmla="*/ 359648 w 42198532"/>
              <a:gd name="connsiteY32" fmla="*/ 4965225 h 6975464"/>
              <a:gd name="connsiteX33" fmla="*/ 724817 w 42198532"/>
              <a:gd name="connsiteY33" fmla="*/ 5242799 h 6975464"/>
              <a:gd name="connsiteX34" fmla="*/ 487418 w 42198532"/>
              <a:gd name="connsiteY34" fmla="*/ 5426534 h 6975464"/>
              <a:gd name="connsiteX35" fmla="*/ 493727 w 42198532"/>
              <a:gd name="connsiteY35" fmla="*/ 5437574 h 6975464"/>
              <a:gd name="connsiteX36" fmla="*/ 733493 w 42198532"/>
              <a:gd name="connsiteY36" fmla="*/ 5252262 h 6975464"/>
              <a:gd name="connsiteX37" fmla="*/ 733493 w 42198532"/>
              <a:gd name="connsiteY37" fmla="*/ 5598440 h 6975464"/>
              <a:gd name="connsiteX38" fmla="*/ 633328 w 42198532"/>
              <a:gd name="connsiteY38" fmla="*/ 5675720 h 6975464"/>
              <a:gd name="connsiteX39" fmla="*/ 641215 w 42198532"/>
              <a:gd name="connsiteY39" fmla="*/ 5688337 h 6975464"/>
              <a:gd name="connsiteX40" fmla="*/ 737436 w 42198532"/>
              <a:gd name="connsiteY40" fmla="*/ 5613423 h 6975464"/>
              <a:gd name="connsiteX41" fmla="*/ 1102605 w 42198532"/>
              <a:gd name="connsiteY41" fmla="*/ 5890997 h 6975464"/>
              <a:gd name="connsiteX42" fmla="*/ 866783 w 42198532"/>
              <a:gd name="connsiteY42" fmla="*/ 6073943 h 6975464"/>
              <a:gd name="connsiteX43" fmla="*/ 873093 w 42198532"/>
              <a:gd name="connsiteY43" fmla="*/ 6085772 h 6975464"/>
              <a:gd name="connsiteX44" fmla="*/ 865994 w 42198532"/>
              <a:gd name="connsiteY44" fmla="*/ 6074732 h 6975464"/>
              <a:gd name="connsiteX45" fmla="*/ 738225 w 42198532"/>
              <a:gd name="connsiteY45" fmla="*/ 6174091 h 6975464"/>
              <a:gd name="connsiteX46" fmla="*/ 373056 w 42198532"/>
              <a:gd name="connsiteY46" fmla="*/ 5896517 h 6975464"/>
              <a:gd name="connsiteX47" fmla="*/ 640426 w 42198532"/>
              <a:gd name="connsiteY47" fmla="*/ 5689125 h 6975464"/>
              <a:gd name="connsiteX48" fmla="*/ 633328 w 42198532"/>
              <a:gd name="connsiteY48" fmla="*/ 5676508 h 6975464"/>
              <a:gd name="connsiteX49" fmla="*/ 371479 w 42198532"/>
              <a:gd name="connsiteY49" fmla="*/ 5879169 h 6975464"/>
              <a:gd name="connsiteX50" fmla="*/ 371479 w 42198532"/>
              <a:gd name="connsiteY50" fmla="*/ 5532990 h 6975464"/>
              <a:gd name="connsiteX51" fmla="*/ 493727 w 42198532"/>
              <a:gd name="connsiteY51" fmla="*/ 5438362 h 6975464"/>
              <a:gd name="connsiteX52" fmla="*/ 486629 w 42198532"/>
              <a:gd name="connsiteY52" fmla="*/ 5426534 h 6975464"/>
              <a:gd name="connsiteX53" fmla="*/ 365169 w 42198532"/>
              <a:gd name="connsiteY53" fmla="*/ 5521161 h 6975464"/>
              <a:gd name="connsiteX54" fmla="*/ 0 w 42198532"/>
              <a:gd name="connsiteY54" fmla="*/ 5243588 h 6975464"/>
              <a:gd name="connsiteX55" fmla="*/ 359648 w 42198532"/>
              <a:gd name="connsiteY55" fmla="*/ 4965225 h 6975464"/>
              <a:gd name="connsiteX56" fmla="*/ 1106548 w 42198532"/>
              <a:gd name="connsiteY56" fmla="*/ 4604852 h 6975464"/>
              <a:gd name="connsiteX57" fmla="*/ 1106548 w 42198532"/>
              <a:gd name="connsiteY57" fmla="*/ 4951031 h 6975464"/>
              <a:gd name="connsiteX58" fmla="*/ 1018214 w 42198532"/>
              <a:gd name="connsiteY58" fmla="*/ 5019636 h 6975464"/>
              <a:gd name="connsiteX59" fmla="*/ 1025312 w 42198532"/>
              <a:gd name="connsiteY59" fmla="*/ 5030676 h 6975464"/>
              <a:gd name="connsiteX60" fmla="*/ 1017425 w 42198532"/>
              <a:gd name="connsiteY60" fmla="*/ 5020424 h 6975464"/>
              <a:gd name="connsiteX61" fmla="*/ 744534 w 42198532"/>
              <a:gd name="connsiteY61" fmla="*/ 5231759 h 6975464"/>
              <a:gd name="connsiteX62" fmla="*/ 744534 w 42198532"/>
              <a:gd name="connsiteY62" fmla="*/ 4885580 h 6975464"/>
              <a:gd name="connsiteX63" fmla="*/ 856530 w 42198532"/>
              <a:gd name="connsiteY63" fmla="*/ 4798050 h 6975464"/>
              <a:gd name="connsiteX64" fmla="*/ 849432 w 42198532"/>
              <a:gd name="connsiteY64" fmla="*/ 4787799 h 6975464"/>
              <a:gd name="connsiteX65" fmla="*/ 857319 w 42198532"/>
              <a:gd name="connsiteY65" fmla="*/ 4798050 h 6975464"/>
              <a:gd name="connsiteX66" fmla="*/ 1106548 w 42198532"/>
              <a:gd name="connsiteY66" fmla="*/ 4604852 h 6975464"/>
              <a:gd name="connsiteX67" fmla="*/ 737436 w 42198532"/>
              <a:gd name="connsiteY67" fmla="*/ 4313873 h 6975464"/>
              <a:gd name="connsiteX68" fmla="*/ 1102605 w 42198532"/>
              <a:gd name="connsiteY68" fmla="*/ 4591447 h 6975464"/>
              <a:gd name="connsiteX69" fmla="*/ 849432 w 42198532"/>
              <a:gd name="connsiteY69" fmla="*/ 4787799 h 6975464"/>
              <a:gd name="connsiteX70" fmla="*/ 738225 w 42198532"/>
              <a:gd name="connsiteY70" fmla="*/ 4873752 h 6975464"/>
              <a:gd name="connsiteX71" fmla="*/ 373056 w 42198532"/>
              <a:gd name="connsiteY71" fmla="*/ 4596178 h 6975464"/>
              <a:gd name="connsiteX72" fmla="*/ 737436 w 42198532"/>
              <a:gd name="connsiteY72" fmla="*/ 4313873 h 6975464"/>
              <a:gd name="connsiteX73" fmla="*/ 1115224 w 42198532"/>
              <a:gd name="connsiteY73" fmla="*/ 3661732 h 6975464"/>
              <a:gd name="connsiteX74" fmla="*/ 1125477 w 42198532"/>
              <a:gd name="connsiteY74" fmla="*/ 3669618 h 6975464"/>
              <a:gd name="connsiteX75" fmla="*/ 1480393 w 42198532"/>
              <a:gd name="connsiteY75" fmla="*/ 3939306 h 6975464"/>
              <a:gd name="connsiteX76" fmla="*/ 1116013 w 42198532"/>
              <a:gd name="connsiteY76" fmla="*/ 4222399 h 6975464"/>
              <a:gd name="connsiteX77" fmla="*/ 750844 w 42198532"/>
              <a:gd name="connsiteY77" fmla="*/ 3944037 h 6975464"/>
              <a:gd name="connsiteX78" fmla="*/ 1115224 w 42198532"/>
              <a:gd name="connsiteY78" fmla="*/ 3661732 h 6975464"/>
              <a:gd name="connsiteX79" fmla="*/ 1480393 w 42198532"/>
              <a:gd name="connsiteY79" fmla="*/ 2656315 h 6975464"/>
              <a:gd name="connsiteX80" fmla="*/ 1480393 w 42198532"/>
              <a:gd name="connsiteY80" fmla="*/ 3002494 h 6975464"/>
              <a:gd name="connsiteX81" fmla="*/ 1386537 w 42198532"/>
              <a:gd name="connsiteY81" fmla="*/ 3075042 h 6975464"/>
              <a:gd name="connsiteX82" fmla="*/ 1392847 w 42198532"/>
              <a:gd name="connsiteY82" fmla="*/ 3086870 h 6975464"/>
              <a:gd name="connsiteX83" fmla="*/ 1385748 w 42198532"/>
              <a:gd name="connsiteY83" fmla="*/ 3075830 h 6975464"/>
              <a:gd name="connsiteX84" fmla="*/ 1118379 w 42198532"/>
              <a:gd name="connsiteY84" fmla="*/ 3283222 h 6975464"/>
              <a:gd name="connsiteX85" fmla="*/ 1118379 w 42198532"/>
              <a:gd name="connsiteY85" fmla="*/ 2937043 h 6975464"/>
              <a:gd name="connsiteX86" fmla="*/ 1246148 w 42198532"/>
              <a:gd name="connsiteY86" fmla="*/ 2837685 h 6975464"/>
              <a:gd name="connsiteX87" fmla="*/ 1239839 w 42198532"/>
              <a:gd name="connsiteY87" fmla="*/ 2825856 h 6975464"/>
              <a:gd name="connsiteX88" fmla="*/ 1246937 w 42198532"/>
              <a:gd name="connsiteY88" fmla="*/ 2836896 h 6975464"/>
              <a:gd name="connsiteX89" fmla="*/ 1480393 w 42198532"/>
              <a:gd name="connsiteY89" fmla="*/ 2656315 h 6975464"/>
              <a:gd name="connsiteX90" fmla="*/ 732704 w 42198532"/>
              <a:gd name="connsiteY90" fmla="*/ 1716349 h 6975464"/>
              <a:gd name="connsiteX91" fmla="*/ 1097873 w 42198532"/>
              <a:gd name="connsiteY91" fmla="*/ 1993923 h 6975464"/>
              <a:gd name="connsiteX92" fmla="*/ 860473 w 42198532"/>
              <a:gd name="connsiteY92" fmla="*/ 2177658 h 6975464"/>
              <a:gd name="connsiteX93" fmla="*/ 867572 w 42198532"/>
              <a:gd name="connsiteY93" fmla="*/ 2189486 h 6975464"/>
              <a:gd name="connsiteX94" fmla="*/ 1106548 w 42198532"/>
              <a:gd name="connsiteY94" fmla="*/ 2003386 h 6975464"/>
              <a:gd name="connsiteX95" fmla="*/ 1106548 w 42198532"/>
              <a:gd name="connsiteY95" fmla="*/ 2350353 h 6975464"/>
              <a:gd name="connsiteX96" fmla="*/ 1007172 w 42198532"/>
              <a:gd name="connsiteY96" fmla="*/ 2427632 h 6975464"/>
              <a:gd name="connsiteX97" fmla="*/ 1014270 w 42198532"/>
              <a:gd name="connsiteY97" fmla="*/ 2440249 h 6975464"/>
              <a:gd name="connsiteX98" fmla="*/ 1110492 w 42198532"/>
              <a:gd name="connsiteY98" fmla="*/ 2365336 h 6975464"/>
              <a:gd name="connsiteX99" fmla="*/ 1475660 w 42198532"/>
              <a:gd name="connsiteY99" fmla="*/ 2642910 h 6975464"/>
              <a:gd name="connsiteX100" fmla="*/ 1239839 w 42198532"/>
              <a:gd name="connsiteY100" fmla="*/ 2825856 h 6975464"/>
              <a:gd name="connsiteX101" fmla="*/ 1112069 w 42198532"/>
              <a:gd name="connsiteY101" fmla="*/ 2925215 h 6975464"/>
              <a:gd name="connsiteX102" fmla="*/ 746900 w 42198532"/>
              <a:gd name="connsiteY102" fmla="*/ 2647641 h 6975464"/>
              <a:gd name="connsiteX103" fmla="*/ 1013481 w 42198532"/>
              <a:gd name="connsiteY103" fmla="*/ 2440249 h 6975464"/>
              <a:gd name="connsiteX104" fmla="*/ 1006383 w 42198532"/>
              <a:gd name="connsiteY104" fmla="*/ 2427632 h 6975464"/>
              <a:gd name="connsiteX105" fmla="*/ 744534 w 42198532"/>
              <a:gd name="connsiteY105" fmla="*/ 2631081 h 6975464"/>
              <a:gd name="connsiteX106" fmla="*/ 744534 w 42198532"/>
              <a:gd name="connsiteY106" fmla="*/ 2284114 h 6975464"/>
              <a:gd name="connsiteX107" fmla="*/ 866783 w 42198532"/>
              <a:gd name="connsiteY107" fmla="*/ 2189486 h 6975464"/>
              <a:gd name="connsiteX108" fmla="*/ 860473 w 42198532"/>
              <a:gd name="connsiteY108" fmla="*/ 2178447 h 6975464"/>
              <a:gd name="connsiteX109" fmla="*/ 738225 w 42198532"/>
              <a:gd name="connsiteY109" fmla="*/ 2273074 h 6975464"/>
              <a:gd name="connsiteX110" fmla="*/ 373056 w 42198532"/>
              <a:gd name="connsiteY110" fmla="*/ 1995500 h 6975464"/>
              <a:gd name="connsiteX111" fmla="*/ 732704 w 42198532"/>
              <a:gd name="connsiteY111" fmla="*/ 1716349 h 6975464"/>
              <a:gd name="connsiteX112" fmla="*/ 1480393 w 42198532"/>
              <a:gd name="connsiteY112" fmla="*/ 1355976 h 6975464"/>
              <a:gd name="connsiteX113" fmla="*/ 1480393 w 42198532"/>
              <a:gd name="connsiteY113" fmla="*/ 1702944 h 6975464"/>
              <a:gd name="connsiteX114" fmla="*/ 1391269 w 42198532"/>
              <a:gd name="connsiteY114" fmla="*/ 1771549 h 6975464"/>
              <a:gd name="connsiteX115" fmla="*/ 1399156 w 42198532"/>
              <a:gd name="connsiteY115" fmla="*/ 1781800 h 6975464"/>
              <a:gd name="connsiteX116" fmla="*/ 1483547 w 42198532"/>
              <a:gd name="connsiteY116" fmla="*/ 1716349 h 6975464"/>
              <a:gd name="connsiteX117" fmla="*/ 1848716 w 42198532"/>
              <a:gd name="connsiteY117" fmla="*/ 1993923 h 6975464"/>
              <a:gd name="connsiteX118" fmla="*/ 1658639 w 42198532"/>
              <a:gd name="connsiteY118" fmla="*/ 2141384 h 6975464"/>
              <a:gd name="connsiteX119" fmla="*/ 1489068 w 42198532"/>
              <a:gd name="connsiteY119" fmla="*/ 2273074 h 6975464"/>
              <a:gd name="connsiteX120" fmla="*/ 1123900 w 42198532"/>
              <a:gd name="connsiteY120" fmla="*/ 1995500 h 6975464"/>
              <a:gd name="connsiteX121" fmla="*/ 1398368 w 42198532"/>
              <a:gd name="connsiteY121" fmla="*/ 1782588 h 6975464"/>
              <a:gd name="connsiteX122" fmla="*/ 1390481 w 42198532"/>
              <a:gd name="connsiteY122" fmla="*/ 1771549 h 6975464"/>
              <a:gd name="connsiteX123" fmla="*/ 1118379 w 42198532"/>
              <a:gd name="connsiteY123" fmla="*/ 1982883 h 6975464"/>
              <a:gd name="connsiteX124" fmla="*/ 1118379 w 42198532"/>
              <a:gd name="connsiteY124" fmla="*/ 1636704 h 6975464"/>
              <a:gd name="connsiteX125" fmla="*/ 1230374 w 42198532"/>
              <a:gd name="connsiteY125" fmla="*/ 1549963 h 6975464"/>
              <a:gd name="connsiteX126" fmla="*/ 1480393 w 42198532"/>
              <a:gd name="connsiteY126" fmla="*/ 1355976 h 6975464"/>
              <a:gd name="connsiteX127" fmla="*/ 1110492 w 42198532"/>
              <a:gd name="connsiteY127" fmla="*/ 1064997 h 6975464"/>
              <a:gd name="connsiteX128" fmla="*/ 1475660 w 42198532"/>
              <a:gd name="connsiteY128" fmla="*/ 1342571 h 6975464"/>
              <a:gd name="connsiteX129" fmla="*/ 1223276 w 42198532"/>
              <a:gd name="connsiteY129" fmla="*/ 1538923 h 6975464"/>
              <a:gd name="connsiteX130" fmla="*/ 1230374 w 42198532"/>
              <a:gd name="connsiteY130" fmla="*/ 1549963 h 6975464"/>
              <a:gd name="connsiteX131" fmla="*/ 1222487 w 42198532"/>
              <a:gd name="connsiteY131" fmla="*/ 1539711 h 6975464"/>
              <a:gd name="connsiteX132" fmla="*/ 1112069 w 42198532"/>
              <a:gd name="connsiteY132" fmla="*/ 1625665 h 6975464"/>
              <a:gd name="connsiteX133" fmla="*/ 746900 w 42198532"/>
              <a:gd name="connsiteY133" fmla="*/ 1348091 h 6975464"/>
              <a:gd name="connsiteX134" fmla="*/ 1110492 w 42198532"/>
              <a:gd name="connsiteY134" fmla="*/ 1064997 h 6975464"/>
              <a:gd name="connsiteX135" fmla="*/ 1488280 w 42198532"/>
              <a:gd name="connsiteY135" fmla="*/ 413645 h 6975464"/>
              <a:gd name="connsiteX136" fmla="*/ 1498533 w 42198532"/>
              <a:gd name="connsiteY136" fmla="*/ 421530 h 6975464"/>
              <a:gd name="connsiteX137" fmla="*/ 1853448 w 42198532"/>
              <a:gd name="connsiteY137" fmla="*/ 691218 h 6975464"/>
              <a:gd name="connsiteX138" fmla="*/ 1489068 w 42198532"/>
              <a:gd name="connsiteY138" fmla="*/ 973524 h 6975464"/>
              <a:gd name="connsiteX139" fmla="*/ 1123900 w 42198532"/>
              <a:gd name="connsiteY139" fmla="*/ 695950 h 6975464"/>
              <a:gd name="connsiteX140" fmla="*/ 1488280 w 42198532"/>
              <a:gd name="connsiteY140" fmla="*/ 413645 h 6975464"/>
              <a:gd name="connsiteX141" fmla="*/ 1493012 w 42198532"/>
              <a:gd name="connsiteY141" fmla="*/ 117464 h 6975464"/>
              <a:gd name="connsiteX142" fmla="*/ 42118086 w 42198532"/>
              <a:gd name="connsiteY142" fmla="*/ 0 h 6975464"/>
              <a:gd name="connsiteX143" fmla="*/ 42198532 w 42198532"/>
              <a:gd name="connsiteY143" fmla="*/ 6799268 h 6975464"/>
              <a:gd name="connsiteX144" fmla="*/ 843615 w 42198532"/>
              <a:gd name="connsiteY144" fmla="*/ 6975464 h 6975464"/>
              <a:gd name="connsiteX145" fmla="*/ 810785 w 42198532"/>
              <a:gd name="connsiteY145" fmla="*/ 6950504 h 6975464"/>
              <a:gd name="connsiteX146" fmla="*/ 746900 w 42198532"/>
              <a:gd name="connsiteY146" fmla="*/ 6901934 h 6975464"/>
              <a:gd name="connsiteX147" fmla="*/ 746900 w 42198532"/>
              <a:gd name="connsiteY147" fmla="*/ 6547081 h 6975464"/>
              <a:gd name="connsiteX148" fmla="*/ 1019002 w 42198532"/>
              <a:gd name="connsiteY148" fmla="*/ 6335746 h 6975464"/>
              <a:gd name="connsiteX149" fmla="*/ 1012693 w 42198532"/>
              <a:gd name="connsiteY149" fmla="*/ 6323918 h 6975464"/>
              <a:gd name="connsiteX150" fmla="*/ 1019791 w 42198532"/>
              <a:gd name="connsiteY150" fmla="*/ 6334957 h 6975464"/>
              <a:gd name="connsiteX151" fmla="*/ 1110492 w 42198532"/>
              <a:gd name="connsiteY151" fmla="*/ 6264775 h 6975464"/>
              <a:gd name="connsiteX152" fmla="*/ 1489068 w 42198532"/>
              <a:gd name="connsiteY152" fmla="*/ 6553389 h 6975464"/>
              <a:gd name="connsiteX153" fmla="*/ 1870800 w 42198532"/>
              <a:gd name="connsiteY153" fmla="*/ 6257678 h 6975464"/>
              <a:gd name="connsiteX154" fmla="*/ 1870800 w 42198532"/>
              <a:gd name="connsiteY154" fmla="*/ 6139394 h 6975464"/>
              <a:gd name="connsiteX155" fmla="*/ 1857392 w 42198532"/>
              <a:gd name="connsiteY155" fmla="*/ 6144914 h 6975464"/>
              <a:gd name="connsiteX156" fmla="*/ 1857392 w 42198532"/>
              <a:gd name="connsiteY156" fmla="*/ 6251370 h 6975464"/>
              <a:gd name="connsiteX157" fmla="*/ 1495378 w 42198532"/>
              <a:gd name="connsiteY157" fmla="*/ 6531309 h 6975464"/>
              <a:gd name="connsiteX158" fmla="*/ 1495378 w 42198532"/>
              <a:gd name="connsiteY158" fmla="*/ 6185131 h 6975464"/>
              <a:gd name="connsiteX159" fmla="*/ 1857392 w 42198532"/>
              <a:gd name="connsiteY159" fmla="*/ 5904403 h 6975464"/>
              <a:gd name="connsiteX160" fmla="*/ 1857392 w 42198532"/>
              <a:gd name="connsiteY160" fmla="*/ 6144125 h 6975464"/>
              <a:gd name="connsiteX161" fmla="*/ 1870800 w 42198532"/>
              <a:gd name="connsiteY161" fmla="*/ 6138605 h 6975464"/>
              <a:gd name="connsiteX162" fmla="*/ 1870800 w 42198532"/>
              <a:gd name="connsiteY162" fmla="*/ 5887843 h 6975464"/>
              <a:gd name="connsiteX163" fmla="*/ 1739875 w 42198532"/>
              <a:gd name="connsiteY163" fmla="*/ 5788484 h 6975464"/>
              <a:gd name="connsiteX164" fmla="*/ 1497744 w 42198532"/>
              <a:gd name="connsiteY164" fmla="*/ 5604749 h 6975464"/>
              <a:gd name="connsiteX165" fmla="*/ 1497744 w 42198532"/>
              <a:gd name="connsiteY165" fmla="*/ 5424957 h 6975464"/>
              <a:gd name="connsiteX166" fmla="*/ 1484336 w 42198532"/>
              <a:gd name="connsiteY166" fmla="*/ 5427322 h 6975464"/>
              <a:gd name="connsiteX167" fmla="*/ 1484336 w 42198532"/>
              <a:gd name="connsiteY167" fmla="*/ 5598440 h 6975464"/>
              <a:gd name="connsiteX168" fmla="*/ 1122322 w 42198532"/>
              <a:gd name="connsiteY168" fmla="*/ 5879169 h 6975464"/>
              <a:gd name="connsiteX169" fmla="*/ 1122322 w 42198532"/>
              <a:gd name="connsiteY169" fmla="*/ 5532990 h 6975464"/>
              <a:gd name="connsiteX170" fmla="*/ 1292682 w 42198532"/>
              <a:gd name="connsiteY170" fmla="*/ 5400511 h 6975464"/>
              <a:gd name="connsiteX171" fmla="*/ 1285583 w 42198532"/>
              <a:gd name="connsiteY171" fmla="*/ 5390260 h 6975464"/>
              <a:gd name="connsiteX172" fmla="*/ 1116013 w 42198532"/>
              <a:gd name="connsiteY172" fmla="*/ 5521161 h 6975464"/>
              <a:gd name="connsiteX173" fmla="*/ 750844 w 42198532"/>
              <a:gd name="connsiteY173" fmla="*/ 5243588 h 6975464"/>
              <a:gd name="connsiteX174" fmla="*/ 1025312 w 42198532"/>
              <a:gd name="connsiteY174" fmla="*/ 5030676 h 6975464"/>
              <a:gd name="connsiteX175" fmla="*/ 1110492 w 42198532"/>
              <a:gd name="connsiteY175" fmla="*/ 4965225 h 6975464"/>
              <a:gd name="connsiteX176" fmla="*/ 1475660 w 42198532"/>
              <a:gd name="connsiteY176" fmla="*/ 5242799 h 6975464"/>
              <a:gd name="connsiteX177" fmla="*/ 1285583 w 42198532"/>
              <a:gd name="connsiteY177" fmla="*/ 5389472 h 6975464"/>
              <a:gd name="connsiteX178" fmla="*/ 1293470 w 42198532"/>
              <a:gd name="connsiteY178" fmla="*/ 5400511 h 6975464"/>
              <a:gd name="connsiteX179" fmla="*/ 1484336 w 42198532"/>
              <a:gd name="connsiteY179" fmla="*/ 5252262 h 6975464"/>
              <a:gd name="connsiteX180" fmla="*/ 1484336 w 42198532"/>
              <a:gd name="connsiteY180" fmla="*/ 5426534 h 6975464"/>
              <a:gd name="connsiteX181" fmla="*/ 1497744 w 42198532"/>
              <a:gd name="connsiteY181" fmla="*/ 5424168 h 6975464"/>
              <a:gd name="connsiteX182" fmla="*/ 1497744 w 42198532"/>
              <a:gd name="connsiteY182" fmla="*/ 5246742 h 6975464"/>
              <a:gd name="connsiteX183" fmla="*/ 1513518 w 42198532"/>
              <a:gd name="connsiteY183" fmla="*/ 5234125 h 6975464"/>
              <a:gd name="connsiteX184" fmla="*/ 1513518 w 42198532"/>
              <a:gd name="connsiteY184" fmla="*/ 5217565 h 6975464"/>
              <a:gd name="connsiteX185" fmla="*/ 1495378 w 42198532"/>
              <a:gd name="connsiteY185" fmla="*/ 5231759 h 6975464"/>
              <a:gd name="connsiteX186" fmla="*/ 1495378 w 42198532"/>
              <a:gd name="connsiteY186" fmla="*/ 4885580 h 6975464"/>
              <a:gd name="connsiteX187" fmla="*/ 1513518 w 42198532"/>
              <a:gd name="connsiteY187" fmla="*/ 4871386 h 6975464"/>
              <a:gd name="connsiteX188" fmla="*/ 1513518 w 42198532"/>
              <a:gd name="connsiteY188" fmla="*/ 4854826 h 6975464"/>
              <a:gd name="connsiteX189" fmla="*/ 1489068 w 42198532"/>
              <a:gd name="connsiteY189" fmla="*/ 4873752 h 6975464"/>
              <a:gd name="connsiteX190" fmla="*/ 1123900 w 42198532"/>
              <a:gd name="connsiteY190" fmla="*/ 4596178 h 6975464"/>
              <a:gd name="connsiteX191" fmla="*/ 1488280 w 42198532"/>
              <a:gd name="connsiteY191" fmla="*/ 4313873 h 6975464"/>
              <a:gd name="connsiteX192" fmla="*/ 1853448 w 42198532"/>
              <a:gd name="connsiteY192" fmla="*/ 4591447 h 6975464"/>
              <a:gd name="connsiteX193" fmla="*/ 1514307 w 42198532"/>
              <a:gd name="connsiteY193" fmla="*/ 4854826 h 6975464"/>
              <a:gd name="connsiteX194" fmla="*/ 1514307 w 42198532"/>
              <a:gd name="connsiteY194" fmla="*/ 4870598 h 6975464"/>
              <a:gd name="connsiteX195" fmla="*/ 1857392 w 42198532"/>
              <a:gd name="connsiteY195" fmla="*/ 4604852 h 6975464"/>
              <a:gd name="connsiteX196" fmla="*/ 1857392 w 42198532"/>
              <a:gd name="connsiteY196" fmla="*/ 4951031 h 6975464"/>
              <a:gd name="connsiteX197" fmla="*/ 1514307 w 42198532"/>
              <a:gd name="connsiteY197" fmla="*/ 5217565 h 6975464"/>
              <a:gd name="connsiteX198" fmla="*/ 1514307 w 42198532"/>
              <a:gd name="connsiteY198" fmla="*/ 5234125 h 6975464"/>
              <a:gd name="connsiteX199" fmla="*/ 1870800 w 42198532"/>
              <a:gd name="connsiteY199" fmla="*/ 4957339 h 6975464"/>
              <a:gd name="connsiteX200" fmla="*/ 1870800 w 42198532"/>
              <a:gd name="connsiteY200" fmla="*/ 4588292 h 6975464"/>
              <a:gd name="connsiteX201" fmla="*/ 1497744 w 42198532"/>
              <a:gd name="connsiteY201" fmla="*/ 4304410 h 6975464"/>
              <a:gd name="connsiteX202" fmla="*/ 1497744 w 42198532"/>
              <a:gd name="connsiteY202" fmla="*/ 3956654 h 6975464"/>
              <a:gd name="connsiteX203" fmla="*/ 1484336 w 42198532"/>
              <a:gd name="connsiteY203" fmla="*/ 3966905 h 6975464"/>
              <a:gd name="connsiteX204" fmla="*/ 1484336 w 42198532"/>
              <a:gd name="connsiteY204" fmla="*/ 4299679 h 6975464"/>
              <a:gd name="connsiteX205" fmla="*/ 1122322 w 42198532"/>
              <a:gd name="connsiteY205" fmla="*/ 4579618 h 6975464"/>
              <a:gd name="connsiteX206" fmla="*/ 1122322 w 42198532"/>
              <a:gd name="connsiteY206" fmla="*/ 4233439 h 6975464"/>
              <a:gd name="connsiteX207" fmla="*/ 1484336 w 42198532"/>
              <a:gd name="connsiteY207" fmla="*/ 3952712 h 6975464"/>
              <a:gd name="connsiteX208" fmla="*/ 1484336 w 42198532"/>
              <a:gd name="connsiteY208" fmla="*/ 3966117 h 6975464"/>
              <a:gd name="connsiteX209" fmla="*/ 1497744 w 42198532"/>
              <a:gd name="connsiteY209" fmla="*/ 3955866 h 6975464"/>
              <a:gd name="connsiteX210" fmla="*/ 1497744 w 42198532"/>
              <a:gd name="connsiteY210" fmla="*/ 3936152 h 6975464"/>
              <a:gd name="connsiteX211" fmla="*/ 1136519 w 42198532"/>
              <a:gd name="connsiteY211" fmla="*/ 3661732 h 6975464"/>
              <a:gd name="connsiteX212" fmla="*/ 1125477 w 42198532"/>
              <a:gd name="connsiteY212" fmla="*/ 3669618 h 6975464"/>
              <a:gd name="connsiteX213" fmla="*/ 1135730 w 42198532"/>
              <a:gd name="connsiteY213" fmla="*/ 3660943 h 6975464"/>
              <a:gd name="connsiteX214" fmla="*/ 1119956 w 42198532"/>
              <a:gd name="connsiteY214" fmla="*/ 3649115 h 6975464"/>
              <a:gd name="connsiteX215" fmla="*/ 1119956 w 42198532"/>
              <a:gd name="connsiteY215" fmla="*/ 3637286 h 6975464"/>
              <a:gd name="connsiteX216" fmla="*/ 1106548 w 42198532"/>
              <a:gd name="connsiteY216" fmla="*/ 3637286 h 6975464"/>
              <a:gd name="connsiteX217" fmla="*/ 1106548 w 42198532"/>
              <a:gd name="connsiteY217" fmla="*/ 3649903 h 6975464"/>
              <a:gd name="connsiteX218" fmla="*/ 744534 w 42198532"/>
              <a:gd name="connsiteY218" fmla="*/ 3929843 h 6975464"/>
              <a:gd name="connsiteX219" fmla="*/ 744534 w 42198532"/>
              <a:gd name="connsiteY219" fmla="*/ 3612841 h 6975464"/>
              <a:gd name="connsiteX220" fmla="*/ 744534 w 42198532"/>
              <a:gd name="connsiteY220" fmla="*/ 3584453 h 6975464"/>
              <a:gd name="connsiteX221" fmla="*/ 1106548 w 42198532"/>
              <a:gd name="connsiteY221" fmla="*/ 3303725 h 6975464"/>
              <a:gd name="connsiteX222" fmla="*/ 1106548 w 42198532"/>
              <a:gd name="connsiteY222" fmla="*/ 3617573 h 6975464"/>
              <a:gd name="connsiteX223" fmla="*/ 1106548 w 42198532"/>
              <a:gd name="connsiteY223" fmla="*/ 3636498 h 6975464"/>
              <a:gd name="connsiteX224" fmla="*/ 1119956 w 42198532"/>
              <a:gd name="connsiteY224" fmla="*/ 3636498 h 6975464"/>
              <a:gd name="connsiteX225" fmla="*/ 1119956 w 42198532"/>
              <a:gd name="connsiteY225" fmla="*/ 3298205 h 6975464"/>
              <a:gd name="connsiteX226" fmla="*/ 1392847 w 42198532"/>
              <a:gd name="connsiteY226" fmla="*/ 3086870 h 6975464"/>
              <a:gd name="connsiteX227" fmla="*/ 1483547 w 42198532"/>
              <a:gd name="connsiteY227" fmla="*/ 3016688 h 6975464"/>
              <a:gd name="connsiteX228" fmla="*/ 1862913 w 42198532"/>
              <a:gd name="connsiteY228" fmla="*/ 3304513 h 6975464"/>
              <a:gd name="connsiteX229" fmla="*/ 2243855 w 42198532"/>
              <a:gd name="connsiteY229" fmla="*/ 3008803 h 6975464"/>
              <a:gd name="connsiteX230" fmla="*/ 2243855 w 42198532"/>
              <a:gd name="connsiteY230" fmla="*/ 2891307 h 6975464"/>
              <a:gd name="connsiteX231" fmla="*/ 2231236 w 42198532"/>
              <a:gd name="connsiteY231" fmla="*/ 2896827 h 6975464"/>
              <a:gd name="connsiteX232" fmla="*/ 2231236 w 42198532"/>
              <a:gd name="connsiteY232" fmla="*/ 3002494 h 6975464"/>
              <a:gd name="connsiteX233" fmla="*/ 1869222 w 42198532"/>
              <a:gd name="connsiteY233" fmla="*/ 3283222 h 6975464"/>
              <a:gd name="connsiteX234" fmla="*/ 1869222 w 42198532"/>
              <a:gd name="connsiteY234" fmla="*/ 2937043 h 6975464"/>
              <a:gd name="connsiteX235" fmla="*/ 2231236 w 42198532"/>
              <a:gd name="connsiteY235" fmla="*/ 2656315 h 6975464"/>
              <a:gd name="connsiteX236" fmla="*/ 2231236 w 42198532"/>
              <a:gd name="connsiteY236" fmla="*/ 2896038 h 6975464"/>
              <a:gd name="connsiteX237" fmla="*/ 2243855 w 42198532"/>
              <a:gd name="connsiteY237" fmla="*/ 2890518 h 6975464"/>
              <a:gd name="connsiteX238" fmla="*/ 2243855 w 42198532"/>
              <a:gd name="connsiteY238" fmla="*/ 2639755 h 6975464"/>
              <a:gd name="connsiteX239" fmla="*/ 2113720 w 42198532"/>
              <a:gd name="connsiteY239" fmla="*/ 2540397 h 6975464"/>
              <a:gd name="connsiteX240" fmla="*/ 2100312 w 42198532"/>
              <a:gd name="connsiteY240" fmla="*/ 2546705 h 6975464"/>
              <a:gd name="connsiteX241" fmla="*/ 2226503 w 42198532"/>
              <a:gd name="connsiteY241" fmla="*/ 2642910 h 6975464"/>
              <a:gd name="connsiteX242" fmla="*/ 1862124 w 42198532"/>
              <a:gd name="connsiteY242" fmla="*/ 2925215 h 6975464"/>
              <a:gd name="connsiteX243" fmla="*/ 1496955 w 42198532"/>
              <a:gd name="connsiteY243" fmla="*/ 2647641 h 6975464"/>
              <a:gd name="connsiteX244" fmla="*/ 1861335 w 42198532"/>
              <a:gd name="connsiteY244" fmla="*/ 2365336 h 6975464"/>
              <a:gd name="connsiteX245" fmla="*/ 2099523 w 42198532"/>
              <a:gd name="connsiteY245" fmla="*/ 2545916 h 6975464"/>
              <a:gd name="connsiteX246" fmla="*/ 2112931 w 42198532"/>
              <a:gd name="connsiteY246" fmla="*/ 2539608 h 6975464"/>
              <a:gd name="connsiteX247" fmla="*/ 1870800 w 42198532"/>
              <a:gd name="connsiteY247" fmla="*/ 2355873 h 6975464"/>
              <a:gd name="connsiteX248" fmla="*/ 1870800 w 42198532"/>
              <a:gd name="connsiteY248" fmla="*/ 2176869 h 6975464"/>
              <a:gd name="connsiteX249" fmla="*/ 1857392 w 42198532"/>
              <a:gd name="connsiteY249" fmla="*/ 2178447 h 6975464"/>
              <a:gd name="connsiteX250" fmla="*/ 1857392 w 42198532"/>
              <a:gd name="connsiteY250" fmla="*/ 2350353 h 6975464"/>
              <a:gd name="connsiteX251" fmla="*/ 1496167 w 42198532"/>
              <a:gd name="connsiteY251" fmla="*/ 2631081 h 6975464"/>
              <a:gd name="connsiteX252" fmla="*/ 1496167 w 42198532"/>
              <a:gd name="connsiteY252" fmla="*/ 2284114 h 6975464"/>
              <a:gd name="connsiteX253" fmla="*/ 1666526 w 42198532"/>
              <a:gd name="connsiteY253" fmla="*/ 2152424 h 6975464"/>
              <a:gd name="connsiteX254" fmla="*/ 1658639 w 42198532"/>
              <a:gd name="connsiteY254" fmla="*/ 2141384 h 6975464"/>
              <a:gd name="connsiteX255" fmla="*/ 1666526 w 42198532"/>
              <a:gd name="connsiteY255" fmla="*/ 2151636 h 6975464"/>
              <a:gd name="connsiteX256" fmla="*/ 1857392 w 42198532"/>
              <a:gd name="connsiteY256" fmla="*/ 2003386 h 6975464"/>
              <a:gd name="connsiteX257" fmla="*/ 1857392 w 42198532"/>
              <a:gd name="connsiteY257" fmla="*/ 2177658 h 6975464"/>
              <a:gd name="connsiteX258" fmla="*/ 1870800 w 42198532"/>
              <a:gd name="connsiteY258" fmla="*/ 2176081 h 6975464"/>
              <a:gd name="connsiteX259" fmla="*/ 1870800 w 42198532"/>
              <a:gd name="connsiteY259" fmla="*/ 1998654 h 6975464"/>
              <a:gd name="connsiteX260" fmla="*/ 1886574 w 42198532"/>
              <a:gd name="connsiteY260" fmla="*/ 1986037 h 6975464"/>
              <a:gd name="connsiteX261" fmla="*/ 1886574 w 42198532"/>
              <a:gd name="connsiteY261" fmla="*/ 1969478 h 6975464"/>
              <a:gd name="connsiteX262" fmla="*/ 1869222 w 42198532"/>
              <a:gd name="connsiteY262" fmla="*/ 1982883 h 6975464"/>
              <a:gd name="connsiteX263" fmla="*/ 1869222 w 42198532"/>
              <a:gd name="connsiteY263" fmla="*/ 1636704 h 6975464"/>
              <a:gd name="connsiteX264" fmla="*/ 1886574 w 42198532"/>
              <a:gd name="connsiteY264" fmla="*/ 1623299 h 6975464"/>
              <a:gd name="connsiteX265" fmla="*/ 1886574 w 42198532"/>
              <a:gd name="connsiteY265" fmla="*/ 1606739 h 6975464"/>
              <a:gd name="connsiteX266" fmla="*/ 1862124 w 42198532"/>
              <a:gd name="connsiteY266" fmla="*/ 1625665 h 6975464"/>
              <a:gd name="connsiteX267" fmla="*/ 1496955 w 42198532"/>
              <a:gd name="connsiteY267" fmla="*/ 1348091 h 6975464"/>
              <a:gd name="connsiteX268" fmla="*/ 1861335 w 42198532"/>
              <a:gd name="connsiteY268" fmla="*/ 1064997 h 6975464"/>
              <a:gd name="connsiteX269" fmla="*/ 2226503 w 42198532"/>
              <a:gd name="connsiteY269" fmla="*/ 1342571 h 6975464"/>
              <a:gd name="connsiteX270" fmla="*/ 1887362 w 42198532"/>
              <a:gd name="connsiteY270" fmla="*/ 1605951 h 6975464"/>
              <a:gd name="connsiteX271" fmla="*/ 1887362 w 42198532"/>
              <a:gd name="connsiteY271" fmla="*/ 1622510 h 6975464"/>
              <a:gd name="connsiteX272" fmla="*/ 2231236 w 42198532"/>
              <a:gd name="connsiteY272" fmla="*/ 1355976 h 6975464"/>
              <a:gd name="connsiteX273" fmla="*/ 2231236 w 42198532"/>
              <a:gd name="connsiteY273" fmla="*/ 1702944 h 6975464"/>
              <a:gd name="connsiteX274" fmla="*/ 1887362 w 42198532"/>
              <a:gd name="connsiteY274" fmla="*/ 1968689 h 6975464"/>
              <a:gd name="connsiteX275" fmla="*/ 1887362 w 42198532"/>
              <a:gd name="connsiteY275" fmla="*/ 1985249 h 6975464"/>
              <a:gd name="connsiteX276" fmla="*/ 2243855 w 42198532"/>
              <a:gd name="connsiteY276" fmla="*/ 1709252 h 6975464"/>
              <a:gd name="connsiteX277" fmla="*/ 2243855 w 42198532"/>
              <a:gd name="connsiteY277" fmla="*/ 1339416 h 6975464"/>
              <a:gd name="connsiteX278" fmla="*/ 1870800 w 42198532"/>
              <a:gd name="connsiteY278" fmla="*/ 1056323 h 6975464"/>
              <a:gd name="connsiteX279" fmla="*/ 1870800 w 42198532"/>
              <a:gd name="connsiteY279" fmla="*/ 707778 h 6975464"/>
              <a:gd name="connsiteX280" fmla="*/ 1857392 w 42198532"/>
              <a:gd name="connsiteY280" fmla="*/ 718030 h 6975464"/>
              <a:gd name="connsiteX281" fmla="*/ 1857392 w 42198532"/>
              <a:gd name="connsiteY281" fmla="*/ 1050803 h 6975464"/>
              <a:gd name="connsiteX282" fmla="*/ 1496167 w 42198532"/>
              <a:gd name="connsiteY282" fmla="*/ 1331531 h 6975464"/>
              <a:gd name="connsiteX283" fmla="*/ 1496167 w 42198532"/>
              <a:gd name="connsiteY283" fmla="*/ 985352 h 6975464"/>
              <a:gd name="connsiteX284" fmla="*/ 1857392 w 42198532"/>
              <a:gd name="connsiteY284" fmla="*/ 704624 h 6975464"/>
              <a:gd name="connsiteX285" fmla="*/ 1857392 w 42198532"/>
              <a:gd name="connsiteY285" fmla="*/ 717241 h 6975464"/>
              <a:gd name="connsiteX286" fmla="*/ 1870800 w 42198532"/>
              <a:gd name="connsiteY286" fmla="*/ 706990 h 6975464"/>
              <a:gd name="connsiteX287" fmla="*/ 1870800 w 42198532"/>
              <a:gd name="connsiteY287" fmla="*/ 688064 h 6975464"/>
              <a:gd name="connsiteX288" fmla="*/ 1509574 w 42198532"/>
              <a:gd name="connsiteY288" fmla="*/ 412856 h 6975464"/>
              <a:gd name="connsiteX289" fmla="*/ 1498533 w 42198532"/>
              <a:gd name="connsiteY289" fmla="*/ 421530 h 6975464"/>
              <a:gd name="connsiteX290" fmla="*/ 1508786 w 42198532"/>
              <a:gd name="connsiteY290" fmla="*/ 412856 h 6975464"/>
              <a:gd name="connsiteX291" fmla="*/ 1493012 w 42198532"/>
              <a:gd name="connsiteY291" fmla="*/ 401028 h 6975464"/>
              <a:gd name="connsiteX292" fmla="*/ 1493012 w 42198532"/>
              <a:gd name="connsiteY292" fmla="*/ 119417 h 6975464"/>
              <a:gd name="connsiteX293" fmla="*/ 1493012 w 42198532"/>
              <a:gd name="connsiteY293" fmla="*/ 117464 h 6975464"/>
              <a:gd name="connsiteX294" fmla="*/ 1398859 w 42198532"/>
              <a:gd name="connsiteY294" fmla="*/ 117464 h 6975464"/>
              <a:gd name="connsiteX295" fmla="*/ 1480393 w 42198532"/>
              <a:gd name="connsiteY295" fmla="*/ 117464 h 6975464"/>
              <a:gd name="connsiteX296" fmla="*/ 1480393 w 42198532"/>
              <a:gd name="connsiteY296" fmla="*/ 201868 h 6975464"/>
              <a:gd name="connsiteX297" fmla="*/ 1480393 w 42198532"/>
              <a:gd name="connsiteY297" fmla="*/ 401028 h 6975464"/>
              <a:gd name="connsiteX298" fmla="*/ 1118379 w 42198532"/>
              <a:gd name="connsiteY298" fmla="*/ 681756 h 6975464"/>
              <a:gd name="connsiteX299" fmla="*/ 1118379 w 42198532"/>
              <a:gd name="connsiteY299" fmla="*/ 335577 h 6975464"/>
              <a:gd name="connsiteX300" fmla="*/ 1379242 w 42198532"/>
              <a:gd name="connsiteY300" fmla="*/ 132719 h 6975464"/>
              <a:gd name="connsiteX301" fmla="*/ 1398859 w 42198532"/>
              <a:gd name="connsiteY301" fmla="*/ 117464 h 6975464"/>
              <a:gd name="connsiteX302" fmla="*/ 840168 w 42198532"/>
              <a:gd name="connsiteY302" fmla="*/ 117464 h 6975464"/>
              <a:gd name="connsiteX303" fmla="*/ 1377550 w 42198532"/>
              <a:gd name="connsiteY303" fmla="*/ 117464 h 6975464"/>
              <a:gd name="connsiteX304" fmla="*/ 1301753 w 42198532"/>
              <a:gd name="connsiteY304" fmla="*/ 176360 h 6975464"/>
              <a:gd name="connsiteX305" fmla="*/ 1112069 w 42198532"/>
              <a:gd name="connsiteY305" fmla="*/ 323748 h 6975464"/>
              <a:gd name="connsiteX306" fmla="*/ 857417 w 42198532"/>
              <a:gd name="connsiteY306" fmla="*/ 130551 h 6975464"/>
              <a:gd name="connsiteX307" fmla="*/ 840168 w 42198532"/>
              <a:gd name="connsiteY307" fmla="*/ 117464 h 6975464"/>
              <a:gd name="connsiteX0" fmla="*/ 738225 w 42198532"/>
              <a:gd name="connsiteY0" fmla="*/ 6911396 h 7004830"/>
              <a:gd name="connsiteX1" fmla="*/ 814828 w 42198532"/>
              <a:gd name="connsiteY1" fmla="*/ 6969750 h 7004830"/>
              <a:gd name="connsiteX2" fmla="*/ 822329 w 42198532"/>
              <a:gd name="connsiteY2" fmla="*/ 6975464 h 7004830"/>
              <a:gd name="connsiteX3" fmla="*/ 655724 w 42198532"/>
              <a:gd name="connsiteY3" fmla="*/ 6975464 h 7004830"/>
              <a:gd name="connsiteX4" fmla="*/ 656989 w 42198532"/>
              <a:gd name="connsiteY4" fmla="*/ 6974481 h 7004830"/>
              <a:gd name="connsiteX5" fmla="*/ 738225 w 42198532"/>
              <a:gd name="connsiteY5" fmla="*/ 6911396 h 7004830"/>
              <a:gd name="connsiteX6" fmla="*/ 733493 w 42198532"/>
              <a:gd name="connsiteY6" fmla="*/ 6551812 h 7004830"/>
              <a:gd name="connsiteX7" fmla="*/ 733493 w 42198532"/>
              <a:gd name="connsiteY7" fmla="*/ 6897991 h 7004830"/>
              <a:gd name="connsiteX8" fmla="*/ 639637 w 42198532"/>
              <a:gd name="connsiteY8" fmla="*/ 6970539 h 7004830"/>
              <a:gd name="connsiteX9" fmla="*/ 656989 w 42198532"/>
              <a:gd name="connsiteY9" fmla="*/ 6974481 h 7004830"/>
              <a:gd name="connsiteX10" fmla="*/ 638848 w 42198532"/>
              <a:gd name="connsiteY10" fmla="*/ 6971327 h 7004830"/>
              <a:gd name="connsiteX11" fmla="*/ 633515 w 42198532"/>
              <a:gd name="connsiteY11" fmla="*/ 6975464 h 7004830"/>
              <a:gd name="connsiteX12" fmla="*/ 371479 w 42198532"/>
              <a:gd name="connsiteY12" fmla="*/ 6975464 h 7004830"/>
              <a:gd name="connsiteX13" fmla="*/ 371479 w 42198532"/>
              <a:gd name="connsiteY13" fmla="*/ 6917056 h 7004830"/>
              <a:gd name="connsiteX14" fmla="*/ 371479 w 42198532"/>
              <a:gd name="connsiteY14" fmla="*/ 6832540 h 7004830"/>
              <a:gd name="connsiteX15" fmla="*/ 733493 w 42198532"/>
              <a:gd name="connsiteY15" fmla="*/ 6551812 h 7004830"/>
              <a:gd name="connsiteX16" fmla="*/ 1106548 w 42198532"/>
              <a:gd name="connsiteY16" fmla="*/ 5904403 h 7004830"/>
              <a:gd name="connsiteX17" fmla="*/ 1106548 w 42198532"/>
              <a:gd name="connsiteY17" fmla="*/ 6251370 h 7004830"/>
              <a:gd name="connsiteX18" fmla="*/ 1012693 w 42198532"/>
              <a:gd name="connsiteY18" fmla="*/ 6323918 h 7004830"/>
              <a:gd name="connsiteX19" fmla="*/ 744534 w 42198532"/>
              <a:gd name="connsiteY19" fmla="*/ 6531309 h 7004830"/>
              <a:gd name="connsiteX20" fmla="*/ 744534 w 42198532"/>
              <a:gd name="connsiteY20" fmla="*/ 6185131 h 7004830"/>
              <a:gd name="connsiteX21" fmla="*/ 873093 w 42198532"/>
              <a:gd name="connsiteY21" fmla="*/ 6085772 h 7004830"/>
              <a:gd name="connsiteX22" fmla="*/ 1106548 w 42198532"/>
              <a:gd name="connsiteY22" fmla="*/ 5904403 h 7004830"/>
              <a:gd name="connsiteX23" fmla="*/ 1739875 w 42198532"/>
              <a:gd name="connsiteY23" fmla="*/ 5788484 h 7004830"/>
              <a:gd name="connsiteX24" fmla="*/ 1726467 w 42198532"/>
              <a:gd name="connsiteY24" fmla="*/ 5794792 h 7004830"/>
              <a:gd name="connsiteX25" fmla="*/ 1739875 w 42198532"/>
              <a:gd name="connsiteY25" fmla="*/ 5788484 h 7004830"/>
              <a:gd name="connsiteX26" fmla="*/ 1488280 w 42198532"/>
              <a:gd name="connsiteY26" fmla="*/ 5613423 h 7004830"/>
              <a:gd name="connsiteX27" fmla="*/ 1726467 w 42198532"/>
              <a:gd name="connsiteY27" fmla="*/ 5794792 h 7004830"/>
              <a:gd name="connsiteX28" fmla="*/ 1853448 w 42198532"/>
              <a:gd name="connsiteY28" fmla="*/ 5890997 h 7004830"/>
              <a:gd name="connsiteX29" fmla="*/ 1489068 w 42198532"/>
              <a:gd name="connsiteY29" fmla="*/ 6174091 h 7004830"/>
              <a:gd name="connsiteX30" fmla="*/ 1123900 w 42198532"/>
              <a:gd name="connsiteY30" fmla="*/ 5896517 h 7004830"/>
              <a:gd name="connsiteX31" fmla="*/ 1488280 w 42198532"/>
              <a:gd name="connsiteY31" fmla="*/ 5613423 h 7004830"/>
              <a:gd name="connsiteX32" fmla="*/ 359648 w 42198532"/>
              <a:gd name="connsiteY32" fmla="*/ 4965225 h 7004830"/>
              <a:gd name="connsiteX33" fmla="*/ 724817 w 42198532"/>
              <a:gd name="connsiteY33" fmla="*/ 5242799 h 7004830"/>
              <a:gd name="connsiteX34" fmla="*/ 487418 w 42198532"/>
              <a:gd name="connsiteY34" fmla="*/ 5426534 h 7004830"/>
              <a:gd name="connsiteX35" fmla="*/ 493727 w 42198532"/>
              <a:gd name="connsiteY35" fmla="*/ 5437574 h 7004830"/>
              <a:gd name="connsiteX36" fmla="*/ 733493 w 42198532"/>
              <a:gd name="connsiteY36" fmla="*/ 5252262 h 7004830"/>
              <a:gd name="connsiteX37" fmla="*/ 733493 w 42198532"/>
              <a:gd name="connsiteY37" fmla="*/ 5598440 h 7004830"/>
              <a:gd name="connsiteX38" fmla="*/ 633328 w 42198532"/>
              <a:gd name="connsiteY38" fmla="*/ 5675720 h 7004830"/>
              <a:gd name="connsiteX39" fmla="*/ 641215 w 42198532"/>
              <a:gd name="connsiteY39" fmla="*/ 5688337 h 7004830"/>
              <a:gd name="connsiteX40" fmla="*/ 737436 w 42198532"/>
              <a:gd name="connsiteY40" fmla="*/ 5613423 h 7004830"/>
              <a:gd name="connsiteX41" fmla="*/ 1102605 w 42198532"/>
              <a:gd name="connsiteY41" fmla="*/ 5890997 h 7004830"/>
              <a:gd name="connsiteX42" fmla="*/ 866783 w 42198532"/>
              <a:gd name="connsiteY42" fmla="*/ 6073943 h 7004830"/>
              <a:gd name="connsiteX43" fmla="*/ 873093 w 42198532"/>
              <a:gd name="connsiteY43" fmla="*/ 6085772 h 7004830"/>
              <a:gd name="connsiteX44" fmla="*/ 865994 w 42198532"/>
              <a:gd name="connsiteY44" fmla="*/ 6074732 h 7004830"/>
              <a:gd name="connsiteX45" fmla="*/ 738225 w 42198532"/>
              <a:gd name="connsiteY45" fmla="*/ 6174091 h 7004830"/>
              <a:gd name="connsiteX46" fmla="*/ 373056 w 42198532"/>
              <a:gd name="connsiteY46" fmla="*/ 5896517 h 7004830"/>
              <a:gd name="connsiteX47" fmla="*/ 640426 w 42198532"/>
              <a:gd name="connsiteY47" fmla="*/ 5689125 h 7004830"/>
              <a:gd name="connsiteX48" fmla="*/ 633328 w 42198532"/>
              <a:gd name="connsiteY48" fmla="*/ 5676508 h 7004830"/>
              <a:gd name="connsiteX49" fmla="*/ 371479 w 42198532"/>
              <a:gd name="connsiteY49" fmla="*/ 5879169 h 7004830"/>
              <a:gd name="connsiteX50" fmla="*/ 371479 w 42198532"/>
              <a:gd name="connsiteY50" fmla="*/ 5532990 h 7004830"/>
              <a:gd name="connsiteX51" fmla="*/ 493727 w 42198532"/>
              <a:gd name="connsiteY51" fmla="*/ 5438362 h 7004830"/>
              <a:gd name="connsiteX52" fmla="*/ 486629 w 42198532"/>
              <a:gd name="connsiteY52" fmla="*/ 5426534 h 7004830"/>
              <a:gd name="connsiteX53" fmla="*/ 365169 w 42198532"/>
              <a:gd name="connsiteY53" fmla="*/ 5521161 h 7004830"/>
              <a:gd name="connsiteX54" fmla="*/ 0 w 42198532"/>
              <a:gd name="connsiteY54" fmla="*/ 5243588 h 7004830"/>
              <a:gd name="connsiteX55" fmla="*/ 359648 w 42198532"/>
              <a:gd name="connsiteY55" fmla="*/ 4965225 h 7004830"/>
              <a:gd name="connsiteX56" fmla="*/ 1106548 w 42198532"/>
              <a:gd name="connsiteY56" fmla="*/ 4604852 h 7004830"/>
              <a:gd name="connsiteX57" fmla="*/ 1106548 w 42198532"/>
              <a:gd name="connsiteY57" fmla="*/ 4951031 h 7004830"/>
              <a:gd name="connsiteX58" fmla="*/ 1018214 w 42198532"/>
              <a:gd name="connsiteY58" fmla="*/ 5019636 h 7004830"/>
              <a:gd name="connsiteX59" fmla="*/ 1025312 w 42198532"/>
              <a:gd name="connsiteY59" fmla="*/ 5030676 h 7004830"/>
              <a:gd name="connsiteX60" fmla="*/ 1017425 w 42198532"/>
              <a:gd name="connsiteY60" fmla="*/ 5020424 h 7004830"/>
              <a:gd name="connsiteX61" fmla="*/ 744534 w 42198532"/>
              <a:gd name="connsiteY61" fmla="*/ 5231759 h 7004830"/>
              <a:gd name="connsiteX62" fmla="*/ 744534 w 42198532"/>
              <a:gd name="connsiteY62" fmla="*/ 4885580 h 7004830"/>
              <a:gd name="connsiteX63" fmla="*/ 856530 w 42198532"/>
              <a:gd name="connsiteY63" fmla="*/ 4798050 h 7004830"/>
              <a:gd name="connsiteX64" fmla="*/ 849432 w 42198532"/>
              <a:gd name="connsiteY64" fmla="*/ 4787799 h 7004830"/>
              <a:gd name="connsiteX65" fmla="*/ 857319 w 42198532"/>
              <a:gd name="connsiteY65" fmla="*/ 4798050 h 7004830"/>
              <a:gd name="connsiteX66" fmla="*/ 1106548 w 42198532"/>
              <a:gd name="connsiteY66" fmla="*/ 4604852 h 7004830"/>
              <a:gd name="connsiteX67" fmla="*/ 737436 w 42198532"/>
              <a:gd name="connsiteY67" fmla="*/ 4313873 h 7004830"/>
              <a:gd name="connsiteX68" fmla="*/ 1102605 w 42198532"/>
              <a:gd name="connsiteY68" fmla="*/ 4591447 h 7004830"/>
              <a:gd name="connsiteX69" fmla="*/ 849432 w 42198532"/>
              <a:gd name="connsiteY69" fmla="*/ 4787799 h 7004830"/>
              <a:gd name="connsiteX70" fmla="*/ 738225 w 42198532"/>
              <a:gd name="connsiteY70" fmla="*/ 4873752 h 7004830"/>
              <a:gd name="connsiteX71" fmla="*/ 373056 w 42198532"/>
              <a:gd name="connsiteY71" fmla="*/ 4596178 h 7004830"/>
              <a:gd name="connsiteX72" fmla="*/ 737436 w 42198532"/>
              <a:gd name="connsiteY72" fmla="*/ 4313873 h 7004830"/>
              <a:gd name="connsiteX73" fmla="*/ 1115224 w 42198532"/>
              <a:gd name="connsiteY73" fmla="*/ 3661732 h 7004830"/>
              <a:gd name="connsiteX74" fmla="*/ 1125477 w 42198532"/>
              <a:gd name="connsiteY74" fmla="*/ 3669618 h 7004830"/>
              <a:gd name="connsiteX75" fmla="*/ 1480393 w 42198532"/>
              <a:gd name="connsiteY75" fmla="*/ 3939306 h 7004830"/>
              <a:gd name="connsiteX76" fmla="*/ 1116013 w 42198532"/>
              <a:gd name="connsiteY76" fmla="*/ 4222399 h 7004830"/>
              <a:gd name="connsiteX77" fmla="*/ 750844 w 42198532"/>
              <a:gd name="connsiteY77" fmla="*/ 3944037 h 7004830"/>
              <a:gd name="connsiteX78" fmla="*/ 1115224 w 42198532"/>
              <a:gd name="connsiteY78" fmla="*/ 3661732 h 7004830"/>
              <a:gd name="connsiteX79" fmla="*/ 1480393 w 42198532"/>
              <a:gd name="connsiteY79" fmla="*/ 2656315 h 7004830"/>
              <a:gd name="connsiteX80" fmla="*/ 1480393 w 42198532"/>
              <a:gd name="connsiteY80" fmla="*/ 3002494 h 7004830"/>
              <a:gd name="connsiteX81" fmla="*/ 1386537 w 42198532"/>
              <a:gd name="connsiteY81" fmla="*/ 3075042 h 7004830"/>
              <a:gd name="connsiteX82" fmla="*/ 1392847 w 42198532"/>
              <a:gd name="connsiteY82" fmla="*/ 3086870 h 7004830"/>
              <a:gd name="connsiteX83" fmla="*/ 1385748 w 42198532"/>
              <a:gd name="connsiteY83" fmla="*/ 3075830 h 7004830"/>
              <a:gd name="connsiteX84" fmla="*/ 1118379 w 42198532"/>
              <a:gd name="connsiteY84" fmla="*/ 3283222 h 7004830"/>
              <a:gd name="connsiteX85" fmla="*/ 1118379 w 42198532"/>
              <a:gd name="connsiteY85" fmla="*/ 2937043 h 7004830"/>
              <a:gd name="connsiteX86" fmla="*/ 1246148 w 42198532"/>
              <a:gd name="connsiteY86" fmla="*/ 2837685 h 7004830"/>
              <a:gd name="connsiteX87" fmla="*/ 1239839 w 42198532"/>
              <a:gd name="connsiteY87" fmla="*/ 2825856 h 7004830"/>
              <a:gd name="connsiteX88" fmla="*/ 1246937 w 42198532"/>
              <a:gd name="connsiteY88" fmla="*/ 2836896 h 7004830"/>
              <a:gd name="connsiteX89" fmla="*/ 1480393 w 42198532"/>
              <a:gd name="connsiteY89" fmla="*/ 2656315 h 7004830"/>
              <a:gd name="connsiteX90" fmla="*/ 732704 w 42198532"/>
              <a:gd name="connsiteY90" fmla="*/ 1716349 h 7004830"/>
              <a:gd name="connsiteX91" fmla="*/ 1097873 w 42198532"/>
              <a:gd name="connsiteY91" fmla="*/ 1993923 h 7004830"/>
              <a:gd name="connsiteX92" fmla="*/ 860473 w 42198532"/>
              <a:gd name="connsiteY92" fmla="*/ 2177658 h 7004830"/>
              <a:gd name="connsiteX93" fmla="*/ 867572 w 42198532"/>
              <a:gd name="connsiteY93" fmla="*/ 2189486 h 7004830"/>
              <a:gd name="connsiteX94" fmla="*/ 1106548 w 42198532"/>
              <a:gd name="connsiteY94" fmla="*/ 2003386 h 7004830"/>
              <a:gd name="connsiteX95" fmla="*/ 1106548 w 42198532"/>
              <a:gd name="connsiteY95" fmla="*/ 2350353 h 7004830"/>
              <a:gd name="connsiteX96" fmla="*/ 1007172 w 42198532"/>
              <a:gd name="connsiteY96" fmla="*/ 2427632 h 7004830"/>
              <a:gd name="connsiteX97" fmla="*/ 1014270 w 42198532"/>
              <a:gd name="connsiteY97" fmla="*/ 2440249 h 7004830"/>
              <a:gd name="connsiteX98" fmla="*/ 1110492 w 42198532"/>
              <a:gd name="connsiteY98" fmla="*/ 2365336 h 7004830"/>
              <a:gd name="connsiteX99" fmla="*/ 1475660 w 42198532"/>
              <a:gd name="connsiteY99" fmla="*/ 2642910 h 7004830"/>
              <a:gd name="connsiteX100" fmla="*/ 1239839 w 42198532"/>
              <a:gd name="connsiteY100" fmla="*/ 2825856 h 7004830"/>
              <a:gd name="connsiteX101" fmla="*/ 1112069 w 42198532"/>
              <a:gd name="connsiteY101" fmla="*/ 2925215 h 7004830"/>
              <a:gd name="connsiteX102" fmla="*/ 746900 w 42198532"/>
              <a:gd name="connsiteY102" fmla="*/ 2647641 h 7004830"/>
              <a:gd name="connsiteX103" fmla="*/ 1013481 w 42198532"/>
              <a:gd name="connsiteY103" fmla="*/ 2440249 h 7004830"/>
              <a:gd name="connsiteX104" fmla="*/ 1006383 w 42198532"/>
              <a:gd name="connsiteY104" fmla="*/ 2427632 h 7004830"/>
              <a:gd name="connsiteX105" fmla="*/ 744534 w 42198532"/>
              <a:gd name="connsiteY105" fmla="*/ 2631081 h 7004830"/>
              <a:gd name="connsiteX106" fmla="*/ 744534 w 42198532"/>
              <a:gd name="connsiteY106" fmla="*/ 2284114 h 7004830"/>
              <a:gd name="connsiteX107" fmla="*/ 866783 w 42198532"/>
              <a:gd name="connsiteY107" fmla="*/ 2189486 h 7004830"/>
              <a:gd name="connsiteX108" fmla="*/ 860473 w 42198532"/>
              <a:gd name="connsiteY108" fmla="*/ 2178447 h 7004830"/>
              <a:gd name="connsiteX109" fmla="*/ 738225 w 42198532"/>
              <a:gd name="connsiteY109" fmla="*/ 2273074 h 7004830"/>
              <a:gd name="connsiteX110" fmla="*/ 373056 w 42198532"/>
              <a:gd name="connsiteY110" fmla="*/ 1995500 h 7004830"/>
              <a:gd name="connsiteX111" fmla="*/ 732704 w 42198532"/>
              <a:gd name="connsiteY111" fmla="*/ 1716349 h 7004830"/>
              <a:gd name="connsiteX112" fmla="*/ 1480393 w 42198532"/>
              <a:gd name="connsiteY112" fmla="*/ 1355976 h 7004830"/>
              <a:gd name="connsiteX113" fmla="*/ 1480393 w 42198532"/>
              <a:gd name="connsiteY113" fmla="*/ 1702944 h 7004830"/>
              <a:gd name="connsiteX114" fmla="*/ 1391269 w 42198532"/>
              <a:gd name="connsiteY114" fmla="*/ 1771549 h 7004830"/>
              <a:gd name="connsiteX115" fmla="*/ 1399156 w 42198532"/>
              <a:gd name="connsiteY115" fmla="*/ 1781800 h 7004830"/>
              <a:gd name="connsiteX116" fmla="*/ 1483547 w 42198532"/>
              <a:gd name="connsiteY116" fmla="*/ 1716349 h 7004830"/>
              <a:gd name="connsiteX117" fmla="*/ 1848716 w 42198532"/>
              <a:gd name="connsiteY117" fmla="*/ 1993923 h 7004830"/>
              <a:gd name="connsiteX118" fmla="*/ 1658639 w 42198532"/>
              <a:gd name="connsiteY118" fmla="*/ 2141384 h 7004830"/>
              <a:gd name="connsiteX119" fmla="*/ 1489068 w 42198532"/>
              <a:gd name="connsiteY119" fmla="*/ 2273074 h 7004830"/>
              <a:gd name="connsiteX120" fmla="*/ 1123900 w 42198532"/>
              <a:gd name="connsiteY120" fmla="*/ 1995500 h 7004830"/>
              <a:gd name="connsiteX121" fmla="*/ 1398368 w 42198532"/>
              <a:gd name="connsiteY121" fmla="*/ 1782588 h 7004830"/>
              <a:gd name="connsiteX122" fmla="*/ 1390481 w 42198532"/>
              <a:gd name="connsiteY122" fmla="*/ 1771549 h 7004830"/>
              <a:gd name="connsiteX123" fmla="*/ 1118379 w 42198532"/>
              <a:gd name="connsiteY123" fmla="*/ 1982883 h 7004830"/>
              <a:gd name="connsiteX124" fmla="*/ 1118379 w 42198532"/>
              <a:gd name="connsiteY124" fmla="*/ 1636704 h 7004830"/>
              <a:gd name="connsiteX125" fmla="*/ 1230374 w 42198532"/>
              <a:gd name="connsiteY125" fmla="*/ 1549963 h 7004830"/>
              <a:gd name="connsiteX126" fmla="*/ 1480393 w 42198532"/>
              <a:gd name="connsiteY126" fmla="*/ 1355976 h 7004830"/>
              <a:gd name="connsiteX127" fmla="*/ 1110492 w 42198532"/>
              <a:gd name="connsiteY127" fmla="*/ 1064997 h 7004830"/>
              <a:gd name="connsiteX128" fmla="*/ 1475660 w 42198532"/>
              <a:gd name="connsiteY128" fmla="*/ 1342571 h 7004830"/>
              <a:gd name="connsiteX129" fmla="*/ 1223276 w 42198532"/>
              <a:gd name="connsiteY129" fmla="*/ 1538923 h 7004830"/>
              <a:gd name="connsiteX130" fmla="*/ 1230374 w 42198532"/>
              <a:gd name="connsiteY130" fmla="*/ 1549963 h 7004830"/>
              <a:gd name="connsiteX131" fmla="*/ 1222487 w 42198532"/>
              <a:gd name="connsiteY131" fmla="*/ 1539711 h 7004830"/>
              <a:gd name="connsiteX132" fmla="*/ 1112069 w 42198532"/>
              <a:gd name="connsiteY132" fmla="*/ 1625665 h 7004830"/>
              <a:gd name="connsiteX133" fmla="*/ 746900 w 42198532"/>
              <a:gd name="connsiteY133" fmla="*/ 1348091 h 7004830"/>
              <a:gd name="connsiteX134" fmla="*/ 1110492 w 42198532"/>
              <a:gd name="connsiteY134" fmla="*/ 1064997 h 7004830"/>
              <a:gd name="connsiteX135" fmla="*/ 1488280 w 42198532"/>
              <a:gd name="connsiteY135" fmla="*/ 413645 h 7004830"/>
              <a:gd name="connsiteX136" fmla="*/ 1498533 w 42198532"/>
              <a:gd name="connsiteY136" fmla="*/ 421530 h 7004830"/>
              <a:gd name="connsiteX137" fmla="*/ 1853448 w 42198532"/>
              <a:gd name="connsiteY137" fmla="*/ 691218 h 7004830"/>
              <a:gd name="connsiteX138" fmla="*/ 1489068 w 42198532"/>
              <a:gd name="connsiteY138" fmla="*/ 973524 h 7004830"/>
              <a:gd name="connsiteX139" fmla="*/ 1123900 w 42198532"/>
              <a:gd name="connsiteY139" fmla="*/ 695950 h 7004830"/>
              <a:gd name="connsiteX140" fmla="*/ 1488280 w 42198532"/>
              <a:gd name="connsiteY140" fmla="*/ 413645 h 7004830"/>
              <a:gd name="connsiteX141" fmla="*/ 1493012 w 42198532"/>
              <a:gd name="connsiteY141" fmla="*/ 117464 h 7004830"/>
              <a:gd name="connsiteX142" fmla="*/ 42118086 w 42198532"/>
              <a:gd name="connsiteY142" fmla="*/ 0 h 7004830"/>
              <a:gd name="connsiteX143" fmla="*/ 42198532 w 42198532"/>
              <a:gd name="connsiteY143" fmla="*/ 7004830 h 7004830"/>
              <a:gd name="connsiteX144" fmla="*/ 843615 w 42198532"/>
              <a:gd name="connsiteY144" fmla="*/ 6975464 h 7004830"/>
              <a:gd name="connsiteX145" fmla="*/ 810785 w 42198532"/>
              <a:gd name="connsiteY145" fmla="*/ 6950504 h 7004830"/>
              <a:gd name="connsiteX146" fmla="*/ 746900 w 42198532"/>
              <a:gd name="connsiteY146" fmla="*/ 6901934 h 7004830"/>
              <a:gd name="connsiteX147" fmla="*/ 746900 w 42198532"/>
              <a:gd name="connsiteY147" fmla="*/ 6547081 h 7004830"/>
              <a:gd name="connsiteX148" fmla="*/ 1019002 w 42198532"/>
              <a:gd name="connsiteY148" fmla="*/ 6335746 h 7004830"/>
              <a:gd name="connsiteX149" fmla="*/ 1012693 w 42198532"/>
              <a:gd name="connsiteY149" fmla="*/ 6323918 h 7004830"/>
              <a:gd name="connsiteX150" fmla="*/ 1019791 w 42198532"/>
              <a:gd name="connsiteY150" fmla="*/ 6334957 h 7004830"/>
              <a:gd name="connsiteX151" fmla="*/ 1110492 w 42198532"/>
              <a:gd name="connsiteY151" fmla="*/ 6264775 h 7004830"/>
              <a:gd name="connsiteX152" fmla="*/ 1489068 w 42198532"/>
              <a:gd name="connsiteY152" fmla="*/ 6553389 h 7004830"/>
              <a:gd name="connsiteX153" fmla="*/ 1870800 w 42198532"/>
              <a:gd name="connsiteY153" fmla="*/ 6257678 h 7004830"/>
              <a:gd name="connsiteX154" fmla="*/ 1870800 w 42198532"/>
              <a:gd name="connsiteY154" fmla="*/ 6139394 h 7004830"/>
              <a:gd name="connsiteX155" fmla="*/ 1857392 w 42198532"/>
              <a:gd name="connsiteY155" fmla="*/ 6144914 h 7004830"/>
              <a:gd name="connsiteX156" fmla="*/ 1857392 w 42198532"/>
              <a:gd name="connsiteY156" fmla="*/ 6251370 h 7004830"/>
              <a:gd name="connsiteX157" fmla="*/ 1495378 w 42198532"/>
              <a:gd name="connsiteY157" fmla="*/ 6531309 h 7004830"/>
              <a:gd name="connsiteX158" fmla="*/ 1495378 w 42198532"/>
              <a:gd name="connsiteY158" fmla="*/ 6185131 h 7004830"/>
              <a:gd name="connsiteX159" fmla="*/ 1857392 w 42198532"/>
              <a:gd name="connsiteY159" fmla="*/ 5904403 h 7004830"/>
              <a:gd name="connsiteX160" fmla="*/ 1857392 w 42198532"/>
              <a:gd name="connsiteY160" fmla="*/ 6144125 h 7004830"/>
              <a:gd name="connsiteX161" fmla="*/ 1870800 w 42198532"/>
              <a:gd name="connsiteY161" fmla="*/ 6138605 h 7004830"/>
              <a:gd name="connsiteX162" fmla="*/ 1870800 w 42198532"/>
              <a:gd name="connsiteY162" fmla="*/ 5887843 h 7004830"/>
              <a:gd name="connsiteX163" fmla="*/ 1739875 w 42198532"/>
              <a:gd name="connsiteY163" fmla="*/ 5788484 h 7004830"/>
              <a:gd name="connsiteX164" fmla="*/ 1497744 w 42198532"/>
              <a:gd name="connsiteY164" fmla="*/ 5604749 h 7004830"/>
              <a:gd name="connsiteX165" fmla="*/ 1497744 w 42198532"/>
              <a:gd name="connsiteY165" fmla="*/ 5424957 h 7004830"/>
              <a:gd name="connsiteX166" fmla="*/ 1484336 w 42198532"/>
              <a:gd name="connsiteY166" fmla="*/ 5427322 h 7004830"/>
              <a:gd name="connsiteX167" fmla="*/ 1484336 w 42198532"/>
              <a:gd name="connsiteY167" fmla="*/ 5598440 h 7004830"/>
              <a:gd name="connsiteX168" fmla="*/ 1122322 w 42198532"/>
              <a:gd name="connsiteY168" fmla="*/ 5879169 h 7004830"/>
              <a:gd name="connsiteX169" fmla="*/ 1122322 w 42198532"/>
              <a:gd name="connsiteY169" fmla="*/ 5532990 h 7004830"/>
              <a:gd name="connsiteX170" fmla="*/ 1292682 w 42198532"/>
              <a:gd name="connsiteY170" fmla="*/ 5400511 h 7004830"/>
              <a:gd name="connsiteX171" fmla="*/ 1285583 w 42198532"/>
              <a:gd name="connsiteY171" fmla="*/ 5390260 h 7004830"/>
              <a:gd name="connsiteX172" fmla="*/ 1116013 w 42198532"/>
              <a:gd name="connsiteY172" fmla="*/ 5521161 h 7004830"/>
              <a:gd name="connsiteX173" fmla="*/ 750844 w 42198532"/>
              <a:gd name="connsiteY173" fmla="*/ 5243588 h 7004830"/>
              <a:gd name="connsiteX174" fmla="*/ 1025312 w 42198532"/>
              <a:gd name="connsiteY174" fmla="*/ 5030676 h 7004830"/>
              <a:gd name="connsiteX175" fmla="*/ 1110492 w 42198532"/>
              <a:gd name="connsiteY175" fmla="*/ 4965225 h 7004830"/>
              <a:gd name="connsiteX176" fmla="*/ 1475660 w 42198532"/>
              <a:gd name="connsiteY176" fmla="*/ 5242799 h 7004830"/>
              <a:gd name="connsiteX177" fmla="*/ 1285583 w 42198532"/>
              <a:gd name="connsiteY177" fmla="*/ 5389472 h 7004830"/>
              <a:gd name="connsiteX178" fmla="*/ 1293470 w 42198532"/>
              <a:gd name="connsiteY178" fmla="*/ 5400511 h 7004830"/>
              <a:gd name="connsiteX179" fmla="*/ 1484336 w 42198532"/>
              <a:gd name="connsiteY179" fmla="*/ 5252262 h 7004830"/>
              <a:gd name="connsiteX180" fmla="*/ 1484336 w 42198532"/>
              <a:gd name="connsiteY180" fmla="*/ 5426534 h 7004830"/>
              <a:gd name="connsiteX181" fmla="*/ 1497744 w 42198532"/>
              <a:gd name="connsiteY181" fmla="*/ 5424168 h 7004830"/>
              <a:gd name="connsiteX182" fmla="*/ 1497744 w 42198532"/>
              <a:gd name="connsiteY182" fmla="*/ 5246742 h 7004830"/>
              <a:gd name="connsiteX183" fmla="*/ 1513518 w 42198532"/>
              <a:gd name="connsiteY183" fmla="*/ 5234125 h 7004830"/>
              <a:gd name="connsiteX184" fmla="*/ 1513518 w 42198532"/>
              <a:gd name="connsiteY184" fmla="*/ 5217565 h 7004830"/>
              <a:gd name="connsiteX185" fmla="*/ 1495378 w 42198532"/>
              <a:gd name="connsiteY185" fmla="*/ 5231759 h 7004830"/>
              <a:gd name="connsiteX186" fmla="*/ 1495378 w 42198532"/>
              <a:gd name="connsiteY186" fmla="*/ 4885580 h 7004830"/>
              <a:gd name="connsiteX187" fmla="*/ 1513518 w 42198532"/>
              <a:gd name="connsiteY187" fmla="*/ 4871386 h 7004830"/>
              <a:gd name="connsiteX188" fmla="*/ 1513518 w 42198532"/>
              <a:gd name="connsiteY188" fmla="*/ 4854826 h 7004830"/>
              <a:gd name="connsiteX189" fmla="*/ 1489068 w 42198532"/>
              <a:gd name="connsiteY189" fmla="*/ 4873752 h 7004830"/>
              <a:gd name="connsiteX190" fmla="*/ 1123900 w 42198532"/>
              <a:gd name="connsiteY190" fmla="*/ 4596178 h 7004830"/>
              <a:gd name="connsiteX191" fmla="*/ 1488280 w 42198532"/>
              <a:gd name="connsiteY191" fmla="*/ 4313873 h 7004830"/>
              <a:gd name="connsiteX192" fmla="*/ 1853448 w 42198532"/>
              <a:gd name="connsiteY192" fmla="*/ 4591447 h 7004830"/>
              <a:gd name="connsiteX193" fmla="*/ 1514307 w 42198532"/>
              <a:gd name="connsiteY193" fmla="*/ 4854826 h 7004830"/>
              <a:gd name="connsiteX194" fmla="*/ 1514307 w 42198532"/>
              <a:gd name="connsiteY194" fmla="*/ 4870598 h 7004830"/>
              <a:gd name="connsiteX195" fmla="*/ 1857392 w 42198532"/>
              <a:gd name="connsiteY195" fmla="*/ 4604852 h 7004830"/>
              <a:gd name="connsiteX196" fmla="*/ 1857392 w 42198532"/>
              <a:gd name="connsiteY196" fmla="*/ 4951031 h 7004830"/>
              <a:gd name="connsiteX197" fmla="*/ 1514307 w 42198532"/>
              <a:gd name="connsiteY197" fmla="*/ 5217565 h 7004830"/>
              <a:gd name="connsiteX198" fmla="*/ 1514307 w 42198532"/>
              <a:gd name="connsiteY198" fmla="*/ 5234125 h 7004830"/>
              <a:gd name="connsiteX199" fmla="*/ 1870800 w 42198532"/>
              <a:gd name="connsiteY199" fmla="*/ 4957339 h 7004830"/>
              <a:gd name="connsiteX200" fmla="*/ 1870800 w 42198532"/>
              <a:gd name="connsiteY200" fmla="*/ 4588292 h 7004830"/>
              <a:gd name="connsiteX201" fmla="*/ 1497744 w 42198532"/>
              <a:gd name="connsiteY201" fmla="*/ 4304410 h 7004830"/>
              <a:gd name="connsiteX202" fmla="*/ 1497744 w 42198532"/>
              <a:gd name="connsiteY202" fmla="*/ 3956654 h 7004830"/>
              <a:gd name="connsiteX203" fmla="*/ 1484336 w 42198532"/>
              <a:gd name="connsiteY203" fmla="*/ 3966905 h 7004830"/>
              <a:gd name="connsiteX204" fmla="*/ 1484336 w 42198532"/>
              <a:gd name="connsiteY204" fmla="*/ 4299679 h 7004830"/>
              <a:gd name="connsiteX205" fmla="*/ 1122322 w 42198532"/>
              <a:gd name="connsiteY205" fmla="*/ 4579618 h 7004830"/>
              <a:gd name="connsiteX206" fmla="*/ 1122322 w 42198532"/>
              <a:gd name="connsiteY206" fmla="*/ 4233439 h 7004830"/>
              <a:gd name="connsiteX207" fmla="*/ 1484336 w 42198532"/>
              <a:gd name="connsiteY207" fmla="*/ 3952712 h 7004830"/>
              <a:gd name="connsiteX208" fmla="*/ 1484336 w 42198532"/>
              <a:gd name="connsiteY208" fmla="*/ 3966117 h 7004830"/>
              <a:gd name="connsiteX209" fmla="*/ 1497744 w 42198532"/>
              <a:gd name="connsiteY209" fmla="*/ 3955866 h 7004830"/>
              <a:gd name="connsiteX210" fmla="*/ 1497744 w 42198532"/>
              <a:gd name="connsiteY210" fmla="*/ 3936152 h 7004830"/>
              <a:gd name="connsiteX211" fmla="*/ 1136519 w 42198532"/>
              <a:gd name="connsiteY211" fmla="*/ 3661732 h 7004830"/>
              <a:gd name="connsiteX212" fmla="*/ 1125477 w 42198532"/>
              <a:gd name="connsiteY212" fmla="*/ 3669618 h 7004830"/>
              <a:gd name="connsiteX213" fmla="*/ 1135730 w 42198532"/>
              <a:gd name="connsiteY213" fmla="*/ 3660943 h 7004830"/>
              <a:gd name="connsiteX214" fmla="*/ 1119956 w 42198532"/>
              <a:gd name="connsiteY214" fmla="*/ 3649115 h 7004830"/>
              <a:gd name="connsiteX215" fmla="*/ 1119956 w 42198532"/>
              <a:gd name="connsiteY215" fmla="*/ 3637286 h 7004830"/>
              <a:gd name="connsiteX216" fmla="*/ 1106548 w 42198532"/>
              <a:gd name="connsiteY216" fmla="*/ 3637286 h 7004830"/>
              <a:gd name="connsiteX217" fmla="*/ 1106548 w 42198532"/>
              <a:gd name="connsiteY217" fmla="*/ 3649903 h 7004830"/>
              <a:gd name="connsiteX218" fmla="*/ 744534 w 42198532"/>
              <a:gd name="connsiteY218" fmla="*/ 3929843 h 7004830"/>
              <a:gd name="connsiteX219" fmla="*/ 744534 w 42198532"/>
              <a:gd name="connsiteY219" fmla="*/ 3612841 h 7004830"/>
              <a:gd name="connsiteX220" fmla="*/ 744534 w 42198532"/>
              <a:gd name="connsiteY220" fmla="*/ 3584453 h 7004830"/>
              <a:gd name="connsiteX221" fmla="*/ 1106548 w 42198532"/>
              <a:gd name="connsiteY221" fmla="*/ 3303725 h 7004830"/>
              <a:gd name="connsiteX222" fmla="*/ 1106548 w 42198532"/>
              <a:gd name="connsiteY222" fmla="*/ 3617573 h 7004830"/>
              <a:gd name="connsiteX223" fmla="*/ 1106548 w 42198532"/>
              <a:gd name="connsiteY223" fmla="*/ 3636498 h 7004830"/>
              <a:gd name="connsiteX224" fmla="*/ 1119956 w 42198532"/>
              <a:gd name="connsiteY224" fmla="*/ 3636498 h 7004830"/>
              <a:gd name="connsiteX225" fmla="*/ 1119956 w 42198532"/>
              <a:gd name="connsiteY225" fmla="*/ 3298205 h 7004830"/>
              <a:gd name="connsiteX226" fmla="*/ 1392847 w 42198532"/>
              <a:gd name="connsiteY226" fmla="*/ 3086870 h 7004830"/>
              <a:gd name="connsiteX227" fmla="*/ 1483547 w 42198532"/>
              <a:gd name="connsiteY227" fmla="*/ 3016688 h 7004830"/>
              <a:gd name="connsiteX228" fmla="*/ 1862913 w 42198532"/>
              <a:gd name="connsiteY228" fmla="*/ 3304513 h 7004830"/>
              <a:gd name="connsiteX229" fmla="*/ 2243855 w 42198532"/>
              <a:gd name="connsiteY229" fmla="*/ 3008803 h 7004830"/>
              <a:gd name="connsiteX230" fmla="*/ 2243855 w 42198532"/>
              <a:gd name="connsiteY230" fmla="*/ 2891307 h 7004830"/>
              <a:gd name="connsiteX231" fmla="*/ 2231236 w 42198532"/>
              <a:gd name="connsiteY231" fmla="*/ 2896827 h 7004830"/>
              <a:gd name="connsiteX232" fmla="*/ 2231236 w 42198532"/>
              <a:gd name="connsiteY232" fmla="*/ 3002494 h 7004830"/>
              <a:gd name="connsiteX233" fmla="*/ 1869222 w 42198532"/>
              <a:gd name="connsiteY233" fmla="*/ 3283222 h 7004830"/>
              <a:gd name="connsiteX234" fmla="*/ 1869222 w 42198532"/>
              <a:gd name="connsiteY234" fmla="*/ 2937043 h 7004830"/>
              <a:gd name="connsiteX235" fmla="*/ 2231236 w 42198532"/>
              <a:gd name="connsiteY235" fmla="*/ 2656315 h 7004830"/>
              <a:gd name="connsiteX236" fmla="*/ 2231236 w 42198532"/>
              <a:gd name="connsiteY236" fmla="*/ 2896038 h 7004830"/>
              <a:gd name="connsiteX237" fmla="*/ 2243855 w 42198532"/>
              <a:gd name="connsiteY237" fmla="*/ 2890518 h 7004830"/>
              <a:gd name="connsiteX238" fmla="*/ 2243855 w 42198532"/>
              <a:gd name="connsiteY238" fmla="*/ 2639755 h 7004830"/>
              <a:gd name="connsiteX239" fmla="*/ 2113720 w 42198532"/>
              <a:gd name="connsiteY239" fmla="*/ 2540397 h 7004830"/>
              <a:gd name="connsiteX240" fmla="*/ 2100312 w 42198532"/>
              <a:gd name="connsiteY240" fmla="*/ 2546705 h 7004830"/>
              <a:gd name="connsiteX241" fmla="*/ 2226503 w 42198532"/>
              <a:gd name="connsiteY241" fmla="*/ 2642910 h 7004830"/>
              <a:gd name="connsiteX242" fmla="*/ 1862124 w 42198532"/>
              <a:gd name="connsiteY242" fmla="*/ 2925215 h 7004830"/>
              <a:gd name="connsiteX243" fmla="*/ 1496955 w 42198532"/>
              <a:gd name="connsiteY243" fmla="*/ 2647641 h 7004830"/>
              <a:gd name="connsiteX244" fmla="*/ 1861335 w 42198532"/>
              <a:gd name="connsiteY244" fmla="*/ 2365336 h 7004830"/>
              <a:gd name="connsiteX245" fmla="*/ 2099523 w 42198532"/>
              <a:gd name="connsiteY245" fmla="*/ 2545916 h 7004830"/>
              <a:gd name="connsiteX246" fmla="*/ 2112931 w 42198532"/>
              <a:gd name="connsiteY246" fmla="*/ 2539608 h 7004830"/>
              <a:gd name="connsiteX247" fmla="*/ 1870800 w 42198532"/>
              <a:gd name="connsiteY247" fmla="*/ 2355873 h 7004830"/>
              <a:gd name="connsiteX248" fmla="*/ 1870800 w 42198532"/>
              <a:gd name="connsiteY248" fmla="*/ 2176869 h 7004830"/>
              <a:gd name="connsiteX249" fmla="*/ 1857392 w 42198532"/>
              <a:gd name="connsiteY249" fmla="*/ 2178447 h 7004830"/>
              <a:gd name="connsiteX250" fmla="*/ 1857392 w 42198532"/>
              <a:gd name="connsiteY250" fmla="*/ 2350353 h 7004830"/>
              <a:gd name="connsiteX251" fmla="*/ 1496167 w 42198532"/>
              <a:gd name="connsiteY251" fmla="*/ 2631081 h 7004830"/>
              <a:gd name="connsiteX252" fmla="*/ 1496167 w 42198532"/>
              <a:gd name="connsiteY252" fmla="*/ 2284114 h 7004830"/>
              <a:gd name="connsiteX253" fmla="*/ 1666526 w 42198532"/>
              <a:gd name="connsiteY253" fmla="*/ 2152424 h 7004830"/>
              <a:gd name="connsiteX254" fmla="*/ 1658639 w 42198532"/>
              <a:gd name="connsiteY254" fmla="*/ 2141384 h 7004830"/>
              <a:gd name="connsiteX255" fmla="*/ 1666526 w 42198532"/>
              <a:gd name="connsiteY255" fmla="*/ 2151636 h 7004830"/>
              <a:gd name="connsiteX256" fmla="*/ 1857392 w 42198532"/>
              <a:gd name="connsiteY256" fmla="*/ 2003386 h 7004830"/>
              <a:gd name="connsiteX257" fmla="*/ 1857392 w 42198532"/>
              <a:gd name="connsiteY257" fmla="*/ 2177658 h 7004830"/>
              <a:gd name="connsiteX258" fmla="*/ 1870800 w 42198532"/>
              <a:gd name="connsiteY258" fmla="*/ 2176081 h 7004830"/>
              <a:gd name="connsiteX259" fmla="*/ 1870800 w 42198532"/>
              <a:gd name="connsiteY259" fmla="*/ 1998654 h 7004830"/>
              <a:gd name="connsiteX260" fmla="*/ 1886574 w 42198532"/>
              <a:gd name="connsiteY260" fmla="*/ 1986037 h 7004830"/>
              <a:gd name="connsiteX261" fmla="*/ 1886574 w 42198532"/>
              <a:gd name="connsiteY261" fmla="*/ 1969478 h 7004830"/>
              <a:gd name="connsiteX262" fmla="*/ 1869222 w 42198532"/>
              <a:gd name="connsiteY262" fmla="*/ 1982883 h 7004830"/>
              <a:gd name="connsiteX263" fmla="*/ 1869222 w 42198532"/>
              <a:gd name="connsiteY263" fmla="*/ 1636704 h 7004830"/>
              <a:gd name="connsiteX264" fmla="*/ 1886574 w 42198532"/>
              <a:gd name="connsiteY264" fmla="*/ 1623299 h 7004830"/>
              <a:gd name="connsiteX265" fmla="*/ 1886574 w 42198532"/>
              <a:gd name="connsiteY265" fmla="*/ 1606739 h 7004830"/>
              <a:gd name="connsiteX266" fmla="*/ 1862124 w 42198532"/>
              <a:gd name="connsiteY266" fmla="*/ 1625665 h 7004830"/>
              <a:gd name="connsiteX267" fmla="*/ 1496955 w 42198532"/>
              <a:gd name="connsiteY267" fmla="*/ 1348091 h 7004830"/>
              <a:gd name="connsiteX268" fmla="*/ 1861335 w 42198532"/>
              <a:gd name="connsiteY268" fmla="*/ 1064997 h 7004830"/>
              <a:gd name="connsiteX269" fmla="*/ 2226503 w 42198532"/>
              <a:gd name="connsiteY269" fmla="*/ 1342571 h 7004830"/>
              <a:gd name="connsiteX270" fmla="*/ 1887362 w 42198532"/>
              <a:gd name="connsiteY270" fmla="*/ 1605951 h 7004830"/>
              <a:gd name="connsiteX271" fmla="*/ 1887362 w 42198532"/>
              <a:gd name="connsiteY271" fmla="*/ 1622510 h 7004830"/>
              <a:gd name="connsiteX272" fmla="*/ 2231236 w 42198532"/>
              <a:gd name="connsiteY272" fmla="*/ 1355976 h 7004830"/>
              <a:gd name="connsiteX273" fmla="*/ 2231236 w 42198532"/>
              <a:gd name="connsiteY273" fmla="*/ 1702944 h 7004830"/>
              <a:gd name="connsiteX274" fmla="*/ 1887362 w 42198532"/>
              <a:gd name="connsiteY274" fmla="*/ 1968689 h 7004830"/>
              <a:gd name="connsiteX275" fmla="*/ 1887362 w 42198532"/>
              <a:gd name="connsiteY275" fmla="*/ 1985249 h 7004830"/>
              <a:gd name="connsiteX276" fmla="*/ 2243855 w 42198532"/>
              <a:gd name="connsiteY276" fmla="*/ 1709252 h 7004830"/>
              <a:gd name="connsiteX277" fmla="*/ 2243855 w 42198532"/>
              <a:gd name="connsiteY277" fmla="*/ 1339416 h 7004830"/>
              <a:gd name="connsiteX278" fmla="*/ 1870800 w 42198532"/>
              <a:gd name="connsiteY278" fmla="*/ 1056323 h 7004830"/>
              <a:gd name="connsiteX279" fmla="*/ 1870800 w 42198532"/>
              <a:gd name="connsiteY279" fmla="*/ 707778 h 7004830"/>
              <a:gd name="connsiteX280" fmla="*/ 1857392 w 42198532"/>
              <a:gd name="connsiteY280" fmla="*/ 718030 h 7004830"/>
              <a:gd name="connsiteX281" fmla="*/ 1857392 w 42198532"/>
              <a:gd name="connsiteY281" fmla="*/ 1050803 h 7004830"/>
              <a:gd name="connsiteX282" fmla="*/ 1496167 w 42198532"/>
              <a:gd name="connsiteY282" fmla="*/ 1331531 h 7004830"/>
              <a:gd name="connsiteX283" fmla="*/ 1496167 w 42198532"/>
              <a:gd name="connsiteY283" fmla="*/ 985352 h 7004830"/>
              <a:gd name="connsiteX284" fmla="*/ 1857392 w 42198532"/>
              <a:gd name="connsiteY284" fmla="*/ 704624 h 7004830"/>
              <a:gd name="connsiteX285" fmla="*/ 1857392 w 42198532"/>
              <a:gd name="connsiteY285" fmla="*/ 717241 h 7004830"/>
              <a:gd name="connsiteX286" fmla="*/ 1870800 w 42198532"/>
              <a:gd name="connsiteY286" fmla="*/ 706990 h 7004830"/>
              <a:gd name="connsiteX287" fmla="*/ 1870800 w 42198532"/>
              <a:gd name="connsiteY287" fmla="*/ 688064 h 7004830"/>
              <a:gd name="connsiteX288" fmla="*/ 1509574 w 42198532"/>
              <a:gd name="connsiteY288" fmla="*/ 412856 h 7004830"/>
              <a:gd name="connsiteX289" fmla="*/ 1498533 w 42198532"/>
              <a:gd name="connsiteY289" fmla="*/ 421530 h 7004830"/>
              <a:gd name="connsiteX290" fmla="*/ 1508786 w 42198532"/>
              <a:gd name="connsiteY290" fmla="*/ 412856 h 7004830"/>
              <a:gd name="connsiteX291" fmla="*/ 1493012 w 42198532"/>
              <a:gd name="connsiteY291" fmla="*/ 401028 h 7004830"/>
              <a:gd name="connsiteX292" fmla="*/ 1493012 w 42198532"/>
              <a:gd name="connsiteY292" fmla="*/ 119417 h 7004830"/>
              <a:gd name="connsiteX293" fmla="*/ 1493012 w 42198532"/>
              <a:gd name="connsiteY293" fmla="*/ 117464 h 7004830"/>
              <a:gd name="connsiteX294" fmla="*/ 1398859 w 42198532"/>
              <a:gd name="connsiteY294" fmla="*/ 117464 h 7004830"/>
              <a:gd name="connsiteX295" fmla="*/ 1480393 w 42198532"/>
              <a:gd name="connsiteY295" fmla="*/ 117464 h 7004830"/>
              <a:gd name="connsiteX296" fmla="*/ 1480393 w 42198532"/>
              <a:gd name="connsiteY296" fmla="*/ 201868 h 7004830"/>
              <a:gd name="connsiteX297" fmla="*/ 1480393 w 42198532"/>
              <a:gd name="connsiteY297" fmla="*/ 401028 h 7004830"/>
              <a:gd name="connsiteX298" fmla="*/ 1118379 w 42198532"/>
              <a:gd name="connsiteY298" fmla="*/ 681756 h 7004830"/>
              <a:gd name="connsiteX299" fmla="*/ 1118379 w 42198532"/>
              <a:gd name="connsiteY299" fmla="*/ 335577 h 7004830"/>
              <a:gd name="connsiteX300" fmla="*/ 1379242 w 42198532"/>
              <a:gd name="connsiteY300" fmla="*/ 132719 h 7004830"/>
              <a:gd name="connsiteX301" fmla="*/ 1398859 w 42198532"/>
              <a:gd name="connsiteY301" fmla="*/ 117464 h 7004830"/>
              <a:gd name="connsiteX302" fmla="*/ 840168 w 42198532"/>
              <a:gd name="connsiteY302" fmla="*/ 117464 h 7004830"/>
              <a:gd name="connsiteX303" fmla="*/ 1377550 w 42198532"/>
              <a:gd name="connsiteY303" fmla="*/ 117464 h 7004830"/>
              <a:gd name="connsiteX304" fmla="*/ 1301753 w 42198532"/>
              <a:gd name="connsiteY304" fmla="*/ 176360 h 7004830"/>
              <a:gd name="connsiteX305" fmla="*/ 1112069 w 42198532"/>
              <a:gd name="connsiteY305" fmla="*/ 323748 h 7004830"/>
              <a:gd name="connsiteX306" fmla="*/ 857417 w 42198532"/>
              <a:gd name="connsiteY306" fmla="*/ 130551 h 7004830"/>
              <a:gd name="connsiteX307" fmla="*/ 840168 w 42198532"/>
              <a:gd name="connsiteY307" fmla="*/ 117464 h 7004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</a:cxnLst>
            <a:rect l="l" t="t" r="r" b="b"/>
            <a:pathLst>
              <a:path w="42198532" h="7004830">
                <a:moveTo>
                  <a:pt x="738225" y="6911396"/>
                </a:moveTo>
                <a:lnTo>
                  <a:pt x="814828" y="6969750"/>
                </a:lnTo>
                <a:lnTo>
                  <a:pt x="822329" y="6975464"/>
                </a:lnTo>
                <a:lnTo>
                  <a:pt x="655724" y="6975464"/>
                </a:lnTo>
                <a:lnTo>
                  <a:pt x="656989" y="6974481"/>
                </a:lnTo>
                <a:lnTo>
                  <a:pt x="738225" y="6911396"/>
                </a:lnTo>
                <a:close/>
                <a:moveTo>
                  <a:pt x="733493" y="6551812"/>
                </a:moveTo>
                <a:lnTo>
                  <a:pt x="733493" y="6897991"/>
                </a:lnTo>
                <a:lnTo>
                  <a:pt x="639637" y="6970539"/>
                </a:lnTo>
                <a:cubicBezTo>
                  <a:pt x="645158" y="6972116"/>
                  <a:pt x="650679" y="6972904"/>
                  <a:pt x="656989" y="6974481"/>
                </a:cubicBezTo>
                <a:cubicBezTo>
                  <a:pt x="650679" y="6973693"/>
                  <a:pt x="644369" y="6972116"/>
                  <a:pt x="638848" y="6971327"/>
                </a:cubicBezTo>
                <a:lnTo>
                  <a:pt x="633515" y="6975464"/>
                </a:lnTo>
                <a:lnTo>
                  <a:pt x="371479" y="6975464"/>
                </a:lnTo>
                <a:lnTo>
                  <a:pt x="371479" y="6917056"/>
                </a:lnTo>
                <a:lnTo>
                  <a:pt x="371479" y="6832540"/>
                </a:lnTo>
                <a:lnTo>
                  <a:pt x="733493" y="6551812"/>
                </a:lnTo>
                <a:close/>
                <a:moveTo>
                  <a:pt x="1106548" y="5904403"/>
                </a:moveTo>
                <a:lnTo>
                  <a:pt x="1106548" y="6251370"/>
                </a:lnTo>
                <a:lnTo>
                  <a:pt x="1012693" y="6323918"/>
                </a:lnTo>
                <a:lnTo>
                  <a:pt x="744534" y="6531309"/>
                </a:lnTo>
                <a:lnTo>
                  <a:pt x="744534" y="6185131"/>
                </a:lnTo>
                <a:lnTo>
                  <a:pt x="873093" y="6085772"/>
                </a:lnTo>
                <a:lnTo>
                  <a:pt x="1106548" y="5904403"/>
                </a:lnTo>
                <a:close/>
                <a:moveTo>
                  <a:pt x="1739875" y="5788484"/>
                </a:moveTo>
                <a:lnTo>
                  <a:pt x="1726467" y="5794792"/>
                </a:lnTo>
                <a:lnTo>
                  <a:pt x="1739875" y="5788484"/>
                </a:lnTo>
                <a:close/>
                <a:moveTo>
                  <a:pt x="1488280" y="5613423"/>
                </a:moveTo>
                <a:lnTo>
                  <a:pt x="1726467" y="5794792"/>
                </a:lnTo>
                <a:lnTo>
                  <a:pt x="1853448" y="5890997"/>
                </a:lnTo>
                <a:lnTo>
                  <a:pt x="1489068" y="6174091"/>
                </a:lnTo>
                <a:lnTo>
                  <a:pt x="1123900" y="5896517"/>
                </a:lnTo>
                <a:lnTo>
                  <a:pt x="1488280" y="5613423"/>
                </a:lnTo>
                <a:close/>
                <a:moveTo>
                  <a:pt x="359648" y="4965225"/>
                </a:moveTo>
                <a:lnTo>
                  <a:pt x="724817" y="5242799"/>
                </a:lnTo>
                <a:lnTo>
                  <a:pt x="487418" y="5426534"/>
                </a:lnTo>
                <a:lnTo>
                  <a:pt x="493727" y="5437574"/>
                </a:lnTo>
                <a:lnTo>
                  <a:pt x="733493" y="5252262"/>
                </a:lnTo>
                <a:lnTo>
                  <a:pt x="733493" y="5598440"/>
                </a:lnTo>
                <a:lnTo>
                  <a:pt x="633328" y="5675720"/>
                </a:lnTo>
                <a:lnTo>
                  <a:pt x="641215" y="5688337"/>
                </a:lnTo>
                <a:lnTo>
                  <a:pt x="737436" y="5613423"/>
                </a:lnTo>
                <a:lnTo>
                  <a:pt x="1102605" y="5890997"/>
                </a:lnTo>
                <a:lnTo>
                  <a:pt x="866783" y="6073943"/>
                </a:lnTo>
                <a:lnTo>
                  <a:pt x="873093" y="6085772"/>
                </a:lnTo>
                <a:lnTo>
                  <a:pt x="865994" y="6074732"/>
                </a:lnTo>
                <a:lnTo>
                  <a:pt x="738225" y="6174091"/>
                </a:lnTo>
                <a:lnTo>
                  <a:pt x="373056" y="5896517"/>
                </a:lnTo>
                <a:lnTo>
                  <a:pt x="640426" y="5689125"/>
                </a:lnTo>
                <a:lnTo>
                  <a:pt x="633328" y="5676508"/>
                </a:lnTo>
                <a:lnTo>
                  <a:pt x="371479" y="5879169"/>
                </a:lnTo>
                <a:lnTo>
                  <a:pt x="371479" y="5532990"/>
                </a:lnTo>
                <a:lnTo>
                  <a:pt x="493727" y="5438362"/>
                </a:lnTo>
                <a:lnTo>
                  <a:pt x="486629" y="5426534"/>
                </a:lnTo>
                <a:lnTo>
                  <a:pt x="365169" y="5521161"/>
                </a:lnTo>
                <a:lnTo>
                  <a:pt x="0" y="5243588"/>
                </a:lnTo>
                <a:lnTo>
                  <a:pt x="359648" y="4965225"/>
                </a:lnTo>
                <a:close/>
                <a:moveTo>
                  <a:pt x="1106548" y="4604852"/>
                </a:moveTo>
                <a:lnTo>
                  <a:pt x="1106548" y="4951031"/>
                </a:lnTo>
                <a:lnTo>
                  <a:pt x="1018214" y="5019636"/>
                </a:lnTo>
                <a:lnTo>
                  <a:pt x="1025312" y="5030676"/>
                </a:lnTo>
                <a:lnTo>
                  <a:pt x="1017425" y="5020424"/>
                </a:lnTo>
                <a:lnTo>
                  <a:pt x="744534" y="5231759"/>
                </a:lnTo>
                <a:lnTo>
                  <a:pt x="744534" y="4885580"/>
                </a:lnTo>
                <a:lnTo>
                  <a:pt x="856530" y="4798050"/>
                </a:lnTo>
                <a:lnTo>
                  <a:pt x="849432" y="4787799"/>
                </a:lnTo>
                <a:lnTo>
                  <a:pt x="857319" y="4798050"/>
                </a:lnTo>
                <a:lnTo>
                  <a:pt x="1106548" y="4604852"/>
                </a:lnTo>
                <a:close/>
                <a:moveTo>
                  <a:pt x="737436" y="4313873"/>
                </a:moveTo>
                <a:lnTo>
                  <a:pt x="1102605" y="4591447"/>
                </a:lnTo>
                <a:lnTo>
                  <a:pt x="849432" y="4787799"/>
                </a:lnTo>
                <a:lnTo>
                  <a:pt x="738225" y="4873752"/>
                </a:lnTo>
                <a:lnTo>
                  <a:pt x="373056" y="4596178"/>
                </a:lnTo>
                <a:lnTo>
                  <a:pt x="737436" y="4313873"/>
                </a:lnTo>
                <a:close/>
                <a:moveTo>
                  <a:pt x="1115224" y="3661732"/>
                </a:moveTo>
                <a:lnTo>
                  <a:pt x="1125477" y="3669618"/>
                </a:lnTo>
                <a:lnTo>
                  <a:pt x="1480393" y="3939306"/>
                </a:lnTo>
                <a:lnTo>
                  <a:pt x="1116013" y="4222399"/>
                </a:lnTo>
                <a:lnTo>
                  <a:pt x="750844" y="3944037"/>
                </a:lnTo>
                <a:lnTo>
                  <a:pt x="1115224" y="3661732"/>
                </a:lnTo>
                <a:close/>
                <a:moveTo>
                  <a:pt x="1480393" y="2656315"/>
                </a:moveTo>
                <a:lnTo>
                  <a:pt x="1480393" y="3002494"/>
                </a:lnTo>
                <a:lnTo>
                  <a:pt x="1386537" y="3075042"/>
                </a:lnTo>
                <a:lnTo>
                  <a:pt x="1392847" y="3086870"/>
                </a:lnTo>
                <a:lnTo>
                  <a:pt x="1385748" y="3075830"/>
                </a:lnTo>
                <a:lnTo>
                  <a:pt x="1118379" y="3283222"/>
                </a:lnTo>
                <a:lnTo>
                  <a:pt x="1118379" y="2937043"/>
                </a:lnTo>
                <a:lnTo>
                  <a:pt x="1246148" y="2837685"/>
                </a:lnTo>
                <a:lnTo>
                  <a:pt x="1239839" y="2825856"/>
                </a:lnTo>
                <a:lnTo>
                  <a:pt x="1246937" y="2836896"/>
                </a:lnTo>
                <a:lnTo>
                  <a:pt x="1480393" y="2656315"/>
                </a:lnTo>
                <a:close/>
                <a:moveTo>
                  <a:pt x="732704" y="1716349"/>
                </a:moveTo>
                <a:lnTo>
                  <a:pt x="1097873" y="1993923"/>
                </a:lnTo>
                <a:lnTo>
                  <a:pt x="860473" y="2177658"/>
                </a:lnTo>
                <a:lnTo>
                  <a:pt x="867572" y="2189486"/>
                </a:lnTo>
                <a:lnTo>
                  <a:pt x="1106548" y="2003386"/>
                </a:lnTo>
                <a:lnTo>
                  <a:pt x="1106548" y="2350353"/>
                </a:lnTo>
                <a:lnTo>
                  <a:pt x="1007172" y="2427632"/>
                </a:lnTo>
                <a:lnTo>
                  <a:pt x="1014270" y="2440249"/>
                </a:lnTo>
                <a:lnTo>
                  <a:pt x="1110492" y="2365336"/>
                </a:lnTo>
                <a:lnTo>
                  <a:pt x="1475660" y="2642910"/>
                </a:lnTo>
                <a:lnTo>
                  <a:pt x="1239839" y="2825856"/>
                </a:lnTo>
                <a:lnTo>
                  <a:pt x="1112069" y="2925215"/>
                </a:lnTo>
                <a:lnTo>
                  <a:pt x="746900" y="2647641"/>
                </a:lnTo>
                <a:lnTo>
                  <a:pt x="1013481" y="2440249"/>
                </a:lnTo>
                <a:lnTo>
                  <a:pt x="1006383" y="2427632"/>
                </a:lnTo>
                <a:lnTo>
                  <a:pt x="744534" y="2631081"/>
                </a:lnTo>
                <a:lnTo>
                  <a:pt x="744534" y="2284114"/>
                </a:lnTo>
                <a:lnTo>
                  <a:pt x="866783" y="2189486"/>
                </a:lnTo>
                <a:lnTo>
                  <a:pt x="860473" y="2178447"/>
                </a:lnTo>
                <a:lnTo>
                  <a:pt x="738225" y="2273074"/>
                </a:lnTo>
                <a:lnTo>
                  <a:pt x="373056" y="1995500"/>
                </a:lnTo>
                <a:lnTo>
                  <a:pt x="732704" y="1716349"/>
                </a:lnTo>
                <a:close/>
                <a:moveTo>
                  <a:pt x="1480393" y="1355976"/>
                </a:moveTo>
                <a:lnTo>
                  <a:pt x="1480393" y="1702944"/>
                </a:lnTo>
                <a:lnTo>
                  <a:pt x="1391269" y="1771549"/>
                </a:lnTo>
                <a:lnTo>
                  <a:pt x="1399156" y="1781800"/>
                </a:lnTo>
                <a:lnTo>
                  <a:pt x="1483547" y="1716349"/>
                </a:lnTo>
                <a:lnTo>
                  <a:pt x="1848716" y="1993923"/>
                </a:lnTo>
                <a:lnTo>
                  <a:pt x="1658639" y="2141384"/>
                </a:lnTo>
                <a:lnTo>
                  <a:pt x="1489068" y="2273074"/>
                </a:lnTo>
                <a:lnTo>
                  <a:pt x="1123900" y="1995500"/>
                </a:lnTo>
                <a:lnTo>
                  <a:pt x="1398368" y="1782588"/>
                </a:lnTo>
                <a:lnTo>
                  <a:pt x="1390481" y="1771549"/>
                </a:lnTo>
                <a:lnTo>
                  <a:pt x="1118379" y="1982883"/>
                </a:lnTo>
                <a:lnTo>
                  <a:pt x="1118379" y="1636704"/>
                </a:lnTo>
                <a:lnTo>
                  <a:pt x="1230374" y="1549963"/>
                </a:lnTo>
                <a:lnTo>
                  <a:pt x="1480393" y="1355976"/>
                </a:lnTo>
                <a:close/>
                <a:moveTo>
                  <a:pt x="1110492" y="1064997"/>
                </a:moveTo>
                <a:lnTo>
                  <a:pt x="1475660" y="1342571"/>
                </a:lnTo>
                <a:lnTo>
                  <a:pt x="1223276" y="1538923"/>
                </a:lnTo>
                <a:lnTo>
                  <a:pt x="1230374" y="1549963"/>
                </a:lnTo>
                <a:lnTo>
                  <a:pt x="1222487" y="1539711"/>
                </a:lnTo>
                <a:lnTo>
                  <a:pt x="1112069" y="1625665"/>
                </a:lnTo>
                <a:lnTo>
                  <a:pt x="746900" y="1348091"/>
                </a:lnTo>
                <a:lnTo>
                  <a:pt x="1110492" y="1064997"/>
                </a:lnTo>
                <a:close/>
                <a:moveTo>
                  <a:pt x="1488280" y="413645"/>
                </a:moveTo>
                <a:lnTo>
                  <a:pt x="1498533" y="421530"/>
                </a:lnTo>
                <a:lnTo>
                  <a:pt x="1853448" y="691218"/>
                </a:lnTo>
                <a:lnTo>
                  <a:pt x="1489068" y="973524"/>
                </a:lnTo>
                <a:lnTo>
                  <a:pt x="1123900" y="695950"/>
                </a:lnTo>
                <a:lnTo>
                  <a:pt x="1488280" y="413645"/>
                </a:lnTo>
                <a:close/>
                <a:moveTo>
                  <a:pt x="1493012" y="117464"/>
                </a:moveTo>
                <a:lnTo>
                  <a:pt x="42118086" y="0"/>
                </a:lnTo>
                <a:lnTo>
                  <a:pt x="42198532" y="7004830"/>
                </a:lnTo>
                <a:lnTo>
                  <a:pt x="843615" y="6975464"/>
                </a:lnTo>
                <a:lnTo>
                  <a:pt x="810785" y="6950504"/>
                </a:lnTo>
                <a:lnTo>
                  <a:pt x="746900" y="6901934"/>
                </a:lnTo>
                <a:lnTo>
                  <a:pt x="746900" y="6547081"/>
                </a:lnTo>
                <a:lnTo>
                  <a:pt x="1019002" y="6335746"/>
                </a:lnTo>
                <a:lnTo>
                  <a:pt x="1012693" y="6323918"/>
                </a:lnTo>
                <a:lnTo>
                  <a:pt x="1019791" y="6334957"/>
                </a:lnTo>
                <a:lnTo>
                  <a:pt x="1110492" y="6264775"/>
                </a:lnTo>
                <a:lnTo>
                  <a:pt x="1489068" y="6553389"/>
                </a:lnTo>
                <a:lnTo>
                  <a:pt x="1870800" y="6257678"/>
                </a:lnTo>
                <a:lnTo>
                  <a:pt x="1870800" y="6139394"/>
                </a:lnTo>
                <a:lnTo>
                  <a:pt x="1857392" y="6144914"/>
                </a:lnTo>
                <a:lnTo>
                  <a:pt x="1857392" y="6251370"/>
                </a:lnTo>
                <a:lnTo>
                  <a:pt x="1495378" y="6531309"/>
                </a:lnTo>
                <a:lnTo>
                  <a:pt x="1495378" y="6185131"/>
                </a:lnTo>
                <a:lnTo>
                  <a:pt x="1857392" y="5904403"/>
                </a:lnTo>
                <a:lnTo>
                  <a:pt x="1857392" y="6144125"/>
                </a:lnTo>
                <a:lnTo>
                  <a:pt x="1870800" y="6138605"/>
                </a:lnTo>
                <a:lnTo>
                  <a:pt x="1870800" y="5887843"/>
                </a:lnTo>
                <a:lnTo>
                  <a:pt x="1739875" y="5788484"/>
                </a:lnTo>
                <a:lnTo>
                  <a:pt x="1497744" y="5604749"/>
                </a:lnTo>
                <a:lnTo>
                  <a:pt x="1497744" y="5424957"/>
                </a:lnTo>
                <a:lnTo>
                  <a:pt x="1484336" y="5427322"/>
                </a:lnTo>
                <a:lnTo>
                  <a:pt x="1484336" y="5598440"/>
                </a:lnTo>
                <a:lnTo>
                  <a:pt x="1122322" y="5879169"/>
                </a:lnTo>
                <a:lnTo>
                  <a:pt x="1122322" y="5532990"/>
                </a:lnTo>
                <a:lnTo>
                  <a:pt x="1292682" y="5400511"/>
                </a:lnTo>
                <a:lnTo>
                  <a:pt x="1285583" y="5390260"/>
                </a:lnTo>
                <a:lnTo>
                  <a:pt x="1116013" y="5521161"/>
                </a:lnTo>
                <a:lnTo>
                  <a:pt x="750844" y="5243588"/>
                </a:lnTo>
                <a:lnTo>
                  <a:pt x="1025312" y="5030676"/>
                </a:lnTo>
                <a:lnTo>
                  <a:pt x="1110492" y="4965225"/>
                </a:lnTo>
                <a:lnTo>
                  <a:pt x="1475660" y="5242799"/>
                </a:lnTo>
                <a:lnTo>
                  <a:pt x="1285583" y="5389472"/>
                </a:lnTo>
                <a:lnTo>
                  <a:pt x="1293470" y="5400511"/>
                </a:lnTo>
                <a:lnTo>
                  <a:pt x="1484336" y="5252262"/>
                </a:lnTo>
                <a:lnTo>
                  <a:pt x="1484336" y="5426534"/>
                </a:lnTo>
                <a:lnTo>
                  <a:pt x="1497744" y="5424168"/>
                </a:lnTo>
                <a:lnTo>
                  <a:pt x="1497744" y="5246742"/>
                </a:lnTo>
                <a:lnTo>
                  <a:pt x="1513518" y="5234125"/>
                </a:lnTo>
                <a:lnTo>
                  <a:pt x="1513518" y="5217565"/>
                </a:lnTo>
                <a:lnTo>
                  <a:pt x="1495378" y="5231759"/>
                </a:lnTo>
                <a:lnTo>
                  <a:pt x="1495378" y="4885580"/>
                </a:lnTo>
                <a:lnTo>
                  <a:pt x="1513518" y="4871386"/>
                </a:lnTo>
                <a:lnTo>
                  <a:pt x="1513518" y="4854826"/>
                </a:lnTo>
                <a:lnTo>
                  <a:pt x="1489068" y="4873752"/>
                </a:lnTo>
                <a:lnTo>
                  <a:pt x="1123900" y="4596178"/>
                </a:lnTo>
                <a:lnTo>
                  <a:pt x="1488280" y="4313873"/>
                </a:lnTo>
                <a:lnTo>
                  <a:pt x="1853448" y="4591447"/>
                </a:lnTo>
                <a:lnTo>
                  <a:pt x="1514307" y="4854826"/>
                </a:lnTo>
                <a:lnTo>
                  <a:pt x="1514307" y="4870598"/>
                </a:lnTo>
                <a:lnTo>
                  <a:pt x="1857392" y="4604852"/>
                </a:lnTo>
                <a:lnTo>
                  <a:pt x="1857392" y="4951031"/>
                </a:lnTo>
                <a:lnTo>
                  <a:pt x="1514307" y="5217565"/>
                </a:lnTo>
                <a:lnTo>
                  <a:pt x="1514307" y="5234125"/>
                </a:lnTo>
                <a:lnTo>
                  <a:pt x="1870800" y="4957339"/>
                </a:lnTo>
                <a:lnTo>
                  <a:pt x="1870800" y="4588292"/>
                </a:lnTo>
                <a:lnTo>
                  <a:pt x="1497744" y="4304410"/>
                </a:lnTo>
                <a:lnTo>
                  <a:pt x="1497744" y="3956654"/>
                </a:lnTo>
                <a:lnTo>
                  <a:pt x="1484336" y="3966905"/>
                </a:lnTo>
                <a:lnTo>
                  <a:pt x="1484336" y="4299679"/>
                </a:lnTo>
                <a:lnTo>
                  <a:pt x="1122322" y="4579618"/>
                </a:lnTo>
                <a:lnTo>
                  <a:pt x="1122322" y="4233439"/>
                </a:lnTo>
                <a:lnTo>
                  <a:pt x="1484336" y="3952712"/>
                </a:lnTo>
                <a:lnTo>
                  <a:pt x="1484336" y="3966117"/>
                </a:lnTo>
                <a:lnTo>
                  <a:pt x="1497744" y="3955866"/>
                </a:lnTo>
                <a:lnTo>
                  <a:pt x="1497744" y="3936152"/>
                </a:lnTo>
                <a:lnTo>
                  <a:pt x="1136519" y="3661732"/>
                </a:lnTo>
                <a:lnTo>
                  <a:pt x="1125477" y="3669618"/>
                </a:lnTo>
                <a:lnTo>
                  <a:pt x="1135730" y="3660943"/>
                </a:lnTo>
                <a:lnTo>
                  <a:pt x="1119956" y="3649115"/>
                </a:lnTo>
                <a:lnTo>
                  <a:pt x="1119956" y="3637286"/>
                </a:lnTo>
                <a:lnTo>
                  <a:pt x="1106548" y="3637286"/>
                </a:lnTo>
                <a:lnTo>
                  <a:pt x="1106548" y="3649903"/>
                </a:lnTo>
                <a:lnTo>
                  <a:pt x="744534" y="3929843"/>
                </a:lnTo>
                <a:lnTo>
                  <a:pt x="744534" y="3612841"/>
                </a:lnTo>
                <a:lnTo>
                  <a:pt x="744534" y="3584453"/>
                </a:lnTo>
                <a:lnTo>
                  <a:pt x="1106548" y="3303725"/>
                </a:lnTo>
                <a:lnTo>
                  <a:pt x="1106548" y="3617573"/>
                </a:lnTo>
                <a:lnTo>
                  <a:pt x="1106548" y="3636498"/>
                </a:lnTo>
                <a:lnTo>
                  <a:pt x="1119956" y="3636498"/>
                </a:lnTo>
                <a:lnTo>
                  <a:pt x="1119956" y="3298205"/>
                </a:lnTo>
                <a:lnTo>
                  <a:pt x="1392847" y="3086870"/>
                </a:lnTo>
                <a:lnTo>
                  <a:pt x="1483547" y="3016688"/>
                </a:lnTo>
                <a:lnTo>
                  <a:pt x="1862913" y="3304513"/>
                </a:lnTo>
                <a:lnTo>
                  <a:pt x="2243855" y="3008803"/>
                </a:lnTo>
                <a:lnTo>
                  <a:pt x="2243855" y="2891307"/>
                </a:lnTo>
                <a:lnTo>
                  <a:pt x="2231236" y="2896827"/>
                </a:lnTo>
                <a:lnTo>
                  <a:pt x="2231236" y="3002494"/>
                </a:lnTo>
                <a:lnTo>
                  <a:pt x="1869222" y="3283222"/>
                </a:lnTo>
                <a:lnTo>
                  <a:pt x="1869222" y="2937043"/>
                </a:lnTo>
                <a:lnTo>
                  <a:pt x="2231236" y="2656315"/>
                </a:lnTo>
                <a:lnTo>
                  <a:pt x="2231236" y="2896038"/>
                </a:lnTo>
                <a:lnTo>
                  <a:pt x="2243855" y="2890518"/>
                </a:lnTo>
                <a:lnTo>
                  <a:pt x="2243855" y="2639755"/>
                </a:lnTo>
                <a:lnTo>
                  <a:pt x="2113720" y="2540397"/>
                </a:lnTo>
                <a:lnTo>
                  <a:pt x="2100312" y="2546705"/>
                </a:lnTo>
                <a:lnTo>
                  <a:pt x="2226503" y="2642910"/>
                </a:lnTo>
                <a:lnTo>
                  <a:pt x="1862124" y="2925215"/>
                </a:lnTo>
                <a:lnTo>
                  <a:pt x="1496955" y="2647641"/>
                </a:lnTo>
                <a:lnTo>
                  <a:pt x="1861335" y="2365336"/>
                </a:lnTo>
                <a:lnTo>
                  <a:pt x="2099523" y="2545916"/>
                </a:lnTo>
                <a:lnTo>
                  <a:pt x="2112931" y="2539608"/>
                </a:lnTo>
                <a:lnTo>
                  <a:pt x="1870800" y="2355873"/>
                </a:lnTo>
                <a:lnTo>
                  <a:pt x="1870800" y="2176869"/>
                </a:lnTo>
                <a:lnTo>
                  <a:pt x="1857392" y="2178447"/>
                </a:lnTo>
                <a:lnTo>
                  <a:pt x="1857392" y="2350353"/>
                </a:lnTo>
                <a:lnTo>
                  <a:pt x="1496167" y="2631081"/>
                </a:lnTo>
                <a:lnTo>
                  <a:pt x="1496167" y="2284114"/>
                </a:lnTo>
                <a:lnTo>
                  <a:pt x="1666526" y="2152424"/>
                </a:lnTo>
                <a:lnTo>
                  <a:pt x="1658639" y="2141384"/>
                </a:lnTo>
                <a:lnTo>
                  <a:pt x="1666526" y="2151636"/>
                </a:lnTo>
                <a:lnTo>
                  <a:pt x="1857392" y="2003386"/>
                </a:lnTo>
                <a:lnTo>
                  <a:pt x="1857392" y="2177658"/>
                </a:lnTo>
                <a:lnTo>
                  <a:pt x="1870800" y="2176081"/>
                </a:lnTo>
                <a:lnTo>
                  <a:pt x="1870800" y="1998654"/>
                </a:lnTo>
                <a:lnTo>
                  <a:pt x="1886574" y="1986037"/>
                </a:lnTo>
                <a:lnTo>
                  <a:pt x="1886574" y="1969478"/>
                </a:lnTo>
                <a:lnTo>
                  <a:pt x="1869222" y="1982883"/>
                </a:lnTo>
                <a:lnTo>
                  <a:pt x="1869222" y="1636704"/>
                </a:lnTo>
                <a:lnTo>
                  <a:pt x="1886574" y="1623299"/>
                </a:lnTo>
                <a:lnTo>
                  <a:pt x="1886574" y="1606739"/>
                </a:lnTo>
                <a:lnTo>
                  <a:pt x="1862124" y="1625665"/>
                </a:lnTo>
                <a:lnTo>
                  <a:pt x="1496955" y="1348091"/>
                </a:lnTo>
                <a:lnTo>
                  <a:pt x="1861335" y="1064997"/>
                </a:lnTo>
                <a:lnTo>
                  <a:pt x="2226503" y="1342571"/>
                </a:lnTo>
                <a:lnTo>
                  <a:pt x="1887362" y="1605951"/>
                </a:lnTo>
                <a:lnTo>
                  <a:pt x="1887362" y="1622510"/>
                </a:lnTo>
                <a:lnTo>
                  <a:pt x="2231236" y="1355976"/>
                </a:lnTo>
                <a:lnTo>
                  <a:pt x="2231236" y="1702944"/>
                </a:lnTo>
                <a:lnTo>
                  <a:pt x="1887362" y="1968689"/>
                </a:lnTo>
                <a:lnTo>
                  <a:pt x="1887362" y="1985249"/>
                </a:lnTo>
                <a:lnTo>
                  <a:pt x="2243855" y="1709252"/>
                </a:lnTo>
                <a:lnTo>
                  <a:pt x="2243855" y="1339416"/>
                </a:lnTo>
                <a:lnTo>
                  <a:pt x="1870800" y="1056323"/>
                </a:lnTo>
                <a:lnTo>
                  <a:pt x="1870800" y="707778"/>
                </a:lnTo>
                <a:lnTo>
                  <a:pt x="1857392" y="718030"/>
                </a:lnTo>
                <a:lnTo>
                  <a:pt x="1857392" y="1050803"/>
                </a:lnTo>
                <a:lnTo>
                  <a:pt x="1496167" y="1331531"/>
                </a:lnTo>
                <a:lnTo>
                  <a:pt x="1496167" y="985352"/>
                </a:lnTo>
                <a:lnTo>
                  <a:pt x="1857392" y="704624"/>
                </a:lnTo>
                <a:lnTo>
                  <a:pt x="1857392" y="717241"/>
                </a:lnTo>
                <a:lnTo>
                  <a:pt x="1870800" y="706990"/>
                </a:lnTo>
                <a:lnTo>
                  <a:pt x="1870800" y="688064"/>
                </a:lnTo>
                <a:lnTo>
                  <a:pt x="1509574" y="412856"/>
                </a:lnTo>
                <a:lnTo>
                  <a:pt x="1498533" y="421530"/>
                </a:lnTo>
                <a:lnTo>
                  <a:pt x="1508786" y="412856"/>
                </a:lnTo>
                <a:lnTo>
                  <a:pt x="1493012" y="401028"/>
                </a:lnTo>
                <a:lnTo>
                  <a:pt x="1493012" y="119417"/>
                </a:lnTo>
                <a:lnTo>
                  <a:pt x="1493012" y="117464"/>
                </a:lnTo>
                <a:close/>
                <a:moveTo>
                  <a:pt x="1398859" y="117464"/>
                </a:moveTo>
                <a:lnTo>
                  <a:pt x="1480393" y="117464"/>
                </a:lnTo>
                <a:lnTo>
                  <a:pt x="1480393" y="201868"/>
                </a:lnTo>
                <a:lnTo>
                  <a:pt x="1480393" y="401028"/>
                </a:lnTo>
                <a:lnTo>
                  <a:pt x="1118379" y="681756"/>
                </a:lnTo>
                <a:lnTo>
                  <a:pt x="1118379" y="335577"/>
                </a:lnTo>
                <a:lnTo>
                  <a:pt x="1379242" y="132719"/>
                </a:lnTo>
                <a:lnTo>
                  <a:pt x="1398859" y="117464"/>
                </a:lnTo>
                <a:close/>
                <a:moveTo>
                  <a:pt x="840168" y="117464"/>
                </a:moveTo>
                <a:lnTo>
                  <a:pt x="1377550" y="117464"/>
                </a:lnTo>
                <a:lnTo>
                  <a:pt x="1301753" y="176360"/>
                </a:lnTo>
                <a:lnTo>
                  <a:pt x="1112069" y="323748"/>
                </a:lnTo>
                <a:lnTo>
                  <a:pt x="857417" y="130551"/>
                </a:lnTo>
                <a:lnTo>
                  <a:pt x="840168" y="11746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540000" rIns="540000">
            <a:noAutofit/>
          </a:bodyPr>
          <a:lstStyle>
            <a:lvl1pPr algn="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</p:spTree>
    <p:extLst>
      <p:ext uri="{BB962C8B-B14F-4D97-AF65-F5344CB8AC3E}">
        <p14:creationId xmlns:p14="http://schemas.microsoft.com/office/powerpoint/2010/main" val="4293575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340C171-F8BC-ADF7-34F0-2F7803EEB074}"/>
              </a:ext>
            </a:extLst>
          </p:cNvPr>
          <p:cNvSpPr/>
          <p:nvPr userDrawn="1"/>
        </p:nvSpPr>
        <p:spPr>
          <a:xfrm>
            <a:off x="0" y="5994400"/>
            <a:ext cx="12192000" cy="86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07B68EE-BDE5-1E9D-059B-83B50A6AC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654299"/>
            <a:ext cx="5294312" cy="1587501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801059-2D37-8D44-42C0-ED46DE3A8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4262438"/>
            <a:ext cx="5294312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  <p:pic>
        <p:nvPicPr>
          <p:cNvPr id="8" name="Logo CEA">
            <a:extLst>
              <a:ext uri="{FF2B5EF4-FFF2-40B4-BE49-F238E27FC236}">
                <a16:creationId xmlns:a16="http://schemas.microsoft.com/office/drawing/2014/main" id="{1051C7ED-2FE9-229E-F0BD-000C6D22DE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38" y="728663"/>
            <a:ext cx="1803600" cy="180360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931EACC6-5472-4DD6-3DB8-DB3936803B32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image</a:t>
            </a:r>
          </a:p>
        </p:txBody>
      </p:sp>
      <p:sp>
        <p:nvSpPr>
          <p:cNvPr id="38" name="Rectangle 21">
            <a:extLst>
              <a:ext uri="{FF2B5EF4-FFF2-40B4-BE49-F238E27FC236}">
                <a16:creationId xmlns:a16="http://schemas.microsoft.com/office/drawing/2014/main" id="{A735B0D2-65F8-67B3-4CB3-F526012A059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10585" y="-1588"/>
            <a:ext cx="20638" cy="3111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1" name="Espace réservé pour une image  60">
            <a:extLst>
              <a:ext uri="{FF2B5EF4-FFF2-40B4-BE49-F238E27FC236}">
                <a16:creationId xmlns:a16="http://schemas.microsoft.com/office/drawing/2014/main" id="{570E7ABE-1C46-BCBC-E4AA-CED1991C314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435600" y="0"/>
            <a:ext cx="6756400" cy="6858000"/>
          </a:xfrm>
          <a:custGeom>
            <a:avLst/>
            <a:gdLst>
              <a:gd name="connsiteX0" fmla="*/ 558577 w 6756400"/>
              <a:gd name="connsiteY0" fmla="*/ 2472501 h 6858000"/>
              <a:gd name="connsiteX1" fmla="*/ 1118234 w 6756400"/>
              <a:gd name="connsiteY1" fmla="*/ 2898413 h 6858000"/>
              <a:gd name="connsiteX2" fmla="*/ 754773 w 6756400"/>
              <a:gd name="connsiteY2" fmla="*/ 3179642 h 6858000"/>
              <a:gd name="connsiteX3" fmla="*/ 765623 w 6756400"/>
              <a:gd name="connsiteY3" fmla="*/ 3197727 h 6858000"/>
              <a:gd name="connsiteX4" fmla="*/ 1132700 w 6756400"/>
              <a:gd name="connsiteY4" fmla="*/ 2912881 h 6858000"/>
              <a:gd name="connsiteX5" fmla="*/ 1132700 w 6756400"/>
              <a:gd name="connsiteY5" fmla="*/ 3443689 h 6858000"/>
              <a:gd name="connsiteX6" fmla="*/ 978998 w 6756400"/>
              <a:gd name="connsiteY6" fmla="*/ 3562149 h 6858000"/>
              <a:gd name="connsiteX7" fmla="*/ 990752 w 6756400"/>
              <a:gd name="connsiteY7" fmla="*/ 3582043 h 6858000"/>
              <a:gd name="connsiteX8" fmla="*/ 1138125 w 6756400"/>
              <a:gd name="connsiteY8" fmla="*/ 3467200 h 6858000"/>
              <a:gd name="connsiteX9" fmla="*/ 1697783 w 6756400"/>
              <a:gd name="connsiteY9" fmla="*/ 3892208 h 6858000"/>
              <a:gd name="connsiteX10" fmla="*/ 1337034 w 6756400"/>
              <a:gd name="connsiteY10" fmla="*/ 4172532 h 6858000"/>
              <a:gd name="connsiteX11" fmla="*/ 1346980 w 6756400"/>
              <a:gd name="connsiteY11" fmla="*/ 4190618 h 6858000"/>
              <a:gd name="connsiteX12" fmla="*/ 1704112 w 6756400"/>
              <a:gd name="connsiteY12" fmla="*/ 3913006 h 6858000"/>
              <a:gd name="connsiteX13" fmla="*/ 1704112 w 6756400"/>
              <a:gd name="connsiteY13" fmla="*/ 4443814 h 6858000"/>
              <a:gd name="connsiteX14" fmla="*/ 1560355 w 6756400"/>
              <a:gd name="connsiteY14" fmla="*/ 4555944 h 6858000"/>
              <a:gd name="connsiteX15" fmla="*/ 1149879 w 6756400"/>
              <a:gd name="connsiteY15" fmla="*/ 4874248 h 6858000"/>
              <a:gd name="connsiteX16" fmla="*/ 1149879 w 6756400"/>
              <a:gd name="connsiteY16" fmla="*/ 4343440 h 6858000"/>
              <a:gd name="connsiteX17" fmla="*/ 1346076 w 6756400"/>
              <a:gd name="connsiteY17" fmla="*/ 4190618 h 6858000"/>
              <a:gd name="connsiteX18" fmla="*/ 1336130 w 6756400"/>
              <a:gd name="connsiteY18" fmla="*/ 4173437 h 6858000"/>
              <a:gd name="connsiteX19" fmla="*/ 1139934 w 6756400"/>
              <a:gd name="connsiteY19" fmla="*/ 4325354 h 6858000"/>
              <a:gd name="connsiteX20" fmla="*/ 580276 w 6756400"/>
              <a:gd name="connsiteY20" fmla="*/ 3900346 h 6858000"/>
              <a:gd name="connsiteX21" fmla="*/ 989848 w 6756400"/>
              <a:gd name="connsiteY21" fmla="*/ 3582043 h 6858000"/>
              <a:gd name="connsiteX22" fmla="*/ 978094 w 6756400"/>
              <a:gd name="connsiteY22" fmla="*/ 3563053 h 6858000"/>
              <a:gd name="connsiteX23" fmla="*/ 577563 w 6756400"/>
              <a:gd name="connsiteY23" fmla="*/ 3874123 h 6858000"/>
              <a:gd name="connsiteX24" fmla="*/ 577563 w 6756400"/>
              <a:gd name="connsiteY24" fmla="*/ 3342411 h 6858000"/>
              <a:gd name="connsiteX25" fmla="*/ 764719 w 6756400"/>
              <a:gd name="connsiteY25" fmla="*/ 3197727 h 6858000"/>
              <a:gd name="connsiteX26" fmla="*/ 754773 w 6756400"/>
              <a:gd name="connsiteY26" fmla="*/ 3180546 h 6858000"/>
              <a:gd name="connsiteX27" fmla="*/ 567618 w 6756400"/>
              <a:gd name="connsiteY27" fmla="*/ 3325229 h 6858000"/>
              <a:gd name="connsiteX28" fmla="*/ 7960 w 6756400"/>
              <a:gd name="connsiteY28" fmla="*/ 2899317 h 6858000"/>
              <a:gd name="connsiteX29" fmla="*/ 558577 w 6756400"/>
              <a:gd name="connsiteY29" fmla="*/ 2472501 h 6858000"/>
              <a:gd name="connsiteX30" fmla="*/ 1724907 w 6756400"/>
              <a:gd name="connsiteY30" fmla="*/ 0 h 6858000"/>
              <a:gd name="connsiteX31" fmla="*/ 6756400 w 6756400"/>
              <a:gd name="connsiteY31" fmla="*/ 0 h 6858000"/>
              <a:gd name="connsiteX32" fmla="*/ 6756400 w 6756400"/>
              <a:gd name="connsiteY32" fmla="*/ 6858000 h 6858000"/>
              <a:gd name="connsiteX33" fmla="*/ 0 w 6756400"/>
              <a:gd name="connsiteY33" fmla="*/ 6858000 h 6858000"/>
              <a:gd name="connsiteX34" fmla="*/ 0 w 6756400"/>
              <a:gd name="connsiteY34" fmla="*/ 6856412 h 6858000"/>
              <a:gd name="connsiteX35" fmla="*/ 162738 w 6756400"/>
              <a:gd name="connsiteY35" fmla="*/ 6856412 h 6858000"/>
              <a:gd name="connsiteX36" fmla="*/ 1149879 w 6756400"/>
              <a:gd name="connsiteY36" fmla="*/ 6856412 h 6858000"/>
              <a:gd name="connsiteX37" fmla="*/ 1149879 w 6756400"/>
              <a:gd name="connsiteY37" fmla="*/ 6332839 h 6858000"/>
              <a:gd name="connsiteX38" fmla="*/ 1704112 w 6756400"/>
              <a:gd name="connsiteY38" fmla="*/ 5902405 h 6858000"/>
              <a:gd name="connsiteX39" fmla="*/ 1704112 w 6756400"/>
              <a:gd name="connsiteY39" fmla="*/ 6433213 h 6858000"/>
              <a:gd name="connsiteX40" fmla="*/ 1159824 w 6756400"/>
              <a:gd name="connsiteY40" fmla="*/ 6855508 h 6858000"/>
              <a:gd name="connsiteX41" fmla="*/ 1193277 w 6756400"/>
              <a:gd name="connsiteY41" fmla="*/ 6855508 h 6858000"/>
              <a:gd name="connsiteX42" fmla="*/ 1724907 w 6756400"/>
              <a:gd name="connsiteY42" fmla="*/ 6443160 h 6858000"/>
              <a:gd name="connsiteX43" fmla="*/ 1724907 w 6756400"/>
              <a:gd name="connsiteY43" fmla="*/ 5877086 h 6858000"/>
              <a:gd name="connsiteX44" fmla="*/ 1386762 w 6756400"/>
              <a:gd name="connsiteY44" fmla="*/ 5620272 h 6858000"/>
              <a:gd name="connsiteX45" fmla="*/ 1343363 w 6756400"/>
              <a:gd name="connsiteY45" fmla="*/ 5612134 h 6858000"/>
              <a:gd name="connsiteX46" fmla="*/ 1697783 w 6756400"/>
              <a:gd name="connsiteY46" fmla="*/ 5881607 h 6858000"/>
              <a:gd name="connsiteX47" fmla="*/ 1139934 w 6756400"/>
              <a:gd name="connsiteY47" fmla="*/ 6314753 h 6858000"/>
              <a:gd name="connsiteX48" fmla="*/ 581180 w 6756400"/>
              <a:gd name="connsiteY48" fmla="*/ 5889745 h 6858000"/>
              <a:gd name="connsiteX49" fmla="*/ 1014259 w 6756400"/>
              <a:gd name="connsiteY49" fmla="*/ 5553356 h 6858000"/>
              <a:gd name="connsiteX50" fmla="*/ 987135 w 6756400"/>
              <a:gd name="connsiteY50" fmla="*/ 5548835 h 6858000"/>
              <a:gd name="connsiteX51" fmla="*/ 577563 w 6756400"/>
              <a:gd name="connsiteY51" fmla="*/ 5866234 h 6858000"/>
              <a:gd name="connsiteX52" fmla="*/ 577563 w 6756400"/>
              <a:gd name="connsiteY52" fmla="*/ 5335426 h 6858000"/>
              <a:gd name="connsiteX53" fmla="*/ 1132700 w 6756400"/>
              <a:gd name="connsiteY53" fmla="*/ 4905897 h 6858000"/>
              <a:gd name="connsiteX54" fmla="*/ 1132700 w 6756400"/>
              <a:gd name="connsiteY54" fmla="*/ 5435801 h 6858000"/>
              <a:gd name="connsiteX55" fmla="*/ 988039 w 6756400"/>
              <a:gd name="connsiteY55" fmla="*/ 5547930 h 6858000"/>
              <a:gd name="connsiteX56" fmla="*/ 1015163 w 6756400"/>
              <a:gd name="connsiteY56" fmla="*/ 5552452 h 6858000"/>
              <a:gd name="connsiteX57" fmla="*/ 1139029 w 6756400"/>
              <a:gd name="connsiteY57" fmla="*/ 5456599 h 6858000"/>
              <a:gd name="connsiteX58" fmla="*/ 1342459 w 6756400"/>
              <a:gd name="connsiteY58" fmla="*/ 5611229 h 6858000"/>
              <a:gd name="connsiteX59" fmla="*/ 1384953 w 6756400"/>
              <a:gd name="connsiteY59" fmla="*/ 5619368 h 6858000"/>
              <a:gd name="connsiteX60" fmla="*/ 1152591 w 6756400"/>
              <a:gd name="connsiteY60" fmla="*/ 5442131 h 6858000"/>
              <a:gd name="connsiteX61" fmla="*/ 1152591 w 6756400"/>
              <a:gd name="connsiteY61" fmla="*/ 4897759 h 6858000"/>
              <a:gd name="connsiteX62" fmla="*/ 1570300 w 6756400"/>
              <a:gd name="connsiteY62" fmla="*/ 4573125 h 6858000"/>
              <a:gd name="connsiteX63" fmla="*/ 1560355 w 6756400"/>
              <a:gd name="connsiteY63" fmla="*/ 4555944 h 6858000"/>
              <a:gd name="connsiteX64" fmla="*/ 1571205 w 6756400"/>
              <a:gd name="connsiteY64" fmla="*/ 4573125 h 6858000"/>
              <a:gd name="connsiteX65" fmla="*/ 1709537 w 6756400"/>
              <a:gd name="connsiteY65" fmla="*/ 4465517 h 6858000"/>
              <a:gd name="connsiteX66" fmla="*/ 2290894 w 6756400"/>
              <a:gd name="connsiteY66" fmla="*/ 4907706 h 6858000"/>
              <a:gd name="connsiteX67" fmla="*/ 2874963 w 6756400"/>
              <a:gd name="connsiteY67" fmla="*/ 4453761 h 6858000"/>
              <a:gd name="connsiteX68" fmla="*/ 2874963 w 6756400"/>
              <a:gd name="connsiteY68" fmla="*/ 4272907 h 6858000"/>
              <a:gd name="connsiteX69" fmla="*/ 2855072 w 6756400"/>
              <a:gd name="connsiteY69" fmla="*/ 4281949 h 6858000"/>
              <a:gd name="connsiteX70" fmla="*/ 2855072 w 6756400"/>
              <a:gd name="connsiteY70" fmla="*/ 4443814 h 6858000"/>
              <a:gd name="connsiteX71" fmla="*/ 2300839 w 6756400"/>
              <a:gd name="connsiteY71" fmla="*/ 4874248 h 6858000"/>
              <a:gd name="connsiteX72" fmla="*/ 2300839 w 6756400"/>
              <a:gd name="connsiteY72" fmla="*/ 4343440 h 6858000"/>
              <a:gd name="connsiteX73" fmla="*/ 2855072 w 6756400"/>
              <a:gd name="connsiteY73" fmla="*/ 3913006 h 6858000"/>
              <a:gd name="connsiteX74" fmla="*/ 2855072 w 6756400"/>
              <a:gd name="connsiteY74" fmla="*/ 4281045 h 6858000"/>
              <a:gd name="connsiteX75" fmla="*/ 2874963 w 6756400"/>
              <a:gd name="connsiteY75" fmla="*/ 4272002 h 6858000"/>
              <a:gd name="connsiteX76" fmla="*/ 2874963 w 6756400"/>
              <a:gd name="connsiteY76" fmla="*/ 3887687 h 6858000"/>
              <a:gd name="connsiteX77" fmla="*/ 2675150 w 6756400"/>
              <a:gd name="connsiteY77" fmla="*/ 3735769 h 6858000"/>
              <a:gd name="connsiteX78" fmla="*/ 2654355 w 6756400"/>
              <a:gd name="connsiteY78" fmla="*/ 3744812 h 6858000"/>
              <a:gd name="connsiteX79" fmla="*/ 2848743 w 6756400"/>
              <a:gd name="connsiteY79" fmla="*/ 3892208 h 6858000"/>
              <a:gd name="connsiteX80" fmla="*/ 2290894 w 6756400"/>
              <a:gd name="connsiteY80" fmla="*/ 4325354 h 6858000"/>
              <a:gd name="connsiteX81" fmla="*/ 1731236 w 6756400"/>
              <a:gd name="connsiteY81" fmla="*/ 3900346 h 6858000"/>
              <a:gd name="connsiteX82" fmla="*/ 2289086 w 6756400"/>
              <a:gd name="connsiteY82" fmla="*/ 3467200 h 6858000"/>
              <a:gd name="connsiteX83" fmla="*/ 2653451 w 6756400"/>
              <a:gd name="connsiteY83" fmla="*/ 3743907 h 6858000"/>
              <a:gd name="connsiteX84" fmla="*/ 2674246 w 6756400"/>
              <a:gd name="connsiteY84" fmla="*/ 3734865 h 6858000"/>
              <a:gd name="connsiteX85" fmla="*/ 2303552 w 6756400"/>
              <a:gd name="connsiteY85" fmla="*/ 3452732 h 6858000"/>
              <a:gd name="connsiteX86" fmla="*/ 2303552 w 6756400"/>
              <a:gd name="connsiteY86" fmla="*/ 3177833 h 6858000"/>
              <a:gd name="connsiteX87" fmla="*/ 2282757 w 6756400"/>
              <a:gd name="connsiteY87" fmla="*/ 3180546 h 6858000"/>
              <a:gd name="connsiteX88" fmla="*/ 2282757 w 6756400"/>
              <a:gd name="connsiteY88" fmla="*/ 3443689 h 6858000"/>
              <a:gd name="connsiteX89" fmla="*/ 1728524 w 6756400"/>
              <a:gd name="connsiteY89" fmla="*/ 3874123 h 6858000"/>
              <a:gd name="connsiteX90" fmla="*/ 1728524 w 6756400"/>
              <a:gd name="connsiteY90" fmla="*/ 3342411 h 6858000"/>
              <a:gd name="connsiteX91" fmla="*/ 1989818 w 6756400"/>
              <a:gd name="connsiteY91" fmla="*/ 3140758 h 6858000"/>
              <a:gd name="connsiteX92" fmla="*/ 1978064 w 6756400"/>
              <a:gd name="connsiteY92" fmla="*/ 3124481 h 6858000"/>
              <a:gd name="connsiteX93" fmla="*/ 1718578 w 6756400"/>
              <a:gd name="connsiteY93" fmla="*/ 3325229 h 6858000"/>
              <a:gd name="connsiteX94" fmla="*/ 1158920 w 6756400"/>
              <a:gd name="connsiteY94" fmla="*/ 2899317 h 6858000"/>
              <a:gd name="connsiteX95" fmla="*/ 1579342 w 6756400"/>
              <a:gd name="connsiteY95" fmla="*/ 2573779 h 6858000"/>
              <a:gd name="connsiteX96" fmla="*/ 1567588 w 6756400"/>
              <a:gd name="connsiteY96" fmla="*/ 2557502 h 6858000"/>
              <a:gd name="connsiteX97" fmla="*/ 1149879 w 6756400"/>
              <a:gd name="connsiteY97" fmla="*/ 2881232 h 6858000"/>
              <a:gd name="connsiteX98" fmla="*/ 1149879 w 6756400"/>
              <a:gd name="connsiteY98" fmla="*/ 2350424 h 6858000"/>
              <a:gd name="connsiteX99" fmla="*/ 1321664 w 6756400"/>
              <a:gd name="connsiteY99" fmla="*/ 2216592 h 6858000"/>
              <a:gd name="connsiteX100" fmla="*/ 1309910 w 6756400"/>
              <a:gd name="connsiteY100" fmla="*/ 2201219 h 6858000"/>
              <a:gd name="connsiteX101" fmla="*/ 1139934 w 6756400"/>
              <a:gd name="connsiteY101" fmla="*/ 2332339 h 6858000"/>
              <a:gd name="connsiteX102" fmla="*/ 580276 w 6756400"/>
              <a:gd name="connsiteY102" fmla="*/ 1907331 h 6858000"/>
              <a:gd name="connsiteX103" fmla="*/ 1138125 w 6756400"/>
              <a:gd name="connsiteY103" fmla="*/ 1474184 h 6858000"/>
              <a:gd name="connsiteX104" fmla="*/ 1697783 w 6756400"/>
              <a:gd name="connsiteY104" fmla="*/ 1899192 h 6858000"/>
              <a:gd name="connsiteX105" fmla="*/ 1310815 w 6756400"/>
              <a:gd name="connsiteY105" fmla="*/ 2200315 h 6858000"/>
              <a:gd name="connsiteX106" fmla="*/ 1322568 w 6756400"/>
              <a:gd name="connsiteY106" fmla="*/ 2216592 h 6858000"/>
              <a:gd name="connsiteX107" fmla="*/ 1704112 w 6756400"/>
              <a:gd name="connsiteY107" fmla="*/ 1919991 h 6858000"/>
              <a:gd name="connsiteX108" fmla="*/ 1704112 w 6756400"/>
              <a:gd name="connsiteY108" fmla="*/ 2450798 h 6858000"/>
              <a:gd name="connsiteX109" fmla="*/ 1568492 w 6756400"/>
              <a:gd name="connsiteY109" fmla="*/ 2556598 h 6858000"/>
              <a:gd name="connsiteX110" fmla="*/ 1580246 w 6756400"/>
              <a:gd name="connsiteY110" fmla="*/ 2572875 h 6858000"/>
              <a:gd name="connsiteX111" fmla="*/ 1709537 w 6756400"/>
              <a:gd name="connsiteY111" fmla="*/ 2472501 h 6858000"/>
              <a:gd name="connsiteX112" fmla="*/ 2269195 w 6756400"/>
              <a:gd name="connsiteY112" fmla="*/ 2898413 h 6858000"/>
              <a:gd name="connsiteX113" fmla="*/ 1978968 w 6756400"/>
              <a:gd name="connsiteY113" fmla="*/ 3123577 h 6858000"/>
              <a:gd name="connsiteX114" fmla="*/ 1990722 w 6756400"/>
              <a:gd name="connsiteY114" fmla="*/ 3139854 h 6858000"/>
              <a:gd name="connsiteX115" fmla="*/ 2282757 w 6756400"/>
              <a:gd name="connsiteY115" fmla="*/ 2912881 h 6858000"/>
              <a:gd name="connsiteX116" fmla="*/ 2282757 w 6756400"/>
              <a:gd name="connsiteY116" fmla="*/ 3179642 h 6858000"/>
              <a:gd name="connsiteX117" fmla="*/ 2303552 w 6756400"/>
              <a:gd name="connsiteY117" fmla="*/ 3176929 h 6858000"/>
              <a:gd name="connsiteX118" fmla="*/ 2303552 w 6756400"/>
              <a:gd name="connsiteY118" fmla="*/ 2904743 h 6858000"/>
              <a:gd name="connsiteX119" fmla="*/ 2327963 w 6756400"/>
              <a:gd name="connsiteY119" fmla="*/ 2885753 h 6858000"/>
              <a:gd name="connsiteX120" fmla="*/ 2327963 w 6756400"/>
              <a:gd name="connsiteY120" fmla="*/ 2860433 h 6858000"/>
              <a:gd name="connsiteX121" fmla="*/ 2300839 w 6756400"/>
              <a:gd name="connsiteY121" fmla="*/ 2881232 h 6858000"/>
              <a:gd name="connsiteX122" fmla="*/ 2300839 w 6756400"/>
              <a:gd name="connsiteY122" fmla="*/ 2350424 h 6858000"/>
              <a:gd name="connsiteX123" fmla="*/ 2327963 w 6756400"/>
              <a:gd name="connsiteY123" fmla="*/ 2328721 h 6858000"/>
              <a:gd name="connsiteX124" fmla="*/ 2327963 w 6756400"/>
              <a:gd name="connsiteY124" fmla="*/ 2303402 h 6858000"/>
              <a:gd name="connsiteX125" fmla="*/ 2290894 w 6756400"/>
              <a:gd name="connsiteY125" fmla="*/ 2332339 h 6858000"/>
              <a:gd name="connsiteX126" fmla="*/ 1731236 w 6756400"/>
              <a:gd name="connsiteY126" fmla="*/ 1907331 h 6858000"/>
              <a:gd name="connsiteX127" fmla="*/ 2289086 w 6756400"/>
              <a:gd name="connsiteY127" fmla="*/ 1474184 h 6858000"/>
              <a:gd name="connsiteX128" fmla="*/ 2848743 w 6756400"/>
              <a:gd name="connsiteY128" fmla="*/ 1899192 h 6858000"/>
              <a:gd name="connsiteX129" fmla="*/ 2328867 w 6756400"/>
              <a:gd name="connsiteY129" fmla="*/ 2302498 h 6858000"/>
              <a:gd name="connsiteX130" fmla="*/ 2328867 w 6756400"/>
              <a:gd name="connsiteY130" fmla="*/ 2327817 h 6858000"/>
              <a:gd name="connsiteX131" fmla="*/ 2855072 w 6756400"/>
              <a:gd name="connsiteY131" fmla="*/ 1919991 h 6858000"/>
              <a:gd name="connsiteX132" fmla="*/ 2855072 w 6756400"/>
              <a:gd name="connsiteY132" fmla="*/ 2450798 h 6858000"/>
              <a:gd name="connsiteX133" fmla="*/ 2328867 w 6756400"/>
              <a:gd name="connsiteY133" fmla="*/ 2859529 h 6858000"/>
              <a:gd name="connsiteX134" fmla="*/ 2328867 w 6756400"/>
              <a:gd name="connsiteY134" fmla="*/ 2884849 h 6858000"/>
              <a:gd name="connsiteX135" fmla="*/ 2874963 w 6756400"/>
              <a:gd name="connsiteY135" fmla="*/ 2460745 h 6858000"/>
              <a:gd name="connsiteX136" fmla="*/ 2874963 w 6756400"/>
              <a:gd name="connsiteY136" fmla="*/ 1894671 h 6858000"/>
              <a:gd name="connsiteX137" fmla="*/ 2303552 w 6756400"/>
              <a:gd name="connsiteY137" fmla="*/ 1459716 h 6858000"/>
              <a:gd name="connsiteX138" fmla="*/ 2303552 w 6756400"/>
              <a:gd name="connsiteY138" fmla="*/ 926195 h 6858000"/>
              <a:gd name="connsiteX139" fmla="*/ 2282757 w 6756400"/>
              <a:gd name="connsiteY139" fmla="*/ 941568 h 6858000"/>
              <a:gd name="connsiteX140" fmla="*/ 2282757 w 6756400"/>
              <a:gd name="connsiteY140" fmla="*/ 1451578 h 6858000"/>
              <a:gd name="connsiteX141" fmla="*/ 1728524 w 6756400"/>
              <a:gd name="connsiteY141" fmla="*/ 1882011 h 6858000"/>
              <a:gd name="connsiteX142" fmla="*/ 1728524 w 6756400"/>
              <a:gd name="connsiteY142" fmla="*/ 1351203 h 6858000"/>
              <a:gd name="connsiteX143" fmla="*/ 2282757 w 6756400"/>
              <a:gd name="connsiteY143" fmla="*/ 920770 h 6858000"/>
              <a:gd name="connsiteX144" fmla="*/ 2282757 w 6756400"/>
              <a:gd name="connsiteY144" fmla="*/ 940664 h 6858000"/>
              <a:gd name="connsiteX145" fmla="*/ 2303552 w 6756400"/>
              <a:gd name="connsiteY145" fmla="*/ 924387 h 6858000"/>
              <a:gd name="connsiteX146" fmla="*/ 2303552 w 6756400"/>
              <a:gd name="connsiteY146" fmla="*/ 895450 h 6858000"/>
              <a:gd name="connsiteX147" fmla="*/ 1749319 w 6756400"/>
              <a:gd name="connsiteY147" fmla="*/ 474059 h 6858000"/>
              <a:gd name="connsiteX148" fmla="*/ 1733044 w 6756400"/>
              <a:gd name="connsiteY148" fmla="*/ 486719 h 6858000"/>
              <a:gd name="connsiteX149" fmla="*/ 2276428 w 6756400"/>
              <a:gd name="connsiteY149" fmla="*/ 899971 h 6858000"/>
              <a:gd name="connsiteX150" fmla="*/ 1718578 w 6756400"/>
              <a:gd name="connsiteY150" fmla="*/ 1333118 h 6858000"/>
              <a:gd name="connsiteX151" fmla="*/ 1158920 w 6756400"/>
              <a:gd name="connsiteY151" fmla="*/ 908110 h 6858000"/>
              <a:gd name="connsiteX152" fmla="*/ 1716770 w 6756400"/>
              <a:gd name="connsiteY152" fmla="*/ 474964 h 6858000"/>
              <a:gd name="connsiteX153" fmla="*/ 1732140 w 6756400"/>
              <a:gd name="connsiteY153" fmla="*/ 486719 h 6858000"/>
              <a:gd name="connsiteX154" fmla="*/ 1748415 w 6756400"/>
              <a:gd name="connsiteY154" fmla="*/ 474059 h 6858000"/>
              <a:gd name="connsiteX155" fmla="*/ 1724907 w 6756400"/>
              <a:gd name="connsiteY155" fmla="*/ 455070 h 6858000"/>
              <a:gd name="connsiteX156" fmla="*/ 1724907 w 6756400"/>
              <a:gd name="connsiteY156" fmla="*/ 206 h 6858000"/>
              <a:gd name="connsiteX157" fmla="*/ 1606490 w 6756400"/>
              <a:gd name="connsiteY157" fmla="*/ 0 h 6858000"/>
              <a:gd name="connsiteX158" fmla="*/ 1704112 w 6756400"/>
              <a:gd name="connsiteY158" fmla="*/ 0 h 6858000"/>
              <a:gd name="connsiteX159" fmla="*/ 1704112 w 6756400"/>
              <a:gd name="connsiteY159" fmla="*/ 79700 h 6858000"/>
              <a:gd name="connsiteX160" fmla="*/ 1704112 w 6756400"/>
              <a:gd name="connsiteY160" fmla="*/ 455974 h 6858000"/>
              <a:gd name="connsiteX161" fmla="*/ 1149879 w 6756400"/>
              <a:gd name="connsiteY161" fmla="*/ 885503 h 6858000"/>
              <a:gd name="connsiteX162" fmla="*/ 1149879 w 6756400"/>
              <a:gd name="connsiteY162" fmla="*/ 354695 h 6858000"/>
              <a:gd name="connsiteX163" fmla="*/ 1606476 w 6756400"/>
              <a:gd name="connsiteY163" fmla="*/ 11 h 6858000"/>
              <a:gd name="connsiteX164" fmla="*/ 696284 w 6756400"/>
              <a:gd name="connsiteY164" fmla="*/ 0 h 6858000"/>
              <a:gd name="connsiteX165" fmla="*/ 1573942 w 6756400"/>
              <a:gd name="connsiteY165" fmla="*/ 0 h 6858000"/>
              <a:gd name="connsiteX166" fmla="*/ 1498270 w 6756400"/>
              <a:gd name="connsiteY166" fmla="*/ 58848 h 6858000"/>
              <a:gd name="connsiteX167" fmla="*/ 1139934 w 6756400"/>
              <a:gd name="connsiteY167" fmla="*/ 337514 h 6858000"/>
              <a:gd name="connsiteX168" fmla="*/ 701161 w 6756400"/>
              <a:gd name="connsiteY168" fmla="*/ 371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</a:cxnLst>
            <a:rect l="l" t="t" r="r" b="b"/>
            <a:pathLst>
              <a:path w="6756400" h="6858000">
                <a:moveTo>
                  <a:pt x="558577" y="2472501"/>
                </a:moveTo>
                <a:cubicBezTo>
                  <a:pt x="1118234" y="2898413"/>
                  <a:pt x="1118234" y="2898413"/>
                  <a:pt x="1118234" y="2898413"/>
                </a:cubicBezTo>
                <a:cubicBezTo>
                  <a:pt x="754773" y="3179642"/>
                  <a:pt x="754773" y="3179642"/>
                  <a:pt x="754773" y="3179642"/>
                </a:cubicBezTo>
                <a:cubicBezTo>
                  <a:pt x="765623" y="3197727"/>
                  <a:pt x="765623" y="3197727"/>
                  <a:pt x="765623" y="3197727"/>
                </a:cubicBezTo>
                <a:cubicBezTo>
                  <a:pt x="1132700" y="2912881"/>
                  <a:pt x="1132700" y="2912881"/>
                  <a:pt x="1132700" y="2912881"/>
                </a:cubicBezTo>
                <a:cubicBezTo>
                  <a:pt x="1132700" y="3443689"/>
                  <a:pt x="1132700" y="3443689"/>
                  <a:pt x="1132700" y="3443689"/>
                </a:cubicBezTo>
                <a:cubicBezTo>
                  <a:pt x="978998" y="3562149"/>
                  <a:pt x="978998" y="3562149"/>
                  <a:pt x="978998" y="3562149"/>
                </a:cubicBezTo>
                <a:cubicBezTo>
                  <a:pt x="990752" y="3582043"/>
                  <a:pt x="990752" y="3582043"/>
                  <a:pt x="990752" y="3582043"/>
                </a:cubicBezTo>
                <a:cubicBezTo>
                  <a:pt x="1138125" y="3467200"/>
                  <a:pt x="1138125" y="3467200"/>
                  <a:pt x="1138125" y="3467200"/>
                </a:cubicBezTo>
                <a:cubicBezTo>
                  <a:pt x="1697783" y="3892208"/>
                  <a:pt x="1697783" y="3892208"/>
                  <a:pt x="1697783" y="3892208"/>
                </a:cubicBezTo>
                <a:cubicBezTo>
                  <a:pt x="1337034" y="4172532"/>
                  <a:pt x="1337034" y="4172532"/>
                  <a:pt x="1337034" y="4172532"/>
                </a:cubicBezTo>
                <a:cubicBezTo>
                  <a:pt x="1346980" y="4190618"/>
                  <a:pt x="1346980" y="4190618"/>
                  <a:pt x="1346980" y="4190618"/>
                </a:cubicBezTo>
                <a:cubicBezTo>
                  <a:pt x="1704112" y="3913006"/>
                  <a:pt x="1704112" y="3913006"/>
                  <a:pt x="1704112" y="3913006"/>
                </a:cubicBezTo>
                <a:cubicBezTo>
                  <a:pt x="1704112" y="4443814"/>
                  <a:pt x="1704112" y="4443814"/>
                  <a:pt x="1704112" y="4443814"/>
                </a:cubicBezTo>
                <a:cubicBezTo>
                  <a:pt x="1560355" y="4555944"/>
                  <a:pt x="1560355" y="4555944"/>
                  <a:pt x="1560355" y="4555944"/>
                </a:cubicBezTo>
                <a:cubicBezTo>
                  <a:pt x="1149879" y="4874248"/>
                  <a:pt x="1149879" y="4874248"/>
                  <a:pt x="1149879" y="4874248"/>
                </a:cubicBezTo>
                <a:cubicBezTo>
                  <a:pt x="1149879" y="4343440"/>
                  <a:pt x="1149879" y="4343440"/>
                  <a:pt x="1149879" y="4343440"/>
                </a:cubicBezTo>
                <a:cubicBezTo>
                  <a:pt x="1346076" y="4190618"/>
                  <a:pt x="1346076" y="4190618"/>
                  <a:pt x="1346076" y="4190618"/>
                </a:cubicBezTo>
                <a:cubicBezTo>
                  <a:pt x="1336130" y="4173437"/>
                  <a:pt x="1336130" y="4173437"/>
                  <a:pt x="1336130" y="4173437"/>
                </a:cubicBezTo>
                <a:cubicBezTo>
                  <a:pt x="1139934" y="4325354"/>
                  <a:pt x="1139934" y="4325354"/>
                  <a:pt x="1139934" y="4325354"/>
                </a:cubicBezTo>
                <a:cubicBezTo>
                  <a:pt x="580276" y="3900346"/>
                  <a:pt x="580276" y="3900346"/>
                  <a:pt x="580276" y="3900346"/>
                </a:cubicBezTo>
                <a:cubicBezTo>
                  <a:pt x="989848" y="3582043"/>
                  <a:pt x="989848" y="3582043"/>
                  <a:pt x="989848" y="3582043"/>
                </a:cubicBezTo>
                <a:cubicBezTo>
                  <a:pt x="978094" y="3563053"/>
                  <a:pt x="978094" y="3563053"/>
                  <a:pt x="978094" y="3563053"/>
                </a:cubicBezTo>
                <a:cubicBezTo>
                  <a:pt x="577563" y="3874123"/>
                  <a:pt x="577563" y="3874123"/>
                  <a:pt x="577563" y="3874123"/>
                </a:cubicBezTo>
                <a:cubicBezTo>
                  <a:pt x="577563" y="3342411"/>
                  <a:pt x="577563" y="3342411"/>
                  <a:pt x="577563" y="3342411"/>
                </a:cubicBezTo>
                <a:cubicBezTo>
                  <a:pt x="764719" y="3197727"/>
                  <a:pt x="764719" y="3197727"/>
                  <a:pt x="764719" y="3197727"/>
                </a:cubicBezTo>
                <a:cubicBezTo>
                  <a:pt x="754773" y="3180546"/>
                  <a:pt x="754773" y="3180546"/>
                  <a:pt x="754773" y="3180546"/>
                </a:cubicBezTo>
                <a:cubicBezTo>
                  <a:pt x="567618" y="3325229"/>
                  <a:pt x="567618" y="3325229"/>
                  <a:pt x="567618" y="3325229"/>
                </a:cubicBezTo>
                <a:cubicBezTo>
                  <a:pt x="7960" y="2899317"/>
                  <a:pt x="7960" y="2899317"/>
                  <a:pt x="7960" y="2899317"/>
                </a:cubicBezTo>
                <a:cubicBezTo>
                  <a:pt x="558577" y="2472501"/>
                  <a:pt x="558577" y="2472501"/>
                  <a:pt x="558577" y="2472501"/>
                </a:cubicBezTo>
                <a:close/>
                <a:moveTo>
                  <a:pt x="1724907" y="0"/>
                </a:moveTo>
                <a:lnTo>
                  <a:pt x="6756400" y="0"/>
                </a:lnTo>
                <a:lnTo>
                  <a:pt x="6756400" y="6858000"/>
                </a:lnTo>
                <a:lnTo>
                  <a:pt x="0" y="6858000"/>
                </a:lnTo>
                <a:lnTo>
                  <a:pt x="0" y="6856412"/>
                </a:lnTo>
                <a:lnTo>
                  <a:pt x="162738" y="6856412"/>
                </a:lnTo>
                <a:cubicBezTo>
                  <a:pt x="1149879" y="6856412"/>
                  <a:pt x="1149879" y="6856412"/>
                  <a:pt x="1149879" y="6856412"/>
                </a:cubicBezTo>
                <a:cubicBezTo>
                  <a:pt x="1149879" y="6332839"/>
                  <a:pt x="1149879" y="6332839"/>
                  <a:pt x="1149879" y="6332839"/>
                </a:cubicBezTo>
                <a:cubicBezTo>
                  <a:pt x="1704112" y="5902405"/>
                  <a:pt x="1704112" y="5902405"/>
                  <a:pt x="1704112" y="5902405"/>
                </a:cubicBezTo>
                <a:cubicBezTo>
                  <a:pt x="1704112" y="6433213"/>
                  <a:pt x="1704112" y="6433213"/>
                  <a:pt x="1704112" y="6433213"/>
                </a:cubicBezTo>
                <a:cubicBezTo>
                  <a:pt x="1159824" y="6855508"/>
                  <a:pt x="1159824" y="6855508"/>
                  <a:pt x="1159824" y="6855508"/>
                </a:cubicBezTo>
                <a:cubicBezTo>
                  <a:pt x="1193277" y="6855508"/>
                  <a:pt x="1193277" y="6855508"/>
                  <a:pt x="1193277" y="6855508"/>
                </a:cubicBezTo>
                <a:cubicBezTo>
                  <a:pt x="1724907" y="6443160"/>
                  <a:pt x="1724907" y="6443160"/>
                  <a:pt x="1724907" y="6443160"/>
                </a:cubicBezTo>
                <a:cubicBezTo>
                  <a:pt x="1724907" y="5877086"/>
                  <a:pt x="1724907" y="5877086"/>
                  <a:pt x="1724907" y="5877086"/>
                </a:cubicBezTo>
                <a:cubicBezTo>
                  <a:pt x="1386762" y="5620272"/>
                  <a:pt x="1386762" y="5620272"/>
                  <a:pt x="1386762" y="5620272"/>
                </a:cubicBezTo>
                <a:cubicBezTo>
                  <a:pt x="1372296" y="5617559"/>
                  <a:pt x="1357829" y="5614847"/>
                  <a:pt x="1343363" y="5612134"/>
                </a:cubicBezTo>
                <a:cubicBezTo>
                  <a:pt x="1697783" y="5881607"/>
                  <a:pt x="1697783" y="5881607"/>
                  <a:pt x="1697783" y="5881607"/>
                </a:cubicBezTo>
                <a:cubicBezTo>
                  <a:pt x="1139934" y="6314753"/>
                  <a:pt x="1139934" y="6314753"/>
                  <a:pt x="1139934" y="6314753"/>
                </a:cubicBezTo>
                <a:cubicBezTo>
                  <a:pt x="581180" y="5889745"/>
                  <a:pt x="581180" y="5889745"/>
                  <a:pt x="581180" y="5889745"/>
                </a:cubicBezTo>
                <a:cubicBezTo>
                  <a:pt x="1014259" y="5553356"/>
                  <a:pt x="1014259" y="5553356"/>
                  <a:pt x="1014259" y="5553356"/>
                </a:cubicBezTo>
                <a:cubicBezTo>
                  <a:pt x="1005218" y="5551548"/>
                  <a:pt x="995272" y="5549739"/>
                  <a:pt x="987135" y="5548835"/>
                </a:cubicBezTo>
                <a:cubicBezTo>
                  <a:pt x="577563" y="5866234"/>
                  <a:pt x="577563" y="5866234"/>
                  <a:pt x="577563" y="5866234"/>
                </a:cubicBezTo>
                <a:cubicBezTo>
                  <a:pt x="577563" y="5335426"/>
                  <a:pt x="577563" y="5335426"/>
                  <a:pt x="577563" y="5335426"/>
                </a:cubicBezTo>
                <a:cubicBezTo>
                  <a:pt x="1132700" y="4905897"/>
                  <a:pt x="1132700" y="4905897"/>
                  <a:pt x="1132700" y="4905897"/>
                </a:cubicBezTo>
                <a:cubicBezTo>
                  <a:pt x="1132700" y="5435801"/>
                  <a:pt x="1132700" y="5435801"/>
                  <a:pt x="1132700" y="5435801"/>
                </a:cubicBezTo>
                <a:cubicBezTo>
                  <a:pt x="988039" y="5547930"/>
                  <a:pt x="988039" y="5547930"/>
                  <a:pt x="988039" y="5547930"/>
                </a:cubicBezTo>
                <a:cubicBezTo>
                  <a:pt x="997081" y="5549739"/>
                  <a:pt x="1006122" y="5550643"/>
                  <a:pt x="1015163" y="5552452"/>
                </a:cubicBezTo>
                <a:cubicBezTo>
                  <a:pt x="1139029" y="5456599"/>
                  <a:pt x="1139029" y="5456599"/>
                  <a:pt x="1139029" y="5456599"/>
                </a:cubicBezTo>
                <a:cubicBezTo>
                  <a:pt x="1342459" y="5611229"/>
                  <a:pt x="1342459" y="5611229"/>
                  <a:pt x="1342459" y="5611229"/>
                </a:cubicBezTo>
                <a:cubicBezTo>
                  <a:pt x="1356925" y="5613942"/>
                  <a:pt x="1371391" y="5616655"/>
                  <a:pt x="1384953" y="5619368"/>
                </a:cubicBezTo>
                <a:cubicBezTo>
                  <a:pt x="1152591" y="5442131"/>
                  <a:pt x="1152591" y="5442131"/>
                  <a:pt x="1152591" y="5442131"/>
                </a:cubicBezTo>
                <a:cubicBezTo>
                  <a:pt x="1152591" y="4897759"/>
                  <a:pt x="1152591" y="4897759"/>
                  <a:pt x="1152591" y="4897759"/>
                </a:cubicBezTo>
                <a:cubicBezTo>
                  <a:pt x="1570300" y="4573125"/>
                  <a:pt x="1570300" y="4573125"/>
                  <a:pt x="1570300" y="4573125"/>
                </a:cubicBezTo>
                <a:cubicBezTo>
                  <a:pt x="1560355" y="4555944"/>
                  <a:pt x="1560355" y="4555944"/>
                  <a:pt x="1560355" y="4555944"/>
                </a:cubicBezTo>
                <a:cubicBezTo>
                  <a:pt x="1571205" y="4573125"/>
                  <a:pt x="1571205" y="4573125"/>
                  <a:pt x="1571205" y="4573125"/>
                </a:cubicBezTo>
                <a:cubicBezTo>
                  <a:pt x="1709537" y="4465517"/>
                  <a:pt x="1709537" y="4465517"/>
                  <a:pt x="1709537" y="4465517"/>
                </a:cubicBezTo>
                <a:cubicBezTo>
                  <a:pt x="2290894" y="4907706"/>
                  <a:pt x="2290894" y="4907706"/>
                  <a:pt x="2290894" y="4907706"/>
                </a:cubicBezTo>
                <a:cubicBezTo>
                  <a:pt x="2874963" y="4453761"/>
                  <a:pt x="2874963" y="4453761"/>
                  <a:pt x="2874963" y="4453761"/>
                </a:cubicBezTo>
                <a:cubicBezTo>
                  <a:pt x="2874963" y="4272907"/>
                  <a:pt x="2874963" y="4272907"/>
                  <a:pt x="2874963" y="4272907"/>
                </a:cubicBezTo>
                <a:cubicBezTo>
                  <a:pt x="2855072" y="4281949"/>
                  <a:pt x="2855072" y="4281949"/>
                  <a:pt x="2855072" y="4281949"/>
                </a:cubicBezTo>
                <a:cubicBezTo>
                  <a:pt x="2855072" y="4443814"/>
                  <a:pt x="2855072" y="4443814"/>
                  <a:pt x="2855072" y="4443814"/>
                </a:cubicBezTo>
                <a:cubicBezTo>
                  <a:pt x="2300839" y="4874248"/>
                  <a:pt x="2300839" y="4874248"/>
                  <a:pt x="2300839" y="4874248"/>
                </a:cubicBezTo>
                <a:cubicBezTo>
                  <a:pt x="2300839" y="4343440"/>
                  <a:pt x="2300839" y="4343440"/>
                  <a:pt x="2300839" y="4343440"/>
                </a:cubicBezTo>
                <a:cubicBezTo>
                  <a:pt x="2855072" y="3913006"/>
                  <a:pt x="2855072" y="3913006"/>
                  <a:pt x="2855072" y="3913006"/>
                </a:cubicBezTo>
                <a:cubicBezTo>
                  <a:pt x="2855072" y="4281045"/>
                  <a:pt x="2855072" y="4281045"/>
                  <a:pt x="2855072" y="4281045"/>
                </a:cubicBezTo>
                <a:cubicBezTo>
                  <a:pt x="2874963" y="4272002"/>
                  <a:pt x="2874963" y="4272002"/>
                  <a:pt x="2874963" y="4272002"/>
                </a:cubicBezTo>
                <a:cubicBezTo>
                  <a:pt x="2874963" y="3887687"/>
                  <a:pt x="2874963" y="3887687"/>
                  <a:pt x="2874963" y="3887687"/>
                </a:cubicBezTo>
                <a:cubicBezTo>
                  <a:pt x="2675150" y="3735769"/>
                  <a:pt x="2675150" y="3735769"/>
                  <a:pt x="2675150" y="3735769"/>
                </a:cubicBezTo>
                <a:cubicBezTo>
                  <a:pt x="2654355" y="3744812"/>
                  <a:pt x="2654355" y="3744812"/>
                  <a:pt x="2654355" y="3744812"/>
                </a:cubicBezTo>
                <a:cubicBezTo>
                  <a:pt x="2848743" y="3892208"/>
                  <a:pt x="2848743" y="3892208"/>
                  <a:pt x="2848743" y="3892208"/>
                </a:cubicBezTo>
                <a:cubicBezTo>
                  <a:pt x="2290894" y="4325354"/>
                  <a:pt x="2290894" y="4325354"/>
                  <a:pt x="2290894" y="4325354"/>
                </a:cubicBezTo>
                <a:cubicBezTo>
                  <a:pt x="1731236" y="3900346"/>
                  <a:pt x="1731236" y="3900346"/>
                  <a:pt x="1731236" y="3900346"/>
                </a:cubicBezTo>
                <a:cubicBezTo>
                  <a:pt x="2289086" y="3467200"/>
                  <a:pt x="2289086" y="3467200"/>
                  <a:pt x="2289086" y="3467200"/>
                </a:cubicBezTo>
                <a:cubicBezTo>
                  <a:pt x="2653451" y="3743907"/>
                  <a:pt x="2653451" y="3743907"/>
                  <a:pt x="2653451" y="3743907"/>
                </a:cubicBezTo>
                <a:cubicBezTo>
                  <a:pt x="2674246" y="3734865"/>
                  <a:pt x="2674246" y="3734865"/>
                  <a:pt x="2674246" y="3734865"/>
                </a:cubicBezTo>
                <a:cubicBezTo>
                  <a:pt x="2303552" y="3452732"/>
                  <a:pt x="2303552" y="3452732"/>
                  <a:pt x="2303552" y="3452732"/>
                </a:cubicBezTo>
                <a:cubicBezTo>
                  <a:pt x="2303552" y="3177833"/>
                  <a:pt x="2303552" y="3177833"/>
                  <a:pt x="2303552" y="3177833"/>
                </a:cubicBezTo>
                <a:cubicBezTo>
                  <a:pt x="2282757" y="3180546"/>
                  <a:pt x="2282757" y="3180546"/>
                  <a:pt x="2282757" y="3180546"/>
                </a:cubicBezTo>
                <a:cubicBezTo>
                  <a:pt x="2282757" y="3443689"/>
                  <a:pt x="2282757" y="3443689"/>
                  <a:pt x="2282757" y="3443689"/>
                </a:cubicBezTo>
                <a:cubicBezTo>
                  <a:pt x="1728524" y="3874123"/>
                  <a:pt x="1728524" y="3874123"/>
                  <a:pt x="1728524" y="3874123"/>
                </a:cubicBezTo>
                <a:cubicBezTo>
                  <a:pt x="1728524" y="3342411"/>
                  <a:pt x="1728524" y="3342411"/>
                  <a:pt x="1728524" y="3342411"/>
                </a:cubicBezTo>
                <a:cubicBezTo>
                  <a:pt x="1989818" y="3140758"/>
                  <a:pt x="1989818" y="3140758"/>
                  <a:pt x="1989818" y="3140758"/>
                </a:cubicBezTo>
                <a:cubicBezTo>
                  <a:pt x="1978064" y="3124481"/>
                  <a:pt x="1978064" y="3124481"/>
                  <a:pt x="1978064" y="3124481"/>
                </a:cubicBezTo>
                <a:cubicBezTo>
                  <a:pt x="1718578" y="3325229"/>
                  <a:pt x="1718578" y="3325229"/>
                  <a:pt x="1718578" y="3325229"/>
                </a:cubicBezTo>
                <a:cubicBezTo>
                  <a:pt x="1158920" y="2899317"/>
                  <a:pt x="1158920" y="2899317"/>
                  <a:pt x="1158920" y="2899317"/>
                </a:cubicBezTo>
                <a:cubicBezTo>
                  <a:pt x="1579342" y="2573779"/>
                  <a:pt x="1579342" y="2573779"/>
                  <a:pt x="1579342" y="2573779"/>
                </a:cubicBezTo>
                <a:cubicBezTo>
                  <a:pt x="1567588" y="2557502"/>
                  <a:pt x="1567588" y="2557502"/>
                  <a:pt x="1567588" y="2557502"/>
                </a:cubicBezTo>
                <a:cubicBezTo>
                  <a:pt x="1149879" y="2881232"/>
                  <a:pt x="1149879" y="2881232"/>
                  <a:pt x="1149879" y="2881232"/>
                </a:cubicBezTo>
                <a:cubicBezTo>
                  <a:pt x="1149879" y="2350424"/>
                  <a:pt x="1149879" y="2350424"/>
                  <a:pt x="1149879" y="2350424"/>
                </a:cubicBezTo>
                <a:cubicBezTo>
                  <a:pt x="1321664" y="2216592"/>
                  <a:pt x="1321664" y="2216592"/>
                  <a:pt x="1321664" y="2216592"/>
                </a:cubicBezTo>
                <a:cubicBezTo>
                  <a:pt x="1309910" y="2201219"/>
                  <a:pt x="1309910" y="2201219"/>
                  <a:pt x="1309910" y="2201219"/>
                </a:cubicBezTo>
                <a:cubicBezTo>
                  <a:pt x="1139934" y="2332339"/>
                  <a:pt x="1139934" y="2332339"/>
                  <a:pt x="1139934" y="2332339"/>
                </a:cubicBezTo>
                <a:cubicBezTo>
                  <a:pt x="580276" y="1907331"/>
                  <a:pt x="580276" y="1907331"/>
                  <a:pt x="580276" y="1907331"/>
                </a:cubicBezTo>
                <a:cubicBezTo>
                  <a:pt x="1138125" y="1474184"/>
                  <a:pt x="1138125" y="1474184"/>
                  <a:pt x="1138125" y="1474184"/>
                </a:cubicBezTo>
                <a:cubicBezTo>
                  <a:pt x="1697783" y="1899192"/>
                  <a:pt x="1697783" y="1899192"/>
                  <a:pt x="1697783" y="1899192"/>
                </a:cubicBezTo>
                <a:cubicBezTo>
                  <a:pt x="1310815" y="2200315"/>
                  <a:pt x="1310815" y="2200315"/>
                  <a:pt x="1310815" y="2200315"/>
                </a:cubicBezTo>
                <a:cubicBezTo>
                  <a:pt x="1322568" y="2216592"/>
                  <a:pt x="1322568" y="2216592"/>
                  <a:pt x="1322568" y="2216592"/>
                </a:cubicBezTo>
                <a:cubicBezTo>
                  <a:pt x="1704112" y="1919991"/>
                  <a:pt x="1704112" y="1919991"/>
                  <a:pt x="1704112" y="1919991"/>
                </a:cubicBezTo>
                <a:cubicBezTo>
                  <a:pt x="1704112" y="2450798"/>
                  <a:pt x="1704112" y="2450798"/>
                  <a:pt x="1704112" y="2450798"/>
                </a:cubicBezTo>
                <a:cubicBezTo>
                  <a:pt x="1568492" y="2556598"/>
                  <a:pt x="1568492" y="2556598"/>
                  <a:pt x="1568492" y="2556598"/>
                </a:cubicBezTo>
                <a:cubicBezTo>
                  <a:pt x="1580246" y="2572875"/>
                  <a:pt x="1580246" y="2572875"/>
                  <a:pt x="1580246" y="2572875"/>
                </a:cubicBezTo>
                <a:cubicBezTo>
                  <a:pt x="1709537" y="2472501"/>
                  <a:pt x="1709537" y="2472501"/>
                  <a:pt x="1709537" y="2472501"/>
                </a:cubicBezTo>
                <a:cubicBezTo>
                  <a:pt x="2269195" y="2898413"/>
                  <a:pt x="2269195" y="2898413"/>
                  <a:pt x="2269195" y="2898413"/>
                </a:cubicBezTo>
                <a:cubicBezTo>
                  <a:pt x="1978968" y="3123577"/>
                  <a:pt x="1978968" y="3123577"/>
                  <a:pt x="1978968" y="3123577"/>
                </a:cubicBezTo>
                <a:cubicBezTo>
                  <a:pt x="1990722" y="3139854"/>
                  <a:pt x="1990722" y="3139854"/>
                  <a:pt x="1990722" y="3139854"/>
                </a:cubicBezTo>
                <a:cubicBezTo>
                  <a:pt x="2282757" y="2912881"/>
                  <a:pt x="2282757" y="2912881"/>
                  <a:pt x="2282757" y="2912881"/>
                </a:cubicBezTo>
                <a:cubicBezTo>
                  <a:pt x="2282757" y="3179642"/>
                  <a:pt x="2282757" y="3179642"/>
                  <a:pt x="2282757" y="3179642"/>
                </a:cubicBezTo>
                <a:cubicBezTo>
                  <a:pt x="2303552" y="3176929"/>
                  <a:pt x="2303552" y="3176929"/>
                  <a:pt x="2303552" y="3176929"/>
                </a:cubicBezTo>
                <a:cubicBezTo>
                  <a:pt x="2303552" y="2904743"/>
                  <a:pt x="2303552" y="2904743"/>
                  <a:pt x="2303552" y="2904743"/>
                </a:cubicBezTo>
                <a:cubicBezTo>
                  <a:pt x="2327963" y="2885753"/>
                  <a:pt x="2327963" y="2885753"/>
                  <a:pt x="2327963" y="2885753"/>
                </a:cubicBezTo>
                <a:cubicBezTo>
                  <a:pt x="2327963" y="2860433"/>
                  <a:pt x="2327963" y="2860433"/>
                  <a:pt x="2327963" y="2860433"/>
                </a:cubicBezTo>
                <a:cubicBezTo>
                  <a:pt x="2300839" y="2881232"/>
                  <a:pt x="2300839" y="2881232"/>
                  <a:pt x="2300839" y="2881232"/>
                </a:cubicBezTo>
                <a:cubicBezTo>
                  <a:pt x="2300839" y="2350424"/>
                  <a:pt x="2300839" y="2350424"/>
                  <a:pt x="2300839" y="2350424"/>
                </a:cubicBezTo>
                <a:cubicBezTo>
                  <a:pt x="2327963" y="2328721"/>
                  <a:pt x="2327963" y="2328721"/>
                  <a:pt x="2327963" y="2328721"/>
                </a:cubicBezTo>
                <a:cubicBezTo>
                  <a:pt x="2327963" y="2303402"/>
                  <a:pt x="2327963" y="2303402"/>
                  <a:pt x="2327963" y="2303402"/>
                </a:cubicBezTo>
                <a:cubicBezTo>
                  <a:pt x="2290894" y="2332339"/>
                  <a:pt x="2290894" y="2332339"/>
                  <a:pt x="2290894" y="2332339"/>
                </a:cubicBezTo>
                <a:cubicBezTo>
                  <a:pt x="1731236" y="1907331"/>
                  <a:pt x="1731236" y="1907331"/>
                  <a:pt x="1731236" y="1907331"/>
                </a:cubicBezTo>
                <a:cubicBezTo>
                  <a:pt x="2289086" y="1474184"/>
                  <a:pt x="2289086" y="1474184"/>
                  <a:pt x="2289086" y="1474184"/>
                </a:cubicBezTo>
                <a:cubicBezTo>
                  <a:pt x="2848743" y="1899192"/>
                  <a:pt x="2848743" y="1899192"/>
                  <a:pt x="2848743" y="1899192"/>
                </a:cubicBezTo>
                <a:cubicBezTo>
                  <a:pt x="2328867" y="2302498"/>
                  <a:pt x="2328867" y="2302498"/>
                  <a:pt x="2328867" y="2302498"/>
                </a:cubicBezTo>
                <a:cubicBezTo>
                  <a:pt x="2328867" y="2327817"/>
                  <a:pt x="2328867" y="2327817"/>
                  <a:pt x="2328867" y="2327817"/>
                </a:cubicBezTo>
                <a:cubicBezTo>
                  <a:pt x="2855072" y="1919991"/>
                  <a:pt x="2855072" y="1919991"/>
                  <a:pt x="2855072" y="1919991"/>
                </a:cubicBezTo>
                <a:cubicBezTo>
                  <a:pt x="2855072" y="2450798"/>
                  <a:pt x="2855072" y="2450798"/>
                  <a:pt x="2855072" y="2450798"/>
                </a:cubicBezTo>
                <a:lnTo>
                  <a:pt x="2328867" y="2859529"/>
                </a:lnTo>
                <a:cubicBezTo>
                  <a:pt x="2328867" y="2884849"/>
                  <a:pt x="2328867" y="2884849"/>
                  <a:pt x="2328867" y="2884849"/>
                </a:cubicBezTo>
                <a:cubicBezTo>
                  <a:pt x="2874963" y="2460745"/>
                  <a:pt x="2874963" y="2460745"/>
                  <a:pt x="2874963" y="2460745"/>
                </a:cubicBezTo>
                <a:cubicBezTo>
                  <a:pt x="2874963" y="1894671"/>
                  <a:pt x="2874963" y="1894671"/>
                  <a:pt x="2874963" y="1894671"/>
                </a:cubicBezTo>
                <a:cubicBezTo>
                  <a:pt x="2303552" y="1459716"/>
                  <a:pt x="2303552" y="1459716"/>
                  <a:pt x="2303552" y="1459716"/>
                </a:cubicBezTo>
                <a:cubicBezTo>
                  <a:pt x="2303552" y="926195"/>
                  <a:pt x="2303552" y="926195"/>
                  <a:pt x="2303552" y="926195"/>
                </a:cubicBezTo>
                <a:cubicBezTo>
                  <a:pt x="2282757" y="941568"/>
                  <a:pt x="2282757" y="941568"/>
                  <a:pt x="2282757" y="941568"/>
                </a:cubicBezTo>
                <a:cubicBezTo>
                  <a:pt x="2282757" y="1451578"/>
                  <a:pt x="2282757" y="1451578"/>
                  <a:pt x="2282757" y="1451578"/>
                </a:cubicBezTo>
                <a:cubicBezTo>
                  <a:pt x="1728524" y="1882011"/>
                  <a:pt x="1728524" y="1882011"/>
                  <a:pt x="1728524" y="1882011"/>
                </a:cubicBezTo>
                <a:cubicBezTo>
                  <a:pt x="1728524" y="1351203"/>
                  <a:pt x="1728524" y="1351203"/>
                  <a:pt x="1728524" y="1351203"/>
                </a:cubicBezTo>
                <a:cubicBezTo>
                  <a:pt x="2282757" y="920770"/>
                  <a:pt x="2282757" y="920770"/>
                  <a:pt x="2282757" y="920770"/>
                </a:cubicBezTo>
                <a:cubicBezTo>
                  <a:pt x="2282757" y="940664"/>
                  <a:pt x="2282757" y="940664"/>
                  <a:pt x="2282757" y="940664"/>
                </a:cubicBezTo>
                <a:cubicBezTo>
                  <a:pt x="2303552" y="924387"/>
                  <a:pt x="2303552" y="924387"/>
                  <a:pt x="2303552" y="924387"/>
                </a:cubicBezTo>
                <a:cubicBezTo>
                  <a:pt x="2303552" y="895450"/>
                  <a:pt x="2303552" y="895450"/>
                  <a:pt x="2303552" y="895450"/>
                </a:cubicBezTo>
                <a:cubicBezTo>
                  <a:pt x="1749319" y="474059"/>
                  <a:pt x="1749319" y="474059"/>
                  <a:pt x="1749319" y="474059"/>
                </a:cubicBezTo>
                <a:cubicBezTo>
                  <a:pt x="1733044" y="486719"/>
                  <a:pt x="1733044" y="486719"/>
                  <a:pt x="1733044" y="486719"/>
                </a:cubicBezTo>
                <a:cubicBezTo>
                  <a:pt x="2276428" y="899971"/>
                  <a:pt x="2276428" y="899971"/>
                  <a:pt x="2276428" y="899971"/>
                </a:cubicBezTo>
                <a:cubicBezTo>
                  <a:pt x="1718578" y="1333118"/>
                  <a:pt x="1718578" y="1333118"/>
                  <a:pt x="1718578" y="1333118"/>
                </a:cubicBezTo>
                <a:cubicBezTo>
                  <a:pt x="1158920" y="908110"/>
                  <a:pt x="1158920" y="908110"/>
                  <a:pt x="1158920" y="908110"/>
                </a:cubicBezTo>
                <a:cubicBezTo>
                  <a:pt x="1716770" y="474964"/>
                  <a:pt x="1716770" y="474964"/>
                  <a:pt x="1716770" y="474964"/>
                </a:cubicBezTo>
                <a:cubicBezTo>
                  <a:pt x="1732140" y="486719"/>
                  <a:pt x="1732140" y="486719"/>
                  <a:pt x="1732140" y="486719"/>
                </a:cubicBezTo>
                <a:cubicBezTo>
                  <a:pt x="1748415" y="474059"/>
                  <a:pt x="1748415" y="474059"/>
                  <a:pt x="1748415" y="474059"/>
                </a:cubicBezTo>
                <a:cubicBezTo>
                  <a:pt x="1724907" y="455070"/>
                  <a:pt x="1724907" y="455070"/>
                  <a:pt x="1724907" y="455070"/>
                </a:cubicBezTo>
                <a:cubicBezTo>
                  <a:pt x="1724907" y="56286"/>
                  <a:pt x="1724907" y="6438"/>
                  <a:pt x="1724907" y="206"/>
                </a:cubicBezTo>
                <a:close/>
                <a:moveTo>
                  <a:pt x="1606490" y="0"/>
                </a:moveTo>
                <a:lnTo>
                  <a:pt x="1704112" y="0"/>
                </a:lnTo>
                <a:lnTo>
                  <a:pt x="1704112" y="79700"/>
                </a:lnTo>
                <a:cubicBezTo>
                  <a:pt x="1704112" y="455974"/>
                  <a:pt x="1704112" y="455974"/>
                  <a:pt x="1704112" y="455974"/>
                </a:cubicBezTo>
                <a:cubicBezTo>
                  <a:pt x="1149879" y="885503"/>
                  <a:pt x="1149879" y="885503"/>
                  <a:pt x="1149879" y="885503"/>
                </a:cubicBezTo>
                <a:cubicBezTo>
                  <a:pt x="1149879" y="354695"/>
                  <a:pt x="1149879" y="354695"/>
                  <a:pt x="1149879" y="354695"/>
                </a:cubicBezTo>
                <a:cubicBezTo>
                  <a:pt x="1550183" y="43739"/>
                  <a:pt x="1600221" y="4869"/>
                  <a:pt x="1606476" y="11"/>
                </a:cubicBezTo>
                <a:close/>
                <a:moveTo>
                  <a:pt x="696284" y="0"/>
                </a:moveTo>
                <a:lnTo>
                  <a:pt x="1573942" y="0"/>
                </a:lnTo>
                <a:lnTo>
                  <a:pt x="1498270" y="58848"/>
                </a:lnTo>
                <a:cubicBezTo>
                  <a:pt x="1139934" y="337514"/>
                  <a:pt x="1139934" y="337514"/>
                  <a:pt x="1139934" y="337514"/>
                </a:cubicBezTo>
                <a:cubicBezTo>
                  <a:pt x="805631" y="83188"/>
                  <a:pt x="722055" y="19606"/>
                  <a:pt x="701161" y="371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684000" rIns="756000">
            <a:noAutofit/>
          </a:bodyPr>
          <a:lstStyle>
            <a:lvl1pPr algn="r">
              <a:defRPr i="1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11" name="ZoneTexte 10"/>
          <p:cNvSpPr txBox="1"/>
          <p:nvPr userDrawn="1"/>
        </p:nvSpPr>
        <p:spPr>
          <a:xfrm>
            <a:off x="489527" y="6132945"/>
            <a:ext cx="63546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Les RN </a:t>
            </a:r>
            <a:r>
              <a:rPr lang="en-US" sz="1200" dirty="0" err="1"/>
              <a:t>dans</a:t>
            </a:r>
            <a:r>
              <a:rPr lang="en-US" sz="1200" dirty="0"/>
              <a:t> </a:t>
            </a:r>
            <a:r>
              <a:rPr lang="en-US" sz="1200" dirty="0" err="1"/>
              <a:t>l’environnement</a:t>
            </a:r>
            <a:endParaRPr lang="fr-FR" sz="1200" dirty="0"/>
          </a:p>
        </p:txBody>
      </p:sp>
      <p:sp>
        <p:nvSpPr>
          <p:cNvPr id="13" name="Zone de texte 2"/>
          <p:cNvSpPr txBox="1">
            <a:spLocks noChangeArrowheads="1"/>
          </p:cNvSpPr>
          <p:nvPr userDrawn="1"/>
        </p:nvSpPr>
        <p:spPr bwMode="auto">
          <a:xfrm>
            <a:off x="3271044" y="226899"/>
            <a:ext cx="3050540" cy="329153"/>
          </a:xfrm>
          <a:prstGeom prst="rect">
            <a:avLst/>
          </a:prstGeom>
          <a:solidFill>
            <a:srgbClr val="FFFFFF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fr-FR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DIFFUSION RESTREINTE</a:t>
            </a:r>
            <a:endParaRPr lang="fr-FR" sz="1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Image 14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452" y="616693"/>
            <a:ext cx="1400074" cy="3999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415786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 Bas+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26600" y="6343650"/>
            <a:ext cx="10160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16/01/2024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Hugues Paradis, DASE/SRCE/LRBN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 Bas+ contenu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96CEC976-242A-291F-5C18-817BBE12E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178" y="1381125"/>
            <a:ext cx="10836275" cy="2073275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E462F4B3-C673-4762-4C2C-2CE0330E60F9}"/>
              </a:ext>
            </a:extLst>
          </p:cNvPr>
          <p:cNvSpPr txBox="1"/>
          <p:nvPr userDrawn="1"/>
        </p:nvSpPr>
        <p:spPr>
          <a:xfrm>
            <a:off x="-101600" y="6858000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</p:txBody>
      </p:sp>
      <p:sp>
        <p:nvSpPr>
          <p:cNvPr id="9" name="Espace réservé pour une image  28">
            <a:extLst>
              <a:ext uri="{FF2B5EF4-FFF2-40B4-BE49-F238E27FC236}">
                <a16:creationId xmlns:a16="http://schemas.microsoft.com/office/drawing/2014/main" id="{DCB96DEF-5249-666B-576F-70AC92D0663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00197" y="3823855"/>
            <a:ext cx="11765693" cy="2356998"/>
          </a:xfrm>
          <a:custGeom>
            <a:avLst/>
            <a:gdLst>
              <a:gd name="connsiteX0" fmla="*/ 738225 w 5957423"/>
              <a:gd name="connsiteY0" fmla="*/ 6793932 h 6858000"/>
              <a:gd name="connsiteX1" fmla="*/ 814828 w 5957423"/>
              <a:gd name="connsiteY1" fmla="*/ 6852286 h 6858000"/>
              <a:gd name="connsiteX2" fmla="*/ 822329 w 5957423"/>
              <a:gd name="connsiteY2" fmla="*/ 6858000 h 6858000"/>
              <a:gd name="connsiteX3" fmla="*/ 655724 w 5957423"/>
              <a:gd name="connsiteY3" fmla="*/ 6858000 h 6858000"/>
              <a:gd name="connsiteX4" fmla="*/ 656989 w 5957423"/>
              <a:gd name="connsiteY4" fmla="*/ 6857017 h 6858000"/>
              <a:gd name="connsiteX5" fmla="*/ 738225 w 5957423"/>
              <a:gd name="connsiteY5" fmla="*/ 6793932 h 6858000"/>
              <a:gd name="connsiteX6" fmla="*/ 733493 w 5957423"/>
              <a:gd name="connsiteY6" fmla="*/ 6434348 h 6858000"/>
              <a:gd name="connsiteX7" fmla="*/ 733493 w 5957423"/>
              <a:gd name="connsiteY7" fmla="*/ 6780527 h 6858000"/>
              <a:gd name="connsiteX8" fmla="*/ 639637 w 5957423"/>
              <a:gd name="connsiteY8" fmla="*/ 6853075 h 6858000"/>
              <a:gd name="connsiteX9" fmla="*/ 656989 w 5957423"/>
              <a:gd name="connsiteY9" fmla="*/ 6857017 h 6858000"/>
              <a:gd name="connsiteX10" fmla="*/ 638848 w 5957423"/>
              <a:gd name="connsiteY10" fmla="*/ 6853863 h 6858000"/>
              <a:gd name="connsiteX11" fmla="*/ 633515 w 5957423"/>
              <a:gd name="connsiteY11" fmla="*/ 6858000 h 6858000"/>
              <a:gd name="connsiteX12" fmla="*/ 371479 w 5957423"/>
              <a:gd name="connsiteY12" fmla="*/ 6858000 h 6858000"/>
              <a:gd name="connsiteX13" fmla="*/ 371479 w 5957423"/>
              <a:gd name="connsiteY13" fmla="*/ 6799592 h 6858000"/>
              <a:gd name="connsiteX14" fmla="*/ 371479 w 5957423"/>
              <a:gd name="connsiteY14" fmla="*/ 6715076 h 6858000"/>
              <a:gd name="connsiteX15" fmla="*/ 733493 w 5957423"/>
              <a:gd name="connsiteY15" fmla="*/ 6434348 h 6858000"/>
              <a:gd name="connsiteX16" fmla="*/ 1106548 w 5957423"/>
              <a:gd name="connsiteY16" fmla="*/ 5786939 h 6858000"/>
              <a:gd name="connsiteX17" fmla="*/ 1106548 w 5957423"/>
              <a:gd name="connsiteY17" fmla="*/ 6133906 h 6858000"/>
              <a:gd name="connsiteX18" fmla="*/ 1012693 w 5957423"/>
              <a:gd name="connsiteY18" fmla="*/ 6206454 h 6858000"/>
              <a:gd name="connsiteX19" fmla="*/ 744534 w 5957423"/>
              <a:gd name="connsiteY19" fmla="*/ 6413845 h 6858000"/>
              <a:gd name="connsiteX20" fmla="*/ 744534 w 5957423"/>
              <a:gd name="connsiteY20" fmla="*/ 6067667 h 6858000"/>
              <a:gd name="connsiteX21" fmla="*/ 873093 w 5957423"/>
              <a:gd name="connsiteY21" fmla="*/ 5968308 h 6858000"/>
              <a:gd name="connsiteX22" fmla="*/ 1106548 w 5957423"/>
              <a:gd name="connsiteY22" fmla="*/ 5786939 h 6858000"/>
              <a:gd name="connsiteX23" fmla="*/ 1739875 w 5957423"/>
              <a:gd name="connsiteY23" fmla="*/ 5671020 h 6858000"/>
              <a:gd name="connsiteX24" fmla="*/ 1726467 w 5957423"/>
              <a:gd name="connsiteY24" fmla="*/ 5677328 h 6858000"/>
              <a:gd name="connsiteX25" fmla="*/ 1739875 w 5957423"/>
              <a:gd name="connsiteY25" fmla="*/ 5671020 h 6858000"/>
              <a:gd name="connsiteX26" fmla="*/ 1488280 w 5957423"/>
              <a:gd name="connsiteY26" fmla="*/ 5495959 h 6858000"/>
              <a:gd name="connsiteX27" fmla="*/ 1726467 w 5957423"/>
              <a:gd name="connsiteY27" fmla="*/ 5677328 h 6858000"/>
              <a:gd name="connsiteX28" fmla="*/ 1853448 w 5957423"/>
              <a:gd name="connsiteY28" fmla="*/ 5773533 h 6858000"/>
              <a:gd name="connsiteX29" fmla="*/ 1489068 w 5957423"/>
              <a:gd name="connsiteY29" fmla="*/ 6056627 h 6858000"/>
              <a:gd name="connsiteX30" fmla="*/ 1123900 w 5957423"/>
              <a:gd name="connsiteY30" fmla="*/ 5779053 h 6858000"/>
              <a:gd name="connsiteX31" fmla="*/ 1488280 w 5957423"/>
              <a:gd name="connsiteY31" fmla="*/ 5495959 h 6858000"/>
              <a:gd name="connsiteX32" fmla="*/ 359648 w 5957423"/>
              <a:gd name="connsiteY32" fmla="*/ 4847761 h 6858000"/>
              <a:gd name="connsiteX33" fmla="*/ 724817 w 5957423"/>
              <a:gd name="connsiteY33" fmla="*/ 5125335 h 6858000"/>
              <a:gd name="connsiteX34" fmla="*/ 487418 w 5957423"/>
              <a:gd name="connsiteY34" fmla="*/ 5309070 h 6858000"/>
              <a:gd name="connsiteX35" fmla="*/ 493727 w 5957423"/>
              <a:gd name="connsiteY35" fmla="*/ 5320110 h 6858000"/>
              <a:gd name="connsiteX36" fmla="*/ 733493 w 5957423"/>
              <a:gd name="connsiteY36" fmla="*/ 5134798 h 6858000"/>
              <a:gd name="connsiteX37" fmla="*/ 733493 w 5957423"/>
              <a:gd name="connsiteY37" fmla="*/ 5480976 h 6858000"/>
              <a:gd name="connsiteX38" fmla="*/ 633328 w 5957423"/>
              <a:gd name="connsiteY38" fmla="*/ 5558256 h 6858000"/>
              <a:gd name="connsiteX39" fmla="*/ 641215 w 5957423"/>
              <a:gd name="connsiteY39" fmla="*/ 5570873 h 6858000"/>
              <a:gd name="connsiteX40" fmla="*/ 737436 w 5957423"/>
              <a:gd name="connsiteY40" fmla="*/ 5495959 h 6858000"/>
              <a:gd name="connsiteX41" fmla="*/ 1102605 w 5957423"/>
              <a:gd name="connsiteY41" fmla="*/ 5773533 h 6858000"/>
              <a:gd name="connsiteX42" fmla="*/ 866783 w 5957423"/>
              <a:gd name="connsiteY42" fmla="*/ 5956479 h 6858000"/>
              <a:gd name="connsiteX43" fmla="*/ 873093 w 5957423"/>
              <a:gd name="connsiteY43" fmla="*/ 5968308 h 6858000"/>
              <a:gd name="connsiteX44" fmla="*/ 865994 w 5957423"/>
              <a:gd name="connsiteY44" fmla="*/ 5957268 h 6858000"/>
              <a:gd name="connsiteX45" fmla="*/ 738225 w 5957423"/>
              <a:gd name="connsiteY45" fmla="*/ 6056627 h 6858000"/>
              <a:gd name="connsiteX46" fmla="*/ 373056 w 5957423"/>
              <a:gd name="connsiteY46" fmla="*/ 5779053 h 6858000"/>
              <a:gd name="connsiteX47" fmla="*/ 640426 w 5957423"/>
              <a:gd name="connsiteY47" fmla="*/ 5571661 h 6858000"/>
              <a:gd name="connsiteX48" fmla="*/ 633328 w 5957423"/>
              <a:gd name="connsiteY48" fmla="*/ 5559044 h 6858000"/>
              <a:gd name="connsiteX49" fmla="*/ 371479 w 5957423"/>
              <a:gd name="connsiteY49" fmla="*/ 5761705 h 6858000"/>
              <a:gd name="connsiteX50" fmla="*/ 371479 w 5957423"/>
              <a:gd name="connsiteY50" fmla="*/ 5415526 h 6858000"/>
              <a:gd name="connsiteX51" fmla="*/ 493727 w 5957423"/>
              <a:gd name="connsiteY51" fmla="*/ 5320898 h 6858000"/>
              <a:gd name="connsiteX52" fmla="*/ 486629 w 5957423"/>
              <a:gd name="connsiteY52" fmla="*/ 5309070 h 6858000"/>
              <a:gd name="connsiteX53" fmla="*/ 365169 w 5957423"/>
              <a:gd name="connsiteY53" fmla="*/ 5403697 h 6858000"/>
              <a:gd name="connsiteX54" fmla="*/ 0 w 5957423"/>
              <a:gd name="connsiteY54" fmla="*/ 5126124 h 6858000"/>
              <a:gd name="connsiteX55" fmla="*/ 359648 w 5957423"/>
              <a:gd name="connsiteY55" fmla="*/ 4847761 h 6858000"/>
              <a:gd name="connsiteX56" fmla="*/ 1106548 w 5957423"/>
              <a:gd name="connsiteY56" fmla="*/ 4487388 h 6858000"/>
              <a:gd name="connsiteX57" fmla="*/ 1106548 w 5957423"/>
              <a:gd name="connsiteY57" fmla="*/ 4833567 h 6858000"/>
              <a:gd name="connsiteX58" fmla="*/ 1018214 w 5957423"/>
              <a:gd name="connsiteY58" fmla="*/ 4902172 h 6858000"/>
              <a:gd name="connsiteX59" fmla="*/ 1025312 w 5957423"/>
              <a:gd name="connsiteY59" fmla="*/ 4913212 h 6858000"/>
              <a:gd name="connsiteX60" fmla="*/ 1017425 w 5957423"/>
              <a:gd name="connsiteY60" fmla="*/ 4902960 h 6858000"/>
              <a:gd name="connsiteX61" fmla="*/ 744534 w 5957423"/>
              <a:gd name="connsiteY61" fmla="*/ 5114295 h 6858000"/>
              <a:gd name="connsiteX62" fmla="*/ 744534 w 5957423"/>
              <a:gd name="connsiteY62" fmla="*/ 4768116 h 6858000"/>
              <a:gd name="connsiteX63" fmla="*/ 856530 w 5957423"/>
              <a:gd name="connsiteY63" fmla="*/ 4680586 h 6858000"/>
              <a:gd name="connsiteX64" fmla="*/ 849432 w 5957423"/>
              <a:gd name="connsiteY64" fmla="*/ 4670335 h 6858000"/>
              <a:gd name="connsiteX65" fmla="*/ 857319 w 5957423"/>
              <a:gd name="connsiteY65" fmla="*/ 4680586 h 6858000"/>
              <a:gd name="connsiteX66" fmla="*/ 1106548 w 5957423"/>
              <a:gd name="connsiteY66" fmla="*/ 4487388 h 6858000"/>
              <a:gd name="connsiteX67" fmla="*/ 737436 w 5957423"/>
              <a:gd name="connsiteY67" fmla="*/ 4196409 h 6858000"/>
              <a:gd name="connsiteX68" fmla="*/ 1102605 w 5957423"/>
              <a:gd name="connsiteY68" fmla="*/ 4473983 h 6858000"/>
              <a:gd name="connsiteX69" fmla="*/ 849432 w 5957423"/>
              <a:gd name="connsiteY69" fmla="*/ 4670335 h 6858000"/>
              <a:gd name="connsiteX70" fmla="*/ 738225 w 5957423"/>
              <a:gd name="connsiteY70" fmla="*/ 4756288 h 6858000"/>
              <a:gd name="connsiteX71" fmla="*/ 373056 w 5957423"/>
              <a:gd name="connsiteY71" fmla="*/ 4478714 h 6858000"/>
              <a:gd name="connsiteX72" fmla="*/ 737436 w 5957423"/>
              <a:gd name="connsiteY72" fmla="*/ 4196409 h 6858000"/>
              <a:gd name="connsiteX73" fmla="*/ 1115224 w 5957423"/>
              <a:gd name="connsiteY73" fmla="*/ 3544268 h 6858000"/>
              <a:gd name="connsiteX74" fmla="*/ 1125477 w 5957423"/>
              <a:gd name="connsiteY74" fmla="*/ 3552154 h 6858000"/>
              <a:gd name="connsiteX75" fmla="*/ 1480393 w 5957423"/>
              <a:gd name="connsiteY75" fmla="*/ 3821842 h 6858000"/>
              <a:gd name="connsiteX76" fmla="*/ 1116013 w 5957423"/>
              <a:gd name="connsiteY76" fmla="*/ 4104935 h 6858000"/>
              <a:gd name="connsiteX77" fmla="*/ 750844 w 5957423"/>
              <a:gd name="connsiteY77" fmla="*/ 3826573 h 6858000"/>
              <a:gd name="connsiteX78" fmla="*/ 1115224 w 5957423"/>
              <a:gd name="connsiteY78" fmla="*/ 3544268 h 6858000"/>
              <a:gd name="connsiteX79" fmla="*/ 1480393 w 5957423"/>
              <a:gd name="connsiteY79" fmla="*/ 2538851 h 6858000"/>
              <a:gd name="connsiteX80" fmla="*/ 1480393 w 5957423"/>
              <a:gd name="connsiteY80" fmla="*/ 2885030 h 6858000"/>
              <a:gd name="connsiteX81" fmla="*/ 1386537 w 5957423"/>
              <a:gd name="connsiteY81" fmla="*/ 2957578 h 6858000"/>
              <a:gd name="connsiteX82" fmla="*/ 1392847 w 5957423"/>
              <a:gd name="connsiteY82" fmla="*/ 2969406 h 6858000"/>
              <a:gd name="connsiteX83" fmla="*/ 1385748 w 5957423"/>
              <a:gd name="connsiteY83" fmla="*/ 2958366 h 6858000"/>
              <a:gd name="connsiteX84" fmla="*/ 1118379 w 5957423"/>
              <a:gd name="connsiteY84" fmla="*/ 3165758 h 6858000"/>
              <a:gd name="connsiteX85" fmla="*/ 1118379 w 5957423"/>
              <a:gd name="connsiteY85" fmla="*/ 2819579 h 6858000"/>
              <a:gd name="connsiteX86" fmla="*/ 1246148 w 5957423"/>
              <a:gd name="connsiteY86" fmla="*/ 2720221 h 6858000"/>
              <a:gd name="connsiteX87" fmla="*/ 1239839 w 5957423"/>
              <a:gd name="connsiteY87" fmla="*/ 2708392 h 6858000"/>
              <a:gd name="connsiteX88" fmla="*/ 1246937 w 5957423"/>
              <a:gd name="connsiteY88" fmla="*/ 2719432 h 6858000"/>
              <a:gd name="connsiteX89" fmla="*/ 1480393 w 5957423"/>
              <a:gd name="connsiteY89" fmla="*/ 2538851 h 6858000"/>
              <a:gd name="connsiteX90" fmla="*/ 732704 w 5957423"/>
              <a:gd name="connsiteY90" fmla="*/ 1598885 h 6858000"/>
              <a:gd name="connsiteX91" fmla="*/ 1097873 w 5957423"/>
              <a:gd name="connsiteY91" fmla="*/ 1876459 h 6858000"/>
              <a:gd name="connsiteX92" fmla="*/ 860473 w 5957423"/>
              <a:gd name="connsiteY92" fmla="*/ 2060194 h 6858000"/>
              <a:gd name="connsiteX93" fmla="*/ 867572 w 5957423"/>
              <a:gd name="connsiteY93" fmla="*/ 2072022 h 6858000"/>
              <a:gd name="connsiteX94" fmla="*/ 1106548 w 5957423"/>
              <a:gd name="connsiteY94" fmla="*/ 1885922 h 6858000"/>
              <a:gd name="connsiteX95" fmla="*/ 1106548 w 5957423"/>
              <a:gd name="connsiteY95" fmla="*/ 2232889 h 6858000"/>
              <a:gd name="connsiteX96" fmla="*/ 1007172 w 5957423"/>
              <a:gd name="connsiteY96" fmla="*/ 2310168 h 6858000"/>
              <a:gd name="connsiteX97" fmla="*/ 1014270 w 5957423"/>
              <a:gd name="connsiteY97" fmla="*/ 2322785 h 6858000"/>
              <a:gd name="connsiteX98" fmla="*/ 1110492 w 5957423"/>
              <a:gd name="connsiteY98" fmla="*/ 2247872 h 6858000"/>
              <a:gd name="connsiteX99" fmla="*/ 1475660 w 5957423"/>
              <a:gd name="connsiteY99" fmla="*/ 2525446 h 6858000"/>
              <a:gd name="connsiteX100" fmla="*/ 1239839 w 5957423"/>
              <a:gd name="connsiteY100" fmla="*/ 2708392 h 6858000"/>
              <a:gd name="connsiteX101" fmla="*/ 1112069 w 5957423"/>
              <a:gd name="connsiteY101" fmla="*/ 2807751 h 6858000"/>
              <a:gd name="connsiteX102" fmla="*/ 746900 w 5957423"/>
              <a:gd name="connsiteY102" fmla="*/ 2530177 h 6858000"/>
              <a:gd name="connsiteX103" fmla="*/ 1013481 w 5957423"/>
              <a:gd name="connsiteY103" fmla="*/ 2322785 h 6858000"/>
              <a:gd name="connsiteX104" fmla="*/ 1006383 w 5957423"/>
              <a:gd name="connsiteY104" fmla="*/ 2310168 h 6858000"/>
              <a:gd name="connsiteX105" fmla="*/ 744534 w 5957423"/>
              <a:gd name="connsiteY105" fmla="*/ 2513617 h 6858000"/>
              <a:gd name="connsiteX106" fmla="*/ 744534 w 5957423"/>
              <a:gd name="connsiteY106" fmla="*/ 2166650 h 6858000"/>
              <a:gd name="connsiteX107" fmla="*/ 866783 w 5957423"/>
              <a:gd name="connsiteY107" fmla="*/ 2072022 h 6858000"/>
              <a:gd name="connsiteX108" fmla="*/ 860473 w 5957423"/>
              <a:gd name="connsiteY108" fmla="*/ 2060983 h 6858000"/>
              <a:gd name="connsiteX109" fmla="*/ 738225 w 5957423"/>
              <a:gd name="connsiteY109" fmla="*/ 2155610 h 6858000"/>
              <a:gd name="connsiteX110" fmla="*/ 373056 w 5957423"/>
              <a:gd name="connsiteY110" fmla="*/ 1878036 h 6858000"/>
              <a:gd name="connsiteX111" fmla="*/ 732704 w 5957423"/>
              <a:gd name="connsiteY111" fmla="*/ 1598885 h 6858000"/>
              <a:gd name="connsiteX112" fmla="*/ 1480393 w 5957423"/>
              <a:gd name="connsiteY112" fmla="*/ 1238512 h 6858000"/>
              <a:gd name="connsiteX113" fmla="*/ 1480393 w 5957423"/>
              <a:gd name="connsiteY113" fmla="*/ 1585480 h 6858000"/>
              <a:gd name="connsiteX114" fmla="*/ 1391269 w 5957423"/>
              <a:gd name="connsiteY114" fmla="*/ 1654085 h 6858000"/>
              <a:gd name="connsiteX115" fmla="*/ 1399156 w 5957423"/>
              <a:gd name="connsiteY115" fmla="*/ 1664336 h 6858000"/>
              <a:gd name="connsiteX116" fmla="*/ 1483547 w 5957423"/>
              <a:gd name="connsiteY116" fmla="*/ 1598885 h 6858000"/>
              <a:gd name="connsiteX117" fmla="*/ 1848716 w 5957423"/>
              <a:gd name="connsiteY117" fmla="*/ 1876459 h 6858000"/>
              <a:gd name="connsiteX118" fmla="*/ 1658639 w 5957423"/>
              <a:gd name="connsiteY118" fmla="*/ 2023920 h 6858000"/>
              <a:gd name="connsiteX119" fmla="*/ 1489068 w 5957423"/>
              <a:gd name="connsiteY119" fmla="*/ 2155610 h 6858000"/>
              <a:gd name="connsiteX120" fmla="*/ 1123900 w 5957423"/>
              <a:gd name="connsiteY120" fmla="*/ 1878036 h 6858000"/>
              <a:gd name="connsiteX121" fmla="*/ 1398368 w 5957423"/>
              <a:gd name="connsiteY121" fmla="*/ 1665124 h 6858000"/>
              <a:gd name="connsiteX122" fmla="*/ 1390481 w 5957423"/>
              <a:gd name="connsiteY122" fmla="*/ 1654085 h 6858000"/>
              <a:gd name="connsiteX123" fmla="*/ 1118379 w 5957423"/>
              <a:gd name="connsiteY123" fmla="*/ 1865419 h 6858000"/>
              <a:gd name="connsiteX124" fmla="*/ 1118379 w 5957423"/>
              <a:gd name="connsiteY124" fmla="*/ 1519240 h 6858000"/>
              <a:gd name="connsiteX125" fmla="*/ 1230374 w 5957423"/>
              <a:gd name="connsiteY125" fmla="*/ 1432499 h 6858000"/>
              <a:gd name="connsiteX126" fmla="*/ 1480393 w 5957423"/>
              <a:gd name="connsiteY126" fmla="*/ 1238512 h 6858000"/>
              <a:gd name="connsiteX127" fmla="*/ 1110492 w 5957423"/>
              <a:gd name="connsiteY127" fmla="*/ 947533 h 6858000"/>
              <a:gd name="connsiteX128" fmla="*/ 1475660 w 5957423"/>
              <a:gd name="connsiteY128" fmla="*/ 1225107 h 6858000"/>
              <a:gd name="connsiteX129" fmla="*/ 1223276 w 5957423"/>
              <a:gd name="connsiteY129" fmla="*/ 1421459 h 6858000"/>
              <a:gd name="connsiteX130" fmla="*/ 1230374 w 5957423"/>
              <a:gd name="connsiteY130" fmla="*/ 1432499 h 6858000"/>
              <a:gd name="connsiteX131" fmla="*/ 1222487 w 5957423"/>
              <a:gd name="connsiteY131" fmla="*/ 1422247 h 6858000"/>
              <a:gd name="connsiteX132" fmla="*/ 1112069 w 5957423"/>
              <a:gd name="connsiteY132" fmla="*/ 1508201 h 6858000"/>
              <a:gd name="connsiteX133" fmla="*/ 746900 w 5957423"/>
              <a:gd name="connsiteY133" fmla="*/ 1230627 h 6858000"/>
              <a:gd name="connsiteX134" fmla="*/ 1110492 w 5957423"/>
              <a:gd name="connsiteY134" fmla="*/ 947533 h 6858000"/>
              <a:gd name="connsiteX135" fmla="*/ 1488280 w 5957423"/>
              <a:gd name="connsiteY135" fmla="*/ 296181 h 6858000"/>
              <a:gd name="connsiteX136" fmla="*/ 1498533 w 5957423"/>
              <a:gd name="connsiteY136" fmla="*/ 304066 h 6858000"/>
              <a:gd name="connsiteX137" fmla="*/ 1853448 w 5957423"/>
              <a:gd name="connsiteY137" fmla="*/ 573754 h 6858000"/>
              <a:gd name="connsiteX138" fmla="*/ 1489068 w 5957423"/>
              <a:gd name="connsiteY138" fmla="*/ 856060 h 6858000"/>
              <a:gd name="connsiteX139" fmla="*/ 1123900 w 5957423"/>
              <a:gd name="connsiteY139" fmla="*/ 578486 h 6858000"/>
              <a:gd name="connsiteX140" fmla="*/ 1488280 w 5957423"/>
              <a:gd name="connsiteY140" fmla="*/ 296181 h 6858000"/>
              <a:gd name="connsiteX141" fmla="*/ 1493012 w 5957423"/>
              <a:gd name="connsiteY141" fmla="*/ 0 h 6858000"/>
              <a:gd name="connsiteX142" fmla="*/ 5957423 w 5957423"/>
              <a:gd name="connsiteY142" fmla="*/ 0 h 6858000"/>
              <a:gd name="connsiteX143" fmla="*/ 5957423 w 5957423"/>
              <a:gd name="connsiteY143" fmla="*/ 6858000 h 6858000"/>
              <a:gd name="connsiteX144" fmla="*/ 843615 w 5957423"/>
              <a:gd name="connsiteY144" fmla="*/ 6858000 h 6858000"/>
              <a:gd name="connsiteX145" fmla="*/ 810785 w 5957423"/>
              <a:gd name="connsiteY145" fmla="*/ 6833040 h 6858000"/>
              <a:gd name="connsiteX146" fmla="*/ 746900 w 5957423"/>
              <a:gd name="connsiteY146" fmla="*/ 6784470 h 6858000"/>
              <a:gd name="connsiteX147" fmla="*/ 746900 w 5957423"/>
              <a:gd name="connsiteY147" fmla="*/ 6429617 h 6858000"/>
              <a:gd name="connsiteX148" fmla="*/ 1019002 w 5957423"/>
              <a:gd name="connsiteY148" fmla="*/ 6218282 h 6858000"/>
              <a:gd name="connsiteX149" fmla="*/ 1012693 w 5957423"/>
              <a:gd name="connsiteY149" fmla="*/ 6206454 h 6858000"/>
              <a:gd name="connsiteX150" fmla="*/ 1019791 w 5957423"/>
              <a:gd name="connsiteY150" fmla="*/ 6217493 h 6858000"/>
              <a:gd name="connsiteX151" fmla="*/ 1110492 w 5957423"/>
              <a:gd name="connsiteY151" fmla="*/ 6147311 h 6858000"/>
              <a:gd name="connsiteX152" fmla="*/ 1489068 w 5957423"/>
              <a:gd name="connsiteY152" fmla="*/ 6435925 h 6858000"/>
              <a:gd name="connsiteX153" fmla="*/ 1870800 w 5957423"/>
              <a:gd name="connsiteY153" fmla="*/ 6140214 h 6858000"/>
              <a:gd name="connsiteX154" fmla="*/ 1870800 w 5957423"/>
              <a:gd name="connsiteY154" fmla="*/ 6021930 h 6858000"/>
              <a:gd name="connsiteX155" fmla="*/ 1857392 w 5957423"/>
              <a:gd name="connsiteY155" fmla="*/ 6027450 h 6858000"/>
              <a:gd name="connsiteX156" fmla="*/ 1857392 w 5957423"/>
              <a:gd name="connsiteY156" fmla="*/ 6133906 h 6858000"/>
              <a:gd name="connsiteX157" fmla="*/ 1495378 w 5957423"/>
              <a:gd name="connsiteY157" fmla="*/ 6413845 h 6858000"/>
              <a:gd name="connsiteX158" fmla="*/ 1495378 w 5957423"/>
              <a:gd name="connsiteY158" fmla="*/ 6067667 h 6858000"/>
              <a:gd name="connsiteX159" fmla="*/ 1857392 w 5957423"/>
              <a:gd name="connsiteY159" fmla="*/ 5786939 h 6858000"/>
              <a:gd name="connsiteX160" fmla="*/ 1857392 w 5957423"/>
              <a:gd name="connsiteY160" fmla="*/ 6026661 h 6858000"/>
              <a:gd name="connsiteX161" fmla="*/ 1870800 w 5957423"/>
              <a:gd name="connsiteY161" fmla="*/ 6021141 h 6858000"/>
              <a:gd name="connsiteX162" fmla="*/ 1870800 w 5957423"/>
              <a:gd name="connsiteY162" fmla="*/ 5770379 h 6858000"/>
              <a:gd name="connsiteX163" fmla="*/ 1739875 w 5957423"/>
              <a:gd name="connsiteY163" fmla="*/ 5671020 h 6858000"/>
              <a:gd name="connsiteX164" fmla="*/ 1497744 w 5957423"/>
              <a:gd name="connsiteY164" fmla="*/ 5487285 h 6858000"/>
              <a:gd name="connsiteX165" fmla="*/ 1497744 w 5957423"/>
              <a:gd name="connsiteY165" fmla="*/ 5307493 h 6858000"/>
              <a:gd name="connsiteX166" fmla="*/ 1484336 w 5957423"/>
              <a:gd name="connsiteY166" fmla="*/ 5309858 h 6858000"/>
              <a:gd name="connsiteX167" fmla="*/ 1484336 w 5957423"/>
              <a:gd name="connsiteY167" fmla="*/ 5480976 h 6858000"/>
              <a:gd name="connsiteX168" fmla="*/ 1122322 w 5957423"/>
              <a:gd name="connsiteY168" fmla="*/ 5761705 h 6858000"/>
              <a:gd name="connsiteX169" fmla="*/ 1122322 w 5957423"/>
              <a:gd name="connsiteY169" fmla="*/ 5415526 h 6858000"/>
              <a:gd name="connsiteX170" fmla="*/ 1292682 w 5957423"/>
              <a:gd name="connsiteY170" fmla="*/ 5283047 h 6858000"/>
              <a:gd name="connsiteX171" fmla="*/ 1285583 w 5957423"/>
              <a:gd name="connsiteY171" fmla="*/ 5272796 h 6858000"/>
              <a:gd name="connsiteX172" fmla="*/ 1116013 w 5957423"/>
              <a:gd name="connsiteY172" fmla="*/ 5403697 h 6858000"/>
              <a:gd name="connsiteX173" fmla="*/ 750844 w 5957423"/>
              <a:gd name="connsiteY173" fmla="*/ 5126124 h 6858000"/>
              <a:gd name="connsiteX174" fmla="*/ 1025312 w 5957423"/>
              <a:gd name="connsiteY174" fmla="*/ 4913212 h 6858000"/>
              <a:gd name="connsiteX175" fmla="*/ 1110492 w 5957423"/>
              <a:gd name="connsiteY175" fmla="*/ 4847761 h 6858000"/>
              <a:gd name="connsiteX176" fmla="*/ 1475660 w 5957423"/>
              <a:gd name="connsiteY176" fmla="*/ 5125335 h 6858000"/>
              <a:gd name="connsiteX177" fmla="*/ 1285583 w 5957423"/>
              <a:gd name="connsiteY177" fmla="*/ 5272008 h 6858000"/>
              <a:gd name="connsiteX178" fmla="*/ 1293470 w 5957423"/>
              <a:gd name="connsiteY178" fmla="*/ 5283047 h 6858000"/>
              <a:gd name="connsiteX179" fmla="*/ 1484336 w 5957423"/>
              <a:gd name="connsiteY179" fmla="*/ 5134798 h 6858000"/>
              <a:gd name="connsiteX180" fmla="*/ 1484336 w 5957423"/>
              <a:gd name="connsiteY180" fmla="*/ 5309070 h 6858000"/>
              <a:gd name="connsiteX181" fmla="*/ 1497744 w 5957423"/>
              <a:gd name="connsiteY181" fmla="*/ 5306704 h 6858000"/>
              <a:gd name="connsiteX182" fmla="*/ 1497744 w 5957423"/>
              <a:gd name="connsiteY182" fmla="*/ 5129278 h 6858000"/>
              <a:gd name="connsiteX183" fmla="*/ 1513518 w 5957423"/>
              <a:gd name="connsiteY183" fmla="*/ 5116661 h 6858000"/>
              <a:gd name="connsiteX184" fmla="*/ 1513518 w 5957423"/>
              <a:gd name="connsiteY184" fmla="*/ 5100101 h 6858000"/>
              <a:gd name="connsiteX185" fmla="*/ 1495378 w 5957423"/>
              <a:gd name="connsiteY185" fmla="*/ 5114295 h 6858000"/>
              <a:gd name="connsiteX186" fmla="*/ 1495378 w 5957423"/>
              <a:gd name="connsiteY186" fmla="*/ 4768116 h 6858000"/>
              <a:gd name="connsiteX187" fmla="*/ 1513518 w 5957423"/>
              <a:gd name="connsiteY187" fmla="*/ 4753922 h 6858000"/>
              <a:gd name="connsiteX188" fmla="*/ 1513518 w 5957423"/>
              <a:gd name="connsiteY188" fmla="*/ 4737362 h 6858000"/>
              <a:gd name="connsiteX189" fmla="*/ 1489068 w 5957423"/>
              <a:gd name="connsiteY189" fmla="*/ 4756288 h 6858000"/>
              <a:gd name="connsiteX190" fmla="*/ 1123900 w 5957423"/>
              <a:gd name="connsiteY190" fmla="*/ 4478714 h 6858000"/>
              <a:gd name="connsiteX191" fmla="*/ 1488280 w 5957423"/>
              <a:gd name="connsiteY191" fmla="*/ 4196409 h 6858000"/>
              <a:gd name="connsiteX192" fmla="*/ 1853448 w 5957423"/>
              <a:gd name="connsiteY192" fmla="*/ 4473983 h 6858000"/>
              <a:gd name="connsiteX193" fmla="*/ 1514307 w 5957423"/>
              <a:gd name="connsiteY193" fmla="*/ 4737362 h 6858000"/>
              <a:gd name="connsiteX194" fmla="*/ 1514307 w 5957423"/>
              <a:gd name="connsiteY194" fmla="*/ 4753134 h 6858000"/>
              <a:gd name="connsiteX195" fmla="*/ 1857392 w 5957423"/>
              <a:gd name="connsiteY195" fmla="*/ 4487388 h 6858000"/>
              <a:gd name="connsiteX196" fmla="*/ 1857392 w 5957423"/>
              <a:gd name="connsiteY196" fmla="*/ 4833567 h 6858000"/>
              <a:gd name="connsiteX197" fmla="*/ 1514307 w 5957423"/>
              <a:gd name="connsiteY197" fmla="*/ 5100101 h 6858000"/>
              <a:gd name="connsiteX198" fmla="*/ 1514307 w 5957423"/>
              <a:gd name="connsiteY198" fmla="*/ 5116661 h 6858000"/>
              <a:gd name="connsiteX199" fmla="*/ 1870800 w 5957423"/>
              <a:gd name="connsiteY199" fmla="*/ 4839875 h 6858000"/>
              <a:gd name="connsiteX200" fmla="*/ 1870800 w 5957423"/>
              <a:gd name="connsiteY200" fmla="*/ 4470828 h 6858000"/>
              <a:gd name="connsiteX201" fmla="*/ 1497744 w 5957423"/>
              <a:gd name="connsiteY201" fmla="*/ 4186946 h 6858000"/>
              <a:gd name="connsiteX202" fmla="*/ 1497744 w 5957423"/>
              <a:gd name="connsiteY202" fmla="*/ 3839190 h 6858000"/>
              <a:gd name="connsiteX203" fmla="*/ 1484336 w 5957423"/>
              <a:gd name="connsiteY203" fmla="*/ 3849441 h 6858000"/>
              <a:gd name="connsiteX204" fmla="*/ 1484336 w 5957423"/>
              <a:gd name="connsiteY204" fmla="*/ 4182215 h 6858000"/>
              <a:gd name="connsiteX205" fmla="*/ 1122322 w 5957423"/>
              <a:gd name="connsiteY205" fmla="*/ 4462154 h 6858000"/>
              <a:gd name="connsiteX206" fmla="*/ 1122322 w 5957423"/>
              <a:gd name="connsiteY206" fmla="*/ 4115975 h 6858000"/>
              <a:gd name="connsiteX207" fmla="*/ 1484336 w 5957423"/>
              <a:gd name="connsiteY207" fmla="*/ 3835248 h 6858000"/>
              <a:gd name="connsiteX208" fmla="*/ 1484336 w 5957423"/>
              <a:gd name="connsiteY208" fmla="*/ 3848653 h 6858000"/>
              <a:gd name="connsiteX209" fmla="*/ 1497744 w 5957423"/>
              <a:gd name="connsiteY209" fmla="*/ 3838402 h 6858000"/>
              <a:gd name="connsiteX210" fmla="*/ 1497744 w 5957423"/>
              <a:gd name="connsiteY210" fmla="*/ 3818688 h 6858000"/>
              <a:gd name="connsiteX211" fmla="*/ 1136519 w 5957423"/>
              <a:gd name="connsiteY211" fmla="*/ 3544268 h 6858000"/>
              <a:gd name="connsiteX212" fmla="*/ 1125477 w 5957423"/>
              <a:gd name="connsiteY212" fmla="*/ 3552154 h 6858000"/>
              <a:gd name="connsiteX213" fmla="*/ 1135730 w 5957423"/>
              <a:gd name="connsiteY213" fmla="*/ 3543479 h 6858000"/>
              <a:gd name="connsiteX214" fmla="*/ 1119956 w 5957423"/>
              <a:gd name="connsiteY214" fmla="*/ 3531651 h 6858000"/>
              <a:gd name="connsiteX215" fmla="*/ 1119956 w 5957423"/>
              <a:gd name="connsiteY215" fmla="*/ 3519822 h 6858000"/>
              <a:gd name="connsiteX216" fmla="*/ 1106548 w 5957423"/>
              <a:gd name="connsiteY216" fmla="*/ 3519822 h 6858000"/>
              <a:gd name="connsiteX217" fmla="*/ 1106548 w 5957423"/>
              <a:gd name="connsiteY217" fmla="*/ 3532439 h 6858000"/>
              <a:gd name="connsiteX218" fmla="*/ 744534 w 5957423"/>
              <a:gd name="connsiteY218" fmla="*/ 3812379 h 6858000"/>
              <a:gd name="connsiteX219" fmla="*/ 744534 w 5957423"/>
              <a:gd name="connsiteY219" fmla="*/ 3495377 h 6858000"/>
              <a:gd name="connsiteX220" fmla="*/ 744534 w 5957423"/>
              <a:gd name="connsiteY220" fmla="*/ 3466989 h 6858000"/>
              <a:gd name="connsiteX221" fmla="*/ 1106548 w 5957423"/>
              <a:gd name="connsiteY221" fmla="*/ 3186261 h 6858000"/>
              <a:gd name="connsiteX222" fmla="*/ 1106548 w 5957423"/>
              <a:gd name="connsiteY222" fmla="*/ 3500109 h 6858000"/>
              <a:gd name="connsiteX223" fmla="*/ 1106548 w 5957423"/>
              <a:gd name="connsiteY223" fmla="*/ 3519034 h 6858000"/>
              <a:gd name="connsiteX224" fmla="*/ 1119956 w 5957423"/>
              <a:gd name="connsiteY224" fmla="*/ 3519034 h 6858000"/>
              <a:gd name="connsiteX225" fmla="*/ 1119956 w 5957423"/>
              <a:gd name="connsiteY225" fmla="*/ 3180741 h 6858000"/>
              <a:gd name="connsiteX226" fmla="*/ 1392847 w 5957423"/>
              <a:gd name="connsiteY226" fmla="*/ 2969406 h 6858000"/>
              <a:gd name="connsiteX227" fmla="*/ 1483547 w 5957423"/>
              <a:gd name="connsiteY227" fmla="*/ 2899224 h 6858000"/>
              <a:gd name="connsiteX228" fmla="*/ 1862913 w 5957423"/>
              <a:gd name="connsiteY228" fmla="*/ 3187049 h 6858000"/>
              <a:gd name="connsiteX229" fmla="*/ 2243855 w 5957423"/>
              <a:gd name="connsiteY229" fmla="*/ 2891339 h 6858000"/>
              <a:gd name="connsiteX230" fmla="*/ 2243855 w 5957423"/>
              <a:gd name="connsiteY230" fmla="*/ 2773843 h 6858000"/>
              <a:gd name="connsiteX231" fmla="*/ 2231236 w 5957423"/>
              <a:gd name="connsiteY231" fmla="*/ 2779363 h 6858000"/>
              <a:gd name="connsiteX232" fmla="*/ 2231236 w 5957423"/>
              <a:gd name="connsiteY232" fmla="*/ 2885030 h 6858000"/>
              <a:gd name="connsiteX233" fmla="*/ 1869222 w 5957423"/>
              <a:gd name="connsiteY233" fmla="*/ 3165758 h 6858000"/>
              <a:gd name="connsiteX234" fmla="*/ 1869222 w 5957423"/>
              <a:gd name="connsiteY234" fmla="*/ 2819579 h 6858000"/>
              <a:gd name="connsiteX235" fmla="*/ 2231236 w 5957423"/>
              <a:gd name="connsiteY235" fmla="*/ 2538851 h 6858000"/>
              <a:gd name="connsiteX236" fmla="*/ 2231236 w 5957423"/>
              <a:gd name="connsiteY236" fmla="*/ 2778574 h 6858000"/>
              <a:gd name="connsiteX237" fmla="*/ 2243855 w 5957423"/>
              <a:gd name="connsiteY237" fmla="*/ 2773054 h 6858000"/>
              <a:gd name="connsiteX238" fmla="*/ 2243855 w 5957423"/>
              <a:gd name="connsiteY238" fmla="*/ 2522291 h 6858000"/>
              <a:gd name="connsiteX239" fmla="*/ 2113720 w 5957423"/>
              <a:gd name="connsiteY239" fmla="*/ 2422933 h 6858000"/>
              <a:gd name="connsiteX240" fmla="*/ 2100312 w 5957423"/>
              <a:gd name="connsiteY240" fmla="*/ 2429241 h 6858000"/>
              <a:gd name="connsiteX241" fmla="*/ 2226503 w 5957423"/>
              <a:gd name="connsiteY241" fmla="*/ 2525446 h 6858000"/>
              <a:gd name="connsiteX242" fmla="*/ 1862124 w 5957423"/>
              <a:gd name="connsiteY242" fmla="*/ 2807751 h 6858000"/>
              <a:gd name="connsiteX243" fmla="*/ 1496955 w 5957423"/>
              <a:gd name="connsiteY243" fmla="*/ 2530177 h 6858000"/>
              <a:gd name="connsiteX244" fmla="*/ 1861335 w 5957423"/>
              <a:gd name="connsiteY244" fmla="*/ 2247872 h 6858000"/>
              <a:gd name="connsiteX245" fmla="*/ 2099523 w 5957423"/>
              <a:gd name="connsiteY245" fmla="*/ 2428452 h 6858000"/>
              <a:gd name="connsiteX246" fmla="*/ 2112931 w 5957423"/>
              <a:gd name="connsiteY246" fmla="*/ 2422144 h 6858000"/>
              <a:gd name="connsiteX247" fmla="*/ 1870800 w 5957423"/>
              <a:gd name="connsiteY247" fmla="*/ 2238409 h 6858000"/>
              <a:gd name="connsiteX248" fmla="*/ 1870800 w 5957423"/>
              <a:gd name="connsiteY248" fmla="*/ 2059405 h 6858000"/>
              <a:gd name="connsiteX249" fmla="*/ 1857392 w 5957423"/>
              <a:gd name="connsiteY249" fmla="*/ 2060983 h 6858000"/>
              <a:gd name="connsiteX250" fmla="*/ 1857392 w 5957423"/>
              <a:gd name="connsiteY250" fmla="*/ 2232889 h 6858000"/>
              <a:gd name="connsiteX251" fmla="*/ 1496167 w 5957423"/>
              <a:gd name="connsiteY251" fmla="*/ 2513617 h 6858000"/>
              <a:gd name="connsiteX252" fmla="*/ 1496167 w 5957423"/>
              <a:gd name="connsiteY252" fmla="*/ 2166650 h 6858000"/>
              <a:gd name="connsiteX253" fmla="*/ 1666526 w 5957423"/>
              <a:gd name="connsiteY253" fmla="*/ 2034960 h 6858000"/>
              <a:gd name="connsiteX254" fmla="*/ 1658639 w 5957423"/>
              <a:gd name="connsiteY254" fmla="*/ 2023920 h 6858000"/>
              <a:gd name="connsiteX255" fmla="*/ 1666526 w 5957423"/>
              <a:gd name="connsiteY255" fmla="*/ 2034172 h 6858000"/>
              <a:gd name="connsiteX256" fmla="*/ 1857392 w 5957423"/>
              <a:gd name="connsiteY256" fmla="*/ 1885922 h 6858000"/>
              <a:gd name="connsiteX257" fmla="*/ 1857392 w 5957423"/>
              <a:gd name="connsiteY257" fmla="*/ 2060194 h 6858000"/>
              <a:gd name="connsiteX258" fmla="*/ 1870800 w 5957423"/>
              <a:gd name="connsiteY258" fmla="*/ 2058617 h 6858000"/>
              <a:gd name="connsiteX259" fmla="*/ 1870800 w 5957423"/>
              <a:gd name="connsiteY259" fmla="*/ 1881190 h 6858000"/>
              <a:gd name="connsiteX260" fmla="*/ 1886574 w 5957423"/>
              <a:gd name="connsiteY260" fmla="*/ 1868573 h 6858000"/>
              <a:gd name="connsiteX261" fmla="*/ 1886574 w 5957423"/>
              <a:gd name="connsiteY261" fmla="*/ 1852014 h 6858000"/>
              <a:gd name="connsiteX262" fmla="*/ 1869222 w 5957423"/>
              <a:gd name="connsiteY262" fmla="*/ 1865419 h 6858000"/>
              <a:gd name="connsiteX263" fmla="*/ 1869222 w 5957423"/>
              <a:gd name="connsiteY263" fmla="*/ 1519240 h 6858000"/>
              <a:gd name="connsiteX264" fmla="*/ 1886574 w 5957423"/>
              <a:gd name="connsiteY264" fmla="*/ 1505835 h 6858000"/>
              <a:gd name="connsiteX265" fmla="*/ 1886574 w 5957423"/>
              <a:gd name="connsiteY265" fmla="*/ 1489275 h 6858000"/>
              <a:gd name="connsiteX266" fmla="*/ 1862124 w 5957423"/>
              <a:gd name="connsiteY266" fmla="*/ 1508201 h 6858000"/>
              <a:gd name="connsiteX267" fmla="*/ 1496955 w 5957423"/>
              <a:gd name="connsiteY267" fmla="*/ 1230627 h 6858000"/>
              <a:gd name="connsiteX268" fmla="*/ 1861335 w 5957423"/>
              <a:gd name="connsiteY268" fmla="*/ 947533 h 6858000"/>
              <a:gd name="connsiteX269" fmla="*/ 2226503 w 5957423"/>
              <a:gd name="connsiteY269" fmla="*/ 1225107 h 6858000"/>
              <a:gd name="connsiteX270" fmla="*/ 1887362 w 5957423"/>
              <a:gd name="connsiteY270" fmla="*/ 1488487 h 6858000"/>
              <a:gd name="connsiteX271" fmla="*/ 1887362 w 5957423"/>
              <a:gd name="connsiteY271" fmla="*/ 1505046 h 6858000"/>
              <a:gd name="connsiteX272" fmla="*/ 2231236 w 5957423"/>
              <a:gd name="connsiteY272" fmla="*/ 1238512 h 6858000"/>
              <a:gd name="connsiteX273" fmla="*/ 2231236 w 5957423"/>
              <a:gd name="connsiteY273" fmla="*/ 1585480 h 6858000"/>
              <a:gd name="connsiteX274" fmla="*/ 1887362 w 5957423"/>
              <a:gd name="connsiteY274" fmla="*/ 1851225 h 6858000"/>
              <a:gd name="connsiteX275" fmla="*/ 1887362 w 5957423"/>
              <a:gd name="connsiteY275" fmla="*/ 1867785 h 6858000"/>
              <a:gd name="connsiteX276" fmla="*/ 2243855 w 5957423"/>
              <a:gd name="connsiteY276" fmla="*/ 1591788 h 6858000"/>
              <a:gd name="connsiteX277" fmla="*/ 2243855 w 5957423"/>
              <a:gd name="connsiteY277" fmla="*/ 1221952 h 6858000"/>
              <a:gd name="connsiteX278" fmla="*/ 1870800 w 5957423"/>
              <a:gd name="connsiteY278" fmla="*/ 938859 h 6858000"/>
              <a:gd name="connsiteX279" fmla="*/ 1870800 w 5957423"/>
              <a:gd name="connsiteY279" fmla="*/ 590314 h 6858000"/>
              <a:gd name="connsiteX280" fmla="*/ 1857392 w 5957423"/>
              <a:gd name="connsiteY280" fmla="*/ 600566 h 6858000"/>
              <a:gd name="connsiteX281" fmla="*/ 1857392 w 5957423"/>
              <a:gd name="connsiteY281" fmla="*/ 933339 h 6858000"/>
              <a:gd name="connsiteX282" fmla="*/ 1496167 w 5957423"/>
              <a:gd name="connsiteY282" fmla="*/ 1214067 h 6858000"/>
              <a:gd name="connsiteX283" fmla="*/ 1496167 w 5957423"/>
              <a:gd name="connsiteY283" fmla="*/ 867888 h 6858000"/>
              <a:gd name="connsiteX284" fmla="*/ 1857392 w 5957423"/>
              <a:gd name="connsiteY284" fmla="*/ 587160 h 6858000"/>
              <a:gd name="connsiteX285" fmla="*/ 1857392 w 5957423"/>
              <a:gd name="connsiteY285" fmla="*/ 599777 h 6858000"/>
              <a:gd name="connsiteX286" fmla="*/ 1870800 w 5957423"/>
              <a:gd name="connsiteY286" fmla="*/ 589526 h 6858000"/>
              <a:gd name="connsiteX287" fmla="*/ 1870800 w 5957423"/>
              <a:gd name="connsiteY287" fmla="*/ 570600 h 6858000"/>
              <a:gd name="connsiteX288" fmla="*/ 1509574 w 5957423"/>
              <a:gd name="connsiteY288" fmla="*/ 295392 h 6858000"/>
              <a:gd name="connsiteX289" fmla="*/ 1498533 w 5957423"/>
              <a:gd name="connsiteY289" fmla="*/ 304066 h 6858000"/>
              <a:gd name="connsiteX290" fmla="*/ 1508786 w 5957423"/>
              <a:gd name="connsiteY290" fmla="*/ 295392 h 6858000"/>
              <a:gd name="connsiteX291" fmla="*/ 1493012 w 5957423"/>
              <a:gd name="connsiteY291" fmla="*/ 283564 h 6858000"/>
              <a:gd name="connsiteX292" fmla="*/ 1493012 w 5957423"/>
              <a:gd name="connsiteY292" fmla="*/ 1953 h 6858000"/>
              <a:gd name="connsiteX293" fmla="*/ 1398859 w 5957423"/>
              <a:gd name="connsiteY293" fmla="*/ 0 h 6858000"/>
              <a:gd name="connsiteX294" fmla="*/ 1480393 w 5957423"/>
              <a:gd name="connsiteY294" fmla="*/ 0 h 6858000"/>
              <a:gd name="connsiteX295" fmla="*/ 1480393 w 5957423"/>
              <a:gd name="connsiteY295" fmla="*/ 84404 h 6858000"/>
              <a:gd name="connsiteX296" fmla="*/ 1480393 w 5957423"/>
              <a:gd name="connsiteY296" fmla="*/ 283564 h 6858000"/>
              <a:gd name="connsiteX297" fmla="*/ 1118379 w 5957423"/>
              <a:gd name="connsiteY297" fmla="*/ 564292 h 6858000"/>
              <a:gd name="connsiteX298" fmla="*/ 1118379 w 5957423"/>
              <a:gd name="connsiteY298" fmla="*/ 218113 h 6858000"/>
              <a:gd name="connsiteX299" fmla="*/ 1379242 w 5957423"/>
              <a:gd name="connsiteY299" fmla="*/ 15255 h 6858000"/>
              <a:gd name="connsiteX300" fmla="*/ 840168 w 5957423"/>
              <a:gd name="connsiteY300" fmla="*/ 0 h 6858000"/>
              <a:gd name="connsiteX301" fmla="*/ 1377550 w 5957423"/>
              <a:gd name="connsiteY301" fmla="*/ 0 h 6858000"/>
              <a:gd name="connsiteX302" fmla="*/ 1301753 w 5957423"/>
              <a:gd name="connsiteY302" fmla="*/ 58896 h 6858000"/>
              <a:gd name="connsiteX303" fmla="*/ 1112069 w 5957423"/>
              <a:gd name="connsiteY303" fmla="*/ 206284 h 6858000"/>
              <a:gd name="connsiteX304" fmla="*/ 857417 w 5957423"/>
              <a:gd name="connsiteY304" fmla="*/ 13087 h 6858000"/>
              <a:gd name="connsiteX0" fmla="*/ 738225 w 42118086"/>
              <a:gd name="connsiteY0" fmla="*/ 6911396 h 6975464"/>
              <a:gd name="connsiteX1" fmla="*/ 814828 w 42118086"/>
              <a:gd name="connsiteY1" fmla="*/ 6969750 h 6975464"/>
              <a:gd name="connsiteX2" fmla="*/ 822329 w 42118086"/>
              <a:gd name="connsiteY2" fmla="*/ 6975464 h 6975464"/>
              <a:gd name="connsiteX3" fmla="*/ 655724 w 42118086"/>
              <a:gd name="connsiteY3" fmla="*/ 6975464 h 6975464"/>
              <a:gd name="connsiteX4" fmla="*/ 656989 w 42118086"/>
              <a:gd name="connsiteY4" fmla="*/ 6974481 h 6975464"/>
              <a:gd name="connsiteX5" fmla="*/ 738225 w 42118086"/>
              <a:gd name="connsiteY5" fmla="*/ 6911396 h 6975464"/>
              <a:gd name="connsiteX6" fmla="*/ 733493 w 42118086"/>
              <a:gd name="connsiteY6" fmla="*/ 6551812 h 6975464"/>
              <a:gd name="connsiteX7" fmla="*/ 733493 w 42118086"/>
              <a:gd name="connsiteY7" fmla="*/ 6897991 h 6975464"/>
              <a:gd name="connsiteX8" fmla="*/ 639637 w 42118086"/>
              <a:gd name="connsiteY8" fmla="*/ 6970539 h 6975464"/>
              <a:gd name="connsiteX9" fmla="*/ 656989 w 42118086"/>
              <a:gd name="connsiteY9" fmla="*/ 6974481 h 6975464"/>
              <a:gd name="connsiteX10" fmla="*/ 638848 w 42118086"/>
              <a:gd name="connsiteY10" fmla="*/ 6971327 h 6975464"/>
              <a:gd name="connsiteX11" fmla="*/ 633515 w 42118086"/>
              <a:gd name="connsiteY11" fmla="*/ 6975464 h 6975464"/>
              <a:gd name="connsiteX12" fmla="*/ 371479 w 42118086"/>
              <a:gd name="connsiteY12" fmla="*/ 6975464 h 6975464"/>
              <a:gd name="connsiteX13" fmla="*/ 371479 w 42118086"/>
              <a:gd name="connsiteY13" fmla="*/ 6917056 h 6975464"/>
              <a:gd name="connsiteX14" fmla="*/ 371479 w 42118086"/>
              <a:gd name="connsiteY14" fmla="*/ 6832540 h 6975464"/>
              <a:gd name="connsiteX15" fmla="*/ 733493 w 42118086"/>
              <a:gd name="connsiteY15" fmla="*/ 6551812 h 6975464"/>
              <a:gd name="connsiteX16" fmla="*/ 1106548 w 42118086"/>
              <a:gd name="connsiteY16" fmla="*/ 5904403 h 6975464"/>
              <a:gd name="connsiteX17" fmla="*/ 1106548 w 42118086"/>
              <a:gd name="connsiteY17" fmla="*/ 6251370 h 6975464"/>
              <a:gd name="connsiteX18" fmla="*/ 1012693 w 42118086"/>
              <a:gd name="connsiteY18" fmla="*/ 6323918 h 6975464"/>
              <a:gd name="connsiteX19" fmla="*/ 744534 w 42118086"/>
              <a:gd name="connsiteY19" fmla="*/ 6531309 h 6975464"/>
              <a:gd name="connsiteX20" fmla="*/ 744534 w 42118086"/>
              <a:gd name="connsiteY20" fmla="*/ 6185131 h 6975464"/>
              <a:gd name="connsiteX21" fmla="*/ 873093 w 42118086"/>
              <a:gd name="connsiteY21" fmla="*/ 6085772 h 6975464"/>
              <a:gd name="connsiteX22" fmla="*/ 1106548 w 42118086"/>
              <a:gd name="connsiteY22" fmla="*/ 5904403 h 6975464"/>
              <a:gd name="connsiteX23" fmla="*/ 1739875 w 42118086"/>
              <a:gd name="connsiteY23" fmla="*/ 5788484 h 6975464"/>
              <a:gd name="connsiteX24" fmla="*/ 1726467 w 42118086"/>
              <a:gd name="connsiteY24" fmla="*/ 5794792 h 6975464"/>
              <a:gd name="connsiteX25" fmla="*/ 1739875 w 42118086"/>
              <a:gd name="connsiteY25" fmla="*/ 5788484 h 6975464"/>
              <a:gd name="connsiteX26" fmla="*/ 1488280 w 42118086"/>
              <a:gd name="connsiteY26" fmla="*/ 5613423 h 6975464"/>
              <a:gd name="connsiteX27" fmla="*/ 1726467 w 42118086"/>
              <a:gd name="connsiteY27" fmla="*/ 5794792 h 6975464"/>
              <a:gd name="connsiteX28" fmla="*/ 1853448 w 42118086"/>
              <a:gd name="connsiteY28" fmla="*/ 5890997 h 6975464"/>
              <a:gd name="connsiteX29" fmla="*/ 1489068 w 42118086"/>
              <a:gd name="connsiteY29" fmla="*/ 6174091 h 6975464"/>
              <a:gd name="connsiteX30" fmla="*/ 1123900 w 42118086"/>
              <a:gd name="connsiteY30" fmla="*/ 5896517 h 6975464"/>
              <a:gd name="connsiteX31" fmla="*/ 1488280 w 42118086"/>
              <a:gd name="connsiteY31" fmla="*/ 5613423 h 6975464"/>
              <a:gd name="connsiteX32" fmla="*/ 359648 w 42118086"/>
              <a:gd name="connsiteY32" fmla="*/ 4965225 h 6975464"/>
              <a:gd name="connsiteX33" fmla="*/ 724817 w 42118086"/>
              <a:gd name="connsiteY33" fmla="*/ 5242799 h 6975464"/>
              <a:gd name="connsiteX34" fmla="*/ 487418 w 42118086"/>
              <a:gd name="connsiteY34" fmla="*/ 5426534 h 6975464"/>
              <a:gd name="connsiteX35" fmla="*/ 493727 w 42118086"/>
              <a:gd name="connsiteY35" fmla="*/ 5437574 h 6975464"/>
              <a:gd name="connsiteX36" fmla="*/ 733493 w 42118086"/>
              <a:gd name="connsiteY36" fmla="*/ 5252262 h 6975464"/>
              <a:gd name="connsiteX37" fmla="*/ 733493 w 42118086"/>
              <a:gd name="connsiteY37" fmla="*/ 5598440 h 6975464"/>
              <a:gd name="connsiteX38" fmla="*/ 633328 w 42118086"/>
              <a:gd name="connsiteY38" fmla="*/ 5675720 h 6975464"/>
              <a:gd name="connsiteX39" fmla="*/ 641215 w 42118086"/>
              <a:gd name="connsiteY39" fmla="*/ 5688337 h 6975464"/>
              <a:gd name="connsiteX40" fmla="*/ 737436 w 42118086"/>
              <a:gd name="connsiteY40" fmla="*/ 5613423 h 6975464"/>
              <a:gd name="connsiteX41" fmla="*/ 1102605 w 42118086"/>
              <a:gd name="connsiteY41" fmla="*/ 5890997 h 6975464"/>
              <a:gd name="connsiteX42" fmla="*/ 866783 w 42118086"/>
              <a:gd name="connsiteY42" fmla="*/ 6073943 h 6975464"/>
              <a:gd name="connsiteX43" fmla="*/ 873093 w 42118086"/>
              <a:gd name="connsiteY43" fmla="*/ 6085772 h 6975464"/>
              <a:gd name="connsiteX44" fmla="*/ 865994 w 42118086"/>
              <a:gd name="connsiteY44" fmla="*/ 6074732 h 6975464"/>
              <a:gd name="connsiteX45" fmla="*/ 738225 w 42118086"/>
              <a:gd name="connsiteY45" fmla="*/ 6174091 h 6975464"/>
              <a:gd name="connsiteX46" fmla="*/ 373056 w 42118086"/>
              <a:gd name="connsiteY46" fmla="*/ 5896517 h 6975464"/>
              <a:gd name="connsiteX47" fmla="*/ 640426 w 42118086"/>
              <a:gd name="connsiteY47" fmla="*/ 5689125 h 6975464"/>
              <a:gd name="connsiteX48" fmla="*/ 633328 w 42118086"/>
              <a:gd name="connsiteY48" fmla="*/ 5676508 h 6975464"/>
              <a:gd name="connsiteX49" fmla="*/ 371479 w 42118086"/>
              <a:gd name="connsiteY49" fmla="*/ 5879169 h 6975464"/>
              <a:gd name="connsiteX50" fmla="*/ 371479 w 42118086"/>
              <a:gd name="connsiteY50" fmla="*/ 5532990 h 6975464"/>
              <a:gd name="connsiteX51" fmla="*/ 493727 w 42118086"/>
              <a:gd name="connsiteY51" fmla="*/ 5438362 h 6975464"/>
              <a:gd name="connsiteX52" fmla="*/ 486629 w 42118086"/>
              <a:gd name="connsiteY52" fmla="*/ 5426534 h 6975464"/>
              <a:gd name="connsiteX53" fmla="*/ 365169 w 42118086"/>
              <a:gd name="connsiteY53" fmla="*/ 5521161 h 6975464"/>
              <a:gd name="connsiteX54" fmla="*/ 0 w 42118086"/>
              <a:gd name="connsiteY54" fmla="*/ 5243588 h 6975464"/>
              <a:gd name="connsiteX55" fmla="*/ 359648 w 42118086"/>
              <a:gd name="connsiteY55" fmla="*/ 4965225 h 6975464"/>
              <a:gd name="connsiteX56" fmla="*/ 1106548 w 42118086"/>
              <a:gd name="connsiteY56" fmla="*/ 4604852 h 6975464"/>
              <a:gd name="connsiteX57" fmla="*/ 1106548 w 42118086"/>
              <a:gd name="connsiteY57" fmla="*/ 4951031 h 6975464"/>
              <a:gd name="connsiteX58" fmla="*/ 1018214 w 42118086"/>
              <a:gd name="connsiteY58" fmla="*/ 5019636 h 6975464"/>
              <a:gd name="connsiteX59" fmla="*/ 1025312 w 42118086"/>
              <a:gd name="connsiteY59" fmla="*/ 5030676 h 6975464"/>
              <a:gd name="connsiteX60" fmla="*/ 1017425 w 42118086"/>
              <a:gd name="connsiteY60" fmla="*/ 5020424 h 6975464"/>
              <a:gd name="connsiteX61" fmla="*/ 744534 w 42118086"/>
              <a:gd name="connsiteY61" fmla="*/ 5231759 h 6975464"/>
              <a:gd name="connsiteX62" fmla="*/ 744534 w 42118086"/>
              <a:gd name="connsiteY62" fmla="*/ 4885580 h 6975464"/>
              <a:gd name="connsiteX63" fmla="*/ 856530 w 42118086"/>
              <a:gd name="connsiteY63" fmla="*/ 4798050 h 6975464"/>
              <a:gd name="connsiteX64" fmla="*/ 849432 w 42118086"/>
              <a:gd name="connsiteY64" fmla="*/ 4787799 h 6975464"/>
              <a:gd name="connsiteX65" fmla="*/ 857319 w 42118086"/>
              <a:gd name="connsiteY65" fmla="*/ 4798050 h 6975464"/>
              <a:gd name="connsiteX66" fmla="*/ 1106548 w 42118086"/>
              <a:gd name="connsiteY66" fmla="*/ 4604852 h 6975464"/>
              <a:gd name="connsiteX67" fmla="*/ 737436 w 42118086"/>
              <a:gd name="connsiteY67" fmla="*/ 4313873 h 6975464"/>
              <a:gd name="connsiteX68" fmla="*/ 1102605 w 42118086"/>
              <a:gd name="connsiteY68" fmla="*/ 4591447 h 6975464"/>
              <a:gd name="connsiteX69" fmla="*/ 849432 w 42118086"/>
              <a:gd name="connsiteY69" fmla="*/ 4787799 h 6975464"/>
              <a:gd name="connsiteX70" fmla="*/ 738225 w 42118086"/>
              <a:gd name="connsiteY70" fmla="*/ 4873752 h 6975464"/>
              <a:gd name="connsiteX71" fmla="*/ 373056 w 42118086"/>
              <a:gd name="connsiteY71" fmla="*/ 4596178 h 6975464"/>
              <a:gd name="connsiteX72" fmla="*/ 737436 w 42118086"/>
              <a:gd name="connsiteY72" fmla="*/ 4313873 h 6975464"/>
              <a:gd name="connsiteX73" fmla="*/ 1115224 w 42118086"/>
              <a:gd name="connsiteY73" fmla="*/ 3661732 h 6975464"/>
              <a:gd name="connsiteX74" fmla="*/ 1125477 w 42118086"/>
              <a:gd name="connsiteY74" fmla="*/ 3669618 h 6975464"/>
              <a:gd name="connsiteX75" fmla="*/ 1480393 w 42118086"/>
              <a:gd name="connsiteY75" fmla="*/ 3939306 h 6975464"/>
              <a:gd name="connsiteX76" fmla="*/ 1116013 w 42118086"/>
              <a:gd name="connsiteY76" fmla="*/ 4222399 h 6975464"/>
              <a:gd name="connsiteX77" fmla="*/ 750844 w 42118086"/>
              <a:gd name="connsiteY77" fmla="*/ 3944037 h 6975464"/>
              <a:gd name="connsiteX78" fmla="*/ 1115224 w 42118086"/>
              <a:gd name="connsiteY78" fmla="*/ 3661732 h 6975464"/>
              <a:gd name="connsiteX79" fmla="*/ 1480393 w 42118086"/>
              <a:gd name="connsiteY79" fmla="*/ 2656315 h 6975464"/>
              <a:gd name="connsiteX80" fmla="*/ 1480393 w 42118086"/>
              <a:gd name="connsiteY80" fmla="*/ 3002494 h 6975464"/>
              <a:gd name="connsiteX81" fmla="*/ 1386537 w 42118086"/>
              <a:gd name="connsiteY81" fmla="*/ 3075042 h 6975464"/>
              <a:gd name="connsiteX82" fmla="*/ 1392847 w 42118086"/>
              <a:gd name="connsiteY82" fmla="*/ 3086870 h 6975464"/>
              <a:gd name="connsiteX83" fmla="*/ 1385748 w 42118086"/>
              <a:gd name="connsiteY83" fmla="*/ 3075830 h 6975464"/>
              <a:gd name="connsiteX84" fmla="*/ 1118379 w 42118086"/>
              <a:gd name="connsiteY84" fmla="*/ 3283222 h 6975464"/>
              <a:gd name="connsiteX85" fmla="*/ 1118379 w 42118086"/>
              <a:gd name="connsiteY85" fmla="*/ 2937043 h 6975464"/>
              <a:gd name="connsiteX86" fmla="*/ 1246148 w 42118086"/>
              <a:gd name="connsiteY86" fmla="*/ 2837685 h 6975464"/>
              <a:gd name="connsiteX87" fmla="*/ 1239839 w 42118086"/>
              <a:gd name="connsiteY87" fmla="*/ 2825856 h 6975464"/>
              <a:gd name="connsiteX88" fmla="*/ 1246937 w 42118086"/>
              <a:gd name="connsiteY88" fmla="*/ 2836896 h 6975464"/>
              <a:gd name="connsiteX89" fmla="*/ 1480393 w 42118086"/>
              <a:gd name="connsiteY89" fmla="*/ 2656315 h 6975464"/>
              <a:gd name="connsiteX90" fmla="*/ 732704 w 42118086"/>
              <a:gd name="connsiteY90" fmla="*/ 1716349 h 6975464"/>
              <a:gd name="connsiteX91" fmla="*/ 1097873 w 42118086"/>
              <a:gd name="connsiteY91" fmla="*/ 1993923 h 6975464"/>
              <a:gd name="connsiteX92" fmla="*/ 860473 w 42118086"/>
              <a:gd name="connsiteY92" fmla="*/ 2177658 h 6975464"/>
              <a:gd name="connsiteX93" fmla="*/ 867572 w 42118086"/>
              <a:gd name="connsiteY93" fmla="*/ 2189486 h 6975464"/>
              <a:gd name="connsiteX94" fmla="*/ 1106548 w 42118086"/>
              <a:gd name="connsiteY94" fmla="*/ 2003386 h 6975464"/>
              <a:gd name="connsiteX95" fmla="*/ 1106548 w 42118086"/>
              <a:gd name="connsiteY95" fmla="*/ 2350353 h 6975464"/>
              <a:gd name="connsiteX96" fmla="*/ 1007172 w 42118086"/>
              <a:gd name="connsiteY96" fmla="*/ 2427632 h 6975464"/>
              <a:gd name="connsiteX97" fmla="*/ 1014270 w 42118086"/>
              <a:gd name="connsiteY97" fmla="*/ 2440249 h 6975464"/>
              <a:gd name="connsiteX98" fmla="*/ 1110492 w 42118086"/>
              <a:gd name="connsiteY98" fmla="*/ 2365336 h 6975464"/>
              <a:gd name="connsiteX99" fmla="*/ 1475660 w 42118086"/>
              <a:gd name="connsiteY99" fmla="*/ 2642910 h 6975464"/>
              <a:gd name="connsiteX100" fmla="*/ 1239839 w 42118086"/>
              <a:gd name="connsiteY100" fmla="*/ 2825856 h 6975464"/>
              <a:gd name="connsiteX101" fmla="*/ 1112069 w 42118086"/>
              <a:gd name="connsiteY101" fmla="*/ 2925215 h 6975464"/>
              <a:gd name="connsiteX102" fmla="*/ 746900 w 42118086"/>
              <a:gd name="connsiteY102" fmla="*/ 2647641 h 6975464"/>
              <a:gd name="connsiteX103" fmla="*/ 1013481 w 42118086"/>
              <a:gd name="connsiteY103" fmla="*/ 2440249 h 6975464"/>
              <a:gd name="connsiteX104" fmla="*/ 1006383 w 42118086"/>
              <a:gd name="connsiteY104" fmla="*/ 2427632 h 6975464"/>
              <a:gd name="connsiteX105" fmla="*/ 744534 w 42118086"/>
              <a:gd name="connsiteY105" fmla="*/ 2631081 h 6975464"/>
              <a:gd name="connsiteX106" fmla="*/ 744534 w 42118086"/>
              <a:gd name="connsiteY106" fmla="*/ 2284114 h 6975464"/>
              <a:gd name="connsiteX107" fmla="*/ 866783 w 42118086"/>
              <a:gd name="connsiteY107" fmla="*/ 2189486 h 6975464"/>
              <a:gd name="connsiteX108" fmla="*/ 860473 w 42118086"/>
              <a:gd name="connsiteY108" fmla="*/ 2178447 h 6975464"/>
              <a:gd name="connsiteX109" fmla="*/ 738225 w 42118086"/>
              <a:gd name="connsiteY109" fmla="*/ 2273074 h 6975464"/>
              <a:gd name="connsiteX110" fmla="*/ 373056 w 42118086"/>
              <a:gd name="connsiteY110" fmla="*/ 1995500 h 6975464"/>
              <a:gd name="connsiteX111" fmla="*/ 732704 w 42118086"/>
              <a:gd name="connsiteY111" fmla="*/ 1716349 h 6975464"/>
              <a:gd name="connsiteX112" fmla="*/ 1480393 w 42118086"/>
              <a:gd name="connsiteY112" fmla="*/ 1355976 h 6975464"/>
              <a:gd name="connsiteX113" fmla="*/ 1480393 w 42118086"/>
              <a:gd name="connsiteY113" fmla="*/ 1702944 h 6975464"/>
              <a:gd name="connsiteX114" fmla="*/ 1391269 w 42118086"/>
              <a:gd name="connsiteY114" fmla="*/ 1771549 h 6975464"/>
              <a:gd name="connsiteX115" fmla="*/ 1399156 w 42118086"/>
              <a:gd name="connsiteY115" fmla="*/ 1781800 h 6975464"/>
              <a:gd name="connsiteX116" fmla="*/ 1483547 w 42118086"/>
              <a:gd name="connsiteY116" fmla="*/ 1716349 h 6975464"/>
              <a:gd name="connsiteX117" fmla="*/ 1848716 w 42118086"/>
              <a:gd name="connsiteY117" fmla="*/ 1993923 h 6975464"/>
              <a:gd name="connsiteX118" fmla="*/ 1658639 w 42118086"/>
              <a:gd name="connsiteY118" fmla="*/ 2141384 h 6975464"/>
              <a:gd name="connsiteX119" fmla="*/ 1489068 w 42118086"/>
              <a:gd name="connsiteY119" fmla="*/ 2273074 h 6975464"/>
              <a:gd name="connsiteX120" fmla="*/ 1123900 w 42118086"/>
              <a:gd name="connsiteY120" fmla="*/ 1995500 h 6975464"/>
              <a:gd name="connsiteX121" fmla="*/ 1398368 w 42118086"/>
              <a:gd name="connsiteY121" fmla="*/ 1782588 h 6975464"/>
              <a:gd name="connsiteX122" fmla="*/ 1390481 w 42118086"/>
              <a:gd name="connsiteY122" fmla="*/ 1771549 h 6975464"/>
              <a:gd name="connsiteX123" fmla="*/ 1118379 w 42118086"/>
              <a:gd name="connsiteY123" fmla="*/ 1982883 h 6975464"/>
              <a:gd name="connsiteX124" fmla="*/ 1118379 w 42118086"/>
              <a:gd name="connsiteY124" fmla="*/ 1636704 h 6975464"/>
              <a:gd name="connsiteX125" fmla="*/ 1230374 w 42118086"/>
              <a:gd name="connsiteY125" fmla="*/ 1549963 h 6975464"/>
              <a:gd name="connsiteX126" fmla="*/ 1480393 w 42118086"/>
              <a:gd name="connsiteY126" fmla="*/ 1355976 h 6975464"/>
              <a:gd name="connsiteX127" fmla="*/ 1110492 w 42118086"/>
              <a:gd name="connsiteY127" fmla="*/ 1064997 h 6975464"/>
              <a:gd name="connsiteX128" fmla="*/ 1475660 w 42118086"/>
              <a:gd name="connsiteY128" fmla="*/ 1342571 h 6975464"/>
              <a:gd name="connsiteX129" fmla="*/ 1223276 w 42118086"/>
              <a:gd name="connsiteY129" fmla="*/ 1538923 h 6975464"/>
              <a:gd name="connsiteX130" fmla="*/ 1230374 w 42118086"/>
              <a:gd name="connsiteY130" fmla="*/ 1549963 h 6975464"/>
              <a:gd name="connsiteX131" fmla="*/ 1222487 w 42118086"/>
              <a:gd name="connsiteY131" fmla="*/ 1539711 h 6975464"/>
              <a:gd name="connsiteX132" fmla="*/ 1112069 w 42118086"/>
              <a:gd name="connsiteY132" fmla="*/ 1625665 h 6975464"/>
              <a:gd name="connsiteX133" fmla="*/ 746900 w 42118086"/>
              <a:gd name="connsiteY133" fmla="*/ 1348091 h 6975464"/>
              <a:gd name="connsiteX134" fmla="*/ 1110492 w 42118086"/>
              <a:gd name="connsiteY134" fmla="*/ 1064997 h 6975464"/>
              <a:gd name="connsiteX135" fmla="*/ 1488280 w 42118086"/>
              <a:gd name="connsiteY135" fmla="*/ 413645 h 6975464"/>
              <a:gd name="connsiteX136" fmla="*/ 1498533 w 42118086"/>
              <a:gd name="connsiteY136" fmla="*/ 421530 h 6975464"/>
              <a:gd name="connsiteX137" fmla="*/ 1853448 w 42118086"/>
              <a:gd name="connsiteY137" fmla="*/ 691218 h 6975464"/>
              <a:gd name="connsiteX138" fmla="*/ 1489068 w 42118086"/>
              <a:gd name="connsiteY138" fmla="*/ 973524 h 6975464"/>
              <a:gd name="connsiteX139" fmla="*/ 1123900 w 42118086"/>
              <a:gd name="connsiteY139" fmla="*/ 695950 h 6975464"/>
              <a:gd name="connsiteX140" fmla="*/ 1488280 w 42118086"/>
              <a:gd name="connsiteY140" fmla="*/ 413645 h 6975464"/>
              <a:gd name="connsiteX141" fmla="*/ 1493012 w 42118086"/>
              <a:gd name="connsiteY141" fmla="*/ 117464 h 6975464"/>
              <a:gd name="connsiteX142" fmla="*/ 42118086 w 42118086"/>
              <a:gd name="connsiteY142" fmla="*/ 0 h 6975464"/>
              <a:gd name="connsiteX143" fmla="*/ 5957423 w 42118086"/>
              <a:gd name="connsiteY143" fmla="*/ 6975464 h 6975464"/>
              <a:gd name="connsiteX144" fmla="*/ 843615 w 42118086"/>
              <a:gd name="connsiteY144" fmla="*/ 6975464 h 6975464"/>
              <a:gd name="connsiteX145" fmla="*/ 810785 w 42118086"/>
              <a:gd name="connsiteY145" fmla="*/ 6950504 h 6975464"/>
              <a:gd name="connsiteX146" fmla="*/ 746900 w 42118086"/>
              <a:gd name="connsiteY146" fmla="*/ 6901934 h 6975464"/>
              <a:gd name="connsiteX147" fmla="*/ 746900 w 42118086"/>
              <a:gd name="connsiteY147" fmla="*/ 6547081 h 6975464"/>
              <a:gd name="connsiteX148" fmla="*/ 1019002 w 42118086"/>
              <a:gd name="connsiteY148" fmla="*/ 6335746 h 6975464"/>
              <a:gd name="connsiteX149" fmla="*/ 1012693 w 42118086"/>
              <a:gd name="connsiteY149" fmla="*/ 6323918 h 6975464"/>
              <a:gd name="connsiteX150" fmla="*/ 1019791 w 42118086"/>
              <a:gd name="connsiteY150" fmla="*/ 6334957 h 6975464"/>
              <a:gd name="connsiteX151" fmla="*/ 1110492 w 42118086"/>
              <a:gd name="connsiteY151" fmla="*/ 6264775 h 6975464"/>
              <a:gd name="connsiteX152" fmla="*/ 1489068 w 42118086"/>
              <a:gd name="connsiteY152" fmla="*/ 6553389 h 6975464"/>
              <a:gd name="connsiteX153" fmla="*/ 1870800 w 42118086"/>
              <a:gd name="connsiteY153" fmla="*/ 6257678 h 6975464"/>
              <a:gd name="connsiteX154" fmla="*/ 1870800 w 42118086"/>
              <a:gd name="connsiteY154" fmla="*/ 6139394 h 6975464"/>
              <a:gd name="connsiteX155" fmla="*/ 1857392 w 42118086"/>
              <a:gd name="connsiteY155" fmla="*/ 6144914 h 6975464"/>
              <a:gd name="connsiteX156" fmla="*/ 1857392 w 42118086"/>
              <a:gd name="connsiteY156" fmla="*/ 6251370 h 6975464"/>
              <a:gd name="connsiteX157" fmla="*/ 1495378 w 42118086"/>
              <a:gd name="connsiteY157" fmla="*/ 6531309 h 6975464"/>
              <a:gd name="connsiteX158" fmla="*/ 1495378 w 42118086"/>
              <a:gd name="connsiteY158" fmla="*/ 6185131 h 6975464"/>
              <a:gd name="connsiteX159" fmla="*/ 1857392 w 42118086"/>
              <a:gd name="connsiteY159" fmla="*/ 5904403 h 6975464"/>
              <a:gd name="connsiteX160" fmla="*/ 1857392 w 42118086"/>
              <a:gd name="connsiteY160" fmla="*/ 6144125 h 6975464"/>
              <a:gd name="connsiteX161" fmla="*/ 1870800 w 42118086"/>
              <a:gd name="connsiteY161" fmla="*/ 6138605 h 6975464"/>
              <a:gd name="connsiteX162" fmla="*/ 1870800 w 42118086"/>
              <a:gd name="connsiteY162" fmla="*/ 5887843 h 6975464"/>
              <a:gd name="connsiteX163" fmla="*/ 1739875 w 42118086"/>
              <a:gd name="connsiteY163" fmla="*/ 5788484 h 6975464"/>
              <a:gd name="connsiteX164" fmla="*/ 1497744 w 42118086"/>
              <a:gd name="connsiteY164" fmla="*/ 5604749 h 6975464"/>
              <a:gd name="connsiteX165" fmla="*/ 1497744 w 42118086"/>
              <a:gd name="connsiteY165" fmla="*/ 5424957 h 6975464"/>
              <a:gd name="connsiteX166" fmla="*/ 1484336 w 42118086"/>
              <a:gd name="connsiteY166" fmla="*/ 5427322 h 6975464"/>
              <a:gd name="connsiteX167" fmla="*/ 1484336 w 42118086"/>
              <a:gd name="connsiteY167" fmla="*/ 5598440 h 6975464"/>
              <a:gd name="connsiteX168" fmla="*/ 1122322 w 42118086"/>
              <a:gd name="connsiteY168" fmla="*/ 5879169 h 6975464"/>
              <a:gd name="connsiteX169" fmla="*/ 1122322 w 42118086"/>
              <a:gd name="connsiteY169" fmla="*/ 5532990 h 6975464"/>
              <a:gd name="connsiteX170" fmla="*/ 1292682 w 42118086"/>
              <a:gd name="connsiteY170" fmla="*/ 5400511 h 6975464"/>
              <a:gd name="connsiteX171" fmla="*/ 1285583 w 42118086"/>
              <a:gd name="connsiteY171" fmla="*/ 5390260 h 6975464"/>
              <a:gd name="connsiteX172" fmla="*/ 1116013 w 42118086"/>
              <a:gd name="connsiteY172" fmla="*/ 5521161 h 6975464"/>
              <a:gd name="connsiteX173" fmla="*/ 750844 w 42118086"/>
              <a:gd name="connsiteY173" fmla="*/ 5243588 h 6975464"/>
              <a:gd name="connsiteX174" fmla="*/ 1025312 w 42118086"/>
              <a:gd name="connsiteY174" fmla="*/ 5030676 h 6975464"/>
              <a:gd name="connsiteX175" fmla="*/ 1110492 w 42118086"/>
              <a:gd name="connsiteY175" fmla="*/ 4965225 h 6975464"/>
              <a:gd name="connsiteX176" fmla="*/ 1475660 w 42118086"/>
              <a:gd name="connsiteY176" fmla="*/ 5242799 h 6975464"/>
              <a:gd name="connsiteX177" fmla="*/ 1285583 w 42118086"/>
              <a:gd name="connsiteY177" fmla="*/ 5389472 h 6975464"/>
              <a:gd name="connsiteX178" fmla="*/ 1293470 w 42118086"/>
              <a:gd name="connsiteY178" fmla="*/ 5400511 h 6975464"/>
              <a:gd name="connsiteX179" fmla="*/ 1484336 w 42118086"/>
              <a:gd name="connsiteY179" fmla="*/ 5252262 h 6975464"/>
              <a:gd name="connsiteX180" fmla="*/ 1484336 w 42118086"/>
              <a:gd name="connsiteY180" fmla="*/ 5426534 h 6975464"/>
              <a:gd name="connsiteX181" fmla="*/ 1497744 w 42118086"/>
              <a:gd name="connsiteY181" fmla="*/ 5424168 h 6975464"/>
              <a:gd name="connsiteX182" fmla="*/ 1497744 w 42118086"/>
              <a:gd name="connsiteY182" fmla="*/ 5246742 h 6975464"/>
              <a:gd name="connsiteX183" fmla="*/ 1513518 w 42118086"/>
              <a:gd name="connsiteY183" fmla="*/ 5234125 h 6975464"/>
              <a:gd name="connsiteX184" fmla="*/ 1513518 w 42118086"/>
              <a:gd name="connsiteY184" fmla="*/ 5217565 h 6975464"/>
              <a:gd name="connsiteX185" fmla="*/ 1495378 w 42118086"/>
              <a:gd name="connsiteY185" fmla="*/ 5231759 h 6975464"/>
              <a:gd name="connsiteX186" fmla="*/ 1495378 w 42118086"/>
              <a:gd name="connsiteY186" fmla="*/ 4885580 h 6975464"/>
              <a:gd name="connsiteX187" fmla="*/ 1513518 w 42118086"/>
              <a:gd name="connsiteY187" fmla="*/ 4871386 h 6975464"/>
              <a:gd name="connsiteX188" fmla="*/ 1513518 w 42118086"/>
              <a:gd name="connsiteY188" fmla="*/ 4854826 h 6975464"/>
              <a:gd name="connsiteX189" fmla="*/ 1489068 w 42118086"/>
              <a:gd name="connsiteY189" fmla="*/ 4873752 h 6975464"/>
              <a:gd name="connsiteX190" fmla="*/ 1123900 w 42118086"/>
              <a:gd name="connsiteY190" fmla="*/ 4596178 h 6975464"/>
              <a:gd name="connsiteX191" fmla="*/ 1488280 w 42118086"/>
              <a:gd name="connsiteY191" fmla="*/ 4313873 h 6975464"/>
              <a:gd name="connsiteX192" fmla="*/ 1853448 w 42118086"/>
              <a:gd name="connsiteY192" fmla="*/ 4591447 h 6975464"/>
              <a:gd name="connsiteX193" fmla="*/ 1514307 w 42118086"/>
              <a:gd name="connsiteY193" fmla="*/ 4854826 h 6975464"/>
              <a:gd name="connsiteX194" fmla="*/ 1514307 w 42118086"/>
              <a:gd name="connsiteY194" fmla="*/ 4870598 h 6975464"/>
              <a:gd name="connsiteX195" fmla="*/ 1857392 w 42118086"/>
              <a:gd name="connsiteY195" fmla="*/ 4604852 h 6975464"/>
              <a:gd name="connsiteX196" fmla="*/ 1857392 w 42118086"/>
              <a:gd name="connsiteY196" fmla="*/ 4951031 h 6975464"/>
              <a:gd name="connsiteX197" fmla="*/ 1514307 w 42118086"/>
              <a:gd name="connsiteY197" fmla="*/ 5217565 h 6975464"/>
              <a:gd name="connsiteX198" fmla="*/ 1514307 w 42118086"/>
              <a:gd name="connsiteY198" fmla="*/ 5234125 h 6975464"/>
              <a:gd name="connsiteX199" fmla="*/ 1870800 w 42118086"/>
              <a:gd name="connsiteY199" fmla="*/ 4957339 h 6975464"/>
              <a:gd name="connsiteX200" fmla="*/ 1870800 w 42118086"/>
              <a:gd name="connsiteY200" fmla="*/ 4588292 h 6975464"/>
              <a:gd name="connsiteX201" fmla="*/ 1497744 w 42118086"/>
              <a:gd name="connsiteY201" fmla="*/ 4304410 h 6975464"/>
              <a:gd name="connsiteX202" fmla="*/ 1497744 w 42118086"/>
              <a:gd name="connsiteY202" fmla="*/ 3956654 h 6975464"/>
              <a:gd name="connsiteX203" fmla="*/ 1484336 w 42118086"/>
              <a:gd name="connsiteY203" fmla="*/ 3966905 h 6975464"/>
              <a:gd name="connsiteX204" fmla="*/ 1484336 w 42118086"/>
              <a:gd name="connsiteY204" fmla="*/ 4299679 h 6975464"/>
              <a:gd name="connsiteX205" fmla="*/ 1122322 w 42118086"/>
              <a:gd name="connsiteY205" fmla="*/ 4579618 h 6975464"/>
              <a:gd name="connsiteX206" fmla="*/ 1122322 w 42118086"/>
              <a:gd name="connsiteY206" fmla="*/ 4233439 h 6975464"/>
              <a:gd name="connsiteX207" fmla="*/ 1484336 w 42118086"/>
              <a:gd name="connsiteY207" fmla="*/ 3952712 h 6975464"/>
              <a:gd name="connsiteX208" fmla="*/ 1484336 w 42118086"/>
              <a:gd name="connsiteY208" fmla="*/ 3966117 h 6975464"/>
              <a:gd name="connsiteX209" fmla="*/ 1497744 w 42118086"/>
              <a:gd name="connsiteY209" fmla="*/ 3955866 h 6975464"/>
              <a:gd name="connsiteX210" fmla="*/ 1497744 w 42118086"/>
              <a:gd name="connsiteY210" fmla="*/ 3936152 h 6975464"/>
              <a:gd name="connsiteX211" fmla="*/ 1136519 w 42118086"/>
              <a:gd name="connsiteY211" fmla="*/ 3661732 h 6975464"/>
              <a:gd name="connsiteX212" fmla="*/ 1125477 w 42118086"/>
              <a:gd name="connsiteY212" fmla="*/ 3669618 h 6975464"/>
              <a:gd name="connsiteX213" fmla="*/ 1135730 w 42118086"/>
              <a:gd name="connsiteY213" fmla="*/ 3660943 h 6975464"/>
              <a:gd name="connsiteX214" fmla="*/ 1119956 w 42118086"/>
              <a:gd name="connsiteY214" fmla="*/ 3649115 h 6975464"/>
              <a:gd name="connsiteX215" fmla="*/ 1119956 w 42118086"/>
              <a:gd name="connsiteY215" fmla="*/ 3637286 h 6975464"/>
              <a:gd name="connsiteX216" fmla="*/ 1106548 w 42118086"/>
              <a:gd name="connsiteY216" fmla="*/ 3637286 h 6975464"/>
              <a:gd name="connsiteX217" fmla="*/ 1106548 w 42118086"/>
              <a:gd name="connsiteY217" fmla="*/ 3649903 h 6975464"/>
              <a:gd name="connsiteX218" fmla="*/ 744534 w 42118086"/>
              <a:gd name="connsiteY218" fmla="*/ 3929843 h 6975464"/>
              <a:gd name="connsiteX219" fmla="*/ 744534 w 42118086"/>
              <a:gd name="connsiteY219" fmla="*/ 3612841 h 6975464"/>
              <a:gd name="connsiteX220" fmla="*/ 744534 w 42118086"/>
              <a:gd name="connsiteY220" fmla="*/ 3584453 h 6975464"/>
              <a:gd name="connsiteX221" fmla="*/ 1106548 w 42118086"/>
              <a:gd name="connsiteY221" fmla="*/ 3303725 h 6975464"/>
              <a:gd name="connsiteX222" fmla="*/ 1106548 w 42118086"/>
              <a:gd name="connsiteY222" fmla="*/ 3617573 h 6975464"/>
              <a:gd name="connsiteX223" fmla="*/ 1106548 w 42118086"/>
              <a:gd name="connsiteY223" fmla="*/ 3636498 h 6975464"/>
              <a:gd name="connsiteX224" fmla="*/ 1119956 w 42118086"/>
              <a:gd name="connsiteY224" fmla="*/ 3636498 h 6975464"/>
              <a:gd name="connsiteX225" fmla="*/ 1119956 w 42118086"/>
              <a:gd name="connsiteY225" fmla="*/ 3298205 h 6975464"/>
              <a:gd name="connsiteX226" fmla="*/ 1392847 w 42118086"/>
              <a:gd name="connsiteY226" fmla="*/ 3086870 h 6975464"/>
              <a:gd name="connsiteX227" fmla="*/ 1483547 w 42118086"/>
              <a:gd name="connsiteY227" fmla="*/ 3016688 h 6975464"/>
              <a:gd name="connsiteX228" fmla="*/ 1862913 w 42118086"/>
              <a:gd name="connsiteY228" fmla="*/ 3304513 h 6975464"/>
              <a:gd name="connsiteX229" fmla="*/ 2243855 w 42118086"/>
              <a:gd name="connsiteY229" fmla="*/ 3008803 h 6975464"/>
              <a:gd name="connsiteX230" fmla="*/ 2243855 w 42118086"/>
              <a:gd name="connsiteY230" fmla="*/ 2891307 h 6975464"/>
              <a:gd name="connsiteX231" fmla="*/ 2231236 w 42118086"/>
              <a:gd name="connsiteY231" fmla="*/ 2896827 h 6975464"/>
              <a:gd name="connsiteX232" fmla="*/ 2231236 w 42118086"/>
              <a:gd name="connsiteY232" fmla="*/ 3002494 h 6975464"/>
              <a:gd name="connsiteX233" fmla="*/ 1869222 w 42118086"/>
              <a:gd name="connsiteY233" fmla="*/ 3283222 h 6975464"/>
              <a:gd name="connsiteX234" fmla="*/ 1869222 w 42118086"/>
              <a:gd name="connsiteY234" fmla="*/ 2937043 h 6975464"/>
              <a:gd name="connsiteX235" fmla="*/ 2231236 w 42118086"/>
              <a:gd name="connsiteY235" fmla="*/ 2656315 h 6975464"/>
              <a:gd name="connsiteX236" fmla="*/ 2231236 w 42118086"/>
              <a:gd name="connsiteY236" fmla="*/ 2896038 h 6975464"/>
              <a:gd name="connsiteX237" fmla="*/ 2243855 w 42118086"/>
              <a:gd name="connsiteY237" fmla="*/ 2890518 h 6975464"/>
              <a:gd name="connsiteX238" fmla="*/ 2243855 w 42118086"/>
              <a:gd name="connsiteY238" fmla="*/ 2639755 h 6975464"/>
              <a:gd name="connsiteX239" fmla="*/ 2113720 w 42118086"/>
              <a:gd name="connsiteY239" fmla="*/ 2540397 h 6975464"/>
              <a:gd name="connsiteX240" fmla="*/ 2100312 w 42118086"/>
              <a:gd name="connsiteY240" fmla="*/ 2546705 h 6975464"/>
              <a:gd name="connsiteX241" fmla="*/ 2226503 w 42118086"/>
              <a:gd name="connsiteY241" fmla="*/ 2642910 h 6975464"/>
              <a:gd name="connsiteX242" fmla="*/ 1862124 w 42118086"/>
              <a:gd name="connsiteY242" fmla="*/ 2925215 h 6975464"/>
              <a:gd name="connsiteX243" fmla="*/ 1496955 w 42118086"/>
              <a:gd name="connsiteY243" fmla="*/ 2647641 h 6975464"/>
              <a:gd name="connsiteX244" fmla="*/ 1861335 w 42118086"/>
              <a:gd name="connsiteY244" fmla="*/ 2365336 h 6975464"/>
              <a:gd name="connsiteX245" fmla="*/ 2099523 w 42118086"/>
              <a:gd name="connsiteY245" fmla="*/ 2545916 h 6975464"/>
              <a:gd name="connsiteX246" fmla="*/ 2112931 w 42118086"/>
              <a:gd name="connsiteY246" fmla="*/ 2539608 h 6975464"/>
              <a:gd name="connsiteX247" fmla="*/ 1870800 w 42118086"/>
              <a:gd name="connsiteY247" fmla="*/ 2355873 h 6975464"/>
              <a:gd name="connsiteX248" fmla="*/ 1870800 w 42118086"/>
              <a:gd name="connsiteY248" fmla="*/ 2176869 h 6975464"/>
              <a:gd name="connsiteX249" fmla="*/ 1857392 w 42118086"/>
              <a:gd name="connsiteY249" fmla="*/ 2178447 h 6975464"/>
              <a:gd name="connsiteX250" fmla="*/ 1857392 w 42118086"/>
              <a:gd name="connsiteY250" fmla="*/ 2350353 h 6975464"/>
              <a:gd name="connsiteX251" fmla="*/ 1496167 w 42118086"/>
              <a:gd name="connsiteY251" fmla="*/ 2631081 h 6975464"/>
              <a:gd name="connsiteX252" fmla="*/ 1496167 w 42118086"/>
              <a:gd name="connsiteY252" fmla="*/ 2284114 h 6975464"/>
              <a:gd name="connsiteX253" fmla="*/ 1666526 w 42118086"/>
              <a:gd name="connsiteY253" fmla="*/ 2152424 h 6975464"/>
              <a:gd name="connsiteX254" fmla="*/ 1658639 w 42118086"/>
              <a:gd name="connsiteY254" fmla="*/ 2141384 h 6975464"/>
              <a:gd name="connsiteX255" fmla="*/ 1666526 w 42118086"/>
              <a:gd name="connsiteY255" fmla="*/ 2151636 h 6975464"/>
              <a:gd name="connsiteX256" fmla="*/ 1857392 w 42118086"/>
              <a:gd name="connsiteY256" fmla="*/ 2003386 h 6975464"/>
              <a:gd name="connsiteX257" fmla="*/ 1857392 w 42118086"/>
              <a:gd name="connsiteY257" fmla="*/ 2177658 h 6975464"/>
              <a:gd name="connsiteX258" fmla="*/ 1870800 w 42118086"/>
              <a:gd name="connsiteY258" fmla="*/ 2176081 h 6975464"/>
              <a:gd name="connsiteX259" fmla="*/ 1870800 w 42118086"/>
              <a:gd name="connsiteY259" fmla="*/ 1998654 h 6975464"/>
              <a:gd name="connsiteX260" fmla="*/ 1886574 w 42118086"/>
              <a:gd name="connsiteY260" fmla="*/ 1986037 h 6975464"/>
              <a:gd name="connsiteX261" fmla="*/ 1886574 w 42118086"/>
              <a:gd name="connsiteY261" fmla="*/ 1969478 h 6975464"/>
              <a:gd name="connsiteX262" fmla="*/ 1869222 w 42118086"/>
              <a:gd name="connsiteY262" fmla="*/ 1982883 h 6975464"/>
              <a:gd name="connsiteX263" fmla="*/ 1869222 w 42118086"/>
              <a:gd name="connsiteY263" fmla="*/ 1636704 h 6975464"/>
              <a:gd name="connsiteX264" fmla="*/ 1886574 w 42118086"/>
              <a:gd name="connsiteY264" fmla="*/ 1623299 h 6975464"/>
              <a:gd name="connsiteX265" fmla="*/ 1886574 w 42118086"/>
              <a:gd name="connsiteY265" fmla="*/ 1606739 h 6975464"/>
              <a:gd name="connsiteX266" fmla="*/ 1862124 w 42118086"/>
              <a:gd name="connsiteY266" fmla="*/ 1625665 h 6975464"/>
              <a:gd name="connsiteX267" fmla="*/ 1496955 w 42118086"/>
              <a:gd name="connsiteY267" fmla="*/ 1348091 h 6975464"/>
              <a:gd name="connsiteX268" fmla="*/ 1861335 w 42118086"/>
              <a:gd name="connsiteY268" fmla="*/ 1064997 h 6975464"/>
              <a:gd name="connsiteX269" fmla="*/ 2226503 w 42118086"/>
              <a:gd name="connsiteY269" fmla="*/ 1342571 h 6975464"/>
              <a:gd name="connsiteX270" fmla="*/ 1887362 w 42118086"/>
              <a:gd name="connsiteY270" fmla="*/ 1605951 h 6975464"/>
              <a:gd name="connsiteX271" fmla="*/ 1887362 w 42118086"/>
              <a:gd name="connsiteY271" fmla="*/ 1622510 h 6975464"/>
              <a:gd name="connsiteX272" fmla="*/ 2231236 w 42118086"/>
              <a:gd name="connsiteY272" fmla="*/ 1355976 h 6975464"/>
              <a:gd name="connsiteX273" fmla="*/ 2231236 w 42118086"/>
              <a:gd name="connsiteY273" fmla="*/ 1702944 h 6975464"/>
              <a:gd name="connsiteX274" fmla="*/ 1887362 w 42118086"/>
              <a:gd name="connsiteY274" fmla="*/ 1968689 h 6975464"/>
              <a:gd name="connsiteX275" fmla="*/ 1887362 w 42118086"/>
              <a:gd name="connsiteY275" fmla="*/ 1985249 h 6975464"/>
              <a:gd name="connsiteX276" fmla="*/ 2243855 w 42118086"/>
              <a:gd name="connsiteY276" fmla="*/ 1709252 h 6975464"/>
              <a:gd name="connsiteX277" fmla="*/ 2243855 w 42118086"/>
              <a:gd name="connsiteY277" fmla="*/ 1339416 h 6975464"/>
              <a:gd name="connsiteX278" fmla="*/ 1870800 w 42118086"/>
              <a:gd name="connsiteY278" fmla="*/ 1056323 h 6975464"/>
              <a:gd name="connsiteX279" fmla="*/ 1870800 w 42118086"/>
              <a:gd name="connsiteY279" fmla="*/ 707778 h 6975464"/>
              <a:gd name="connsiteX280" fmla="*/ 1857392 w 42118086"/>
              <a:gd name="connsiteY280" fmla="*/ 718030 h 6975464"/>
              <a:gd name="connsiteX281" fmla="*/ 1857392 w 42118086"/>
              <a:gd name="connsiteY281" fmla="*/ 1050803 h 6975464"/>
              <a:gd name="connsiteX282" fmla="*/ 1496167 w 42118086"/>
              <a:gd name="connsiteY282" fmla="*/ 1331531 h 6975464"/>
              <a:gd name="connsiteX283" fmla="*/ 1496167 w 42118086"/>
              <a:gd name="connsiteY283" fmla="*/ 985352 h 6975464"/>
              <a:gd name="connsiteX284" fmla="*/ 1857392 w 42118086"/>
              <a:gd name="connsiteY284" fmla="*/ 704624 h 6975464"/>
              <a:gd name="connsiteX285" fmla="*/ 1857392 w 42118086"/>
              <a:gd name="connsiteY285" fmla="*/ 717241 h 6975464"/>
              <a:gd name="connsiteX286" fmla="*/ 1870800 w 42118086"/>
              <a:gd name="connsiteY286" fmla="*/ 706990 h 6975464"/>
              <a:gd name="connsiteX287" fmla="*/ 1870800 w 42118086"/>
              <a:gd name="connsiteY287" fmla="*/ 688064 h 6975464"/>
              <a:gd name="connsiteX288" fmla="*/ 1509574 w 42118086"/>
              <a:gd name="connsiteY288" fmla="*/ 412856 h 6975464"/>
              <a:gd name="connsiteX289" fmla="*/ 1498533 w 42118086"/>
              <a:gd name="connsiteY289" fmla="*/ 421530 h 6975464"/>
              <a:gd name="connsiteX290" fmla="*/ 1508786 w 42118086"/>
              <a:gd name="connsiteY290" fmla="*/ 412856 h 6975464"/>
              <a:gd name="connsiteX291" fmla="*/ 1493012 w 42118086"/>
              <a:gd name="connsiteY291" fmla="*/ 401028 h 6975464"/>
              <a:gd name="connsiteX292" fmla="*/ 1493012 w 42118086"/>
              <a:gd name="connsiteY292" fmla="*/ 119417 h 6975464"/>
              <a:gd name="connsiteX293" fmla="*/ 1493012 w 42118086"/>
              <a:gd name="connsiteY293" fmla="*/ 117464 h 6975464"/>
              <a:gd name="connsiteX294" fmla="*/ 1398859 w 42118086"/>
              <a:gd name="connsiteY294" fmla="*/ 117464 h 6975464"/>
              <a:gd name="connsiteX295" fmla="*/ 1480393 w 42118086"/>
              <a:gd name="connsiteY295" fmla="*/ 117464 h 6975464"/>
              <a:gd name="connsiteX296" fmla="*/ 1480393 w 42118086"/>
              <a:gd name="connsiteY296" fmla="*/ 201868 h 6975464"/>
              <a:gd name="connsiteX297" fmla="*/ 1480393 w 42118086"/>
              <a:gd name="connsiteY297" fmla="*/ 401028 h 6975464"/>
              <a:gd name="connsiteX298" fmla="*/ 1118379 w 42118086"/>
              <a:gd name="connsiteY298" fmla="*/ 681756 h 6975464"/>
              <a:gd name="connsiteX299" fmla="*/ 1118379 w 42118086"/>
              <a:gd name="connsiteY299" fmla="*/ 335577 h 6975464"/>
              <a:gd name="connsiteX300" fmla="*/ 1379242 w 42118086"/>
              <a:gd name="connsiteY300" fmla="*/ 132719 h 6975464"/>
              <a:gd name="connsiteX301" fmla="*/ 1398859 w 42118086"/>
              <a:gd name="connsiteY301" fmla="*/ 117464 h 6975464"/>
              <a:gd name="connsiteX302" fmla="*/ 840168 w 42118086"/>
              <a:gd name="connsiteY302" fmla="*/ 117464 h 6975464"/>
              <a:gd name="connsiteX303" fmla="*/ 1377550 w 42118086"/>
              <a:gd name="connsiteY303" fmla="*/ 117464 h 6975464"/>
              <a:gd name="connsiteX304" fmla="*/ 1301753 w 42118086"/>
              <a:gd name="connsiteY304" fmla="*/ 176360 h 6975464"/>
              <a:gd name="connsiteX305" fmla="*/ 1112069 w 42118086"/>
              <a:gd name="connsiteY305" fmla="*/ 323748 h 6975464"/>
              <a:gd name="connsiteX306" fmla="*/ 857417 w 42118086"/>
              <a:gd name="connsiteY306" fmla="*/ 130551 h 6975464"/>
              <a:gd name="connsiteX307" fmla="*/ 840168 w 42118086"/>
              <a:gd name="connsiteY307" fmla="*/ 117464 h 6975464"/>
              <a:gd name="connsiteX0" fmla="*/ 738225 w 42198532"/>
              <a:gd name="connsiteY0" fmla="*/ 6911396 h 6975464"/>
              <a:gd name="connsiteX1" fmla="*/ 814828 w 42198532"/>
              <a:gd name="connsiteY1" fmla="*/ 6969750 h 6975464"/>
              <a:gd name="connsiteX2" fmla="*/ 822329 w 42198532"/>
              <a:gd name="connsiteY2" fmla="*/ 6975464 h 6975464"/>
              <a:gd name="connsiteX3" fmla="*/ 655724 w 42198532"/>
              <a:gd name="connsiteY3" fmla="*/ 6975464 h 6975464"/>
              <a:gd name="connsiteX4" fmla="*/ 656989 w 42198532"/>
              <a:gd name="connsiteY4" fmla="*/ 6974481 h 6975464"/>
              <a:gd name="connsiteX5" fmla="*/ 738225 w 42198532"/>
              <a:gd name="connsiteY5" fmla="*/ 6911396 h 6975464"/>
              <a:gd name="connsiteX6" fmla="*/ 733493 w 42198532"/>
              <a:gd name="connsiteY6" fmla="*/ 6551812 h 6975464"/>
              <a:gd name="connsiteX7" fmla="*/ 733493 w 42198532"/>
              <a:gd name="connsiteY7" fmla="*/ 6897991 h 6975464"/>
              <a:gd name="connsiteX8" fmla="*/ 639637 w 42198532"/>
              <a:gd name="connsiteY8" fmla="*/ 6970539 h 6975464"/>
              <a:gd name="connsiteX9" fmla="*/ 656989 w 42198532"/>
              <a:gd name="connsiteY9" fmla="*/ 6974481 h 6975464"/>
              <a:gd name="connsiteX10" fmla="*/ 638848 w 42198532"/>
              <a:gd name="connsiteY10" fmla="*/ 6971327 h 6975464"/>
              <a:gd name="connsiteX11" fmla="*/ 633515 w 42198532"/>
              <a:gd name="connsiteY11" fmla="*/ 6975464 h 6975464"/>
              <a:gd name="connsiteX12" fmla="*/ 371479 w 42198532"/>
              <a:gd name="connsiteY12" fmla="*/ 6975464 h 6975464"/>
              <a:gd name="connsiteX13" fmla="*/ 371479 w 42198532"/>
              <a:gd name="connsiteY13" fmla="*/ 6917056 h 6975464"/>
              <a:gd name="connsiteX14" fmla="*/ 371479 w 42198532"/>
              <a:gd name="connsiteY14" fmla="*/ 6832540 h 6975464"/>
              <a:gd name="connsiteX15" fmla="*/ 733493 w 42198532"/>
              <a:gd name="connsiteY15" fmla="*/ 6551812 h 6975464"/>
              <a:gd name="connsiteX16" fmla="*/ 1106548 w 42198532"/>
              <a:gd name="connsiteY16" fmla="*/ 5904403 h 6975464"/>
              <a:gd name="connsiteX17" fmla="*/ 1106548 w 42198532"/>
              <a:gd name="connsiteY17" fmla="*/ 6251370 h 6975464"/>
              <a:gd name="connsiteX18" fmla="*/ 1012693 w 42198532"/>
              <a:gd name="connsiteY18" fmla="*/ 6323918 h 6975464"/>
              <a:gd name="connsiteX19" fmla="*/ 744534 w 42198532"/>
              <a:gd name="connsiteY19" fmla="*/ 6531309 h 6975464"/>
              <a:gd name="connsiteX20" fmla="*/ 744534 w 42198532"/>
              <a:gd name="connsiteY20" fmla="*/ 6185131 h 6975464"/>
              <a:gd name="connsiteX21" fmla="*/ 873093 w 42198532"/>
              <a:gd name="connsiteY21" fmla="*/ 6085772 h 6975464"/>
              <a:gd name="connsiteX22" fmla="*/ 1106548 w 42198532"/>
              <a:gd name="connsiteY22" fmla="*/ 5904403 h 6975464"/>
              <a:gd name="connsiteX23" fmla="*/ 1739875 w 42198532"/>
              <a:gd name="connsiteY23" fmla="*/ 5788484 h 6975464"/>
              <a:gd name="connsiteX24" fmla="*/ 1726467 w 42198532"/>
              <a:gd name="connsiteY24" fmla="*/ 5794792 h 6975464"/>
              <a:gd name="connsiteX25" fmla="*/ 1739875 w 42198532"/>
              <a:gd name="connsiteY25" fmla="*/ 5788484 h 6975464"/>
              <a:gd name="connsiteX26" fmla="*/ 1488280 w 42198532"/>
              <a:gd name="connsiteY26" fmla="*/ 5613423 h 6975464"/>
              <a:gd name="connsiteX27" fmla="*/ 1726467 w 42198532"/>
              <a:gd name="connsiteY27" fmla="*/ 5794792 h 6975464"/>
              <a:gd name="connsiteX28" fmla="*/ 1853448 w 42198532"/>
              <a:gd name="connsiteY28" fmla="*/ 5890997 h 6975464"/>
              <a:gd name="connsiteX29" fmla="*/ 1489068 w 42198532"/>
              <a:gd name="connsiteY29" fmla="*/ 6174091 h 6975464"/>
              <a:gd name="connsiteX30" fmla="*/ 1123900 w 42198532"/>
              <a:gd name="connsiteY30" fmla="*/ 5896517 h 6975464"/>
              <a:gd name="connsiteX31" fmla="*/ 1488280 w 42198532"/>
              <a:gd name="connsiteY31" fmla="*/ 5613423 h 6975464"/>
              <a:gd name="connsiteX32" fmla="*/ 359648 w 42198532"/>
              <a:gd name="connsiteY32" fmla="*/ 4965225 h 6975464"/>
              <a:gd name="connsiteX33" fmla="*/ 724817 w 42198532"/>
              <a:gd name="connsiteY33" fmla="*/ 5242799 h 6975464"/>
              <a:gd name="connsiteX34" fmla="*/ 487418 w 42198532"/>
              <a:gd name="connsiteY34" fmla="*/ 5426534 h 6975464"/>
              <a:gd name="connsiteX35" fmla="*/ 493727 w 42198532"/>
              <a:gd name="connsiteY35" fmla="*/ 5437574 h 6975464"/>
              <a:gd name="connsiteX36" fmla="*/ 733493 w 42198532"/>
              <a:gd name="connsiteY36" fmla="*/ 5252262 h 6975464"/>
              <a:gd name="connsiteX37" fmla="*/ 733493 w 42198532"/>
              <a:gd name="connsiteY37" fmla="*/ 5598440 h 6975464"/>
              <a:gd name="connsiteX38" fmla="*/ 633328 w 42198532"/>
              <a:gd name="connsiteY38" fmla="*/ 5675720 h 6975464"/>
              <a:gd name="connsiteX39" fmla="*/ 641215 w 42198532"/>
              <a:gd name="connsiteY39" fmla="*/ 5688337 h 6975464"/>
              <a:gd name="connsiteX40" fmla="*/ 737436 w 42198532"/>
              <a:gd name="connsiteY40" fmla="*/ 5613423 h 6975464"/>
              <a:gd name="connsiteX41" fmla="*/ 1102605 w 42198532"/>
              <a:gd name="connsiteY41" fmla="*/ 5890997 h 6975464"/>
              <a:gd name="connsiteX42" fmla="*/ 866783 w 42198532"/>
              <a:gd name="connsiteY42" fmla="*/ 6073943 h 6975464"/>
              <a:gd name="connsiteX43" fmla="*/ 873093 w 42198532"/>
              <a:gd name="connsiteY43" fmla="*/ 6085772 h 6975464"/>
              <a:gd name="connsiteX44" fmla="*/ 865994 w 42198532"/>
              <a:gd name="connsiteY44" fmla="*/ 6074732 h 6975464"/>
              <a:gd name="connsiteX45" fmla="*/ 738225 w 42198532"/>
              <a:gd name="connsiteY45" fmla="*/ 6174091 h 6975464"/>
              <a:gd name="connsiteX46" fmla="*/ 373056 w 42198532"/>
              <a:gd name="connsiteY46" fmla="*/ 5896517 h 6975464"/>
              <a:gd name="connsiteX47" fmla="*/ 640426 w 42198532"/>
              <a:gd name="connsiteY47" fmla="*/ 5689125 h 6975464"/>
              <a:gd name="connsiteX48" fmla="*/ 633328 w 42198532"/>
              <a:gd name="connsiteY48" fmla="*/ 5676508 h 6975464"/>
              <a:gd name="connsiteX49" fmla="*/ 371479 w 42198532"/>
              <a:gd name="connsiteY49" fmla="*/ 5879169 h 6975464"/>
              <a:gd name="connsiteX50" fmla="*/ 371479 w 42198532"/>
              <a:gd name="connsiteY50" fmla="*/ 5532990 h 6975464"/>
              <a:gd name="connsiteX51" fmla="*/ 493727 w 42198532"/>
              <a:gd name="connsiteY51" fmla="*/ 5438362 h 6975464"/>
              <a:gd name="connsiteX52" fmla="*/ 486629 w 42198532"/>
              <a:gd name="connsiteY52" fmla="*/ 5426534 h 6975464"/>
              <a:gd name="connsiteX53" fmla="*/ 365169 w 42198532"/>
              <a:gd name="connsiteY53" fmla="*/ 5521161 h 6975464"/>
              <a:gd name="connsiteX54" fmla="*/ 0 w 42198532"/>
              <a:gd name="connsiteY54" fmla="*/ 5243588 h 6975464"/>
              <a:gd name="connsiteX55" fmla="*/ 359648 w 42198532"/>
              <a:gd name="connsiteY55" fmla="*/ 4965225 h 6975464"/>
              <a:gd name="connsiteX56" fmla="*/ 1106548 w 42198532"/>
              <a:gd name="connsiteY56" fmla="*/ 4604852 h 6975464"/>
              <a:gd name="connsiteX57" fmla="*/ 1106548 w 42198532"/>
              <a:gd name="connsiteY57" fmla="*/ 4951031 h 6975464"/>
              <a:gd name="connsiteX58" fmla="*/ 1018214 w 42198532"/>
              <a:gd name="connsiteY58" fmla="*/ 5019636 h 6975464"/>
              <a:gd name="connsiteX59" fmla="*/ 1025312 w 42198532"/>
              <a:gd name="connsiteY59" fmla="*/ 5030676 h 6975464"/>
              <a:gd name="connsiteX60" fmla="*/ 1017425 w 42198532"/>
              <a:gd name="connsiteY60" fmla="*/ 5020424 h 6975464"/>
              <a:gd name="connsiteX61" fmla="*/ 744534 w 42198532"/>
              <a:gd name="connsiteY61" fmla="*/ 5231759 h 6975464"/>
              <a:gd name="connsiteX62" fmla="*/ 744534 w 42198532"/>
              <a:gd name="connsiteY62" fmla="*/ 4885580 h 6975464"/>
              <a:gd name="connsiteX63" fmla="*/ 856530 w 42198532"/>
              <a:gd name="connsiteY63" fmla="*/ 4798050 h 6975464"/>
              <a:gd name="connsiteX64" fmla="*/ 849432 w 42198532"/>
              <a:gd name="connsiteY64" fmla="*/ 4787799 h 6975464"/>
              <a:gd name="connsiteX65" fmla="*/ 857319 w 42198532"/>
              <a:gd name="connsiteY65" fmla="*/ 4798050 h 6975464"/>
              <a:gd name="connsiteX66" fmla="*/ 1106548 w 42198532"/>
              <a:gd name="connsiteY66" fmla="*/ 4604852 h 6975464"/>
              <a:gd name="connsiteX67" fmla="*/ 737436 w 42198532"/>
              <a:gd name="connsiteY67" fmla="*/ 4313873 h 6975464"/>
              <a:gd name="connsiteX68" fmla="*/ 1102605 w 42198532"/>
              <a:gd name="connsiteY68" fmla="*/ 4591447 h 6975464"/>
              <a:gd name="connsiteX69" fmla="*/ 849432 w 42198532"/>
              <a:gd name="connsiteY69" fmla="*/ 4787799 h 6975464"/>
              <a:gd name="connsiteX70" fmla="*/ 738225 w 42198532"/>
              <a:gd name="connsiteY70" fmla="*/ 4873752 h 6975464"/>
              <a:gd name="connsiteX71" fmla="*/ 373056 w 42198532"/>
              <a:gd name="connsiteY71" fmla="*/ 4596178 h 6975464"/>
              <a:gd name="connsiteX72" fmla="*/ 737436 w 42198532"/>
              <a:gd name="connsiteY72" fmla="*/ 4313873 h 6975464"/>
              <a:gd name="connsiteX73" fmla="*/ 1115224 w 42198532"/>
              <a:gd name="connsiteY73" fmla="*/ 3661732 h 6975464"/>
              <a:gd name="connsiteX74" fmla="*/ 1125477 w 42198532"/>
              <a:gd name="connsiteY74" fmla="*/ 3669618 h 6975464"/>
              <a:gd name="connsiteX75" fmla="*/ 1480393 w 42198532"/>
              <a:gd name="connsiteY75" fmla="*/ 3939306 h 6975464"/>
              <a:gd name="connsiteX76" fmla="*/ 1116013 w 42198532"/>
              <a:gd name="connsiteY76" fmla="*/ 4222399 h 6975464"/>
              <a:gd name="connsiteX77" fmla="*/ 750844 w 42198532"/>
              <a:gd name="connsiteY77" fmla="*/ 3944037 h 6975464"/>
              <a:gd name="connsiteX78" fmla="*/ 1115224 w 42198532"/>
              <a:gd name="connsiteY78" fmla="*/ 3661732 h 6975464"/>
              <a:gd name="connsiteX79" fmla="*/ 1480393 w 42198532"/>
              <a:gd name="connsiteY79" fmla="*/ 2656315 h 6975464"/>
              <a:gd name="connsiteX80" fmla="*/ 1480393 w 42198532"/>
              <a:gd name="connsiteY80" fmla="*/ 3002494 h 6975464"/>
              <a:gd name="connsiteX81" fmla="*/ 1386537 w 42198532"/>
              <a:gd name="connsiteY81" fmla="*/ 3075042 h 6975464"/>
              <a:gd name="connsiteX82" fmla="*/ 1392847 w 42198532"/>
              <a:gd name="connsiteY82" fmla="*/ 3086870 h 6975464"/>
              <a:gd name="connsiteX83" fmla="*/ 1385748 w 42198532"/>
              <a:gd name="connsiteY83" fmla="*/ 3075830 h 6975464"/>
              <a:gd name="connsiteX84" fmla="*/ 1118379 w 42198532"/>
              <a:gd name="connsiteY84" fmla="*/ 3283222 h 6975464"/>
              <a:gd name="connsiteX85" fmla="*/ 1118379 w 42198532"/>
              <a:gd name="connsiteY85" fmla="*/ 2937043 h 6975464"/>
              <a:gd name="connsiteX86" fmla="*/ 1246148 w 42198532"/>
              <a:gd name="connsiteY86" fmla="*/ 2837685 h 6975464"/>
              <a:gd name="connsiteX87" fmla="*/ 1239839 w 42198532"/>
              <a:gd name="connsiteY87" fmla="*/ 2825856 h 6975464"/>
              <a:gd name="connsiteX88" fmla="*/ 1246937 w 42198532"/>
              <a:gd name="connsiteY88" fmla="*/ 2836896 h 6975464"/>
              <a:gd name="connsiteX89" fmla="*/ 1480393 w 42198532"/>
              <a:gd name="connsiteY89" fmla="*/ 2656315 h 6975464"/>
              <a:gd name="connsiteX90" fmla="*/ 732704 w 42198532"/>
              <a:gd name="connsiteY90" fmla="*/ 1716349 h 6975464"/>
              <a:gd name="connsiteX91" fmla="*/ 1097873 w 42198532"/>
              <a:gd name="connsiteY91" fmla="*/ 1993923 h 6975464"/>
              <a:gd name="connsiteX92" fmla="*/ 860473 w 42198532"/>
              <a:gd name="connsiteY92" fmla="*/ 2177658 h 6975464"/>
              <a:gd name="connsiteX93" fmla="*/ 867572 w 42198532"/>
              <a:gd name="connsiteY93" fmla="*/ 2189486 h 6975464"/>
              <a:gd name="connsiteX94" fmla="*/ 1106548 w 42198532"/>
              <a:gd name="connsiteY94" fmla="*/ 2003386 h 6975464"/>
              <a:gd name="connsiteX95" fmla="*/ 1106548 w 42198532"/>
              <a:gd name="connsiteY95" fmla="*/ 2350353 h 6975464"/>
              <a:gd name="connsiteX96" fmla="*/ 1007172 w 42198532"/>
              <a:gd name="connsiteY96" fmla="*/ 2427632 h 6975464"/>
              <a:gd name="connsiteX97" fmla="*/ 1014270 w 42198532"/>
              <a:gd name="connsiteY97" fmla="*/ 2440249 h 6975464"/>
              <a:gd name="connsiteX98" fmla="*/ 1110492 w 42198532"/>
              <a:gd name="connsiteY98" fmla="*/ 2365336 h 6975464"/>
              <a:gd name="connsiteX99" fmla="*/ 1475660 w 42198532"/>
              <a:gd name="connsiteY99" fmla="*/ 2642910 h 6975464"/>
              <a:gd name="connsiteX100" fmla="*/ 1239839 w 42198532"/>
              <a:gd name="connsiteY100" fmla="*/ 2825856 h 6975464"/>
              <a:gd name="connsiteX101" fmla="*/ 1112069 w 42198532"/>
              <a:gd name="connsiteY101" fmla="*/ 2925215 h 6975464"/>
              <a:gd name="connsiteX102" fmla="*/ 746900 w 42198532"/>
              <a:gd name="connsiteY102" fmla="*/ 2647641 h 6975464"/>
              <a:gd name="connsiteX103" fmla="*/ 1013481 w 42198532"/>
              <a:gd name="connsiteY103" fmla="*/ 2440249 h 6975464"/>
              <a:gd name="connsiteX104" fmla="*/ 1006383 w 42198532"/>
              <a:gd name="connsiteY104" fmla="*/ 2427632 h 6975464"/>
              <a:gd name="connsiteX105" fmla="*/ 744534 w 42198532"/>
              <a:gd name="connsiteY105" fmla="*/ 2631081 h 6975464"/>
              <a:gd name="connsiteX106" fmla="*/ 744534 w 42198532"/>
              <a:gd name="connsiteY106" fmla="*/ 2284114 h 6975464"/>
              <a:gd name="connsiteX107" fmla="*/ 866783 w 42198532"/>
              <a:gd name="connsiteY107" fmla="*/ 2189486 h 6975464"/>
              <a:gd name="connsiteX108" fmla="*/ 860473 w 42198532"/>
              <a:gd name="connsiteY108" fmla="*/ 2178447 h 6975464"/>
              <a:gd name="connsiteX109" fmla="*/ 738225 w 42198532"/>
              <a:gd name="connsiteY109" fmla="*/ 2273074 h 6975464"/>
              <a:gd name="connsiteX110" fmla="*/ 373056 w 42198532"/>
              <a:gd name="connsiteY110" fmla="*/ 1995500 h 6975464"/>
              <a:gd name="connsiteX111" fmla="*/ 732704 w 42198532"/>
              <a:gd name="connsiteY111" fmla="*/ 1716349 h 6975464"/>
              <a:gd name="connsiteX112" fmla="*/ 1480393 w 42198532"/>
              <a:gd name="connsiteY112" fmla="*/ 1355976 h 6975464"/>
              <a:gd name="connsiteX113" fmla="*/ 1480393 w 42198532"/>
              <a:gd name="connsiteY113" fmla="*/ 1702944 h 6975464"/>
              <a:gd name="connsiteX114" fmla="*/ 1391269 w 42198532"/>
              <a:gd name="connsiteY114" fmla="*/ 1771549 h 6975464"/>
              <a:gd name="connsiteX115" fmla="*/ 1399156 w 42198532"/>
              <a:gd name="connsiteY115" fmla="*/ 1781800 h 6975464"/>
              <a:gd name="connsiteX116" fmla="*/ 1483547 w 42198532"/>
              <a:gd name="connsiteY116" fmla="*/ 1716349 h 6975464"/>
              <a:gd name="connsiteX117" fmla="*/ 1848716 w 42198532"/>
              <a:gd name="connsiteY117" fmla="*/ 1993923 h 6975464"/>
              <a:gd name="connsiteX118" fmla="*/ 1658639 w 42198532"/>
              <a:gd name="connsiteY118" fmla="*/ 2141384 h 6975464"/>
              <a:gd name="connsiteX119" fmla="*/ 1489068 w 42198532"/>
              <a:gd name="connsiteY119" fmla="*/ 2273074 h 6975464"/>
              <a:gd name="connsiteX120" fmla="*/ 1123900 w 42198532"/>
              <a:gd name="connsiteY120" fmla="*/ 1995500 h 6975464"/>
              <a:gd name="connsiteX121" fmla="*/ 1398368 w 42198532"/>
              <a:gd name="connsiteY121" fmla="*/ 1782588 h 6975464"/>
              <a:gd name="connsiteX122" fmla="*/ 1390481 w 42198532"/>
              <a:gd name="connsiteY122" fmla="*/ 1771549 h 6975464"/>
              <a:gd name="connsiteX123" fmla="*/ 1118379 w 42198532"/>
              <a:gd name="connsiteY123" fmla="*/ 1982883 h 6975464"/>
              <a:gd name="connsiteX124" fmla="*/ 1118379 w 42198532"/>
              <a:gd name="connsiteY124" fmla="*/ 1636704 h 6975464"/>
              <a:gd name="connsiteX125" fmla="*/ 1230374 w 42198532"/>
              <a:gd name="connsiteY125" fmla="*/ 1549963 h 6975464"/>
              <a:gd name="connsiteX126" fmla="*/ 1480393 w 42198532"/>
              <a:gd name="connsiteY126" fmla="*/ 1355976 h 6975464"/>
              <a:gd name="connsiteX127" fmla="*/ 1110492 w 42198532"/>
              <a:gd name="connsiteY127" fmla="*/ 1064997 h 6975464"/>
              <a:gd name="connsiteX128" fmla="*/ 1475660 w 42198532"/>
              <a:gd name="connsiteY128" fmla="*/ 1342571 h 6975464"/>
              <a:gd name="connsiteX129" fmla="*/ 1223276 w 42198532"/>
              <a:gd name="connsiteY129" fmla="*/ 1538923 h 6975464"/>
              <a:gd name="connsiteX130" fmla="*/ 1230374 w 42198532"/>
              <a:gd name="connsiteY130" fmla="*/ 1549963 h 6975464"/>
              <a:gd name="connsiteX131" fmla="*/ 1222487 w 42198532"/>
              <a:gd name="connsiteY131" fmla="*/ 1539711 h 6975464"/>
              <a:gd name="connsiteX132" fmla="*/ 1112069 w 42198532"/>
              <a:gd name="connsiteY132" fmla="*/ 1625665 h 6975464"/>
              <a:gd name="connsiteX133" fmla="*/ 746900 w 42198532"/>
              <a:gd name="connsiteY133" fmla="*/ 1348091 h 6975464"/>
              <a:gd name="connsiteX134" fmla="*/ 1110492 w 42198532"/>
              <a:gd name="connsiteY134" fmla="*/ 1064997 h 6975464"/>
              <a:gd name="connsiteX135" fmla="*/ 1488280 w 42198532"/>
              <a:gd name="connsiteY135" fmla="*/ 413645 h 6975464"/>
              <a:gd name="connsiteX136" fmla="*/ 1498533 w 42198532"/>
              <a:gd name="connsiteY136" fmla="*/ 421530 h 6975464"/>
              <a:gd name="connsiteX137" fmla="*/ 1853448 w 42198532"/>
              <a:gd name="connsiteY137" fmla="*/ 691218 h 6975464"/>
              <a:gd name="connsiteX138" fmla="*/ 1489068 w 42198532"/>
              <a:gd name="connsiteY138" fmla="*/ 973524 h 6975464"/>
              <a:gd name="connsiteX139" fmla="*/ 1123900 w 42198532"/>
              <a:gd name="connsiteY139" fmla="*/ 695950 h 6975464"/>
              <a:gd name="connsiteX140" fmla="*/ 1488280 w 42198532"/>
              <a:gd name="connsiteY140" fmla="*/ 413645 h 6975464"/>
              <a:gd name="connsiteX141" fmla="*/ 1493012 w 42198532"/>
              <a:gd name="connsiteY141" fmla="*/ 117464 h 6975464"/>
              <a:gd name="connsiteX142" fmla="*/ 42118086 w 42198532"/>
              <a:gd name="connsiteY142" fmla="*/ 0 h 6975464"/>
              <a:gd name="connsiteX143" fmla="*/ 42198532 w 42198532"/>
              <a:gd name="connsiteY143" fmla="*/ 6799268 h 6975464"/>
              <a:gd name="connsiteX144" fmla="*/ 843615 w 42198532"/>
              <a:gd name="connsiteY144" fmla="*/ 6975464 h 6975464"/>
              <a:gd name="connsiteX145" fmla="*/ 810785 w 42198532"/>
              <a:gd name="connsiteY145" fmla="*/ 6950504 h 6975464"/>
              <a:gd name="connsiteX146" fmla="*/ 746900 w 42198532"/>
              <a:gd name="connsiteY146" fmla="*/ 6901934 h 6975464"/>
              <a:gd name="connsiteX147" fmla="*/ 746900 w 42198532"/>
              <a:gd name="connsiteY147" fmla="*/ 6547081 h 6975464"/>
              <a:gd name="connsiteX148" fmla="*/ 1019002 w 42198532"/>
              <a:gd name="connsiteY148" fmla="*/ 6335746 h 6975464"/>
              <a:gd name="connsiteX149" fmla="*/ 1012693 w 42198532"/>
              <a:gd name="connsiteY149" fmla="*/ 6323918 h 6975464"/>
              <a:gd name="connsiteX150" fmla="*/ 1019791 w 42198532"/>
              <a:gd name="connsiteY150" fmla="*/ 6334957 h 6975464"/>
              <a:gd name="connsiteX151" fmla="*/ 1110492 w 42198532"/>
              <a:gd name="connsiteY151" fmla="*/ 6264775 h 6975464"/>
              <a:gd name="connsiteX152" fmla="*/ 1489068 w 42198532"/>
              <a:gd name="connsiteY152" fmla="*/ 6553389 h 6975464"/>
              <a:gd name="connsiteX153" fmla="*/ 1870800 w 42198532"/>
              <a:gd name="connsiteY153" fmla="*/ 6257678 h 6975464"/>
              <a:gd name="connsiteX154" fmla="*/ 1870800 w 42198532"/>
              <a:gd name="connsiteY154" fmla="*/ 6139394 h 6975464"/>
              <a:gd name="connsiteX155" fmla="*/ 1857392 w 42198532"/>
              <a:gd name="connsiteY155" fmla="*/ 6144914 h 6975464"/>
              <a:gd name="connsiteX156" fmla="*/ 1857392 w 42198532"/>
              <a:gd name="connsiteY156" fmla="*/ 6251370 h 6975464"/>
              <a:gd name="connsiteX157" fmla="*/ 1495378 w 42198532"/>
              <a:gd name="connsiteY157" fmla="*/ 6531309 h 6975464"/>
              <a:gd name="connsiteX158" fmla="*/ 1495378 w 42198532"/>
              <a:gd name="connsiteY158" fmla="*/ 6185131 h 6975464"/>
              <a:gd name="connsiteX159" fmla="*/ 1857392 w 42198532"/>
              <a:gd name="connsiteY159" fmla="*/ 5904403 h 6975464"/>
              <a:gd name="connsiteX160" fmla="*/ 1857392 w 42198532"/>
              <a:gd name="connsiteY160" fmla="*/ 6144125 h 6975464"/>
              <a:gd name="connsiteX161" fmla="*/ 1870800 w 42198532"/>
              <a:gd name="connsiteY161" fmla="*/ 6138605 h 6975464"/>
              <a:gd name="connsiteX162" fmla="*/ 1870800 w 42198532"/>
              <a:gd name="connsiteY162" fmla="*/ 5887843 h 6975464"/>
              <a:gd name="connsiteX163" fmla="*/ 1739875 w 42198532"/>
              <a:gd name="connsiteY163" fmla="*/ 5788484 h 6975464"/>
              <a:gd name="connsiteX164" fmla="*/ 1497744 w 42198532"/>
              <a:gd name="connsiteY164" fmla="*/ 5604749 h 6975464"/>
              <a:gd name="connsiteX165" fmla="*/ 1497744 w 42198532"/>
              <a:gd name="connsiteY165" fmla="*/ 5424957 h 6975464"/>
              <a:gd name="connsiteX166" fmla="*/ 1484336 w 42198532"/>
              <a:gd name="connsiteY166" fmla="*/ 5427322 h 6975464"/>
              <a:gd name="connsiteX167" fmla="*/ 1484336 w 42198532"/>
              <a:gd name="connsiteY167" fmla="*/ 5598440 h 6975464"/>
              <a:gd name="connsiteX168" fmla="*/ 1122322 w 42198532"/>
              <a:gd name="connsiteY168" fmla="*/ 5879169 h 6975464"/>
              <a:gd name="connsiteX169" fmla="*/ 1122322 w 42198532"/>
              <a:gd name="connsiteY169" fmla="*/ 5532990 h 6975464"/>
              <a:gd name="connsiteX170" fmla="*/ 1292682 w 42198532"/>
              <a:gd name="connsiteY170" fmla="*/ 5400511 h 6975464"/>
              <a:gd name="connsiteX171" fmla="*/ 1285583 w 42198532"/>
              <a:gd name="connsiteY171" fmla="*/ 5390260 h 6975464"/>
              <a:gd name="connsiteX172" fmla="*/ 1116013 w 42198532"/>
              <a:gd name="connsiteY172" fmla="*/ 5521161 h 6975464"/>
              <a:gd name="connsiteX173" fmla="*/ 750844 w 42198532"/>
              <a:gd name="connsiteY173" fmla="*/ 5243588 h 6975464"/>
              <a:gd name="connsiteX174" fmla="*/ 1025312 w 42198532"/>
              <a:gd name="connsiteY174" fmla="*/ 5030676 h 6975464"/>
              <a:gd name="connsiteX175" fmla="*/ 1110492 w 42198532"/>
              <a:gd name="connsiteY175" fmla="*/ 4965225 h 6975464"/>
              <a:gd name="connsiteX176" fmla="*/ 1475660 w 42198532"/>
              <a:gd name="connsiteY176" fmla="*/ 5242799 h 6975464"/>
              <a:gd name="connsiteX177" fmla="*/ 1285583 w 42198532"/>
              <a:gd name="connsiteY177" fmla="*/ 5389472 h 6975464"/>
              <a:gd name="connsiteX178" fmla="*/ 1293470 w 42198532"/>
              <a:gd name="connsiteY178" fmla="*/ 5400511 h 6975464"/>
              <a:gd name="connsiteX179" fmla="*/ 1484336 w 42198532"/>
              <a:gd name="connsiteY179" fmla="*/ 5252262 h 6975464"/>
              <a:gd name="connsiteX180" fmla="*/ 1484336 w 42198532"/>
              <a:gd name="connsiteY180" fmla="*/ 5426534 h 6975464"/>
              <a:gd name="connsiteX181" fmla="*/ 1497744 w 42198532"/>
              <a:gd name="connsiteY181" fmla="*/ 5424168 h 6975464"/>
              <a:gd name="connsiteX182" fmla="*/ 1497744 w 42198532"/>
              <a:gd name="connsiteY182" fmla="*/ 5246742 h 6975464"/>
              <a:gd name="connsiteX183" fmla="*/ 1513518 w 42198532"/>
              <a:gd name="connsiteY183" fmla="*/ 5234125 h 6975464"/>
              <a:gd name="connsiteX184" fmla="*/ 1513518 w 42198532"/>
              <a:gd name="connsiteY184" fmla="*/ 5217565 h 6975464"/>
              <a:gd name="connsiteX185" fmla="*/ 1495378 w 42198532"/>
              <a:gd name="connsiteY185" fmla="*/ 5231759 h 6975464"/>
              <a:gd name="connsiteX186" fmla="*/ 1495378 w 42198532"/>
              <a:gd name="connsiteY186" fmla="*/ 4885580 h 6975464"/>
              <a:gd name="connsiteX187" fmla="*/ 1513518 w 42198532"/>
              <a:gd name="connsiteY187" fmla="*/ 4871386 h 6975464"/>
              <a:gd name="connsiteX188" fmla="*/ 1513518 w 42198532"/>
              <a:gd name="connsiteY188" fmla="*/ 4854826 h 6975464"/>
              <a:gd name="connsiteX189" fmla="*/ 1489068 w 42198532"/>
              <a:gd name="connsiteY189" fmla="*/ 4873752 h 6975464"/>
              <a:gd name="connsiteX190" fmla="*/ 1123900 w 42198532"/>
              <a:gd name="connsiteY190" fmla="*/ 4596178 h 6975464"/>
              <a:gd name="connsiteX191" fmla="*/ 1488280 w 42198532"/>
              <a:gd name="connsiteY191" fmla="*/ 4313873 h 6975464"/>
              <a:gd name="connsiteX192" fmla="*/ 1853448 w 42198532"/>
              <a:gd name="connsiteY192" fmla="*/ 4591447 h 6975464"/>
              <a:gd name="connsiteX193" fmla="*/ 1514307 w 42198532"/>
              <a:gd name="connsiteY193" fmla="*/ 4854826 h 6975464"/>
              <a:gd name="connsiteX194" fmla="*/ 1514307 w 42198532"/>
              <a:gd name="connsiteY194" fmla="*/ 4870598 h 6975464"/>
              <a:gd name="connsiteX195" fmla="*/ 1857392 w 42198532"/>
              <a:gd name="connsiteY195" fmla="*/ 4604852 h 6975464"/>
              <a:gd name="connsiteX196" fmla="*/ 1857392 w 42198532"/>
              <a:gd name="connsiteY196" fmla="*/ 4951031 h 6975464"/>
              <a:gd name="connsiteX197" fmla="*/ 1514307 w 42198532"/>
              <a:gd name="connsiteY197" fmla="*/ 5217565 h 6975464"/>
              <a:gd name="connsiteX198" fmla="*/ 1514307 w 42198532"/>
              <a:gd name="connsiteY198" fmla="*/ 5234125 h 6975464"/>
              <a:gd name="connsiteX199" fmla="*/ 1870800 w 42198532"/>
              <a:gd name="connsiteY199" fmla="*/ 4957339 h 6975464"/>
              <a:gd name="connsiteX200" fmla="*/ 1870800 w 42198532"/>
              <a:gd name="connsiteY200" fmla="*/ 4588292 h 6975464"/>
              <a:gd name="connsiteX201" fmla="*/ 1497744 w 42198532"/>
              <a:gd name="connsiteY201" fmla="*/ 4304410 h 6975464"/>
              <a:gd name="connsiteX202" fmla="*/ 1497744 w 42198532"/>
              <a:gd name="connsiteY202" fmla="*/ 3956654 h 6975464"/>
              <a:gd name="connsiteX203" fmla="*/ 1484336 w 42198532"/>
              <a:gd name="connsiteY203" fmla="*/ 3966905 h 6975464"/>
              <a:gd name="connsiteX204" fmla="*/ 1484336 w 42198532"/>
              <a:gd name="connsiteY204" fmla="*/ 4299679 h 6975464"/>
              <a:gd name="connsiteX205" fmla="*/ 1122322 w 42198532"/>
              <a:gd name="connsiteY205" fmla="*/ 4579618 h 6975464"/>
              <a:gd name="connsiteX206" fmla="*/ 1122322 w 42198532"/>
              <a:gd name="connsiteY206" fmla="*/ 4233439 h 6975464"/>
              <a:gd name="connsiteX207" fmla="*/ 1484336 w 42198532"/>
              <a:gd name="connsiteY207" fmla="*/ 3952712 h 6975464"/>
              <a:gd name="connsiteX208" fmla="*/ 1484336 w 42198532"/>
              <a:gd name="connsiteY208" fmla="*/ 3966117 h 6975464"/>
              <a:gd name="connsiteX209" fmla="*/ 1497744 w 42198532"/>
              <a:gd name="connsiteY209" fmla="*/ 3955866 h 6975464"/>
              <a:gd name="connsiteX210" fmla="*/ 1497744 w 42198532"/>
              <a:gd name="connsiteY210" fmla="*/ 3936152 h 6975464"/>
              <a:gd name="connsiteX211" fmla="*/ 1136519 w 42198532"/>
              <a:gd name="connsiteY211" fmla="*/ 3661732 h 6975464"/>
              <a:gd name="connsiteX212" fmla="*/ 1125477 w 42198532"/>
              <a:gd name="connsiteY212" fmla="*/ 3669618 h 6975464"/>
              <a:gd name="connsiteX213" fmla="*/ 1135730 w 42198532"/>
              <a:gd name="connsiteY213" fmla="*/ 3660943 h 6975464"/>
              <a:gd name="connsiteX214" fmla="*/ 1119956 w 42198532"/>
              <a:gd name="connsiteY214" fmla="*/ 3649115 h 6975464"/>
              <a:gd name="connsiteX215" fmla="*/ 1119956 w 42198532"/>
              <a:gd name="connsiteY215" fmla="*/ 3637286 h 6975464"/>
              <a:gd name="connsiteX216" fmla="*/ 1106548 w 42198532"/>
              <a:gd name="connsiteY216" fmla="*/ 3637286 h 6975464"/>
              <a:gd name="connsiteX217" fmla="*/ 1106548 w 42198532"/>
              <a:gd name="connsiteY217" fmla="*/ 3649903 h 6975464"/>
              <a:gd name="connsiteX218" fmla="*/ 744534 w 42198532"/>
              <a:gd name="connsiteY218" fmla="*/ 3929843 h 6975464"/>
              <a:gd name="connsiteX219" fmla="*/ 744534 w 42198532"/>
              <a:gd name="connsiteY219" fmla="*/ 3612841 h 6975464"/>
              <a:gd name="connsiteX220" fmla="*/ 744534 w 42198532"/>
              <a:gd name="connsiteY220" fmla="*/ 3584453 h 6975464"/>
              <a:gd name="connsiteX221" fmla="*/ 1106548 w 42198532"/>
              <a:gd name="connsiteY221" fmla="*/ 3303725 h 6975464"/>
              <a:gd name="connsiteX222" fmla="*/ 1106548 w 42198532"/>
              <a:gd name="connsiteY222" fmla="*/ 3617573 h 6975464"/>
              <a:gd name="connsiteX223" fmla="*/ 1106548 w 42198532"/>
              <a:gd name="connsiteY223" fmla="*/ 3636498 h 6975464"/>
              <a:gd name="connsiteX224" fmla="*/ 1119956 w 42198532"/>
              <a:gd name="connsiteY224" fmla="*/ 3636498 h 6975464"/>
              <a:gd name="connsiteX225" fmla="*/ 1119956 w 42198532"/>
              <a:gd name="connsiteY225" fmla="*/ 3298205 h 6975464"/>
              <a:gd name="connsiteX226" fmla="*/ 1392847 w 42198532"/>
              <a:gd name="connsiteY226" fmla="*/ 3086870 h 6975464"/>
              <a:gd name="connsiteX227" fmla="*/ 1483547 w 42198532"/>
              <a:gd name="connsiteY227" fmla="*/ 3016688 h 6975464"/>
              <a:gd name="connsiteX228" fmla="*/ 1862913 w 42198532"/>
              <a:gd name="connsiteY228" fmla="*/ 3304513 h 6975464"/>
              <a:gd name="connsiteX229" fmla="*/ 2243855 w 42198532"/>
              <a:gd name="connsiteY229" fmla="*/ 3008803 h 6975464"/>
              <a:gd name="connsiteX230" fmla="*/ 2243855 w 42198532"/>
              <a:gd name="connsiteY230" fmla="*/ 2891307 h 6975464"/>
              <a:gd name="connsiteX231" fmla="*/ 2231236 w 42198532"/>
              <a:gd name="connsiteY231" fmla="*/ 2896827 h 6975464"/>
              <a:gd name="connsiteX232" fmla="*/ 2231236 w 42198532"/>
              <a:gd name="connsiteY232" fmla="*/ 3002494 h 6975464"/>
              <a:gd name="connsiteX233" fmla="*/ 1869222 w 42198532"/>
              <a:gd name="connsiteY233" fmla="*/ 3283222 h 6975464"/>
              <a:gd name="connsiteX234" fmla="*/ 1869222 w 42198532"/>
              <a:gd name="connsiteY234" fmla="*/ 2937043 h 6975464"/>
              <a:gd name="connsiteX235" fmla="*/ 2231236 w 42198532"/>
              <a:gd name="connsiteY235" fmla="*/ 2656315 h 6975464"/>
              <a:gd name="connsiteX236" fmla="*/ 2231236 w 42198532"/>
              <a:gd name="connsiteY236" fmla="*/ 2896038 h 6975464"/>
              <a:gd name="connsiteX237" fmla="*/ 2243855 w 42198532"/>
              <a:gd name="connsiteY237" fmla="*/ 2890518 h 6975464"/>
              <a:gd name="connsiteX238" fmla="*/ 2243855 w 42198532"/>
              <a:gd name="connsiteY238" fmla="*/ 2639755 h 6975464"/>
              <a:gd name="connsiteX239" fmla="*/ 2113720 w 42198532"/>
              <a:gd name="connsiteY239" fmla="*/ 2540397 h 6975464"/>
              <a:gd name="connsiteX240" fmla="*/ 2100312 w 42198532"/>
              <a:gd name="connsiteY240" fmla="*/ 2546705 h 6975464"/>
              <a:gd name="connsiteX241" fmla="*/ 2226503 w 42198532"/>
              <a:gd name="connsiteY241" fmla="*/ 2642910 h 6975464"/>
              <a:gd name="connsiteX242" fmla="*/ 1862124 w 42198532"/>
              <a:gd name="connsiteY242" fmla="*/ 2925215 h 6975464"/>
              <a:gd name="connsiteX243" fmla="*/ 1496955 w 42198532"/>
              <a:gd name="connsiteY243" fmla="*/ 2647641 h 6975464"/>
              <a:gd name="connsiteX244" fmla="*/ 1861335 w 42198532"/>
              <a:gd name="connsiteY244" fmla="*/ 2365336 h 6975464"/>
              <a:gd name="connsiteX245" fmla="*/ 2099523 w 42198532"/>
              <a:gd name="connsiteY245" fmla="*/ 2545916 h 6975464"/>
              <a:gd name="connsiteX246" fmla="*/ 2112931 w 42198532"/>
              <a:gd name="connsiteY246" fmla="*/ 2539608 h 6975464"/>
              <a:gd name="connsiteX247" fmla="*/ 1870800 w 42198532"/>
              <a:gd name="connsiteY247" fmla="*/ 2355873 h 6975464"/>
              <a:gd name="connsiteX248" fmla="*/ 1870800 w 42198532"/>
              <a:gd name="connsiteY248" fmla="*/ 2176869 h 6975464"/>
              <a:gd name="connsiteX249" fmla="*/ 1857392 w 42198532"/>
              <a:gd name="connsiteY249" fmla="*/ 2178447 h 6975464"/>
              <a:gd name="connsiteX250" fmla="*/ 1857392 w 42198532"/>
              <a:gd name="connsiteY250" fmla="*/ 2350353 h 6975464"/>
              <a:gd name="connsiteX251" fmla="*/ 1496167 w 42198532"/>
              <a:gd name="connsiteY251" fmla="*/ 2631081 h 6975464"/>
              <a:gd name="connsiteX252" fmla="*/ 1496167 w 42198532"/>
              <a:gd name="connsiteY252" fmla="*/ 2284114 h 6975464"/>
              <a:gd name="connsiteX253" fmla="*/ 1666526 w 42198532"/>
              <a:gd name="connsiteY253" fmla="*/ 2152424 h 6975464"/>
              <a:gd name="connsiteX254" fmla="*/ 1658639 w 42198532"/>
              <a:gd name="connsiteY254" fmla="*/ 2141384 h 6975464"/>
              <a:gd name="connsiteX255" fmla="*/ 1666526 w 42198532"/>
              <a:gd name="connsiteY255" fmla="*/ 2151636 h 6975464"/>
              <a:gd name="connsiteX256" fmla="*/ 1857392 w 42198532"/>
              <a:gd name="connsiteY256" fmla="*/ 2003386 h 6975464"/>
              <a:gd name="connsiteX257" fmla="*/ 1857392 w 42198532"/>
              <a:gd name="connsiteY257" fmla="*/ 2177658 h 6975464"/>
              <a:gd name="connsiteX258" fmla="*/ 1870800 w 42198532"/>
              <a:gd name="connsiteY258" fmla="*/ 2176081 h 6975464"/>
              <a:gd name="connsiteX259" fmla="*/ 1870800 w 42198532"/>
              <a:gd name="connsiteY259" fmla="*/ 1998654 h 6975464"/>
              <a:gd name="connsiteX260" fmla="*/ 1886574 w 42198532"/>
              <a:gd name="connsiteY260" fmla="*/ 1986037 h 6975464"/>
              <a:gd name="connsiteX261" fmla="*/ 1886574 w 42198532"/>
              <a:gd name="connsiteY261" fmla="*/ 1969478 h 6975464"/>
              <a:gd name="connsiteX262" fmla="*/ 1869222 w 42198532"/>
              <a:gd name="connsiteY262" fmla="*/ 1982883 h 6975464"/>
              <a:gd name="connsiteX263" fmla="*/ 1869222 w 42198532"/>
              <a:gd name="connsiteY263" fmla="*/ 1636704 h 6975464"/>
              <a:gd name="connsiteX264" fmla="*/ 1886574 w 42198532"/>
              <a:gd name="connsiteY264" fmla="*/ 1623299 h 6975464"/>
              <a:gd name="connsiteX265" fmla="*/ 1886574 w 42198532"/>
              <a:gd name="connsiteY265" fmla="*/ 1606739 h 6975464"/>
              <a:gd name="connsiteX266" fmla="*/ 1862124 w 42198532"/>
              <a:gd name="connsiteY266" fmla="*/ 1625665 h 6975464"/>
              <a:gd name="connsiteX267" fmla="*/ 1496955 w 42198532"/>
              <a:gd name="connsiteY267" fmla="*/ 1348091 h 6975464"/>
              <a:gd name="connsiteX268" fmla="*/ 1861335 w 42198532"/>
              <a:gd name="connsiteY268" fmla="*/ 1064997 h 6975464"/>
              <a:gd name="connsiteX269" fmla="*/ 2226503 w 42198532"/>
              <a:gd name="connsiteY269" fmla="*/ 1342571 h 6975464"/>
              <a:gd name="connsiteX270" fmla="*/ 1887362 w 42198532"/>
              <a:gd name="connsiteY270" fmla="*/ 1605951 h 6975464"/>
              <a:gd name="connsiteX271" fmla="*/ 1887362 w 42198532"/>
              <a:gd name="connsiteY271" fmla="*/ 1622510 h 6975464"/>
              <a:gd name="connsiteX272" fmla="*/ 2231236 w 42198532"/>
              <a:gd name="connsiteY272" fmla="*/ 1355976 h 6975464"/>
              <a:gd name="connsiteX273" fmla="*/ 2231236 w 42198532"/>
              <a:gd name="connsiteY273" fmla="*/ 1702944 h 6975464"/>
              <a:gd name="connsiteX274" fmla="*/ 1887362 w 42198532"/>
              <a:gd name="connsiteY274" fmla="*/ 1968689 h 6975464"/>
              <a:gd name="connsiteX275" fmla="*/ 1887362 w 42198532"/>
              <a:gd name="connsiteY275" fmla="*/ 1985249 h 6975464"/>
              <a:gd name="connsiteX276" fmla="*/ 2243855 w 42198532"/>
              <a:gd name="connsiteY276" fmla="*/ 1709252 h 6975464"/>
              <a:gd name="connsiteX277" fmla="*/ 2243855 w 42198532"/>
              <a:gd name="connsiteY277" fmla="*/ 1339416 h 6975464"/>
              <a:gd name="connsiteX278" fmla="*/ 1870800 w 42198532"/>
              <a:gd name="connsiteY278" fmla="*/ 1056323 h 6975464"/>
              <a:gd name="connsiteX279" fmla="*/ 1870800 w 42198532"/>
              <a:gd name="connsiteY279" fmla="*/ 707778 h 6975464"/>
              <a:gd name="connsiteX280" fmla="*/ 1857392 w 42198532"/>
              <a:gd name="connsiteY280" fmla="*/ 718030 h 6975464"/>
              <a:gd name="connsiteX281" fmla="*/ 1857392 w 42198532"/>
              <a:gd name="connsiteY281" fmla="*/ 1050803 h 6975464"/>
              <a:gd name="connsiteX282" fmla="*/ 1496167 w 42198532"/>
              <a:gd name="connsiteY282" fmla="*/ 1331531 h 6975464"/>
              <a:gd name="connsiteX283" fmla="*/ 1496167 w 42198532"/>
              <a:gd name="connsiteY283" fmla="*/ 985352 h 6975464"/>
              <a:gd name="connsiteX284" fmla="*/ 1857392 w 42198532"/>
              <a:gd name="connsiteY284" fmla="*/ 704624 h 6975464"/>
              <a:gd name="connsiteX285" fmla="*/ 1857392 w 42198532"/>
              <a:gd name="connsiteY285" fmla="*/ 717241 h 6975464"/>
              <a:gd name="connsiteX286" fmla="*/ 1870800 w 42198532"/>
              <a:gd name="connsiteY286" fmla="*/ 706990 h 6975464"/>
              <a:gd name="connsiteX287" fmla="*/ 1870800 w 42198532"/>
              <a:gd name="connsiteY287" fmla="*/ 688064 h 6975464"/>
              <a:gd name="connsiteX288" fmla="*/ 1509574 w 42198532"/>
              <a:gd name="connsiteY288" fmla="*/ 412856 h 6975464"/>
              <a:gd name="connsiteX289" fmla="*/ 1498533 w 42198532"/>
              <a:gd name="connsiteY289" fmla="*/ 421530 h 6975464"/>
              <a:gd name="connsiteX290" fmla="*/ 1508786 w 42198532"/>
              <a:gd name="connsiteY290" fmla="*/ 412856 h 6975464"/>
              <a:gd name="connsiteX291" fmla="*/ 1493012 w 42198532"/>
              <a:gd name="connsiteY291" fmla="*/ 401028 h 6975464"/>
              <a:gd name="connsiteX292" fmla="*/ 1493012 w 42198532"/>
              <a:gd name="connsiteY292" fmla="*/ 119417 h 6975464"/>
              <a:gd name="connsiteX293" fmla="*/ 1493012 w 42198532"/>
              <a:gd name="connsiteY293" fmla="*/ 117464 h 6975464"/>
              <a:gd name="connsiteX294" fmla="*/ 1398859 w 42198532"/>
              <a:gd name="connsiteY294" fmla="*/ 117464 h 6975464"/>
              <a:gd name="connsiteX295" fmla="*/ 1480393 w 42198532"/>
              <a:gd name="connsiteY295" fmla="*/ 117464 h 6975464"/>
              <a:gd name="connsiteX296" fmla="*/ 1480393 w 42198532"/>
              <a:gd name="connsiteY296" fmla="*/ 201868 h 6975464"/>
              <a:gd name="connsiteX297" fmla="*/ 1480393 w 42198532"/>
              <a:gd name="connsiteY297" fmla="*/ 401028 h 6975464"/>
              <a:gd name="connsiteX298" fmla="*/ 1118379 w 42198532"/>
              <a:gd name="connsiteY298" fmla="*/ 681756 h 6975464"/>
              <a:gd name="connsiteX299" fmla="*/ 1118379 w 42198532"/>
              <a:gd name="connsiteY299" fmla="*/ 335577 h 6975464"/>
              <a:gd name="connsiteX300" fmla="*/ 1379242 w 42198532"/>
              <a:gd name="connsiteY300" fmla="*/ 132719 h 6975464"/>
              <a:gd name="connsiteX301" fmla="*/ 1398859 w 42198532"/>
              <a:gd name="connsiteY301" fmla="*/ 117464 h 6975464"/>
              <a:gd name="connsiteX302" fmla="*/ 840168 w 42198532"/>
              <a:gd name="connsiteY302" fmla="*/ 117464 h 6975464"/>
              <a:gd name="connsiteX303" fmla="*/ 1377550 w 42198532"/>
              <a:gd name="connsiteY303" fmla="*/ 117464 h 6975464"/>
              <a:gd name="connsiteX304" fmla="*/ 1301753 w 42198532"/>
              <a:gd name="connsiteY304" fmla="*/ 176360 h 6975464"/>
              <a:gd name="connsiteX305" fmla="*/ 1112069 w 42198532"/>
              <a:gd name="connsiteY305" fmla="*/ 323748 h 6975464"/>
              <a:gd name="connsiteX306" fmla="*/ 857417 w 42198532"/>
              <a:gd name="connsiteY306" fmla="*/ 130551 h 6975464"/>
              <a:gd name="connsiteX307" fmla="*/ 840168 w 42198532"/>
              <a:gd name="connsiteY307" fmla="*/ 117464 h 6975464"/>
              <a:gd name="connsiteX0" fmla="*/ 738225 w 42198532"/>
              <a:gd name="connsiteY0" fmla="*/ 6911396 h 7004830"/>
              <a:gd name="connsiteX1" fmla="*/ 814828 w 42198532"/>
              <a:gd name="connsiteY1" fmla="*/ 6969750 h 7004830"/>
              <a:gd name="connsiteX2" fmla="*/ 822329 w 42198532"/>
              <a:gd name="connsiteY2" fmla="*/ 6975464 h 7004830"/>
              <a:gd name="connsiteX3" fmla="*/ 655724 w 42198532"/>
              <a:gd name="connsiteY3" fmla="*/ 6975464 h 7004830"/>
              <a:gd name="connsiteX4" fmla="*/ 656989 w 42198532"/>
              <a:gd name="connsiteY4" fmla="*/ 6974481 h 7004830"/>
              <a:gd name="connsiteX5" fmla="*/ 738225 w 42198532"/>
              <a:gd name="connsiteY5" fmla="*/ 6911396 h 7004830"/>
              <a:gd name="connsiteX6" fmla="*/ 733493 w 42198532"/>
              <a:gd name="connsiteY6" fmla="*/ 6551812 h 7004830"/>
              <a:gd name="connsiteX7" fmla="*/ 733493 w 42198532"/>
              <a:gd name="connsiteY7" fmla="*/ 6897991 h 7004830"/>
              <a:gd name="connsiteX8" fmla="*/ 639637 w 42198532"/>
              <a:gd name="connsiteY8" fmla="*/ 6970539 h 7004830"/>
              <a:gd name="connsiteX9" fmla="*/ 656989 w 42198532"/>
              <a:gd name="connsiteY9" fmla="*/ 6974481 h 7004830"/>
              <a:gd name="connsiteX10" fmla="*/ 638848 w 42198532"/>
              <a:gd name="connsiteY10" fmla="*/ 6971327 h 7004830"/>
              <a:gd name="connsiteX11" fmla="*/ 633515 w 42198532"/>
              <a:gd name="connsiteY11" fmla="*/ 6975464 h 7004830"/>
              <a:gd name="connsiteX12" fmla="*/ 371479 w 42198532"/>
              <a:gd name="connsiteY12" fmla="*/ 6975464 h 7004830"/>
              <a:gd name="connsiteX13" fmla="*/ 371479 w 42198532"/>
              <a:gd name="connsiteY13" fmla="*/ 6917056 h 7004830"/>
              <a:gd name="connsiteX14" fmla="*/ 371479 w 42198532"/>
              <a:gd name="connsiteY14" fmla="*/ 6832540 h 7004830"/>
              <a:gd name="connsiteX15" fmla="*/ 733493 w 42198532"/>
              <a:gd name="connsiteY15" fmla="*/ 6551812 h 7004830"/>
              <a:gd name="connsiteX16" fmla="*/ 1106548 w 42198532"/>
              <a:gd name="connsiteY16" fmla="*/ 5904403 h 7004830"/>
              <a:gd name="connsiteX17" fmla="*/ 1106548 w 42198532"/>
              <a:gd name="connsiteY17" fmla="*/ 6251370 h 7004830"/>
              <a:gd name="connsiteX18" fmla="*/ 1012693 w 42198532"/>
              <a:gd name="connsiteY18" fmla="*/ 6323918 h 7004830"/>
              <a:gd name="connsiteX19" fmla="*/ 744534 w 42198532"/>
              <a:gd name="connsiteY19" fmla="*/ 6531309 h 7004830"/>
              <a:gd name="connsiteX20" fmla="*/ 744534 w 42198532"/>
              <a:gd name="connsiteY20" fmla="*/ 6185131 h 7004830"/>
              <a:gd name="connsiteX21" fmla="*/ 873093 w 42198532"/>
              <a:gd name="connsiteY21" fmla="*/ 6085772 h 7004830"/>
              <a:gd name="connsiteX22" fmla="*/ 1106548 w 42198532"/>
              <a:gd name="connsiteY22" fmla="*/ 5904403 h 7004830"/>
              <a:gd name="connsiteX23" fmla="*/ 1739875 w 42198532"/>
              <a:gd name="connsiteY23" fmla="*/ 5788484 h 7004830"/>
              <a:gd name="connsiteX24" fmla="*/ 1726467 w 42198532"/>
              <a:gd name="connsiteY24" fmla="*/ 5794792 h 7004830"/>
              <a:gd name="connsiteX25" fmla="*/ 1739875 w 42198532"/>
              <a:gd name="connsiteY25" fmla="*/ 5788484 h 7004830"/>
              <a:gd name="connsiteX26" fmla="*/ 1488280 w 42198532"/>
              <a:gd name="connsiteY26" fmla="*/ 5613423 h 7004830"/>
              <a:gd name="connsiteX27" fmla="*/ 1726467 w 42198532"/>
              <a:gd name="connsiteY27" fmla="*/ 5794792 h 7004830"/>
              <a:gd name="connsiteX28" fmla="*/ 1853448 w 42198532"/>
              <a:gd name="connsiteY28" fmla="*/ 5890997 h 7004830"/>
              <a:gd name="connsiteX29" fmla="*/ 1489068 w 42198532"/>
              <a:gd name="connsiteY29" fmla="*/ 6174091 h 7004830"/>
              <a:gd name="connsiteX30" fmla="*/ 1123900 w 42198532"/>
              <a:gd name="connsiteY30" fmla="*/ 5896517 h 7004830"/>
              <a:gd name="connsiteX31" fmla="*/ 1488280 w 42198532"/>
              <a:gd name="connsiteY31" fmla="*/ 5613423 h 7004830"/>
              <a:gd name="connsiteX32" fmla="*/ 359648 w 42198532"/>
              <a:gd name="connsiteY32" fmla="*/ 4965225 h 7004830"/>
              <a:gd name="connsiteX33" fmla="*/ 724817 w 42198532"/>
              <a:gd name="connsiteY33" fmla="*/ 5242799 h 7004830"/>
              <a:gd name="connsiteX34" fmla="*/ 487418 w 42198532"/>
              <a:gd name="connsiteY34" fmla="*/ 5426534 h 7004830"/>
              <a:gd name="connsiteX35" fmla="*/ 493727 w 42198532"/>
              <a:gd name="connsiteY35" fmla="*/ 5437574 h 7004830"/>
              <a:gd name="connsiteX36" fmla="*/ 733493 w 42198532"/>
              <a:gd name="connsiteY36" fmla="*/ 5252262 h 7004830"/>
              <a:gd name="connsiteX37" fmla="*/ 733493 w 42198532"/>
              <a:gd name="connsiteY37" fmla="*/ 5598440 h 7004830"/>
              <a:gd name="connsiteX38" fmla="*/ 633328 w 42198532"/>
              <a:gd name="connsiteY38" fmla="*/ 5675720 h 7004830"/>
              <a:gd name="connsiteX39" fmla="*/ 641215 w 42198532"/>
              <a:gd name="connsiteY39" fmla="*/ 5688337 h 7004830"/>
              <a:gd name="connsiteX40" fmla="*/ 737436 w 42198532"/>
              <a:gd name="connsiteY40" fmla="*/ 5613423 h 7004830"/>
              <a:gd name="connsiteX41" fmla="*/ 1102605 w 42198532"/>
              <a:gd name="connsiteY41" fmla="*/ 5890997 h 7004830"/>
              <a:gd name="connsiteX42" fmla="*/ 866783 w 42198532"/>
              <a:gd name="connsiteY42" fmla="*/ 6073943 h 7004830"/>
              <a:gd name="connsiteX43" fmla="*/ 873093 w 42198532"/>
              <a:gd name="connsiteY43" fmla="*/ 6085772 h 7004830"/>
              <a:gd name="connsiteX44" fmla="*/ 865994 w 42198532"/>
              <a:gd name="connsiteY44" fmla="*/ 6074732 h 7004830"/>
              <a:gd name="connsiteX45" fmla="*/ 738225 w 42198532"/>
              <a:gd name="connsiteY45" fmla="*/ 6174091 h 7004830"/>
              <a:gd name="connsiteX46" fmla="*/ 373056 w 42198532"/>
              <a:gd name="connsiteY46" fmla="*/ 5896517 h 7004830"/>
              <a:gd name="connsiteX47" fmla="*/ 640426 w 42198532"/>
              <a:gd name="connsiteY47" fmla="*/ 5689125 h 7004830"/>
              <a:gd name="connsiteX48" fmla="*/ 633328 w 42198532"/>
              <a:gd name="connsiteY48" fmla="*/ 5676508 h 7004830"/>
              <a:gd name="connsiteX49" fmla="*/ 371479 w 42198532"/>
              <a:gd name="connsiteY49" fmla="*/ 5879169 h 7004830"/>
              <a:gd name="connsiteX50" fmla="*/ 371479 w 42198532"/>
              <a:gd name="connsiteY50" fmla="*/ 5532990 h 7004830"/>
              <a:gd name="connsiteX51" fmla="*/ 493727 w 42198532"/>
              <a:gd name="connsiteY51" fmla="*/ 5438362 h 7004830"/>
              <a:gd name="connsiteX52" fmla="*/ 486629 w 42198532"/>
              <a:gd name="connsiteY52" fmla="*/ 5426534 h 7004830"/>
              <a:gd name="connsiteX53" fmla="*/ 365169 w 42198532"/>
              <a:gd name="connsiteY53" fmla="*/ 5521161 h 7004830"/>
              <a:gd name="connsiteX54" fmla="*/ 0 w 42198532"/>
              <a:gd name="connsiteY54" fmla="*/ 5243588 h 7004830"/>
              <a:gd name="connsiteX55" fmla="*/ 359648 w 42198532"/>
              <a:gd name="connsiteY55" fmla="*/ 4965225 h 7004830"/>
              <a:gd name="connsiteX56" fmla="*/ 1106548 w 42198532"/>
              <a:gd name="connsiteY56" fmla="*/ 4604852 h 7004830"/>
              <a:gd name="connsiteX57" fmla="*/ 1106548 w 42198532"/>
              <a:gd name="connsiteY57" fmla="*/ 4951031 h 7004830"/>
              <a:gd name="connsiteX58" fmla="*/ 1018214 w 42198532"/>
              <a:gd name="connsiteY58" fmla="*/ 5019636 h 7004830"/>
              <a:gd name="connsiteX59" fmla="*/ 1025312 w 42198532"/>
              <a:gd name="connsiteY59" fmla="*/ 5030676 h 7004830"/>
              <a:gd name="connsiteX60" fmla="*/ 1017425 w 42198532"/>
              <a:gd name="connsiteY60" fmla="*/ 5020424 h 7004830"/>
              <a:gd name="connsiteX61" fmla="*/ 744534 w 42198532"/>
              <a:gd name="connsiteY61" fmla="*/ 5231759 h 7004830"/>
              <a:gd name="connsiteX62" fmla="*/ 744534 w 42198532"/>
              <a:gd name="connsiteY62" fmla="*/ 4885580 h 7004830"/>
              <a:gd name="connsiteX63" fmla="*/ 856530 w 42198532"/>
              <a:gd name="connsiteY63" fmla="*/ 4798050 h 7004830"/>
              <a:gd name="connsiteX64" fmla="*/ 849432 w 42198532"/>
              <a:gd name="connsiteY64" fmla="*/ 4787799 h 7004830"/>
              <a:gd name="connsiteX65" fmla="*/ 857319 w 42198532"/>
              <a:gd name="connsiteY65" fmla="*/ 4798050 h 7004830"/>
              <a:gd name="connsiteX66" fmla="*/ 1106548 w 42198532"/>
              <a:gd name="connsiteY66" fmla="*/ 4604852 h 7004830"/>
              <a:gd name="connsiteX67" fmla="*/ 737436 w 42198532"/>
              <a:gd name="connsiteY67" fmla="*/ 4313873 h 7004830"/>
              <a:gd name="connsiteX68" fmla="*/ 1102605 w 42198532"/>
              <a:gd name="connsiteY68" fmla="*/ 4591447 h 7004830"/>
              <a:gd name="connsiteX69" fmla="*/ 849432 w 42198532"/>
              <a:gd name="connsiteY69" fmla="*/ 4787799 h 7004830"/>
              <a:gd name="connsiteX70" fmla="*/ 738225 w 42198532"/>
              <a:gd name="connsiteY70" fmla="*/ 4873752 h 7004830"/>
              <a:gd name="connsiteX71" fmla="*/ 373056 w 42198532"/>
              <a:gd name="connsiteY71" fmla="*/ 4596178 h 7004830"/>
              <a:gd name="connsiteX72" fmla="*/ 737436 w 42198532"/>
              <a:gd name="connsiteY72" fmla="*/ 4313873 h 7004830"/>
              <a:gd name="connsiteX73" fmla="*/ 1115224 w 42198532"/>
              <a:gd name="connsiteY73" fmla="*/ 3661732 h 7004830"/>
              <a:gd name="connsiteX74" fmla="*/ 1125477 w 42198532"/>
              <a:gd name="connsiteY74" fmla="*/ 3669618 h 7004830"/>
              <a:gd name="connsiteX75" fmla="*/ 1480393 w 42198532"/>
              <a:gd name="connsiteY75" fmla="*/ 3939306 h 7004830"/>
              <a:gd name="connsiteX76" fmla="*/ 1116013 w 42198532"/>
              <a:gd name="connsiteY76" fmla="*/ 4222399 h 7004830"/>
              <a:gd name="connsiteX77" fmla="*/ 750844 w 42198532"/>
              <a:gd name="connsiteY77" fmla="*/ 3944037 h 7004830"/>
              <a:gd name="connsiteX78" fmla="*/ 1115224 w 42198532"/>
              <a:gd name="connsiteY78" fmla="*/ 3661732 h 7004830"/>
              <a:gd name="connsiteX79" fmla="*/ 1480393 w 42198532"/>
              <a:gd name="connsiteY79" fmla="*/ 2656315 h 7004830"/>
              <a:gd name="connsiteX80" fmla="*/ 1480393 w 42198532"/>
              <a:gd name="connsiteY80" fmla="*/ 3002494 h 7004830"/>
              <a:gd name="connsiteX81" fmla="*/ 1386537 w 42198532"/>
              <a:gd name="connsiteY81" fmla="*/ 3075042 h 7004830"/>
              <a:gd name="connsiteX82" fmla="*/ 1392847 w 42198532"/>
              <a:gd name="connsiteY82" fmla="*/ 3086870 h 7004830"/>
              <a:gd name="connsiteX83" fmla="*/ 1385748 w 42198532"/>
              <a:gd name="connsiteY83" fmla="*/ 3075830 h 7004830"/>
              <a:gd name="connsiteX84" fmla="*/ 1118379 w 42198532"/>
              <a:gd name="connsiteY84" fmla="*/ 3283222 h 7004830"/>
              <a:gd name="connsiteX85" fmla="*/ 1118379 w 42198532"/>
              <a:gd name="connsiteY85" fmla="*/ 2937043 h 7004830"/>
              <a:gd name="connsiteX86" fmla="*/ 1246148 w 42198532"/>
              <a:gd name="connsiteY86" fmla="*/ 2837685 h 7004830"/>
              <a:gd name="connsiteX87" fmla="*/ 1239839 w 42198532"/>
              <a:gd name="connsiteY87" fmla="*/ 2825856 h 7004830"/>
              <a:gd name="connsiteX88" fmla="*/ 1246937 w 42198532"/>
              <a:gd name="connsiteY88" fmla="*/ 2836896 h 7004830"/>
              <a:gd name="connsiteX89" fmla="*/ 1480393 w 42198532"/>
              <a:gd name="connsiteY89" fmla="*/ 2656315 h 7004830"/>
              <a:gd name="connsiteX90" fmla="*/ 732704 w 42198532"/>
              <a:gd name="connsiteY90" fmla="*/ 1716349 h 7004830"/>
              <a:gd name="connsiteX91" fmla="*/ 1097873 w 42198532"/>
              <a:gd name="connsiteY91" fmla="*/ 1993923 h 7004830"/>
              <a:gd name="connsiteX92" fmla="*/ 860473 w 42198532"/>
              <a:gd name="connsiteY92" fmla="*/ 2177658 h 7004830"/>
              <a:gd name="connsiteX93" fmla="*/ 867572 w 42198532"/>
              <a:gd name="connsiteY93" fmla="*/ 2189486 h 7004830"/>
              <a:gd name="connsiteX94" fmla="*/ 1106548 w 42198532"/>
              <a:gd name="connsiteY94" fmla="*/ 2003386 h 7004830"/>
              <a:gd name="connsiteX95" fmla="*/ 1106548 w 42198532"/>
              <a:gd name="connsiteY95" fmla="*/ 2350353 h 7004830"/>
              <a:gd name="connsiteX96" fmla="*/ 1007172 w 42198532"/>
              <a:gd name="connsiteY96" fmla="*/ 2427632 h 7004830"/>
              <a:gd name="connsiteX97" fmla="*/ 1014270 w 42198532"/>
              <a:gd name="connsiteY97" fmla="*/ 2440249 h 7004830"/>
              <a:gd name="connsiteX98" fmla="*/ 1110492 w 42198532"/>
              <a:gd name="connsiteY98" fmla="*/ 2365336 h 7004830"/>
              <a:gd name="connsiteX99" fmla="*/ 1475660 w 42198532"/>
              <a:gd name="connsiteY99" fmla="*/ 2642910 h 7004830"/>
              <a:gd name="connsiteX100" fmla="*/ 1239839 w 42198532"/>
              <a:gd name="connsiteY100" fmla="*/ 2825856 h 7004830"/>
              <a:gd name="connsiteX101" fmla="*/ 1112069 w 42198532"/>
              <a:gd name="connsiteY101" fmla="*/ 2925215 h 7004830"/>
              <a:gd name="connsiteX102" fmla="*/ 746900 w 42198532"/>
              <a:gd name="connsiteY102" fmla="*/ 2647641 h 7004830"/>
              <a:gd name="connsiteX103" fmla="*/ 1013481 w 42198532"/>
              <a:gd name="connsiteY103" fmla="*/ 2440249 h 7004830"/>
              <a:gd name="connsiteX104" fmla="*/ 1006383 w 42198532"/>
              <a:gd name="connsiteY104" fmla="*/ 2427632 h 7004830"/>
              <a:gd name="connsiteX105" fmla="*/ 744534 w 42198532"/>
              <a:gd name="connsiteY105" fmla="*/ 2631081 h 7004830"/>
              <a:gd name="connsiteX106" fmla="*/ 744534 w 42198532"/>
              <a:gd name="connsiteY106" fmla="*/ 2284114 h 7004830"/>
              <a:gd name="connsiteX107" fmla="*/ 866783 w 42198532"/>
              <a:gd name="connsiteY107" fmla="*/ 2189486 h 7004830"/>
              <a:gd name="connsiteX108" fmla="*/ 860473 w 42198532"/>
              <a:gd name="connsiteY108" fmla="*/ 2178447 h 7004830"/>
              <a:gd name="connsiteX109" fmla="*/ 738225 w 42198532"/>
              <a:gd name="connsiteY109" fmla="*/ 2273074 h 7004830"/>
              <a:gd name="connsiteX110" fmla="*/ 373056 w 42198532"/>
              <a:gd name="connsiteY110" fmla="*/ 1995500 h 7004830"/>
              <a:gd name="connsiteX111" fmla="*/ 732704 w 42198532"/>
              <a:gd name="connsiteY111" fmla="*/ 1716349 h 7004830"/>
              <a:gd name="connsiteX112" fmla="*/ 1480393 w 42198532"/>
              <a:gd name="connsiteY112" fmla="*/ 1355976 h 7004830"/>
              <a:gd name="connsiteX113" fmla="*/ 1480393 w 42198532"/>
              <a:gd name="connsiteY113" fmla="*/ 1702944 h 7004830"/>
              <a:gd name="connsiteX114" fmla="*/ 1391269 w 42198532"/>
              <a:gd name="connsiteY114" fmla="*/ 1771549 h 7004830"/>
              <a:gd name="connsiteX115" fmla="*/ 1399156 w 42198532"/>
              <a:gd name="connsiteY115" fmla="*/ 1781800 h 7004830"/>
              <a:gd name="connsiteX116" fmla="*/ 1483547 w 42198532"/>
              <a:gd name="connsiteY116" fmla="*/ 1716349 h 7004830"/>
              <a:gd name="connsiteX117" fmla="*/ 1848716 w 42198532"/>
              <a:gd name="connsiteY117" fmla="*/ 1993923 h 7004830"/>
              <a:gd name="connsiteX118" fmla="*/ 1658639 w 42198532"/>
              <a:gd name="connsiteY118" fmla="*/ 2141384 h 7004830"/>
              <a:gd name="connsiteX119" fmla="*/ 1489068 w 42198532"/>
              <a:gd name="connsiteY119" fmla="*/ 2273074 h 7004830"/>
              <a:gd name="connsiteX120" fmla="*/ 1123900 w 42198532"/>
              <a:gd name="connsiteY120" fmla="*/ 1995500 h 7004830"/>
              <a:gd name="connsiteX121" fmla="*/ 1398368 w 42198532"/>
              <a:gd name="connsiteY121" fmla="*/ 1782588 h 7004830"/>
              <a:gd name="connsiteX122" fmla="*/ 1390481 w 42198532"/>
              <a:gd name="connsiteY122" fmla="*/ 1771549 h 7004830"/>
              <a:gd name="connsiteX123" fmla="*/ 1118379 w 42198532"/>
              <a:gd name="connsiteY123" fmla="*/ 1982883 h 7004830"/>
              <a:gd name="connsiteX124" fmla="*/ 1118379 w 42198532"/>
              <a:gd name="connsiteY124" fmla="*/ 1636704 h 7004830"/>
              <a:gd name="connsiteX125" fmla="*/ 1230374 w 42198532"/>
              <a:gd name="connsiteY125" fmla="*/ 1549963 h 7004830"/>
              <a:gd name="connsiteX126" fmla="*/ 1480393 w 42198532"/>
              <a:gd name="connsiteY126" fmla="*/ 1355976 h 7004830"/>
              <a:gd name="connsiteX127" fmla="*/ 1110492 w 42198532"/>
              <a:gd name="connsiteY127" fmla="*/ 1064997 h 7004830"/>
              <a:gd name="connsiteX128" fmla="*/ 1475660 w 42198532"/>
              <a:gd name="connsiteY128" fmla="*/ 1342571 h 7004830"/>
              <a:gd name="connsiteX129" fmla="*/ 1223276 w 42198532"/>
              <a:gd name="connsiteY129" fmla="*/ 1538923 h 7004830"/>
              <a:gd name="connsiteX130" fmla="*/ 1230374 w 42198532"/>
              <a:gd name="connsiteY130" fmla="*/ 1549963 h 7004830"/>
              <a:gd name="connsiteX131" fmla="*/ 1222487 w 42198532"/>
              <a:gd name="connsiteY131" fmla="*/ 1539711 h 7004830"/>
              <a:gd name="connsiteX132" fmla="*/ 1112069 w 42198532"/>
              <a:gd name="connsiteY132" fmla="*/ 1625665 h 7004830"/>
              <a:gd name="connsiteX133" fmla="*/ 746900 w 42198532"/>
              <a:gd name="connsiteY133" fmla="*/ 1348091 h 7004830"/>
              <a:gd name="connsiteX134" fmla="*/ 1110492 w 42198532"/>
              <a:gd name="connsiteY134" fmla="*/ 1064997 h 7004830"/>
              <a:gd name="connsiteX135" fmla="*/ 1488280 w 42198532"/>
              <a:gd name="connsiteY135" fmla="*/ 413645 h 7004830"/>
              <a:gd name="connsiteX136" fmla="*/ 1498533 w 42198532"/>
              <a:gd name="connsiteY136" fmla="*/ 421530 h 7004830"/>
              <a:gd name="connsiteX137" fmla="*/ 1853448 w 42198532"/>
              <a:gd name="connsiteY137" fmla="*/ 691218 h 7004830"/>
              <a:gd name="connsiteX138" fmla="*/ 1489068 w 42198532"/>
              <a:gd name="connsiteY138" fmla="*/ 973524 h 7004830"/>
              <a:gd name="connsiteX139" fmla="*/ 1123900 w 42198532"/>
              <a:gd name="connsiteY139" fmla="*/ 695950 h 7004830"/>
              <a:gd name="connsiteX140" fmla="*/ 1488280 w 42198532"/>
              <a:gd name="connsiteY140" fmla="*/ 413645 h 7004830"/>
              <a:gd name="connsiteX141" fmla="*/ 1493012 w 42198532"/>
              <a:gd name="connsiteY141" fmla="*/ 117464 h 7004830"/>
              <a:gd name="connsiteX142" fmla="*/ 42118086 w 42198532"/>
              <a:gd name="connsiteY142" fmla="*/ 0 h 7004830"/>
              <a:gd name="connsiteX143" fmla="*/ 42198532 w 42198532"/>
              <a:gd name="connsiteY143" fmla="*/ 7004830 h 7004830"/>
              <a:gd name="connsiteX144" fmla="*/ 843615 w 42198532"/>
              <a:gd name="connsiteY144" fmla="*/ 6975464 h 7004830"/>
              <a:gd name="connsiteX145" fmla="*/ 810785 w 42198532"/>
              <a:gd name="connsiteY145" fmla="*/ 6950504 h 7004830"/>
              <a:gd name="connsiteX146" fmla="*/ 746900 w 42198532"/>
              <a:gd name="connsiteY146" fmla="*/ 6901934 h 7004830"/>
              <a:gd name="connsiteX147" fmla="*/ 746900 w 42198532"/>
              <a:gd name="connsiteY147" fmla="*/ 6547081 h 7004830"/>
              <a:gd name="connsiteX148" fmla="*/ 1019002 w 42198532"/>
              <a:gd name="connsiteY148" fmla="*/ 6335746 h 7004830"/>
              <a:gd name="connsiteX149" fmla="*/ 1012693 w 42198532"/>
              <a:gd name="connsiteY149" fmla="*/ 6323918 h 7004830"/>
              <a:gd name="connsiteX150" fmla="*/ 1019791 w 42198532"/>
              <a:gd name="connsiteY150" fmla="*/ 6334957 h 7004830"/>
              <a:gd name="connsiteX151" fmla="*/ 1110492 w 42198532"/>
              <a:gd name="connsiteY151" fmla="*/ 6264775 h 7004830"/>
              <a:gd name="connsiteX152" fmla="*/ 1489068 w 42198532"/>
              <a:gd name="connsiteY152" fmla="*/ 6553389 h 7004830"/>
              <a:gd name="connsiteX153" fmla="*/ 1870800 w 42198532"/>
              <a:gd name="connsiteY153" fmla="*/ 6257678 h 7004830"/>
              <a:gd name="connsiteX154" fmla="*/ 1870800 w 42198532"/>
              <a:gd name="connsiteY154" fmla="*/ 6139394 h 7004830"/>
              <a:gd name="connsiteX155" fmla="*/ 1857392 w 42198532"/>
              <a:gd name="connsiteY155" fmla="*/ 6144914 h 7004830"/>
              <a:gd name="connsiteX156" fmla="*/ 1857392 w 42198532"/>
              <a:gd name="connsiteY156" fmla="*/ 6251370 h 7004830"/>
              <a:gd name="connsiteX157" fmla="*/ 1495378 w 42198532"/>
              <a:gd name="connsiteY157" fmla="*/ 6531309 h 7004830"/>
              <a:gd name="connsiteX158" fmla="*/ 1495378 w 42198532"/>
              <a:gd name="connsiteY158" fmla="*/ 6185131 h 7004830"/>
              <a:gd name="connsiteX159" fmla="*/ 1857392 w 42198532"/>
              <a:gd name="connsiteY159" fmla="*/ 5904403 h 7004830"/>
              <a:gd name="connsiteX160" fmla="*/ 1857392 w 42198532"/>
              <a:gd name="connsiteY160" fmla="*/ 6144125 h 7004830"/>
              <a:gd name="connsiteX161" fmla="*/ 1870800 w 42198532"/>
              <a:gd name="connsiteY161" fmla="*/ 6138605 h 7004830"/>
              <a:gd name="connsiteX162" fmla="*/ 1870800 w 42198532"/>
              <a:gd name="connsiteY162" fmla="*/ 5887843 h 7004830"/>
              <a:gd name="connsiteX163" fmla="*/ 1739875 w 42198532"/>
              <a:gd name="connsiteY163" fmla="*/ 5788484 h 7004830"/>
              <a:gd name="connsiteX164" fmla="*/ 1497744 w 42198532"/>
              <a:gd name="connsiteY164" fmla="*/ 5604749 h 7004830"/>
              <a:gd name="connsiteX165" fmla="*/ 1497744 w 42198532"/>
              <a:gd name="connsiteY165" fmla="*/ 5424957 h 7004830"/>
              <a:gd name="connsiteX166" fmla="*/ 1484336 w 42198532"/>
              <a:gd name="connsiteY166" fmla="*/ 5427322 h 7004830"/>
              <a:gd name="connsiteX167" fmla="*/ 1484336 w 42198532"/>
              <a:gd name="connsiteY167" fmla="*/ 5598440 h 7004830"/>
              <a:gd name="connsiteX168" fmla="*/ 1122322 w 42198532"/>
              <a:gd name="connsiteY168" fmla="*/ 5879169 h 7004830"/>
              <a:gd name="connsiteX169" fmla="*/ 1122322 w 42198532"/>
              <a:gd name="connsiteY169" fmla="*/ 5532990 h 7004830"/>
              <a:gd name="connsiteX170" fmla="*/ 1292682 w 42198532"/>
              <a:gd name="connsiteY170" fmla="*/ 5400511 h 7004830"/>
              <a:gd name="connsiteX171" fmla="*/ 1285583 w 42198532"/>
              <a:gd name="connsiteY171" fmla="*/ 5390260 h 7004830"/>
              <a:gd name="connsiteX172" fmla="*/ 1116013 w 42198532"/>
              <a:gd name="connsiteY172" fmla="*/ 5521161 h 7004830"/>
              <a:gd name="connsiteX173" fmla="*/ 750844 w 42198532"/>
              <a:gd name="connsiteY173" fmla="*/ 5243588 h 7004830"/>
              <a:gd name="connsiteX174" fmla="*/ 1025312 w 42198532"/>
              <a:gd name="connsiteY174" fmla="*/ 5030676 h 7004830"/>
              <a:gd name="connsiteX175" fmla="*/ 1110492 w 42198532"/>
              <a:gd name="connsiteY175" fmla="*/ 4965225 h 7004830"/>
              <a:gd name="connsiteX176" fmla="*/ 1475660 w 42198532"/>
              <a:gd name="connsiteY176" fmla="*/ 5242799 h 7004830"/>
              <a:gd name="connsiteX177" fmla="*/ 1285583 w 42198532"/>
              <a:gd name="connsiteY177" fmla="*/ 5389472 h 7004830"/>
              <a:gd name="connsiteX178" fmla="*/ 1293470 w 42198532"/>
              <a:gd name="connsiteY178" fmla="*/ 5400511 h 7004830"/>
              <a:gd name="connsiteX179" fmla="*/ 1484336 w 42198532"/>
              <a:gd name="connsiteY179" fmla="*/ 5252262 h 7004830"/>
              <a:gd name="connsiteX180" fmla="*/ 1484336 w 42198532"/>
              <a:gd name="connsiteY180" fmla="*/ 5426534 h 7004830"/>
              <a:gd name="connsiteX181" fmla="*/ 1497744 w 42198532"/>
              <a:gd name="connsiteY181" fmla="*/ 5424168 h 7004830"/>
              <a:gd name="connsiteX182" fmla="*/ 1497744 w 42198532"/>
              <a:gd name="connsiteY182" fmla="*/ 5246742 h 7004830"/>
              <a:gd name="connsiteX183" fmla="*/ 1513518 w 42198532"/>
              <a:gd name="connsiteY183" fmla="*/ 5234125 h 7004830"/>
              <a:gd name="connsiteX184" fmla="*/ 1513518 w 42198532"/>
              <a:gd name="connsiteY184" fmla="*/ 5217565 h 7004830"/>
              <a:gd name="connsiteX185" fmla="*/ 1495378 w 42198532"/>
              <a:gd name="connsiteY185" fmla="*/ 5231759 h 7004830"/>
              <a:gd name="connsiteX186" fmla="*/ 1495378 w 42198532"/>
              <a:gd name="connsiteY186" fmla="*/ 4885580 h 7004830"/>
              <a:gd name="connsiteX187" fmla="*/ 1513518 w 42198532"/>
              <a:gd name="connsiteY187" fmla="*/ 4871386 h 7004830"/>
              <a:gd name="connsiteX188" fmla="*/ 1513518 w 42198532"/>
              <a:gd name="connsiteY188" fmla="*/ 4854826 h 7004830"/>
              <a:gd name="connsiteX189" fmla="*/ 1489068 w 42198532"/>
              <a:gd name="connsiteY189" fmla="*/ 4873752 h 7004830"/>
              <a:gd name="connsiteX190" fmla="*/ 1123900 w 42198532"/>
              <a:gd name="connsiteY190" fmla="*/ 4596178 h 7004830"/>
              <a:gd name="connsiteX191" fmla="*/ 1488280 w 42198532"/>
              <a:gd name="connsiteY191" fmla="*/ 4313873 h 7004830"/>
              <a:gd name="connsiteX192" fmla="*/ 1853448 w 42198532"/>
              <a:gd name="connsiteY192" fmla="*/ 4591447 h 7004830"/>
              <a:gd name="connsiteX193" fmla="*/ 1514307 w 42198532"/>
              <a:gd name="connsiteY193" fmla="*/ 4854826 h 7004830"/>
              <a:gd name="connsiteX194" fmla="*/ 1514307 w 42198532"/>
              <a:gd name="connsiteY194" fmla="*/ 4870598 h 7004830"/>
              <a:gd name="connsiteX195" fmla="*/ 1857392 w 42198532"/>
              <a:gd name="connsiteY195" fmla="*/ 4604852 h 7004830"/>
              <a:gd name="connsiteX196" fmla="*/ 1857392 w 42198532"/>
              <a:gd name="connsiteY196" fmla="*/ 4951031 h 7004830"/>
              <a:gd name="connsiteX197" fmla="*/ 1514307 w 42198532"/>
              <a:gd name="connsiteY197" fmla="*/ 5217565 h 7004830"/>
              <a:gd name="connsiteX198" fmla="*/ 1514307 w 42198532"/>
              <a:gd name="connsiteY198" fmla="*/ 5234125 h 7004830"/>
              <a:gd name="connsiteX199" fmla="*/ 1870800 w 42198532"/>
              <a:gd name="connsiteY199" fmla="*/ 4957339 h 7004830"/>
              <a:gd name="connsiteX200" fmla="*/ 1870800 w 42198532"/>
              <a:gd name="connsiteY200" fmla="*/ 4588292 h 7004830"/>
              <a:gd name="connsiteX201" fmla="*/ 1497744 w 42198532"/>
              <a:gd name="connsiteY201" fmla="*/ 4304410 h 7004830"/>
              <a:gd name="connsiteX202" fmla="*/ 1497744 w 42198532"/>
              <a:gd name="connsiteY202" fmla="*/ 3956654 h 7004830"/>
              <a:gd name="connsiteX203" fmla="*/ 1484336 w 42198532"/>
              <a:gd name="connsiteY203" fmla="*/ 3966905 h 7004830"/>
              <a:gd name="connsiteX204" fmla="*/ 1484336 w 42198532"/>
              <a:gd name="connsiteY204" fmla="*/ 4299679 h 7004830"/>
              <a:gd name="connsiteX205" fmla="*/ 1122322 w 42198532"/>
              <a:gd name="connsiteY205" fmla="*/ 4579618 h 7004830"/>
              <a:gd name="connsiteX206" fmla="*/ 1122322 w 42198532"/>
              <a:gd name="connsiteY206" fmla="*/ 4233439 h 7004830"/>
              <a:gd name="connsiteX207" fmla="*/ 1484336 w 42198532"/>
              <a:gd name="connsiteY207" fmla="*/ 3952712 h 7004830"/>
              <a:gd name="connsiteX208" fmla="*/ 1484336 w 42198532"/>
              <a:gd name="connsiteY208" fmla="*/ 3966117 h 7004830"/>
              <a:gd name="connsiteX209" fmla="*/ 1497744 w 42198532"/>
              <a:gd name="connsiteY209" fmla="*/ 3955866 h 7004830"/>
              <a:gd name="connsiteX210" fmla="*/ 1497744 w 42198532"/>
              <a:gd name="connsiteY210" fmla="*/ 3936152 h 7004830"/>
              <a:gd name="connsiteX211" fmla="*/ 1136519 w 42198532"/>
              <a:gd name="connsiteY211" fmla="*/ 3661732 h 7004830"/>
              <a:gd name="connsiteX212" fmla="*/ 1125477 w 42198532"/>
              <a:gd name="connsiteY212" fmla="*/ 3669618 h 7004830"/>
              <a:gd name="connsiteX213" fmla="*/ 1135730 w 42198532"/>
              <a:gd name="connsiteY213" fmla="*/ 3660943 h 7004830"/>
              <a:gd name="connsiteX214" fmla="*/ 1119956 w 42198532"/>
              <a:gd name="connsiteY214" fmla="*/ 3649115 h 7004830"/>
              <a:gd name="connsiteX215" fmla="*/ 1119956 w 42198532"/>
              <a:gd name="connsiteY215" fmla="*/ 3637286 h 7004830"/>
              <a:gd name="connsiteX216" fmla="*/ 1106548 w 42198532"/>
              <a:gd name="connsiteY216" fmla="*/ 3637286 h 7004830"/>
              <a:gd name="connsiteX217" fmla="*/ 1106548 w 42198532"/>
              <a:gd name="connsiteY217" fmla="*/ 3649903 h 7004830"/>
              <a:gd name="connsiteX218" fmla="*/ 744534 w 42198532"/>
              <a:gd name="connsiteY218" fmla="*/ 3929843 h 7004830"/>
              <a:gd name="connsiteX219" fmla="*/ 744534 w 42198532"/>
              <a:gd name="connsiteY219" fmla="*/ 3612841 h 7004830"/>
              <a:gd name="connsiteX220" fmla="*/ 744534 w 42198532"/>
              <a:gd name="connsiteY220" fmla="*/ 3584453 h 7004830"/>
              <a:gd name="connsiteX221" fmla="*/ 1106548 w 42198532"/>
              <a:gd name="connsiteY221" fmla="*/ 3303725 h 7004830"/>
              <a:gd name="connsiteX222" fmla="*/ 1106548 w 42198532"/>
              <a:gd name="connsiteY222" fmla="*/ 3617573 h 7004830"/>
              <a:gd name="connsiteX223" fmla="*/ 1106548 w 42198532"/>
              <a:gd name="connsiteY223" fmla="*/ 3636498 h 7004830"/>
              <a:gd name="connsiteX224" fmla="*/ 1119956 w 42198532"/>
              <a:gd name="connsiteY224" fmla="*/ 3636498 h 7004830"/>
              <a:gd name="connsiteX225" fmla="*/ 1119956 w 42198532"/>
              <a:gd name="connsiteY225" fmla="*/ 3298205 h 7004830"/>
              <a:gd name="connsiteX226" fmla="*/ 1392847 w 42198532"/>
              <a:gd name="connsiteY226" fmla="*/ 3086870 h 7004830"/>
              <a:gd name="connsiteX227" fmla="*/ 1483547 w 42198532"/>
              <a:gd name="connsiteY227" fmla="*/ 3016688 h 7004830"/>
              <a:gd name="connsiteX228" fmla="*/ 1862913 w 42198532"/>
              <a:gd name="connsiteY228" fmla="*/ 3304513 h 7004830"/>
              <a:gd name="connsiteX229" fmla="*/ 2243855 w 42198532"/>
              <a:gd name="connsiteY229" fmla="*/ 3008803 h 7004830"/>
              <a:gd name="connsiteX230" fmla="*/ 2243855 w 42198532"/>
              <a:gd name="connsiteY230" fmla="*/ 2891307 h 7004830"/>
              <a:gd name="connsiteX231" fmla="*/ 2231236 w 42198532"/>
              <a:gd name="connsiteY231" fmla="*/ 2896827 h 7004830"/>
              <a:gd name="connsiteX232" fmla="*/ 2231236 w 42198532"/>
              <a:gd name="connsiteY232" fmla="*/ 3002494 h 7004830"/>
              <a:gd name="connsiteX233" fmla="*/ 1869222 w 42198532"/>
              <a:gd name="connsiteY233" fmla="*/ 3283222 h 7004830"/>
              <a:gd name="connsiteX234" fmla="*/ 1869222 w 42198532"/>
              <a:gd name="connsiteY234" fmla="*/ 2937043 h 7004830"/>
              <a:gd name="connsiteX235" fmla="*/ 2231236 w 42198532"/>
              <a:gd name="connsiteY235" fmla="*/ 2656315 h 7004830"/>
              <a:gd name="connsiteX236" fmla="*/ 2231236 w 42198532"/>
              <a:gd name="connsiteY236" fmla="*/ 2896038 h 7004830"/>
              <a:gd name="connsiteX237" fmla="*/ 2243855 w 42198532"/>
              <a:gd name="connsiteY237" fmla="*/ 2890518 h 7004830"/>
              <a:gd name="connsiteX238" fmla="*/ 2243855 w 42198532"/>
              <a:gd name="connsiteY238" fmla="*/ 2639755 h 7004830"/>
              <a:gd name="connsiteX239" fmla="*/ 2113720 w 42198532"/>
              <a:gd name="connsiteY239" fmla="*/ 2540397 h 7004830"/>
              <a:gd name="connsiteX240" fmla="*/ 2100312 w 42198532"/>
              <a:gd name="connsiteY240" fmla="*/ 2546705 h 7004830"/>
              <a:gd name="connsiteX241" fmla="*/ 2226503 w 42198532"/>
              <a:gd name="connsiteY241" fmla="*/ 2642910 h 7004830"/>
              <a:gd name="connsiteX242" fmla="*/ 1862124 w 42198532"/>
              <a:gd name="connsiteY242" fmla="*/ 2925215 h 7004830"/>
              <a:gd name="connsiteX243" fmla="*/ 1496955 w 42198532"/>
              <a:gd name="connsiteY243" fmla="*/ 2647641 h 7004830"/>
              <a:gd name="connsiteX244" fmla="*/ 1861335 w 42198532"/>
              <a:gd name="connsiteY244" fmla="*/ 2365336 h 7004830"/>
              <a:gd name="connsiteX245" fmla="*/ 2099523 w 42198532"/>
              <a:gd name="connsiteY245" fmla="*/ 2545916 h 7004830"/>
              <a:gd name="connsiteX246" fmla="*/ 2112931 w 42198532"/>
              <a:gd name="connsiteY246" fmla="*/ 2539608 h 7004830"/>
              <a:gd name="connsiteX247" fmla="*/ 1870800 w 42198532"/>
              <a:gd name="connsiteY247" fmla="*/ 2355873 h 7004830"/>
              <a:gd name="connsiteX248" fmla="*/ 1870800 w 42198532"/>
              <a:gd name="connsiteY248" fmla="*/ 2176869 h 7004830"/>
              <a:gd name="connsiteX249" fmla="*/ 1857392 w 42198532"/>
              <a:gd name="connsiteY249" fmla="*/ 2178447 h 7004830"/>
              <a:gd name="connsiteX250" fmla="*/ 1857392 w 42198532"/>
              <a:gd name="connsiteY250" fmla="*/ 2350353 h 7004830"/>
              <a:gd name="connsiteX251" fmla="*/ 1496167 w 42198532"/>
              <a:gd name="connsiteY251" fmla="*/ 2631081 h 7004830"/>
              <a:gd name="connsiteX252" fmla="*/ 1496167 w 42198532"/>
              <a:gd name="connsiteY252" fmla="*/ 2284114 h 7004830"/>
              <a:gd name="connsiteX253" fmla="*/ 1666526 w 42198532"/>
              <a:gd name="connsiteY253" fmla="*/ 2152424 h 7004830"/>
              <a:gd name="connsiteX254" fmla="*/ 1658639 w 42198532"/>
              <a:gd name="connsiteY254" fmla="*/ 2141384 h 7004830"/>
              <a:gd name="connsiteX255" fmla="*/ 1666526 w 42198532"/>
              <a:gd name="connsiteY255" fmla="*/ 2151636 h 7004830"/>
              <a:gd name="connsiteX256" fmla="*/ 1857392 w 42198532"/>
              <a:gd name="connsiteY256" fmla="*/ 2003386 h 7004830"/>
              <a:gd name="connsiteX257" fmla="*/ 1857392 w 42198532"/>
              <a:gd name="connsiteY257" fmla="*/ 2177658 h 7004830"/>
              <a:gd name="connsiteX258" fmla="*/ 1870800 w 42198532"/>
              <a:gd name="connsiteY258" fmla="*/ 2176081 h 7004830"/>
              <a:gd name="connsiteX259" fmla="*/ 1870800 w 42198532"/>
              <a:gd name="connsiteY259" fmla="*/ 1998654 h 7004830"/>
              <a:gd name="connsiteX260" fmla="*/ 1886574 w 42198532"/>
              <a:gd name="connsiteY260" fmla="*/ 1986037 h 7004830"/>
              <a:gd name="connsiteX261" fmla="*/ 1886574 w 42198532"/>
              <a:gd name="connsiteY261" fmla="*/ 1969478 h 7004830"/>
              <a:gd name="connsiteX262" fmla="*/ 1869222 w 42198532"/>
              <a:gd name="connsiteY262" fmla="*/ 1982883 h 7004830"/>
              <a:gd name="connsiteX263" fmla="*/ 1869222 w 42198532"/>
              <a:gd name="connsiteY263" fmla="*/ 1636704 h 7004830"/>
              <a:gd name="connsiteX264" fmla="*/ 1886574 w 42198532"/>
              <a:gd name="connsiteY264" fmla="*/ 1623299 h 7004830"/>
              <a:gd name="connsiteX265" fmla="*/ 1886574 w 42198532"/>
              <a:gd name="connsiteY265" fmla="*/ 1606739 h 7004830"/>
              <a:gd name="connsiteX266" fmla="*/ 1862124 w 42198532"/>
              <a:gd name="connsiteY266" fmla="*/ 1625665 h 7004830"/>
              <a:gd name="connsiteX267" fmla="*/ 1496955 w 42198532"/>
              <a:gd name="connsiteY267" fmla="*/ 1348091 h 7004830"/>
              <a:gd name="connsiteX268" fmla="*/ 1861335 w 42198532"/>
              <a:gd name="connsiteY268" fmla="*/ 1064997 h 7004830"/>
              <a:gd name="connsiteX269" fmla="*/ 2226503 w 42198532"/>
              <a:gd name="connsiteY269" fmla="*/ 1342571 h 7004830"/>
              <a:gd name="connsiteX270" fmla="*/ 1887362 w 42198532"/>
              <a:gd name="connsiteY270" fmla="*/ 1605951 h 7004830"/>
              <a:gd name="connsiteX271" fmla="*/ 1887362 w 42198532"/>
              <a:gd name="connsiteY271" fmla="*/ 1622510 h 7004830"/>
              <a:gd name="connsiteX272" fmla="*/ 2231236 w 42198532"/>
              <a:gd name="connsiteY272" fmla="*/ 1355976 h 7004830"/>
              <a:gd name="connsiteX273" fmla="*/ 2231236 w 42198532"/>
              <a:gd name="connsiteY273" fmla="*/ 1702944 h 7004830"/>
              <a:gd name="connsiteX274" fmla="*/ 1887362 w 42198532"/>
              <a:gd name="connsiteY274" fmla="*/ 1968689 h 7004830"/>
              <a:gd name="connsiteX275" fmla="*/ 1887362 w 42198532"/>
              <a:gd name="connsiteY275" fmla="*/ 1985249 h 7004830"/>
              <a:gd name="connsiteX276" fmla="*/ 2243855 w 42198532"/>
              <a:gd name="connsiteY276" fmla="*/ 1709252 h 7004830"/>
              <a:gd name="connsiteX277" fmla="*/ 2243855 w 42198532"/>
              <a:gd name="connsiteY277" fmla="*/ 1339416 h 7004830"/>
              <a:gd name="connsiteX278" fmla="*/ 1870800 w 42198532"/>
              <a:gd name="connsiteY278" fmla="*/ 1056323 h 7004830"/>
              <a:gd name="connsiteX279" fmla="*/ 1870800 w 42198532"/>
              <a:gd name="connsiteY279" fmla="*/ 707778 h 7004830"/>
              <a:gd name="connsiteX280" fmla="*/ 1857392 w 42198532"/>
              <a:gd name="connsiteY280" fmla="*/ 718030 h 7004830"/>
              <a:gd name="connsiteX281" fmla="*/ 1857392 w 42198532"/>
              <a:gd name="connsiteY281" fmla="*/ 1050803 h 7004830"/>
              <a:gd name="connsiteX282" fmla="*/ 1496167 w 42198532"/>
              <a:gd name="connsiteY282" fmla="*/ 1331531 h 7004830"/>
              <a:gd name="connsiteX283" fmla="*/ 1496167 w 42198532"/>
              <a:gd name="connsiteY283" fmla="*/ 985352 h 7004830"/>
              <a:gd name="connsiteX284" fmla="*/ 1857392 w 42198532"/>
              <a:gd name="connsiteY284" fmla="*/ 704624 h 7004830"/>
              <a:gd name="connsiteX285" fmla="*/ 1857392 w 42198532"/>
              <a:gd name="connsiteY285" fmla="*/ 717241 h 7004830"/>
              <a:gd name="connsiteX286" fmla="*/ 1870800 w 42198532"/>
              <a:gd name="connsiteY286" fmla="*/ 706990 h 7004830"/>
              <a:gd name="connsiteX287" fmla="*/ 1870800 w 42198532"/>
              <a:gd name="connsiteY287" fmla="*/ 688064 h 7004830"/>
              <a:gd name="connsiteX288" fmla="*/ 1509574 w 42198532"/>
              <a:gd name="connsiteY288" fmla="*/ 412856 h 7004830"/>
              <a:gd name="connsiteX289" fmla="*/ 1498533 w 42198532"/>
              <a:gd name="connsiteY289" fmla="*/ 421530 h 7004830"/>
              <a:gd name="connsiteX290" fmla="*/ 1508786 w 42198532"/>
              <a:gd name="connsiteY290" fmla="*/ 412856 h 7004830"/>
              <a:gd name="connsiteX291" fmla="*/ 1493012 w 42198532"/>
              <a:gd name="connsiteY291" fmla="*/ 401028 h 7004830"/>
              <a:gd name="connsiteX292" fmla="*/ 1493012 w 42198532"/>
              <a:gd name="connsiteY292" fmla="*/ 119417 h 7004830"/>
              <a:gd name="connsiteX293" fmla="*/ 1493012 w 42198532"/>
              <a:gd name="connsiteY293" fmla="*/ 117464 h 7004830"/>
              <a:gd name="connsiteX294" fmla="*/ 1398859 w 42198532"/>
              <a:gd name="connsiteY294" fmla="*/ 117464 h 7004830"/>
              <a:gd name="connsiteX295" fmla="*/ 1480393 w 42198532"/>
              <a:gd name="connsiteY295" fmla="*/ 117464 h 7004830"/>
              <a:gd name="connsiteX296" fmla="*/ 1480393 w 42198532"/>
              <a:gd name="connsiteY296" fmla="*/ 201868 h 7004830"/>
              <a:gd name="connsiteX297" fmla="*/ 1480393 w 42198532"/>
              <a:gd name="connsiteY297" fmla="*/ 401028 h 7004830"/>
              <a:gd name="connsiteX298" fmla="*/ 1118379 w 42198532"/>
              <a:gd name="connsiteY298" fmla="*/ 681756 h 7004830"/>
              <a:gd name="connsiteX299" fmla="*/ 1118379 w 42198532"/>
              <a:gd name="connsiteY299" fmla="*/ 335577 h 7004830"/>
              <a:gd name="connsiteX300" fmla="*/ 1379242 w 42198532"/>
              <a:gd name="connsiteY300" fmla="*/ 132719 h 7004830"/>
              <a:gd name="connsiteX301" fmla="*/ 1398859 w 42198532"/>
              <a:gd name="connsiteY301" fmla="*/ 117464 h 7004830"/>
              <a:gd name="connsiteX302" fmla="*/ 840168 w 42198532"/>
              <a:gd name="connsiteY302" fmla="*/ 117464 h 7004830"/>
              <a:gd name="connsiteX303" fmla="*/ 1377550 w 42198532"/>
              <a:gd name="connsiteY303" fmla="*/ 117464 h 7004830"/>
              <a:gd name="connsiteX304" fmla="*/ 1301753 w 42198532"/>
              <a:gd name="connsiteY304" fmla="*/ 176360 h 7004830"/>
              <a:gd name="connsiteX305" fmla="*/ 1112069 w 42198532"/>
              <a:gd name="connsiteY305" fmla="*/ 323748 h 7004830"/>
              <a:gd name="connsiteX306" fmla="*/ 857417 w 42198532"/>
              <a:gd name="connsiteY306" fmla="*/ 130551 h 7004830"/>
              <a:gd name="connsiteX307" fmla="*/ 840168 w 42198532"/>
              <a:gd name="connsiteY307" fmla="*/ 117464 h 7004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</a:cxnLst>
            <a:rect l="l" t="t" r="r" b="b"/>
            <a:pathLst>
              <a:path w="42198532" h="7004830">
                <a:moveTo>
                  <a:pt x="738225" y="6911396"/>
                </a:moveTo>
                <a:lnTo>
                  <a:pt x="814828" y="6969750"/>
                </a:lnTo>
                <a:lnTo>
                  <a:pt x="822329" y="6975464"/>
                </a:lnTo>
                <a:lnTo>
                  <a:pt x="655724" y="6975464"/>
                </a:lnTo>
                <a:lnTo>
                  <a:pt x="656989" y="6974481"/>
                </a:lnTo>
                <a:lnTo>
                  <a:pt x="738225" y="6911396"/>
                </a:lnTo>
                <a:close/>
                <a:moveTo>
                  <a:pt x="733493" y="6551812"/>
                </a:moveTo>
                <a:lnTo>
                  <a:pt x="733493" y="6897991"/>
                </a:lnTo>
                <a:lnTo>
                  <a:pt x="639637" y="6970539"/>
                </a:lnTo>
                <a:cubicBezTo>
                  <a:pt x="645158" y="6972116"/>
                  <a:pt x="650679" y="6972904"/>
                  <a:pt x="656989" y="6974481"/>
                </a:cubicBezTo>
                <a:cubicBezTo>
                  <a:pt x="650679" y="6973693"/>
                  <a:pt x="644369" y="6972116"/>
                  <a:pt x="638848" y="6971327"/>
                </a:cubicBezTo>
                <a:lnTo>
                  <a:pt x="633515" y="6975464"/>
                </a:lnTo>
                <a:lnTo>
                  <a:pt x="371479" y="6975464"/>
                </a:lnTo>
                <a:lnTo>
                  <a:pt x="371479" y="6917056"/>
                </a:lnTo>
                <a:lnTo>
                  <a:pt x="371479" y="6832540"/>
                </a:lnTo>
                <a:lnTo>
                  <a:pt x="733493" y="6551812"/>
                </a:lnTo>
                <a:close/>
                <a:moveTo>
                  <a:pt x="1106548" y="5904403"/>
                </a:moveTo>
                <a:lnTo>
                  <a:pt x="1106548" y="6251370"/>
                </a:lnTo>
                <a:lnTo>
                  <a:pt x="1012693" y="6323918"/>
                </a:lnTo>
                <a:lnTo>
                  <a:pt x="744534" y="6531309"/>
                </a:lnTo>
                <a:lnTo>
                  <a:pt x="744534" y="6185131"/>
                </a:lnTo>
                <a:lnTo>
                  <a:pt x="873093" y="6085772"/>
                </a:lnTo>
                <a:lnTo>
                  <a:pt x="1106548" y="5904403"/>
                </a:lnTo>
                <a:close/>
                <a:moveTo>
                  <a:pt x="1739875" y="5788484"/>
                </a:moveTo>
                <a:lnTo>
                  <a:pt x="1726467" y="5794792"/>
                </a:lnTo>
                <a:lnTo>
                  <a:pt x="1739875" y="5788484"/>
                </a:lnTo>
                <a:close/>
                <a:moveTo>
                  <a:pt x="1488280" y="5613423"/>
                </a:moveTo>
                <a:lnTo>
                  <a:pt x="1726467" y="5794792"/>
                </a:lnTo>
                <a:lnTo>
                  <a:pt x="1853448" y="5890997"/>
                </a:lnTo>
                <a:lnTo>
                  <a:pt x="1489068" y="6174091"/>
                </a:lnTo>
                <a:lnTo>
                  <a:pt x="1123900" y="5896517"/>
                </a:lnTo>
                <a:lnTo>
                  <a:pt x="1488280" y="5613423"/>
                </a:lnTo>
                <a:close/>
                <a:moveTo>
                  <a:pt x="359648" y="4965225"/>
                </a:moveTo>
                <a:lnTo>
                  <a:pt x="724817" y="5242799"/>
                </a:lnTo>
                <a:lnTo>
                  <a:pt x="487418" y="5426534"/>
                </a:lnTo>
                <a:lnTo>
                  <a:pt x="493727" y="5437574"/>
                </a:lnTo>
                <a:lnTo>
                  <a:pt x="733493" y="5252262"/>
                </a:lnTo>
                <a:lnTo>
                  <a:pt x="733493" y="5598440"/>
                </a:lnTo>
                <a:lnTo>
                  <a:pt x="633328" y="5675720"/>
                </a:lnTo>
                <a:lnTo>
                  <a:pt x="641215" y="5688337"/>
                </a:lnTo>
                <a:lnTo>
                  <a:pt x="737436" y="5613423"/>
                </a:lnTo>
                <a:lnTo>
                  <a:pt x="1102605" y="5890997"/>
                </a:lnTo>
                <a:lnTo>
                  <a:pt x="866783" y="6073943"/>
                </a:lnTo>
                <a:lnTo>
                  <a:pt x="873093" y="6085772"/>
                </a:lnTo>
                <a:lnTo>
                  <a:pt x="865994" y="6074732"/>
                </a:lnTo>
                <a:lnTo>
                  <a:pt x="738225" y="6174091"/>
                </a:lnTo>
                <a:lnTo>
                  <a:pt x="373056" y="5896517"/>
                </a:lnTo>
                <a:lnTo>
                  <a:pt x="640426" y="5689125"/>
                </a:lnTo>
                <a:lnTo>
                  <a:pt x="633328" y="5676508"/>
                </a:lnTo>
                <a:lnTo>
                  <a:pt x="371479" y="5879169"/>
                </a:lnTo>
                <a:lnTo>
                  <a:pt x="371479" y="5532990"/>
                </a:lnTo>
                <a:lnTo>
                  <a:pt x="493727" y="5438362"/>
                </a:lnTo>
                <a:lnTo>
                  <a:pt x="486629" y="5426534"/>
                </a:lnTo>
                <a:lnTo>
                  <a:pt x="365169" y="5521161"/>
                </a:lnTo>
                <a:lnTo>
                  <a:pt x="0" y="5243588"/>
                </a:lnTo>
                <a:lnTo>
                  <a:pt x="359648" y="4965225"/>
                </a:lnTo>
                <a:close/>
                <a:moveTo>
                  <a:pt x="1106548" y="4604852"/>
                </a:moveTo>
                <a:lnTo>
                  <a:pt x="1106548" y="4951031"/>
                </a:lnTo>
                <a:lnTo>
                  <a:pt x="1018214" y="5019636"/>
                </a:lnTo>
                <a:lnTo>
                  <a:pt x="1025312" y="5030676"/>
                </a:lnTo>
                <a:lnTo>
                  <a:pt x="1017425" y="5020424"/>
                </a:lnTo>
                <a:lnTo>
                  <a:pt x="744534" y="5231759"/>
                </a:lnTo>
                <a:lnTo>
                  <a:pt x="744534" y="4885580"/>
                </a:lnTo>
                <a:lnTo>
                  <a:pt x="856530" y="4798050"/>
                </a:lnTo>
                <a:lnTo>
                  <a:pt x="849432" y="4787799"/>
                </a:lnTo>
                <a:lnTo>
                  <a:pt x="857319" y="4798050"/>
                </a:lnTo>
                <a:lnTo>
                  <a:pt x="1106548" y="4604852"/>
                </a:lnTo>
                <a:close/>
                <a:moveTo>
                  <a:pt x="737436" y="4313873"/>
                </a:moveTo>
                <a:lnTo>
                  <a:pt x="1102605" y="4591447"/>
                </a:lnTo>
                <a:lnTo>
                  <a:pt x="849432" y="4787799"/>
                </a:lnTo>
                <a:lnTo>
                  <a:pt x="738225" y="4873752"/>
                </a:lnTo>
                <a:lnTo>
                  <a:pt x="373056" y="4596178"/>
                </a:lnTo>
                <a:lnTo>
                  <a:pt x="737436" y="4313873"/>
                </a:lnTo>
                <a:close/>
                <a:moveTo>
                  <a:pt x="1115224" y="3661732"/>
                </a:moveTo>
                <a:lnTo>
                  <a:pt x="1125477" y="3669618"/>
                </a:lnTo>
                <a:lnTo>
                  <a:pt x="1480393" y="3939306"/>
                </a:lnTo>
                <a:lnTo>
                  <a:pt x="1116013" y="4222399"/>
                </a:lnTo>
                <a:lnTo>
                  <a:pt x="750844" y="3944037"/>
                </a:lnTo>
                <a:lnTo>
                  <a:pt x="1115224" y="3661732"/>
                </a:lnTo>
                <a:close/>
                <a:moveTo>
                  <a:pt x="1480393" y="2656315"/>
                </a:moveTo>
                <a:lnTo>
                  <a:pt x="1480393" y="3002494"/>
                </a:lnTo>
                <a:lnTo>
                  <a:pt x="1386537" y="3075042"/>
                </a:lnTo>
                <a:lnTo>
                  <a:pt x="1392847" y="3086870"/>
                </a:lnTo>
                <a:lnTo>
                  <a:pt x="1385748" y="3075830"/>
                </a:lnTo>
                <a:lnTo>
                  <a:pt x="1118379" y="3283222"/>
                </a:lnTo>
                <a:lnTo>
                  <a:pt x="1118379" y="2937043"/>
                </a:lnTo>
                <a:lnTo>
                  <a:pt x="1246148" y="2837685"/>
                </a:lnTo>
                <a:lnTo>
                  <a:pt x="1239839" y="2825856"/>
                </a:lnTo>
                <a:lnTo>
                  <a:pt x="1246937" y="2836896"/>
                </a:lnTo>
                <a:lnTo>
                  <a:pt x="1480393" y="2656315"/>
                </a:lnTo>
                <a:close/>
                <a:moveTo>
                  <a:pt x="732704" y="1716349"/>
                </a:moveTo>
                <a:lnTo>
                  <a:pt x="1097873" y="1993923"/>
                </a:lnTo>
                <a:lnTo>
                  <a:pt x="860473" y="2177658"/>
                </a:lnTo>
                <a:lnTo>
                  <a:pt x="867572" y="2189486"/>
                </a:lnTo>
                <a:lnTo>
                  <a:pt x="1106548" y="2003386"/>
                </a:lnTo>
                <a:lnTo>
                  <a:pt x="1106548" y="2350353"/>
                </a:lnTo>
                <a:lnTo>
                  <a:pt x="1007172" y="2427632"/>
                </a:lnTo>
                <a:lnTo>
                  <a:pt x="1014270" y="2440249"/>
                </a:lnTo>
                <a:lnTo>
                  <a:pt x="1110492" y="2365336"/>
                </a:lnTo>
                <a:lnTo>
                  <a:pt x="1475660" y="2642910"/>
                </a:lnTo>
                <a:lnTo>
                  <a:pt x="1239839" y="2825856"/>
                </a:lnTo>
                <a:lnTo>
                  <a:pt x="1112069" y="2925215"/>
                </a:lnTo>
                <a:lnTo>
                  <a:pt x="746900" y="2647641"/>
                </a:lnTo>
                <a:lnTo>
                  <a:pt x="1013481" y="2440249"/>
                </a:lnTo>
                <a:lnTo>
                  <a:pt x="1006383" y="2427632"/>
                </a:lnTo>
                <a:lnTo>
                  <a:pt x="744534" y="2631081"/>
                </a:lnTo>
                <a:lnTo>
                  <a:pt x="744534" y="2284114"/>
                </a:lnTo>
                <a:lnTo>
                  <a:pt x="866783" y="2189486"/>
                </a:lnTo>
                <a:lnTo>
                  <a:pt x="860473" y="2178447"/>
                </a:lnTo>
                <a:lnTo>
                  <a:pt x="738225" y="2273074"/>
                </a:lnTo>
                <a:lnTo>
                  <a:pt x="373056" y="1995500"/>
                </a:lnTo>
                <a:lnTo>
                  <a:pt x="732704" y="1716349"/>
                </a:lnTo>
                <a:close/>
                <a:moveTo>
                  <a:pt x="1480393" y="1355976"/>
                </a:moveTo>
                <a:lnTo>
                  <a:pt x="1480393" y="1702944"/>
                </a:lnTo>
                <a:lnTo>
                  <a:pt x="1391269" y="1771549"/>
                </a:lnTo>
                <a:lnTo>
                  <a:pt x="1399156" y="1781800"/>
                </a:lnTo>
                <a:lnTo>
                  <a:pt x="1483547" y="1716349"/>
                </a:lnTo>
                <a:lnTo>
                  <a:pt x="1848716" y="1993923"/>
                </a:lnTo>
                <a:lnTo>
                  <a:pt x="1658639" y="2141384"/>
                </a:lnTo>
                <a:lnTo>
                  <a:pt x="1489068" y="2273074"/>
                </a:lnTo>
                <a:lnTo>
                  <a:pt x="1123900" y="1995500"/>
                </a:lnTo>
                <a:lnTo>
                  <a:pt x="1398368" y="1782588"/>
                </a:lnTo>
                <a:lnTo>
                  <a:pt x="1390481" y="1771549"/>
                </a:lnTo>
                <a:lnTo>
                  <a:pt x="1118379" y="1982883"/>
                </a:lnTo>
                <a:lnTo>
                  <a:pt x="1118379" y="1636704"/>
                </a:lnTo>
                <a:lnTo>
                  <a:pt x="1230374" y="1549963"/>
                </a:lnTo>
                <a:lnTo>
                  <a:pt x="1480393" y="1355976"/>
                </a:lnTo>
                <a:close/>
                <a:moveTo>
                  <a:pt x="1110492" y="1064997"/>
                </a:moveTo>
                <a:lnTo>
                  <a:pt x="1475660" y="1342571"/>
                </a:lnTo>
                <a:lnTo>
                  <a:pt x="1223276" y="1538923"/>
                </a:lnTo>
                <a:lnTo>
                  <a:pt x="1230374" y="1549963"/>
                </a:lnTo>
                <a:lnTo>
                  <a:pt x="1222487" y="1539711"/>
                </a:lnTo>
                <a:lnTo>
                  <a:pt x="1112069" y="1625665"/>
                </a:lnTo>
                <a:lnTo>
                  <a:pt x="746900" y="1348091"/>
                </a:lnTo>
                <a:lnTo>
                  <a:pt x="1110492" y="1064997"/>
                </a:lnTo>
                <a:close/>
                <a:moveTo>
                  <a:pt x="1488280" y="413645"/>
                </a:moveTo>
                <a:lnTo>
                  <a:pt x="1498533" y="421530"/>
                </a:lnTo>
                <a:lnTo>
                  <a:pt x="1853448" y="691218"/>
                </a:lnTo>
                <a:lnTo>
                  <a:pt x="1489068" y="973524"/>
                </a:lnTo>
                <a:lnTo>
                  <a:pt x="1123900" y="695950"/>
                </a:lnTo>
                <a:lnTo>
                  <a:pt x="1488280" y="413645"/>
                </a:lnTo>
                <a:close/>
                <a:moveTo>
                  <a:pt x="1493012" y="117464"/>
                </a:moveTo>
                <a:lnTo>
                  <a:pt x="42118086" y="0"/>
                </a:lnTo>
                <a:lnTo>
                  <a:pt x="42198532" y="7004830"/>
                </a:lnTo>
                <a:lnTo>
                  <a:pt x="843615" y="6975464"/>
                </a:lnTo>
                <a:lnTo>
                  <a:pt x="810785" y="6950504"/>
                </a:lnTo>
                <a:lnTo>
                  <a:pt x="746900" y="6901934"/>
                </a:lnTo>
                <a:lnTo>
                  <a:pt x="746900" y="6547081"/>
                </a:lnTo>
                <a:lnTo>
                  <a:pt x="1019002" y="6335746"/>
                </a:lnTo>
                <a:lnTo>
                  <a:pt x="1012693" y="6323918"/>
                </a:lnTo>
                <a:lnTo>
                  <a:pt x="1019791" y="6334957"/>
                </a:lnTo>
                <a:lnTo>
                  <a:pt x="1110492" y="6264775"/>
                </a:lnTo>
                <a:lnTo>
                  <a:pt x="1489068" y="6553389"/>
                </a:lnTo>
                <a:lnTo>
                  <a:pt x="1870800" y="6257678"/>
                </a:lnTo>
                <a:lnTo>
                  <a:pt x="1870800" y="6139394"/>
                </a:lnTo>
                <a:lnTo>
                  <a:pt x="1857392" y="6144914"/>
                </a:lnTo>
                <a:lnTo>
                  <a:pt x="1857392" y="6251370"/>
                </a:lnTo>
                <a:lnTo>
                  <a:pt x="1495378" y="6531309"/>
                </a:lnTo>
                <a:lnTo>
                  <a:pt x="1495378" y="6185131"/>
                </a:lnTo>
                <a:lnTo>
                  <a:pt x="1857392" y="5904403"/>
                </a:lnTo>
                <a:lnTo>
                  <a:pt x="1857392" y="6144125"/>
                </a:lnTo>
                <a:lnTo>
                  <a:pt x="1870800" y="6138605"/>
                </a:lnTo>
                <a:lnTo>
                  <a:pt x="1870800" y="5887843"/>
                </a:lnTo>
                <a:lnTo>
                  <a:pt x="1739875" y="5788484"/>
                </a:lnTo>
                <a:lnTo>
                  <a:pt x="1497744" y="5604749"/>
                </a:lnTo>
                <a:lnTo>
                  <a:pt x="1497744" y="5424957"/>
                </a:lnTo>
                <a:lnTo>
                  <a:pt x="1484336" y="5427322"/>
                </a:lnTo>
                <a:lnTo>
                  <a:pt x="1484336" y="5598440"/>
                </a:lnTo>
                <a:lnTo>
                  <a:pt x="1122322" y="5879169"/>
                </a:lnTo>
                <a:lnTo>
                  <a:pt x="1122322" y="5532990"/>
                </a:lnTo>
                <a:lnTo>
                  <a:pt x="1292682" y="5400511"/>
                </a:lnTo>
                <a:lnTo>
                  <a:pt x="1285583" y="5390260"/>
                </a:lnTo>
                <a:lnTo>
                  <a:pt x="1116013" y="5521161"/>
                </a:lnTo>
                <a:lnTo>
                  <a:pt x="750844" y="5243588"/>
                </a:lnTo>
                <a:lnTo>
                  <a:pt x="1025312" y="5030676"/>
                </a:lnTo>
                <a:lnTo>
                  <a:pt x="1110492" y="4965225"/>
                </a:lnTo>
                <a:lnTo>
                  <a:pt x="1475660" y="5242799"/>
                </a:lnTo>
                <a:lnTo>
                  <a:pt x="1285583" y="5389472"/>
                </a:lnTo>
                <a:lnTo>
                  <a:pt x="1293470" y="5400511"/>
                </a:lnTo>
                <a:lnTo>
                  <a:pt x="1484336" y="5252262"/>
                </a:lnTo>
                <a:lnTo>
                  <a:pt x="1484336" y="5426534"/>
                </a:lnTo>
                <a:lnTo>
                  <a:pt x="1497744" y="5424168"/>
                </a:lnTo>
                <a:lnTo>
                  <a:pt x="1497744" y="5246742"/>
                </a:lnTo>
                <a:lnTo>
                  <a:pt x="1513518" y="5234125"/>
                </a:lnTo>
                <a:lnTo>
                  <a:pt x="1513518" y="5217565"/>
                </a:lnTo>
                <a:lnTo>
                  <a:pt x="1495378" y="5231759"/>
                </a:lnTo>
                <a:lnTo>
                  <a:pt x="1495378" y="4885580"/>
                </a:lnTo>
                <a:lnTo>
                  <a:pt x="1513518" y="4871386"/>
                </a:lnTo>
                <a:lnTo>
                  <a:pt x="1513518" y="4854826"/>
                </a:lnTo>
                <a:lnTo>
                  <a:pt x="1489068" y="4873752"/>
                </a:lnTo>
                <a:lnTo>
                  <a:pt x="1123900" y="4596178"/>
                </a:lnTo>
                <a:lnTo>
                  <a:pt x="1488280" y="4313873"/>
                </a:lnTo>
                <a:lnTo>
                  <a:pt x="1853448" y="4591447"/>
                </a:lnTo>
                <a:lnTo>
                  <a:pt x="1514307" y="4854826"/>
                </a:lnTo>
                <a:lnTo>
                  <a:pt x="1514307" y="4870598"/>
                </a:lnTo>
                <a:lnTo>
                  <a:pt x="1857392" y="4604852"/>
                </a:lnTo>
                <a:lnTo>
                  <a:pt x="1857392" y="4951031"/>
                </a:lnTo>
                <a:lnTo>
                  <a:pt x="1514307" y="5217565"/>
                </a:lnTo>
                <a:lnTo>
                  <a:pt x="1514307" y="5234125"/>
                </a:lnTo>
                <a:lnTo>
                  <a:pt x="1870800" y="4957339"/>
                </a:lnTo>
                <a:lnTo>
                  <a:pt x="1870800" y="4588292"/>
                </a:lnTo>
                <a:lnTo>
                  <a:pt x="1497744" y="4304410"/>
                </a:lnTo>
                <a:lnTo>
                  <a:pt x="1497744" y="3956654"/>
                </a:lnTo>
                <a:lnTo>
                  <a:pt x="1484336" y="3966905"/>
                </a:lnTo>
                <a:lnTo>
                  <a:pt x="1484336" y="4299679"/>
                </a:lnTo>
                <a:lnTo>
                  <a:pt x="1122322" y="4579618"/>
                </a:lnTo>
                <a:lnTo>
                  <a:pt x="1122322" y="4233439"/>
                </a:lnTo>
                <a:lnTo>
                  <a:pt x="1484336" y="3952712"/>
                </a:lnTo>
                <a:lnTo>
                  <a:pt x="1484336" y="3966117"/>
                </a:lnTo>
                <a:lnTo>
                  <a:pt x="1497744" y="3955866"/>
                </a:lnTo>
                <a:lnTo>
                  <a:pt x="1497744" y="3936152"/>
                </a:lnTo>
                <a:lnTo>
                  <a:pt x="1136519" y="3661732"/>
                </a:lnTo>
                <a:lnTo>
                  <a:pt x="1125477" y="3669618"/>
                </a:lnTo>
                <a:lnTo>
                  <a:pt x="1135730" y="3660943"/>
                </a:lnTo>
                <a:lnTo>
                  <a:pt x="1119956" y="3649115"/>
                </a:lnTo>
                <a:lnTo>
                  <a:pt x="1119956" y="3637286"/>
                </a:lnTo>
                <a:lnTo>
                  <a:pt x="1106548" y="3637286"/>
                </a:lnTo>
                <a:lnTo>
                  <a:pt x="1106548" y="3649903"/>
                </a:lnTo>
                <a:lnTo>
                  <a:pt x="744534" y="3929843"/>
                </a:lnTo>
                <a:lnTo>
                  <a:pt x="744534" y="3612841"/>
                </a:lnTo>
                <a:lnTo>
                  <a:pt x="744534" y="3584453"/>
                </a:lnTo>
                <a:lnTo>
                  <a:pt x="1106548" y="3303725"/>
                </a:lnTo>
                <a:lnTo>
                  <a:pt x="1106548" y="3617573"/>
                </a:lnTo>
                <a:lnTo>
                  <a:pt x="1106548" y="3636498"/>
                </a:lnTo>
                <a:lnTo>
                  <a:pt x="1119956" y="3636498"/>
                </a:lnTo>
                <a:lnTo>
                  <a:pt x="1119956" y="3298205"/>
                </a:lnTo>
                <a:lnTo>
                  <a:pt x="1392847" y="3086870"/>
                </a:lnTo>
                <a:lnTo>
                  <a:pt x="1483547" y="3016688"/>
                </a:lnTo>
                <a:lnTo>
                  <a:pt x="1862913" y="3304513"/>
                </a:lnTo>
                <a:lnTo>
                  <a:pt x="2243855" y="3008803"/>
                </a:lnTo>
                <a:lnTo>
                  <a:pt x="2243855" y="2891307"/>
                </a:lnTo>
                <a:lnTo>
                  <a:pt x="2231236" y="2896827"/>
                </a:lnTo>
                <a:lnTo>
                  <a:pt x="2231236" y="3002494"/>
                </a:lnTo>
                <a:lnTo>
                  <a:pt x="1869222" y="3283222"/>
                </a:lnTo>
                <a:lnTo>
                  <a:pt x="1869222" y="2937043"/>
                </a:lnTo>
                <a:lnTo>
                  <a:pt x="2231236" y="2656315"/>
                </a:lnTo>
                <a:lnTo>
                  <a:pt x="2231236" y="2896038"/>
                </a:lnTo>
                <a:lnTo>
                  <a:pt x="2243855" y="2890518"/>
                </a:lnTo>
                <a:lnTo>
                  <a:pt x="2243855" y="2639755"/>
                </a:lnTo>
                <a:lnTo>
                  <a:pt x="2113720" y="2540397"/>
                </a:lnTo>
                <a:lnTo>
                  <a:pt x="2100312" y="2546705"/>
                </a:lnTo>
                <a:lnTo>
                  <a:pt x="2226503" y="2642910"/>
                </a:lnTo>
                <a:lnTo>
                  <a:pt x="1862124" y="2925215"/>
                </a:lnTo>
                <a:lnTo>
                  <a:pt x="1496955" y="2647641"/>
                </a:lnTo>
                <a:lnTo>
                  <a:pt x="1861335" y="2365336"/>
                </a:lnTo>
                <a:lnTo>
                  <a:pt x="2099523" y="2545916"/>
                </a:lnTo>
                <a:lnTo>
                  <a:pt x="2112931" y="2539608"/>
                </a:lnTo>
                <a:lnTo>
                  <a:pt x="1870800" y="2355873"/>
                </a:lnTo>
                <a:lnTo>
                  <a:pt x="1870800" y="2176869"/>
                </a:lnTo>
                <a:lnTo>
                  <a:pt x="1857392" y="2178447"/>
                </a:lnTo>
                <a:lnTo>
                  <a:pt x="1857392" y="2350353"/>
                </a:lnTo>
                <a:lnTo>
                  <a:pt x="1496167" y="2631081"/>
                </a:lnTo>
                <a:lnTo>
                  <a:pt x="1496167" y="2284114"/>
                </a:lnTo>
                <a:lnTo>
                  <a:pt x="1666526" y="2152424"/>
                </a:lnTo>
                <a:lnTo>
                  <a:pt x="1658639" y="2141384"/>
                </a:lnTo>
                <a:lnTo>
                  <a:pt x="1666526" y="2151636"/>
                </a:lnTo>
                <a:lnTo>
                  <a:pt x="1857392" y="2003386"/>
                </a:lnTo>
                <a:lnTo>
                  <a:pt x="1857392" y="2177658"/>
                </a:lnTo>
                <a:lnTo>
                  <a:pt x="1870800" y="2176081"/>
                </a:lnTo>
                <a:lnTo>
                  <a:pt x="1870800" y="1998654"/>
                </a:lnTo>
                <a:lnTo>
                  <a:pt x="1886574" y="1986037"/>
                </a:lnTo>
                <a:lnTo>
                  <a:pt x="1886574" y="1969478"/>
                </a:lnTo>
                <a:lnTo>
                  <a:pt x="1869222" y="1982883"/>
                </a:lnTo>
                <a:lnTo>
                  <a:pt x="1869222" y="1636704"/>
                </a:lnTo>
                <a:lnTo>
                  <a:pt x="1886574" y="1623299"/>
                </a:lnTo>
                <a:lnTo>
                  <a:pt x="1886574" y="1606739"/>
                </a:lnTo>
                <a:lnTo>
                  <a:pt x="1862124" y="1625665"/>
                </a:lnTo>
                <a:lnTo>
                  <a:pt x="1496955" y="1348091"/>
                </a:lnTo>
                <a:lnTo>
                  <a:pt x="1861335" y="1064997"/>
                </a:lnTo>
                <a:lnTo>
                  <a:pt x="2226503" y="1342571"/>
                </a:lnTo>
                <a:lnTo>
                  <a:pt x="1887362" y="1605951"/>
                </a:lnTo>
                <a:lnTo>
                  <a:pt x="1887362" y="1622510"/>
                </a:lnTo>
                <a:lnTo>
                  <a:pt x="2231236" y="1355976"/>
                </a:lnTo>
                <a:lnTo>
                  <a:pt x="2231236" y="1702944"/>
                </a:lnTo>
                <a:lnTo>
                  <a:pt x="1887362" y="1968689"/>
                </a:lnTo>
                <a:lnTo>
                  <a:pt x="1887362" y="1985249"/>
                </a:lnTo>
                <a:lnTo>
                  <a:pt x="2243855" y="1709252"/>
                </a:lnTo>
                <a:lnTo>
                  <a:pt x="2243855" y="1339416"/>
                </a:lnTo>
                <a:lnTo>
                  <a:pt x="1870800" y="1056323"/>
                </a:lnTo>
                <a:lnTo>
                  <a:pt x="1870800" y="707778"/>
                </a:lnTo>
                <a:lnTo>
                  <a:pt x="1857392" y="718030"/>
                </a:lnTo>
                <a:lnTo>
                  <a:pt x="1857392" y="1050803"/>
                </a:lnTo>
                <a:lnTo>
                  <a:pt x="1496167" y="1331531"/>
                </a:lnTo>
                <a:lnTo>
                  <a:pt x="1496167" y="985352"/>
                </a:lnTo>
                <a:lnTo>
                  <a:pt x="1857392" y="704624"/>
                </a:lnTo>
                <a:lnTo>
                  <a:pt x="1857392" y="717241"/>
                </a:lnTo>
                <a:lnTo>
                  <a:pt x="1870800" y="706990"/>
                </a:lnTo>
                <a:lnTo>
                  <a:pt x="1870800" y="688064"/>
                </a:lnTo>
                <a:lnTo>
                  <a:pt x="1509574" y="412856"/>
                </a:lnTo>
                <a:lnTo>
                  <a:pt x="1498533" y="421530"/>
                </a:lnTo>
                <a:lnTo>
                  <a:pt x="1508786" y="412856"/>
                </a:lnTo>
                <a:lnTo>
                  <a:pt x="1493012" y="401028"/>
                </a:lnTo>
                <a:lnTo>
                  <a:pt x="1493012" y="119417"/>
                </a:lnTo>
                <a:lnTo>
                  <a:pt x="1493012" y="117464"/>
                </a:lnTo>
                <a:close/>
                <a:moveTo>
                  <a:pt x="1398859" y="117464"/>
                </a:moveTo>
                <a:lnTo>
                  <a:pt x="1480393" y="117464"/>
                </a:lnTo>
                <a:lnTo>
                  <a:pt x="1480393" y="201868"/>
                </a:lnTo>
                <a:lnTo>
                  <a:pt x="1480393" y="401028"/>
                </a:lnTo>
                <a:lnTo>
                  <a:pt x="1118379" y="681756"/>
                </a:lnTo>
                <a:lnTo>
                  <a:pt x="1118379" y="335577"/>
                </a:lnTo>
                <a:lnTo>
                  <a:pt x="1379242" y="132719"/>
                </a:lnTo>
                <a:lnTo>
                  <a:pt x="1398859" y="117464"/>
                </a:lnTo>
                <a:close/>
                <a:moveTo>
                  <a:pt x="840168" y="117464"/>
                </a:moveTo>
                <a:lnTo>
                  <a:pt x="1377550" y="117464"/>
                </a:lnTo>
                <a:lnTo>
                  <a:pt x="1301753" y="176360"/>
                </a:lnTo>
                <a:lnTo>
                  <a:pt x="1112069" y="323748"/>
                </a:lnTo>
                <a:lnTo>
                  <a:pt x="857417" y="130551"/>
                </a:lnTo>
                <a:lnTo>
                  <a:pt x="840168" y="11746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540000" rIns="540000">
            <a:noAutofit/>
          </a:bodyPr>
          <a:lstStyle>
            <a:lvl1pPr algn="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</p:spTree>
    <p:extLst>
      <p:ext uri="{BB962C8B-B14F-4D97-AF65-F5344CB8AC3E}">
        <p14:creationId xmlns:p14="http://schemas.microsoft.com/office/powerpoint/2010/main" val="36782371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26600" y="6343650"/>
            <a:ext cx="10160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16/01/2024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Hugues Paradis, DASE/SRCE/LRBN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et contenu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10" name="Titre 10">
            <a:extLst>
              <a:ext uri="{FF2B5EF4-FFF2-40B4-BE49-F238E27FC236}">
                <a16:creationId xmlns:a16="http://schemas.microsoft.com/office/drawing/2014/main" id="{E8A77A76-28CB-5629-14F2-37B56A986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14036"/>
            <a:ext cx="10836275" cy="8718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4561843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234029E-78B3-568C-831F-68645DF6BD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26600" y="6343650"/>
            <a:ext cx="10160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16/01/2024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2E4E404-6902-1F6E-82F5-879305462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Hugues Paradis, DASE/SRCE/LRBN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998557-AF65-5C65-FBD8-13E2BC977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seul</a:t>
            </a:r>
          </a:p>
        </p:txBody>
      </p:sp>
      <p:pic>
        <p:nvPicPr>
          <p:cNvPr id="8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9" name="Titre 10">
            <a:extLst>
              <a:ext uri="{FF2B5EF4-FFF2-40B4-BE49-F238E27FC236}">
                <a16:creationId xmlns:a16="http://schemas.microsoft.com/office/drawing/2014/main" id="{E8A77A76-28CB-5629-14F2-37B56A986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14036"/>
            <a:ext cx="10836275" cy="8718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6691722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9C14385-C06C-03C8-FC0B-6EDE0E294E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26600" y="6343650"/>
            <a:ext cx="10160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16/01/2024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5925030-DB19-61B7-32BA-FFFFADD4F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Hugues Paradis, DASE/SRCE/LRBN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A84369A-A294-0F2F-E84F-D0990A22C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661E88D-94E7-20B9-0926-4E18EFBC1BA0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Vide</a:t>
            </a:r>
          </a:p>
        </p:txBody>
      </p:sp>
      <p:pic>
        <p:nvPicPr>
          <p:cNvPr id="7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8" name="Zone de texte 2"/>
          <p:cNvSpPr txBox="1">
            <a:spLocks noChangeArrowheads="1"/>
          </p:cNvSpPr>
          <p:nvPr userDrawn="1"/>
        </p:nvSpPr>
        <p:spPr bwMode="auto">
          <a:xfrm>
            <a:off x="4697362" y="6420613"/>
            <a:ext cx="3050540" cy="329153"/>
          </a:xfrm>
          <a:prstGeom prst="rect">
            <a:avLst/>
          </a:prstGeom>
          <a:solidFill>
            <a:srgbClr val="FFFFFF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fr-FR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DIFFUSION RESTREINTE</a:t>
            </a:r>
            <a:endParaRPr lang="fr-FR" sz="1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mage 8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998" y="6390778"/>
            <a:ext cx="1400074" cy="3999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187523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9C14385-C06C-03C8-FC0B-6EDE0E294E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26600" y="6343650"/>
            <a:ext cx="10160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16/01/2024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5925030-DB19-61B7-32BA-FFFFADD4F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Hugues Paradis, DASE/SRCE/LRBN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A84369A-A294-0F2F-E84F-D0990A22C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661E88D-94E7-20B9-0926-4E18EFBC1BA0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Vide</a:t>
            </a:r>
          </a:p>
        </p:txBody>
      </p:sp>
      <p:pic>
        <p:nvPicPr>
          <p:cNvPr id="7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rgbClr val="C8549B">
                <a:tint val="45000"/>
                <a:satMod val="400000"/>
              </a:srgbClr>
            </a:duotone>
            <a:lum bright="56000" contrast="8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8" name="Zone de texte 2"/>
          <p:cNvSpPr txBox="1">
            <a:spLocks noChangeArrowheads="1"/>
          </p:cNvSpPr>
          <p:nvPr userDrawn="1"/>
        </p:nvSpPr>
        <p:spPr bwMode="auto">
          <a:xfrm>
            <a:off x="2753360" y="178650"/>
            <a:ext cx="3050540" cy="329153"/>
          </a:xfrm>
          <a:prstGeom prst="rect">
            <a:avLst/>
          </a:prstGeom>
          <a:solidFill>
            <a:srgbClr val="FFFFFF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fr-FR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DIFFUSION RESTREINTE</a:t>
            </a:r>
            <a:endParaRPr lang="fr-FR" sz="1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mage 8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520" y="143236"/>
            <a:ext cx="1400074" cy="3999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835605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9C14385-C06C-03C8-FC0B-6EDE0E294E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26600" y="6343650"/>
            <a:ext cx="10160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16/01/2024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5925030-DB19-61B7-32BA-FFFFADD4F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Hugues Paradis, DASE/SRCE/LRBN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A84369A-A294-0F2F-E84F-D0990A22C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661E88D-94E7-20B9-0926-4E18EFBC1BA0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Vide</a:t>
            </a:r>
          </a:p>
        </p:txBody>
      </p:sp>
      <p:pic>
        <p:nvPicPr>
          <p:cNvPr id="7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rgbClr val="00B050">
                <a:tint val="45000"/>
                <a:satMod val="400000"/>
              </a:srgbClr>
            </a:duotone>
            <a:lum bright="44000" contras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8" name="Zone de texte 2"/>
          <p:cNvSpPr txBox="1">
            <a:spLocks noChangeArrowheads="1"/>
          </p:cNvSpPr>
          <p:nvPr userDrawn="1"/>
        </p:nvSpPr>
        <p:spPr bwMode="auto">
          <a:xfrm>
            <a:off x="2753360" y="178650"/>
            <a:ext cx="3050540" cy="329153"/>
          </a:xfrm>
          <a:prstGeom prst="rect">
            <a:avLst/>
          </a:prstGeom>
          <a:solidFill>
            <a:srgbClr val="FFFFFF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fr-FR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DIFFUSION RESTREINTE</a:t>
            </a:r>
            <a:endParaRPr lang="fr-FR" sz="1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mage 8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520" y="143236"/>
            <a:ext cx="1400074" cy="3999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769134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vena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651A86F0-4870-165D-E01B-6415309E1300}"/>
              </a:ext>
            </a:extLst>
          </p:cNvPr>
          <p:cNvSpPr/>
          <p:nvPr userDrawn="1"/>
        </p:nvSpPr>
        <p:spPr>
          <a:xfrm>
            <a:off x="11460163" y="0"/>
            <a:ext cx="73183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Intervenants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EB06F5F-32C6-8107-64D0-A34C291438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75538" y="6343650"/>
            <a:ext cx="10160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16/01/2024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725FD7F-C465-8D65-075F-32AAF06B3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Hugues Paradis, DASE/SRCE/LRBN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D38D448-932F-258E-2E58-CA8023349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5" name="Espace réservé du texte 8">
            <a:extLst>
              <a:ext uri="{FF2B5EF4-FFF2-40B4-BE49-F238E27FC236}">
                <a16:creationId xmlns:a16="http://schemas.microsoft.com/office/drawing/2014/main" id="{EE9D7CE3-0338-EF86-9151-9AA39188D1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368" y="4583137"/>
            <a:ext cx="2592288" cy="909613"/>
          </a:xfrm>
        </p:spPr>
        <p:txBody>
          <a:bodyPr>
            <a:norm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Fonctions</a:t>
            </a:r>
          </a:p>
        </p:txBody>
      </p:sp>
      <p:sp>
        <p:nvSpPr>
          <p:cNvPr id="27" name="Espace réservé du texte 8">
            <a:extLst>
              <a:ext uri="{FF2B5EF4-FFF2-40B4-BE49-F238E27FC236}">
                <a16:creationId xmlns:a16="http://schemas.microsoft.com/office/drawing/2014/main" id="{7E242CEA-B629-6061-3336-B00B5B03631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27251" y="4583137"/>
            <a:ext cx="2592288" cy="909613"/>
          </a:xfrm>
        </p:spPr>
        <p:txBody>
          <a:bodyPr>
            <a:norm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Fonctions</a:t>
            </a:r>
          </a:p>
        </p:txBody>
      </p:sp>
      <p:sp>
        <p:nvSpPr>
          <p:cNvPr id="29" name="Espace réservé du texte 8">
            <a:extLst>
              <a:ext uri="{FF2B5EF4-FFF2-40B4-BE49-F238E27FC236}">
                <a16:creationId xmlns:a16="http://schemas.microsoft.com/office/drawing/2014/main" id="{13577D77-6A07-A133-9442-B0E04B740BC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67017" y="4583137"/>
            <a:ext cx="2592288" cy="909613"/>
          </a:xfrm>
        </p:spPr>
        <p:txBody>
          <a:bodyPr>
            <a:norm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Fonctions</a:t>
            </a:r>
          </a:p>
        </p:txBody>
      </p:sp>
      <p:sp>
        <p:nvSpPr>
          <p:cNvPr id="31" name="Espace réservé du texte 8">
            <a:extLst>
              <a:ext uri="{FF2B5EF4-FFF2-40B4-BE49-F238E27FC236}">
                <a16:creationId xmlns:a16="http://schemas.microsoft.com/office/drawing/2014/main" id="{7647BCFB-4928-920C-2E15-C8AE4C72EBA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47134" y="4583137"/>
            <a:ext cx="2592288" cy="909613"/>
          </a:xfrm>
        </p:spPr>
        <p:txBody>
          <a:bodyPr>
            <a:norm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Fonctions</a:t>
            </a:r>
          </a:p>
        </p:txBody>
      </p:sp>
      <p:sp>
        <p:nvSpPr>
          <p:cNvPr id="26" name="図プレースホルダー 9">
            <a:extLst>
              <a:ext uri="{FF2B5EF4-FFF2-40B4-BE49-F238E27FC236}">
                <a16:creationId xmlns:a16="http://schemas.microsoft.com/office/drawing/2014/main" id="{17DDD33A-87AA-3D6F-D996-3C0AE9416F9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07368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sp>
        <p:nvSpPr>
          <p:cNvPr id="28" name="図プレースホルダー 9">
            <a:extLst>
              <a:ext uri="{FF2B5EF4-FFF2-40B4-BE49-F238E27FC236}">
                <a16:creationId xmlns:a16="http://schemas.microsoft.com/office/drawing/2014/main" id="{6BF72028-41E2-619A-D233-341EEFEC504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327251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sp>
        <p:nvSpPr>
          <p:cNvPr id="30" name="図プレースホルダー 9">
            <a:extLst>
              <a:ext uri="{FF2B5EF4-FFF2-40B4-BE49-F238E27FC236}">
                <a16:creationId xmlns:a16="http://schemas.microsoft.com/office/drawing/2014/main" id="{74AA3498-C08C-43F4-B6BB-AE8E3CC9E9C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167017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sp>
        <p:nvSpPr>
          <p:cNvPr id="32" name="図プレースホルダー 9">
            <a:extLst>
              <a:ext uri="{FF2B5EF4-FFF2-40B4-BE49-F238E27FC236}">
                <a16:creationId xmlns:a16="http://schemas.microsoft.com/office/drawing/2014/main" id="{1DC76755-C8C6-A984-C78A-E29A74AAF2E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247134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C24E81A9-10CF-5234-1441-4D3B94BB47FE}"/>
              </a:ext>
            </a:extLst>
          </p:cNvPr>
          <p:cNvSpPr txBox="1"/>
          <p:nvPr userDrawn="1"/>
        </p:nvSpPr>
        <p:spPr>
          <a:xfrm>
            <a:off x="-101600" y="6858000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Vous pouvez supprimer autant de blocs d’intervenant que vous le souhaitez</a:t>
            </a:r>
          </a:p>
        </p:txBody>
      </p:sp>
      <p:pic>
        <p:nvPicPr>
          <p:cNvPr id="18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19" name="Titre 10">
            <a:extLst>
              <a:ext uri="{FF2B5EF4-FFF2-40B4-BE49-F238E27FC236}">
                <a16:creationId xmlns:a16="http://schemas.microsoft.com/office/drawing/2014/main" id="{E8A77A76-28CB-5629-14F2-37B56A986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14036"/>
            <a:ext cx="10836275" cy="87182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0615921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venant / C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53AF1D4-4843-AF3F-A326-45F38F216CA0}"/>
              </a:ext>
            </a:extLst>
          </p:cNvPr>
          <p:cNvSpPr/>
          <p:nvPr userDrawn="1"/>
        </p:nvSpPr>
        <p:spPr>
          <a:xfrm>
            <a:off x="7199086" y="0"/>
            <a:ext cx="499291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Intervenant / CV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EB06F5F-32C6-8107-64D0-A34C291438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75538" y="6343650"/>
            <a:ext cx="10160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16/01/2024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725FD7F-C465-8D65-075F-32AAF06B3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Hugues Paradis, DASE/SRCE/LRBN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D38D448-932F-258E-2E58-CA8023349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C24E81A9-10CF-5234-1441-4D3B94BB47FE}"/>
              </a:ext>
            </a:extLst>
          </p:cNvPr>
          <p:cNvSpPr txBox="1"/>
          <p:nvPr userDrawn="1"/>
        </p:nvSpPr>
        <p:spPr>
          <a:xfrm>
            <a:off x="-101600" y="6858000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Vous pouvez supprimer autant de blocs d’intervenant que vous le souhaitez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3AE77C0A-ACF9-C7EB-2F0B-D7114392665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467100" y="1541463"/>
            <a:ext cx="7993063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2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1600" b="0" i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Fonction/titre</a:t>
            </a:r>
          </a:p>
        </p:txBody>
      </p:sp>
      <p:sp>
        <p:nvSpPr>
          <p:cNvPr id="15" name="Espace réservé du texte 20">
            <a:extLst>
              <a:ext uri="{FF2B5EF4-FFF2-40B4-BE49-F238E27FC236}">
                <a16:creationId xmlns:a16="http://schemas.microsoft.com/office/drawing/2014/main" id="{BC7575DE-FB39-1529-3362-6DDB6F59CA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67100" y="2413000"/>
            <a:ext cx="7993063" cy="35004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26" name="図プレースホルダー 9">
            <a:extLst>
              <a:ext uri="{FF2B5EF4-FFF2-40B4-BE49-F238E27FC236}">
                <a16:creationId xmlns:a16="http://schemas.microsoft.com/office/drawing/2014/main" id="{17DDD33A-87AA-3D6F-D996-3C0AE9416F9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72468" y="1457845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pic>
        <p:nvPicPr>
          <p:cNvPr id="1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13" name="Titre 10">
            <a:extLst>
              <a:ext uri="{FF2B5EF4-FFF2-40B4-BE49-F238E27FC236}">
                <a16:creationId xmlns:a16="http://schemas.microsoft.com/office/drawing/2014/main" id="{E8A77A76-28CB-5629-14F2-37B56A986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14036"/>
            <a:ext cx="10836275" cy="87182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8968020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8D3273-E080-F9CC-63A9-0032F5C40FC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683659" y="4702629"/>
            <a:ext cx="7257142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26600" y="6343650"/>
            <a:ext cx="1016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16/01/2024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Hugues Paradis, DASE/SRCE/LRBN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1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1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Citation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475712-48BB-EC3B-E6C3-3284AF014AB8}"/>
              </a:ext>
            </a:extLst>
          </p:cNvPr>
          <p:cNvSpPr txBox="1"/>
          <p:nvPr userDrawn="1"/>
        </p:nvSpPr>
        <p:spPr>
          <a:xfrm>
            <a:off x="327692" y="1548040"/>
            <a:ext cx="1325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0" dirty="0">
                <a:solidFill>
                  <a:schemeClr val="bg1"/>
                </a:solidFill>
                <a:latin typeface="+mj-lt"/>
              </a:rPr>
              <a:t>“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C297F72-9AE9-FCA1-E35C-172594739B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3659" y="2171700"/>
            <a:ext cx="7257142" cy="24003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9345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 Bleu fonc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8D3273-E080-F9CC-63A9-0032F5C40FC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683659" y="4702629"/>
            <a:ext cx="7257142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26600" y="6343650"/>
            <a:ext cx="1016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16/01/2024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Hugues Paradis, DASE/SRCE/LRBN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Citation Bleu foncé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475712-48BB-EC3B-E6C3-3284AF014AB8}"/>
              </a:ext>
            </a:extLst>
          </p:cNvPr>
          <p:cNvSpPr txBox="1"/>
          <p:nvPr userDrawn="1"/>
        </p:nvSpPr>
        <p:spPr>
          <a:xfrm>
            <a:off x="327692" y="1548040"/>
            <a:ext cx="1325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0" dirty="0">
                <a:solidFill>
                  <a:schemeClr val="bg1"/>
                </a:solidFill>
                <a:latin typeface="+mj-lt"/>
              </a:rPr>
              <a:t>“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C297F72-9AE9-FCA1-E35C-172594739B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3659" y="2171700"/>
            <a:ext cx="7257142" cy="24003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  <p:pic>
        <p:nvPicPr>
          <p:cNvPr id="16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802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re CEA li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340C171-F8BC-ADF7-34F0-2F7803EEB074}"/>
              </a:ext>
            </a:extLst>
          </p:cNvPr>
          <p:cNvSpPr/>
          <p:nvPr userDrawn="1"/>
        </p:nvSpPr>
        <p:spPr>
          <a:xfrm>
            <a:off x="0" y="5994400"/>
            <a:ext cx="12192000" cy="86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07B68EE-BDE5-1E9D-059B-83B50A6AC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654299"/>
            <a:ext cx="5294312" cy="1587501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801059-2D37-8D44-42C0-ED46DE3A8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4262438"/>
            <a:ext cx="5294312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72B667D-CC06-7D82-8E0F-CFDA021D6AD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CEA </a:t>
            </a:r>
            <a:r>
              <a:rPr lang="fr-FR" sz="1200" dirty="0" err="1">
                <a:solidFill>
                  <a:schemeClr val="bg1">
                    <a:lumMod val="50000"/>
                  </a:schemeClr>
                </a:solidFill>
              </a:rPr>
              <a:t>liten</a:t>
            </a:r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Logo CEA liten">
            <a:extLst>
              <a:ext uri="{FF2B5EF4-FFF2-40B4-BE49-F238E27FC236}">
                <a16:creationId xmlns:a16="http://schemas.microsoft.com/office/drawing/2014/main" id="{59C151D8-9F2F-A121-360A-4DC7F82C41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38" y="728663"/>
            <a:ext cx="4053600" cy="180499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1F5FF40-204E-79EE-35CB-85711491D064}"/>
              </a:ext>
            </a:extLst>
          </p:cNvPr>
          <p:cNvSpPr/>
          <p:nvPr userDrawn="1"/>
        </p:nvSpPr>
        <p:spPr>
          <a:xfrm>
            <a:off x="11182350" y="0"/>
            <a:ext cx="10096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pic>
        <p:nvPicPr>
          <p:cNvPr id="11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7706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 Bleu cl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8D3273-E080-F9CC-63A9-0032F5C40FC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683659" y="4702629"/>
            <a:ext cx="7257142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26600" y="6343650"/>
            <a:ext cx="1016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16/01/2024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Hugues Paradis, DASE/SRCE/LRBN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Citation Bleu clair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475712-48BB-EC3B-E6C3-3284AF014AB8}"/>
              </a:ext>
            </a:extLst>
          </p:cNvPr>
          <p:cNvSpPr txBox="1"/>
          <p:nvPr userDrawn="1"/>
        </p:nvSpPr>
        <p:spPr>
          <a:xfrm>
            <a:off x="327692" y="1548040"/>
            <a:ext cx="1325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0" dirty="0">
                <a:solidFill>
                  <a:schemeClr val="tx2"/>
                </a:solidFill>
                <a:latin typeface="+mj-lt"/>
              </a:rPr>
              <a:t>“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C297F72-9AE9-FCA1-E35C-172594739B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3659" y="2171700"/>
            <a:ext cx="7257142" cy="24003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pic>
        <p:nvPicPr>
          <p:cNvPr id="16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3619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 Ja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8D3273-E080-F9CC-63A9-0032F5C40FC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683659" y="4702629"/>
            <a:ext cx="7257142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26600" y="6343650"/>
            <a:ext cx="1016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16/01/2024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Hugues Paradis, DASE/SRCE/LRBN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Citation Jaune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475712-48BB-EC3B-E6C3-3284AF014AB8}"/>
              </a:ext>
            </a:extLst>
          </p:cNvPr>
          <p:cNvSpPr txBox="1"/>
          <p:nvPr userDrawn="1"/>
        </p:nvSpPr>
        <p:spPr>
          <a:xfrm>
            <a:off x="327692" y="1548040"/>
            <a:ext cx="1325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0" dirty="0">
                <a:solidFill>
                  <a:schemeClr val="bg1"/>
                </a:solidFill>
                <a:latin typeface="+mj-lt"/>
              </a:rPr>
              <a:t>“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C297F72-9AE9-FCA1-E35C-172594739B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3659" y="2171700"/>
            <a:ext cx="7257142" cy="24003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  <p:pic>
        <p:nvPicPr>
          <p:cNvPr id="16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6975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7D64A3F4-9927-C232-5956-3CD6A261EC0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12192000" cy="6858000"/>
          </a:xfrm>
          <a:custGeom>
            <a:avLst/>
            <a:gdLst>
              <a:gd name="connsiteX0" fmla="*/ 731838 w 12192000"/>
              <a:gd name="connsiteY0" fmla="*/ 6129338 h 6858000"/>
              <a:gd name="connsiteX1" fmla="*/ 731838 w 12192000"/>
              <a:gd name="connsiteY1" fmla="*/ 6611738 h 6858000"/>
              <a:gd name="connsiteX2" fmla="*/ 1214238 w 12192000"/>
              <a:gd name="connsiteY2" fmla="*/ 6611738 h 6858000"/>
              <a:gd name="connsiteX3" fmla="*/ 1214238 w 12192000"/>
              <a:gd name="connsiteY3" fmla="*/ 6129338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  <a:gd name="connsiteX0" fmla="*/ 2074611 w 13534773"/>
              <a:gd name="connsiteY0" fmla="*/ 6129338 h 6858000"/>
              <a:gd name="connsiteX1" fmla="*/ 2074611 w 13534773"/>
              <a:gd name="connsiteY1" fmla="*/ 6611738 h 6858000"/>
              <a:gd name="connsiteX2" fmla="*/ 2557011 w 13534773"/>
              <a:gd name="connsiteY2" fmla="*/ 6611738 h 6858000"/>
              <a:gd name="connsiteX3" fmla="*/ 7775 w 13534773"/>
              <a:gd name="connsiteY3" fmla="*/ 4254356 h 6858000"/>
              <a:gd name="connsiteX4" fmla="*/ 2074611 w 13534773"/>
              <a:gd name="connsiteY4" fmla="*/ 6129338 h 6858000"/>
              <a:gd name="connsiteX5" fmla="*/ 1342773 w 13534773"/>
              <a:gd name="connsiteY5" fmla="*/ 0 h 6858000"/>
              <a:gd name="connsiteX6" fmla="*/ 13534773 w 13534773"/>
              <a:gd name="connsiteY6" fmla="*/ 0 h 6858000"/>
              <a:gd name="connsiteX7" fmla="*/ 13534773 w 13534773"/>
              <a:gd name="connsiteY7" fmla="*/ 6858000 h 6858000"/>
              <a:gd name="connsiteX8" fmla="*/ 1342773 w 13534773"/>
              <a:gd name="connsiteY8" fmla="*/ 6858000 h 6858000"/>
              <a:gd name="connsiteX9" fmla="*/ 1342773 w 13534773"/>
              <a:gd name="connsiteY9" fmla="*/ 0 h 6858000"/>
              <a:gd name="connsiteX0" fmla="*/ 2196145 w 13656307"/>
              <a:gd name="connsiteY0" fmla="*/ 6129338 h 6858000"/>
              <a:gd name="connsiteX1" fmla="*/ 2196145 w 13656307"/>
              <a:gd name="connsiteY1" fmla="*/ 6611738 h 6858000"/>
              <a:gd name="connsiteX2" fmla="*/ 0 w 13656307"/>
              <a:gd name="connsiteY2" fmla="*/ 1984320 h 6858000"/>
              <a:gd name="connsiteX3" fmla="*/ 129309 w 13656307"/>
              <a:gd name="connsiteY3" fmla="*/ 4254356 h 6858000"/>
              <a:gd name="connsiteX4" fmla="*/ 2196145 w 13656307"/>
              <a:gd name="connsiteY4" fmla="*/ 6129338 h 6858000"/>
              <a:gd name="connsiteX5" fmla="*/ 1464307 w 13656307"/>
              <a:gd name="connsiteY5" fmla="*/ 0 h 6858000"/>
              <a:gd name="connsiteX6" fmla="*/ 13656307 w 13656307"/>
              <a:gd name="connsiteY6" fmla="*/ 0 h 6858000"/>
              <a:gd name="connsiteX7" fmla="*/ 13656307 w 13656307"/>
              <a:gd name="connsiteY7" fmla="*/ 6858000 h 6858000"/>
              <a:gd name="connsiteX8" fmla="*/ 1464307 w 13656307"/>
              <a:gd name="connsiteY8" fmla="*/ 6858000 h 6858000"/>
              <a:gd name="connsiteX9" fmla="*/ 1464307 w 13656307"/>
              <a:gd name="connsiteY9" fmla="*/ 0 h 6858000"/>
              <a:gd name="connsiteX0" fmla="*/ 0 w 13723071"/>
              <a:gd name="connsiteY0" fmla="*/ 2250065 h 6858000"/>
              <a:gd name="connsiteX1" fmla="*/ 2262909 w 13723071"/>
              <a:gd name="connsiteY1" fmla="*/ 6611738 h 6858000"/>
              <a:gd name="connsiteX2" fmla="*/ 66764 w 13723071"/>
              <a:gd name="connsiteY2" fmla="*/ 1984320 h 6858000"/>
              <a:gd name="connsiteX3" fmla="*/ 196073 w 13723071"/>
              <a:gd name="connsiteY3" fmla="*/ 4254356 h 6858000"/>
              <a:gd name="connsiteX4" fmla="*/ 0 w 13723071"/>
              <a:gd name="connsiteY4" fmla="*/ 2250065 h 6858000"/>
              <a:gd name="connsiteX5" fmla="*/ 1531071 w 13723071"/>
              <a:gd name="connsiteY5" fmla="*/ 0 h 6858000"/>
              <a:gd name="connsiteX6" fmla="*/ 13723071 w 13723071"/>
              <a:gd name="connsiteY6" fmla="*/ 0 h 6858000"/>
              <a:gd name="connsiteX7" fmla="*/ 13723071 w 13723071"/>
              <a:gd name="connsiteY7" fmla="*/ 6858000 h 6858000"/>
              <a:gd name="connsiteX8" fmla="*/ 1531071 w 13723071"/>
              <a:gd name="connsiteY8" fmla="*/ 6858000 h 6858000"/>
              <a:gd name="connsiteX9" fmla="*/ 1531071 w 13723071"/>
              <a:gd name="connsiteY9" fmla="*/ 0 h 6858000"/>
              <a:gd name="connsiteX0" fmla="*/ 0 w 13723071"/>
              <a:gd name="connsiteY0" fmla="*/ 2250065 h 6858000"/>
              <a:gd name="connsiteX1" fmla="*/ 683491 w 13723071"/>
              <a:gd name="connsiteY1" fmla="*/ 3314356 h 6858000"/>
              <a:gd name="connsiteX2" fmla="*/ 66764 w 13723071"/>
              <a:gd name="connsiteY2" fmla="*/ 1984320 h 6858000"/>
              <a:gd name="connsiteX3" fmla="*/ 196073 w 13723071"/>
              <a:gd name="connsiteY3" fmla="*/ 4254356 h 6858000"/>
              <a:gd name="connsiteX4" fmla="*/ 0 w 13723071"/>
              <a:gd name="connsiteY4" fmla="*/ 2250065 h 6858000"/>
              <a:gd name="connsiteX5" fmla="*/ 1531071 w 13723071"/>
              <a:gd name="connsiteY5" fmla="*/ 0 h 6858000"/>
              <a:gd name="connsiteX6" fmla="*/ 13723071 w 13723071"/>
              <a:gd name="connsiteY6" fmla="*/ 0 h 6858000"/>
              <a:gd name="connsiteX7" fmla="*/ 13723071 w 13723071"/>
              <a:gd name="connsiteY7" fmla="*/ 6858000 h 6858000"/>
              <a:gd name="connsiteX8" fmla="*/ 1531071 w 13723071"/>
              <a:gd name="connsiteY8" fmla="*/ 6858000 h 6858000"/>
              <a:gd name="connsiteX9" fmla="*/ 1531071 w 13723071"/>
              <a:gd name="connsiteY9" fmla="*/ 0 h 6858000"/>
              <a:gd name="connsiteX0" fmla="*/ 0 w 13723071"/>
              <a:gd name="connsiteY0" fmla="*/ 2250065 h 6858000"/>
              <a:gd name="connsiteX1" fmla="*/ 683491 w 13723071"/>
              <a:gd name="connsiteY1" fmla="*/ 3314356 h 6858000"/>
              <a:gd name="connsiteX2" fmla="*/ 777964 w 13723071"/>
              <a:gd name="connsiteY2" fmla="*/ 4441192 h 6858000"/>
              <a:gd name="connsiteX3" fmla="*/ 196073 w 13723071"/>
              <a:gd name="connsiteY3" fmla="*/ 4254356 h 6858000"/>
              <a:gd name="connsiteX4" fmla="*/ 0 w 13723071"/>
              <a:gd name="connsiteY4" fmla="*/ 2250065 h 6858000"/>
              <a:gd name="connsiteX5" fmla="*/ 1531071 w 13723071"/>
              <a:gd name="connsiteY5" fmla="*/ 0 h 6858000"/>
              <a:gd name="connsiteX6" fmla="*/ 13723071 w 13723071"/>
              <a:gd name="connsiteY6" fmla="*/ 0 h 6858000"/>
              <a:gd name="connsiteX7" fmla="*/ 13723071 w 13723071"/>
              <a:gd name="connsiteY7" fmla="*/ 6858000 h 6858000"/>
              <a:gd name="connsiteX8" fmla="*/ 1531071 w 13723071"/>
              <a:gd name="connsiteY8" fmla="*/ 6858000 h 6858000"/>
              <a:gd name="connsiteX9" fmla="*/ 1531071 w 13723071"/>
              <a:gd name="connsiteY9" fmla="*/ 0 h 6858000"/>
              <a:gd name="connsiteX0" fmla="*/ 862865 w 13542227"/>
              <a:gd name="connsiteY0" fmla="*/ 2785774 h 6858000"/>
              <a:gd name="connsiteX1" fmla="*/ 502647 w 13542227"/>
              <a:gd name="connsiteY1" fmla="*/ 3314356 h 6858000"/>
              <a:gd name="connsiteX2" fmla="*/ 597120 w 13542227"/>
              <a:gd name="connsiteY2" fmla="*/ 4441192 h 6858000"/>
              <a:gd name="connsiteX3" fmla="*/ 15229 w 13542227"/>
              <a:gd name="connsiteY3" fmla="*/ 4254356 h 6858000"/>
              <a:gd name="connsiteX4" fmla="*/ 862865 w 13542227"/>
              <a:gd name="connsiteY4" fmla="*/ 2785774 h 6858000"/>
              <a:gd name="connsiteX5" fmla="*/ 1350227 w 13542227"/>
              <a:gd name="connsiteY5" fmla="*/ 0 h 6858000"/>
              <a:gd name="connsiteX6" fmla="*/ 13542227 w 13542227"/>
              <a:gd name="connsiteY6" fmla="*/ 0 h 6858000"/>
              <a:gd name="connsiteX7" fmla="*/ 13542227 w 13542227"/>
              <a:gd name="connsiteY7" fmla="*/ 6858000 h 6858000"/>
              <a:gd name="connsiteX8" fmla="*/ 1350227 w 13542227"/>
              <a:gd name="connsiteY8" fmla="*/ 6858000 h 6858000"/>
              <a:gd name="connsiteX9" fmla="*/ 1350227 w 13542227"/>
              <a:gd name="connsiteY9" fmla="*/ 0 h 6858000"/>
              <a:gd name="connsiteX0" fmla="*/ 862865 w 13542227"/>
              <a:gd name="connsiteY0" fmla="*/ 2785774 h 6858000"/>
              <a:gd name="connsiteX1" fmla="*/ 502647 w 13542227"/>
              <a:gd name="connsiteY1" fmla="*/ 3314356 h 6858000"/>
              <a:gd name="connsiteX2" fmla="*/ 430866 w 13542227"/>
              <a:gd name="connsiteY2" fmla="*/ 598864 h 6858000"/>
              <a:gd name="connsiteX3" fmla="*/ 15229 w 13542227"/>
              <a:gd name="connsiteY3" fmla="*/ 4254356 h 6858000"/>
              <a:gd name="connsiteX4" fmla="*/ 862865 w 13542227"/>
              <a:gd name="connsiteY4" fmla="*/ 2785774 h 6858000"/>
              <a:gd name="connsiteX5" fmla="*/ 1350227 w 13542227"/>
              <a:gd name="connsiteY5" fmla="*/ 0 h 6858000"/>
              <a:gd name="connsiteX6" fmla="*/ 13542227 w 13542227"/>
              <a:gd name="connsiteY6" fmla="*/ 0 h 6858000"/>
              <a:gd name="connsiteX7" fmla="*/ 13542227 w 13542227"/>
              <a:gd name="connsiteY7" fmla="*/ 6858000 h 6858000"/>
              <a:gd name="connsiteX8" fmla="*/ 1350227 w 13542227"/>
              <a:gd name="connsiteY8" fmla="*/ 6858000 h 6858000"/>
              <a:gd name="connsiteX9" fmla="*/ 1350227 w 13542227"/>
              <a:gd name="connsiteY9" fmla="*/ 0 h 6858000"/>
              <a:gd name="connsiteX0" fmla="*/ 847636 w 13526998"/>
              <a:gd name="connsiteY0" fmla="*/ 2785774 h 6858000"/>
              <a:gd name="connsiteX1" fmla="*/ 487418 w 13526998"/>
              <a:gd name="connsiteY1" fmla="*/ 3314356 h 6858000"/>
              <a:gd name="connsiteX2" fmla="*/ 415637 w 13526998"/>
              <a:gd name="connsiteY2" fmla="*/ 598864 h 6858000"/>
              <a:gd name="connsiteX3" fmla="*/ 0 w 13526998"/>
              <a:gd name="connsiteY3" fmla="*/ 4254356 h 6858000"/>
              <a:gd name="connsiteX4" fmla="*/ 633035 w 13526998"/>
              <a:gd name="connsiteY4" fmla="*/ 120073 h 6858000"/>
              <a:gd name="connsiteX5" fmla="*/ 847636 w 13526998"/>
              <a:gd name="connsiteY5" fmla="*/ 2785774 h 6858000"/>
              <a:gd name="connsiteX6" fmla="*/ 1334998 w 13526998"/>
              <a:gd name="connsiteY6" fmla="*/ 0 h 6858000"/>
              <a:gd name="connsiteX7" fmla="*/ 13526998 w 13526998"/>
              <a:gd name="connsiteY7" fmla="*/ 0 h 6858000"/>
              <a:gd name="connsiteX8" fmla="*/ 13526998 w 13526998"/>
              <a:gd name="connsiteY8" fmla="*/ 6858000 h 6858000"/>
              <a:gd name="connsiteX9" fmla="*/ 1334998 w 13526998"/>
              <a:gd name="connsiteY9" fmla="*/ 6858000 h 6858000"/>
              <a:gd name="connsiteX10" fmla="*/ 1334998 w 13526998"/>
              <a:gd name="connsiteY10" fmla="*/ 0 h 6858000"/>
              <a:gd name="connsiteX0" fmla="*/ 431999 w 13111361"/>
              <a:gd name="connsiteY0" fmla="*/ 2785774 h 6858000"/>
              <a:gd name="connsiteX1" fmla="*/ 71781 w 13111361"/>
              <a:gd name="connsiteY1" fmla="*/ 3314356 h 6858000"/>
              <a:gd name="connsiteX2" fmla="*/ 0 w 13111361"/>
              <a:gd name="connsiteY2" fmla="*/ 598864 h 6858000"/>
              <a:gd name="connsiteX3" fmla="*/ 64653 w 13111361"/>
              <a:gd name="connsiteY3" fmla="*/ 4134283 h 6858000"/>
              <a:gd name="connsiteX4" fmla="*/ 217398 w 13111361"/>
              <a:gd name="connsiteY4" fmla="*/ 120073 h 6858000"/>
              <a:gd name="connsiteX5" fmla="*/ 431999 w 13111361"/>
              <a:gd name="connsiteY5" fmla="*/ 2785774 h 6858000"/>
              <a:gd name="connsiteX6" fmla="*/ 919361 w 13111361"/>
              <a:gd name="connsiteY6" fmla="*/ 0 h 6858000"/>
              <a:gd name="connsiteX7" fmla="*/ 13111361 w 13111361"/>
              <a:gd name="connsiteY7" fmla="*/ 0 h 6858000"/>
              <a:gd name="connsiteX8" fmla="*/ 13111361 w 13111361"/>
              <a:gd name="connsiteY8" fmla="*/ 6858000 h 6858000"/>
              <a:gd name="connsiteX9" fmla="*/ 919361 w 13111361"/>
              <a:gd name="connsiteY9" fmla="*/ 6858000 h 6858000"/>
              <a:gd name="connsiteX10" fmla="*/ 919361 w 13111361"/>
              <a:gd name="connsiteY10" fmla="*/ 0 h 6858000"/>
              <a:gd name="connsiteX0" fmla="*/ 431999 w 13111361"/>
              <a:gd name="connsiteY0" fmla="*/ 2823639 h 6895865"/>
              <a:gd name="connsiteX1" fmla="*/ 71781 w 13111361"/>
              <a:gd name="connsiteY1" fmla="*/ 3352221 h 6895865"/>
              <a:gd name="connsiteX2" fmla="*/ 0 w 13111361"/>
              <a:gd name="connsiteY2" fmla="*/ 636729 h 6895865"/>
              <a:gd name="connsiteX3" fmla="*/ 217398 w 13111361"/>
              <a:gd name="connsiteY3" fmla="*/ 157938 h 6895865"/>
              <a:gd name="connsiteX4" fmla="*/ 431999 w 13111361"/>
              <a:gd name="connsiteY4" fmla="*/ 2823639 h 6895865"/>
              <a:gd name="connsiteX5" fmla="*/ 919361 w 13111361"/>
              <a:gd name="connsiteY5" fmla="*/ 37865 h 6895865"/>
              <a:gd name="connsiteX6" fmla="*/ 13111361 w 13111361"/>
              <a:gd name="connsiteY6" fmla="*/ 37865 h 6895865"/>
              <a:gd name="connsiteX7" fmla="*/ 13111361 w 13111361"/>
              <a:gd name="connsiteY7" fmla="*/ 6895865 h 6895865"/>
              <a:gd name="connsiteX8" fmla="*/ 919361 w 13111361"/>
              <a:gd name="connsiteY8" fmla="*/ 6895865 h 6895865"/>
              <a:gd name="connsiteX9" fmla="*/ 919361 w 13111361"/>
              <a:gd name="connsiteY9" fmla="*/ 37865 h 6895865"/>
              <a:gd name="connsiteX0" fmla="*/ 431999 w 13111361"/>
              <a:gd name="connsiteY0" fmla="*/ 2823639 h 6895865"/>
              <a:gd name="connsiteX1" fmla="*/ 0 w 13111361"/>
              <a:gd name="connsiteY1" fmla="*/ 636729 h 6895865"/>
              <a:gd name="connsiteX2" fmla="*/ 217398 w 13111361"/>
              <a:gd name="connsiteY2" fmla="*/ 157938 h 6895865"/>
              <a:gd name="connsiteX3" fmla="*/ 431999 w 13111361"/>
              <a:gd name="connsiteY3" fmla="*/ 2823639 h 6895865"/>
              <a:gd name="connsiteX4" fmla="*/ 919361 w 13111361"/>
              <a:gd name="connsiteY4" fmla="*/ 37865 h 6895865"/>
              <a:gd name="connsiteX5" fmla="*/ 13111361 w 13111361"/>
              <a:gd name="connsiteY5" fmla="*/ 37865 h 6895865"/>
              <a:gd name="connsiteX6" fmla="*/ 13111361 w 13111361"/>
              <a:gd name="connsiteY6" fmla="*/ 6895865 h 6895865"/>
              <a:gd name="connsiteX7" fmla="*/ 919361 w 13111361"/>
              <a:gd name="connsiteY7" fmla="*/ 6895865 h 6895865"/>
              <a:gd name="connsiteX8" fmla="*/ 919361 w 13111361"/>
              <a:gd name="connsiteY8" fmla="*/ 37865 h 6895865"/>
              <a:gd name="connsiteX0" fmla="*/ 217398 w 13111361"/>
              <a:gd name="connsiteY0" fmla="*/ 157938 h 6895865"/>
              <a:gd name="connsiteX1" fmla="*/ 0 w 13111361"/>
              <a:gd name="connsiteY1" fmla="*/ 636729 h 6895865"/>
              <a:gd name="connsiteX2" fmla="*/ 217398 w 13111361"/>
              <a:gd name="connsiteY2" fmla="*/ 157938 h 6895865"/>
              <a:gd name="connsiteX3" fmla="*/ 919361 w 13111361"/>
              <a:gd name="connsiteY3" fmla="*/ 37865 h 6895865"/>
              <a:gd name="connsiteX4" fmla="*/ 13111361 w 13111361"/>
              <a:gd name="connsiteY4" fmla="*/ 37865 h 6895865"/>
              <a:gd name="connsiteX5" fmla="*/ 13111361 w 13111361"/>
              <a:gd name="connsiteY5" fmla="*/ 6895865 h 6895865"/>
              <a:gd name="connsiteX6" fmla="*/ 919361 w 13111361"/>
              <a:gd name="connsiteY6" fmla="*/ 6895865 h 6895865"/>
              <a:gd name="connsiteX7" fmla="*/ 919361 w 13111361"/>
              <a:gd name="connsiteY7" fmla="*/ 37865 h 6895865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1872000">
            <a:noAutofit/>
          </a:bodyPr>
          <a:lstStyle>
            <a:lvl1pPr algn="ct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ici, puis placez votre image en arrière plan</a:t>
            </a:r>
          </a:p>
          <a:p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8D3273-E080-F9CC-63A9-0032F5C40FC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683658" y="4702629"/>
            <a:ext cx="8323941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26600" y="6343650"/>
            <a:ext cx="1016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16/01/2024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Hugues Paradis, DASE/SRCE/LRBN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citation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C297F72-9AE9-FCA1-E35C-172594739B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3658" y="1714500"/>
            <a:ext cx="8323941" cy="2857500"/>
          </a:xfrm>
        </p:spPr>
        <p:txBody>
          <a:bodyPr tIns="468000" anchor="b">
            <a:normAutofit/>
          </a:bodyPr>
          <a:lstStyle>
            <a:lvl1pPr marL="571500" indent="-571500">
              <a:buSzPct val="200000"/>
              <a:buFont typeface="Arial Black" panose="020B0A04020102020204" pitchFamily="34" charset="0"/>
              <a:buChar char="“"/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adaptez si besoin la couleur du texte en fonction de celle-ci</a:t>
            </a:r>
          </a:p>
        </p:txBody>
      </p:sp>
      <p:pic>
        <p:nvPicPr>
          <p:cNvPr id="13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5902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plein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pour une image  10">
            <a:extLst>
              <a:ext uri="{FF2B5EF4-FFF2-40B4-BE49-F238E27FC236}">
                <a16:creationId xmlns:a16="http://schemas.microsoft.com/office/drawing/2014/main" id="{7D64A3F4-9927-C232-5956-3CD6A261EC0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731838 w 12192000"/>
              <a:gd name="connsiteY0" fmla="*/ 6129338 h 6858000"/>
              <a:gd name="connsiteX1" fmla="*/ 731838 w 12192000"/>
              <a:gd name="connsiteY1" fmla="*/ 6611738 h 6858000"/>
              <a:gd name="connsiteX2" fmla="*/ 1214238 w 12192000"/>
              <a:gd name="connsiteY2" fmla="*/ 6611738 h 6858000"/>
              <a:gd name="connsiteX3" fmla="*/ 1214238 w 12192000"/>
              <a:gd name="connsiteY3" fmla="*/ 6129338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  <a:gd name="connsiteX0" fmla="*/ 2074611 w 13534773"/>
              <a:gd name="connsiteY0" fmla="*/ 6129338 h 6858000"/>
              <a:gd name="connsiteX1" fmla="*/ 2074611 w 13534773"/>
              <a:gd name="connsiteY1" fmla="*/ 6611738 h 6858000"/>
              <a:gd name="connsiteX2" fmla="*/ 2557011 w 13534773"/>
              <a:gd name="connsiteY2" fmla="*/ 6611738 h 6858000"/>
              <a:gd name="connsiteX3" fmla="*/ 7775 w 13534773"/>
              <a:gd name="connsiteY3" fmla="*/ 4254356 h 6858000"/>
              <a:gd name="connsiteX4" fmla="*/ 2074611 w 13534773"/>
              <a:gd name="connsiteY4" fmla="*/ 6129338 h 6858000"/>
              <a:gd name="connsiteX5" fmla="*/ 1342773 w 13534773"/>
              <a:gd name="connsiteY5" fmla="*/ 0 h 6858000"/>
              <a:gd name="connsiteX6" fmla="*/ 13534773 w 13534773"/>
              <a:gd name="connsiteY6" fmla="*/ 0 h 6858000"/>
              <a:gd name="connsiteX7" fmla="*/ 13534773 w 13534773"/>
              <a:gd name="connsiteY7" fmla="*/ 6858000 h 6858000"/>
              <a:gd name="connsiteX8" fmla="*/ 1342773 w 13534773"/>
              <a:gd name="connsiteY8" fmla="*/ 6858000 h 6858000"/>
              <a:gd name="connsiteX9" fmla="*/ 1342773 w 13534773"/>
              <a:gd name="connsiteY9" fmla="*/ 0 h 6858000"/>
              <a:gd name="connsiteX0" fmla="*/ 2196145 w 13656307"/>
              <a:gd name="connsiteY0" fmla="*/ 6129338 h 6858000"/>
              <a:gd name="connsiteX1" fmla="*/ 2196145 w 13656307"/>
              <a:gd name="connsiteY1" fmla="*/ 6611738 h 6858000"/>
              <a:gd name="connsiteX2" fmla="*/ 0 w 13656307"/>
              <a:gd name="connsiteY2" fmla="*/ 1984320 h 6858000"/>
              <a:gd name="connsiteX3" fmla="*/ 129309 w 13656307"/>
              <a:gd name="connsiteY3" fmla="*/ 4254356 h 6858000"/>
              <a:gd name="connsiteX4" fmla="*/ 2196145 w 13656307"/>
              <a:gd name="connsiteY4" fmla="*/ 6129338 h 6858000"/>
              <a:gd name="connsiteX5" fmla="*/ 1464307 w 13656307"/>
              <a:gd name="connsiteY5" fmla="*/ 0 h 6858000"/>
              <a:gd name="connsiteX6" fmla="*/ 13656307 w 13656307"/>
              <a:gd name="connsiteY6" fmla="*/ 0 h 6858000"/>
              <a:gd name="connsiteX7" fmla="*/ 13656307 w 13656307"/>
              <a:gd name="connsiteY7" fmla="*/ 6858000 h 6858000"/>
              <a:gd name="connsiteX8" fmla="*/ 1464307 w 13656307"/>
              <a:gd name="connsiteY8" fmla="*/ 6858000 h 6858000"/>
              <a:gd name="connsiteX9" fmla="*/ 1464307 w 13656307"/>
              <a:gd name="connsiteY9" fmla="*/ 0 h 6858000"/>
              <a:gd name="connsiteX0" fmla="*/ 0 w 13723071"/>
              <a:gd name="connsiteY0" fmla="*/ 2250065 h 6858000"/>
              <a:gd name="connsiteX1" fmla="*/ 2262909 w 13723071"/>
              <a:gd name="connsiteY1" fmla="*/ 6611738 h 6858000"/>
              <a:gd name="connsiteX2" fmla="*/ 66764 w 13723071"/>
              <a:gd name="connsiteY2" fmla="*/ 1984320 h 6858000"/>
              <a:gd name="connsiteX3" fmla="*/ 196073 w 13723071"/>
              <a:gd name="connsiteY3" fmla="*/ 4254356 h 6858000"/>
              <a:gd name="connsiteX4" fmla="*/ 0 w 13723071"/>
              <a:gd name="connsiteY4" fmla="*/ 2250065 h 6858000"/>
              <a:gd name="connsiteX5" fmla="*/ 1531071 w 13723071"/>
              <a:gd name="connsiteY5" fmla="*/ 0 h 6858000"/>
              <a:gd name="connsiteX6" fmla="*/ 13723071 w 13723071"/>
              <a:gd name="connsiteY6" fmla="*/ 0 h 6858000"/>
              <a:gd name="connsiteX7" fmla="*/ 13723071 w 13723071"/>
              <a:gd name="connsiteY7" fmla="*/ 6858000 h 6858000"/>
              <a:gd name="connsiteX8" fmla="*/ 1531071 w 13723071"/>
              <a:gd name="connsiteY8" fmla="*/ 6858000 h 6858000"/>
              <a:gd name="connsiteX9" fmla="*/ 1531071 w 13723071"/>
              <a:gd name="connsiteY9" fmla="*/ 0 h 6858000"/>
              <a:gd name="connsiteX0" fmla="*/ 0 w 13723071"/>
              <a:gd name="connsiteY0" fmla="*/ 2250065 h 6858000"/>
              <a:gd name="connsiteX1" fmla="*/ 683491 w 13723071"/>
              <a:gd name="connsiteY1" fmla="*/ 3314356 h 6858000"/>
              <a:gd name="connsiteX2" fmla="*/ 66764 w 13723071"/>
              <a:gd name="connsiteY2" fmla="*/ 1984320 h 6858000"/>
              <a:gd name="connsiteX3" fmla="*/ 196073 w 13723071"/>
              <a:gd name="connsiteY3" fmla="*/ 4254356 h 6858000"/>
              <a:gd name="connsiteX4" fmla="*/ 0 w 13723071"/>
              <a:gd name="connsiteY4" fmla="*/ 2250065 h 6858000"/>
              <a:gd name="connsiteX5" fmla="*/ 1531071 w 13723071"/>
              <a:gd name="connsiteY5" fmla="*/ 0 h 6858000"/>
              <a:gd name="connsiteX6" fmla="*/ 13723071 w 13723071"/>
              <a:gd name="connsiteY6" fmla="*/ 0 h 6858000"/>
              <a:gd name="connsiteX7" fmla="*/ 13723071 w 13723071"/>
              <a:gd name="connsiteY7" fmla="*/ 6858000 h 6858000"/>
              <a:gd name="connsiteX8" fmla="*/ 1531071 w 13723071"/>
              <a:gd name="connsiteY8" fmla="*/ 6858000 h 6858000"/>
              <a:gd name="connsiteX9" fmla="*/ 1531071 w 13723071"/>
              <a:gd name="connsiteY9" fmla="*/ 0 h 6858000"/>
              <a:gd name="connsiteX0" fmla="*/ 0 w 13723071"/>
              <a:gd name="connsiteY0" fmla="*/ 2250065 h 6858000"/>
              <a:gd name="connsiteX1" fmla="*/ 683491 w 13723071"/>
              <a:gd name="connsiteY1" fmla="*/ 3314356 h 6858000"/>
              <a:gd name="connsiteX2" fmla="*/ 777964 w 13723071"/>
              <a:gd name="connsiteY2" fmla="*/ 4441192 h 6858000"/>
              <a:gd name="connsiteX3" fmla="*/ 196073 w 13723071"/>
              <a:gd name="connsiteY3" fmla="*/ 4254356 h 6858000"/>
              <a:gd name="connsiteX4" fmla="*/ 0 w 13723071"/>
              <a:gd name="connsiteY4" fmla="*/ 2250065 h 6858000"/>
              <a:gd name="connsiteX5" fmla="*/ 1531071 w 13723071"/>
              <a:gd name="connsiteY5" fmla="*/ 0 h 6858000"/>
              <a:gd name="connsiteX6" fmla="*/ 13723071 w 13723071"/>
              <a:gd name="connsiteY6" fmla="*/ 0 h 6858000"/>
              <a:gd name="connsiteX7" fmla="*/ 13723071 w 13723071"/>
              <a:gd name="connsiteY7" fmla="*/ 6858000 h 6858000"/>
              <a:gd name="connsiteX8" fmla="*/ 1531071 w 13723071"/>
              <a:gd name="connsiteY8" fmla="*/ 6858000 h 6858000"/>
              <a:gd name="connsiteX9" fmla="*/ 1531071 w 13723071"/>
              <a:gd name="connsiteY9" fmla="*/ 0 h 6858000"/>
              <a:gd name="connsiteX0" fmla="*/ 862865 w 13542227"/>
              <a:gd name="connsiteY0" fmla="*/ 2785774 h 6858000"/>
              <a:gd name="connsiteX1" fmla="*/ 502647 w 13542227"/>
              <a:gd name="connsiteY1" fmla="*/ 3314356 h 6858000"/>
              <a:gd name="connsiteX2" fmla="*/ 597120 w 13542227"/>
              <a:gd name="connsiteY2" fmla="*/ 4441192 h 6858000"/>
              <a:gd name="connsiteX3" fmla="*/ 15229 w 13542227"/>
              <a:gd name="connsiteY3" fmla="*/ 4254356 h 6858000"/>
              <a:gd name="connsiteX4" fmla="*/ 862865 w 13542227"/>
              <a:gd name="connsiteY4" fmla="*/ 2785774 h 6858000"/>
              <a:gd name="connsiteX5" fmla="*/ 1350227 w 13542227"/>
              <a:gd name="connsiteY5" fmla="*/ 0 h 6858000"/>
              <a:gd name="connsiteX6" fmla="*/ 13542227 w 13542227"/>
              <a:gd name="connsiteY6" fmla="*/ 0 h 6858000"/>
              <a:gd name="connsiteX7" fmla="*/ 13542227 w 13542227"/>
              <a:gd name="connsiteY7" fmla="*/ 6858000 h 6858000"/>
              <a:gd name="connsiteX8" fmla="*/ 1350227 w 13542227"/>
              <a:gd name="connsiteY8" fmla="*/ 6858000 h 6858000"/>
              <a:gd name="connsiteX9" fmla="*/ 1350227 w 13542227"/>
              <a:gd name="connsiteY9" fmla="*/ 0 h 6858000"/>
              <a:gd name="connsiteX0" fmla="*/ 862865 w 13542227"/>
              <a:gd name="connsiteY0" fmla="*/ 2785774 h 6858000"/>
              <a:gd name="connsiteX1" fmla="*/ 502647 w 13542227"/>
              <a:gd name="connsiteY1" fmla="*/ 3314356 h 6858000"/>
              <a:gd name="connsiteX2" fmla="*/ 430866 w 13542227"/>
              <a:gd name="connsiteY2" fmla="*/ 598864 h 6858000"/>
              <a:gd name="connsiteX3" fmla="*/ 15229 w 13542227"/>
              <a:gd name="connsiteY3" fmla="*/ 4254356 h 6858000"/>
              <a:gd name="connsiteX4" fmla="*/ 862865 w 13542227"/>
              <a:gd name="connsiteY4" fmla="*/ 2785774 h 6858000"/>
              <a:gd name="connsiteX5" fmla="*/ 1350227 w 13542227"/>
              <a:gd name="connsiteY5" fmla="*/ 0 h 6858000"/>
              <a:gd name="connsiteX6" fmla="*/ 13542227 w 13542227"/>
              <a:gd name="connsiteY6" fmla="*/ 0 h 6858000"/>
              <a:gd name="connsiteX7" fmla="*/ 13542227 w 13542227"/>
              <a:gd name="connsiteY7" fmla="*/ 6858000 h 6858000"/>
              <a:gd name="connsiteX8" fmla="*/ 1350227 w 13542227"/>
              <a:gd name="connsiteY8" fmla="*/ 6858000 h 6858000"/>
              <a:gd name="connsiteX9" fmla="*/ 1350227 w 13542227"/>
              <a:gd name="connsiteY9" fmla="*/ 0 h 6858000"/>
              <a:gd name="connsiteX0" fmla="*/ 847636 w 13526998"/>
              <a:gd name="connsiteY0" fmla="*/ 2785774 h 6858000"/>
              <a:gd name="connsiteX1" fmla="*/ 487418 w 13526998"/>
              <a:gd name="connsiteY1" fmla="*/ 3314356 h 6858000"/>
              <a:gd name="connsiteX2" fmla="*/ 415637 w 13526998"/>
              <a:gd name="connsiteY2" fmla="*/ 598864 h 6858000"/>
              <a:gd name="connsiteX3" fmla="*/ 0 w 13526998"/>
              <a:gd name="connsiteY3" fmla="*/ 4254356 h 6858000"/>
              <a:gd name="connsiteX4" fmla="*/ 633035 w 13526998"/>
              <a:gd name="connsiteY4" fmla="*/ 120073 h 6858000"/>
              <a:gd name="connsiteX5" fmla="*/ 847636 w 13526998"/>
              <a:gd name="connsiteY5" fmla="*/ 2785774 h 6858000"/>
              <a:gd name="connsiteX6" fmla="*/ 1334998 w 13526998"/>
              <a:gd name="connsiteY6" fmla="*/ 0 h 6858000"/>
              <a:gd name="connsiteX7" fmla="*/ 13526998 w 13526998"/>
              <a:gd name="connsiteY7" fmla="*/ 0 h 6858000"/>
              <a:gd name="connsiteX8" fmla="*/ 13526998 w 13526998"/>
              <a:gd name="connsiteY8" fmla="*/ 6858000 h 6858000"/>
              <a:gd name="connsiteX9" fmla="*/ 1334998 w 13526998"/>
              <a:gd name="connsiteY9" fmla="*/ 6858000 h 6858000"/>
              <a:gd name="connsiteX10" fmla="*/ 1334998 w 13526998"/>
              <a:gd name="connsiteY10" fmla="*/ 0 h 6858000"/>
              <a:gd name="connsiteX0" fmla="*/ 431999 w 13111361"/>
              <a:gd name="connsiteY0" fmla="*/ 2785774 h 6858000"/>
              <a:gd name="connsiteX1" fmla="*/ 71781 w 13111361"/>
              <a:gd name="connsiteY1" fmla="*/ 3314356 h 6858000"/>
              <a:gd name="connsiteX2" fmla="*/ 0 w 13111361"/>
              <a:gd name="connsiteY2" fmla="*/ 598864 h 6858000"/>
              <a:gd name="connsiteX3" fmla="*/ 64653 w 13111361"/>
              <a:gd name="connsiteY3" fmla="*/ 4134283 h 6858000"/>
              <a:gd name="connsiteX4" fmla="*/ 217398 w 13111361"/>
              <a:gd name="connsiteY4" fmla="*/ 120073 h 6858000"/>
              <a:gd name="connsiteX5" fmla="*/ 431999 w 13111361"/>
              <a:gd name="connsiteY5" fmla="*/ 2785774 h 6858000"/>
              <a:gd name="connsiteX6" fmla="*/ 919361 w 13111361"/>
              <a:gd name="connsiteY6" fmla="*/ 0 h 6858000"/>
              <a:gd name="connsiteX7" fmla="*/ 13111361 w 13111361"/>
              <a:gd name="connsiteY7" fmla="*/ 0 h 6858000"/>
              <a:gd name="connsiteX8" fmla="*/ 13111361 w 13111361"/>
              <a:gd name="connsiteY8" fmla="*/ 6858000 h 6858000"/>
              <a:gd name="connsiteX9" fmla="*/ 919361 w 13111361"/>
              <a:gd name="connsiteY9" fmla="*/ 6858000 h 6858000"/>
              <a:gd name="connsiteX10" fmla="*/ 919361 w 13111361"/>
              <a:gd name="connsiteY10" fmla="*/ 0 h 6858000"/>
              <a:gd name="connsiteX0" fmla="*/ 431999 w 13111361"/>
              <a:gd name="connsiteY0" fmla="*/ 2823639 h 6895865"/>
              <a:gd name="connsiteX1" fmla="*/ 71781 w 13111361"/>
              <a:gd name="connsiteY1" fmla="*/ 3352221 h 6895865"/>
              <a:gd name="connsiteX2" fmla="*/ 0 w 13111361"/>
              <a:gd name="connsiteY2" fmla="*/ 636729 h 6895865"/>
              <a:gd name="connsiteX3" fmla="*/ 217398 w 13111361"/>
              <a:gd name="connsiteY3" fmla="*/ 157938 h 6895865"/>
              <a:gd name="connsiteX4" fmla="*/ 431999 w 13111361"/>
              <a:gd name="connsiteY4" fmla="*/ 2823639 h 6895865"/>
              <a:gd name="connsiteX5" fmla="*/ 919361 w 13111361"/>
              <a:gd name="connsiteY5" fmla="*/ 37865 h 6895865"/>
              <a:gd name="connsiteX6" fmla="*/ 13111361 w 13111361"/>
              <a:gd name="connsiteY6" fmla="*/ 37865 h 6895865"/>
              <a:gd name="connsiteX7" fmla="*/ 13111361 w 13111361"/>
              <a:gd name="connsiteY7" fmla="*/ 6895865 h 6895865"/>
              <a:gd name="connsiteX8" fmla="*/ 919361 w 13111361"/>
              <a:gd name="connsiteY8" fmla="*/ 6895865 h 6895865"/>
              <a:gd name="connsiteX9" fmla="*/ 919361 w 13111361"/>
              <a:gd name="connsiteY9" fmla="*/ 37865 h 6895865"/>
              <a:gd name="connsiteX0" fmla="*/ 431999 w 13111361"/>
              <a:gd name="connsiteY0" fmla="*/ 2823639 h 6895865"/>
              <a:gd name="connsiteX1" fmla="*/ 0 w 13111361"/>
              <a:gd name="connsiteY1" fmla="*/ 636729 h 6895865"/>
              <a:gd name="connsiteX2" fmla="*/ 217398 w 13111361"/>
              <a:gd name="connsiteY2" fmla="*/ 157938 h 6895865"/>
              <a:gd name="connsiteX3" fmla="*/ 431999 w 13111361"/>
              <a:gd name="connsiteY3" fmla="*/ 2823639 h 6895865"/>
              <a:gd name="connsiteX4" fmla="*/ 919361 w 13111361"/>
              <a:gd name="connsiteY4" fmla="*/ 37865 h 6895865"/>
              <a:gd name="connsiteX5" fmla="*/ 13111361 w 13111361"/>
              <a:gd name="connsiteY5" fmla="*/ 37865 h 6895865"/>
              <a:gd name="connsiteX6" fmla="*/ 13111361 w 13111361"/>
              <a:gd name="connsiteY6" fmla="*/ 6895865 h 6895865"/>
              <a:gd name="connsiteX7" fmla="*/ 919361 w 13111361"/>
              <a:gd name="connsiteY7" fmla="*/ 6895865 h 6895865"/>
              <a:gd name="connsiteX8" fmla="*/ 919361 w 13111361"/>
              <a:gd name="connsiteY8" fmla="*/ 37865 h 6895865"/>
              <a:gd name="connsiteX0" fmla="*/ 217398 w 13111361"/>
              <a:gd name="connsiteY0" fmla="*/ 157938 h 6895865"/>
              <a:gd name="connsiteX1" fmla="*/ 0 w 13111361"/>
              <a:gd name="connsiteY1" fmla="*/ 636729 h 6895865"/>
              <a:gd name="connsiteX2" fmla="*/ 217398 w 13111361"/>
              <a:gd name="connsiteY2" fmla="*/ 157938 h 6895865"/>
              <a:gd name="connsiteX3" fmla="*/ 919361 w 13111361"/>
              <a:gd name="connsiteY3" fmla="*/ 37865 h 6895865"/>
              <a:gd name="connsiteX4" fmla="*/ 13111361 w 13111361"/>
              <a:gd name="connsiteY4" fmla="*/ 37865 h 6895865"/>
              <a:gd name="connsiteX5" fmla="*/ 13111361 w 13111361"/>
              <a:gd name="connsiteY5" fmla="*/ 6895865 h 6895865"/>
              <a:gd name="connsiteX6" fmla="*/ 919361 w 13111361"/>
              <a:gd name="connsiteY6" fmla="*/ 6895865 h 6895865"/>
              <a:gd name="connsiteX7" fmla="*/ 919361 w 13111361"/>
              <a:gd name="connsiteY7" fmla="*/ 37865 h 6895865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1872000">
            <a:noAutofit/>
          </a:bodyPr>
          <a:lstStyle>
            <a:lvl1pPr algn="ct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ici, puis placez votre image en arrière plan</a:t>
            </a:r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26600" y="6343650"/>
            <a:ext cx="1016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16/01/2024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Hugues Paradis, DASE/SRCE/LRBN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pleine page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9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4277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pleine page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7D64A3F4-9927-C232-5956-3CD6A261EC0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731838 w 12192000"/>
              <a:gd name="connsiteY0" fmla="*/ 6129338 h 6858000"/>
              <a:gd name="connsiteX1" fmla="*/ 731838 w 12192000"/>
              <a:gd name="connsiteY1" fmla="*/ 6611738 h 6858000"/>
              <a:gd name="connsiteX2" fmla="*/ 1214238 w 12192000"/>
              <a:gd name="connsiteY2" fmla="*/ 6611738 h 6858000"/>
              <a:gd name="connsiteX3" fmla="*/ 1214238 w 12192000"/>
              <a:gd name="connsiteY3" fmla="*/ 6129338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  <a:gd name="connsiteX0" fmla="*/ 731838 w 12192000"/>
              <a:gd name="connsiteY0" fmla="*/ 6129338 h 6858000"/>
              <a:gd name="connsiteX1" fmla="*/ 731838 w 12192000"/>
              <a:gd name="connsiteY1" fmla="*/ 6611738 h 6858000"/>
              <a:gd name="connsiteX2" fmla="*/ 1214238 w 12192000"/>
              <a:gd name="connsiteY2" fmla="*/ 6611738 h 6858000"/>
              <a:gd name="connsiteX3" fmla="*/ 731838 w 12192000"/>
              <a:gd name="connsiteY3" fmla="*/ 6129338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  <a:gd name="connsiteX8" fmla="*/ 0 w 12192000"/>
              <a:gd name="connsiteY8" fmla="*/ 0 h 6858000"/>
              <a:gd name="connsiteX0" fmla="*/ 731838 w 12192000"/>
              <a:gd name="connsiteY0" fmla="*/ 6129338 h 6858000"/>
              <a:gd name="connsiteX1" fmla="*/ 731838 w 12192000"/>
              <a:gd name="connsiteY1" fmla="*/ 6611738 h 6858000"/>
              <a:gd name="connsiteX2" fmla="*/ 731838 w 12192000"/>
              <a:gd name="connsiteY2" fmla="*/ 6129338 h 6858000"/>
              <a:gd name="connsiteX3" fmla="*/ 0 w 12192000"/>
              <a:gd name="connsiteY3" fmla="*/ 0 h 6858000"/>
              <a:gd name="connsiteX4" fmla="*/ 12192000 w 12192000"/>
              <a:gd name="connsiteY4" fmla="*/ 0 h 6858000"/>
              <a:gd name="connsiteX5" fmla="*/ 12192000 w 12192000"/>
              <a:gd name="connsiteY5" fmla="*/ 6858000 h 6858000"/>
              <a:gd name="connsiteX6" fmla="*/ 0 w 12192000"/>
              <a:gd name="connsiteY6" fmla="*/ 6858000 h 6858000"/>
              <a:gd name="connsiteX7" fmla="*/ 0 w 12192000"/>
              <a:gd name="connsiteY7" fmla="*/ 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1260000">
            <a:noAutofit/>
          </a:bodyPr>
          <a:lstStyle>
            <a:lvl1pPr algn="ct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ici, puis placez votre image en arrière plan</a:t>
            </a:r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26600" y="6343650"/>
            <a:ext cx="1016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16/01/2024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Hugues Paradis, DASE/SRCE/LRBN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pleine page + texte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4DB704B1-C9AF-2DEE-2915-BA6F9894D57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8477" y="1640114"/>
            <a:ext cx="11573522" cy="3439886"/>
          </a:xfrm>
          <a:custGeom>
            <a:avLst/>
            <a:gdLst>
              <a:gd name="connsiteX0" fmla="*/ 388580 w 11573522"/>
              <a:gd name="connsiteY0" fmla="*/ 2811978 h 3439886"/>
              <a:gd name="connsiteX1" fmla="*/ 266084 w 11573522"/>
              <a:gd name="connsiteY1" fmla="*/ 2905253 h 3439886"/>
              <a:gd name="connsiteX2" fmla="*/ 200780 w 11573522"/>
              <a:gd name="connsiteY2" fmla="*/ 2954731 h 3439886"/>
              <a:gd name="connsiteX3" fmla="*/ 388175 w 11573522"/>
              <a:gd name="connsiteY3" fmla="*/ 3100322 h 3439886"/>
              <a:gd name="connsiteX4" fmla="*/ 575977 w 11573522"/>
              <a:gd name="connsiteY4" fmla="*/ 2957569 h 3439886"/>
              <a:gd name="connsiteX5" fmla="*/ 388580 w 11573522"/>
              <a:gd name="connsiteY5" fmla="*/ 2811978 h 3439886"/>
              <a:gd name="connsiteX6" fmla="*/ 386147 w 11573522"/>
              <a:gd name="connsiteY6" fmla="*/ 0 h 3439886"/>
              <a:gd name="connsiteX7" fmla="*/ 392637 w 11573522"/>
              <a:gd name="connsiteY7" fmla="*/ 0 h 3439886"/>
              <a:gd name="connsiteX8" fmla="*/ 392637 w 11573522"/>
              <a:gd name="connsiteY8" fmla="*/ 28893 h 3439886"/>
              <a:gd name="connsiteX9" fmla="*/ 392637 w 11573522"/>
              <a:gd name="connsiteY9" fmla="*/ 131318 h 3439886"/>
              <a:gd name="connsiteX10" fmla="*/ 578816 w 11573522"/>
              <a:gd name="connsiteY10" fmla="*/ 275693 h 3439886"/>
              <a:gd name="connsiteX11" fmla="*/ 578816 w 11573522"/>
              <a:gd name="connsiteY11" fmla="*/ 97658 h 3439886"/>
              <a:gd name="connsiteX12" fmla="*/ 462924 w 11573522"/>
              <a:gd name="connsiteY12" fmla="*/ 7536 h 3439886"/>
              <a:gd name="connsiteX13" fmla="*/ 453234 w 11573522"/>
              <a:gd name="connsiteY13" fmla="*/ 0 h 3439886"/>
              <a:gd name="connsiteX14" fmla="*/ 464209 w 11573522"/>
              <a:gd name="connsiteY14" fmla="*/ 0 h 3439886"/>
              <a:gd name="connsiteX15" fmla="*/ 484510 w 11573522"/>
              <a:gd name="connsiteY15" fmla="*/ 15775 h 3439886"/>
              <a:gd name="connsiteX16" fmla="*/ 582061 w 11573522"/>
              <a:gd name="connsiteY16" fmla="*/ 91574 h 3439886"/>
              <a:gd name="connsiteX17" fmla="*/ 695192 w 11573522"/>
              <a:gd name="connsiteY17" fmla="*/ 5744 h 3439886"/>
              <a:gd name="connsiteX18" fmla="*/ 702764 w 11573522"/>
              <a:gd name="connsiteY18" fmla="*/ 0 h 3439886"/>
              <a:gd name="connsiteX19" fmla="*/ 2758098 w 11573522"/>
              <a:gd name="connsiteY19" fmla="*/ 0 h 3439886"/>
              <a:gd name="connsiteX20" fmla="*/ 2764588 w 11573522"/>
              <a:gd name="connsiteY20" fmla="*/ 0 h 3439886"/>
              <a:gd name="connsiteX21" fmla="*/ 2825185 w 11573522"/>
              <a:gd name="connsiteY21" fmla="*/ 0 h 3439886"/>
              <a:gd name="connsiteX22" fmla="*/ 2836160 w 11573522"/>
              <a:gd name="connsiteY22" fmla="*/ 0 h 3439886"/>
              <a:gd name="connsiteX23" fmla="*/ 3074715 w 11573522"/>
              <a:gd name="connsiteY23" fmla="*/ 0 h 3439886"/>
              <a:gd name="connsiteX24" fmla="*/ 9201571 w 11573522"/>
              <a:gd name="connsiteY24" fmla="*/ 0 h 3439886"/>
              <a:gd name="connsiteX25" fmla="*/ 11573522 w 11573522"/>
              <a:gd name="connsiteY25" fmla="*/ 0 h 3439886"/>
              <a:gd name="connsiteX26" fmla="*/ 11573522 w 11573522"/>
              <a:gd name="connsiteY26" fmla="*/ 3439886 h 3439886"/>
              <a:gd name="connsiteX27" fmla="*/ 962936 w 11573522"/>
              <a:gd name="connsiteY27" fmla="*/ 3439886 h 3439886"/>
              <a:gd name="connsiteX28" fmla="*/ 962936 w 11573522"/>
              <a:gd name="connsiteY28" fmla="*/ 3439632 h 3439886"/>
              <a:gd name="connsiteX29" fmla="*/ 962936 w 11573522"/>
              <a:gd name="connsiteY29" fmla="*/ 3438953 h 3439886"/>
              <a:gd name="connsiteX30" fmla="*/ 776757 w 11573522"/>
              <a:gd name="connsiteY30" fmla="*/ 3294579 h 3439886"/>
              <a:gd name="connsiteX31" fmla="*/ 776757 w 11573522"/>
              <a:gd name="connsiteY31" fmla="*/ 3429148 h 3439886"/>
              <a:gd name="connsiteX32" fmla="*/ 776757 w 11573522"/>
              <a:gd name="connsiteY32" fmla="*/ 3439886 h 3439886"/>
              <a:gd name="connsiteX33" fmla="*/ 769862 w 11573522"/>
              <a:gd name="connsiteY33" fmla="*/ 3439886 h 3439886"/>
              <a:gd name="connsiteX34" fmla="*/ 769862 w 11573522"/>
              <a:gd name="connsiteY34" fmla="*/ 3414403 h 3439886"/>
              <a:gd name="connsiteX35" fmla="*/ 769862 w 11573522"/>
              <a:gd name="connsiteY35" fmla="*/ 3292145 h 3439886"/>
              <a:gd name="connsiteX36" fmla="*/ 629924 w 11573522"/>
              <a:gd name="connsiteY36" fmla="*/ 3183458 h 3439886"/>
              <a:gd name="connsiteX37" fmla="*/ 633168 w 11573522"/>
              <a:gd name="connsiteY37" fmla="*/ 3177375 h 3439886"/>
              <a:gd name="connsiteX38" fmla="*/ 771079 w 11573522"/>
              <a:gd name="connsiteY38" fmla="*/ 3284034 h 3439886"/>
              <a:gd name="connsiteX39" fmla="*/ 771079 w 11573522"/>
              <a:gd name="connsiteY39" fmla="*/ 3105999 h 3439886"/>
              <a:gd name="connsiteX40" fmla="*/ 704963 w 11573522"/>
              <a:gd name="connsiteY40" fmla="*/ 3054900 h 3439886"/>
              <a:gd name="connsiteX41" fmla="*/ 708614 w 11573522"/>
              <a:gd name="connsiteY41" fmla="*/ 3049222 h 3439886"/>
              <a:gd name="connsiteX42" fmla="*/ 774323 w 11573522"/>
              <a:gd name="connsiteY42" fmla="*/ 3100322 h 3439886"/>
              <a:gd name="connsiteX43" fmla="*/ 962125 w 11573522"/>
              <a:gd name="connsiteY43" fmla="*/ 2957569 h 3439886"/>
              <a:gd name="connsiteX44" fmla="*/ 824621 w 11573522"/>
              <a:gd name="connsiteY44" fmla="*/ 2850911 h 3439886"/>
              <a:gd name="connsiteX45" fmla="*/ 828271 w 11573522"/>
              <a:gd name="connsiteY45" fmla="*/ 2844422 h 3439886"/>
              <a:gd name="connsiteX46" fmla="*/ 962936 w 11573522"/>
              <a:gd name="connsiteY46" fmla="*/ 2948647 h 3439886"/>
              <a:gd name="connsiteX47" fmla="*/ 962936 w 11573522"/>
              <a:gd name="connsiteY47" fmla="*/ 2770612 h 3439886"/>
              <a:gd name="connsiteX48" fmla="*/ 900065 w 11573522"/>
              <a:gd name="connsiteY48" fmla="*/ 2721947 h 3439886"/>
              <a:gd name="connsiteX49" fmla="*/ 903716 w 11573522"/>
              <a:gd name="connsiteY49" fmla="*/ 2715864 h 3439886"/>
              <a:gd name="connsiteX50" fmla="*/ 966181 w 11573522"/>
              <a:gd name="connsiteY50" fmla="*/ 2764529 h 3439886"/>
              <a:gd name="connsiteX51" fmla="*/ 1153982 w 11573522"/>
              <a:gd name="connsiteY51" fmla="*/ 2621777 h 3439886"/>
              <a:gd name="connsiteX52" fmla="*/ 969021 w 11573522"/>
              <a:gd name="connsiteY52" fmla="*/ 2478619 h 3439886"/>
              <a:gd name="connsiteX53" fmla="*/ 781219 w 11573522"/>
              <a:gd name="connsiteY53" fmla="*/ 2621371 h 3439886"/>
              <a:gd name="connsiteX54" fmla="*/ 903310 w 11573522"/>
              <a:gd name="connsiteY54" fmla="*/ 2715864 h 3439886"/>
              <a:gd name="connsiteX55" fmla="*/ 900065 w 11573522"/>
              <a:gd name="connsiteY55" fmla="*/ 2721542 h 3439886"/>
              <a:gd name="connsiteX56" fmla="*/ 776757 w 11573522"/>
              <a:gd name="connsiteY56" fmla="*/ 2626238 h 3439886"/>
              <a:gd name="connsiteX57" fmla="*/ 776757 w 11573522"/>
              <a:gd name="connsiteY57" fmla="*/ 2804273 h 3439886"/>
              <a:gd name="connsiteX58" fmla="*/ 828271 w 11573522"/>
              <a:gd name="connsiteY58" fmla="*/ 2844017 h 3439886"/>
              <a:gd name="connsiteX59" fmla="*/ 824215 w 11573522"/>
              <a:gd name="connsiteY59" fmla="*/ 2850506 h 3439886"/>
              <a:gd name="connsiteX60" fmla="*/ 774729 w 11573522"/>
              <a:gd name="connsiteY60" fmla="*/ 2811978 h 3439886"/>
              <a:gd name="connsiteX61" fmla="*/ 586928 w 11573522"/>
              <a:gd name="connsiteY61" fmla="*/ 2954731 h 3439886"/>
              <a:gd name="connsiteX62" fmla="*/ 708208 w 11573522"/>
              <a:gd name="connsiteY62" fmla="*/ 3048817 h 3439886"/>
              <a:gd name="connsiteX63" fmla="*/ 704963 w 11573522"/>
              <a:gd name="connsiteY63" fmla="*/ 3054900 h 3439886"/>
              <a:gd name="connsiteX64" fmla="*/ 584900 w 11573522"/>
              <a:gd name="connsiteY64" fmla="*/ 2961625 h 3439886"/>
              <a:gd name="connsiteX65" fmla="*/ 584900 w 11573522"/>
              <a:gd name="connsiteY65" fmla="*/ 3140065 h 3439886"/>
              <a:gd name="connsiteX66" fmla="*/ 633168 w 11573522"/>
              <a:gd name="connsiteY66" fmla="*/ 3177375 h 3439886"/>
              <a:gd name="connsiteX67" fmla="*/ 629518 w 11573522"/>
              <a:gd name="connsiteY67" fmla="*/ 3183052 h 3439886"/>
              <a:gd name="connsiteX68" fmla="*/ 582872 w 11573522"/>
              <a:gd name="connsiteY68" fmla="*/ 3146960 h 3439886"/>
              <a:gd name="connsiteX69" fmla="*/ 388175 w 11573522"/>
              <a:gd name="connsiteY69" fmla="*/ 3295390 h 3439886"/>
              <a:gd name="connsiteX70" fmla="*/ 191856 w 11573522"/>
              <a:gd name="connsiteY70" fmla="*/ 3143310 h 3439886"/>
              <a:gd name="connsiteX71" fmla="*/ 191856 w 11573522"/>
              <a:gd name="connsiteY71" fmla="*/ 3082477 h 3439886"/>
              <a:gd name="connsiteX72" fmla="*/ 198752 w 11573522"/>
              <a:gd name="connsiteY72" fmla="*/ 3085316 h 3439886"/>
              <a:gd name="connsiteX73" fmla="*/ 198752 w 11573522"/>
              <a:gd name="connsiteY73" fmla="*/ 3140065 h 3439886"/>
              <a:gd name="connsiteX74" fmla="*/ 384930 w 11573522"/>
              <a:gd name="connsiteY74" fmla="*/ 3284034 h 3439886"/>
              <a:gd name="connsiteX75" fmla="*/ 384930 w 11573522"/>
              <a:gd name="connsiteY75" fmla="*/ 3105999 h 3439886"/>
              <a:gd name="connsiteX76" fmla="*/ 198752 w 11573522"/>
              <a:gd name="connsiteY76" fmla="*/ 2961625 h 3439886"/>
              <a:gd name="connsiteX77" fmla="*/ 198752 w 11573522"/>
              <a:gd name="connsiteY77" fmla="*/ 3084911 h 3439886"/>
              <a:gd name="connsiteX78" fmla="*/ 191856 w 11573522"/>
              <a:gd name="connsiteY78" fmla="*/ 3082072 h 3439886"/>
              <a:gd name="connsiteX79" fmla="*/ 191856 w 11573522"/>
              <a:gd name="connsiteY79" fmla="*/ 2953108 h 3439886"/>
              <a:gd name="connsiteX80" fmla="*/ 259189 w 11573522"/>
              <a:gd name="connsiteY80" fmla="*/ 2902009 h 3439886"/>
              <a:gd name="connsiteX81" fmla="*/ 383713 w 11573522"/>
              <a:gd name="connsiteY81" fmla="*/ 2807517 h 3439886"/>
              <a:gd name="connsiteX82" fmla="*/ 383713 w 11573522"/>
              <a:gd name="connsiteY82" fmla="*/ 2715053 h 3439886"/>
              <a:gd name="connsiteX83" fmla="*/ 390609 w 11573522"/>
              <a:gd name="connsiteY83" fmla="*/ 2716269 h 3439886"/>
              <a:gd name="connsiteX84" fmla="*/ 390609 w 11573522"/>
              <a:gd name="connsiteY84" fmla="*/ 2804273 h 3439886"/>
              <a:gd name="connsiteX85" fmla="*/ 576788 w 11573522"/>
              <a:gd name="connsiteY85" fmla="*/ 2948647 h 3439886"/>
              <a:gd name="connsiteX86" fmla="*/ 576788 w 11573522"/>
              <a:gd name="connsiteY86" fmla="*/ 2770612 h 3439886"/>
              <a:gd name="connsiteX87" fmla="*/ 489174 w 11573522"/>
              <a:gd name="connsiteY87" fmla="*/ 2702481 h 3439886"/>
              <a:gd name="connsiteX88" fmla="*/ 492825 w 11573522"/>
              <a:gd name="connsiteY88" fmla="*/ 2697209 h 3439886"/>
              <a:gd name="connsiteX89" fmla="*/ 580033 w 11573522"/>
              <a:gd name="connsiteY89" fmla="*/ 2764529 h 3439886"/>
              <a:gd name="connsiteX90" fmla="*/ 767834 w 11573522"/>
              <a:gd name="connsiteY90" fmla="*/ 2621777 h 3439886"/>
              <a:gd name="connsiteX91" fmla="*/ 626679 w 11573522"/>
              <a:gd name="connsiteY91" fmla="*/ 2512280 h 3439886"/>
              <a:gd name="connsiteX92" fmla="*/ 630735 w 11573522"/>
              <a:gd name="connsiteY92" fmla="*/ 2507007 h 3439886"/>
              <a:gd name="connsiteX93" fmla="*/ 771079 w 11573522"/>
              <a:gd name="connsiteY93" fmla="*/ 2615693 h 3439886"/>
              <a:gd name="connsiteX94" fmla="*/ 771079 w 11573522"/>
              <a:gd name="connsiteY94" fmla="*/ 2437659 h 3439886"/>
              <a:gd name="connsiteX95" fmla="*/ 713481 w 11573522"/>
              <a:gd name="connsiteY95" fmla="*/ 2392644 h 3439886"/>
              <a:gd name="connsiteX96" fmla="*/ 717131 w 11573522"/>
              <a:gd name="connsiteY96" fmla="*/ 2387372 h 3439886"/>
              <a:gd name="connsiteX97" fmla="*/ 774323 w 11573522"/>
              <a:gd name="connsiteY97" fmla="*/ 2431576 h 3439886"/>
              <a:gd name="connsiteX98" fmla="*/ 962125 w 11573522"/>
              <a:gd name="connsiteY98" fmla="*/ 2288824 h 3439886"/>
              <a:gd name="connsiteX99" fmla="*/ 774729 w 11573522"/>
              <a:gd name="connsiteY99" fmla="*/ 2143638 h 3439886"/>
              <a:gd name="connsiteX100" fmla="*/ 586928 w 11573522"/>
              <a:gd name="connsiteY100" fmla="*/ 2286391 h 3439886"/>
              <a:gd name="connsiteX101" fmla="*/ 717131 w 11573522"/>
              <a:gd name="connsiteY101" fmla="*/ 2387372 h 3439886"/>
              <a:gd name="connsiteX102" fmla="*/ 713075 w 11573522"/>
              <a:gd name="connsiteY102" fmla="*/ 2392644 h 3439886"/>
              <a:gd name="connsiteX103" fmla="*/ 584900 w 11573522"/>
              <a:gd name="connsiteY103" fmla="*/ 2293285 h 3439886"/>
              <a:gd name="connsiteX104" fmla="*/ 584900 w 11573522"/>
              <a:gd name="connsiteY104" fmla="*/ 2471319 h 3439886"/>
              <a:gd name="connsiteX105" fmla="*/ 630329 w 11573522"/>
              <a:gd name="connsiteY105" fmla="*/ 2506602 h 3439886"/>
              <a:gd name="connsiteX106" fmla="*/ 626679 w 11573522"/>
              <a:gd name="connsiteY106" fmla="*/ 2512280 h 3439886"/>
              <a:gd name="connsiteX107" fmla="*/ 582872 w 11573522"/>
              <a:gd name="connsiteY107" fmla="*/ 2478619 h 3439886"/>
              <a:gd name="connsiteX108" fmla="*/ 395071 w 11573522"/>
              <a:gd name="connsiteY108" fmla="*/ 2621371 h 3439886"/>
              <a:gd name="connsiteX109" fmla="*/ 492825 w 11573522"/>
              <a:gd name="connsiteY109" fmla="*/ 2696804 h 3439886"/>
              <a:gd name="connsiteX110" fmla="*/ 488769 w 11573522"/>
              <a:gd name="connsiteY110" fmla="*/ 2702481 h 3439886"/>
              <a:gd name="connsiteX111" fmla="*/ 390609 w 11573522"/>
              <a:gd name="connsiteY111" fmla="*/ 2626238 h 3439886"/>
              <a:gd name="connsiteX112" fmla="*/ 390609 w 11573522"/>
              <a:gd name="connsiteY112" fmla="*/ 2715864 h 3439886"/>
              <a:gd name="connsiteX113" fmla="*/ 383713 w 11573522"/>
              <a:gd name="connsiteY113" fmla="*/ 2714647 h 3439886"/>
              <a:gd name="connsiteX114" fmla="*/ 383713 w 11573522"/>
              <a:gd name="connsiteY114" fmla="*/ 2623399 h 3439886"/>
              <a:gd name="connsiteX115" fmla="*/ 375601 w 11573522"/>
              <a:gd name="connsiteY115" fmla="*/ 2616910 h 3439886"/>
              <a:gd name="connsiteX116" fmla="*/ 375601 w 11573522"/>
              <a:gd name="connsiteY116" fmla="*/ 2608394 h 3439886"/>
              <a:gd name="connsiteX117" fmla="*/ 384930 w 11573522"/>
              <a:gd name="connsiteY117" fmla="*/ 2615693 h 3439886"/>
              <a:gd name="connsiteX118" fmla="*/ 384930 w 11573522"/>
              <a:gd name="connsiteY118" fmla="*/ 2437659 h 3439886"/>
              <a:gd name="connsiteX119" fmla="*/ 375601 w 11573522"/>
              <a:gd name="connsiteY119" fmla="*/ 2430360 h 3439886"/>
              <a:gd name="connsiteX120" fmla="*/ 375601 w 11573522"/>
              <a:gd name="connsiteY120" fmla="*/ 2421843 h 3439886"/>
              <a:gd name="connsiteX121" fmla="*/ 388175 w 11573522"/>
              <a:gd name="connsiteY121" fmla="*/ 2431576 h 3439886"/>
              <a:gd name="connsiteX122" fmla="*/ 575977 w 11573522"/>
              <a:gd name="connsiteY122" fmla="*/ 2288824 h 3439886"/>
              <a:gd name="connsiteX123" fmla="*/ 388580 w 11573522"/>
              <a:gd name="connsiteY123" fmla="*/ 2143638 h 3439886"/>
              <a:gd name="connsiteX124" fmla="*/ 200780 w 11573522"/>
              <a:gd name="connsiteY124" fmla="*/ 2286391 h 3439886"/>
              <a:gd name="connsiteX125" fmla="*/ 375195 w 11573522"/>
              <a:gd name="connsiteY125" fmla="*/ 2421843 h 3439886"/>
              <a:gd name="connsiteX126" fmla="*/ 375195 w 11573522"/>
              <a:gd name="connsiteY126" fmla="*/ 2429954 h 3439886"/>
              <a:gd name="connsiteX127" fmla="*/ 198752 w 11573522"/>
              <a:gd name="connsiteY127" fmla="*/ 2293285 h 3439886"/>
              <a:gd name="connsiteX128" fmla="*/ 198752 w 11573522"/>
              <a:gd name="connsiteY128" fmla="*/ 2471319 h 3439886"/>
              <a:gd name="connsiteX129" fmla="*/ 375195 w 11573522"/>
              <a:gd name="connsiteY129" fmla="*/ 2608394 h 3439886"/>
              <a:gd name="connsiteX130" fmla="*/ 375195 w 11573522"/>
              <a:gd name="connsiteY130" fmla="*/ 2616910 h 3439886"/>
              <a:gd name="connsiteX131" fmla="*/ 191856 w 11573522"/>
              <a:gd name="connsiteY131" fmla="*/ 2474563 h 3439886"/>
              <a:gd name="connsiteX132" fmla="*/ 191856 w 11573522"/>
              <a:gd name="connsiteY132" fmla="*/ 2284768 h 3439886"/>
              <a:gd name="connsiteX133" fmla="*/ 383713 w 11573522"/>
              <a:gd name="connsiteY133" fmla="*/ 2138772 h 3439886"/>
              <a:gd name="connsiteX134" fmla="*/ 383713 w 11573522"/>
              <a:gd name="connsiteY134" fmla="*/ 1959926 h 3439886"/>
              <a:gd name="connsiteX135" fmla="*/ 390609 w 11573522"/>
              <a:gd name="connsiteY135" fmla="*/ 1965198 h 3439886"/>
              <a:gd name="connsiteX136" fmla="*/ 390609 w 11573522"/>
              <a:gd name="connsiteY136" fmla="*/ 2136339 h 3439886"/>
              <a:gd name="connsiteX137" fmla="*/ 576788 w 11573522"/>
              <a:gd name="connsiteY137" fmla="*/ 2280307 h 3439886"/>
              <a:gd name="connsiteX138" fmla="*/ 576788 w 11573522"/>
              <a:gd name="connsiteY138" fmla="*/ 2102272 h 3439886"/>
              <a:gd name="connsiteX139" fmla="*/ 390609 w 11573522"/>
              <a:gd name="connsiteY139" fmla="*/ 1957898 h 3439886"/>
              <a:gd name="connsiteX140" fmla="*/ 390609 w 11573522"/>
              <a:gd name="connsiteY140" fmla="*/ 1964792 h 3439886"/>
              <a:gd name="connsiteX141" fmla="*/ 383713 w 11573522"/>
              <a:gd name="connsiteY141" fmla="*/ 1959520 h 3439886"/>
              <a:gd name="connsiteX142" fmla="*/ 383713 w 11573522"/>
              <a:gd name="connsiteY142" fmla="*/ 1949382 h 3439886"/>
              <a:gd name="connsiteX143" fmla="*/ 569487 w 11573522"/>
              <a:gd name="connsiteY143" fmla="*/ 1808251 h 3439886"/>
              <a:gd name="connsiteX144" fmla="*/ 575166 w 11573522"/>
              <a:gd name="connsiteY144" fmla="*/ 1812307 h 3439886"/>
              <a:gd name="connsiteX145" fmla="*/ 392637 w 11573522"/>
              <a:gd name="connsiteY145" fmla="*/ 1951004 h 3439886"/>
              <a:gd name="connsiteX146" fmla="*/ 580033 w 11573522"/>
              <a:gd name="connsiteY146" fmla="*/ 2096594 h 3439886"/>
              <a:gd name="connsiteX147" fmla="*/ 767834 w 11573522"/>
              <a:gd name="connsiteY147" fmla="*/ 1953437 h 3439886"/>
              <a:gd name="connsiteX148" fmla="*/ 580438 w 11573522"/>
              <a:gd name="connsiteY148" fmla="*/ 1808251 h 3439886"/>
              <a:gd name="connsiteX149" fmla="*/ 575166 w 11573522"/>
              <a:gd name="connsiteY149" fmla="*/ 1812307 h 3439886"/>
              <a:gd name="connsiteX150" fmla="*/ 569893 w 11573522"/>
              <a:gd name="connsiteY150" fmla="*/ 1807846 h 3439886"/>
              <a:gd name="connsiteX151" fmla="*/ 578005 w 11573522"/>
              <a:gd name="connsiteY151" fmla="*/ 1801763 h 3439886"/>
              <a:gd name="connsiteX152" fmla="*/ 578005 w 11573522"/>
              <a:gd name="connsiteY152" fmla="*/ 1795679 h 3439886"/>
              <a:gd name="connsiteX153" fmla="*/ 584900 w 11573522"/>
              <a:gd name="connsiteY153" fmla="*/ 1795679 h 3439886"/>
              <a:gd name="connsiteX154" fmla="*/ 584900 w 11573522"/>
              <a:gd name="connsiteY154" fmla="*/ 1802168 h 3439886"/>
              <a:gd name="connsiteX155" fmla="*/ 771079 w 11573522"/>
              <a:gd name="connsiteY155" fmla="*/ 1946137 h 3439886"/>
              <a:gd name="connsiteX156" fmla="*/ 771079 w 11573522"/>
              <a:gd name="connsiteY156" fmla="*/ 1783107 h 3439886"/>
              <a:gd name="connsiteX157" fmla="*/ 771079 w 11573522"/>
              <a:gd name="connsiteY157" fmla="*/ 1768508 h 3439886"/>
              <a:gd name="connsiteX158" fmla="*/ 584900 w 11573522"/>
              <a:gd name="connsiteY158" fmla="*/ 1624133 h 3439886"/>
              <a:gd name="connsiteX159" fmla="*/ 584900 w 11573522"/>
              <a:gd name="connsiteY159" fmla="*/ 1785541 h 3439886"/>
              <a:gd name="connsiteX160" fmla="*/ 584900 w 11573522"/>
              <a:gd name="connsiteY160" fmla="*/ 1795274 h 3439886"/>
              <a:gd name="connsiteX161" fmla="*/ 578005 w 11573522"/>
              <a:gd name="connsiteY161" fmla="*/ 1795274 h 3439886"/>
              <a:gd name="connsiteX162" fmla="*/ 578005 w 11573522"/>
              <a:gd name="connsiteY162" fmla="*/ 1621294 h 3439886"/>
              <a:gd name="connsiteX163" fmla="*/ 437661 w 11573522"/>
              <a:gd name="connsiteY163" fmla="*/ 1512608 h 3439886"/>
              <a:gd name="connsiteX164" fmla="*/ 441312 w 11573522"/>
              <a:gd name="connsiteY164" fmla="*/ 1506930 h 3439886"/>
              <a:gd name="connsiteX165" fmla="*/ 578816 w 11573522"/>
              <a:gd name="connsiteY165" fmla="*/ 1613589 h 3439886"/>
              <a:gd name="connsiteX166" fmla="*/ 578816 w 11573522"/>
              <a:gd name="connsiteY166" fmla="*/ 1435555 h 3439886"/>
              <a:gd name="connsiteX167" fmla="*/ 513106 w 11573522"/>
              <a:gd name="connsiteY167" fmla="*/ 1384456 h 3439886"/>
              <a:gd name="connsiteX168" fmla="*/ 516350 w 11573522"/>
              <a:gd name="connsiteY168" fmla="*/ 1378372 h 3439886"/>
              <a:gd name="connsiteX169" fmla="*/ 582061 w 11573522"/>
              <a:gd name="connsiteY169" fmla="*/ 1429472 h 3439886"/>
              <a:gd name="connsiteX170" fmla="*/ 769862 w 11573522"/>
              <a:gd name="connsiteY170" fmla="*/ 1286719 h 3439886"/>
              <a:gd name="connsiteX171" fmla="*/ 632763 w 11573522"/>
              <a:gd name="connsiteY171" fmla="*/ 1180060 h 3439886"/>
              <a:gd name="connsiteX172" fmla="*/ 636413 w 11573522"/>
              <a:gd name="connsiteY172" fmla="*/ 1173571 h 3439886"/>
              <a:gd name="connsiteX173" fmla="*/ 771079 w 11573522"/>
              <a:gd name="connsiteY173" fmla="*/ 1278203 h 3439886"/>
              <a:gd name="connsiteX174" fmla="*/ 771079 w 11573522"/>
              <a:gd name="connsiteY174" fmla="*/ 1099762 h 3439886"/>
              <a:gd name="connsiteX175" fmla="*/ 708208 w 11573522"/>
              <a:gd name="connsiteY175" fmla="*/ 1051096 h 3439886"/>
              <a:gd name="connsiteX176" fmla="*/ 711453 w 11573522"/>
              <a:gd name="connsiteY176" fmla="*/ 1045419 h 3439886"/>
              <a:gd name="connsiteX177" fmla="*/ 774323 w 11573522"/>
              <a:gd name="connsiteY177" fmla="*/ 1094085 h 3439886"/>
              <a:gd name="connsiteX178" fmla="*/ 962125 w 11573522"/>
              <a:gd name="connsiteY178" fmla="*/ 951332 h 3439886"/>
              <a:gd name="connsiteX179" fmla="*/ 777163 w 11573522"/>
              <a:gd name="connsiteY179" fmla="*/ 807769 h 3439886"/>
              <a:gd name="connsiteX180" fmla="*/ 589362 w 11573522"/>
              <a:gd name="connsiteY180" fmla="*/ 950521 h 3439886"/>
              <a:gd name="connsiteX181" fmla="*/ 711453 w 11573522"/>
              <a:gd name="connsiteY181" fmla="*/ 1045013 h 3439886"/>
              <a:gd name="connsiteX182" fmla="*/ 707802 w 11573522"/>
              <a:gd name="connsiteY182" fmla="*/ 1051096 h 3439886"/>
              <a:gd name="connsiteX183" fmla="*/ 584900 w 11573522"/>
              <a:gd name="connsiteY183" fmla="*/ 955388 h 3439886"/>
              <a:gd name="connsiteX184" fmla="*/ 584900 w 11573522"/>
              <a:gd name="connsiteY184" fmla="*/ 1133828 h 3439886"/>
              <a:gd name="connsiteX185" fmla="*/ 636008 w 11573522"/>
              <a:gd name="connsiteY185" fmla="*/ 1173571 h 3439886"/>
              <a:gd name="connsiteX186" fmla="*/ 632357 w 11573522"/>
              <a:gd name="connsiteY186" fmla="*/ 1180060 h 3439886"/>
              <a:gd name="connsiteX187" fmla="*/ 582872 w 11573522"/>
              <a:gd name="connsiteY187" fmla="*/ 1141534 h 3439886"/>
              <a:gd name="connsiteX188" fmla="*/ 395071 w 11573522"/>
              <a:gd name="connsiteY188" fmla="*/ 1284286 h 3439886"/>
              <a:gd name="connsiteX189" fmla="*/ 516350 w 11573522"/>
              <a:gd name="connsiteY189" fmla="*/ 1378372 h 3439886"/>
              <a:gd name="connsiteX190" fmla="*/ 512700 w 11573522"/>
              <a:gd name="connsiteY190" fmla="*/ 1384050 h 3439886"/>
              <a:gd name="connsiteX191" fmla="*/ 392637 w 11573522"/>
              <a:gd name="connsiteY191" fmla="*/ 1291180 h 3439886"/>
              <a:gd name="connsiteX192" fmla="*/ 392637 w 11573522"/>
              <a:gd name="connsiteY192" fmla="*/ 1469214 h 3439886"/>
              <a:gd name="connsiteX193" fmla="*/ 440906 w 11573522"/>
              <a:gd name="connsiteY193" fmla="*/ 1506525 h 3439886"/>
              <a:gd name="connsiteX194" fmla="*/ 437661 w 11573522"/>
              <a:gd name="connsiteY194" fmla="*/ 1512608 h 3439886"/>
              <a:gd name="connsiteX195" fmla="*/ 391015 w 11573522"/>
              <a:gd name="connsiteY195" fmla="*/ 1476514 h 3439886"/>
              <a:gd name="connsiteX196" fmla="*/ 195912 w 11573522"/>
              <a:gd name="connsiteY196" fmla="*/ 1624539 h 3439886"/>
              <a:gd name="connsiteX197" fmla="*/ 0 w 11573522"/>
              <a:gd name="connsiteY197" fmla="*/ 1472459 h 3439886"/>
              <a:gd name="connsiteX198" fmla="*/ 0 w 11573522"/>
              <a:gd name="connsiteY198" fmla="*/ 1412033 h 3439886"/>
              <a:gd name="connsiteX199" fmla="*/ 6490 w 11573522"/>
              <a:gd name="connsiteY199" fmla="*/ 1414872 h 3439886"/>
              <a:gd name="connsiteX200" fmla="*/ 6490 w 11573522"/>
              <a:gd name="connsiteY200" fmla="*/ 1469214 h 3439886"/>
              <a:gd name="connsiteX201" fmla="*/ 192668 w 11573522"/>
              <a:gd name="connsiteY201" fmla="*/ 1613589 h 3439886"/>
              <a:gd name="connsiteX202" fmla="*/ 192668 w 11573522"/>
              <a:gd name="connsiteY202" fmla="*/ 1435555 h 3439886"/>
              <a:gd name="connsiteX203" fmla="*/ 6490 w 11573522"/>
              <a:gd name="connsiteY203" fmla="*/ 1291180 h 3439886"/>
              <a:gd name="connsiteX204" fmla="*/ 6490 w 11573522"/>
              <a:gd name="connsiteY204" fmla="*/ 1414466 h 3439886"/>
              <a:gd name="connsiteX205" fmla="*/ 0 w 11573522"/>
              <a:gd name="connsiteY205" fmla="*/ 1411627 h 3439886"/>
              <a:gd name="connsiteX206" fmla="*/ 0 w 11573522"/>
              <a:gd name="connsiteY206" fmla="*/ 1282664 h 3439886"/>
              <a:gd name="connsiteX207" fmla="*/ 66926 w 11573522"/>
              <a:gd name="connsiteY207" fmla="*/ 1231565 h 3439886"/>
              <a:gd name="connsiteX208" fmla="*/ 73821 w 11573522"/>
              <a:gd name="connsiteY208" fmla="*/ 1234809 h 3439886"/>
              <a:gd name="connsiteX209" fmla="*/ 8924 w 11573522"/>
              <a:gd name="connsiteY209" fmla="*/ 1284286 h 3439886"/>
              <a:gd name="connsiteX210" fmla="*/ 196318 w 11573522"/>
              <a:gd name="connsiteY210" fmla="*/ 1429472 h 3439886"/>
              <a:gd name="connsiteX211" fmla="*/ 384119 w 11573522"/>
              <a:gd name="connsiteY211" fmla="*/ 1286719 h 3439886"/>
              <a:gd name="connsiteX212" fmla="*/ 196724 w 11573522"/>
              <a:gd name="connsiteY212" fmla="*/ 1141534 h 3439886"/>
              <a:gd name="connsiteX213" fmla="*/ 74227 w 11573522"/>
              <a:gd name="connsiteY213" fmla="*/ 1234403 h 3439886"/>
              <a:gd name="connsiteX214" fmla="*/ 67332 w 11573522"/>
              <a:gd name="connsiteY214" fmla="*/ 1231159 h 3439886"/>
              <a:gd name="connsiteX215" fmla="*/ 191856 w 11573522"/>
              <a:gd name="connsiteY215" fmla="*/ 1136667 h 3439886"/>
              <a:gd name="connsiteX216" fmla="*/ 191856 w 11573522"/>
              <a:gd name="connsiteY216" fmla="*/ 1044607 h 3439886"/>
              <a:gd name="connsiteX217" fmla="*/ 198752 w 11573522"/>
              <a:gd name="connsiteY217" fmla="*/ 1045419 h 3439886"/>
              <a:gd name="connsiteX218" fmla="*/ 198752 w 11573522"/>
              <a:gd name="connsiteY218" fmla="*/ 1133828 h 3439886"/>
              <a:gd name="connsiteX219" fmla="*/ 384524 w 11573522"/>
              <a:gd name="connsiteY219" fmla="*/ 1278203 h 3439886"/>
              <a:gd name="connsiteX220" fmla="*/ 384524 w 11573522"/>
              <a:gd name="connsiteY220" fmla="*/ 1099762 h 3439886"/>
              <a:gd name="connsiteX221" fmla="*/ 296912 w 11573522"/>
              <a:gd name="connsiteY221" fmla="*/ 1032037 h 3439886"/>
              <a:gd name="connsiteX222" fmla="*/ 300968 w 11573522"/>
              <a:gd name="connsiteY222" fmla="*/ 1026359 h 3439886"/>
              <a:gd name="connsiteX223" fmla="*/ 388175 w 11573522"/>
              <a:gd name="connsiteY223" fmla="*/ 1094085 h 3439886"/>
              <a:gd name="connsiteX224" fmla="*/ 575977 w 11573522"/>
              <a:gd name="connsiteY224" fmla="*/ 951332 h 3439886"/>
              <a:gd name="connsiteX225" fmla="*/ 434822 w 11573522"/>
              <a:gd name="connsiteY225" fmla="*/ 841835 h 3439886"/>
              <a:gd name="connsiteX226" fmla="*/ 438878 w 11573522"/>
              <a:gd name="connsiteY226" fmla="*/ 836158 h 3439886"/>
              <a:gd name="connsiteX227" fmla="*/ 578816 w 11573522"/>
              <a:gd name="connsiteY227" fmla="*/ 944843 h 3439886"/>
              <a:gd name="connsiteX228" fmla="*/ 578816 w 11573522"/>
              <a:gd name="connsiteY228" fmla="*/ 766808 h 3439886"/>
              <a:gd name="connsiteX229" fmla="*/ 521218 w 11573522"/>
              <a:gd name="connsiteY229" fmla="*/ 722199 h 3439886"/>
              <a:gd name="connsiteX230" fmla="*/ 525274 w 11573522"/>
              <a:gd name="connsiteY230" fmla="*/ 716927 h 3439886"/>
              <a:gd name="connsiteX231" fmla="*/ 582061 w 11573522"/>
              <a:gd name="connsiteY231" fmla="*/ 761131 h 3439886"/>
              <a:gd name="connsiteX232" fmla="*/ 769862 w 11573522"/>
              <a:gd name="connsiteY232" fmla="*/ 618379 h 3439886"/>
              <a:gd name="connsiteX233" fmla="*/ 582872 w 11573522"/>
              <a:gd name="connsiteY233" fmla="*/ 472787 h 3439886"/>
              <a:gd name="connsiteX234" fmla="*/ 395071 w 11573522"/>
              <a:gd name="connsiteY234" fmla="*/ 615540 h 3439886"/>
              <a:gd name="connsiteX235" fmla="*/ 524868 w 11573522"/>
              <a:gd name="connsiteY235" fmla="*/ 716521 h 3439886"/>
              <a:gd name="connsiteX236" fmla="*/ 521218 w 11573522"/>
              <a:gd name="connsiteY236" fmla="*/ 722199 h 3439886"/>
              <a:gd name="connsiteX237" fmla="*/ 392637 w 11573522"/>
              <a:gd name="connsiteY237" fmla="*/ 622434 h 3439886"/>
              <a:gd name="connsiteX238" fmla="*/ 392637 w 11573522"/>
              <a:gd name="connsiteY238" fmla="*/ 800875 h 3439886"/>
              <a:gd name="connsiteX239" fmla="*/ 438472 w 11573522"/>
              <a:gd name="connsiteY239" fmla="*/ 836158 h 3439886"/>
              <a:gd name="connsiteX240" fmla="*/ 434416 w 11573522"/>
              <a:gd name="connsiteY240" fmla="*/ 841430 h 3439886"/>
              <a:gd name="connsiteX241" fmla="*/ 391015 w 11573522"/>
              <a:gd name="connsiteY241" fmla="*/ 807769 h 3439886"/>
              <a:gd name="connsiteX242" fmla="*/ 203214 w 11573522"/>
              <a:gd name="connsiteY242" fmla="*/ 950521 h 3439886"/>
              <a:gd name="connsiteX243" fmla="*/ 300968 w 11573522"/>
              <a:gd name="connsiteY243" fmla="*/ 1026359 h 3439886"/>
              <a:gd name="connsiteX244" fmla="*/ 296912 w 11573522"/>
              <a:gd name="connsiteY244" fmla="*/ 1031630 h 3439886"/>
              <a:gd name="connsiteX245" fmla="*/ 198752 w 11573522"/>
              <a:gd name="connsiteY245" fmla="*/ 955388 h 3439886"/>
              <a:gd name="connsiteX246" fmla="*/ 198752 w 11573522"/>
              <a:gd name="connsiteY246" fmla="*/ 1045013 h 3439886"/>
              <a:gd name="connsiteX247" fmla="*/ 191856 w 11573522"/>
              <a:gd name="connsiteY247" fmla="*/ 1044202 h 3439886"/>
              <a:gd name="connsiteX248" fmla="*/ 191856 w 11573522"/>
              <a:gd name="connsiteY248" fmla="*/ 952954 h 3439886"/>
              <a:gd name="connsiteX249" fmla="*/ 183744 w 11573522"/>
              <a:gd name="connsiteY249" fmla="*/ 946465 h 3439886"/>
              <a:gd name="connsiteX250" fmla="*/ 183744 w 11573522"/>
              <a:gd name="connsiteY250" fmla="*/ 937949 h 3439886"/>
              <a:gd name="connsiteX251" fmla="*/ 192668 w 11573522"/>
              <a:gd name="connsiteY251" fmla="*/ 944843 h 3439886"/>
              <a:gd name="connsiteX252" fmla="*/ 192668 w 11573522"/>
              <a:gd name="connsiteY252" fmla="*/ 766808 h 3439886"/>
              <a:gd name="connsiteX253" fmla="*/ 183744 w 11573522"/>
              <a:gd name="connsiteY253" fmla="*/ 759914 h 3439886"/>
              <a:gd name="connsiteX254" fmla="*/ 183744 w 11573522"/>
              <a:gd name="connsiteY254" fmla="*/ 751398 h 3439886"/>
              <a:gd name="connsiteX255" fmla="*/ 196318 w 11573522"/>
              <a:gd name="connsiteY255" fmla="*/ 761131 h 3439886"/>
              <a:gd name="connsiteX256" fmla="*/ 384119 w 11573522"/>
              <a:gd name="connsiteY256" fmla="*/ 618379 h 3439886"/>
              <a:gd name="connsiteX257" fmla="*/ 196724 w 11573522"/>
              <a:gd name="connsiteY257" fmla="*/ 472787 h 3439886"/>
              <a:gd name="connsiteX258" fmla="*/ 8924 w 11573522"/>
              <a:gd name="connsiteY258" fmla="*/ 615540 h 3439886"/>
              <a:gd name="connsiteX259" fmla="*/ 183339 w 11573522"/>
              <a:gd name="connsiteY259" fmla="*/ 750992 h 3439886"/>
              <a:gd name="connsiteX260" fmla="*/ 183339 w 11573522"/>
              <a:gd name="connsiteY260" fmla="*/ 759508 h 3439886"/>
              <a:gd name="connsiteX261" fmla="*/ 6490 w 11573522"/>
              <a:gd name="connsiteY261" fmla="*/ 622434 h 3439886"/>
              <a:gd name="connsiteX262" fmla="*/ 6490 w 11573522"/>
              <a:gd name="connsiteY262" fmla="*/ 800875 h 3439886"/>
              <a:gd name="connsiteX263" fmla="*/ 183339 w 11573522"/>
              <a:gd name="connsiteY263" fmla="*/ 937544 h 3439886"/>
              <a:gd name="connsiteX264" fmla="*/ 183339 w 11573522"/>
              <a:gd name="connsiteY264" fmla="*/ 946060 h 3439886"/>
              <a:gd name="connsiteX265" fmla="*/ 0 w 11573522"/>
              <a:gd name="connsiteY265" fmla="*/ 804119 h 3439886"/>
              <a:gd name="connsiteX266" fmla="*/ 0 w 11573522"/>
              <a:gd name="connsiteY266" fmla="*/ 613917 h 3439886"/>
              <a:gd name="connsiteX267" fmla="*/ 191856 w 11573522"/>
              <a:gd name="connsiteY267" fmla="*/ 468327 h 3439886"/>
              <a:gd name="connsiteX268" fmla="*/ 191856 w 11573522"/>
              <a:gd name="connsiteY268" fmla="*/ 289076 h 3439886"/>
              <a:gd name="connsiteX269" fmla="*/ 198752 w 11573522"/>
              <a:gd name="connsiteY269" fmla="*/ 294348 h 3439886"/>
              <a:gd name="connsiteX270" fmla="*/ 198752 w 11573522"/>
              <a:gd name="connsiteY270" fmla="*/ 465488 h 3439886"/>
              <a:gd name="connsiteX271" fmla="*/ 384524 w 11573522"/>
              <a:gd name="connsiteY271" fmla="*/ 609862 h 3439886"/>
              <a:gd name="connsiteX272" fmla="*/ 384524 w 11573522"/>
              <a:gd name="connsiteY272" fmla="*/ 431828 h 3439886"/>
              <a:gd name="connsiteX273" fmla="*/ 198752 w 11573522"/>
              <a:gd name="connsiteY273" fmla="*/ 287453 h 3439886"/>
              <a:gd name="connsiteX274" fmla="*/ 198752 w 11573522"/>
              <a:gd name="connsiteY274" fmla="*/ 293942 h 3439886"/>
              <a:gd name="connsiteX275" fmla="*/ 191856 w 11573522"/>
              <a:gd name="connsiteY275" fmla="*/ 288670 h 3439886"/>
              <a:gd name="connsiteX276" fmla="*/ 191856 w 11573522"/>
              <a:gd name="connsiteY276" fmla="*/ 278937 h 3439886"/>
              <a:gd name="connsiteX277" fmla="*/ 377629 w 11573522"/>
              <a:gd name="connsiteY277" fmla="*/ 137401 h 3439886"/>
              <a:gd name="connsiteX278" fmla="*/ 383308 w 11573522"/>
              <a:gd name="connsiteY278" fmla="*/ 141862 h 3439886"/>
              <a:gd name="connsiteX279" fmla="*/ 200780 w 11573522"/>
              <a:gd name="connsiteY279" fmla="*/ 280559 h 3439886"/>
              <a:gd name="connsiteX280" fmla="*/ 388175 w 11573522"/>
              <a:gd name="connsiteY280" fmla="*/ 425745 h 3439886"/>
              <a:gd name="connsiteX281" fmla="*/ 575977 w 11573522"/>
              <a:gd name="connsiteY281" fmla="*/ 282993 h 3439886"/>
              <a:gd name="connsiteX282" fmla="*/ 388580 w 11573522"/>
              <a:gd name="connsiteY282" fmla="*/ 137807 h 3439886"/>
              <a:gd name="connsiteX283" fmla="*/ 383308 w 11573522"/>
              <a:gd name="connsiteY283" fmla="*/ 141862 h 3439886"/>
              <a:gd name="connsiteX284" fmla="*/ 378035 w 11573522"/>
              <a:gd name="connsiteY284" fmla="*/ 137401 h 3439886"/>
              <a:gd name="connsiteX285" fmla="*/ 386147 w 11573522"/>
              <a:gd name="connsiteY285" fmla="*/ 131318 h 3439886"/>
              <a:gd name="connsiteX286" fmla="*/ 386147 w 11573522"/>
              <a:gd name="connsiteY286" fmla="*/ 1350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</a:cxnLst>
            <a:rect l="l" t="t" r="r" b="b"/>
            <a:pathLst>
              <a:path w="11573522" h="3439886">
                <a:moveTo>
                  <a:pt x="388580" y="2811978"/>
                </a:moveTo>
                <a:cubicBezTo>
                  <a:pt x="266084" y="2905253"/>
                  <a:pt x="266084" y="2905253"/>
                  <a:pt x="266084" y="2905253"/>
                </a:cubicBezTo>
                <a:cubicBezTo>
                  <a:pt x="200780" y="2954731"/>
                  <a:pt x="200780" y="2954731"/>
                  <a:pt x="200780" y="2954731"/>
                </a:cubicBezTo>
                <a:cubicBezTo>
                  <a:pt x="388175" y="3100322"/>
                  <a:pt x="388175" y="3100322"/>
                  <a:pt x="388175" y="3100322"/>
                </a:cubicBezTo>
                <a:cubicBezTo>
                  <a:pt x="575977" y="2957569"/>
                  <a:pt x="575977" y="2957569"/>
                  <a:pt x="575977" y="2957569"/>
                </a:cubicBezTo>
                <a:cubicBezTo>
                  <a:pt x="388580" y="2811978"/>
                  <a:pt x="388580" y="2811978"/>
                  <a:pt x="388580" y="2811978"/>
                </a:cubicBezTo>
                <a:close/>
                <a:moveTo>
                  <a:pt x="386147" y="0"/>
                </a:moveTo>
                <a:lnTo>
                  <a:pt x="392637" y="0"/>
                </a:lnTo>
                <a:lnTo>
                  <a:pt x="392637" y="28893"/>
                </a:lnTo>
                <a:cubicBezTo>
                  <a:pt x="392637" y="131318"/>
                  <a:pt x="392637" y="131318"/>
                  <a:pt x="392637" y="131318"/>
                </a:cubicBezTo>
                <a:cubicBezTo>
                  <a:pt x="578816" y="275693"/>
                  <a:pt x="578816" y="275693"/>
                  <a:pt x="578816" y="275693"/>
                </a:cubicBezTo>
                <a:cubicBezTo>
                  <a:pt x="578816" y="97658"/>
                  <a:pt x="578816" y="97658"/>
                  <a:pt x="578816" y="97658"/>
                </a:cubicBezTo>
                <a:cubicBezTo>
                  <a:pt x="521320" y="52946"/>
                  <a:pt x="485384" y="25001"/>
                  <a:pt x="462924" y="7536"/>
                </a:cubicBezTo>
                <a:lnTo>
                  <a:pt x="453234" y="0"/>
                </a:lnTo>
                <a:lnTo>
                  <a:pt x="464209" y="0"/>
                </a:lnTo>
                <a:lnTo>
                  <a:pt x="484510" y="15775"/>
                </a:lnTo>
                <a:cubicBezTo>
                  <a:pt x="582061" y="91574"/>
                  <a:pt x="582061" y="91574"/>
                  <a:pt x="582061" y="91574"/>
                </a:cubicBezTo>
                <a:cubicBezTo>
                  <a:pt x="638188" y="48992"/>
                  <a:pt x="673267" y="22378"/>
                  <a:pt x="695192" y="5744"/>
                </a:cubicBezTo>
                <a:lnTo>
                  <a:pt x="702764" y="0"/>
                </a:lnTo>
                <a:lnTo>
                  <a:pt x="2758098" y="0"/>
                </a:lnTo>
                <a:lnTo>
                  <a:pt x="2764588" y="0"/>
                </a:lnTo>
                <a:lnTo>
                  <a:pt x="2825185" y="0"/>
                </a:lnTo>
                <a:lnTo>
                  <a:pt x="2836160" y="0"/>
                </a:lnTo>
                <a:lnTo>
                  <a:pt x="3074715" y="0"/>
                </a:lnTo>
                <a:lnTo>
                  <a:pt x="9201571" y="0"/>
                </a:lnTo>
                <a:lnTo>
                  <a:pt x="11573522" y="0"/>
                </a:lnTo>
                <a:lnTo>
                  <a:pt x="11573522" y="3439886"/>
                </a:lnTo>
                <a:lnTo>
                  <a:pt x="962936" y="3439886"/>
                </a:lnTo>
                <a:lnTo>
                  <a:pt x="962936" y="3439632"/>
                </a:lnTo>
                <a:cubicBezTo>
                  <a:pt x="962936" y="3438953"/>
                  <a:pt x="962936" y="3438953"/>
                  <a:pt x="962936" y="3438953"/>
                </a:cubicBezTo>
                <a:cubicBezTo>
                  <a:pt x="776757" y="3294579"/>
                  <a:pt x="776757" y="3294579"/>
                  <a:pt x="776757" y="3294579"/>
                </a:cubicBezTo>
                <a:cubicBezTo>
                  <a:pt x="776757" y="3361342"/>
                  <a:pt x="776757" y="3403069"/>
                  <a:pt x="776757" y="3429148"/>
                </a:cubicBezTo>
                <a:lnTo>
                  <a:pt x="776757" y="3439886"/>
                </a:lnTo>
                <a:lnTo>
                  <a:pt x="769862" y="3439886"/>
                </a:lnTo>
                <a:lnTo>
                  <a:pt x="769862" y="3414403"/>
                </a:lnTo>
                <a:cubicBezTo>
                  <a:pt x="769862" y="3292145"/>
                  <a:pt x="769862" y="3292145"/>
                  <a:pt x="769862" y="3292145"/>
                </a:cubicBezTo>
                <a:cubicBezTo>
                  <a:pt x="629924" y="3183458"/>
                  <a:pt x="629924" y="3183458"/>
                  <a:pt x="629924" y="3183458"/>
                </a:cubicBezTo>
                <a:cubicBezTo>
                  <a:pt x="633168" y="3177375"/>
                  <a:pt x="633168" y="3177375"/>
                  <a:pt x="633168" y="3177375"/>
                </a:cubicBezTo>
                <a:cubicBezTo>
                  <a:pt x="771079" y="3284034"/>
                  <a:pt x="771079" y="3284034"/>
                  <a:pt x="771079" y="3284034"/>
                </a:cubicBezTo>
                <a:cubicBezTo>
                  <a:pt x="771079" y="3105999"/>
                  <a:pt x="771079" y="3105999"/>
                  <a:pt x="771079" y="3105999"/>
                </a:cubicBezTo>
                <a:cubicBezTo>
                  <a:pt x="704963" y="3054900"/>
                  <a:pt x="704963" y="3054900"/>
                  <a:pt x="704963" y="3054900"/>
                </a:cubicBezTo>
                <a:cubicBezTo>
                  <a:pt x="708614" y="3049222"/>
                  <a:pt x="708614" y="3049222"/>
                  <a:pt x="708614" y="3049222"/>
                </a:cubicBezTo>
                <a:cubicBezTo>
                  <a:pt x="774323" y="3100322"/>
                  <a:pt x="774323" y="3100322"/>
                  <a:pt x="774323" y="3100322"/>
                </a:cubicBezTo>
                <a:cubicBezTo>
                  <a:pt x="962125" y="2957569"/>
                  <a:pt x="962125" y="2957569"/>
                  <a:pt x="962125" y="2957569"/>
                </a:cubicBezTo>
                <a:cubicBezTo>
                  <a:pt x="824621" y="2850911"/>
                  <a:pt x="824621" y="2850911"/>
                  <a:pt x="824621" y="2850911"/>
                </a:cubicBezTo>
                <a:cubicBezTo>
                  <a:pt x="828271" y="2844422"/>
                  <a:pt x="828271" y="2844422"/>
                  <a:pt x="828271" y="2844422"/>
                </a:cubicBezTo>
                <a:cubicBezTo>
                  <a:pt x="962936" y="2948647"/>
                  <a:pt x="962936" y="2948647"/>
                  <a:pt x="962936" y="2948647"/>
                </a:cubicBezTo>
                <a:cubicBezTo>
                  <a:pt x="962936" y="2770612"/>
                  <a:pt x="962936" y="2770612"/>
                  <a:pt x="962936" y="2770612"/>
                </a:cubicBezTo>
                <a:cubicBezTo>
                  <a:pt x="900065" y="2721947"/>
                  <a:pt x="900065" y="2721947"/>
                  <a:pt x="900065" y="2721947"/>
                </a:cubicBezTo>
                <a:cubicBezTo>
                  <a:pt x="903716" y="2715864"/>
                  <a:pt x="903716" y="2715864"/>
                  <a:pt x="903716" y="2715864"/>
                </a:cubicBezTo>
                <a:cubicBezTo>
                  <a:pt x="966181" y="2764529"/>
                  <a:pt x="966181" y="2764529"/>
                  <a:pt x="966181" y="2764529"/>
                </a:cubicBezTo>
                <a:cubicBezTo>
                  <a:pt x="1153982" y="2621777"/>
                  <a:pt x="1153982" y="2621777"/>
                  <a:pt x="1153982" y="2621777"/>
                </a:cubicBezTo>
                <a:cubicBezTo>
                  <a:pt x="969021" y="2478619"/>
                  <a:pt x="969021" y="2478619"/>
                  <a:pt x="969021" y="2478619"/>
                </a:cubicBezTo>
                <a:cubicBezTo>
                  <a:pt x="781219" y="2621371"/>
                  <a:pt x="781219" y="2621371"/>
                  <a:pt x="781219" y="2621371"/>
                </a:cubicBezTo>
                <a:cubicBezTo>
                  <a:pt x="903310" y="2715864"/>
                  <a:pt x="903310" y="2715864"/>
                  <a:pt x="903310" y="2715864"/>
                </a:cubicBezTo>
                <a:cubicBezTo>
                  <a:pt x="900065" y="2721542"/>
                  <a:pt x="900065" y="2721542"/>
                  <a:pt x="900065" y="2721542"/>
                </a:cubicBezTo>
                <a:cubicBezTo>
                  <a:pt x="776757" y="2626238"/>
                  <a:pt x="776757" y="2626238"/>
                  <a:pt x="776757" y="2626238"/>
                </a:cubicBezTo>
                <a:cubicBezTo>
                  <a:pt x="776757" y="2804273"/>
                  <a:pt x="776757" y="2804273"/>
                  <a:pt x="776757" y="2804273"/>
                </a:cubicBezTo>
                <a:cubicBezTo>
                  <a:pt x="828271" y="2844017"/>
                  <a:pt x="828271" y="2844017"/>
                  <a:pt x="828271" y="2844017"/>
                </a:cubicBezTo>
                <a:cubicBezTo>
                  <a:pt x="824215" y="2850506"/>
                  <a:pt x="824215" y="2850506"/>
                  <a:pt x="824215" y="2850506"/>
                </a:cubicBezTo>
                <a:cubicBezTo>
                  <a:pt x="774729" y="2811978"/>
                  <a:pt x="774729" y="2811978"/>
                  <a:pt x="774729" y="2811978"/>
                </a:cubicBezTo>
                <a:cubicBezTo>
                  <a:pt x="586928" y="2954731"/>
                  <a:pt x="586928" y="2954731"/>
                  <a:pt x="586928" y="2954731"/>
                </a:cubicBezTo>
                <a:cubicBezTo>
                  <a:pt x="708208" y="3048817"/>
                  <a:pt x="708208" y="3048817"/>
                  <a:pt x="708208" y="3048817"/>
                </a:cubicBezTo>
                <a:cubicBezTo>
                  <a:pt x="704963" y="3054900"/>
                  <a:pt x="704963" y="3054900"/>
                  <a:pt x="704963" y="3054900"/>
                </a:cubicBezTo>
                <a:cubicBezTo>
                  <a:pt x="584900" y="2961625"/>
                  <a:pt x="584900" y="2961625"/>
                  <a:pt x="584900" y="2961625"/>
                </a:cubicBezTo>
                <a:cubicBezTo>
                  <a:pt x="584900" y="3140065"/>
                  <a:pt x="584900" y="3140065"/>
                  <a:pt x="584900" y="3140065"/>
                </a:cubicBezTo>
                <a:cubicBezTo>
                  <a:pt x="633168" y="3177375"/>
                  <a:pt x="633168" y="3177375"/>
                  <a:pt x="633168" y="3177375"/>
                </a:cubicBezTo>
                <a:cubicBezTo>
                  <a:pt x="629518" y="3183052"/>
                  <a:pt x="629518" y="3183052"/>
                  <a:pt x="629518" y="3183052"/>
                </a:cubicBezTo>
                <a:cubicBezTo>
                  <a:pt x="582872" y="3146960"/>
                  <a:pt x="582872" y="3146960"/>
                  <a:pt x="582872" y="3146960"/>
                </a:cubicBezTo>
                <a:cubicBezTo>
                  <a:pt x="388175" y="3295390"/>
                  <a:pt x="388175" y="3295390"/>
                  <a:pt x="388175" y="3295390"/>
                </a:cubicBezTo>
                <a:cubicBezTo>
                  <a:pt x="191856" y="3143310"/>
                  <a:pt x="191856" y="3143310"/>
                  <a:pt x="191856" y="3143310"/>
                </a:cubicBezTo>
                <a:cubicBezTo>
                  <a:pt x="191856" y="3082477"/>
                  <a:pt x="191856" y="3082477"/>
                  <a:pt x="191856" y="3082477"/>
                </a:cubicBezTo>
                <a:cubicBezTo>
                  <a:pt x="198752" y="3085316"/>
                  <a:pt x="198752" y="3085316"/>
                  <a:pt x="198752" y="3085316"/>
                </a:cubicBezTo>
                <a:cubicBezTo>
                  <a:pt x="198752" y="3140065"/>
                  <a:pt x="198752" y="3140065"/>
                  <a:pt x="198752" y="3140065"/>
                </a:cubicBezTo>
                <a:cubicBezTo>
                  <a:pt x="384930" y="3284034"/>
                  <a:pt x="384930" y="3284034"/>
                  <a:pt x="384930" y="3284034"/>
                </a:cubicBezTo>
                <a:cubicBezTo>
                  <a:pt x="384930" y="3105999"/>
                  <a:pt x="384930" y="3105999"/>
                  <a:pt x="384930" y="3105999"/>
                </a:cubicBezTo>
                <a:cubicBezTo>
                  <a:pt x="198752" y="2961625"/>
                  <a:pt x="198752" y="2961625"/>
                  <a:pt x="198752" y="2961625"/>
                </a:cubicBezTo>
                <a:cubicBezTo>
                  <a:pt x="198752" y="3084911"/>
                  <a:pt x="198752" y="3084911"/>
                  <a:pt x="198752" y="3084911"/>
                </a:cubicBezTo>
                <a:cubicBezTo>
                  <a:pt x="191856" y="3082072"/>
                  <a:pt x="191856" y="3082072"/>
                  <a:pt x="191856" y="3082072"/>
                </a:cubicBezTo>
                <a:cubicBezTo>
                  <a:pt x="191856" y="2953108"/>
                  <a:pt x="191856" y="2953108"/>
                  <a:pt x="191856" y="2953108"/>
                </a:cubicBezTo>
                <a:cubicBezTo>
                  <a:pt x="259189" y="2902009"/>
                  <a:pt x="259189" y="2902009"/>
                  <a:pt x="259189" y="2902009"/>
                </a:cubicBezTo>
                <a:cubicBezTo>
                  <a:pt x="383713" y="2807517"/>
                  <a:pt x="383713" y="2807517"/>
                  <a:pt x="383713" y="2807517"/>
                </a:cubicBezTo>
                <a:cubicBezTo>
                  <a:pt x="383713" y="2715053"/>
                  <a:pt x="383713" y="2715053"/>
                  <a:pt x="383713" y="2715053"/>
                </a:cubicBezTo>
                <a:cubicBezTo>
                  <a:pt x="390609" y="2716269"/>
                  <a:pt x="390609" y="2716269"/>
                  <a:pt x="390609" y="2716269"/>
                </a:cubicBezTo>
                <a:cubicBezTo>
                  <a:pt x="390609" y="2804273"/>
                  <a:pt x="390609" y="2804273"/>
                  <a:pt x="390609" y="2804273"/>
                </a:cubicBezTo>
                <a:cubicBezTo>
                  <a:pt x="576788" y="2948647"/>
                  <a:pt x="576788" y="2948647"/>
                  <a:pt x="576788" y="2948647"/>
                </a:cubicBezTo>
                <a:cubicBezTo>
                  <a:pt x="576788" y="2770612"/>
                  <a:pt x="576788" y="2770612"/>
                  <a:pt x="576788" y="2770612"/>
                </a:cubicBezTo>
                <a:cubicBezTo>
                  <a:pt x="489174" y="2702481"/>
                  <a:pt x="489174" y="2702481"/>
                  <a:pt x="489174" y="2702481"/>
                </a:cubicBezTo>
                <a:cubicBezTo>
                  <a:pt x="492825" y="2697209"/>
                  <a:pt x="492825" y="2697209"/>
                  <a:pt x="492825" y="2697209"/>
                </a:cubicBezTo>
                <a:cubicBezTo>
                  <a:pt x="580033" y="2764529"/>
                  <a:pt x="580033" y="2764529"/>
                  <a:pt x="580033" y="2764529"/>
                </a:cubicBezTo>
                <a:cubicBezTo>
                  <a:pt x="767834" y="2621777"/>
                  <a:pt x="767834" y="2621777"/>
                  <a:pt x="767834" y="2621777"/>
                </a:cubicBezTo>
                <a:cubicBezTo>
                  <a:pt x="626679" y="2512280"/>
                  <a:pt x="626679" y="2512280"/>
                  <a:pt x="626679" y="2512280"/>
                </a:cubicBezTo>
                <a:cubicBezTo>
                  <a:pt x="630735" y="2507007"/>
                  <a:pt x="630735" y="2507007"/>
                  <a:pt x="630735" y="2507007"/>
                </a:cubicBezTo>
                <a:cubicBezTo>
                  <a:pt x="771079" y="2615693"/>
                  <a:pt x="771079" y="2615693"/>
                  <a:pt x="771079" y="2615693"/>
                </a:cubicBezTo>
                <a:cubicBezTo>
                  <a:pt x="771079" y="2437659"/>
                  <a:pt x="771079" y="2437659"/>
                  <a:pt x="771079" y="2437659"/>
                </a:cubicBezTo>
                <a:cubicBezTo>
                  <a:pt x="713481" y="2392644"/>
                  <a:pt x="713481" y="2392644"/>
                  <a:pt x="713481" y="2392644"/>
                </a:cubicBezTo>
                <a:cubicBezTo>
                  <a:pt x="717131" y="2387372"/>
                  <a:pt x="717131" y="2387372"/>
                  <a:pt x="717131" y="2387372"/>
                </a:cubicBezTo>
                <a:cubicBezTo>
                  <a:pt x="774323" y="2431576"/>
                  <a:pt x="774323" y="2431576"/>
                  <a:pt x="774323" y="2431576"/>
                </a:cubicBezTo>
                <a:cubicBezTo>
                  <a:pt x="962125" y="2288824"/>
                  <a:pt x="962125" y="2288824"/>
                  <a:pt x="962125" y="2288824"/>
                </a:cubicBezTo>
                <a:cubicBezTo>
                  <a:pt x="774729" y="2143638"/>
                  <a:pt x="774729" y="2143638"/>
                  <a:pt x="774729" y="2143638"/>
                </a:cubicBezTo>
                <a:cubicBezTo>
                  <a:pt x="586928" y="2286391"/>
                  <a:pt x="586928" y="2286391"/>
                  <a:pt x="586928" y="2286391"/>
                </a:cubicBezTo>
                <a:cubicBezTo>
                  <a:pt x="717131" y="2387372"/>
                  <a:pt x="717131" y="2387372"/>
                  <a:pt x="717131" y="2387372"/>
                </a:cubicBezTo>
                <a:cubicBezTo>
                  <a:pt x="713075" y="2392644"/>
                  <a:pt x="713075" y="2392644"/>
                  <a:pt x="713075" y="2392644"/>
                </a:cubicBezTo>
                <a:cubicBezTo>
                  <a:pt x="584900" y="2293285"/>
                  <a:pt x="584900" y="2293285"/>
                  <a:pt x="584900" y="2293285"/>
                </a:cubicBezTo>
                <a:cubicBezTo>
                  <a:pt x="584900" y="2471319"/>
                  <a:pt x="584900" y="2471319"/>
                  <a:pt x="584900" y="2471319"/>
                </a:cubicBezTo>
                <a:cubicBezTo>
                  <a:pt x="630329" y="2506602"/>
                  <a:pt x="630329" y="2506602"/>
                  <a:pt x="630329" y="2506602"/>
                </a:cubicBezTo>
                <a:cubicBezTo>
                  <a:pt x="626679" y="2512280"/>
                  <a:pt x="626679" y="2512280"/>
                  <a:pt x="626679" y="2512280"/>
                </a:cubicBezTo>
                <a:cubicBezTo>
                  <a:pt x="582872" y="2478619"/>
                  <a:pt x="582872" y="2478619"/>
                  <a:pt x="582872" y="2478619"/>
                </a:cubicBezTo>
                <a:cubicBezTo>
                  <a:pt x="395071" y="2621371"/>
                  <a:pt x="395071" y="2621371"/>
                  <a:pt x="395071" y="2621371"/>
                </a:cubicBezTo>
                <a:cubicBezTo>
                  <a:pt x="492825" y="2696804"/>
                  <a:pt x="492825" y="2696804"/>
                  <a:pt x="492825" y="2696804"/>
                </a:cubicBezTo>
                <a:cubicBezTo>
                  <a:pt x="488769" y="2702481"/>
                  <a:pt x="488769" y="2702481"/>
                  <a:pt x="488769" y="2702481"/>
                </a:cubicBezTo>
                <a:cubicBezTo>
                  <a:pt x="390609" y="2626238"/>
                  <a:pt x="390609" y="2626238"/>
                  <a:pt x="390609" y="2626238"/>
                </a:cubicBezTo>
                <a:cubicBezTo>
                  <a:pt x="390609" y="2715864"/>
                  <a:pt x="390609" y="2715864"/>
                  <a:pt x="390609" y="2715864"/>
                </a:cubicBezTo>
                <a:cubicBezTo>
                  <a:pt x="383713" y="2714647"/>
                  <a:pt x="383713" y="2714647"/>
                  <a:pt x="383713" y="2714647"/>
                </a:cubicBezTo>
                <a:cubicBezTo>
                  <a:pt x="383713" y="2623399"/>
                  <a:pt x="383713" y="2623399"/>
                  <a:pt x="383713" y="2623399"/>
                </a:cubicBezTo>
                <a:cubicBezTo>
                  <a:pt x="375601" y="2616910"/>
                  <a:pt x="375601" y="2616910"/>
                  <a:pt x="375601" y="2616910"/>
                </a:cubicBezTo>
                <a:cubicBezTo>
                  <a:pt x="375601" y="2608394"/>
                  <a:pt x="375601" y="2608394"/>
                  <a:pt x="375601" y="2608394"/>
                </a:cubicBezTo>
                <a:cubicBezTo>
                  <a:pt x="384930" y="2615693"/>
                  <a:pt x="384930" y="2615693"/>
                  <a:pt x="384930" y="2615693"/>
                </a:cubicBezTo>
                <a:cubicBezTo>
                  <a:pt x="384930" y="2437659"/>
                  <a:pt x="384930" y="2437659"/>
                  <a:pt x="384930" y="2437659"/>
                </a:cubicBezTo>
                <a:cubicBezTo>
                  <a:pt x="375601" y="2430360"/>
                  <a:pt x="375601" y="2430360"/>
                  <a:pt x="375601" y="2430360"/>
                </a:cubicBezTo>
                <a:cubicBezTo>
                  <a:pt x="375601" y="2421843"/>
                  <a:pt x="375601" y="2421843"/>
                  <a:pt x="375601" y="2421843"/>
                </a:cubicBezTo>
                <a:cubicBezTo>
                  <a:pt x="388175" y="2431576"/>
                  <a:pt x="388175" y="2431576"/>
                  <a:pt x="388175" y="2431576"/>
                </a:cubicBezTo>
                <a:cubicBezTo>
                  <a:pt x="575977" y="2288824"/>
                  <a:pt x="575977" y="2288824"/>
                  <a:pt x="575977" y="2288824"/>
                </a:cubicBezTo>
                <a:cubicBezTo>
                  <a:pt x="388580" y="2143638"/>
                  <a:pt x="388580" y="2143638"/>
                  <a:pt x="388580" y="2143638"/>
                </a:cubicBezTo>
                <a:cubicBezTo>
                  <a:pt x="200780" y="2286391"/>
                  <a:pt x="200780" y="2286391"/>
                  <a:pt x="200780" y="2286391"/>
                </a:cubicBezTo>
                <a:cubicBezTo>
                  <a:pt x="375195" y="2421843"/>
                  <a:pt x="375195" y="2421843"/>
                  <a:pt x="375195" y="2421843"/>
                </a:cubicBezTo>
                <a:cubicBezTo>
                  <a:pt x="375195" y="2429954"/>
                  <a:pt x="375195" y="2429954"/>
                  <a:pt x="375195" y="2429954"/>
                </a:cubicBezTo>
                <a:cubicBezTo>
                  <a:pt x="198752" y="2293285"/>
                  <a:pt x="198752" y="2293285"/>
                  <a:pt x="198752" y="2293285"/>
                </a:cubicBezTo>
                <a:cubicBezTo>
                  <a:pt x="198752" y="2471319"/>
                  <a:pt x="198752" y="2471319"/>
                  <a:pt x="198752" y="2471319"/>
                </a:cubicBezTo>
                <a:cubicBezTo>
                  <a:pt x="375195" y="2608394"/>
                  <a:pt x="375195" y="2608394"/>
                  <a:pt x="375195" y="2608394"/>
                </a:cubicBezTo>
                <a:cubicBezTo>
                  <a:pt x="375195" y="2616910"/>
                  <a:pt x="375195" y="2616910"/>
                  <a:pt x="375195" y="2616910"/>
                </a:cubicBezTo>
                <a:cubicBezTo>
                  <a:pt x="191856" y="2474563"/>
                  <a:pt x="191856" y="2474563"/>
                  <a:pt x="191856" y="2474563"/>
                </a:cubicBezTo>
                <a:cubicBezTo>
                  <a:pt x="191856" y="2284768"/>
                  <a:pt x="191856" y="2284768"/>
                  <a:pt x="191856" y="2284768"/>
                </a:cubicBezTo>
                <a:cubicBezTo>
                  <a:pt x="383713" y="2138772"/>
                  <a:pt x="383713" y="2138772"/>
                  <a:pt x="383713" y="2138772"/>
                </a:cubicBezTo>
                <a:cubicBezTo>
                  <a:pt x="383713" y="1959926"/>
                  <a:pt x="383713" y="1959926"/>
                  <a:pt x="383713" y="1959926"/>
                </a:cubicBezTo>
                <a:cubicBezTo>
                  <a:pt x="390609" y="1965198"/>
                  <a:pt x="390609" y="1965198"/>
                  <a:pt x="390609" y="1965198"/>
                </a:cubicBezTo>
                <a:cubicBezTo>
                  <a:pt x="390609" y="2136339"/>
                  <a:pt x="390609" y="2136339"/>
                  <a:pt x="390609" y="2136339"/>
                </a:cubicBezTo>
                <a:cubicBezTo>
                  <a:pt x="576788" y="2280307"/>
                  <a:pt x="576788" y="2280307"/>
                  <a:pt x="576788" y="2280307"/>
                </a:cubicBezTo>
                <a:cubicBezTo>
                  <a:pt x="576788" y="2102272"/>
                  <a:pt x="576788" y="2102272"/>
                  <a:pt x="576788" y="2102272"/>
                </a:cubicBezTo>
                <a:cubicBezTo>
                  <a:pt x="390609" y="1957898"/>
                  <a:pt x="390609" y="1957898"/>
                  <a:pt x="390609" y="1957898"/>
                </a:cubicBezTo>
                <a:cubicBezTo>
                  <a:pt x="390609" y="1964792"/>
                  <a:pt x="390609" y="1964792"/>
                  <a:pt x="390609" y="1964792"/>
                </a:cubicBezTo>
                <a:cubicBezTo>
                  <a:pt x="383713" y="1959520"/>
                  <a:pt x="383713" y="1959520"/>
                  <a:pt x="383713" y="1959520"/>
                </a:cubicBezTo>
                <a:cubicBezTo>
                  <a:pt x="383713" y="1949382"/>
                  <a:pt x="383713" y="1949382"/>
                  <a:pt x="383713" y="1949382"/>
                </a:cubicBezTo>
                <a:cubicBezTo>
                  <a:pt x="569487" y="1808251"/>
                  <a:pt x="569487" y="1808251"/>
                  <a:pt x="569487" y="1808251"/>
                </a:cubicBezTo>
                <a:cubicBezTo>
                  <a:pt x="575166" y="1812307"/>
                  <a:pt x="575166" y="1812307"/>
                  <a:pt x="575166" y="1812307"/>
                </a:cubicBezTo>
                <a:cubicBezTo>
                  <a:pt x="392637" y="1951004"/>
                  <a:pt x="392637" y="1951004"/>
                  <a:pt x="392637" y="1951004"/>
                </a:cubicBezTo>
                <a:cubicBezTo>
                  <a:pt x="580033" y="2096594"/>
                  <a:pt x="580033" y="2096594"/>
                  <a:pt x="580033" y="2096594"/>
                </a:cubicBezTo>
                <a:cubicBezTo>
                  <a:pt x="767834" y="1953437"/>
                  <a:pt x="767834" y="1953437"/>
                  <a:pt x="767834" y="1953437"/>
                </a:cubicBezTo>
                <a:cubicBezTo>
                  <a:pt x="580438" y="1808251"/>
                  <a:pt x="580438" y="1808251"/>
                  <a:pt x="580438" y="1808251"/>
                </a:cubicBezTo>
                <a:cubicBezTo>
                  <a:pt x="575166" y="1812307"/>
                  <a:pt x="575166" y="1812307"/>
                  <a:pt x="575166" y="1812307"/>
                </a:cubicBezTo>
                <a:cubicBezTo>
                  <a:pt x="569893" y="1807846"/>
                  <a:pt x="569893" y="1807846"/>
                  <a:pt x="569893" y="1807846"/>
                </a:cubicBezTo>
                <a:cubicBezTo>
                  <a:pt x="578005" y="1801763"/>
                  <a:pt x="578005" y="1801763"/>
                  <a:pt x="578005" y="1801763"/>
                </a:cubicBezTo>
                <a:cubicBezTo>
                  <a:pt x="578005" y="1795679"/>
                  <a:pt x="578005" y="1795679"/>
                  <a:pt x="578005" y="1795679"/>
                </a:cubicBezTo>
                <a:cubicBezTo>
                  <a:pt x="584900" y="1795679"/>
                  <a:pt x="584900" y="1795679"/>
                  <a:pt x="584900" y="1795679"/>
                </a:cubicBezTo>
                <a:cubicBezTo>
                  <a:pt x="584900" y="1802168"/>
                  <a:pt x="584900" y="1802168"/>
                  <a:pt x="584900" y="1802168"/>
                </a:cubicBezTo>
                <a:cubicBezTo>
                  <a:pt x="771079" y="1946137"/>
                  <a:pt x="771079" y="1946137"/>
                  <a:pt x="771079" y="1946137"/>
                </a:cubicBezTo>
                <a:cubicBezTo>
                  <a:pt x="771079" y="1783107"/>
                  <a:pt x="771079" y="1783107"/>
                  <a:pt x="771079" y="1783107"/>
                </a:cubicBezTo>
                <a:cubicBezTo>
                  <a:pt x="771079" y="1768508"/>
                  <a:pt x="771079" y="1768508"/>
                  <a:pt x="771079" y="1768508"/>
                </a:cubicBezTo>
                <a:cubicBezTo>
                  <a:pt x="584900" y="1624133"/>
                  <a:pt x="584900" y="1624133"/>
                  <a:pt x="584900" y="1624133"/>
                </a:cubicBezTo>
                <a:cubicBezTo>
                  <a:pt x="584900" y="1785541"/>
                  <a:pt x="584900" y="1785541"/>
                  <a:pt x="584900" y="1785541"/>
                </a:cubicBezTo>
                <a:cubicBezTo>
                  <a:pt x="584900" y="1795274"/>
                  <a:pt x="584900" y="1795274"/>
                  <a:pt x="584900" y="1795274"/>
                </a:cubicBezTo>
                <a:cubicBezTo>
                  <a:pt x="578005" y="1795274"/>
                  <a:pt x="578005" y="1795274"/>
                  <a:pt x="578005" y="1795274"/>
                </a:cubicBezTo>
                <a:cubicBezTo>
                  <a:pt x="578005" y="1621294"/>
                  <a:pt x="578005" y="1621294"/>
                  <a:pt x="578005" y="1621294"/>
                </a:cubicBezTo>
                <a:cubicBezTo>
                  <a:pt x="437661" y="1512608"/>
                  <a:pt x="437661" y="1512608"/>
                  <a:pt x="437661" y="1512608"/>
                </a:cubicBezTo>
                <a:cubicBezTo>
                  <a:pt x="441312" y="1506930"/>
                  <a:pt x="441312" y="1506930"/>
                  <a:pt x="441312" y="1506930"/>
                </a:cubicBezTo>
                <a:cubicBezTo>
                  <a:pt x="578816" y="1613589"/>
                  <a:pt x="578816" y="1613589"/>
                  <a:pt x="578816" y="1613589"/>
                </a:cubicBezTo>
                <a:cubicBezTo>
                  <a:pt x="578816" y="1435555"/>
                  <a:pt x="578816" y="1435555"/>
                  <a:pt x="578816" y="1435555"/>
                </a:cubicBezTo>
                <a:cubicBezTo>
                  <a:pt x="513106" y="1384456"/>
                  <a:pt x="513106" y="1384456"/>
                  <a:pt x="513106" y="1384456"/>
                </a:cubicBezTo>
                <a:cubicBezTo>
                  <a:pt x="516350" y="1378372"/>
                  <a:pt x="516350" y="1378372"/>
                  <a:pt x="516350" y="1378372"/>
                </a:cubicBezTo>
                <a:cubicBezTo>
                  <a:pt x="582061" y="1429472"/>
                  <a:pt x="582061" y="1429472"/>
                  <a:pt x="582061" y="1429472"/>
                </a:cubicBezTo>
                <a:cubicBezTo>
                  <a:pt x="769862" y="1286719"/>
                  <a:pt x="769862" y="1286719"/>
                  <a:pt x="769862" y="1286719"/>
                </a:cubicBezTo>
                <a:cubicBezTo>
                  <a:pt x="632763" y="1180060"/>
                  <a:pt x="632763" y="1180060"/>
                  <a:pt x="632763" y="1180060"/>
                </a:cubicBezTo>
                <a:cubicBezTo>
                  <a:pt x="636413" y="1173571"/>
                  <a:pt x="636413" y="1173571"/>
                  <a:pt x="636413" y="1173571"/>
                </a:cubicBezTo>
                <a:cubicBezTo>
                  <a:pt x="771079" y="1278203"/>
                  <a:pt x="771079" y="1278203"/>
                  <a:pt x="771079" y="1278203"/>
                </a:cubicBezTo>
                <a:cubicBezTo>
                  <a:pt x="771079" y="1099762"/>
                  <a:pt x="771079" y="1099762"/>
                  <a:pt x="771079" y="1099762"/>
                </a:cubicBezTo>
                <a:cubicBezTo>
                  <a:pt x="708208" y="1051096"/>
                  <a:pt x="708208" y="1051096"/>
                  <a:pt x="708208" y="1051096"/>
                </a:cubicBezTo>
                <a:cubicBezTo>
                  <a:pt x="711453" y="1045419"/>
                  <a:pt x="711453" y="1045419"/>
                  <a:pt x="711453" y="1045419"/>
                </a:cubicBezTo>
                <a:cubicBezTo>
                  <a:pt x="774323" y="1094085"/>
                  <a:pt x="774323" y="1094085"/>
                  <a:pt x="774323" y="1094085"/>
                </a:cubicBezTo>
                <a:cubicBezTo>
                  <a:pt x="962125" y="951332"/>
                  <a:pt x="962125" y="951332"/>
                  <a:pt x="962125" y="951332"/>
                </a:cubicBezTo>
                <a:cubicBezTo>
                  <a:pt x="777163" y="807769"/>
                  <a:pt x="777163" y="807769"/>
                  <a:pt x="777163" y="807769"/>
                </a:cubicBezTo>
                <a:cubicBezTo>
                  <a:pt x="589362" y="950521"/>
                  <a:pt x="589362" y="950521"/>
                  <a:pt x="589362" y="950521"/>
                </a:cubicBezTo>
                <a:cubicBezTo>
                  <a:pt x="711453" y="1045013"/>
                  <a:pt x="711453" y="1045013"/>
                  <a:pt x="711453" y="1045013"/>
                </a:cubicBezTo>
                <a:cubicBezTo>
                  <a:pt x="707802" y="1051096"/>
                  <a:pt x="707802" y="1051096"/>
                  <a:pt x="707802" y="1051096"/>
                </a:cubicBezTo>
                <a:cubicBezTo>
                  <a:pt x="584900" y="955388"/>
                  <a:pt x="584900" y="955388"/>
                  <a:pt x="584900" y="955388"/>
                </a:cubicBezTo>
                <a:cubicBezTo>
                  <a:pt x="584900" y="1133828"/>
                  <a:pt x="584900" y="1133828"/>
                  <a:pt x="584900" y="1133828"/>
                </a:cubicBezTo>
                <a:cubicBezTo>
                  <a:pt x="636008" y="1173571"/>
                  <a:pt x="636008" y="1173571"/>
                  <a:pt x="636008" y="1173571"/>
                </a:cubicBezTo>
                <a:cubicBezTo>
                  <a:pt x="632357" y="1180060"/>
                  <a:pt x="632357" y="1180060"/>
                  <a:pt x="632357" y="1180060"/>
                </a:cubicBezTo>
                <a:cubicBezTo>
                  <a:pt x="582872" y="1141534"/>
                  <a:pt x="582872" y="1141534"/>
                  <a:pt x="582872" y="1141534"/>
                </a:cubicBezTo>
                <a:cubicBezTo>
                  <a:pt x="395071" y="1284286"/>
                  <a:pt x="395071" y="1284286"/>
                  <a:pt x="395071" y="1284286"/>
                </a:cubicBezTo>
                <a:cubicBezTo>
                  <a:pt x="516350" y="1378372"/>
                  <a:pt x="516350" y="1378372"/>
                  <a:pt x="516350" y="1378372"/>
                </a:cubicBezTo>
                <a:cubicBezTo>
                  <a:pt x="512700" y="1384050"/>
                  <a:pt x="512700" y="1384050"/>
                  <a:pt x="512700" y="1384050"/>
                </a:cubicBezTo>
                <a:cubicBezTo>
                  <a:pt x="392637" y="1291180"/>
                  <a:pt x="392637" y="1291180"/>
                  <a:pt x="392637" y="1291180"/>
                </a:cubicBezTo>
                <a:cubicBezTo>
                  <a:pt x="392637" y="1469214"/>
                  <a:pt x="392637" y="1469214"/>
                  <a:pt x="392637" y="1469214"/>
                </a:cubicBezTo>
                <a:cubicBezTo>
                  <a:pt x="440906" y="1506525"/>
                  <a:pt x="440906" y="1506525"/>
                  <a:pt x="440906" y="1506525"/>
                </a:cubicBezTo>
                <a:cubicBezTo>
                  <a:pt x="437661" y="1512608"/>
                  <a:pt x="437661" y="1512608"/>
                  <a:pt x="437661" y="1512608"/>
                </a:cubicBezTo>
                <a:cubicBezTo>
                  <a:pt x="391015" y="1476514"/>
                  <a:pt x="391015" y="1476514"/>
                  <a:pt x="391015" y="1476514"/>
                </a:cubicBezTo>
                <a:cubicBezTo>
                  <a:pt x="195912" y="1624539"/>
                  <a:pt x="195912" y="1624539"/>
                  <a:pt x="195912" y="1624539"/>
                </a:cubicBezTo>
                <a:cubicBezTo>
                  <a:pt x="0" y="1472459"/>
                  <a:pt x="0" y="1472459"/>
                  <a:pt x="0" y="1472459"/>
                </a:cubicBezTo>
                <a:cubicBezTo>
                  <a:pt x="0" y="1412033"/>
                  <a:pt x="0" y="1412033"/>
                  <a:pt x="0" y="1412033"/>
                </a:cubicBezTo>
                <a:cubicBezTo>
                  <a:pt x="6490" y="1414872"/>
                  <a:pt x="6490" y="1414872"/>
                  <a:pt x="6490" y="1414872"/>
                </a:cubicBezTo>
                <a:cubicBezTo>
                  <a:pt x="6490" y="1469214"/>
                  <a:pt x="6490" y="1469214"/>
                  <a:pt x="6490" y="1469214"/>
                </a:cubicBezTo>
                <a:cubicBezTo>
                  <a:pt x="192668" y="1613589"/>
                  <a:pt x="192668" y="1613589"/>
                  <a:pt x="192668" y="1613589"/>
                </a:cubicBezTo>
                <a:cubicBezTo>
                  <a:pt x="192668" y="1435555"/>
                  <a:pt x="192668" y="1435555"/>
                  <a:pt x="192668" y="1435555"/>
                </a:cubicBezTo>
                <a:cubicBezTo>
                  <a:pt x="6490" y="1291180"/>
                  <a:pt x="6490" y="1291180"/>
                  <a:pt x="6490" y="1291180"/>
                </a:cubicBezTo>
                <a:cubicBezTo>
                  <a:pt x="6490" y="1414466"/>
                  <a:pt x="6490" y="1414466"/>
                  <a:pt x="6490" y="1414466"/>
                </a:cubicBezTo>
                <a:cubicBezTo>
                  <a:pt x="0" y="1411627"/>
                  <a:pt x="0" y="1411627"/>
                  <a:pt x="0" y="1411627"/>
                </a:cubicBezTo>
                <a:cubicBezTo>
                  <a:pt x="0" y="1282664"/>
                  <a:pt x="0" y="1282664"/>
                  <a:pt x="0" y="1282664"/>
                </a:cubicBezTo>
                <a:cubicBezTo>
                  <a:pt x="66926" y="1231565"/>
                  <a:pt x="66926" y="1231565"/>
                  <a:pt x="66926" y="1231565"/>
                </a:cubicBezTo>
                <a:cubicBezTo>
                  <a:pt x="73821" y="1234809"/>
                  <a:pt x="73821" y="1234809"/>
                  <a:pt x="73821" y="1234809"/>
                </a:cubicBezTo>
                <a:cubicBezTo>
                  <a:pt x="8924" y="1284286"/>
                  <a:pt x="8924" y="1284286"/>
                  <a:pt x="8924" y="1284286"/>
                </a:cubicBezTo>
                <a:cubicBezTo>
                  <a:pt x="196318" y="1429472"/>
                  <a:pt x="196318" y="1429472"/>
                  <a:pt x="196318" y="1429472"/>
                </a:cubicBezTo>
                <a:cubicBezTo>
                  <a:pt x="384119" y="1286719"/>
                  <a:pt x="384119" y="1286719"/>
                  <a:pt x="384119" y="1286719"/>
                </a:cubicBezTo>
                <a:cubicBezTo>
                  <a:pt x="196724" y="1141534"/>
                  <a:pt x="196724" y="1141534"/>
                  <a:pt x="196724" y="1141534"/>
                </a:cubicBezTo>
                <a:cubicBezTo>
                  <a:pt x="74227" y="1234403"/>
                  <a:pt x="74227" y="1234403"/>
                  <a:pt x="74227" y="1234403"/>
                </a:cubicBezTo>
                <a:cubicBezTo>
                  <a:pt x="67332" y="1231159"/>
                  <a:pt x="67332" y="1231159"/>
                  <a:pt x="67332" y="1231159"/>
                </a:cubicBezTo>
                <a:cubicBezTo>
                  <a:pt x="191856" y="1136667"/>
                  <a:pt x="191856" y="1136667"/>
                  <a:pt x="191856" y="1136667"/>
                </a:cubicBezTo>
                <a:cubicBezTo>
                  <a:pt x="191856" y="1044607"/>
                  <a:pt x="191856" y="1044607"/>
                  <a:pt x="191856" y="1044607"/>
                </a:cubicBezTo>
                <a:cubicBezTo>
                  <a:pt x="198752" y="1045419"/>
                  <a:pt x="198752" y="1045419"/>
                  <a:pt x="198752" y="1045419"/>
                </a:cubicBezTo>
                <a:cubicBezTo>
                  <a:pt x="198752" y="1133828"/>
                  <a:pt x="198752" y="1133828"/>
                  <a:pt x="198752" y="1133828"/>
                </a:cubicBezTo>
                <a:cubicBezTo>
                  <a:pt x="384524" y="1278203"/>
                  <a:pt x="384524" y="1278203"/>
                  <a:pt x="384524" y="1278203"/>
                </a:cubicBezTo>
                <a:cubicBezTo>
                  <a:pt x="384524" y="1099762"/>
                  <a:pt x="384524" y="1099762"/>
                  <a:pt x="384524" y="1099762"/>
                </a:cubicBezTo>
                <a:cubicBezTo>
                  <a:pt x="296912" y="1032037"/>
                  <a:pt x="296912" y="1032037"/>
                  <a:pt x="296912" y="1032037"/>
                </a:cubicBezTo>
                <a:cubicBezTo>
                  <a:pt x="300968" y="1026359"/>
                  <a:pt x="300968" y="1026359"/>
                  <a:pt x="300968" y="1026359"/>
                </a:cubicBezTo>
                <a:cubicBezTo>
                  <a:pt x="388175" y="1094085"/>
                  <a:pt x="388175" y="1094085"/>
                  <a:pt x="388175" y="1094085"/>
                </a:cubicBezTo>
                <a:cubicBezTo>
                  <a:pt x="575977" y="951332"/>
                  <a:pt x="575977" y="951332"/>
                  <a:pt x="575977" y="951332"/>
                </a:cubicBezTo>
                <a:cubicBezTo>
                  <a:pt x="434822" y="841835"/>
                  <a:pt x="434822" y="841835"/>
                  <a:pt x="434822" y="841835"/>
                </a:cubicBezTo>
                <a:cubicBezTo>
                  <a:pt x="438878" y="836158"/>
                  <a:pt x="438878" y="836158"/>
                  <a:pt x="438878" y="836158"/>
                </a:cubicBezTo>
                <a:cubicBezTo>
                  <a:pt x="578816" y="944843"/>
                  <a:pt x="578816" y="944843"/>
                  <a:pt x="578816" y="944843"/>
                </a:cubicBezTo>
                <a:cubicBezTo>
                  <a:pt x="578816" y="766808"/>
                  <a:pt x="578816" y="766808"/>
                  <a:pt x="578816" y="766808"/>
                </a:cubicBezTo>
                <a:cubicBezTo>
                  <a:pt x="521218" y="722199"/>
                  <a:pt x="521218" y="722199"/>
                  <a:pt x="521218" y="722199"/>
                </a:cubicBezTo>
                <a:cubicBezTo>
                  <a:pt x="525274" y="716927"/>
                  <a:pt x="525274" y="716927"/>
                  <a:pt x="525274" y="716927"/>
                </a:cubicBezTo>
                <a:cubicBezTo>
                  <a:pt x="582061" y="761131"/>
                  <a:pt x="582061" y="761131"/>
                  <a:pt x="582061" y="761131"/>
                </a:cubicBezTo>
                <a:cubicBezTo>
                  <a:pt x="769862" y="618379"/>
                  <a:pt x="769862" y="618379"/>
                  <a:pt x="769862" y="618379"/>
                </a:cubicBezTo>
                <a:cubicBezTo>
                  <a:pt x="582872" y="472787"/>
                  <a:pt x="582872" y="472787"/>
                  <a:pt x="582872" y="472787"/>
                </a:cubicBezTo>
                <a:cubicBezTo>
                  <a:pt x="395071" y="615540"/>
                  <a:pt x="395071" y="615540"/>
                  <a:pt x="395071" y="615540"/>
                </a:cubicBezTo>
                <a:cubicBezTo>
                  <a:pt x="524868" y="716521"/>
                  <a:pt x="524868" y="716521"/>
                  <a:pt x="524868" y="716521"/>
                </a:cubicBezTo>
                <a:cubicBezTo>
                  <a:pt x="521218" y="722199"/>
                  <a:pt x="521218" y="722199"/>
                  <a:pt x="521218" y="722199"/>
                </a:cubicBezTo>
                <a:cubicBezTo>
                  <a:pt x="392637" y="622434"/>
                  <a:pt x="392637" y="622434"/>
                  <a:pt x="392637" y="622434"/>
                </a:cubicBezTo>
                <a:cubicBezTo>
                  <a:pt x="392637" y="800875"/>
                  <a:pt x="392637" y="800875"/>
                  <a:pt x="392637" y="800875"/>
                </a:cubicBezTo>
                <a:cubicBezTo>
                  <a:pt x="438472" y="836158"/>
                  <a:pt x="438472" y="836158"/>
                  <a:pt x="438472" y="836158"/>
                </a:cubicBezTo>
                <a:cubicBezTo>
                  <a:pt x="434416" y="841430"/>
                  <a:pt x="434416" y="841430"/>
                  <a:pt x="434416" y="841430"/>
                </a:cubicBezTo>
                <a:cubicBezTo>
                  <a:pt x="391015" y="807769"/>
                  <a:pt x="391015" y="807769"/>
                  <a:pt x="391015" y="807769"/>
                </a:cubicBezTo>
                <a:cubicBezTo>
                  <a:pt x="203214" y="950521"/>
                  <a:pt x="203214" y="950521"/>
                  <a:pt x="203214" y="950521"/>
                </a:cubicBezTo>
                <a:cubicBezTo>
                  <a:pt x="300968" y="1026359"/>
                  <a:pt x="300968" y="1026359"/>
                  <a:pt x="300968" y="1026359"/>
                </a:cubicBezTo>
                <a:cubicBezTo>
                  <a:pt x="296912" y="1031630"/>
                  <a:pt x="296912" y="1031630"/>
                  <a:pt x="296912" y="1031630"/>
                </a:cubicBezTo>
                <a:cubicBezTo>
                  <a:pt x="198752" y="955388"/>
                  <a:pt x="198752" y="955388"/>
                  <a:pt x="198752" y="955388"/>
                </a:cubicBezTo>
                <a:cubicBezTo>
                  <a:pt x="198752" y="1045013"/>
                  <a:pt x="198752" y="1045013"/>
                  <a:pt x="198752" y="1045013"/>
                </a:cubicBezTo>
                <a:cubicBezTo>
                  <a:pt x="191856" y="1044202"/>
                  <a:pt x="191856" y="1044202"/>
                  <a:pt x="191856" y="1044202"/>
                </a:cubicBezTo>
                <a:cubicBezTo>
                  <a:pt x="191856" y="952954"/>
                  <a:pt x="191856" y="952954"/>
                  <a:pt x="191856" y="952954"/>
                </a:cubicBezTo>
                <a:cubicBezTo>
                  <a:pt x="183744" y="946465"/>
                  <a:pt x="183744" y="946465"/>
                  <a:pt x="183744" y="946465"/>
                </a:cubicBezTo>
                <a:cubicBezTo>
                  <a:pt x="183744" y="937949"/>
                  <a:pt x="183744" y="937949"/>
                  <a:pt x="183744" y="937949"/>
                </a:cubicBezTo>
                <a:cubicBezTo>
                  <a:pt x="192668" y="944843"/>
                  <a:pt x="192668" y="944843"/>
                  <a:pt x="192668" y="944843"/>
                </a:cubicBezTo>
                <a:cubicBezTo>
                  <a:pt x="192668" y="766808"/>
                  <a:pt x="192668" y="766808"/>
                  <a:pt x="192668" y="766808"/>
                </a:cubicBezTo>
                <a:cubicBezTo>
                  <a:pt x="183744" y="759914"/>
                  <a:pt x="183744" y="759914"/>
                  <a:pt x="183744" y="759914"/>
                </a:cubicBezTo>
                <a:cubicBezTo>
                  <a:pt x="183744" y="751398"/>
                  <a:pt x="183744" y="751398"/>
                  <a:pt x="183744" y="751398"/>
                </a:cubicBezTo>
                <a:cubicBezTo>
                  <a:pt x="196318" y="761131"/>
                  <a:pt x="196318" y="761131"/>
                  <a:pt x="196318" y="761131"/>
                </a:cubicBezTo>
                <a:cubicBezTo>
                  <a:pt x="384119" y="618379"/>
                  <a:pt x="384119" y="618379"/>
                  <a:pt x="384119" y="618379"/>
                </a:cubicBezTo>
                <a:cubicBezTo>
                  <a:pt x="196724" y="472787"/>
                  <a:pt x="196724" y="472787"/>
                  <a:pt x="196724" y="472787"/>
                </a:cubicBezTo>
                <a:cubicBezTo>
                  <a:pt x="8924" y="615540"/>
                  <a:pt x="8924" y="615540"/>
                  <a:pt x="8924" y="615540"/>
                </a:cubicBezTo>
                <a:cubicBezTo>
                  <a:pt x="183339" y="750992"/>
                  <a:pt x="183339" y="750992"/>
                  <a:pt x="183339" y="750992"/>
                </a:cubicBezTo>
                <a:cubicBezTo>
                  <a:pt x="183339" y="759508"/>
                  <a:pt x="183339" y="759508"/>
                  <a:pt x="183339" y="759508"/>
                </a:cubicBezTo>
                <a:cubicBezTo>
                  <a:pt x="6490" y="622434"/>
                  <a:pt x="6490" y="622434"/>
                  <a:pt x="6490" y="622434"/>
                </a:cubicBezTo>
                <a:cubicBezTo>
                  <a:pt x="6490" y="800875"/>
                  <a:pt x="6490" y="800875"/>
                  <a:pt x="6490" y="800875"/>
                </a:cubicBezTo>
                <a:lnTo>
                  <a:pt x="183339" y="937544"/>
                </a:lnTo>
                <a:cubicBezTo>
                  <a:pt x="183339" y="946060"/>
                  <a:pt x="183339" y="946060"/>
                  <a:pt x="183339" y="946060"/>
                </a:cubicBezTo>
                <a:cubicBezTo>
                  <a:pt x="0" y="804119"/>
                  <a:pt x="0" y="804119"/>
                  <a:pt x="0" y="804119"/>
                </a:cubicBezTo>
                <a:cubicBezTo>
                  <a:pt x="0" y="613917"/>
                  <a:pt x="0" y="613917"/>
                  <a:pt x="0" y="613917"/>
                </a:cubicBezTo>
                <a:cubicBezTo>
                  <a:pt x="191856" y="468327"/>
                  <a:pt x="191856" y="468327"/>
                  <a:pt x="191856" y="468327"/>
                </a:cubicBezTo>
                <a:cubicBezTo>
                  <a:pt x="191856" y="289076"/>
                  <a:pt x="191856" y="289076"/>
                  <a:pt x="191856" y="289076"/>
                </a:cubicBezTo>
                <a:cubicBezTo>
                  <a:pt x="198752" y="294348"/>
                  <a:pt x="198752" y="294348"/>
                  <a:pt x="198752" y="294348"/>
                </a:cubicBezTo>
                <a:cubicBezTo>
                  <a:pt x="198752" y="465488"/>
                  <a:pt x="198752" y="465488"/>
                  <a:pt x="198752" y="465488"/>
                </a:cubicBezTo>
                <a:cubicBezTo>
                  <a:pt x="384524" y="609862"/>
                  <a:pt x="384524" y="609862"/>
                  <a:pt x="384524" y="609862"/>
                </a:cubicBezTo>
                <a:cubicBezTo>
                  <a:pt x="384524" y="431828"/>
                  <a:pt x="384524" y="431828"/>
                  <a:pt x="384524" y="431828"/>
                </a:cubicBezTo>
                <a:cubicBezTo>
                  <a:pt x="198752" y="287453"/>
                  <a:pt x="198752" y="287453"/>
                  <a:pt x="198752" y="287453"/>
                </a:cubicBezTo>
                <a:cubicBezTo>
                  <a:pt x="198752" y="293942"/>
                  <a:pt x="198752" y="293942"/>
                  <a:pt x="198752" y="293942"/>
                </a:cubicBezTo>
                <a:cubicBezTo>
                  <a:pt x="191856" y="288670"/>
                  <a:pt x="191856" y="288670"/>
                  <a:pt x="191856" y="288670"/>
                </a:cubicBezTo>
                <a:cubicBezTo>
                  <a:pt x="191856" y="278937"/>
                  <a:pt x="191856" y="278937"/>
                  <a:pt x="191856" y="278937"/>
                </a:cubicBezTo>
                <a:cubicBezTo>
                  <a:pt x="377629" y="137401"/>
                  <a:pt x="377629" y="137401"/>
                  <a:pt x="377629" y="137401"/>
                </a:cubicBezTo>
                <a:cubicBezTo>
                  <a:pt x="383308" y="141862"/>
                  <a:pt x="383308" y="141862"/>
                  <a:pt x="383308" y="141862"/>
                </a:cubicBezTo>
                <a:cubicBezTo>
                  <a:pt x="200780" y="280559"/>
                  <a:pt x="200780" y="280559"/>
                  <a:pt x="200780" y="280559"/>
                </a:cubicBezTo>
                <a:cubicBezTo>
                  <a:pt x="388175" y="425745"/>
                  <a:pt x="388175" y="425745"/>
                  <a:pt x="388175" y="425745"/>
                </a:cubicBezTo>
                <a:cubicBezTo>
                  <a:pt x="575977" y="282993"/>
                  <a:pt x="575977" y="282993"/>
                  <a:pt x="575977" y="282993"/>
                </a:cubicBezTo>
                <a:cubicBezTo>
                  <a:pt x="388580" y="137807"/>
                  <a:pt x="388580" y="137807"/>
                  <a:pt x="388580" y="137807"/>
                </a:cubicBezTo>
                <a:cubicBezTo>
                  <a:pt x="383308" y="141862"/>
                  <a:pt x="383308" y="141862"/>
                  <a:pt x="383308" y="141862"/>
                </a:cubicBezTo>
                <a:cubicBezTo>
                  <a:pt x="378035" y="137401"/>
                  <a:pt x="378035" y="137401"/>
                  <a:pt x="378035" y="137401"/>
                </a:cubicBezTo>
                <a:cubicBezTo>
                  <a:pt x="386147" y="131318"/>
                  <a:pt x="386147" y="131318"/>
                  <a:pt x="386147" y="131318"/>
                </a:cubicBezTo>
                <a:cubicBezTo>
                  <a:pt x="386147" y="59650"/>
                  <a:pt x="386147" y="21577"/>
                  <a:pt x="386147" y="1350"/>
                </a:cubicBezTo>
                <a:close/>
              </a:path>
            </a:pathLst>
          </a:custGeom>
          <a:gradFill flip="none" rotWithShape="1">
            <a:gsLst>
              <a:gs pos="7000">
                <a:schemeClr val="bg1"/>
              </a:gs>
              <a:gs pos="26000">
                <a:schemeClr val="bg1">
                  <a:alpha val="80000"/>
                </a:schemeClr>
              </a:gs>
            </a:gsLst>
            <a:lin ang="0" scaled="1"/>
            <a:tileRect/>
          </a:gradFill>
        </p:spPr>
        <p:txBody>
          <a:bodyPr wrap="square" lIns="2160000" rIns="756000" anchor="ctr">
            <a:noAutofit/>
          </a:bodyPr>
          <a:lstStyle>
            <a:lvl1pPr>
              <a:defRPr/>
            </a:lvl1pPr>
          </a:lstStyle>
          <a:p>
            <a:pPr lvl="0"/>
            <a:r>
              <a:rPr lang="fr-FR" dirty="0"/>
              <a:t>Cliquez pour modifier les styles du texte du masque  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4" name="Titre 13">
            <a:extLst>
              <a:ext uri="{FF2B5EF4-FFF2-40B4-BE49-F238E27FC236}">
                <a16:creationId xmlns:a16="http://schemas.microsoft.com/office/drawing/2014/main" id="{B62CD770-3131-7686-5D22-0AC580D9B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pic>
        <p:nvPicPr>
          <p:cNvPr id="16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250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9626600" y="6343650"/>
            <a:ext cx="10160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16/01/2024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Hugues Paradis, DASE/SRCE/LRBN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2A1F0DCC-EA18-0F6E-003C-82C972A5F16E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192063382"/>
              </p:ext>
            </p:extLst>
          </p:nvPr>
        </p:nvGraphicFramePr>
        <p:xfrm>
          <a:off x="1244600" y="2448588"/>
          <a:ext cx="1778188" cy="24104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8188">
                  <a:extLst>
                    <a:ext uri="{9D8B030D-6E8A-4147-A177-3AD203B41FA5}">
                      <a16:colId xmlns:a16="http://schemas.microsoft.com/office/drawing/2014/main" val="2283923761"/>
                    </a:ext>
                  </a:extLst>
                </a:gridCol>
              </a:tblGrid>
              <a:tr h="525186">
                <a:tc>
                  <a:txBody>
                    <a:bodyPr/>
                    <a:lstStyle/>
                    <a:p>
                      <a:r>
                        <a:rPr lang="fr-FR" sz="2800" dirty="0">
                          <a:solidFill>
                            <a:schemeClr val="tx2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105037" marR="105037" marT="52519" marB="52519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493893"/>
                  </a:ext>
                </a:extLst>
              </a:tr>
              <a:tr h="386818">
                <a:tc>
                  <a:txBody>
                    <a:bodyPr/>
                    <a:lstStyle/>
                    <a:p>
                      <a:r>
                        <a:rPr lang="fr-FR" sz="1300" b="1" cap="all" baseline="0" dirty="0">
                          <a:solidFill>
                            <a:schemeClr val="bg1"/>
                          </a:solidFill>
                        </a:rPr>
                        <a:t>Lorem </a:t>
                      </a:r>
                      <a:r>
                        <a:rPr lang="fr-FR" sz="1300" b="1" cap="all" baseline="0" dirty="0" err="1">
                          <a:solidFill>
                            <a:schemeClr val="bg1"/>
                          </a:solidFill>
                        </a:rPr>
                        <a:t>lipsum</a:t>
                      </a:r>
                      <a:endParaRPr lang="fr-FR" sz="1300" b="1" cap="all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105037" marR="105037" marT="52519" marB="52519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6054144"/>
                  </a:ext>
                </a:extLst>
              </a:tr>
              <a:tr h="1260446">
                <a:tc>
                  <a:txBody>
                    <a:bodyPr/>
                    <a:lstStyle/>
                    <a:p>
                      <a:r>
                        <a:rPr lang="fr-FR" sz="1300" dirty="0" err="1"/>
                        <a:t>Doloria</a:t>
                      </a:r>
                      <a:r>
                        <a:rPr lang="fr-FR" sz="1300" dirty="0"/>
                        <a:t> </a:t>
                      </a:r>
                      <a:r>
                        <a:rPr lang="fr-FR" sz="1300" dirty="0" err="1"/>
                        <a:t>nis</a:t>
                      </a:r>
                      <a:r>
                        <a:rPr lang="fr-FR" sz="1300" dirty="0"/>
                        <a:t> </a:t>
                      </a:r>
                      <a:r>
                        <a:rPr lang="fr-FR" sz="1300" dirty="0" err="1"/>
                        <a:t>dolor</a:t>
                      </a:r>
                      <a:r>
                        <a:rPr lang="fr-FR" sz="1300" dirty="0"/>
                        <a:t> </a:t>
                      </a:r>
                      <a:r>
                        <a:rPr lang="fr-FR" sz="1300" dirty="0" err="1"/>
                        <a:t>auda</a:t>
                      </a:r>
                      <a:r>
                        <a:rPr lang="fr-FR" sz="1300" dirty="0"/>
                        <a:t> </a:t>
                      </a:r>
                      <a:r>
                        <a:rPr lang="fr-FR" sz="1300" dirty="0" err="1"/>
                        <a:t>dolorei</a:t>
                      </a:r>
                      <a:r>
                        <a:rPr lang="fr-FR" sz="1300" dirty="0"/>
                        <a:t> </a:t>
                      </a:r>
                      <a:r>
                        <a:rPr lang="fr-FR" sz="1300" dirty="0" err="1"/>
                        <a:t>citiorepelit</a:t>
                      </a:r>
                      <a:r>
                        <a:rPr lang="fr-FR" sz="1300" dirty="0"/>
                        <a:t> mod </a:t>
                      </a:r>
                      <a:r>
                        <a:rPr lang="fr-FR" sz="1300" dirty="0" err="1"/>
                        <a:t>quiatio</a:t>
                      </a:r>
                      <a:r>
                        <a:rPr lang="fr-FR" sz="1300" dirty="0"/>
                        <a:t> </a:t>
                      </a:r>
                      <a:r>
                        <a:rPr lang="fr-FR" sz="1300" dirty="0" err="1"/>
                        <a:t>consedi</a:t>
                      </a:r>
                      <a:r>
                        <a:rPr lang="fr-FR" sz="1300" dirty="0"/>
                        <a:t> </a:t>
                      </a:r>
                      <a:r>
                        <a:rPr lang="fr-FR" sz="1300" dirty="0" err="1"/>
                        <a:t>comnisquiam</a:t>
                      </a:r>
                      <a:r>
                        <a:rPr lang="fr-FR" sz="1300" dirty="0"/>
                        <a:t> </a:t>
                      </a:r>
                      <a:r>
                        <a:rPr lang="fr-FR" sz="1300" dirty="0" err="1"/>
                        <a:t>idigenim</a:t>
                      </a:r>
                      <a:r>
                        <a:rPr lang="fr-FR" sz="1300" dirty="0"/>
                        <a:t> </a:t>
                      </a:r>
                      <a:r>
                        <a:rPr lang="fr-FR" sz="1300" dirty="0" err="1"/>
                        <a:t>eatempo</a:t>
                      </a:r>
                      <a:r>
                        <a:rPr lang="fr-FR" sz="1300" dirty="0"/>
                        <a:t> </a:t>
                      </a:r>
                      <a:r>
                        <a:rPr lang="fr-FR" sz="1300" dirty="0" err="1"/>
                        <a:t>repellabo</a:t>
                      </a:r>
                      <a:endParaRPr lang="fr-FR" sz="1300" dirty="0"/>
                    </a:p>
                  </a:txBody>
                  <a:tcPr marL="105037" marR="105037" marT="52519" marB="52519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2230099"/>
                  </a:ext>
                </a:extLst>
              </a:tr>
            </a:tbl>
          </a:graphicData>
        </a:graphic>
      </p:graphicFrame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FE4FA380-2DEB-058D-F904-E0F17AC7F260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502892892"/>
              </p:ext>
            </p:extLst>
          </p:nvPr>
        </p:nvGraphicFramePr>
        <p:xfrm>
          <a:off x="8964425" y="2448588"/>
          <a:ext cx="1778188" cy="24104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8188">
                  <a:extLst>
                    <a:ext uri="{9D8B030D-6E8A-4147-A177-3AD203B41FA5}">
                      <a16:colId xmlns:a16="http://schemas.microsoft.com/office/drawing/2014/main" val="2283923761"/>
                    </a:ext>
                  </a:extLst>
                </a:gridCol>
              </a:tblGrid>
              <a:tr h="525186">
                <a:tc>
                  <a:txBody>
                    <a:bodyPr/>
                    <a:lstStyle/>
                    <a:p>
                      <a:r>
                        <a:rPr lang="fr-FR" sz="2800" dirty="0">
                          <a:solidFill>
                            <a:schemeClr val="tx1"/>
                          </a:solidFill>
                          <a:latin typeface="+mj-lt"/>
                        </a:rPr>
                        <a:t>5</a:t>
                      </a:r>
                    </a:p>
                  </a:txBody>
                  <a:tcPr marL="105037" marR="105037" marT="52519" marB="52519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493893"/>
                  </a:ext>
                </a:extLst>
              </a:tr>
              <a:tr h="386818">
                <a:tc>
                  <a:txBody>
                    <a:bodyPr/>
                    <a:lstStyle/>
                    <a:p>
                      <a:r>
                        <a:rPr lang="fr-FR" sz="1300" b="1" cap="all" baseline="0" dirty="0">
                          <a:solidFill>
                            <a:schemeClr val="bg1"/>
                          </a:solidFill>
                        </a:rPr>
                        <a:t>Lorem </a:t>
                      </a:r>
                      <a:r>
                        <a:rPr lang="fr-FR" sz="1300" b="1" cap="all" baseline="0" dirty="0" err="1">
                          <a:solidFill>
                            <a:schemeClr val="bg1"/>
                          </a:solidFill>
                        </a:rPr>
                        <a:t>lipsum</a:t>
                      </a:r>
                      <a:endParaRPr lang="fr-FR" sz="1300" b="1" cap="all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105037" marR="105037" marT="52519" marB="52519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6054144"/>
                  </a:ext>
                </a:extLst>
              </a:tr>
              <a:tr h="1260446">
                <a:tc>
                  <a:txBody>
                    <a:bodyPr/>
                    <a:lstStyle/>
                    <a:p>
                      <a:r>
                        <a:rPr lang="fr-FR" sz="1300" dirty="0" err="1"/>
                        <a:t>Doloria</a:t>
                      </a:r>
                      <a:r>
                        <a:rPr lang="fr-FR" sz="1300" dirty="0"/>
                        <a:t> </a:t>
                      </a:r>
                      <a:r>
                        <a:rPr lang="fr-FR" sz="1300" dirty="0" err="1"/>
                        <a:t>nis</a:t>
                      </a:r>
                      <a:r>
                        <a:rPr lang="fr-FR" sz="1300" dirty="0"/>
                        <a:t> </a:t>
                      </a:r>
                      <a:r>
                        <a:rPr lang="fr-FR" sz="1300" dirty="0" err="1"/>
                        <a:t>dolor</a:t>
                      </a:r>
                      <a:r>
                        <a:rPr lang="fr-FR" sz="1300" dirty="0"/>
                        <a:t> </a:t>
                      </a:r>
                      <a:r>
                        <a:rPr lang="fr-FR" sz="1300" dirty="0" err="1"/>
                        <a:t>auda</a:t>
                      </a:r>
                      <a:r>
                        <a:rPr lang="fr-FR" sz="1300" dirty="0"/>
                        <a:t> </a:t>
                      </a:r>
                      <a:r>
                        <a:rPr lang="fr-FR" sz="1300" dirty="0" err="1"/>
                        <a:t>dolorei</a:t>
                      </a:r>
                      <a:r>
                        <a:rPr lang="fr-FR" sz="1300" dirty="0"/>
                        <a:t> </a:t>
                      </a:r>
                      <a:r>
                        <a:rPr lang="fr-FR" sz="1300" dirty="0" err="1"/>
                        <a:t>citiorepelit</a:t>
                      </a:r>
                      <a:r>
                        <a:rPr lang="fr-FR" sz="1300" dirty="0"/>
                        <a:t> mod </a:t>
                      </a:r>
                      <a:r>
                        <a:rPr lang="fr-FR" sz="1300" dirty="0" err="1"/>
                        <a:t>quiatio</a:t>
                      </a:r>
                      <a:r>
                        <a:rPr lang="fr-FR" sz="1300" dirty="0"/>
                        <a:t> </a:t>
                      </a:r>
                      <a:r>
                        <a:rPr lang="fr-FR" sz="1300" dirty="0" err="1"/>
                        <a:t>consedi</a:t>
                      </a:r>
                      <a:r>
                        <a:rPr lang="fr-FR" sz="1300" dirty="0"/>
                        <a:t> </a:t>
                      </a:r>
                      <a:r>
                        <a:rPr lang="fr-FR" sz="1300" dirty="0" err="1"/>
                        <a:t>comnisquiam</a:t>
                      </a:r>
                      <a:r>
                        <a:rPr lang="fr-FR" sz="1300" dirty="0"/>
                        <a:t> </a:t>
                      </a:r>
                      <a:r>
                        <a:rPr lang="fr-FR" sz="1300" dirty="0" err="1"/>
                        <a:t>idigenim</a:t>
                      </a:r>
                      <a:r>
                        <a:rPr lang="fr-FR" sz="1300" dirty="0"/>
                        <a:t> </a:t>
                      </a:r>
                      <a:r>
                        <a:rPr lang="fr-FR" sz="1300" dirty="0" err="1"/>
                        <a:t>eatempo</a:t>
                      </a:r>
                      <a:r>
                        <a:rPr lang="fr-FR" sz="1300" dirty="0"/>
                        <a:t> </a:t>
                      </a:r>
                      <a:r>
                        <a:rPr lang="fr-FR" sz="1300" dirty="0" err="1"/>
                        <a:t>repellabo</a:t>
                      </a:r>
                      <a:endParaRPr lang="fr-FR" sz="1300" dirty="0"/>
                    </a:p>
                  </a:txBody>
                  <a:tcPr marL="105037" marR="105037" marT="52519" marB="52519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2230099"/>
                  </a:ext>
                </a:extLst>
              </a:tr>
            </a:tbl>
          </a:graphicData>
        </a:graphic>
      </p:graphicFrame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0D0D4EBF-80FB-194E-1856-DEC30DE98073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313484097"/>
              </p:ext>
            </p:extLst>
          </p:nvPr>
        </p:nvGraphicFramePr>
        <p:xfrm>
          <a:off x="3174556" y="2448588"/>
          <a:ext cx="1778188" cy="24104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8188">
                  <a:extLst>
                    <a:ext uri="{9D8B030D-6E8A-4147-A177-3AD203B41FA5}">
                      <a16:colId xmlns:a16="http://schemas.microsoft.com/office/drawing/2014/main" val="2283923761"/>
                    </a:ext>
                  </a:extLst>
                </a:gridCol>
              </a:tblGrid>
              <a:tr h="525186">
                <a:tc>
                  <a:txBody>
                    <a:bodyPr/>
                    <a:lstStyle/>
                    <a:p>
                      <a:r>
                        <a:rPr lang="fr-FR" sz="2800" dirty="0">
                          <a:solidFill>
                            <a:schemeClr val="tx2"/>
                          </a:solidFill>
                          <a:latin typeface="+mj-lt"/>
                        </a:rPr>
                        <a:t>2</a:t>
                      </a:r>
                    </a:p>
                  </a:txBody>
                  <a:tcPr marL="105037" marR="105037" marT="52519" marB="52519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493893"/>
                  </a:ext>
                </a:extLst>
              </a:tr>
              <a:tr h="386818">
                <a:tc>
                  <a:txBody>
                    <a:bodyPr/>
                    <a:lstStyle/>
                    <a:p>
                      <a:r>
                        <a:rPr lang="fr-FR" sz="1300" b="1" cap="all" baseline="0" dirty="0">
                          <a:solidFill>
                            <a:schemeClr val="bg1"/>
                          </a:solidFill>
                        </a:rPr>
                        <a:t>Lorem </a:t>
                      </a:r>
                      <a:r>
                        <a:rPr lang="fr-FR" sz="1300" b="1" cap="all" baseline="0" dirty="0" err="1">
                          <a:solidFill>
                            <a:schemeClr val="bg1"/>
                          </a:solidFill>
                        </a:rPr>
                        <a:t>lipsum</a:t>
                      </a:r>
                      <a:endParaRPr lang="fr-FR" sz="1300" b="1" cap="all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105037" marR="105037" marT="52519" marB="52519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6054144"/>
                  </a:ext>
                </a:extLst>
              </a:tr>
              <a:tr h="1260446">
                <a:tc>
                  <a:txBody>
                    <a:bodyPr/>
                    <a:lstStyle/>
                    <a:p>
                      <a:r>
                        <a:rPr lang="fr-FR" sz="1300" dirty="0" err="1"/>
                        <a:t>Doloria</a:t>
                      </a:r>
                      <a:r>
                        <a:rPr lang="fr-FR" sz="1300" dirty="0"/>
                        <a:t> </a:t>
                      </a:r>
                      <a:r>
                        <a:rPr lang="fr-FR" sz="1300" dirty="0" err="1"/>
                        <a:t>nis</a:t>
                      </a:r>
                      <a:r>
                        <a:rPr lang="fr-FR" sz="1300" dirty="0"/>
                        <a:t> </a:t>
                      </a:r>
                      <a:r>
                        <a:rPr lang="fr-FR" sz="1300" dirty="0" err="1"/>
                        <a:t>dolor</a:t>
                      </a:r>
                      <a:r>
                        <a:rPr lang="fr-FR" sz="1300" dirty="0"/>
                        <a:t> </a:t>
                      </a:r>
                      <a:r>
                        <a:rPr lang="fr-FR" sz="1300" dirty="0" err="1"/>
                        <a:t>auda</a:t>
                      </a:r>
                      <a:r>
                        <a:rPr lang="fr-FR" sz="1300" dirty="0"/>
                        <a:t> </a:t>
                      </a:r>
                      <a:r>
                        <a:rPr lang="fr-FR" sz="1300" dirty="0" err="1"/>
                        <a:t>dolorei</a:t>
                      </a:r>
                      <a:r>
                        <a:rPr lang="fr-FR" sz="1300" dirty="0"/>
                        <a:t> </a:t>
                      </a:r>
                      <a:r>
                        <a:rPr lang="fr-FR" sz="1300" dirty="0" err="1"/>
                        <a:t>citiorepelit</a:t>
                      </a:r>
                      <a:r>
                        <a:rPr lang="fr-FR" sz="1300" dirty="0"/>
                        <a:t> mod </a:t>
                      </a:r>
                      <a:r>
                        <a:rPr lang="fr-FR" sz="1300" dirty="0" err="1"/>
                        <a:t>quiatio</a:t>
                      </a:r>
                      <a:r>
                        <a:rPr lang="fr-FR" sz="1300" dirty="0"/>
                        <a:t> </a:t>
                      </a:r>
                      <a:r>
                        <a:rPr lang="fr-FR" sz="1300" dirty="0" err="1"/>
                        <a:t>consedi</a:t>
                      </a:r>
                      <a:r>
                        <a:rPr lang="fr-FR" sz="1300" dirty="0"/>
                        <a:t> </a:t>
                      </a:r>
                      <a:r>
                        <a:rPr lang="fr-FR" sz="1300" dirty="0" err="1"/>
                        <a:t>comnisquiam</a:t>
                      </a:r>
                      <a:r>
                        <a:rPr lang="fr-FR" sz="1300" dirty="0"/>
                        <a:t> </a:t>
                      </a:r>
                      <a:r>
                        <a:rPr lang="fr-FR" sz="1300" dirty="0" err="1"/>
                        <a:t>idigenim</a:t>
                      </a:r>
                      <a:r>
                        <a:rPr lang="fr-FR" sz="1300" dirty="0"/>
                        <a:t> </a:t>
                      </a:r>
                      <a:r>
                        <a:rPr lang="fr-FR" sz="1300" dirty="0" err="1"/>
                        <a:t>eatempo</a:t>
                      </a:r>
                      <a:r>
                        <a:rPr lang="fr-FR" sz="1300" dirty="0"/>
                        <a:t> </a:t>
                      </a:r>
                      <a:r>
                        <a:rPr lang="fr-FR" sz="1300" dirty="0" err="1"/>
                        <a:t>repellabo</a:t>
                      </a:r>
                      <a:endParaRPr lang="fr-FR" sz="1300" dirty="0"/>
                    </a:p>
                  </a:txBody>
                  <a:tcPr marL="105037" marR="105037" marT="52519" marB="52519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2230099"/>
                  </a:ext>
                </a:extLst>
              </a:tr>
            </a:tbl>
          </a:graphicData>
        </a:graphic>
      </p:graphicFrame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id="{D29CB7AC-B146-0C8B-7878-C3C7FFF37C2B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640841904"/>
              </p:ext>
            </p:extLst>
          </p:nvPr>
        </p:nvGraphicFramePr>
        <p:xfrm>
          <a:off x="5104512" y="2448588"/>
          <a:ext cx="1778188" cy="24104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8188">
                  <a:extLst>
                    <a:ext uri="{9D8B030D-6E8A-4147-A177-3AD203B41FA5}">
                      <a16:colId xmlns:a16="http://schemas.microsoft.com/office/drawing/2014/main" val="2283923761"/>
                    </a:ext>
                  </a:extLst>
                </a:gridCol>
              </a:tblGrid>
              <a:tr h="525186">
                <a:tc>
                  <a:txBody>
                    <a:bodyPr/>
                    <a:lstStyle/>
                    <a:p>
                      <a:r>
                        <a:rPr lang="fr-FR" sz="2800" dirty="0">
                          <a:solidFill>
                            <a:schemeClr val="tx2"/>
                          </a:solidFill>
                          <a:latin typeface="+mj-lt"/>
                        </a:rPr>
                        <a:t>3</a:t>
                      </a:r>
                    </a:p>
                  </a:txBody>
                  <a:tcPr marL="105037" marR="105037" marT="52519" marB="52519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493893"/>
                  </a:ext>
                </a:extLst>
              </a:tr>
              <a:tr h="386818">
                <a:tc>
                  <a:txBody>
                    <a:bodyPr/>
                    <a:lstStyle/>
                    <a:p>
                      <a:r>
                        <a:rPr lang="fr-FR" sz="1300" b="1" cap="all" baseline="0" dirty="0">
                          <a:solidFill>
                            <a:schemeClr val="bg1"/>
                          </a:solidFill>
                        </a:rPr>
                        <a:t>Lorem </a:t>
                      </a:r>
                      <a:r>
                        <a:rPr lang="fr-FR" sz="1300" b="1" cap="all" baseline="0" dirty="0" err="1">
                          <a:solidFill>
                            <a:schemeClr val="bg1"/>
                          </a:solidFill>
                        </a:rPr>
                        <a:t>lipsum</a:t>
                      </a:r>
                      <a:endParaRPr lang="fr-FR" sz="1300" b="1" cap="all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105037" marR="105037" marT="52519" marB="52519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6054144"/>
                  </a:ext>
                </a:extLst>
              </a:tr>
              <a:tr h="1260446">
                <a:tc>
                  <a:txBody>
                    <a:bodyPr/>
                    <a:lstStyle/>
                    <a:p>
                      <a:r>
                        <a:rPr lang="fr-FR" sz="1300" dirty="0" err="1"/>
                        <a:t>Doloria</a:t>
                      </a:r>
                      <a:r>
                        <a:rPr lang="fr-FR" sz="1300" dirty="0"/>
                        <a:t> </a:t>
                      </a:r>
                      <a:r>
                        <a:rPr lang="fr-FR" sz="1300" dirty="0" err="1"/>
                        <a:t>nis</a:t>
                      </a:r>
                      <a:r>
                        <a:rPr lang="fr-FR" sz="1300" dirty="0"/>
                        <a:t> </a:t>
                      </a:r>
                      <a:r>
                        <a:rPr lang="fr-FR" sz="1300" dirty="0" err="1"/>
                        <a:t>dolor</a:t>
                      </a:r>
                      <a:r>
                        <a:rPr lang="fr-FR" sz="1300" dirty="0"/>
                        <a:t> </a:t>
                      </a:r>
                      <a:r>
                        <a:rPr lang="fr-FR" sz="1300" dirty="0" err="1"/>
                        <a:t>auda</a:t>
                      </a:r>
                      <a:r>
                        <a:rPr lang="fr-FR" sz="1300" dirty="0"/>
                        <a:t> </a:t>
                      </a:r>
                      <a:r>
                        <a:rPr lang="fr-FR" sz="1300" dirty="0" err="1"/>
                        <a:t>dolorei</a:t>
                      </a:r>
                      <a:r>
                        <a:rPr lang="fr-FR" sz="1300" dirty="0"/>
                        <a:t> </a:t>
                      </a:r>
                      <a:r>
                        <a:rPr lang="fr-FR" sz="1300" dirty="0" err="1"/>
                        <a:t>citiorepelit</a:t>
                      </a:r>
                      <a:r>
                        <a:rPr lang="fr-FR" sz="1300" dirty="0"/>
                        <a:t> mod </a:t>
                      </a:r>
                      <a:r>
                        <a:rPr lang="fr-FR" sz="1300" dirty="0" err="1"/>
                        <a:t>quiatio</a:t>
                      </a:r>
                      <a:r>
                        <a:rPr lang="fr-FR" sz="1300" dirty="0"/>
                        <a:t> </a:t>
                      </a:r>
                      <a:r>
                        <a:rPr lang="fr-FR" sz="1300" dirty="0" err="1"/>
                        <a:t>consedi</a:t>
                      </a:r>
                      <a:r>
                        <a:rPr lang="fr-FR" sz="1300" dirty="0"/>
                        <a:t> </a:t>
                      </a:r>
                      <a:r>
                        <a:rPr lang="fr-FR" sz="1300" dirty="0" err="1"/>
                        <a:t>comnisquiam</a:t>
                      </a:r>
                      <a:r>
                        <a:rPr lang="fr-FR" sz="1300" dirty="0"/>
                        <a:t> </a:t>
                      </a:r>
                      <a:r>
                        <a:rPr lang="fr-FR" sz="1300" dirty="0" err="1"/>
                        <a:t>idigenim</a:t>
                      </a:r>
                      <a:r>
                        <a:rPr lang="fr-FR" sz="1300" dirty="0"/>
                        <a:t> </a:t>
                      </a:r>
                      <a:r>
                        <a:rPr lang="fr-FR" sz="1300" dirty="0" err="1"/>
                        <a:t>eatempo</a:t>
                      </a:r>
                      <a:r>
                        <a:rPr lang="fr-FR" sz="1300" dirty="0"/>
                        <a:t> </a:t>
                      </a:r>
                      <a:r>
                        <a:rPr lang="fr-FR" sz="1300" dirty="0" err="1"/>
                        <a:t>repellabo</a:t>
                      </a:r>
                      <a:endParaRPr lang="fr-FR" sz="1300" dirty="0"/>
                    </a:p>
                  </a:txBody>
                  <a:tcPr marL="105037" marR="105037" marT="52519" marB="52519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2230099"/>
                  </a:ext>
                </a:extLst>
              </a:tr>
            </a:tbl>
          </a:graphicData>
        </a:graphic>
      </p:graphicFrame>
      <p:graphicFrame>
        <p:nvGraphicFramePr>
          <p:cNvPr id="11" name="Tableau 10">
            <a:extLst>
              <a:ext uri="{FF2B5EF4-FFF2-40B4-BE49-F238E27FC236}">
                <a16:creationId xmlns:a16="http://schemas.microsoft.com/office/drawing/2014/main" id="{45C035B5-00E6-144A-426F-26FE55EC111D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580825164"/>
              </p:ext>
            </p:extLst>
          </p:nvPr>
        </p:nvGraphicFramePr>
        <p:xfrm>
          <a:off x="7034468" y="2448588"/>
          <a:ext cx="1778188" cy="24104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8188">
                  <a:extLst>
                    <a:ext uri="{9D8B030D-6E8A-4147-A177-3AD203B41FA5}">
                      <a16:colId xmlns:a16="http://schemas.microsoft.com/office/drawing/2014/main" val="2283923761"/>
                    </a:ext>
                  </a:extLst>
                </a:gridCol>
              </a:tblGrid>
              <a:tr h="525186">
                <a:tc>
                  <a:txBody>
                    <a:bodyPr/>
                    <a:lstStyle/>
                    <a:p>
                      <a:r>
                        <a:rPr lang="fr-FR" sz="2800" dirty="0">
                          <a:solidFill>
                            <a:schemeClr val="tx2"/>
                          </a:solidFill>
                          <a:latin typeface="+mj-lt"/>
                        </a:rPr>
                        <a:t>4</a:t>
                      </a:r>
                    </a:p>
                  </a:txBody>
                  <a:tcPr marL="105037" marR="105037" marT="52519" marB="52519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493893"/>
                  </a:ext>
                </a:extLst>
              </a:tr>
              <a:tr h="386818">
                <a:tc>
                  <a:txBody>
                    <a:bodyPr/>
                    <a:lstStyle/>
                    <a:p>
                      <a:r>
                        <a:rPr lang="fr-FR" sz="1300" b="1" cap="all" baseline="0" dirty="0">
                          <a:solidFill>
                            <a:schemeClr val="bg1"/>
                          </a:solidFill>
                        </a:rPr>
                        <a:t>Lorem </a:t>
                      </a:r>
                      <a:r>
                        <a:rPr lang="fr-FR" sz="1300" b="1" cap="all" baseline="0" dirty="0" err="1">
                          <a:solidFill>
                            <a:schemeClr val="bg1"/>
                          </a:solidFill>
                        </a:rPr>
                        <a:t>lipsum</a:t>
                      </a:r>
                      <a:endParaRPr lang="fr-FR" sz="1300" b="1" cap="all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105037" marR="105037" marT="52519" marB="52519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6054144"/>
                  </a:ext>
                </a:extLst>
              </a:tr>
              <a:tr h="1260446">
                <a:tc>
                  <a:txBody>
                    <a:bodyPr/>
                    <a:lstStyle/>
                    <a:p>
                      <a:r>
                        <a:rPr lang="fr-FR" sz="1300" dirty="0" err="1"/>
                        <a:t>Doloria</a:t>
                      </a:r>
                      <a:r>
                        <a:rPr lang="fr-FR" sz="1300" dirty="0"/>
                        <a:t> </a:t>
                      </a:r>
                      <a:r>
                        <a:rPr lang="fr-FR" sz="1300" dirty="0" err="1"/>
                        <a:t>nis</a:t>
                      </a:r>
                      <a:r>
                        <a:rPr lang="fr-FR" sz="1300" dirty="0"/>
                        <a:t> </a:t>
                      </a:r>
                      <a:r>
                        <a:rPr lang="fr-FR" sz="1300" dirty="0" err="1"/>
                        <a:t>dolor</a:t>
                      </a:r>
                      <a:r>
                        <a:rPr lang="fr-FR" sz="1300" dirty="0"/>
                        <a:t> </a:t>
                      </a:r>
                      <a:r>
                        <a:rPr lang="fr-FR" sz="1300" dirty="0" err="1"/>
                        <a:t>auda</a:t>
                      </a:r>
                      <a:r>
                        <a:rPr lang="fr-FR" sz="1300" dirty="0"/>
                        <a:t> </a:t>
                      </a:r>
                      <a:r>
                        <a:rPr lang="fr-FR" sz="1300" dirty="0" err="1"/>
                        <a:t>dolorei</a:t>
                      </a:r>
                      <a:r>
                        <a:rPr lang="fr-FR" sz="1300" dirty="0"/>
                        <a:t> </a:t>
                      </a:r>
                      <a:r>
                        <a:rPr lang="fr-FR" sz="1300" dirty="0" err="1"/>
                        <a:t>citiorepelit</a:t>
                      </a:r>
                      <a:r>
                        <a:rPr lang="fr-FR" sz="1300" dirty="0"/>
                        <a:t> mod </a:t>
                      </a:r>
                      <a:r>
                        <a:rPr lang="fr-FR" sz="1300" dirty="0" err="1"/>
                        <a:t>quiatio</a:t>
                      </a:r>
                      <a:r>
                        <a:rPr lang="fr-FR" sz="1300" dirty="0"/>
                        <a:t> </a:t>
                      </a:r>
                      <a:r>
                        <a:rPr lang="fr-FR" sz="1300" dirty="0" err="1"/>
                        <a:t>consedi</a:t>
                      </a:r>
                      <a:r>
                        <a:rPr lang="fr-FR" sz="1300" dirty="0"/>
                        <a:t> </a:t>
                      </a:r>
                      <a:r>
                        <a:rPr lang="fr-FR" sz="1300" dirty="0" err="1"/>
                        <a:t>comnisquiam</a:t>
                      </a:r>
                      <a:r>
                        <a:rPr lang="fr-FR" sz="1300" dirty="0"/>
                        <a:t> </a:t>
                      </a:r>
                      <a:r>
                        <a:rPr lang="fr-FR" sz="1300" dirty="0" err="1"/>
                        <a:t>idigenim</a:t>
                      </a:r>
                      <a:r>
                        <a:rPr lang="fr-FR" sz="1300" dirty="0"/>
                        <a:t> </a:t>
                      </a:r>
                      <a:r>
                        <a:rPr lang="fr-FR" sz="1300" dirty="0" err="1"/>
                        <a:t>eatempo</a:t>
                      </a:r>
                      <a:r>
                        <a:rPr lang="fr-FR" sz="1300" dirty="0"/>
                        <a:t> </a:t>
                      </a:r>
                      <a:r>
                        <a:rPr lang="fr-FR" sz="1300" dirty="0" err="1"/>
                        <a:t>repellabo</a:t>
                      </a:r>
                      <a:endParaRPr lang="fr-FR" sz="1300" dirty="0"/>
                    </a:p>
                  </a:txBody>
                  <a:tcPr marL="105037" marR="105037" marT="52519" marB="52519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2230099"/>
                  </a:ext>
                </a:extLst>
              </a:tr>
            </a:tbl>
          </a:graphicData>
        </a:graphic>
      </p:graphicFrame>
      <p:sp>
        <p:nvSpPr>
          <p:cNvPr id="12" name="ZoneTexte 11">
            <a:extLst>
              <a:ext uri="{FF2B5EF4-FFF2-40B4-BE49-F238E27FC236}">
                <a16:creationId xmlns:a16="http://schemas.microsoft.com/office/drawing/2014/main" id="{CE9E54CB-82C7-6440-C2EF-94C2D9D869B8}"/>
              </a:ext>
            </a:extLst>
          </p:cNvPr>
          <p:cNvSpPr txBox="1"/>
          <p:nvPr userDrawn="1"/>
        </p:nvSpPr>
        <p:spPr>
          <a:xfrm>
            <a:off x="731838" y="1149350"/>
            <a:ext cx="10437813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100" i="1" dirty="0">
                <a:solidFill>
                  <a:schemeClr val="tx2"/>
                </a:solidFill>
              </a:rPr>
              <a:t>Composé de plusieurs tables, vous pouvez ajouter / supprimer des étapes et ou en changer la couleur.</a:t>
            </a:r>
          </a:p>
        </p:txBody>
      </p:sp>
      <p:pic>
        <p:nvPicPr>
          <p:cNvPr id="14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13" name="Titre 10">
            <a:extLst>
              <a:ext uri="{FF2B5EF4-FFF2-40B4-BE49-F238E27FC236}">
                <a16:creationId xmlns:a16="http://schemas.microsoft.com/office/drawing/2014/main" id="{E8A77A76-28CB-5629-14F2-37B56A986D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314036"/>
            <a:ext cx="10836275" cy="8718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Liste d’étapes</a:t>
            </a:r>
          </a:p>
        </p:txBody>
      </p:sp>
    </p:spTree>
    <p:extLst>
      <p:ext uri="{BB962C8B-B14F-4D97-AF65-F5344CB8AC3E}">
        <p14:creationId xmlns:p14="http://schemas.microsoft.com/office/powerpoint/2010/main" val="35036092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9626600" y="6343650"/>
            <a:ext cx="10160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16/01/2024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Hugues Paradis, DASE/SRCE/LRBN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39" name="Groupe 38">
            <a:extLst>
              <a:ext uri="{FF2B5EF4-FFF2-40B4-BE49-F238E27FC236}">
                <a16:creationId xmlns:a16="http://schemas.microsoft.com/office/drawing/2014/main" id="{EE1F1603-B3AA-80C9-A7B5-4E0674F364C4}"/>
              </a:ext>
            </a:extLst>
          </p:cNvPr>
          <p:cNvGrpSpPr/>
          <p:nvPr userDrawn="1"/>
        </p:nvGrpSpPr>
        <p:grpSpPr>
          <a:xfrm>
            <a:off x="2987053" y="1506767"/>
            <a:ext cx="2082179" cy="3106444"/>
            <a:chOff x="5427407" y="1959983"/>
            <a:chExt cx="2133600" cy="3115767"/>
          </a:xfrm>
        </p:grpSpPr>
        <p:grpSp>
          <p:nvGrpSpPr>
            <p:cNvPr id="40" name="Groupe 39">
              <a:extLst>
                <a:ext uri="{FF2B5EF4-FFF2-40B4-BE49-F238E27FC236}">
                  <a16:creationId xmlns:a16="http://schemas.microsoft.com/office/drawing/2014/main" id="{110EF1A0-A19A-40E6-BAA7-4BD846EF6D3C}"/>
                </a:ext>
              </a:extLst>
            </p:cNvPr>
            <p:cNvGrpSpPr/>
            <p:nvPr/>
          </p:nvGrpSpPr>
          <p:grpSpPr>
            <a:xfrm rot="10800000">
              <a:off x="5427407" y="2935799"/>
              <a:ext cx="2133600" cy="2139951"/>
              <a:chOff x="3293807" y="3348754"/>
              <a:chExt cx="2133600" cy="2139951"/>
            </a:xfrm>
          </p:grpSpPr>
          <p:sp>
            <p:nvSpPr>
              <p:cNvPr id="42" name="Arc 41">
                <a:extLst>
                  <a:ext uri="{FF2B5EF4-FFF2-40B4-BE49-F238E27FC236}">
                    <a16:creationId xmlns:a16="http://schemas.microsoft.com/office/drawing/2014/main" id="{491B5DBC-B978-D96F-8A41-B7E35DE90EAB}"/>
                  </a:ext>
                </a:extLst>
              </p:cNvPr>
              <p:cNvSpPr/>
              <p:nvPr/>
            </p:nvSpPr>
            <p:spPr>
              <a:xfrm rot="5400000">
                <a:off x="3293807" y="3348754"/>
                <a:ext cx="2133600" cy="2133600"/>
              </a:xfrm>
              <a:prstGeom prst="arc">
                <a:avLst>
                  <a:gd name="adj1" fmla="val 16200000"/>
                  <a:gd name="adj2" fmla="val 5364088"/>
                </a:avLst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accent2"/>
                  </a:solidFill>
                </a:endParaRPr>
              </a:p>
            </p:txBody>
          </p:sp>
          <p:sp>
            <p:nvSpPr>
              <p:cNvPr id="43" name="Arc 42">
                <a:extLst>
                  <a:ext uri="{FF2B5EF4-FFF2-40B4-BE49-F238E27FC236}">
                    <a16:creationId xmlns:a16="http://schemas.microsoft.com/office/drawing/2014/main" id="{6448462D-BF59-9FD1-25E2-D2A262ABFC97}"/>
                  </a:ext>
                </a:extLst>
              </p:cNvPr>
              <p:cNvSpPr/>
              <p:nvPr/>
            </p:nvSpPr>
            <p:spPr>
              <a:xfrm rot="16200000">
                <a:off x="3293807" y="3355105"/>
                <a:ext cx="2133600" cy="2133600"/>
              </a:xfrm>
              <a:prstGeom prst="arc">
                <a:avLst>
                  <a:gd name="adj1" fmla="val 16200000"/>
                  <a:gd name="adj2" fmla="val 5364088"/>
                </a:avLst>
              </a:prstGeom>
              <a:ln w="88900" cap="rnd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accent2"/>
                  </a:solidFill>
                </a:endParaRPr>
              </a:p>
            </p:txBody>
          </p:sp>
          <p:sp>
            <p:nvSpPr>
              <p:cNvPr id="44" name="ZoneTexte 43">
                <a:extLst>
                  <a:ext uri="{FF2B5EF4-FFF2-40B4-BE49-F238E27FC236}">
                    <a16:creationId xmlns:a16="http://schemas.microsoft.com/office/drawing/2014/main" id="{3CE918D4-1C19-7371-DBFE-D3F39764E2D3}"/>
                  </a:ext>
                </a:extLst>
              </p:cNvPr>
              <p:cNvSpPr txBox="1"/>
              <p:nvPr/>
            </p:nvSpPr>
            <p:spPr>
              <a:xfrm rot="10800000">
                <a:off x="3431459" y="3474832"/>
                <a:ext cx="1858296" cy="1887795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rm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fr-FR" sz="4800" b="1" dirty="0">
                    <a:solidFill>
                      <a:schemeClr val="tx2"/>
                    </a:solidFill>
                    <a:latin typeface="+mj-lt"/>
                  </a:rPr>
                  <a:t>02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fr-FR" sz="1600" b="1" dirty="0">
                    <a:latin typeface="+mj-lt"/>
                  </a:rPr>
                  <a:t>Lorem ipsum</a:t>
                </a:r>
              </a:p>
            </p:txBody>
          </p:sp>
        </p:grpSp>
        <p:sp>
          <p:nvSpPr>
            <p:cNvPr id="41" name="Google Shape;1044;p131">
              <a:extLst>
                <a:ext uri="{FF2B5EF4-FFF2-40B4-BE49-F238E27FC236}">
                  <a16:creationId xmlns:a16="http://schemas.microsoft.com/office/drawing/2014/main" id="{945D188C-E0AA-1F35-E520-75DC852A9014}"/>
                </a:ext>
              </a:extLst>
            </p:cNvPr>
            <p:cNvSpPr txBox="1"/>
            <p:nvPr/>
          </p:nvSpPr>
          <p:spPr>
            <a:xfrm>
              <a:off x="5437239" y="1959983"/>
              <a:ext cx="2113935" cy="9800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lvl="0" algn="ctr">
                <a:buClr>
                  <a:srgbClr val="000000"/>
                </a:buClr>
                <a:buSzPts val="1200"/>
              </a:pPr>
              <a:r>
                <a:rPr lang="fr-FR" sz="1400" dirty="0"/>
                <a:t>Lorem ipsum </a:t>
              </a:r>
              <a:r>
                <a:rPr lang="fr-FR" sz="1400" dirty="0" err="1"/>
                <a:t>dolor</a:t>
              </a:r>
              <a:r>
                <a:rPr lang="fr-FR" sz="1400" dirty="0"/>
                <a:t> </a:t>
              </a:r>
              <a:r>
                <a:rPr lang="fr-FR" sz="1400" dirty="0" err="1"/>
                <a:t>sit</a:t>
              </a:r>
              <a:r>
                <a:rPr lang="fr-FR" sz="1400" dirty="0"/>
                <a:t> </a:t>
              </a:r>
              <a:r>
                <a:rPr lang="fr-FR" sz="1400" dirty="0" err="1"/>
                <a:t>amet</a:t>
              </a:r>
              <a:r>
                <a:rPr lang="fr-FR" sz="1400" dirty="0"/>
                <a:t>, </a:t>
              </a:r>
              <a:r>
                <a:rPr lang="fr-FR" sz="1400" dirty="0" err="1"/>
                <a:t>consectetur</a:t>
              </a:r>
              <a:r>
                <a:rPr lang="fr-FR" sz="1400" dirty="0"/>
                <a:t> </a:t>
              </a:r>
              <a:r>
                <a:rPr lang="fr-FR" sz="1400" dirty="0" err="1"/>
                <a:t>adipiscing</a:t>
              </a:r>
              <a:r>
                <a:rPr lang="fr-FR" sz="1400" dirty="0"/>
                <a:t> </a:t>
              </a:r>
              <a:r>
                <a:rPr lang="fr-FR" sz="1400" dirty="0" err="1"/>
                <a:t>elit</a:t>
              </a:r>
              <a:r>
                <a:rPr lang="fr-FR" sz="1400" dirty="0"/>
                <a:t>. </a:t>
              </a:r>
              <a:endParaRPr lang="fr-FR" sz="1400" dirty="0"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EBD14053-E425-AA3E-E578-52F57D2E49D6}"/>
              </a:ext>
            </a:extLst>
          </p:cNvPr>
          <p:cNvGrpSpPr/>
          <p:nvPr userDrawn="1"/>
        </p:nvGrpSpPr>
        <p:grpSpPr>
          <a:xfrm>
            <a:off x="904874" y="2479663"/>
            <a:ext cx="2082179" cy="3043119"/>
            <a:chOff x="3293807" y="2935799"/>
            <a:chExt cx="2133600" cy="3052252"/>
          </a:xfrm>
        </p:grpSpPr>
        <p:grpSp>
          <p:nvGrpSpPr>
            <p:cNvPr id="46" name="Groupe 45">
              <a:extLst>
                <a:ext uri="{FF2B5EF4-FFF2-40B4-BE49-F238E27FC236}">
                  <a16:creationId xmlns:a16="http://schemas.microsoft.com/office/drawing/2014/main" id="{573ECE42-B482-CC47-B33A-F04E517835B1}"/>
                </a:ext>
              </a:extLst>
            </p:cNvPr>
            <p:cNvGrpSpPr/>
            <p:nvPr/>
          </p:nvGrpSpPr>
          <p:grpSpPr>
            <a:xfrm>
              <a:off x="3293807" y="2935799"/>
              <a:ext cx="2133600" cy="2139951"/>
              <a:chOff x="3293807" y="3348754"/>
              <a:chExt cx="2133600" cy="2139951"/>
            </a:xfrm>
          </p:grpSpPr>
          <p:sp>
            <p:nvSpPr>
              <p:cNvPr id="48" name="Arc 47">
                <a:extLst>
                  <a:ext uri="{FF2B5EF4-FFF2-40B4-BE49-F238E27FC236}">
                    <a16:creationId xmlns:a16="http://schemas.microsoft.com/office/drawing/2014/main" id="{B96622D1-DEF5-30B0-1ACC-767E6173250C}"/>
                  </a:ext>
                </a:extLst>
              </p:cNvPr>
              <p:cNvSpPr/>
              <p:nvPr/>
            </p:nvSpPr>
            <p:spPr>
              <a:xfrm rot="5400000">
                <a:off x="3293807" y="3348754"/>
                <a:ext cx="2133600" cy="2133600"/>
              </a:xfrm>
              <a:prstGeom prst="arc">
                <a:avLst>
                  <a:gd name="adj1" fmla="val 16200000"/>
                  <a:gd name="adj2" fmla="val 5364088"/>
                </a:avLst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9" name="Arc 48">
                <a:extLst>
                  <a:ext uri="{FF2B5EF4-FFF2-40B4-BE49-F238E27FC236}">
                    <a16:creationId xmlns:a16="http://schemas.microsoft.com/office/drawing/2014/main" id="{AC95FC64-93C3-3F37-F16D-964231BA7B74}"/>
                  </a:ext>
                </a:extLst>
              </p:cNvPr>
              <p:cNvSpPr/>
              <p:nvPr/>
            </p:nvSpPr>
            <p:spPr>
              <a:xfrm rot="16200000">
                <a:off x="3293807" y="3355105"/>
                <a:ext cx="2133600" cy="2133600"/>
              </a:xfrm>
              <a:prstGeom prst="arc">
                <a:avLst>
                  <a:gd name="adj1" fmla="val 16200000"/>
                  <a:gd name="adj2" fmla="val 5364088"/>
                </a:avLst>
              </a:prstGeom>
              <a:solidFill>
                <a:schemeClr val="bg1"/>
              </a:solidFill>
              <a:ln w="88900" cap="rnd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50" name="ZoneTexte 49">
                <a:extLst>
                  <a:ext uri="{FF2B5EF4-FFF2-40B4-BE49-F238E27FC236}">
                    <a16:creationId xmlns:a16="http://schemas.microsoft.com/office/drawing/2014/main" id="{C14A5EA2-C29D-D405-FDD1-ECCA5860B19C}"/>
                  </a:ext>
                </a:extLst>
              </p:cNvPr>
              <p:cNvSpPr txBox="1"/>
              <p:nvPr/>
            </p:nvSpPr>
            <p:spPr>
              <a:xfrm>
                <a:off x="3431459" y="3474832"/>
                <a:ext cx="1858296" cy="1887795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rm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fr-FR" sz="4800" b="1" dirty="0">
                    <a:solidFill>
                      <a:schemeClr val="tx2"/>
                    </a:solidFill>
                    <a:latin typeface="+mj-lt"/>
                  </a:rPr>
                  <a:t>01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fr-FR" sz="1600" b="1" dirty="0">
                    <a:latin typeface="+mj-lt"/>
                  </a:rPr>
                  <a:t>Lorem ipsum</a:t>
                </a:r>
              </a:p>
            </p:txBody>
          </p:sp>
        </p:grpSp>
        <p:sp>
          <p:nvSpPr>
            <p:cNvPr id="47" name="Google Shape;1044;p131">
              <a:extLst>
                <a:ext uri="{FF2B5EF4-FFF2-40B4-BE49-F238E27FC236}">
                  <a16:creationId xmlns:a16="http://schemas.microsoft.com/office/drawing/2014/main" id="{ABCDA785-525F-4525-F83E-BD7218ED7066}"/>
                </a:ext>
              </a:extLst>
            </p:cNvPr>
            <p:cNvSpPr txBox="1"/>
            <p:nvPr/>
          </p:nvSpPr>
          <p:spPr>
            <a:xfrm>
              <a:off x="3303640" y="5141333"/>
              <a:ext cx="2113935" cy="8467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lvl="0" algn="ctr">
                <a:buClr>
                  <a:srgbClr val="000000"/>
                </a:buClr>
                <a:buSzPts val="1200"/>
              </a:pPr>
              <a:r>
                <a:rPr lang="fr-FR" sz="1400" dirty="0"/>
                <a:t>Lorem ipsum </a:t>
              </a:r>
              <a:r>
                <a:rPr lang="fr-FR" sz="1400" dirty="0" err="1"/>
                <a:t>dolor</a:t>
              </a:r>
              <a:r>
                <a:rPr lang="fr-FR" sz="1400" dirty="0"/>
                <a:t> </a:t>
              </a:r>
              <a:r>
                <a:rPr lang="fr-FR" sz="1400" dirty="0" err="1"/>
                <a:t>sit</a:t>
              </a:r>
              <a:r>
                <a:rPr lang="fr-FR" sz="1400" dirty="0"/>
                <a:t> </a:t>
              </a:r>
              <a:r>
                <a:rPr lang="fr-FR" sz="1400" dirty="0" err="1"/>
                <a:t>amet</a:t>
              </a:r>
              <a:r>
                <a:rPr lang="fr-FR" sz="1400" dirty="0"/>
                <a:t>, </a:t>
              </a:r>
              <a:r>
                <a:rPr lang="fr-FR" sz="1400" dirty="0" err="1"/>
                <a:t>consectetur</a:t>
              </a:r>
              <a:r>
                <a:rPr lang="fr-FR" sz="1400" dirty="0"/>
                <a:t> </a:t>
              </a:r>
              <a:r>
                <a:rPr lang="fr-FR" sz="1400" dirty="0" err="1"/>
                <a:t>adipiscing</a:t>
              </a:r>
              <a:r>
                <a:rPr lang="fr-FR" sz="1400" dirty="0"/>
                <a:t> </a:t>
              </a:r>
              <a:r>
                <a:rPr lang="fr-FR" sz="1400" dirty="0" err="1"/>
                <a:t>elit</a:t>
              </a:r>
              <a:r>
                <a:rPr lang="fr-FR" sz="1400" dirty="0"/>
                <a:t>. </a:t>
              </a:r>
              <a:endParaRPr lang="fr-FR" sz="1600" b="0" i="0" u="none" strike="noStrike" cap="none" dirty="0"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" name="Groupe 50">
            <a:extLst>
              <a:ext uri="{FF2B5EF4-FFF2-40B4-BE49-F238E27FC236}">
                <a16:creationId xmlns:a16="http://schemas.microsoft.com/office/drawing/2014/main" id="{BA08155F-73F9-74D8-D642-03A50935CD4A}"/>
              </a:ext>
            </a:extLst>
          </p:cNvPr>
          <p:cNvGrpSpPr/>
          <p:nvPr userDrawn="1"/>
        </p:nvGrpSpPr>
        <p:grpSpPr>
          <a:xfrm>
            <a:off x="5069133" y="2479663"/>
            <a:ext cx="2082179" cy="3071608"/>
            <a:chOff x="7659330" y="2935799"/>
            <a:chExt cx="2133600" cy="3080826"/>
          </a:xfrm>
        </p:grpSpPr>
        <p:grpSp>
          <p:nvGrpSpPr>
            <p:cNvPr id="52" name="Groupe 51">
              <a:extLst>
                <a:ext uri="{FF2B5EF4-FFF2-40B4-BE49-F238E27FC236}">
                  <a16:creationId xmlns:a16="http://schemas.microsoft.com/office/drawing/2014/main" id="{14C83856-25F8-DCCE-4F2F-E50F785C68E0}"/>
                </a:ext>
              </a:extLst>
            </p:cNvPr>
            <p:cNvGrpSpPr/>
            <p:nvPr/>
          </p:nvGrpSpPr>
          <p:grpSpPr>
            <a:xfrm>
              <a:off x="7659330" y="2935799"/>
              <a:ext cx="2133600" cy="2139951"/>
              <a:chOff x="3293807" y="3348754"/>
              <a:chExt cx="2133600" cy="2139951"/>
            </a:xfrm>
          </p:grpSpPr>
          <p:sp>
            <p:nvSpPr>
              <p:cNvPr id="54" name="Arc 53">
                <a:extLst>
                  <a:ext uri="{FF2B5EF4-FFF2-40B4-BE49-F238E27FC236}">
                    <a16:creationId xmlns:a16="http://schemas.microsoft.com/office/drawing/2014/main" id="{1BB09067-0F7B-D256-CCD3-448CF3976D63}"/>
                  </a:ext>
                </a:extLst>
              </p:cNvPr>
              <p:cNvSpPr/>
              <p:nvPr/>
            </p:nvSpPr>
            <p:spPr>
              <a:xfrm rot="16200000">
                <a:off x="3293807" y="3355105"/>
                <a:ext cx="2133600" cy="2133600"/>
              </a:xfrm>
              <a:prstGeom prst="arc">
                <a:avLst>
                  <a:gd name="adj1" fmla="val 16200000"/>
                  <a:gd name="adj2" fmla="val 5364088"/>
                </a:avLst>
              </a:prstGeom>
              <a:ln w="88900" cap="rnd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accent3"/>
                  </a:solidFill>
                </a:endParaRPr>
              </a:p>
            </p:txBody>
          </p:sp>
          <p:sp>
            <p:nvSpPr>
              <p:cNvPr id="55" name="Arc 54">
                <a:extLst>
                  <a:ext uri="{FF2B5EF4-FFF2-40B4-BE49-F238E27FC236}">
                    <a16:creationId xmlns:a16="http://schemas.microsoft.com/office/drawing/2014/main" id="{8E064B03-5094-B05B-70AE-BE539DD938C2}"/>
                  </a:ext>
                </a:extLst>
              </p:cNvPr>
              <p:cNvSpPr/>
              <p:nvPr/>
            </p:nvSpPr>
            <p:spPr>
              <a:xfrm rot="5400000">
                <a:off x="3293807" y="3348754"/>
                <a:ext cx="2133600" cy="2133600"/>
              </a:xfrm>
              <a:prstGeom prst="arc">
                <a:avLst>
                  <a:gd name="adj1" fmla="val 16200000"/>
                  <a:gd name="adj2" fmla="val 5364088"/>
                </a:avLst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accent3"/>
                  </a:solidFill>
                </a:endParaRPr>
              </a:p>
            </p:txBody>
          </p:sp>
          <p:sp>
            <p:nvSpPr>
              <p:cNvPr id="56" name="ZoneTexte 55">
                <a:extLst>
                  <a:ext uri="{FF2B5EF4-FFF2-40B4-BE49-F238E27FC236}">
                    <a16:creationId xmlns:a16="http://schemas.microsoft.com/office/drawing/2014/main" id="{A9334E5B-0DA8-1147-EE0D-EA47429D6BF1}"/>
                  </a:ext>
                </a:extLst>
              </p:cNvPr>
              <p:cNvSpPr txBox="1"/>
              <p:nvPr/>
            </p:nvSpPr>
            <p:spPr>
              <a:xfrm>
                <a:off x="3431459" y="3474832"/>
                <a:ext cx="1858296" cy="1887795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rm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fr-FR" sz="4800" b="1" dirty="0">
                    <a:solidFill>
                      <a:schemeClr val="tx2"/>
                    </a:solidFill>
                    <a:latin typeface="+mj-lt"/>
                  </a:rPr>
                  <a:t>03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fr-FR" sz="1600" b="1" dirty="0">
                    <a:latin typeface="+mj-lt"/>
                  </a:rPr>
                  <a:t>Lorem ipsum</a:t>
                </a:r>
              </a:p>
            </p:txBody>
          </p:sp>
        </p:grpSp>
        <p:sp>
          <p:nvSpPr>
            <p:cNvPr id="53" name="Google Shape;1044;p131">
              <a:extLst>
                <a:ext uri="{FF2B5EF4-FFF2-40B4-BE49-F238E27FC236}">
                  <a16:creationId xmlns:a16="http://schemas.microsoft.com/office/drawing/2014/main" id="{FB7A375E-B039-BBCE-F051-6188C7E45B76}"/>
                </a:ext>
              </a:extLst>
            </p:cNvPr>
            <p:cNvSpPr txBox="1"/>
            <p:nvPr/>
          </p:nvSpPr>
          <p:spPr>
            <a:xfrm>
              <a:off x="7669163" y="5141332"/>
              <a:ext cx="2113935" cy="8752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lvl="0" algn="ctr">
                <a:buClr>
                  <a:srgbClr val="000000"/>
                </a:buClr>
                <a:buSzPts val="1200"/>
              </a:pPr>
              <a:r>
                <a:rPr lang="fr-FR" sz="1400" dirty="0"/>
                <a:t>Lorem ipsum </a:t>
              </a:r>
              <a:r>
                <a:rPr lang="fr-FR" sz="1400" dirty="0" err="1"/>
                <a:t>dolor</a:t>
              </a:r>
              <a:r>
                <a:rPr lang="fr-FR" sz="1400" dirty="0"/>
                <a:t> </a:t>
              </a:r>
              <a:r>
                <a:rPr lang="fr-FR" sz="1400" dirty="0" err="1"/>
                <a:t>sit</a:t>
              </a:r>
              <a:r>
                <a:rPr lang="fr-FR" sz="1400" dirty="0"/>
                <a:t> </a:t>
              </a:r>
              <a:r>
                <a:rPr lang="fr-FR" sz="1400" dirty="0" err="1"/>
                <a:t>amet</a:t>
              </a:r>
              <a:r>
                <a:rPr lang="fr-FR" sz="1400" dirty="0"/>
                <a:t>, </a:t>
              </a:r>
              <a:r>
                <a:rPr lang="fr-FR" sz="1400" dirty="0" err="1"/>
                <a:t>consectetur</a:t>
              </a:r>
              <a:r>
                <a:rPr lang="fr-FR" sz="1400" dirty="0"/>
                <a:t> </a:t>
              </a:r>
              <a:r>
                <a:rPr lang="fr-FR" sz="1400" dirty="0" err="1"/>
                <a:t>adipiscing</a:t>
              </a:r>
              <a:r>
                <a:rPr lang="fr-FR" sz="1400" dirty="0"/>
                <a:t> </a:t>
              </a:r>
              <a:r>
                <a:rPr lang="fr-FR" sz="1400" dirty="0" err="1"/>
                <a:t>elit</a:t>
              </a:r>
              <a:r>
                <a:rPr lang="fr-FR" sz="1400" dirty="0"/>
                <a:t>. </a:t>
              </a:r>
              <a:endParaRPr lang="fr-FR" sz="1400" dirty="0"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57" name="Groupe 56">
            <a:extLst>
              <a:ext uri="{FF2B5EF4-FFF2-40B4-BE49-F238E27FC236}">
                <a16:creationId xmlns:a16="http://schemas.microsoft.com/office/drawing/2014/main" id="{BB3E7FC3-FFA4-C38E-08BA-B5443C2020FC}"/>
              </a:ext>
            </a:extLst>
          </p:cNvPr>
          <p:cNvGrpSpPr/>
          <p:nvPr userDrawn="1"/>
        </p:nvGrpSpPr>
        <p:grpSpPr>
          <a:xfrm>
            <a:off x="7154111" y="1506767"/>
            <a:ext cx="2082179" cy="3106444"/>
            <a:chOff x="5427407" y="1959983"/>
            <a:chExt cx="2133600" cy="3115767"/>
          </a:xfrm>
        </p:grpSpPr>
        <p:grpSp>
          <p:nvGrpSpPr>
            <p:cNvPr id="58" name="Groupe 57">
              <a:extLst>
                <a:ext uri="{FF2B5EF4-FFF2-40B4-BE49-F238E27FC236}">
                  <a16:creationId xmlns:a16="http://schemas.microsoft.com/office/drawing/2014/main" id="{1E08AD7D-573E-6D83-5573-A62B48D5F264}"/>
                </a:ext>
              </a:extLst>
            </p:cNvPr>
            <p:cNvGrpSpPr/>
            <p:nvPr/>
          </p:nvGrpSpPr>
          <p:grpSpPr>
            <a:xfrm rot="10800000">
              <a:off x="5427407" y="2935799"/>
              <a:ext cx="2133600" cy="2139951"/>
              <a:chOff x="3293807" y="3348754"/>
              <a:chExt cx="2133600" cy="2139951"/>
            </a:xfrm>
          </p:grpSpPr>
          <p:sp>
            <p:nvSpPr>
              <p:cNvPr id="60" name="Arc 59">
                <a:extLst>
                  <a:ext uri="{FF2B5EF4-FFF2-40B4-BE49-F238E27FC236}">
                    <a16:creationId xmlns:a16="http://schemas.microsoft.com/office/drawing/2014/main" id="{E49D6868-7174-27B5-2403-50F14EAE22FF}"/>
                  </a:ext>
                </a:extLst>
              </p:cNvPr>
              <p:cNvSpPr/>
              <p:nvPr/>
            </p:nvSpPr>
            <p:spPr>
              <a:xfrm rot="5400000">
                <a:off x="3293807" y="3348754"/>
                <a:ext cx="2133600" cy="2133600"/>
              </a:xfrm>
              <a:prstGeom prst="arc">
                <a:avLst>
                  <a:gd name="adj1" fmla="val 16200000"/>
                  <a:gd name="adj2" fmla="val 5364088"/>
                </a:avLst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accent4"/>
                  </a:solidFill>
                </a:endParaRPr>
              </a:p>
            </p:txBody>
          </p:sp>
          <p:sp>
            <p:nvSpPr>
              <p:cNvPr id="61" name="Arc 60">
                <a:extLst>
                  <a:ext uri="{FF2B5EF4-FFF2-40B4-BE49-F238E27FC236}">
                    <a16:creationId xmlns:a16="http://schemas.microsoft.com/office/drawing/2014/main" id="{CBF639C6-AB07-3BE0-A3AA-3F2F225434D0}"/>
                  </a:ext>
                </a:extLst>
              </p:cNvPr>
              <p:cNvSpPr/>
              <p:nvPr/>
            </p:nvSpPr>
            <p:spPr>
              <a:xfrm rot="16200000">
                <a:off x="3293807" y="3355105"/>
                <a:ext cx="2133600" cy="2133600"/>
              </a:xfrm>
              <a:prstGeom prst="arc">
                <a:avLst>
                  <a:gd name="adj1" fmla="val 16200000"/>
                  <a:gd name="adj2" fmla="val 5364088"/>
                </a:avLst>
              </a:prstGeom>
              <a:ln w="88900" cap="rnd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accent4"/>
                  </a:solidFill>
                </a:endParaRPr>
              </a:p>
            </p:txBody>
          </p:sp>
          <p:sp>
            <p:nvSpPr>
              <p:cNvPr id="62" name="ZoneTexte 61">
                <a:extLst>
                  <a:ext uri="{FF2B5EF4-FFF2-40B4-BE49-F238E27FC236}">
                    <a16:creationId xmlns:a16="http://schemas.microsoft.com/office/drawing/2014/main" id="{6DE8874C-FEA1-8F4B-3A4F-48CC427C03F0}"/>
                  </a:ext>
                </a:extLst>
              </p:cNvPr>
              <p:cNvSpPr txBox="1"/>
              <p:nvPr/>
            </p:nvSpPr>
            <p:spPr>
              <a:xfrm rot="10800000">
                <a:off x="3431459" y="3474832"/>
                <a:ext cx="1858296" cy="1887795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rm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fr-FR" sz="4800" b="1" dirty="0">
                    <a:solidFill>
                      <a:schemeClr val="tx2"/>
                    </a:solidFill>
                    <a:latin typeface="+mj-lt"/>
                  </a:rPr>
                  <a:t>04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fr-FR" sz="1600" b="1" dirty="0">
                    <a:latin typeface="+mj-lt"/>
                  </a:rPr>
                  <a:t>Lorem ipsum</a:t>
                </a:r>
              </a:p>
            </p:txBody>
          </p:sp>
        </p:grpSp>
        <p:sp>
          <p:nvSpPr>
            <p:cNvPr id="59" name="Google Shape;1044;p131">
              <a:extLst>
                <a:ext uri="{FF2B5EF4-FFF2-40B4-BE49-F238E27FC236}">
                  <a16:creationId xmlns:a16="http://schemas.microsoft.com/office/drawing/2014/main" id="{B138441D-777B-96A7-2798-A25281F6B2B8}"/>
                </a:ext>
              </a:extLst>
            </p:cNvPr>
            <p:cNvSpPr txBox="1"/>
            <p:nvPr/>
          </p:nvSpPr>
          <p:spPr>
            <a:xfrm>
              <a:off x="5437239" y="1959983"/>
              <a:ext cx="2113935" cy="9800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lvl="0" algn="ctr">
                <a:buClr>
                  <a:srgbClr val="000000"/>
                </a:buClr>
                <a:buSzPts val="1200"/>
              </a:pPr>
              <a:r>
                <a:rPr lang="fr-FR" sz="1400" dirty="0"/>
                <a:t>Lorem ipsum </a:t>
              </a:r>
              <a:r>
                <a:rPr lang="fr-FR" sz="1400" dirty="0" err="1"/>
                <a:t>dolor</a:t>
              </a:r>
              <a:r>
                <a:rPr lang="fr-FR" sz="1400" dirty="0"/>
                <a:t> </a:t>
              </a:r>
              <a:r>
                <a:rPr lang="fr-FR" sz="1400" dirty="0" err="1"/>
                <a:t>sit</a:t>
              </a:r>
              <a:r>
                <a:rPr lang="fr-FR" sz="1400" dirty="0"/>
                <a:t> </a:t>
              </a:r>
              <a:r>
                <a:rPr lang="fr-FR" sz="1400" dirty="0" err="1"/>
                <a:t>amet</a:t>
              </a:r>
              <a:r>
                <a:rPr lang="fr-FR" sz="1400" dirty="0"/>
                <a:t>, </a:t>
              </a:r>
              <a:r>
                <a:rPr lang="fr-FR" sz="1400" dirty="0" err="1"/>
                <a:t>consectetur</a:t>
              </a:r>
              <a:r>
                <a:rPr lang="fr-FR" sz="1400" dirty="0"/>
                <a:t> </a:t>
              </a:r>
              <a:r>
                <a:rPr lang="fr-FR" sz="1400" dirty="0" err="1"/>
                <a:t>adipiscing</a:t>
              </a:r>
              <a:r>
                <a:rPr lang="fr-FR" sz="1400" dirty="0"/>
                <a:t> </a:t>
              </a:r>
              <a:r>
                <a:rPr lang="fr-FR" sz="1400" dirty="0" err="1"/>
                <a:t>elit</a:t>
              </a:r>
              <a:r>
                <a:rPr lang="fr-FR" sz="1400" dirty="0"/>
                <a:t>. </a:t>
              </a:r>
              <a:endParaRPr lang="fr-FR" sz="1400" dirty="0"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63" name="Groupe 62">
            <a:extLst>
              <a:ext uri="{FF2B5EF4-FFF2-40B4-BE49-F238E27FC236}">
                <a16:creationId xmlns:a16="http://schemas.microsoft.com/office/drawing/2014/main" id="{C1C52523-0F8C-4E46-8AE7-EDE4C8770637}"/>
              </a:ext>
            </a:extLst>
          </p:cNvPr>
          <p:cNvGrpSpPr/>
          <p:nvPr userDrawn="1"/>
        </p:nvGrpSpPr>
        <p:grpSpPr>
          <a:xfrm>
            <a:off x="9236219" y="2479663"/>
            <a:ext cx="2082179" cy="3071608"/>
            <a:chOff x="7659330" y="2935799"/>
            <a:chExt cx="2133600" cy="3080826"/>
          </a:xfrm>
        </p:grpSpPr>
        <p:grpSp>
          <p:nvGrpSpPr>
            <p:cNvPr id="64" name="Groupe 63">
              <a:extLst>
                <a:ext uri="{FF2B5EF4-FFF2-40B4-BE49-F238E27FC236}">
                  <a16:creationId xmlns:a16="http://schemas.microsoft.com/office/drawing/2014/main" id="{D4CA21A1-6033-AB87-99AA-EE3D5E210CE2}"/>
                </a:ext>
              </a:extLst>
            </p:cNvPr>
            <p:cNvGrpSpPr/>
            <p:nvPr/>
          </p:nvGrpSpPr>
          <p:grpSpPr>
            <a:xfrm>
              <a:off x="7659330" y="2935799"/>
              <a:ext cx="2133600" cy="2139951"/>
              <a:chOff x="3293807" y="3348754"/>
              <a:chExt cx="2133600" cy="2139951"/>
            </a:xfrm>
          </p:grpSpPr>
          <p:sp>
            <p:nvSpPr>
              <p:cNvPr id="66" name="Arc 65">
                <a:extLst>
                  <a:ext uri="{FF2B5EF4-FFF2-40B4-BE49-F238E27FC236}">
                    <a16:creationId xmlns:a16="http://schemas.microsoft.com/office/drawing/2014/main" id="{CC4FF526-2ECA-361F-3EBC-C3D117FC0846}"/>
                  </a:ext>
                </a:extLst>
              </p:cNvPr>
              <p:cNvSpPr/>
              <p:nvPr/>
            </p:nvSpPr>
            <p:spPr>
              <a:xfrm rot="16200000">
                <a:off x="3293807" y="3355105"/>
                <a:ext cx="2133600" cy="2133600"/>
              </a:xfrm>
              <a:prstGeom prst="arc">
                <a:avLst>
                  <a:gd name="adj1" fmla="val 16200000"/>
                  <a:gd name="adj2" fmla="val 5364088"/>
                </a:avLst>
              </a:prstGeom>
              <a:ln w="88900" cap="rnd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accent5"/>
                  </a:solidFill>
                </a:endParaRPr>
              </a:p>
            </p:txBody>
          </p:sp>
          <p:sp>
            <p:nvSpPr>
              <p:cNvPr id="67" name="Arc 66">
                <a:extLst>
                  <a:ext uri="{FF2B5EF4-FFF2-40B4-BE49-F238E27FC236}">
                    <a16:creationId xmlns:a16="http://schemas.microsoft.com/office/drawing/2014/main" id="{A9460C90-E6DC-6DC9-20C0-BF3749DE5184}"/>
                  </a:ext>
                </a:extLst>
              </p:cNvPr>
              <p:cNvSpPr/>
              <p:nvPr/>
            </p:nvSpPr>
            <p:spPr>
              <a:xfrm rot="5400000">
                <a:off x="3293807" y="3348754"/>
                <a:ext cx="2133600" cy="2133600"/>
              </a:xfrm>
              <a:prstGeom prst="arc">
                <a:avLst>
                  <a:gd name="adj1" fmla="val 16200000"/>
                  <a:gd name="adj2" fmla="val 5364088"/>
                </a:avLst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accent5"/>
                  </a:solidFill>
                </a:endParaRPr>
              </a:p>
            </p:txBody>
          </p:sp>
          <p:sp>
            <p:nvSpPr>
              <p:cNvPr id="68" name="ZoneTexte 67">
                <a:extLst>
                  <a:ext uri="{FF2B5EF4-FFF2-40B4-BE49-F238E27FC236}">
                    <a16:creationId xmlns:a16="http://schemas.microsoft.com/office/drawing/2014/main" id="{B3708F00-B3C5-BAC3-4974-FA1284DEAE32}"/>
                  </a:ext>
                </a:extLst>
              </p:cNvPr>
              <p:cNvSpPr txBox="1"/>
              <p:nvPr/>
            </p:nvSpPr>
            <p:spPr>
              <a:xfrm>
                <a:off x="3431459" y="3474832"/>
                <a:ext cx="1858296" cy="1887795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rm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fr-FR" sz="4800" b="1" dirty="0">
                    <a:solidFill>
                      <a:schemeClr val="tx2"/>
                    </a:solidFill>
                    <a:latin typeface="+mj-lt"/>
                  </a:rPr>
                  <a:t>05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fr-FR" sz="1600" b="1" dirty="0">
                    <a:latin typeface="+mj-lt"/>
                  </a:rPr>
                  <a:t>Lorem ipsum</a:t>
                </a:r>
              </a:p>
            </p:txBody>
          </p:sp>
        </p:grpSp>
        <p:sp>
          <p:nvSpPr>
            <p:cNvPr id="65" name="Google Shape;1044;p131">
              <a:extLst>
                <a:ext uri="{FF2B5EF4-FFF2-40B4-BE49-F238E27FC236}">
                  <a16:creationId xmlns:a16="http://schemas.microsoft.com/office/drawing/2014/main" id="{3AC01C2E-A4AE-1079-F43F-3D421356445A}"/>
                </a:ext>
              </a:extLst>
            </p:cNvPr>
            <p:cNvSpPr txBox="1"/>
            <p:nvPr/>
          </p:nvSpPr>
          <p:spPr>
            <a:xfrm>
              <a:off x="7669163" y="5141332"/>
              <a:ext cx="2113935" cy="8752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lvl="0" algn="ctr">
                <a:buClr>
                  <a:srgbClr val="000000"/>
                </a:buClr>
                <a:buSzPts val="1200"/>
              </a:pPr>
              <a:r>
                <a:rPr lang="fr-FR" sz="1400" dirty="0"/>
                <a:t>Lorem ipsum </a:t>
              </a:r>
              <a:r>
                <a:rPr lang="fr-FR" sz="1400" dirty="0" err="1"/>
                <a:t>dolor</a:t>
              </a:r>
              <a:r>
                <a:rPr lang="fr-FR" sz="1400" dirty="0"/>
                <a:t> </a:t>
              </a:r>
              <a:r>
                <a:rPr lang="fr-FR" sz="1400" dirty="0" err="1"/>
                <a:t>sit</a:t>
              </a:r>
              <a:r>
                <a:rPr lang="fr-FR" sz="1400" dirty="0"/>
                <a:t> </a:t>
              </a:r>
              <a:r>
                <a:rPr lang="fr-FR" sz="1400" dirty="0" err="1"/>
                <a:t>amet</a:t>
              </a:r>
              <a:r>
                <a:rPr lang="fr-FR" sz="1400" dirty="0"/>
                <a:t>, </a:t>
              </a:r>
              <a:r>
                <a:rPr lang="fr-FR" sz="1400" dirty="0" err="1"/>
                <a:t>consectetur</a:t>
              </a:r>
              <a:r>
                <a:rPr lang="fr-FR" sz="1400" dirty="0"/>
                <a:t> </a:t>
              </a:r>
              <a:r>
                <a:rPr lang="fr-FR" sz="1400" dirty="0" err="1"/>
                <a:t>adipiscing</a:t>
              </a:r>
              <a:r>
                <a:rPr lang="fr-FR" sz="1400" dirty="0"/>
                <a:t> </a:t>
              </a:r>
              <a:r>
                <a:rPr lang="fr-FR" sz="1400" dirty="0" err="1"/>
                <a:t>elit</a:t>
              </a:r>
              <a:r>
                <a:rPr lang="fr-FR" sz="1400" dirty="0"/>
                <a:t>. </a:t>
              </a:r>
              <a:endParaRPr lang="fr-FR" sz="1400" dirty="0"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69" name="ZoneTexte 68">
            <a:extLst>
              <a:ext uri="{FF2B5EF4-FFF2-40B4-BE49-F238E27FC236}">
                <a16:creationId xmlns:a16="http://schemas.microsoft.com/office/drawing/2014/main" id="{8BDF5046-B5AF-B2E9-462A-293C00792BF5}"/>
              </a:ext>
            </a:extLst>
          </p:cNvPr>
          <p:cNvSpPr txBox="1"/>
          <p:nvPr userDrawn="1"/>
        </p:nvSpPr>
        <p:spPr>
          <a:xfrm>
            <a:off x="731838" y="1162050"/>
            <a:ext cx="10437813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100" i="1" dirty="0">
                <a:solidFill>
                  <a:schemeClr val="tx2"/>
                </a:solidFill>
              </a:rPr>
              <a:t>Composé de plusieurs bloc de formes, vous pouvez supprimer des étapes et ou en changer la couleur.</a:t>
            </a:r>
          </a:p>
        </p:txBody>
      </p:sp>
      <p:sp>
        <p:nvSpPr>
          <p:cNvPr id="37" name="Titre 10">
            <a:extLst>
              <a:ext uri="{FF2B5EF4-FFF2-40B4-BE49-F238E27FC236}">
                <a16:creationId xmlns:a16="http://schemas.microsoft.com/office/drawing/2014/main" id="{E8A77A76-28CB-5629-14F2-37B56A986D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314036"/>
            <a:ext cx="10836275" cy="871827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Exemple de liste d’étapes</a:t>
            </a:r>
          </a:p>
        </p:txBody>
      </p:sp>
      <p:pic>
        <p:nvPicPr>
          <p:cNvPr id="70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9421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234029E-78B3-568C-831F-68645DF6BD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26600" y="6343650"/>
            <a:ext cx="10160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16/01/2024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2E4E404-6902-1F6E-82F5-879305462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Hugues Paradis, DASE/SRCE/LRBN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998557-AF65-5C65-FBD8-13E2BC977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Process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D8A6D559-B5F2-C10A-5216-55551821C047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909039" y="1866901"/>
            <a:ext cx="1409699" cy="1409700"/>
          </a:xfrm>
          <a:solidFill>
            <a:srgbClr val="000000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7A89DC66-E329-2BA7-093B-F605D23EBE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3888" y="3527424"/>
            <a:ext cx="1980000" cy="2386013"/>
          </a:xfrm>
        </p:spPr>
        <p:txBody>
          <a:bodyPr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2" name="Espace réservé du texte 11">
            <a:extLst>
              <a:ext uri="{FF2B5EF4-FFF2-40B4-BE49-F238E27FC236}">
                <a16:creationId xmlns:a16="http://schemas.microsoft.com/office/drawing/2014/main" id="{6EBAB840-A288-E4AE-DD2B-ABD52849168F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3123108" y="1866901"/>
            <a:ext cx="1409699" cy="14097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23" name="Espace réservé du texte 14">
            <a:extLst>
              <a:ext uri="{FF2B5EF4-FFF2-40B4-BE49-F238E27FC236}">
                <a16:creationId xmlns:a16="http://schemas.microsoft.com/office/drawing/2014/main" id="{3E9C6ABE-0C15-ECEA-4B26-53769D8EAC5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37957" y="3527424"/>
            <a:ext cx="1980000" cy="2386013"/>
          </a:xfrm>
        </p:spPr>
        <p:txBody>
          <a:bodyPr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4" name="Espace réservé du texte 11">
            <a:extLst>
              <a:ext uri="{FF2B5EF4-FFF2-40B4-BE49-F238E27FC236}">
                <a16:creationId xmlns:a16="http://schemas.microsoft.com/office/drawing/2014/main" id="{24B29917-CE4F-A965-FAA6-E3B453333B7E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5337177" y="1866901"/>
            <a:ext cx="1409699" cy="14097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25" name="Espace réservé du texte 14">
            <a:extLst>
              <a:ext uri="{FF2B5EF4-FFF2-40B4-BE49-F238E27FC236}">
                <a16:creationId xmlns:a16="http://schemas.microsoft.com/office/drawing/2014/main" id="{6F1352A1-512B-F388-3483-16D51BDD2D4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052026" y="3527424"/>
            <a:ext cx="1980000" cy="2386013"/>
          </a:xfrm>
        </p:spPr>
        <p:txBody>
          <a:bodyPr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6" name="Espace réservé du texte 11">
            <a:extLst>
              <a:ext uri="{FF2B5EF4-FFF2-40B4-BE49-F238E27FC236}">
                <a16:creationId xmlns:a16="http://schemas.microsoft.com/office/drawing/2014/main" id="{C4BAD260-C56B-B79F-C093-46D3C16BCC87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7551246" y="1866901"/>
            <a:ext cx="1409699" cy="14097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27" name="Espace réservé du texte 14">
            <a:extLst>
              <a:ext uri="{FF2B5EF4-FFF2-40B4-BE49-F238E27FC236}">
                <a16:creationId xmlns:a16="http://schemas.microsoft.com/office/drawing/2014/main" id="{E3294DD8-C0C7-7FF7-2AF0-2A6B1C78617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266095" y="3527424"/>
            <a:ext cx="1980000" cy="2386013"/>
          </a:xfrm>
        </p:spPr>
        <p:txBody>
          <a:bodyPr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8" name="Espace réservé du texte 11">
            <a:extLst>
              <a:ext uri="{FF2B5EF4-FFF2-40B4-BE49-F238E27FC236}">
                <a16:creationId xmlns:a16="http://schemas.microsoft.com/office/drawing/2014/main" id="{043259EC-B8D8-255D-A2B2-B6984873CA66}"/>
              </a:ext>
            </a:extLst>
          </p:cNvPr>
          <p:cNvSpPr>
            <a:spLocks noGrp="1" noChangeAspect="1"/>
          </p:cNvSpPr>
          <p:nvPr>
            <p:ph type="body" sz="quarter" idx="21" hasCustomPrompt="1"/>
          </p:nvPr>
        </p:nvSpPr>
        <p:spPr>
          <a:xfrm>
            <a:off x="9765314" y="1866901"/>
            <a:ext cx="1409699" cy="14097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29" name="Espace réservé du texte 14">
            <a:extLst>
              <a:ext uri="{FF2B5EF4-FFF2-40B4-BE49-F238E27FC236}">
                <a16:creationId xmlns:a16="http://schemas.microsoft.com/office/drawing/2014/main" id="{24D806FB-89F5-15B1-42D4-FB45DB6CC61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480163" y="3527424"/>
            <a:ext cx="1980000" cy="2386013"/>
          </a:xfrm>
        </p:spPr>
        <p:txBody>
          <a:bodyPr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58DC98BA-7572-A388-C6B4-862306EE47DA}"/>
              </a:ext>
            </a:extLst>
          </p:cNvPr>
          <p:cNvSpPr txBox="1"/>
          <p:nvPr userDrawn="1"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2 niveaux de textes sont utilisés dans le carré de couleur, le 2</a:t>
            </a:r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ème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niveau est réservé au chiffre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A tout moment vous pouvez changer la couleur de 1 ou plusieurs carré(s) : « Format de la forme » / « Remplissage 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A tout moment vous pouvez supprimer ou dupliquer une des étapes</a:t>
            </a:r>
          </a:p>
        </p:txBody>
      </p:sp>
      <p:sp>
        <p:nvSpPr>
          <p:cNvPr id="18" name="Titre 10">
            <a:extLst>
              <a:ext uri="{FF2B5EF4-FFF2-40B4-BE49-F238E27FC236}">
                <a16:creationId xmlns:a16="http://schemas.microsoft.com/office/drawing/2014/main" id="{E8A77A76-28CB-5629-14F2-37B56A986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14036"/>
            <a:ext cx="10836275" cy="8718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pic>
        <p:nvPicPr>
          <p:cNvPr id="1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606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234029E-78B3-568C-831F-68645DF6BD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26600" y="6343650"/>
            <a:ext cx="10160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16/01/2024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2E4E404-6902-1F6E-82F5-879305462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Hugues Paradis, DASE/SRCE/LRBN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998557-AF65-5C65-FBD8-13E2BC977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Process 2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80E4F447-1473-CEC3-0C4B-859E1566BDE9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731838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58DC98BA-7572-A388-C6B4-862306EE47DA}"/>
              </a:ext>
            </a:extLst>
          </p:cNvPr>
          <p:cNvSpPr txBox="1"/>
          <p:nvPr userDrawn="1"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2 niveaux de textes sont utilisés dans le carré de couleur, le 2</a:t>
            </a:r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ème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niveau est réservé au chiffre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A tout moment vous pouvez changer la couleur de 1 ou plusieurs carré(s) : « Format de la forme » / « Remplissage 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A tout moment vous pouvez supprimer ou dupliquer une des étapes</a:t>
            </a:r>
          </a:p>
        </p:txBody>
      </p:sp>
      <p:sp>
        <p:nvSpPr>
          <p:cNvPr id="20" name="Espace réservé du texte 14">
            <a:extLst>
              <a:ext uri="{FF2B5EF4-FFF2-40B4-BE49-F238E27FC236}">
                <a16:creationId xmlns:a16="http://schemas.microsoft.com/office/drawing/2014/main" id="{7F676C8B-EE69-3CAC-C9F6-BFDEFD0527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3555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1" name="Espace réservé du texte 14">
            <a:extLst>
              <a:ext uri="{FF2B5EF4-FFF2-40B4-BE49-F238E27FC236}">
                <a16:creationId xmlns:a16="http://schemas.microsoft.com/office/drawing/2014/main" id="{89215B80-BD0F-D77B-4046-84DBB6530C8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50698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1" name="Espace réservé du texte 14">
            <a:extLst>
              <a:ext uri="{FF2B5EF4-FFF2-40B4-BE49-F238E27FC236}">
                <a16:creationId xmlns:a16="http://schemas.microsoft.com/office/drawing/2014/main" id="{50E15DEA-ADB9-4EAD-9B8B-400BF2AF4FD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042355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2" name="Espace réservé du texte 14">
            <a:extLst>
              <a:ext uri="{FF2B5EF4-FFF2-40B4-BE49-F238E27FC236}">
                <a16:creationId xmlns:a16="http://schemas.microsoft.com/office/drawing/2014/main" id="{31D594DF-B2F9-BDEA-68CF-C1C92B869A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161440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3" name="Espace réservé du texte 14">
            <a:extLst>
              <a:ext uri="{FF2B5EF4-FFF2-40B4-BE49-F238E27FC236}">
                <a16:creationId xmlns:a16="http://schemas.microsoft.com/office/drawing/2014/main" id="{4EB8106A-BAE6-87F6-A881-562ED8FA414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386855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4" name="Espace réservé du texte 33">
            <a:extLst>
              <a:ext uri="{FF2B5EF4-FFF2-40B4-BE49-F238E27FC236}">
                <a16:creationId xmlns:a16="http://schemas.microsoft.com/office/drawing/2014/main" id="{6FA8E9A1-911D-DD9D-7A76-ADDB4C2E4317}"/>
              </a:ext>
            </a:extLst>
          </p:cNvPr>
          <p:cNvSpPr>
            <a:spLocks noGrp="1" noChangeAspect="1"/>
          </p:cNvSpPr>
          <p:nvPr>
            <p:ph type="body" sz="quarter" idx="23" hasCustomPrompt="1"/>
          </p:nvPr>
        </p:nvSpPr>
        <p:spPr>
          <a:xfrm>
            <a:off x="2908981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35" name="Espace réservé du texte 34">
            <a:extLst>
              <a:ext uri="{FF2B5EF4-FFF2-40B4-BE49-F238E27FC236}">
                <a16:creationId xmlns:a16="http://schemas.microsoft.com/office/drawing/2014/main" id="{89C62950-23F5-0C27-DBF0-B851B616C800}"/>
              </a:ext>
            </a:extLst>
          </p:cNvPr>
          <p:cNvSpPr>
            <a:spLocks noGrp="1" noChangeAspect="1"/>
          </p:cNvSpPr>
          <p:nvPr>
            <p:ph type="body" sz="quarter" idx="24" hasCustomPrompt="1"/>
          </p:nvPr>
        </p:nvSpPr>
        <p:spPr>
          <a:xfrm>
            <a:off x="5100638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36" name="Espace réservé du texte 35">
            <a:extLst>
              <a:ext uri="{FF2B5EF4-FFF2-40B4-BE49-F238E27FC236}">
                <a16:creationId xmlns:a16="http://schemas.microsoft.com/office/drawing/2014/main" id="{ABF9A6B1-3BC9-0F8E-8148-B1CF03BB61CA}"/>
              </a:ext>
            </a:extLst>
          </p:cNvPr>
          <p:cNvSpPr>
            <a:spLocks noGrp="1" noChangeAspect="1"/>
          </p:cNvSpPr>
          <p:nvPr>
            <p:ph type="body" sz="quarter" idx="25" hasCustomPrompt="1"/>
          </p:nvPr>
        </p:nvSpPr>
        <p:spPr>
          <a:xfrm>
            <a:off x="7219723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38" name="Espace réservé du texte 11">
            <a:extLst>
              <a:ext uri="{FF2B5EF4-FFF2-40B4-BE49-F238E27FC236}">
                <a16:creationId xmlns:a16="http://schemas.microsoft.com/office/drawing/2014/main" id="{97EC53BB-3B6C-3AF7-68E1-48C8465AC201}"/>
              </a:ext>
            </a:extLst>
          </p:cNvPr>
          <p:cNvSpPr>
            <a:spLocks noGrp="1" noChangeAspect="1"/>
          </p:cNvSpPr>
          <p:nvPr>
            <p:ph type="body" sz="quarter" idx="21" hasCustomPrompt="1"/>
          </p:nvPr>
        </p:nvSpPr>
        <p:spPr>
          <a:xfrm>
            <a:off x="9386855" y="1583490"/>
            <a:ext cx="1652399" cy="16524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18" name="Titre 10">
            <a:extLst>
              <a:ext uri="{FF2B5EF4-FFF2-40B4-BE49-F238E27FC236}">
                <a16:creationId xmlns:a16="http://schemas.microsoft.com/office/drawing/2014/main" id="{E8A77A76-28CB-5629-14F2-37B56A986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14036"/>
            <a:ext cx="10836275" cy="8718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pic>
        <p:nvPicPr>
          <p:cNvPr id="1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3245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9626600" y="6343650"/>
            <a:ext cx="10160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16/01/2024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Hugues Paradis, DASE/SRCE/LRBN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pied de page 3">
            <a:extLst>
              <a:ext uri="{FF2B5EF4-FFF2-40B4-BE49-F238E27FC236}">
                <a16:creationId xmlns:a16="http://schemas.microsoft.com/office/drawing/2014/main" id="{5EECA04E-CD4F-1123-7D54-57CF42AB5A09}"/>
              </a:ext>
            </a:extLst>
          </p:cNvPr>
          <p:cNvSpPr txBox="1">
            <a:spLocks/>
          </p:cNvSpPr>
          <p:nvPr userDrawn="1"/>
        </p:nvSpPr>
        <p:spPr>
          <a:xfrm>
            <a:off x="1612900" y="6343650"/>
            <a:ext cx="7937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Exemple de pied de page (A modifier dans l'onglet "Insertion"/"En-tête/Pied"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C62B0180-6919-8076-B28A-0A4424BFA269}"/>
              </a:ext>
            </a:extLst>
          </p:cNvPr>
          <p:cNvGrpSpPr/>
          <p:nvPr userDrawn="1"/>
        </p:nvGrpSpPr>
        <p:grpSpPr>
          <a:xfrm>
            <a:off x="4200752" y="1423665"/>
            <a:ext cx="5292727" cy="936000"/>
            <a:chOff x="6095999" y="978848"/>
            <a:chExt cx="5292727" cy="936000"/>
          </a:xfrm>
        </p:grpSpPr>
        <p:sp>
          <p:nvSpPr>
            <p:cNvPr id="10" name="AutoShape 2">
              <a:extLst>
                <a:ext uri="{FF2B5EF4-FFF2-40B4-BE49-F238E27FC236}">
                  <a16:creationId xmlns:a16="http://schemas.microsoft.com/office/drawing/2014/main" id="{D42EF98F-FDCC-338C-8FA0-A94D152A85F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5999" y="978848"/>
              <a:ext cx="936000" cy="9360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lIns="0" tIns="0" rIns="0" bIns="0" anchor="ctr"/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+mj-lt"/>
                  <a:ea typeface="Titillium" charset="0"/>
                  <a:cs typeface="Titillium" charset="0"/>
                </a:rPr>
                <a:t>01</a:t>
              </a:r>
            </a:p>
          </p:txBody>
        </p:sp>
        <p:sp>
          <p:nvSpPr>
            <p:cNvPr id="11" name="TextBox 6">
              <a:extLst>
                <a:ext uri="{FF2B5EF4-FFF2-40B4-BE49-F238E27FC236}">
                  <a16:creationId xmlns:a16="http://schemas.microsoft.com/office/drawing/2014/main" id="{C2B4C469-AB17-BA62-3173-BD5B1F5B6D93}"/>
                </a:ext>
              </a:extLst>
            </p:cNvPr>
            <p:cNvSpPr txBox="1"/>
            <p:nvPr/>
          </p:nvSpPr>
          <p:spPr>
            <a:xfrm>
              <a:off x="7268048" y="1077484"/>
              <a:ext cx="4120677" cy="205184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fr-FR" sz="1600" b="1" cap="all" spc="200" dirty="0">
                  <a:solidFill>
                    <a:schemeClr val="tx2"/>
                  </a:solidFill>
                  <a:latin typeface="+mj-lt"/>
                  <a:ea typeface="Titillium" charset="0"/>
                  <a:cs typeface="Titillium" charset="0"/>
                </a:rPr>
                <a:t>Argument 1</a:t>
              </a:r>
            </a:p>
          </p:txBody>
        </p:sp>
        <p:sp>
          <p:nvSpPr>
            <p:cNvPr id="12" name="TextBox 7">
              <a:extLst>
                <a:ext uri="{FF2B5EF4-FFF2-40B4-BE49-F238E27FC236}">
                  <a16:creationId xmlns:a16="http://schemas.microsoft.com/office/drawing/2014/main" id="{9D5320FA-6C14-96A5-6C96-05772F69F1CB}"/>
                </a:ext>
              </a:extLst>
            </p:cNvPr>
            <p:cNvSpPr txBox="1"/>
            <p:nvPr/>
          </p:nvSpPr>
          <p:spPr>
            <a:xfrm>
              <a:off x="7268048" y="1285329"/>
              <a:ext cx="4120678" cy="387798"/>
            </a:xfrm>
            <a:prstGeom prst="rect">
              <a:avLst/>
            </a:prstGeom>
            <a:noFill/>
          </p:spPr>
          <p:txBody>
            <a:bodyPr wrap="square" lIns="0" tIns="0" rIns="91440" bIns="0" rtlCol="0">
              <a:spAutoFit/>
            </a:bodyPr>
            <a:lstStyle/>
            <a:p>
              <a:pPr algn="just">
                <a:lnSpc>
                  <a:spcPct val="90000"/>
                </a:lnSpc>
              </a:pPr>
              <a:r>
                <a:rPr lang="fr-FR" sz="1400" dirty="0" err="1"/>
                <a:t>lorem</a:t>
              </a:r>
              <a:r>
                <a:rPr lang="fr-FR" sz="1400" dirty="0"/>
                <a:t> ipsum </a:t>
              </a:r>
              <a:r>
                <a:rPr lang="fr-FR" sz="1400" dirty="0" err="1"/>
                <a:t>dolor</a:t>
              </a:r>
              <a:r>
                <a:rPr lang="fr-FR" sz="1400" dirty="0"/>
                <a:t> </a:t>
              </a:r>
              <a:r>
                <a:rPr lang="fr-FR" sz="1400" dirty="0" err="1"/>
                <a:t>sit</a:t>
              </a:r>
              <a:r>
                <a:rPr lang="fr-FR" sz="1400" dirty="0"/>
                <a:t> </a:t>
              </a:r>
              <a:r>
                <a:rPr lang="fr-FR" sz="1400" dirty="0" err="1"/>
                <a:t>amet</a:t>
              </a:r>
              <a:r>
                <a:rPr lang="fr-FR" sz="1400" dirty="0"/>
                <a:t>, </a:t>
              </a:r>
              <a:r>
                <a:rPr lang="fr-FR" sz="1400" dirty="0" err="1"/>
                <a:t>consectetur</a:t>
              </a:r>
              <a:r>
                <a:rPr lang="fr-FR" sz="1400" dirty="0"/>
                <a:t> </a:t>
              </a:r>
              <a:r>
                <a:rPr lang="fr-FR" sz="1400" dirty="0" err="1"/>
                <a:t>adipiscing</a:t>
              </a:r>
              <a:r>
                <a:rPr lang="fr-FR" sz="1400" dirty="0"/>
                <a:t> </a:t>
              </a:r>
              <a:r>
                <a:rPr lang="fr-FR" sz="1400" dirty="0" err="1"/>
                <a:t>elit</a:t>
              </a:r>
              <a:r>
                <a:rPr lang="fr-FR" sz="1400" dirty="0"/>
                <a:t> </a:t>
              </a:r>
              <a:r>
                <a:rPr lang="fr-FR" sz="1400" dirty="0" err="1"/>
                <a:t>amet</a:t>
              </a:r>
              <a:r>
                <a:rPr lang="fr-FR" sz="1400" dirty="0"/>
                <a:t> </a:t>
              </a:r>
              <a:r>
                <a:rPr lang="fr-FR" sz="1400" dirty="0" err="1"/>
                <a:t>nisi</a:t>
              </a:r>
              <a:r>
                <a:rPr lang="fr-FR" sz="1400" dirty="0"/>
                <a:t> vitae </a:t>
              </a:r>
              <a:r>
                <a:rPr lang="fr-FR" sz="1400" dirty="0" err="1"/>
                <a:t>ligula</a:t>
              </a:r>
              <a:r>
                <a:rPr lang="fr-FR" sz="1400" dirty="0"/>
                <a:t> porta u vitae </a:t>
              </a:r>
              <a:r>
                <a:rPr lang="fr-FR" sz="1400" dirty="0" err="1"/>
                <a:t>urna</a:t>
              </a:r>
              <a:r>
                <a:rPr lang="fr-FR" sz="1400" dirty="0"/>
                <a:t>.</a:t>
              </a:r>
              <a:endParaRPr lang="en-US" sz="1400" dirty="0">
                <a:latin typeface="+mj-lt"/>
                <a:ea typeface="Titillium" charset="0"/>
                <a:cs typeface="Titillium" charset="0"/>
              </a:endParaRPr>
            </a:p>
          </p:txBody>
        </p:sp>
      </p:grp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F2355E52-86BC-F008-C80F-BFA70C5D2262}"/>
              </a:ext>
            </a:extLst>
          </p:cNvPr>
          <p:cNvGrpSpPr/>
          <p:nvPr userDrawn="1"/>
        </p:nvGrpSpPr>
        <p:grpSpPr>
          <a:xfrm>
            <a:off x="4200752" y="2608256"/>
            <a:ext cx="5292727" cy="936000"/>
            <a:chOff x="6095999" y="2172648"/>
            <a:chExt cx="5292727" cy="936000"/>
          </a:xfrm>
        </p:grpSpPr>
        <p:sp>
          <p:nvSpPr>
            <p:cNvPr id="14" name="AutoShape 2">
              <a:extLst>
                <a:ext uri="{FF2B5EF4-FFF2-40B4-BE49-F238E27FC236}">
                  <a16:creationId xmlns:a16="http://schemas.microsoft.com/office/drawing/2014/main" id="{C04C8F2F-B1F9-E8E9-322C-7EBECD3BBF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5999" y="2172648"/>
              <a:ext cx="936000" cy="9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txBody>
            <a:bodyPr lIns="0" tIns="0" rIns="0" bIns="0" anchor="ctr"/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+mj-lt"/>
                  <a:ea typeface="Titillium" charset="0"/>
                  <a:cs typeface="Titillium" charset="0"/>
                </a:rPr>
                <a:t>02</a:t>
              </a:r>
            </a:p>
          </p:txBody>
        </p:sp>
        <p:sp>
          <p:nvSpPr>
            <p:cNvPr id="15" name="TextBox 6">
              <a:extLst>
                <a:ext uri="{FF2B5EF4-FFF2-40B4-BE49-F238E27FC236}">
                  <a16:creationId xmlns:a16="http://schemas.microsoft.com/office/drawing/2014/main" id="{3C177DBD-5C1C-F315-0038-1D24452D012F}"/>
                </a:ext>
              </a:extLst>
            </p:cNvPr>
            <p:cNvSpPr txBox="1"/>
            <p:nvPr/>
          </p:nvSpPr>
          <p:spPr>
            <a:xfrm>
              <a:off x="7268048" y="2274681"/>
              <a:ext cx="4120677" cy="201787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fr-FR" sz="1600" b="1" cap="all" spc="200" dirty="0">
                  <a:latin typeface="+mj-lt"/>
                  <a:ea typeface="Titillium" charset="0"/>
                  <a:cs typeface="Titillium" charset="0"/>
                </a:rPr>
                <a:t>Argument 2</a:t>
              </a:r>
            </a:p>
          </p:txBody>
        </p:sp>
        <p:sp>
          <p:nvSpPr>
            <p:cNvPr id="16" name="TextBox 7">
              <a:extLst>
                <a:ext uri="{FF2B5EF4-FFF2-40B4-BE49-F238E27FC236}">
                  <a16:creationId xmlns:a16="http://schemas.microsoft.com/office/drawing/2014/main" id="{06622642-DEC2-E03A-BCD5-70DE2634F0F9}"/>
                </a:ext>
              </a:extLst>
            </p:cNvPr>
            <p:cNvSpPr txBox="1"/>
            <p:nvPr/>
          </p:nvSpPr>
          <p:spPr>
            <a:xfrm>
              <a:off x="7268048" y="2479129"/>
              <a:ext cx="4120678" cy="387798"/>
            </a:xfrm>
            <a:prstGeom prst="rect">
              <a:avLst/>
            </a:prstGeom>
            <a:noFill/>
          </p:spPr>
          <p:txBody>
            <a:bodyPr wrap="square" lIns="0" tIns="0" rIns="91440" bIns="0" rtlCol="0">
              <a:spAutoFit/>
            </a:bodyPr>
            <a:lstStyle/>
            <a:p>
              <a:pPr algn="just">
                <a:lnSpc>
                  <a:spcPct val="90000"/>
                </a:lnSpc>
              </a:pPr>
              <a:r>
                <a:rPr lang="fr-FR" sz="1400" dirty="0" err="1"/>
                <a:t>lorem</a:t>
              </a:r>
              <a:r>
                <a:rPr lang="fr-FR" sz="1400" dirty="0"/>
                <a:t> ipsum </a:t>
              </a:r>
              <a:r>
                <a:rPr lang="fr-FR" sz="1400" dirty="0" err="1"/>
                <a:t>dolor</a:t>
              </a:r>
              <a:r>
                <a:rPr lang="fr-FR" sz="1400" dirty="0"/>
                <a:t> </a:t>
              </a:r>
              <a:r>
                <a:rPr lang="fr-FR" sz="1400" dirty="0" err="1"/>
                <a:t>sit</a:t>
              </a:r>
              <a:r>
                <a:rPr lang="fr-FR" sz="1400" dirty="0"/>
                <a:t> </a:t>
              </a:r>
              <a:r>
                <a:rPr lang="fr-FR" sz="1400" dirty="0" err="1"/>
                <a:t>amet</a:t>
              </a:r>
              <a:r>
                <a:rPr lang="fr-FR" sz="1400" dirty="0"/>
                <a:t>, </a:t>
              </a:r>
              <a:r>
                <a:rPr lang="fr-FR" sz="1400" dirty="0" err="1"/>
                <a:t>consectetur</a:t>
              </a:r>
              <a:r>
                <a:rPr lang="fr-FR" sz="1400" dirty="0"/>
                <a:t> </a:t>
              </a:r>
              <a:r>
                <a:rPr lang="fr-FR" sz="1400" dirty="0" err="1"/>
                <a:t>adipiscing</a:t>
              </a:r>
              <a:r>
                <a:rPr lang="fr-FR" sz="1400" dirty="0"/>
                <a:t> </a:t>
              </a:r>
              <a:r>
                <a:rPr lang="fr-FR" sz="1400" dirty="0" err="1"/>
                <a:t>elit</a:t>
              </a:r>
              <a:r>
                <a:rPr lang="fr-FR" sz="1400" dirty="0"/>
                <a:t> </a:t>
              </a:r>
              <a:r>
                <a:rPr lang="fr-FR" sz="1400" dirty="0" err="1"/>
                <a:t>amet</a:t>
              </a:r>
              <a:r>
                <a:rPr lang="fr-FR" sz="1400" dirty="0"/>
                <a:t> </a:t>
              </a:r>
              <a:r>
                <a:rPr lang="fr-FR" sz="1400" dirty="0" err="1"/>
                <a:t>nisi</a:t>
              </a:r>
              <a:r>
                <a:rPr lang="fr-FR" sz="1400" dirty="0"/>
                <a:t> vitae </a:t>
              </a:r>
              <a:r>
                <a:rPr lang="fr-FR" sz="1400" dirty="0" err="1"/>
                <a:t>ligula</a:t>
              </a:r>
              <a:r>
                <a:rPr lang="fr-FR" sz="1400" dirty="0"/>
                <a:t> porta vitae </a:t>
              </a:r>
              <a:r>
                <a:rPr lang="fr-FR" sz="1400" dirty="0" err="1"/>
                <a:t>urna</a:t>
              </a:r>
              <a:r>
                <a:rPr lang="fr-FR" sz="1400" dirty="0"/>
                <a:t>.</a:t>
              </a:r>
              <a:endParaRPr lang="en-US" sz="1400" dirty="0">
                <a:latin typeface="+mj-lt"/>
                <a:ea typeface="Titillium" charset="0"/>
                <a:cs typeface="Titillium" charset="0"/>
              </a:endParaRPr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24649E6C-8332-D519-1F8A-3A59B443AE6B}"/>
              </a:ext>
            </a:extLst>
          </p:cNvPr>
          <p:cNvGrpSpPr/>
          <p:nvPr userDrawn="1"/>
        </p:nvGrpSpPr>
        <p:grpSpPr>
          <a:xfrm>
            <a:off x="4200752" y="3792847"/>
            <a:ext cx="5292727" cy="936000"/>
            <a:chOff x="6095999" y="3617273"/>
            <a:chExt cx="5292727" cy="936000"/>
          </a:xfrm>
        </p:grpSpPr>
        <p:sp>
          <p:nvSpPr>
            <p:cNvPr id="18" name="AutoShape 2">
              <a:extLst>
                <a:ext uri="{FF2B5EF4-FFF2-40B4-BE49-F238E27FC236}">
                  <a16:creationId xmlns:a16="http://schemas.microsoft.com/office/drawing/2014/main" id="{84587B95-181B-CBF6-E6A6-5A6029311F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5999" y="3617273"/>
              <a:ext cx="936000" cy="936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0" tIns="0" rIns="0" bIns="0" anchor="ctr"/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+mj-lt"/>
                  <a:ea typeface="Titillium" charset="0"/>
                  <a:cs typeface="Titillium" charset="0"/>
                </a:rPr>
                <a:t>03</a:t>
              </a:r>
            </a:p>
          </p:txBody>
        </p:sp>
        <p:sp>
          <p:nvSpPr>
            <p:cNvPr id="19" name="TextBox 6">
              <a:extLst>
                <a:ext uri="{FF2B5EF4-FFF2-40B4-BE49-F238E27FC236}">
                  <a16:creationId xmlns:a16="http://schemas.microsoft.com/office/drawing/2014/main" id="{6D8F4656-FDF8-0E8F-6DB3-93FFDD6D25FC}"/>
                </a:ext>
              </a:extLst>
            </p:cNvPr>
            <p:cNvSpPr txBox="1"/>
            <p:nvPr/>
          </p:nvSpPr>
          <p:spPr>
            <a:xfrm>
              <a:off x="7268048" y="3715909"/>
              <a:ext cx="4120677" cy="205184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fr-FR" sz="1600" b="1" cap="all" spc="200" dirty="0">
                  <a:solidFill>
                    <a:schemeClr val="accent2"/>
                  </a:solidFill>
                  <a:latin typeface="+mj-lt"/>
                  <a:ea typeface="Titillium" charset="0"/>
                  <a:cs typeface="Titillium" charset="0"/>
                </a:rPr>
                <a:t>Argument 1</a:t>
              </a:r>
            </a:p>
          </p:txBody>
        </p:sp>
        <p:sp>
          <p:nvSpPr>
            <p:cNvPr id="20" name="TextBox 7">
              <a:extLst>
                <a:ext uri="{FF2B5EF4-FFF2-40B4-BE49-F238E27FC236}">
                  <a16:creationId xmlns:a16="http://schemas.microsoft.com/office/drawing/2014/main" id="{7EB12B91-4728-09A6-B872-81CD5D201742}"/>
                </a:ext>
              </a:extLst>
            </p:cNvPr>
            <p:cNvSpPr txBox="1"/>
            <p:nvPr/>
          </p:nvSpPr>
          <p:spPr>
            <a:xfrm>
              <a:off x="7268048" y="3923754"/>
              <a:ext cx="4120678" cy="387798"/>
            </a:xfrm>
            <a:prstGeom prst="rect">
              <a:avLst/>
            </a:prstGeom>
            <a:noFill/>
          </p:spPr>
          <p:txBody>
            <a:bodyPr wrap="square" lIns="0" tIns="0" rIns="91440" bIns="0" rtlCol="0">
              <a:spAutoFit/>
            </a:bodyPr>
            <a:lstStyle/>
            <a:p>
              <a:pPr algn="just">
                <a:lnSpc>
                  <a:spcPct val="90000"/>
                </a:lnSpc>
              </a:pPr>
              <a:r>
                <a:rPr lang="fr-FR" sz="1400" dirty="0" err="1"/>
                <a:t>lorem</a:t>
              </a:r>
              <a:r>
                <a:rPr lang="fr-FR" sz="1400" dirty="0"/>
                <a:t> ipsum </a:t>
              </a:r>
              <a:r>
                <a:rPr lang="fr-FR" sz="1400" dirty="0" err="1"/>
                <a:t>dolor</a:t>
              </a:r>
              <a:r>
                <a:rPr lang="fr-FR" sz="1400" dirty="0"/>
                <a:t> </a:t>
              </a:r>
              <a:r>
                <a:rPr lang="fr-FR" sz="1400" dirty="0" err="1"/>
                <a:t>sit</a:t>
              </a:r>
              <a:r>
                <a:rPr lang="fr-FR" sz="1400" dirty="0"/>
                <a:t> </a:t>
              </a:r>
              <a:r>
                <a:rPr lang="fr-FR" sz="1400" dirty="0" err="1"/>
                <a:t>amet</a:t>
              </a:r>
              <a:r>
                <a:rPr lang="fr-FR" sz="1400" dirty="0"/>
                <a:t>, </a:t>
              </a:r>
              <a:r>
                <a:rPr lang="fr-FR" sz="1400" dirty="0" err="1"/>
                <a:t>consectetur</a:t>
              </a:r>
              <a:r>
                <a:rPr lang="fr-FR" sz="1400" dirty="0"/>
                <a:t> </a:t>
              </a:r>
              <a:r>
                <a:rPr lang="fr-FR" sz="1400" dirty="0" err="1"/>
                <a:t>adipiscing</a:t>
              </a:r>
              <a:r>
                <a:rPr lang="fr-FR" sz="1400" dirty="0"/>
                <a:t> </a:t>
              </a:r>
              <a:r>
                <a:rPr lang="fr-FR" sz="1400" dirty="0" err="1"/>
                <a:t>elit</a:t>
              </a:r>
              <a:r>
                <a:rPr lang="fr-FR" sz="1400" dirty="0"/>
                <a:t> </a:t>
              </a:r>
              <a:r>
                <a:rPr lang="fr-FR" sz="1400" dirty="0" err="1"/>
                <a:t>amet</a:t>
              </a:r>
              <a:r>
                <a:rPr lang="fr-FR" sz="1400" dirty="0"/>
                <a:t> </a:t>
              </a:r>
              <a:r>
                <a:rPr lang="fr-FR" sz="1400" dirty="0" err="1"/>
                <a:t>nisi</a:t>
              </a:r>
              <a:r>
                <a:rPr lang="fr-FR" sz="1400" dirty="0"/>
                <a:t> vitae </a:t>
              </a:r>
              <a:r>
                <a:rPr lang="fr-FR" sz="1400" dirty="0" err="1"/>
                <a:t>ligula</a:t>
              </a:r>
              <a:r>
                <a:rPr lang="fr-FR" sz="1400" dirty="0"/>
                <a:t> vitae </a:t>
              </a:r>
              <a:r>
                <a:rPr lang="fr-FR" sz="1400" dirty="0" err="1"/>
                <a:t>urna</a:t>
              </a:r>
              <a:r>
                <a:rPr lang="fr-FR" sz="1400" dirty="0"/>
                <a:t>.</a:t>
              </a:r>
              <a:endParaRPr lang="en-US" sz="1400" dirty="0">
                <a:latin typeface="+mj-lt"/>
                <a:ea typeface="Titillium" charset="0"/>
                <a:cs typeface="Titillium" charset="0"/>
              </a:endParaRPr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6EF3A30B-88B3-25B3-AB0B-B799EC96E99B}"/>
              </a:ext>
            </a:extLst>
          </p:cNvPr>
          <p:cNvGrpSpPr/>
          <p:nvPr userDrawn="1"/>
        </p:nvGrpSpPr>
        <p:grpSpPr>
          <a:xfrm>
            <a:off x="4200752" y="4977438"/>
            <a:ext cx="5292727" cy="936000"/>
            <a:chOff x="6095999" y="5030148"/>
            <a:chExt cx="5292727" cy="936000"/>
          </a:xfrm>
        </p:grpSpPr>
        <p:sp>
          <p:nvSpPr>
            <p:cNvPr id="22" name="AutoShape 2">
              <a:extLst>
                <a:ext uri="{FF2B5EF4-FFF2-40B4-BE49-F238E27FC236}">
                  <a16:creationId xmlns:a16="http://schemas.microsoft.com/office/drawing/2014/main" id="{8FEF7B53-AC8A-58F8-21AC-B084DD54D7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5999" y="5030148"/>
              <a:ext cx="936000" cy="936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0" tIns="0" rIns="0" bIns="0" anchor="ctr"/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+mj-lt"/>
                  <a:ea typeface="Titillium" charset="0"/>
                  <a:cs typeface="Titillium" charset="0"/>
                </a:rPr>
                <a:t>04</a:t>
              </a:r>
            </a:p>
          </p:txBody>
        </p:sp>
        <p:sp>
          <p:nvSpPr>
            <p:cNvPr id="23" name="TextBox 6">
              <a:extLst>
                <a:ext uri="{FF2B5EF4-FFF2-40B4-BE49-F238E27FC236}">
                  <a16:creationId xmlns:a16="http://schemas.microsoft.com/office/drawing/2014/main" id="{4640D371-7E8E-4385-0D35-1494E9C07D3F}"/>
                </a:ext>
              </a:extLst>
            </p:cNvPr>
            <p:cNvSpPr txBox="1"/>
            <p:nvPr/>
          </p:nvSpPr>
          <p:spPr>
            <a:xfrm>
              <a:off x="7268048" y="5154432"/>
              <a:ext cx="4120677" cy="179536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fr-FR" sz="1400" b="1" cap="all" spc="200" dirty="0">
                  <a:solidFill>
                    <a:schemeClr val="accent1"/>
                  </a:solidFill>
                  <a:latin typeface="+mj-lt"/>
                  <a:ea typeface="Titillium" charset="0"/>
                  <a:cs typeface="Titillium" charset="0"/>
                </a:rPr>
                <a:t>Argument 2</a:t>
              </a:r>
            </a:p>
          </p:txBody>
        </p:sp>
        <p:sp>
          <p:nvSpPr>
            <p:cNvPr id="24" name="TextBox 7">
              <a:extLst>
                <a:ext uri="{FF2B5EF4-FFF2-40B4-BE49-F238E27FC236}">
                  <a16:creationId xmlns:a16="http://schemas.microsoft.com/office/drawing/2014/main" id="{7EBF1068-DE68-B8FF-FE45-DB69A85CD851}"/>
                </a:ext>
              </a:extLst>
            </p:cNvPr>
            <p:cNvSpPr txBox="1"/>
            <p:nvPr/>
          </p:nvSpPr>
          <p:spPr>
            <a:xfrm>
              <a:off x="7268048" y="5336629"/>
              <a:ext cx="4120678" cy="387798"/>
            </a:xfrm>
            <a:prstGeom prst="rect">
              <a:avLst/>
            </a:prstGeom>
            <a:noFill/>
          </p:spPr>
          <p:txBody>
            <a:bodyPr wrap="square" lIns="0" tIns="0" rIns="91440" bIns="0" rtlCol="0">
              <a:spAutoFit/>
            </a:bodyPr>
            <a:lstStyle/>
            <a:p>
              <a:pPr algn="just">
                <a:lnSpc>
                  <a:spcPct val="90000"/>
                </a:lnSpc>
              </a:pPr>
              <a:r>
                <a:rPr lang="fr-FR" sz="1400" dirty="0" err="1"/>
                <a:t>lorem</a:t>
              </a:r>
              <a:r>
                <a:rPr lang="fr-FR" sz="1400" dirty="0"/>
                <a:t> ipsum </a:t>
              </a:r>
              <a:r>
                <a:rPr lang="fr-FR" sz="1400" dirty="0" err="1"/>
                <a:t>dolor</a:t>
              </a:r>
              <a:r>
                <a:rPr lang="fr-FR" sz="1400" dirty="0"/>
                <a:t> </a:t>
              </a:r>
              <a:r>
                <a:rPr lang="fr-FR" sz="1400" dirty="0" err="1"/>
                <a:t>sit</a:t>
              </a:r>
              <a:r>
                <a:rPr lang="fr-FR" sz="1400" dirty="0"/>
                <a:t> </a:t>
              </a:r>
              <a:r>
                <a:rPr lang="fr-FR" sz="1400" dirty="0" err="1"/>
                <a:t>amet</a:t>
              </a:r>
              <a:r>
                <a:rPr lang="fr-FR" sz="1400" dirty="0"/>
                <a:t>, </a:t>
              </a:r>
              <a:r>
                <a:rPr lang="fr-FR" sz="1400" dirty="0" err="1"/>
                <a:t>consectetur</a:t>
              </a:r>
              <a:r>
                <a:rPr lang="fr-FR" sz="1400" dirty="0"/>
                <a:t> </a:t>
              </a:r>
              <a:r>
                <a:rPr lang="fr-FR" sz="1400" dirty="0" err="1"/>
                <a:t>adipiscing</a:t>
              </a:r>
              <a:r>
                <a:rPr lang="fr-FR" sz="1400" dirty="0"/>
                <a:t> </a:t>
              </a:r>
              <a:r>
                <a:rPr lang="fr-FR" sz="1400" dirty="0" err="1"/>
                <a:t>elit</a:t>
              </a:r>
              <a:r>
                <a:rPr lang="fr-FR" sz="1400" dirty="0"/>
                <a:t> </a:t>
              </a:r>
              <a:r>
                <a:rPr lang="fr-FR" sz="1400" dirty="0" err="1"/>
                <a:t>amet</a:t>
              </a:r>
              <a:r>
                <a:rPr lang="fr-FR" sz="1400" dirty="0"/>
                <a:t> </a:t>
              </a:r>
              <a:r>
                <a:rPr lang="fr-FR" sz="1400" dirty="0" err="1"/>
                <a:t>nisi</a:t>
              </a:r>
              <a:r>
                <a:rPr lang="fr-FR" sz="1400" dirty="0"/>
                <a:t> vitae </a:t>
              </a:r>
              <a:r>
                <a:rPr lang="fr-FR" sz="1400" dirty="0" err="1"/>
                <a:t>ligula</a:t>
              </a:r>
              <a:r>
                <a:rPr lang="fr-FR" sz="1400" dirty="0"/>
                <a:t> porta vitae </a:t>
              </a:r>
              <a:r>
                <a:rPr lang="fr-FR" sz="1400" dirty="0" err="1"/>
                <a:t>urna</a:t>
              </a:r>
              <a:r>
                <a:rPr lang="fr-FR" sz="1400" dirty="0"/>
                <a:t>.</a:t>
              </a:r>
              <a:endParaRPr lang="en-US" sz="1400" dirty="0">
                <a:latin typeface="+mj-lt"/>
                <a:ea typeface="Titillium" charset="0"/>
                <a:cs typeface="Titillium" charset="0"/>
              </a:endParaRPr>
            </a:p>
          </p:txBody>
        </p:sp>
      </p:grpSp>
      <p:sp>
        <p:nvSpPr>
          <p:cNvPr id="25" name="ZoneTexte 24">
            <a:extLst>
              <a:ext uri="{FF2B5EF4-FFF2-40B4-BE49-F238E27FC236}">
                <a16:creationId xmlns:a16="http://schemas.microsoft.com/office/drawing/2014/main" id="{BAF79E0C-A19F-881F-B589-63ED51375D87}"/>
              </a:ext>
            </a:extLst>
          </p:cNvPr>
          <p:cNvSpPr txBox="1"/>
          <p:nvPr userDrawn="1"/>
        </p:nvSpPr>
        <p:spPr>
          <a:xfrm>
            <a:off x="731839" y="1162050"/>
            <a:ext cx="2468562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100" i="1" dirty="0">
                <a:solidFill>
                  <a:schemeClr val="tx2"/>
                </a:solidFill>
              </a:rPr>
              <a:t>Composé de plusieurs bloc de formes, vous pouvez ajouter / supprimer des étapes et ou en changer la couleur.</a:t>
            </a:r>
          </a:p>
        </p:txBody>
      </p:sp>
      <p:sp>
        <p:nvSpPr>
          <p:cNvPr id="27" name="Titre 10">
            <a:extLst>
              <a:ext uri="{FF2B5EF4-FFF2-40B4-BE49-F238E27FC236}">
                <a16:creationId xmlns:a16="http://schemas.microsoft.com/office/drawing/2014/main" id="{E8A77A76-28CB-5629-14F2-37B56A986D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314036"/>
            <a:ext cx="10836275" cy="871827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Exemple de liste d’arguments</a:t>
            </a:r>
          </a:p>
        </p:txBody>
      </p:sp>
      <p:pic>
        <p:nvPicPr>
          <p:cNvPr id="28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54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re CEA is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340C171-F8BC-ADF7-34F0-2F7803EEB074}"/>
              </a:ext>
            </a:extLst>
          </p:cNvPr>
          <p:cNvSpPr/>
          <p:nvPr userDrawn="1"/>
        </p:nvSpPr>
        <p:spPr>
          <a:xfrm>
            <a:off x="0" y="5994400"/>
            <a:ext cx="12192000" cy="86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07B68EE-BDE5-1E9D-059B-83B50A6AC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654299"/>
            <a:ext cx="5294312" cy="1587501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801059-2D37-8D44-42C0-ED46DE3A8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4262438"/>
            <a:ext cx="5294312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  <p:pic>
        <p:nvPicPr>
          <p:cNvPr id="5" name="Logo CEA liten">
            <a:extLst>
              <a:ext uri="{FF2B5EF4-FFF2-40B4-BE49-F238E27FC236}">
                <a16:creationId xmlns:a16="http://schemas.microsoft.com/office/drawing/2014/main" id="{59C151D8-9F2F-A121-360A-4DC7F82C41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1838" y="728663"/>
            <a:ext cx="4053599" cy="1804999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810AE585-3E8A-32F0-6876-68FBB4218CF7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CEA </a:t>
            </a:r>
            <a:r>
              <a:rPr lang="fr-FR" sz="1200" dirty="0" err="1">
                <a:solidFill>
                  <a:schemeClr val="bg1">
                    <a:lumMod val="50000"/>
                  </a:schemeClr>
                </a:solidFill>
              </a:rPr>
              <a:t>isas</a:t>
            </a:r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710377C-96DE-1F86-CAD9-8510009CBC0B}"/>
              </a:ext>
            </a:extLst>
          </p:cNvPr>
          <p:cNvSpPr/>
          <p:nvPr userDrawn="1"/>
        </p:nvSpPr>
        <p:spPr>
          <a:xfrm>
            <a:off x="11182350" y="0"/>
            <a:ext cx="10096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pic>
        <p:nvPicPr>
          <p:cNvPr id="11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0541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9626600" y="6343650"/>
            <a:ext cx="10160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16/01/2024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Hugues Paradis, DASE/SRCE/LRBN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e la date 2">
            <a:extLst>
              <a:ext uri="{FF2B5EF4-FFF2-40B4-BE49-F238E27FC236}">
                <a16:creationId xmlns:a16="http://schemas.microsoft.com/office/drawing/2014/main" id="{39B280D9-62CF-3EDA-A13D-0CBE58EFC6C7}"/>
              </a:ext>
            </a:extLst>
          </p:cNvPr>
          <p:cNvSpPr txBox="1">
            <a:spLocks/>
          </p:cNvSpPr>
          <p:nvPr userDrawn="1"/>
        </p:nvSpPr>
        <p:spPr>
          <a:xfrm>
            <a:off x="9626600" y="6343650"/>
            <a:ext cx="101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28/10/2022</a:t>
            </a:r>
          </a:p>
        </p:txBody>
      </p:sp>
      <p:sp>
        <p:nvSpPr>
          <p:cNvPr id="9" name="Espace réservé du numéro de diapositive 4">
            <a:extLst>
              <a:ext uri="{FF2B5EF4-FFF2-40B4-BE49-F238E27FC236}">
                <a16:creationId xmlns:a16="http://schemas.microsoft.com/office/drawing/2014/main" id="{3989E406-CFD8-807D-45BF-A06B5771170B}"/>
              </a:ext>
            </a:extLst>
          </p:cNvPr>
          <p:cNvSpPr txBox="1">
            <a:spLocks/>
          </p:cNvSpPr>
          <p:nvPr userDrawn="1"/>
        </p:nvSpPr>
        <p:spPr>
          <a:xfrm>
            <a:off x="10999334" y="6343650"/>
            <a:ext cx="6937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6237B1AF-14CD-D208-4237-5DA25212E676}"/>
              </a:ext>
            </a:extLst>
          </p:cNvPr>
          <p:cNvGrpSpPr/>
          <p:nvPr userDrawn="1"/>
        </p:nvGrpSpPr>
        <p:grpSpPr>
          <a:xfrm>
            <a:off x="803275" y="2142258"/>
            <a:ext cx="2376000" cy="2536228"/>
            <a:chOff x="803275" y="2766373"/>
            <a:chExt cx="2376000" cy="2536228"/>
          </a:xfrm>
        </p:grpSpPr>
        <p:sp>
          <p:nvSpPr>
            <p:cNvPr id="11" name="AutoShape 2">
              <a:extLst>
                <a:ext uri="{FF2B5EF4-FFF2-40B4-BE49-F238E27FC236}">
                  <a16:creationId xmlns:a16="http://schemas.microsoft.com/office/drawing/2014/main" id="{C0041553-826E-1141-8824-60790496FC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1392" y="2766373"/>
              <a:ext cx="936000" cy="9360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lIns="0" tIns="0" rIns="0" bIns="0" anchor="ctr"/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+mj-lt"/>
                  <a:ea typeface="Titillium" charset="0"/>
                  <a:cs typeface="Titillium" charset="0"/>
                </a:rPr>
                <a:t>01</a:t>
              </a:r>
            </a:p>
          </p:txBody>
        </p:sp>
        <p:sp>
          <p:nvSpPr>
            <p:cNvPr id="12" name="TextBox 7">
              <a:extLst>
                <a:ext uri="{FF2B5EF4-FFF2-40B4-BE49-F238E27FC236}">
                  <a16:creationId xmlns:a16="http://schemas.microsoft.com/office/drawing/2014/main" id="{DA8F4D06-CB97-DEB2-DC7D-7018F0CF24EE}"/>
                </a:ext>
              </a:extLst>
            </p:cNvPr>
            <p:cNvSpPr txBox="1"/>
            <p:nvPr/>
          </p:nvSpPr>
          <p:spPr>
            <a:xfrm>
              <a:off x="803275" y="4527004"/>
              <a:ext cx="2376000" cy="775597"/>
            </a:xfrm>
            <a:prstGeom prst="rect">
              <a:avLst/>
            </a:prstGeom>
            <a:noFill/>
          </p:spPr>
          <p:txBody>
            <a:bodyPr wrap="square" lIns="0" tIns="0" rIns="91440" bIns="0" rtlCol="0">
              <a:spAutoFit/>
            </a:bodyPr>
            <a:lstStyle/>
            <a:p>
              <a:pPr algn="just">
                <a:lnSpc>
                  <a:spcPct val="90000"/>
                </a:lnSpc>
              </a:pPr>
              <a:r>
                <a:rPr lang="fr-FR" sz="1400" dirty="0" err="1"/>
                <a:t>lorem</a:t>
              </a:r>
              <a:r>
                <a:rPr lang="fr-FR" sz="1400" dirty="0"/>
                <a:t> ipsum </a:t>
              </a:r>
              <a:r>
                <a:rPr lang="fr-FR" sz="1400" dirty="0" err="1"/>
                <a:t>dolor</a:t>
              </a:r>
              <a:r>
                <a:rPr lang="fr-FR" sz="1400" dirty="0"/>
                <a:t> </a:t>
              </a:r>
              <a:r>
                <a:rPr lang="fr-FR" sz="1400" dirty="0" err="1"/>
                <a:t>sit</a:t>
              </a:r>
              <a:r>
                <a:rPr lang="fr-FR" sz="1400" dirty="0"/>
                <a:t> </a:t>
              </a:r>
              <a:r>
                <a:rPr lang="fr-FR" sz="1400" dirty="0" err="1"/>
                <a:t>amet</a:t>
              </a:r>
              <a:r>
                <a:rPr lang="fr-FR" sz="1400" dirty="0"/>
                <a:t>, </a:t>
              </a:r>
              <a:r>
                <a:rPr lang="fr-FR" sz="1400" dirty="0" err="1"/>
                <a:t>consectetur</a:t>
              </a:r>
              <a:r>
                <a:rPr lang="fr-FR" sz="1400" dirty="0"/>
                <a:t> </a:t>
              </a:r>
              <a:r>
                <a:rPr lang="fr-FR" sz="1400" dirty="0" err="1"/>
                <a:t>adipiscing</a:t>
              </a:r>
              <a:r>
                <a:rPr lang="fr-FR" sz="1400" dirty="0"/>
                <a:t> </a:t>
              </a:r>
              <a:r>
                <a:rPr lang="fr-FR" sz="1400" dirty="0" err="1"/>
                <a:t>elit</a:t>
              </a:r>
              <a:r>
                <a:rPr lang="fr-FR" sz="1400" dirty="0"/>
                <a:t> </a:t>
              </a:r>
              <a:r>
                <a:rPr lang="fr-FR" sz="1400" dirty="0" err="1"/>
                <a:t>amet</a:t>
              </a:r>
              <a:r>
                <a:rPr lang="fr-FR" sz="1400" dirty="0"/>
                <a:t> </a:t>
              </a:r>
              <a:r>
                <a:rPr lang="fr-FR" sz="1400" dirty="0" err="1"/>
                <a:t>nisi</a:t>
              </a:r>
              <a:r>
                <a:rPr lang="fr-FR" sz="1400" dirty="0"/>
                <a:t> vitae </a:t>
              </a:r>
              <a:r>
                <a:rPr lang="fr-FR" sz="1400" dirty="0" err="1"/>
                <a:t>ligula</a:t>
              </a:r>
              <a:r>
                <a:rPr lang="fr-FR" sz="1400" dirty="0"/>
                <a:t> porta dictum eu vitae </a:t>
              </a:r>
              <a:r>
                <a:rPr lang="fr-FR" sz="1400" dirty="0" err="1"/>
                <a:t>urna</a:t>
              </a:r>
              <a:r>
                <a:rPr lang="fr-FR" sz="1400" dirty="0"/>
                <a:t>.</a:t>
              </a:r>
              <a:endParaRPr lang="en-US" sz="1400" dirty="0">
                <a:latin typeface="+mj-lt"/>
                <a:ea typeface="Titillium" charset="0"/>
                <a:cs typeface="Titillium" charset="0"/>
              </a:endParaRPr>
            </a:p>
          </p:txBody>
        </p:sp>
        <p:sp>
          <p:nvSpPr>
            <p:cNvPr id="13" name="TextBox 6">
              <a:extLst>
                <a:ext uri="{FF2B5EF4-FFF2-40B4-BE49-F238E27FC236}">
                  <a16:creationId xmlns:a16="http://schemas.microsoft.com/office/drawing/2014/main" id="{0A0F5576-0EFA-0E48-8A96-00E759287924}"/>
                </a:ext>
              </a:extLst>
            </p:cNvPr>
            <p:cNvSpPr txBox="1"/>
            <p:nvPr/>
          </p:nvSpPr>
          <p:spPr>
            <a:xfrm>
              <a:off x="803275" y="3822701"/>
              <a:ext cx="2376000" cy="774699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fr-FR" sz="1600" b="1" cap="all" spc="200" dirty="0">
                  <a:solidFill>
                    <a:schemeClr val="tx2"/>
                  </a:solidFill>
                  <a:latin typeface="+mj-lt"/>
                  <a:ea typeface="Titillium" charset="0"/>
                  <a:cs typeface="Titillium" charset="0"/>
                </a:rPr>
                <a:t>Argument 1</a:t>
              </a:r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90B49EB9-EB49-8478-18D7-E2F7D44F0D49}"/>
              </a:ext>
            </a:extLst>
          </p:cNvPr>
          <p:cNvGrpSpPr/>
          <p:nvPr userDrawn="1"/>
        </p:nvGrpSpPr>
        <p:grpSpPr>
          <a:xfrm>
            <a:off x="3453300" y="2142258"/>
            <a:ext cx="2376000" cy="2536228"/>
            <a:chOff x="3453300" y="2766373"/>
            <a:chExt cx="2376000" cy="2536228"/>
          </a:xfrm>
        </p:grpSpPr>
        <p:sp>
          <p:nvSpPr>
            <p:cNvPr id="15" name="AutoShape 2">
              <a:extLst>
                <a:ext uri="{FF2B5EF4-FFF2-40B4-BE49-F238E27FC236}">
                  <a16:creationId xmlns:a16="http://schemas.microsoft.com/office/drawing/2014/main" id="{9AD9D8DC-5527-BBF7-E9DD-F3A4448108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1417" y="2766373"/>
              <a:ext cx="936000" cy="9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txBody>
            <a:bodyPr lIns="0" tIns="0" rIns="0" bIns="0" anchor="ctr"/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+mj-lt"/>
                  <a:ea typeface="Titillium" charset="0"/>
                  <a:cs typeface="Titillium" charset="0"/>
                </a:rPr>
                <a:t>02</a:t>
              </a:r>
            </a:p>
          </p:txBody>
        </p:sp>
        <p:sp>
          <p:nvSpPr>
            <p:cNvPr id="16" name="TextBox 7">
              <a:extLst>
                <a:ext uri="{FF2B5EF4-FFF2-40B4-BE49-F238E27FC236}">
                  <a16:creationId xmlns:a16="http://schemas.microsoft.com/office/drawing/2014/main" id="{FF868C32-D6CF-5D05-A983-2D1936886ADF}"/>
                </a:ext>
              </a:extLst>
            </p:cNvPr>
            <p:cNvSpPr txBox="1"/>
            <p:nvPr/>
          </p:nvSpPr>
          <p:spPr>
            <a:xfrm>
              <a:off x="3453300" y="4527004"/>
              <a:ext cx="2376000" cy="775597"/>
            </a:xfrm>
            <a:prstGeom prst="rect">
              <a:avLst/>
            </a:prstGeom>
            <a:noFill/>
          </p:spPr>
          <p:txBody>
            <a:bodyPr wrap="square" lIns="0" tIns="0" rIns="91440" bIns="0" rtlCol="0">
              <a:spAutoFit/>
            </a:bodyPr>
            <a:lstStyle/>
            <a:p>
              <a:pPr algn="just">
                <a:lnSpc>
                  <a:spcPct val="90000"/>
                </a:lnSpc>
              </a:pPr>
              <a:r>
                <a:rPr lang="fr-FR" sz="1400" dirty="0" err="1"/>
                <a:t>lorem</a:t>
              </a:r>
              <a:r>
                <a:rPr lang="fr-FR" sz="1400" dirty="0"/>
                <a:t> ipsum </a:t>
              </a:r>
              <a:r>
                <a:rPr lang="fr-FR" sz="1400" dirty="0" err="1"/>
                <a:t>dolor</a:t>
              </a:r>
              <a:r>
                <a:rPr lang="fr-FR" sz="1400" dirty="0"/>
                <a:t> </a:t>
              </a:r>
              <a:r>
                <a:rPr lang="fr-FR" sz="1400" dirty="0" err="1"/>
                <a:t>sit</a:t>
              </a:r>
              <a:r>
                <a:rPr lang="fr-FR" sz="1400" dirty="0"/>
                <a:t> </a:t>
              </a:r>
              <a:r>
                <a:rPr lang="fr-FR" sz="1400" dirty="0" err="1"/>
                <a:t>amet</a:t>
              </a:r>
              <a:r>
                <a:rPr lang="fr-FR" sz="1400" dirty="0"/>
                <a:t>, </a:t>
              </a:r>
              <a:r>
                <a:rPr lang="fr-FR" sz="1400" dirty="0" err="1"/>
                <a:t>consectetur</a:t>
              </a:r>
              <a:r>
                <a:rPr lang="fr-FR" sz="1400" dirty="0"/>
                <a:t> </a:t>
              </a:r>
              <a:r>
                <a:rPr lang="fr-FR" sz="1400" dirty="0" err="1"/>
                <a:t>adipiscing</a:t>
              </a:r>
              <a:r>
                <a:rPr lang="fr-FR" sz="1400" dirty="0"/>
                <a:t> </a:t>
              </a:r>
              <a:r>
                <a:rPr lang="fr-FR" sz="1400" dirty="0" err="1"/>
                <a:t>elit</a:t>
              </a:r>
              <a:r>
                <a:rPr lang="fr-FR" sz="1400" dirty="0"/>
                <a:t> </a:t>
              </a:r>
              <a:r>
                <a:rPr lang="fr-FR" sz="1400" dirty="0" err="1"/>
                <a:t>amet</a:t>
              </a:r>
              <a:r>
                <a:rPr lang="fr-FR" sz="1400" dirty="0"/>
                <a:t> </a:t>
              </a:r>
              <a:r>
                <a:rPr lang="fr-FR" sz="1400" dirty="0" err="1"/>
                <a:t>nisi</a:t>
              </a:r>
              <a:r>
                <a:rPr lang="fr-FR" sz="1400" dirty="0"/>
                <a:t> vitae </a:t>
              </a:r>
              <a:r>
                <a:rPr lang="fr-FR" sz="1400" dirty="0" err="1"/>
                <a:t>ligula</a:t>
              </a:r>
              <a:r>
                <a:rPr lang="fr-FR" sz="1400" dirty="0"/>
                <a:t> porta dictum eu vitae </a:t>
              </a:r>
              <a:r>
                <a:rPr lang="fr-FR" sz="1400" dirty="0" err="1"/>
                <a:t>urna</a:t>
              </a:r>
              <a:r>
                <a:rPr lang="fr-FR" sz="1400" dirty="0"/>
                <a:t>.</a:t>
              </a:r>
              <a:endParaRPr lang="en-US" sz="1400" dirty="0">
                <a:latin typeface="+mj-lt"/>
                <a:ea typeface="Titillium" charset="0"/>
                <a:cs typeface="Titillium" charset="0"/>
              </a:endParaRPr>
            </a:p>
          </p:txBody>
        </p:sp>
        <p:sp>
          <p:nvSpPr>
            <p:cNvPr id="17" name="TextBox 6">
              <a:extLst>
                <a:ext uri="{FF2B5EF4-FFF2-40B4-BE49-F238E27FC236}">
                  <a16:creationId xmlns:a16="http://schemas.microsoft.com/office/drawing/2014/main" id="{C24F9136-E1E8-A1DB-33CA-D1BA49AE5895}"/>
                </a:ext>
              </a:extLst>
            </p:cNvPr>
            <p:cNvSpPr txBox="1"/>
            <p:nvPr/>
          </p:nvSpPr>
          <p:spPr>
            <a:xfrm>
              <a:off x="3453300" y="3822701"/>
              <a:ext cx="2376000" cy="774699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fr-FR" sz="1600" b="1" cap="all" spc="200" dirty="0">
                  <a:latin typeface="+mj-lt"/>
                  <a:ea typeface="Titillium" charset="0"/>
                  <a:cs typeface="Titillium" charset="0"/>
                </a:rPr>
                <a:t>Argument 2</a:t>
              </a:r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2FC54E5F-434A-5F5F-F3D2-6C7203AE2E36}"/>
              </a:ext>
            </a:extLst>
          </p:cNvPr>
          <p:cNvGrpSpPr/>
          <p:nvPr userDrawn="1"/>
        </p:nvGrpSpPr>
        <p:grpSpPr>
          <a:xfrm>
            <a:off x="6324600" y="2142258"/>
            <a:ext cx="2376000" cy="2536228"/>
            <a:chOff x="6324600" y="2766373"/>
            <a:chExt cx="2376000" cy="2536228"/>
          </a:xfrm>
        </p:grpSpPr>
        <p:sp>
          <p:nvSpPr>
            <p:cNvPr id="19" name="AutoShape 2">
              <a:extLst>
                <a:ext uri="{FF2B5EF4-FFF2-40B4-BE49-F238E27FC236}">
                  <a16:creationId xmlns:a16="http://schemas.microsoft.com/office/drawing/2014/main" id="{6B5E2847-5164-58BF-958F-465F31782863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2717" y="2766373"/>
              <a:ext cx="936000" cy="936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0" tIns="0" rIns="0" bIns="0" anchor="ctr"/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+mj-lt"/>
                  <a:ea typeface="Titillium" charset="0"/>
                  <a:cs typeface="Titillium" charset="0"/>
                </a:rPr>
                <a:t>03</a:t>
              </a:r>
            </a:p>
          </p:txBody>
        </p:sp>
        <p:sp>
          <p:nvSpPr>
            <p:cNvPr id="20" name="TextBox 7">
              <a:extLst>
                <a:ext uri="{FF2B5EF4-FFF2-40B4-BE49-F238E27FC236}">
                  <a16:creationId xmlns:a16="http://schemas.microsoft.com/office/drawing/2014/main" id="{BA18C504-FD63-A34E-C388-2DDC8ABBAABD}"/>
                </a:ext>
              </a:extLst>
            </p:cNvPr>
            <p:cNvSpPr txBox="1"/>
            <p:nvPr/>
          </p:nvSpPr>
          <p:spPr>
            <a:xfrm>
              <a:off x="6324600" y="4527004"/>
              <a:ext cx="2376000" cy="775597"/>
            </a:xfrm>
            <a:prstGeom prst="rect">
              <a:avLst/>
            </a:prstGeom>
            <a:noFill/>
          </p:spPr>
          <p:txBody>
            <a:bodyPr wrap="square" lIns="0" tIns="0" rIns="91440" bIns="0" rtlCol="0">
              <a:spAutoFit/>
            </a:bodyPr>
            <a:lstStyle/>
            <a:p>
              <a:pPr algn="just">
                <a:lnSpc>
                  <a:spcPct val="90000"/>
                </a:lnSpc>
              </a:pPr>
              <a:r>
                <a:rPr lang="fr-FR" sz="1400" dirty="0" err="1"/>
                <a:t>lorem</a:t>
              </a:r>
              <a:r>
                <a:rPr lang="fr-FR" sz="1400" dirty="0"/>
                <a:t> ipsum </a:t>
              </a:r>
              <a:r>
                <a:rPr lang="fr-FR" sz="1400" dirty="0" err="1"/>
                <a:t>dolor</a:t>
              </a:r>
              <a:r>
                <a:rPr lang="fr-FR" sz="1400" dirty="0"/>
                <a:t> </a:t>
              </a:r>
              <a:r>
                <a:rPr lang="fr-FR" sz="1400" dirty="0" err="1"/>
                <a:t>sit</a:t>
              </a:r>
              <a:r>
                <a:rPr lang="fr-FR" sz="1400" dirty="0"/>
                <a:t> </a:t>
              </a:r>
              <a:r>
                <a:rPr lang="fr-FR" sz="1400" dirty="0" err="1"/>
                <a:t>amet</a:t>
              </a:r>
              <a:r>
                <a:rPr lang="fr-FR" sz="1400" dirty="0"/>
                <a:t>, </a:t>
              </a:r>
              <a:r>
                <a:rPr lang="fr-FR" sz="1400" dirty="0" err="1"/>
                <a:t>consectetur</a:t>
              </a:r>
              <a:r>
                <a:rPr lang="fr-FR" sz="1400" dirty="0"/>
                <a:t> </a:t>
              </a:r>
              <a:r>
                <a:rPr lang="fr-FR" sz="1400" dirty="0" err="1"/>
                <a:t>adipiscing</a:t>
              </a:r>
              <a:r>
                <a:rPr lang="fr-FR" sz="1400" dirty="0"/>
                <a:t> </a:t>
              </a:r>
              <a:r>
                <a:rPr lang="fr-FR" sz="1400" dirty="0" err="1"/>
                <a:t>elit</a:t>
              </a:r>
              <a:r>
                <a:rPr lang="fr-FR" sz="1400" dirty="0"/>
                <a:t> </a:t>
              </a:r>
              <a:r>
                <a:rPr lang="fr-FR" sz="1400" dirty="0" err="1"/>
                <a:t>amet</a:t>
              </a:r>
              <a:r>
                <a:rPr lang="fr-FR" sz="1400" dirty="0"/>
                <a:t> </a:t>
              </a:r>
              <a:r>
                <a:rPr lang="fr-FR" sz="1400" dirty="0" err="1"/>
                <a:t>nisi</a:t>
              </a:r>
              <a:r>
                <a:rPr lang="fr-FR" sz="1400" dirty="0"/>
                <a:t> vitae </a:t>
              </a:r>
              <a:r>
                <a:rPr lang="fr-FR" sz="1400" dirty="0" err="1"/>
                <a:t>ligula</a:t>
              </a:r>
              <a:r>
                <a:rPr lang="fr-FR" sz="1400" dirty="0"/>
                <a:t> porta dictum eu vitae </a:t>
              </a:r>
              <a:r>
                <a:rPr lang="fr-FR" sz="1400" dirty="0" err="1"/>
                <a:t>urna</a:t>
              </a:r>
              <a:r>
                <a:rPr lang="fr-FR" sz="1400" dirty="0"/>
                <a:t>.</a:t>
              </a:r>
              <a:endParaRPr lang="en-US" sz="1400" dirty="0">
                <a:latin typeface="+mj-lt"/>
                <a:ea typeface="Titillium" charset="0"/>
                <a:cs typeface="Titillium" charset="0"/>
              </a:endParaRPr>
            </a:p>
          </p:txBody>
        </p:sp>
        <p:sp>
          <p:nvSpPr>
            <p:cNvPr id="21" name="TextBox 6">
              <a:extLst>
                <a:ext uri="{FF2B5EF4-FFF2-40B4-BE49-F238E27FC236}">
                  <a16:creationId xmlns:a16="http://schemas.microsoft.com/office/drawing/2014/main" id="{FF57146C-BB8C-939E-B588-B3BFFDF34485}"/>
                </a:ext>
              </a:extLst>
            </p:cNvPr>
            <p:cNvSpPr txBox="1"/>
            <p:nvPr/>
          </p:nvSpPr>
          <p:spPr>
            <a:xfrm>
              <a:off x="6324600" y="3822701"/>
              <a:ext cx="2376000" cy="774699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fr-FR" sz="1600" b="1" cap="all" spc="200" dirty="0">
                  <a:solidFill>
                    <a:schemeClr val="accent2"/>
                  </a:solidFill>
                  <a:latin typeface="+mj-lt"/>
                  <a:ea typeface="Titillium" charset="0"/>
                  <a:cs typeface="Titillium" charset="0"/>
                </a:rPr>
                <a:t>Argument 3</a:t>
              </a:r>
            </a:p>
          </p:txBody>
        </p:sp>
      </p:grp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1F1EC389-A92F-3E4D-5AA4-E84A9B861ABB}"/>
              </a:ext>
            </a:extLst>
          </p:cNvPr>
          <p:cNvGrpSpPr/>
          <p:nvPr userDrawn="1"/>
        </p:nvGrpSpPr>
        <p:grpSpPr>
          <a:xfrm>
            <a:off x="9012725" y="2142258"/>
            <a:ext cx="2376000" cy="2536228"/>
            <a:chOff x="9012725" y="2766373"/>
            <a:chExt cx="2376000" cy="2536228"/>
          </a:xfrm>
        </p:grpSpPr>
        <p:sp>
          <p:nvSpPr>
            <p:cNvPr id="23" name="AutoShape 2">
              <a:extLst>
                <a:ext uri="{FF2B5EF4-FFF2-40B4-BE49-F238E27FC236}">
                  <a16:creationId xmlns:a16="http://schemas.microsoft.com/office/drawing/2014/main" id="{5A43387D-169B-4C34-2726-143DFF8B8CB9}"/>
                </a:ext>
              </a:extLst>
            </p:cNvPr>
            <p:cNvSpPr>
              <a:spLocks/>
            </p:cNvSpPr>
            <p:nvPr/>
          </p:nvSpPr>
          <p:spPr bwMode="auto">
            <a:xfrm>
              <a:off x="9750842" y="2766373"/>
              <a:ext cx="936000" cy="936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0" tIns="0" rIns="0" bIns="0" anchor="ctr"/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+mj-lt"/>
                  <a:ea typeface="Titillium" charset="0"/>
                  <a:cs typeface="Titillium" charset="0"/>
                </a:rPr>
                <a:t>04</a:t>
              </a:r>
            </a:p>
          </p:txBody>
        </p:sp>
        <p:sp>
          <p:nvSpPr>
            <p:cNvPr id="24" name="TextBox 7">
              <a:extLst>
                <a:ext uri="{FF2B5EF4-FFF2-40B4-BE49-F238E27FC236}">
                  <a16:creationId xmlns:a16="http://schemas.microsoft.com/office/drawing/2014/main" id="{FD99C0EA-74AB-B753-3DC2-A480FAD3C750}"/>
                </a:ext>
              </a:extLst>
            </p:cNvPr>
            <p:cNvSpPr txBox="1"/>
            <p:nvPr/>
          </p:nvSpPr>
          <p:spPr>
            <a:xfrm>
              <a:off x="9012725" y="4527004"/>
              <a:ext cx="2376000" cy="775597"/>
            </a:xfrm>
            <a:prstGeom prst="rect">
              <a:avLst/>
            </a:prstGeom>
            <a:noFill/>
          </p:spPr>
          <p:txBody>
            <a:bodyPr wrap="square" lIns="0" tIns="0" rIns="91440" bIns="0" rtlCol="0">
              <a:spAutoFit/>
            </a:bodyPr>
            <a:lstStyle/>
            <a:p>
              <a:pPr algn="just">
                <a:lnSpc>
                  <a:spcPct val="90000"/>
                </a:lnSpc>
              </a:pPr>
              <a:r>
                <a:rPr lang="fr-FR" sz="1400" dirty="0" err="1"/>
                <a:t>lorem</a:t>
              </a:r>
              <a:r>
                <a:rPr lang="fr-FR" sz="1400" dirty="0"/>
                <a:t> ipsum </a:t>
              </a:r>
              <a:r>
                <a:rPr lang="fr-FR" sz="1400" dirty="0" err="1"/>
                <a:t>dolor</a:t>
              </a:r>
              <a:r>
                <a:rPr lang="fr-FR" sz="1400" dirty="0"/>
                <a:t> </a:t>
              </a:r>
              <a:r>
                <a:rPr lang="fr-FR" sz="1400" dirty="0" err="1"/>
                <a:t>sit</a:t>
              </a:r>
              <a:r>
                <a:rPr lang="fr-FR" sz="1400" dirty="0"/>
                <a:t> </a:t>
              </a:r>
              <a:r>
                <a:rPr lang="fr-FR" sz="1400" dirty="0" err="1"/>
                <a:t>amet</a:t>
              </a:r>
              <a:r>
                <a:rPr lang="fr-FR" sz="1400" dirty="0"/>
                <a:t>, </a:t>
              </a:r>
              <a:r>
                <a:rPr lang="fr-FR" sz="1400" dirty="0" err="1"/>
                <a:t>consectetur</a:t>
              </a:r>
              <a:r>
                <a:rPr lang="fr-FR" sz="1400" dirty="0"/>
                <a:t> </a:t>
              </a:r>
              <a:r>
                <a:rPr lang="fr-FR" sz="1400" dirty="0" err="1"/>
                <a:t>adipiscing</a:t>
              </a:r>
              <a:r>
                <a:rPr lang="fr-FR" sz="1400" dirty="0"/>
                <a:t> </a:t>
              </a:r>
              <a:r>
                <a:rPr lang="fr-FR" sz="1400" dirty="0" err="1"/>
                <a:t>elit</a:t>
              </a:r>
              <a:r>
                <a:rPr lang="fr-FR" sz="1400" dirty="0"/>
                <a:t> </a:t>
              </a:r>
              <a:r>
                <a:rPr lang="fr-FR" sz="1400" dirty="0" err="1"/>
                <a:t>amet</a:t>
              </a:r>
              <a:r>
                <a:rPr lang="fr-FR" sz="1400" dirty="0"/>
                <a:t> </a:t>
              </a:r>
              <a:r>
                <a:rPr lang="fr-FR" sz="1400" dirty="0" err="1"/>
                <a:t>nisi</a:t>
              </a:r>
              <a:r>
                <a:rPr lang="fr-FR" sz="1400" dirty="0"/>
                <a:t> vitae </a:t>
              </a:r>
              <a:r>
                <a:rPr lang="fr-FR" sz="1400" dirty="0" err="1"/>
                <a:t>ligula</a:t>
              </a:r>
              <a:r>
                <a:rPr lang="fr-FR" sz="1400" dirty="0"/>
                <a:t> porta dictum eu vitae </a:t>
              </a:r>
              <a:r>
                <a:rPr lang="fr-FR" sz="1400" dirty="0" err="1"/>
                <a:t>urna</a:t>
              </a:r>
              <a:r>
                <a:rPr lang="fr-FR" sz="1400" dirty="0"/>
                <a:t>.</a:t>
              </a:r>
              <a:endParaRPr lang="en-US" sz="1400" dirty="0">
                <a:latin typeface="+mj-lt"/>
                <a:ea typeface="Titillium" charset="0"/>
                <a:cs typeface="Titillium" charset="0"/>
              </a:endParaRPr>
            </a:p>
          </p:txBody>
        </p:sp>
        <p:sp>
          <p:nvSpPr>
            <p:cNvPr id="25" name="TextBox 6">
              <a:extLst>
                <a:ext uri="{FF2B5EF4-FFF2-40B4-BE49-F238E27FC236}">
                  <a16:creationId xmlns:a16="http://schemas.microsoft.com/office/drawing/2014/main" id="{938EBDF1-37DE-9951-BB8D-CB2B81F6FCE4}"/>
                </a:ext>
              </a:extLst>
            </p:cNvPr>
            <p:cNvSpPr txBox="1"/>
            <p:nvPr/>
          </p:nvSpPr>
          <p:spPr>
            <a:xfrm>
              <a:off x="9012725" y="3822701"/>
              <a:ext cx="2376000" cy="774699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fr-FR" sz="1600" b="1" cap="all" spc="200" dirty="0">
                  <a:solidFill>
                    <a:schemeClr val="accent1"/>
                  </a:solidFill>
                  <a:latin typeface="+mj-lt"/>
                  <a:ea typeface="Titillium" charset="0"/>
                  <a:cs typeface="Titillium" charset="0"/>
                </a:rPr>
                <a:t>Argument 4</a:t>
              </a:r>
            </a:p>
          </p:txBody>
        </p:sp>
      </p:grpSp>
      <p:sp>
        <p:nvSpPr>
          <p:cNvPr id="26" name="ZoneTexte 25">
            <a:extLst>
              <a:ext uri="{FF2B5EF4-FFF2-40B4-BE49-F238E27FC236}">
                <a16:creationId xmlns:a16="http://schemas.microsoft.com/office/drawing/2014/main" id="{4B3F56E0-7ECD-E71C-D83C-EEAAD08F8390}"/>
              </a:ext>
            </a:extLst>
          </p:cNvPr>
          <p:cNvSpPr txBox="1"/>
          <p:nvPr userDrawn="1"/>
        </p:nvSpPr>
        <p:spPr>
          <a:xfrm>
            <a:off x="731838" y="1162050"/>
            <a:ext cx="10437813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100" i="1" dirty="0">
                <a:solidFill>
                  <a:schemeClr val="tx2"/>
                </a:solidFill>
              </a:rPr>
              <a:t>Composé de plusieurs bloc de formes, vous pouvez ajouter / supprimer des étapes et ou en changer la couleur.</a:t>
            </a:r>
          </a:p>
        </p:txBody>
      </p:sp>
      <p:sp>
        <p:nvSpPr>
          <p:cNvPr id="27" name="Titre 10">
            <a:extLst>
              <a:ext uri="{FF2B5EF4-FFF2-40B4-BE49-F238E27FC236}">
                <a16:creationId xmlns:a16="http://schemas.microsoft.com/office/drawing/2014/main" id="{E8A77A76-28CB-5629-14F2-37B56A986D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314036"/>
            <a:ext cx="10836275" cy="871827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Exemple de flux à copier/coller</a:t>
            </a:r>
          </a:p>
        </p:txBody>
      </p:sp>
      <p:pic>
        <p:nvPicPr>
          <p:cNvPr id="28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3223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9626600" y="6343650"/>
            <a:ext cx="10160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16/01/2024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Hugues Paradis, DASE/SRCE/LRBN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55F6EC6-300C-6AAE-C1E5-A9E35C1D52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0675" y="1452336"/>
            <a:ext cx="9010650" cy="4533900"/>
          </a:xfrm>
          <a:prstGeom prst="rect">
            <a:avLst/>
          </a:prstGeom>
        </p:spPr>
      </p:pic>
      <p:sp>
        <p:nvSpPr>
          <p:cNvPr id="8" name="Titre 10">
            <a:extLst>
              <a:ext uri="{FF2B5EF4-FFF2-40B4-BE49-F238E27FC236}">
                <a16:creationId xmlns:a16="http://schemas.microsoft.com/office/drawing/2014/main" id="{E8A77A76-28CB-5629-14F2-37B56A986D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314036"/>
            <a:ext cx="10836275" cy="871827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Carte d’implantation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0358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FIN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1EC821E-CA1A-6C83-0786-AF12C1B34D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3449638"/>
            <a:ext cx="2425700" cy="703262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Merci</a:t>
            </a:r>
          </a:p>
        </p:txBody>
      </p:sp>
      <p:pic>
        <p:nvPicPr>
          <p:cNvPr id="16" name="Logo CEA">
            <a:extLst>
              <a:ext uri="{FF2B5EF4-FFF2-40B4-BE49-F238E27FC236}">
                <a16:creationId xmlns:a16="http://schemas.microsoft.com/office/drawing/2014/main" id="{1051C7ED-2FE9-229E-F0BD-000C6D22DE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38" y="728663"/>
            <a:ext cx="1803600" cy="1803600"/>
          </a:xfrm>
          <a:prstGeom prst="rect">
            <a:avLst/>
          </a:prstGeom>
        </p:spPr>
      </p:pic>
      <p:sp>
        <p:nvSpPr>
          <p:cNvPr id="8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623888" y="4568370"/>
            <a:ext cx="12260491" cy="48006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 sz="1400" b="1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fr-FR" b="1" dirty="0"/>
              <a:t>CRÉDITS PHOTO</a:t>
            </a:r>
          </a:p>
        </p:txBody>
      </p:sp>
      <p:sp>
        <p:nvSpPr>
          <p:cNvPr id="10" name="Espace réservé du texte 1">
            <a:extLst>
              <a:ext uri="{FF2B5EF4-FFF2-40B4-BE49-F238E27FC236}">
                <a16:creationId xmlns:a16="http://schemas.microsoft.com/office/drawing/2014/main" id="{12BCBA3B-78A1-AE74-0BF7-4192D15213C4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449931" y="4606470"/>
            <a:ext cx="4233862" cy="1595438"/>
          </a:xfrm>
        </p:spPr>
        <p:txBody>
          <a:bodyPr>
            <a:normAutofit fontScale="77500" lnSpcReduction="20000"/>
          </a:bodyPr>
          <a:lstStyle/>
          <a:p>
            <a:r>
              <a:rPr lang="fr-FR" b="1" dirty="0"/>
              <a:t>CEA SACLAY</a:t>
            </a:r>
          </a:p>
          <a:p>
            <a:r>
              <a:rPr lang="fr-FR" dirty="0"/>
              <a:t>91191 Gif-sur-Yvette Cedex</a:t>
            </a:r>
          </a:p>
          <a:p>
            <a:r>
              <a:rPr lang="fr-FR" dirty="0"/>
              <a:t>France</a:t>
            </a:r>
          </a:p>
          <a:p>
            <a:r>
              <a:rPr lang="fr-FR" dirty="0"/>
              <a:t>nathalie.guillaume@cea.fr</a:t>
            </a:r>
          </a:p>
          <a:p>
            <a:r>
              <a:rPr lang="fr-FR" dirty="0"/>
              <a:t>Standard. + 33 1 69 08 60 00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pic>
        <p:nvPicPr>
          <p:cNvPr id="11" name="Image 10"/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520" y="143236"/>
            <a:ext cx="1400074" cy="3999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232968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FIN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1EC821E-CA1A-6C83-0786-AF12C1B34D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3449638"/>
            <a:ext cx="2425700" cy="703262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Merci</a:t>
            </a:r>
          </a:p>
        </p:txBody>
      </p:sp>
      <p:pic>
        <p:nvPicPr>
          <p:cNvPr id="16" name="Logo CEA">
            <a:extLst>
              <a:ext uri="{FF2B5EF4-FFF2-40B4-BE49-F238E27FC236}">
                <a16:creationId xmlns:a16="http://schemas.microsoft.com/office/drawing/2014/main" id="{1051C7ED-2FE9-229E-F0BD-000C6D22DE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38" y="728663"/>
            <a:ext cx="1803600" cy="1803600"/>
          </a:xfrm>
          <a:prstGeom prst="rect">
            <a:avLst/>
          </a:prstGeom>
        </p:spPr>
      </p:pic>
      <p:sp>
        <p:nvSpPr>
          <p:cNvPr id="8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623888" y="4568370"/>
            <a:ext cx="12260491" cy="48006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 sz="1400" b="1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fr-FR" b="1" dirty="0"/>
              <a:t>CRÉDITS PHOTO</a:t>
            </a:r>
          </a:p>
        </p:txBody>
      </p:sp>
      <p:sp>
        <p:nvSpPr>
          <p:cNvPr id="10" name="Espace réservé du texte 1">
            <a:extLst>
              <a:ext uri="{FF2B5EF4-FFF2-40B4-BE49-F238E27FC236}">
                <a16:creationId xmlns:a16="http://schemas.microsoft.com/office/drawing/2014/main" id="{12BCBA3B-78A1-AE74-0BF7-4192D15213C4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449931" y="4606470"/>
            <a:ext cx="4233862" cy="1595438"/>
          </a:xfrm>
        </p:spPr>
        <p:txBody>
          <a:bodyPr>
            <a:normAutofit fontScale="77500" lnSpcReduction="20000"/>
          </a:bodyPr>
          <a:lstStyle/>
          <a:p>
            <a:r>
              <a:rPr lang="fr-FR" b="1" dirty="0"/>
              <a:t>CEA SACLAY</a:t>
            </a:r>
          </a:p>
          <a:p>
            <a:r>
              <a:rPr lang="fr-FR" dirty="0"/>
              <a:t>91191 Gif-sur-Yvette Cedex</a:t>
            </a:r>
          </a:p>
          <a:p>
            <a:r>
              <a:rPr lang="fr-FR" dirty="0"/>
              <a:t>France</a:t>
            </a:r>
          </a:p>
          <a:p>
            <a:r>
              <a:rPr lang="fr-FR" dirty="0"/>
              <a:t>nathalie.guillaume@cea.fr</a:t>
            </a:r>
          </a:p>
          <a:p>
            <a:r>
              <a:rPr lang="fr-FR" dirty="0"/>
              <a:t>Standard. + 33 1 69 08 60 00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duotone>
              <a:prstClr val="black"/>
              <a:srgbClr val="7030A0">
                <a:tint val="45000"/>
                <a:satMod val="400000"/>
              </a:srgbClr>
            </a:duotone>
            <a:lum bright="56000" contrast="8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pic>
        <p:nvPicPr>
          <p:cNvPr id="11" name="Image 10"/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520" y="143236"/>
            <a:ext cx="1400074" cy="3999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942731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FIN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1EC821E-CA1A-6C83-0786-AF12C1B34D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3449638"/>
            <a:ext cx="2425700" cy="703262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Merci</a:t>
            </a:r>
          </a:p>
        </p:txBody>
      </p:sp>
      <p:pic>
        <p:nvPicPr>
          <p:cNvPr id="16" name="Logo CEA">
            <a:extLst>
              <a:ext uri="{FF2B5EF4-FFF2-40B4-BE49-F238E27FC236}">
                <a16:creationId xmlns:a16="http://schemas.microsoft.com/office/drawing/2014/main" id="{1051C7ED-2FE9-229E-F0BD-000C6D22DE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38" y="728663"/>
            <a:ext cx="1803600" cy="1803600"/>
          </a:xfrm>
          <a:prstGeom prst="rect">
            <a:avLst/>
          </a:prstGeom>
        </p:spPr>
      </p:pic>
      <p:sp>
        <p:nvSpPr>
          <p:cNvPr id="8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623888" y="4568370"/>
            <a:ext cx="12260491" cy="48006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 sz="1400" b="1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fr-FR" b="1" dirty="0"/>
              <a:t>CRÉDITS PHOTO</a:t>
            </a:r>
          </a:p>
        </p:txBody>
      </p:sp>
      <p:sp>
        <p:nvSpPr>
          <p:cNvPr id="10" name="Espace réservé du texte 1">
            <a:extLst>
              <a:ext uri="{FF2B5EF4-FFF2-40B4-BE49-F238E27FC236}">
                <a16:creationId xmlns:a16="http://schemas.microsoft.com/office/drawing/2014/main" id="{12BCBA3B-78A1-AE74-0BF7-4192D15213C4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449931" y="4606470"/>
            <a:ext cx="4233862" cy="1595438"/>
          </a:xfrm>
        </p:spPr>
        <p:txBody>
          <a:bodyPr>
            <a:normAutofit fontScale="77500" lnSpcReduction="20000"/>
          </a:bodyPr>
          <a:lstStyle/>
          <a:p>
            <a:r>
              <a:rPr lang="fr-FR" b="1" dirty="0"/>
              <a:t>CEA SACLAY</a:t>
            </a:r>
          </a:p>
          <a:p>
            <a:r>
              <a:rPr lang="fr-FR" dirty="0"/>
              <a:t>91191 Gif-sur-Yvette Cedex</a:t>
            </a:r>
          </a:p>
          <a:p>
            <a:r>
              <a:rPr lang="fr-FR" dirty="0"/>
              <a:t>France</a:t>
            </a:r>
          </a:p>
          <a:p>
            <a:r>
              <a:rPr lang="fr-FR" dirty="0"/>
              <a:t>nathalie.guillaume@cea.fr</a:t>
            </a:r>
          </a:p>
          <a:p>
            <a:r>
              <a:rPr lang="fr-FR" dirty="0"/>
              <a:t>Standard. + 33 1 69 08 60 00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duotone>
              <a:prstClr val="black"/>
              <a:srgbClr val="00B050">
                <a:tint val="45000"/>
                <a:satMod val="400000"/>
              </a:srgbClr>
            </a:duotone>
            <a:lum bright="44000" contras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pic>
        <p:nvPicPr>
          <p:cNvPr id="11" name="Image 10"/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520" y="143236"/>
            <a:ext cx="1400074" cy="3999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94273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Contact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373F48AE-496F-F02F-5148-8492F7C616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888" y="5105625"/>
            <a:ext cx="4651374" cy="1510845"/>
          </a:xfrm>
        </p:spPr>
        <p:txBody>
          <a:bodyPr anchor="t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bg1"/>
                </a:solidFill>
              </a:defRPr>
            </a:lvl2pPr>
            <a:lvl3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3pPr>
            <a:lvl4pPr marL="357188" indent="-17621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</a:defRPr>
            </a:lvl4pPr>
            <a:lvl5pPr marL="538163" indent="-180975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E103F96-5E5B-60F7-F077-8E6E1ABD9DF4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Prénom NOM = 1</a:t>
            </a:r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er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niveau  -  Email / Tél, = 2</a:t>
            </a:r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ème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niveau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1838" y="726066"/>
            <a:ext cx="1806198" cy="1806198"/>
            <a:chOff x="461" y="3861"/>
            <a:chExt cx="304" cy="304"/>
          </a:xfrm>
        </p:grpSpPr>
        <p:sp>
          <p:nvSpPr>
            <p:cNvPr id="1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pic>
        <p:nvPicPr>
          <p:cNvPr id="16" name="Image 15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  <p:sp>
        <p:nvSpPr>
          <p:cNvPr id="15" name="ZoneTexte 14"/>
          <p:cNvSpPr txBox="1"/>
          <p:nvPr userDrawn="1"/>
        </p:nvSpPr>
        <p:spPr>
          <a:xfrm>
            <a:off x="8469746" y="6132945"/>
            <a:ext cx="63546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Emplacement</a:t>
            </a:r>
            <a:r>
              <a:rPr lang="en-US" sz="1200" baseline="0" dirty="0">
                <a:solidFill>
                  <a:schemeClr val="bg1"/>
                </a:solidFill>
              </a:rPr>
              <a:t> logotypes </a:t>
            </a:r>
            <a:r>
              <a:rPr lang="en-US" sz="1200" baseline="0" dirty="0" err="1">
                <a:solidFill>
                  <a:schemeClr val="bg1"/>
                </a:solidFill>
              </a:rPr>
              <a:t>financeurs</a:t>
            </a:r>
            <a:r>
              <a:rPr lang="en-US" sz="1200" baseline="0" dirty="0">
                <a:solidFill>
                  <a:schemeClr val="bg1"/>
                </a:solidFill>
              </a:rPr>
              <a:t>/</a:t>
            </a:r>
            <a:r>
              <a:rPr lang="en-US" sz="1200" baseline="0" dirty="0" err="1">
                <a:solidFill>
                  <a:schemeClr val="bg1"/>
                </a:solidFill>
              </a:rPr>
              <a:t>partenaires</a:t>
            </a:r>
            <a:r>
              <a:rPr lang="en-US" sz="1200" baseline="0" dirty="0">
                <a:solidFill>
                  <a:schemeClr val="bg1"/>
                </a:solidFill>
              </a:rPr>
              <a:t> </a:t>
            </a:r>
            <a:endParaRPr lang="fr-FR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03840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FIN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1EC821E-CA1A-6C83-0786-AF12C1B34D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3449638"/>
            <a:ext cx="2425700" cy="703262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Merci</a:t>
            </a:r>
          </a:p>
        </p:txBody>
      </p:sp>
      <p:pic>
        <p:nvPicPr>
          <p:cNvPr id="15" name="Logo CEA">
            <a:extLst>
              <a:ext uri="{FF2B5EF4-FFF2-40B4-BE49-F238E27FC236}">
                <a16:creationId xmlns:a16="http://schemas.microsoft.com/office/drawing/2014/main" id="{1051C7ED-2FE9-229E-F0BD-000C6D22DE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38" y="728663"/>
            <a:ext cx="1803600" cy="1803600"/>
          </a:xfrm>
          <a:prstGeom prst="rect">
            <a:avLst/>
          </a:prstGeom>
        </p:spPr>
      </p:pic>
      <p:sp>
        <p:nvSpPr>
          <p:cNvPr id="10" name="Espace réservé du texte 4"/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4568370"/>
            <a:ext cx="12260491" cy="48006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 sz="1400" b="1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fr-FR" b="1" dirty="0"/>
              <a:t>CRÉDITS PHOTO</a:t>
            </a:r>
          </a:p>
        </p:txBody>
      </p:sp>
      <p:sp>
        <p:nvSpPr>
          <p:cNvPr id="11" name="Espace réservé du texte 1">
            <a:extLst>
              <a:ext uri="{FF2B5EF4-FFF2-40B4-BE49-F238E27FC236}">
                <a16:creationId xmlns:a16="http://schemas.microsoft.com/office/drawing/2014/main" id="{12BCBA3B-78A1-AE74-0BF7-4192D15213C4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449931" y="4606470"/>
            <a:ext cx="4233862" cy="1595438"/>
          </a:xfrm>
        </p:spPr>
        <p:txBody>
          <a:bodyPr>
            <a:normAutofit fontScale="77500" lnSpcReduction="20000"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b="1" dirty="0"/>
              <a:t>CEA SACLAY</a:t>
            </a:r>
          </a:p>
          <a:p>
            <a:r>
              <a:rPr lang="fr-FR" dirty="0"/>
              <a:t>91191 Gif-sur-Yvette Cedex</a:t>
            </a:r>
          </a:p>
          <a:p>
            <a:r>
              <a:rPr lang="fr-FR" dirty="0"/>
              <a:t>France</a:t>
            </a:r>
          </a:p>
          <a:p>
            <a:r>
              <a:rPr lang="fr-FR" dirty="0"/>
              <a:t>nathalie.guillaume@cea.fr</a:t>
            </a:r>
          </a:p>
          <a:p>
            <a:r>
              <a:rPr lang="fr-FR" dirty="0"/>
              <a:t>Standard. + 33 1 69 08 60 00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  <p:sp>
        <p:nvSpPr>
          <p:cNvPr id="13" name="ZoneTexte 12"/>
          <p:cNvSpPr txBox="1"/>
          <p:nvPr userDrawn="1"/>
        </p:nvSpPr>
        <p:spPr>
          <a:xfrm>
            <a:off x="623888" y="6132945"/>
            <a:ext cx="63546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Emplacement</a:t>
            </a:r>
            <a:r>
              <a:rPr lang="en-US" sz="1200" baseline="0" dirty="0">
                <a:solidFill>
                  <a:schemeClr val="bg1"/>
                </a:solidFill>
              </a:rPr>
              <a:t> logotypes </a:t>
            </a:r>
            <a:r>
              <a:rPr lang="en-US" sz="1200" baseline="0" dirty="0" err="1">
                <a:solidFill>
                  <a:schemeClr val="bg1"/>
                </a:solidFill>
              </a:rPr>
              <a:t>financeurs</a:t>
            </a:r>
            <a:r>
              <a:rPr lang="en-US" sz="1200" baseline="0" dirty="0">
                <a:solidFill>
                  <a:schemeClr val="bg1"/>
                </a:solidFill>
              </a:rPr>
              <a:t>/</a:t>
            </a:r>
            <a:r>
              <a:rPr lang="en-US" sz="1200" baseline="0" dirty="0" err="1">
                <a:solidFill>
                  <a:schemeClr val="bg1"/>
                </a:solidFill>
              </a:rPr>
              <a:t>partenaires</a:t>
            </a:r>
            <a:r>
              <a:rPr lang="en-US" sz="1200" baseline="0" dirty="0">
                <a:solidFill>
                  <a:schemeClr val="bg1"/>
                </a:solidFill>
              </a:rPr>
              <a:t> </a:t>
            </a:r>
            <a:endParaRPr lang="fr-FR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418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2FBAC49-4802-3440-8107-C65AE7ADA05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8" y="1381125"/>
            <a:ext cx="8329612" cy="4795838"/>
          </a:xfrm>
        </p:spPr>
        <p:txBody>
          <a:bodyPr/>
          <a:lstStyle>
            <a:lvl1pPr marL="358775" indent="-358775">
              <a:spcBef>
                <a:spcPts val="1800"/>
              </a:spcBef>
              <a:buClr>
                <a:schemeClr val="bg1"/>
              </a:buClr>
              <a:buSzPct val="100000"/>
              <a:buFont typeface="+mj-lt"/>
              <a:buAutoNum type="arabicPeriod"/>
              <a:defRPr>
                <a:solidFill>
                  <a:schemeClr val="bg1"/>
                </a:solidFill>
                <a:latin typeface="+mj-lt"/>
              </a:defRPr>
            </a:lvl1pPr>
            <a:lvl2pPr marL="358775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Hugues Paradis, DASE/SRCE/LRBN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585063C-DA94-C737-8964-5690FC880710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Sommaire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73EAD267-5658-774B-C712-691DD19633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825" t="773" r="65275" b="5341"/>
          <a:stretch/>
        </p:blipFill>
        <p:spPr>
          <a:xfrm>
            <a:off x="11657814" y="0"/>
            <a:ext cx="534186" cy="6858000"/>
          </a:xfrm>
          <a:prstGeom prst="rect">
            <a:avLst/>
          </a:prstGeom>
        </p:spPr>
      </p:pic>
      <p:grpSp>
        <p:nvGrpSpPr>
          <p:cNvPr id="1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1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4" name="Espace réservé du titre 1">
            <a:extLst>
              <a:ext uri="{FF2B5EF4-FFF2-40B4-BE49-F238E27FC236}">
                <a16:creationId xmlns:a16="http://schemas.microsoft.com/office/drawing/2014/main" id="{1502D9F9-80C2-D30F-8D8B-9F5A494EF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14036"/>
            <a:ext cx="10836275" cy="87182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1215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BC7284E-B7DC-1B92-AD04-6A572601433D}"/>
              </a:ext>
            </a:extLst>
          </p:cNvPr>
          <p:cNvSpPr/>
          <p:nvPr userDrawn="1"/>
        </p:nvSpPr>
        <p:spPr>
          <a:xfrm>
            <a:off x="11085060" y="184666"/>
            <a:ext cx="73183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8" y="1765299"/>
            <a:ext cx="8659812" cy="4148139"/>
          </a:xfrm>
        </p:spPr>
        <p:txBody>
          <a:bodyPr numCol="2" spcCol="360000"/>
          <a:lstStyle>
            <a:lvl1pPr marL="358775" indent="-358775">
              <a:spcBef>
                <a:spcPts val="1800"/>
              </a:spcBef>
              <a:buClr>
                <a:schemeClr val="tx2"/>
              </a:buClr>
              <a:buSzPct val="100000"/>
              <a:buFont typeface="+mj-lt"/>
              <a:buAutoNum type="arabicPeriod"/>
              <a:defRPr>
                <a:solidFill>
                  <a:schemeClr val="tx1"/>
                </a:solidFill>
                <a:latin typeface="+mj-lt"/>
              </a:defRPr>
            </a:lvl1pPr>
            <a:lvl2pPr marL="358775" indent="0">
              <a:buFontTx/>
              <a:buNone/>
              <a:defRPr sz="1400">
                <a:solidFill>
                  <a:schemeClr val="tx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585063C-DA94-C737-8964-5690FC880710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Sommaire light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21E7187-2172-D725-E095-C0FCE93238AE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:Ce sommaire est sur deux colonnes, pour passer sur une colonne : Clic droit sur la zone de texte + « Format de la forme » / « Options de texte » / « Colonnes » = 1 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3F8C16D-D3AF-ABDE-CBC3-F84437C54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Hugues Paradis, DASE/SRCE/LRBN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8F8C65E-ED24-9480-7B62-60AC7C787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3" name="PATTERN 14">
            <a:extLst>
              <a:ext uri="{FF2B5EF4-FFF2-40B4-BE49-F238E27FC236}">
                <a16:creationId xmlns:a16="http://schemas.microsoft.com/office/drawing/2014/main" id="{2582F57D-4CEF-BB5A-C74F-450386FD8E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16" t="78958" r="51389" b="-23326"/>
          <a:stretch/>
        </p:blipFill>
        <p:spPr>
          <a:xfrm rot="5400000">
            <a:off x="7962098" y="2647150"/>
            <a:ext cx="6868406" cy="1591397"/>
          </a:xfrm>
          <a:prstGeom prst="rect">
            <a:avLst/>
          </a:prstGeom>
        </p:spPr>
      </p:pic>
      <p:sp>
        <p:nvSpPr>
          <p:cNvPr id="14" name="Espace réservé du titre 1">
            <a:extLst>
              <a:ext uri="{FF2B5EF4-FFF2-40B4-BE49-F238E27FC236}">
                <a16:creationId xmlns:a16="http://schemas.microsoft.com/office/drawing/2014/main" id="{1502D9F9-80C2-D30F-8D8B-9F5A494EF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14036"/>
            <a:ext cx="10836275" cy="87182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654312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C297F72-9AE9-FCA1-E35C-172594739B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09988" y="2171700"/>
            <a:ext cx="7750175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8D3273-E080-F9CC-63A9-0032F5C40F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09988" y="4702628"/>
            <a:ext cx="7750175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Hugues Paradis, DASE/SRCE/LRBN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CE5019BD-FEE2-4904-8DD7-C35C97AA3BF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857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988CD6-F875-5F20-CB25-53D3006C5582}"/>
              </a:ext>
            </a:extLst>
          </p:cNvPr>
          <p:cNvSpPr/>
          <p:nvPr userDrawn="1"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de section</a:t>
            </a:r>
          </a:p>
        </p:txBody>
      </p:sp>
      <p:pic>
        <p:nvPicPr>
          <p:cNvPr id="26" name="PATTERN 14">
            <a:extLst>
              <a:ext uri="{FF2B5EF4-FFF2-40B4-BE49-F238E27FC236}">
                <a16:creationId xmlns:a16="http://schemas.microsoft.com/office/drawing/2014/main" id="{A9F2846A-9310-83E8-0175-AEDB4CD521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2" t="81597" r="4284" b="-1066"/>
          <a:stretch/>
        </p:blipFill>
        <p:spPr>
          <a:xfrm>
            <a:off x="0" y="0"/>
            <a:ext cx="12192001" cy="591852"/>
          </a:xfrm>
          <a:prstGeom prst="rect">
            <a:avLst/>
          </a:prstGeom>
        </p:spPr>
      </p:pic>
      <p:grpSp>
        <p:nvGrpSpPr>
          <p:cNvPr id="2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2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605430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5675086" y="0"/>
            <a:ext cx="651691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C297F72-9AE9-FCA1-E35C-172594739B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09988" y="2171700"/>
            <a:ext cx="7750175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8D3273-E080-F9CC-63A9-0032F5C40F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09988" y="4702628"/>
            <a:ext cx="7750175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CE5019BD-FEE2-4904-8DD7-C35C97AA3BF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857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988CD6-F875-5F20-CB25-53D3006C5582}"/>
              </a:ext>
            </a:extLst>
          </p:cNvPr>
          <p:cNvSpPr/>
          <p:nvPr userDrawn="1"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2"/>
              </a:solidFill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de section light</a:t>
            </a:r>
          </a:p>
        </p:txBody>
      </p:sp>
      <p:pic>
        <p:nvPicPr>
          <p:cNvPr id="8" name="PATTERN 14">
            <a:extLst>
              <a:ext uri="{FF2B5EF4-FFF2-40B4-BE49-F238E27FC236}">
                <a16:creationId xmlns:a16="http://schemas.microsoft.com/office/drawing/2014/main" id="{2582F57D-4CEF-BB5A-C74F-450386FD8E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65" t="80145" r="2860" b="-12214"/>
          <a:stretch/>
        </p:blipFill>
        <p:spPr>
          <a:xfrm>
            <a:off x="0" y="0"/>
            <a:ext cx="12192001" cy="974400"/>
          </a:xfrm>
          <a:prstGeom prst="rect">
            <a:avLst/>
          </a:prstGeom>
        </p:spPr>
      </p:pic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ABB4C71F-0E19-B583-5B43-59128B9CB24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Hugues Paradis, DASE/SRCE/LRBN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035A95C-D228-2D25-8FE9-AE69EC81778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95646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Bleu fonc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C297F72-9AE9-FCA1-E35C-172594739B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09988" y="2171700"/>
            <a:ext cx="7750175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8D3273-E080-F9CC-63A9-0032F5C40F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09988" y="4702628"/>
            <a:ext cx="7750175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26600" y="6343650"/>
            <a:ext cx="1016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16/01/2024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Hugues Paradis, DASE/SRCE/LRBN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CE5019BD-FEE2-4904-8DD7-C35C97AA3BF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857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988CD6-F875-5F20-CB25-53D3006C5582}"/>
              </a:ext>
            </a:extLst>
          </p:cNvPr>
          <p:cNvSpPr/>
          <p:nvPr userDrawn="1"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de section Bleu foncé</a:t>
            </a:r>
          </a:p>
        </p:txBody>
      </p:sp>
      <p:pic>
        <p:nvPicPr>
          <p:cNvPr id="14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pic>
        <p:nvPicPr>
          <p:cNvPr id="15" name="PATTERN 14">
            <a:extLst>
              <a:ext uri="{FF2B5EF4-FFF2-40B4-BE49-F238E27FC236}">
                <a16:creationId xmlns:a16="http://schemas.microsoft.com/office/drawing/2014/main" id="{A9F2846A-9310-83E8-0175-AEDB4CD521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2" t="81597" r="4284" b="-1066"/>
          <a:stretch/>
        </p:blipFill>
        <p:spPr>
          <a:xfrm>
            <a:off x="0" y="0"/>
            <a:ext cx="12192001" cy="591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025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image" Target="../media/image1.emf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502D9F9-80C2-D30F-8D8B-9F5A494EF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14036"/>
            <a:ext cx="10836275" cy="87182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E62F5FE-77B2-23B0-C532-AEB2E287C5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381125"/>
            <a:ext cx="10836275" cy="4532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5C35D0C-47E7-5C23-F3E1-F607F10E2C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12900" y="6343650"/>
            <a:ext cx="7937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Hugues Paradis, DASE/SRCE/LRBN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D08E43D-0343-547B-3EBE-C6B616E5AC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99334" y="6343650"/>
            <a:ext cx="6937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  <a:latin typeface="+mn-lt"/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46ABF54-0208-8358-C021-5A069CF31898}"/>
              </a:ext>
            </a:extLst>
          </p:cNvPr>
          <p:cNvSpPr/>
          <p:nvPr userDrawn="1"/>
        </p:nvSpPr>
        <p:spPr>
          <a:xfrm>
            <a:off x="11641138" y="0"/>
            <a:ext cx="55086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pic>
        <p:nvPicPr>
          <p:cNvPr id="10" name="PATTERN CARRE DECAL" hidden="1">
            <a:extLst>
              <a:ext uri="{FF2B5EF4-FFF2-40B4-BE49-F238E27FC236}">
                <a16:creationId xmlns:a16="http://schemas.microsoft.com/office/drawing/2014/main" id="{57B8022F-6BAC-B272-714C-3051A2DF82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9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7446433" y="-1"/>
            <a:ext cx="4745567" cy="416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38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60" r:id="rId3"/>
    <p:sldLayoutId id="2147483661" r:id="rId4"/>
    <p:sldLayoutId id="2147483664" r:id="rId5"/>
    <p:sldLayoutId id="2147483665" r:id="rId6"/>
    <p:sldLayoutId id="2147483651" r:id="rId7"/>
    <p:sldLayoutId id="2147483683" r:id="rId8"/>
    <p:sldLayoutId id="2147483678" r:id="rId9"/>
    <p:sldLayoutId id="2147483676" r:id="rId10"/>
    <p:sldLayoutId id="2147483650" r:id="rId11"/>
    <p:sldLayoutId id="2147483666" r:id="rId12"/>
    <p:sldLayoutId id="2147483669" r:id="rId13"/>
    <p:sldLayoutId id="2147483653" r:id="rId14"/>
    <p:sldLayoutId id="2147483685" r:id="rId15"/>
    <p:sldLayoutId id="2147483684" r:id="rId16"/>
    <p:sldLayoutId id="2147483671" r:id="rId17"/>
    <p:sldLayoutId id="2147483690" r:id="rId18"/>
    <p:sldLayoutId id="2147483672" r:id="rId19"/>
    <p:sldLayoutId id="2147483687" r:id="rId20"/>
    <p:sldLayoutId id="2147483686" r:id="rId21"/>
    <p:sldLayoutId id="2147483654" r:id="rId22"/>
    <p:sldLayoutId id="2147483701" r:id="rId23"/>
    <p:sldLayoutId id="2147483655" r:id="rId24"/>
    <p:sldLayoutId id="2147483700" r:id="rId25"/>
    <p:sldLayoutId id="2147483691" r:id="rId26"/>
    <p:sldLayoutId id="2147483692" r:id="rId27"/>
    <p:sldLayoutId id="2147483667" r:id="rId28"/>
    <p:sldLayoutId id="2147483673" r:id="rId29"/>
    <p:sldLayoutId id="2147483674" r:id="rId30"/>
    <p:sldLayoutId id="2147483675" r:id="rId31"/>
    <p:sldLayoutId id="2147483681" r:id="rId32"/>
    <p:sldLayoutId id="2147483682" r:id="rId33"/>
    <p:sldLayoutId id="2147483693" r:id="rId34"/>
    <p:sldLayoutId id="2147483696" r:id="rId35"/>
    <p:sldLayoutId id="2147483697" r:id="rId36"/>
    <p:sldLayoutId id="2147483688" r:id="rId37"/>
    <p:sldLayoutId id="2147483689" r:id="rId38"/>
    <p:sldLayoutId id="2147483698" r:id="rId39"/>
    <p:sldLayoutId id="2147483699" r:id="rId40"/>
    <p:sldLayoutId id="2147483695" r:id="rId41"/>
    <p:sldLayoutId id="2147483662" r:id="rId42"/>
    <p:sldLayoutId id="2147483702" r:id="rId43"/>
    <p:sldLayoutId id="2147483703" r:id="rId44"/>
    <p:sldLayoutId id="2147483668" r:id="rId45"/>
    <p:sldLayoutId id="2147483694" r:id="rId4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Clr>
          <a:schemeClr val="tx2"/>
        </a:buClr>
        <a:buSzPct val="90000"/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66700" indent="-2667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SzPct val="9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1338" indent="-274638" algn="l" defTabSz="914400" rtl="0" eaLnBrk="1" latinLnBrk="0" hangingPunct="1">
        <a:lnSpc>
          <a:spcPct val="100000"/>
        </a:lnSpc>
        <a:spcBef>
          <a:spcPts val="500"/>
        </a:spcBef>
        <a:buSzPct val="9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08038" indent="-266700" algn="l" defTabSz="914400" rtl="0" eaLnBrk="1" latinLnBrk="0" hangingPunct="1">
        <a:lnSpc>
          <a:spcPct val="100000"/>
        </a:lnSpc>
        <a:spcBef>
          <a:spcPts val="500"/>
        </a:spcBef>
        <a:buSzPct val="9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74738" indent="-266700" algn="l" defTabSz="914400" rtl="0" eaLnBrk="1" latinLnBrk="0" hangingPunct="1">
        <a:lnSpc>
          <a:spcPct val="100000"/>
        </a:lnSpc>
        <a:spcBef>
          <a:spcPts val="500"/>
        </a:spcBef>
        <a:buSzPct val="9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59" userDrawn="1">
          <p15:clr>
            <a:srgbClr val="F26B43"/>
          </p15:clr>
        </p15:guide>
        <p15:guide id="2" orient="horz" pos="3861" userDrawn="1">
          <p15:clr>
            <a:srgbClr val="F26B43"/>
          </p15:clr>
        </p15:guide>
        <p15:guide id="3" pos="461" userDrawn="1">
          <p15:clr>
            <a:srgbClr val="F26B43"/>
          </p15:clr>
        </p15:guide>
        <p15:guide id="4" pos="7219" userDrawn="1">
          <p15:clr>
            <a:srgbClr val="F26B43"/>
          </p15:clr>
        </p15:guide>
        <p15:guide id="5" pos="393" userDrawn="1">
          <p15:clr>
            <a:srgbClr val="F26B43"/>
          </p15:clr>
        </p15:guide>
        <p15:guide id="6" pos="7333" userDrawn="1">
          <p15:clr>
            <a:srgbClr val="F26B43"/>
          </p15:clr>
        </p15:guide>
        <p15:guide id="7" orient="horz" pos="37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6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tags" Target="../tags/tag75.xml"/><Relationship Id="rId18" Type="http://schemas.openxmlformats.org/officeDocument/2006/relationships/tags" Target="../tags/tag80.xml"/><Relationship Id="rId26" Type="http://schemas.openxmlformats.org/officeDocument/2006/relationships/tags" Target="../tags/tag88.xml"/><Relationship Id="rId39" Type="http://schemas.openxmlformats.org/officeDocument/2006/relationships/tags" Target="../tags/tag101.xml"/><Relationship Id="rId21" Type="http://schemas.openxmlformats.org/officeDocument/2006/relationships/tags" Target="../tags/tag83.xml"/><Relationship Id="rId34" Type="http://schemas.openxmlformats.org/officeDocument/2006/relationships/tags" Target="../tags/tag96.xml"/><Relationship Id="rId42" Type="http://schemas.openxmlformats.org/officeDocument/2006/relationships/image" Target="../media/image34.png"/><Relationship Id="rId47" Type="http://schemas.openxmlformats.org/officeDocument/2006/relationships/image" Target="../media/image39.png"/><Relationship Id="rId55" Type="http://schemas.openxmlformats.org/officeDocument/2006/relationships/image" Target="../media/image43.png"/><Relationship Id="rId63" Type="http://schemas.openxmlformats.org/officeDocument/2006/relationships/image" Target="../media/image420.png"/><Relationship Id="rId7" Type="http://schemas.openxmlformats.org/officeDocument/2006/relationships/tags" Target="../tags/tag69.xml"/><Relationship Id="rId2" Type="http://schemas.openxmlformats.org/officeDocument/2006/relationships/tags" Target="../tags/tag64.xml"/><Relationship Id="rId16" Type="http://schemas.openxmlformats.org/officeDocument/2006/relationships/tags" Target="../tags/tag78.xml"/><Relationship Id="rId29" Type="http://schemas.openxmlformats.org/officeDocument/2006/relationships/tags" Target="../tags/tag91.xml"/><Relationship Id="rId11" Type="http://schemas.openxmlformats.org/officeDocument/2006/relationships/tags" Target="../tags/tag73.xml"/><Relationship Id="rId24" Type="http://schemas.openxmlformats.org/officeDocument/2006/relationships/tags" Target="../tags/tag86.xml"/><Relationship Id="rId32" Type="http://schemas.openxmlformats.org/officeDocument/2006/relationships/tags" Target="../tags/tag94.xml"/><Relationship Id="rId37" Type="http://schemas.openxmlformats.org/officeDocument/2006/relationships/tags" Target="../tags/tag99.xml"/><Relationship Id="rId40" Type="http://schemas.openxmlformats.org/officeDocument/2006/relationships/slideLayout" Target="../slideLayouts/slideLayout11.xml"/><Relationship Id="rId45" Type="http://schemas.openxmlformats.org/officeDocument/2006/relationships/image" Target="../media/image37.png"/><Relationship Id="rId53" Type="http://schemas.openxmlformats.org/officeDocument/2006/relationships/image" Target="../media/image320.png"/><Relationship Id="rId58" Type="http://schemas.openxmlformats.org/officeDocument/2006/relationships/image" Target="../media/image370.png"/><Relationship Id="rId5" Type="http://schemas.openxmlformats.org/officeDocument/2006/relationships/tags" Target="../tags/tag67.xml"/><Relationship Id="rId61" Type="http://schemas.openxmlformats.org/officeDocument/2006/relationships/image" Target="../media/image400.png"/><Relationship Id="rId19" Type="http://schemas.openxmlformats.org/officeDocument/2006/relationships/tags" Target="../tags/tag81.xml"/><Relationship Id="rId14" Type="http://schemas.openxmlformats.org/officeDocument/2006/relationships/tags" Target="../tags/tag76.xml"/><Relationship Id="rId22" Type="http://schemas.openxmlformats.org/officeDocument/2006/relationships/tags" Target="../tags/tag84.xml"/><Relationship Id="rId27" Type="http://schemas.openxmlformats.org/officeDocument/2006/relationships/tags" Target="../tags/tag89.xml"/><Relationship Id="rId30" Type="http://schemas.openxmlformats.org/officeDocument/2006/relationships/tags" Target="../tags/tag92.xml"/><Relationship Id="rId35" Type="http://schemas.openxmlformats.org/officeDocument/2006/relationships/tags" Target="../tags/tag97.xml"/><Relationship Id="rId43" Type="http://schemas.openxmlformats.org/officeDocument/2006/relationships/image" Target="../media/image35.png"/><Relationship Id="rId48" Type="http://schemas.openxmlformats.org/officeDocument/2006/relationships/image" Target="../media/image40.png"/><Relationship Id="rId56" Type="http://schemas.openxmlformats.org/officeDocument/2006/relationships/image" Target="../media/image44.png"/><Relationship Id="rId8" Type="http://schemas.openxmlformats.org/officeDocument/2006/relationships/tags" Target="../tags/tag70.xml"/><Relationship Id="rId3" Type="http://schemas.openxmlformats.org/officeDocument/2006/relationships/tags" Target="../tags/tag65.xml"/><Relationship Id="rId12" Type="http://schemas.openxmlformats.org/officeDocument/2006/relationships/tags" Target="../tags/tag74.xml"/><Relationship Id="rId17" Type="http://schemas.openxmlformats.org/officeDocument/2006/relationships/tags" Target="../tags/tag79.xml"/><Relationship Id="rId25" Type="http://schemas.openxmlformats.org/officeDocument/2006/relationships/tags" Target="../tags/tag87.xml"/><Relationship Id="rId33" Type="http://schemas.openxmlformats.org/officeDocument/2006/relationships/tags" Target="../tags/tag95.xml"/><Relationship Id="rId38" Type="http://schemas.openxmlformats.org/officeDocument/2006/relationships/tags" Target="../tags/tag100.xml"/><Relationship Id="rId46" Type="http://schemas.openxmlformats.org/officeDocument/2006/relationships/image" Target="../media/image38.png"/><Relationship Id="rId59" Type="http://schemas.openxmlformats.org/officeDocument/2006/relationships/image" Target="../media/image380.png"/><Relationship Id="rId20" Type="http://schemas.openxmlformats.org/officeDocument/2006/relationships/tags" Target="../tags/tag82.xml"/><Relationship Id="rId41" Type="http://schemas.openxmlformats.org/officeDocument/2006/relationships/image" Target="../media/image33.png"/><Relationship Id="rId54" Type="http://schemas.openxmlformats.org/officeDocument/2006/relationships/image" Target="../media/image42.png"/><Relationship Id="rId62" Type="http://schemas.openxmlformats.org/officeDocument/2006/relationships/image" Target="../media/image410.png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15" Type="http://schemas.openxmlformats.org/officeDocument/2006/relationships/tags" Target="../tags/tag77.xml"/><Relationship Id="rId23" Type="http://schemas.openxmlformats.org/officeDocument/2006/relationships/tags" Target="../tags/tag85.xml"/><Relationship Id="rId28" Type="http://schemas.openxmlformats.org/officeDocument/2006/relationships/tags" Target="../tags/tag90.xml"/><Relationship Id="rId36" Type="http://schemas.openxmlformats.org/officeDocument/2006/relationships/tags" Target="../tags/tag98.xml"/><Relationship Id="rId49" Type="http://schemas.openxmlformats.org/officeDocument/2006/relationships/image" Target="../media/image41.png"/><Relationship Id="rId57" Type="http://schemas.openxmlformats.org/officeDocument/2006/relationships/image" Target="../media/image360.png"/><Relationship Id="rId10" Type="http://schemas.openxmlformats.org/officeDocument/2006/relationships/tags" Target="../tags/tag72.xml"/><Relationship Id="rId31" Type="http://schemas.openxmlformats.org/officeDocument/2006/relationships/tags" Target="../tags/tag93.xml"/><Relationship Id="rId44" Type="http://schemas.openxmlformats.org/officeDocument/2006/relationships/image" Target="../media/image36.png"/><Relationship Id="rId52" Type="http://schemas.openxmlformats.org/officeDocument/2006/relationships/image" Target="../media/image310.png"/><Relationship Id="rId60" Type="http://schemas.openxmlformats.org/officeDocument/2006/relationships/image" Target="../media/image390.png"/><Relationship Id="rId4" Type="http://schemas.openxmlformats.org/officeDocument/2006/relationships/tags" Target="../tags/tag66.xml"/><Relationship Id="rId9" Type="http://schemas.openxmlformats.org/officeDocument/2006/relationships/tags" Target="../tags/tag7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5" Type="http://schemas.openxmlformats.org/officeDocument/2006/relationships/tags" Target="../tags/tag106.xml"/><Relationship Id="rId10" Type="http://schemas.openxmlformats.org/officeDocument/2006/relationships/image" Target="../media/image45.png"/><Relationship Id="rId4" Type="http://schemas.openxmlformats.org/officeDocument/2006/relationships/tags" Target="../tags/tag105.xml"/><Relationship Id="rId9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image" Target="../media/image47.png"/><Relationship Id="rId5" Type="http://schemas.openxmlformats.org/officeDocument/2006/relationships/tags" Target="../tags/tag114.xml"/><Relationship Id="rId10" Type="http://schemas.openxmlformats.org/officeDocument/2006/relationships/image" Target="../media/image46.png"/><Relationship Id="rId4" Type="http://schemas.openxmlformats.org/officeDocument/2006/relationships/tags" Target="../tags/tag113.xml"/><Relationship Id="rId9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25.xml"/><Relationship Id="rId13" Type="http://schemas.openxmlformats.org/officeDocument/2006/relationships/tags" Target="../tags/tag130.xml"/><Relationship Id="rId18" Type="http://schemas.openxmlformats.org/officeDocument/2006/relationships/tags" Target="../tags/tag135.xml"/><Relationship Id="rId26" Type="http://schemas.openxmlformats.org/officeDocument/2006/relationships/tags" Target="../tags/tag143.xml"/><Relationship Id="rId3" Type="http://schemas.openxmlformats.org/officeDocument/2006/relationships/tags" Target="../tags/tag120.xml"/><Relationship Id="rId21" Type="http://schemas.openxmlformats.org/officeDocument/2006/relationships/tags" Target="../tags/tag138.xml"/><Relationship Id="rId7" Type="http://schemas.openxmlformats.org/officeDocument/2006/relationships/tags" Target="../tags/tag124.xml"/><Relationship Id="rId12" Type="http://schemas.openxmlformats.org/officeDocument/2006/relationships/tags" Target="../tags/tag129.xml"/><Relationship Id="rId17" Type="http://schemas.openxmlformats.org/officeDocument/2006/relationships/tags" Target="../tags/tag134.xml"/><Relationship Id="rId25" Type="http://schemas.openxmlformats.org/officeDocument/2006/relationships/tags" Target="../tags/tag142.xml"/><Relationship Id="rId2" Type="http://schemas.openxmlformats.org/officeDocument/2006/relationships/tags" Target="../tags/tag119.xml"/><Relationship Id="rId16" Type="http://schemas.openxmlformats.org/officeDocument/2006/relationships/tags" Target="../tags/tag133.xml"/><Relationship Id="rId20" Type="http://schemas.openxmlformats.org/officeDocument/2006/relationships/tags" Target="../tags/tag137.xml"/><Relationship Id="rId29" Type="http://schemas.openxmlformats.org/officeDocument/2006/relationships/slideLayout" Target="../slideLayouts/slideLayout11.xml"/><Relationship Id="rId1" Type="http://schemas.openxmlformats.org/officeDocument/2006/relationships/tags" Target="../tags/tag118.xml"/><Relationship Id="rId6" Type="http://schemas.openxmlformats.org/officeDocument/2006/relationships/tags" Target="../tags/tag123.xml"/><Relationship Id="rId11" Type="http://schemas.openxmlformats.org/officeDocument/2006/relationships/tags" Target="../tags/tag128.xml"/><Relationship Id="rId24" Type="http://schemas.openxmlformats.org/officeDocument/2006/relationships/tags" Target="../tags/tag141.xml"/><Relationship Id="rId5" Type="http://schemas.openxmlformats.org/officeDocument/2006/relationships/tags" Target="../tags/tag122.xml"/><Relationship Id="rId15" Type="http://schemas.openxmlformats.org/officeDocument/2006/relationships/tags" Target="../tags/tag132.xml"/><Relationship Id="rId23" Type="http://schemas.openxmlformats.org/officeDocument/2006/relationships/tags" Target="../tags/tag140.xml"/><Relationship Id="rId28" Type="http://schemas.openxmlformats.org/officeDocument/2006/relationships/tags" Target="../tags/tag145.xml"/><Relationship Id="rId10" Type="http://schemas.openxmlformats.org/officeDocument/2006/relationships/tags" Target="../tags/tag127.xml"/><Relationship Id="rId19" Type="http://schemas.openxmlformats.org/officeDocument/2006/relationships/tags" Target="../tags/tag136.xml"/><Relationship Id="rId31" Type="http://schemas.openxmlformats.org/officeDocument/2006/relationships/image" Target="../media/image48.png"/><Relationship Id="rId4" Type="http://schemas.openxmlformats.org/officeDocument/2006/relationships/tags" Target="../tags/tag121.xml"/><Relationship Id="rId9" Type="http://schemas.openxmlformats.org/officeDocument/2006/relationships/tags" Target="../tags/tag126.xml"/><Relationship Id="rId14" Type="http://schemas.openxmlformats.org/officeDocument/2006/relationships/tags" Target="../tags/tag131.xml"/><Relationship Id="rId22" Type="http://schemas.openxmlformats.org/officeDocument/2006/relationships/tags" Target="../tags/tag139.xml"/><Relationship Id="rId27" Type="http://schemas.openxmlformats.org/officeDocument/2006/relationships/tags" Target="../tags/tag144.xml"/><Relationship Id="rId30" Type="http://schemas.openxmlformats.org/officeDocument/2006/relationships/notesSlide" Target="../notesSlides/notesSlide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53.xml"/><Relationship Id="rId13" Type="http://schemas.openxmlformats.org/officeDocument/2006/relationships/tags" Target="../tags/tag158.xml"/><Relationship Id="rId18" Type="http://schemas.openxmlformats.org/officeDocument/2006/relationships/tags" Target="../tags/tag163.xml"/><Relationship Id="rId3" Type="http://schemas.openxmlformats.org/officeDocument/2006/relationships/tags" Target="../tags/tag148.xml"/><Relationship Id="rId21" Type="http://schemas.openxmlformats.org/officeDocument/2006/relationships/slideLayout" Target="../slideLayouts/slideLayout11.xml"/><Relationship Id="rId7" Type="http://schemas.openxmlformats.org/officeDocument/2006/relationships/tags" Target="../tags/tag152.xml"/><Relationship Id="rId12" Type="http://schemas.openxmlformats.org/officeDocument/2006/relationships/tags" Target="../tags/tag157.xml"/><Relationship Id="rId17" Type="http://schemas.openxmlformats.org/officeDocument/2006/relationships/tags" Target="../tags/tag162.xml"/><Relationship Id="rId2" Type="http://schemas.openxmlformats.org/officeDocument/2006/relationships/tags" Target="../tags/tag147.xml"/><Relationship Id="rId16" Type="http://schemas.openxmlformats.org/officeDocument/2006/relationships/tags" Target="../tags/tag161.xml"/><Relationship Id="rId20" Type="http://schemas.openxmlformats.org/officeDocument/2006/relationships/tags" Target="../tags/tag165.xml"/><Relationship Id="rId1" Type="http://schemas.openxmlformats.org/officeDocument/2006/relationships/tags" Target="../tags/tag146.xml"/><Relationship Id="rId6" Type="http://schemas.openxmlformats.org/officeDocument/2006/relationships/tags" Target="../tags/tag151.xml"/><Relationship Id="rId11" Type="http://schemas.openxmlformats.org/officeDocument/2006/relationships/tags" Target="../tags/tag156.xml"/><Relationship Id="rId5" Type="http://schemas.openxmlformats.org/officeDocument/2006/relationships/tags" Target="../tags/tag150.xml"/><Relationship Id="rId15" Type="http://schemas.openxmlformats.org/officeDocument/2006/relationships/tags" Target="../tags/tag160.xml"/><Relationship Id="rId23" Type="http://schemas.openxmlformats.org/officeDocument/2006/relationships/image" Target="../media/image49.png"/><Relationship Id="rId10" Type="http://schemas.openxmlformats.org/officeDocument/2006/relationships/tags" Target="../tags/tag155.xml"/><Relationship Id="rId19" Type="http://schemas.openxmlformats.org/officeDocument/2006/relationships/tags" Target="../tags/tag164.xml"/><Relationship Id="rId4" Type="http://schemas.openxmlformats.org/officeDocument/2006/relationships/tags" Target="../tags/tag149.xml"/><Relationship Id="rId9" Type="http://schemas.openxmlformats.org/officeDocument/2006/relationships/tags" Target="../tags/tag154.xml"/><Relationship Id="rId14" Type="http://schemas.openxmlformats.org/officeDocument/2006/relationships/tags" Target="../tags/tag159.xml"/><Relationship Id="rId22" Type="http://schemas.openxmlformats.org/officeDocument/2006/relationships/notesSlide" Target="../notesSlides/notesSlide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tags" Target="../tags/tag168.xml"/><Relationship Id="rId7" Type="http://schemas.openxmlformats.org/officeDocument/2006/relationships/slideLayout" Target="../slideLayouts/slideLayout11.xml"/><Relationship Id="rId2" Type="http://schemas.openxmlformats.org/officeDocument/2006/relationships/tags" Target="../tags/tag167.xml"/><Relationship Id="rId1" Type="http://schemas.openxmlformats.org/officeDocument/2006/relationships/tags" Target="../tags/tag166.xml"/><Relationship Id="rId6" Type="http://schemas.openxmlformats.org/officeDocument/2006/relationships/tags" Target="../tags/tag171.xml"/><Relationship Id="rId5" Type="http://schemas.openxmlformats.org/officeDocument/2006/relationships/tags" Target="../tags/tag170.xml"/><Relationship Id="rId4" Type="http://schemas.openxmlformats.org/officeDocument/2006/relationships/tags" Target="../tags/tag16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tags" Target="../tags/tag174.xml"/><Relationship Id="rId7" Type="http://schemas.openxmlformats.org/officeDocument/2006/relationships/slideLayout" Target="../slideLayouts/slideLayout11.xml"/><Relationship Id="rId2" Type="http://schemas.openxmlformats.org/officeDocument/2006/relationships/tags" Target="../tags/tag173.xml"/><Relationship Id="rId1" Type="http://schemas.openxmlformats.org/officeDocument/2006/relationships/tags" Target="../tags/tag172.xml"/><Relationship Id="rId6" Type="http://schemas.openxmlformats.org/officeDocument/2006/relationships/tags" Target="../tags/tag177.xml"/><Relationship Id="rId5" Type="http://schemas.openxmlformats.org/officeDocument/2006/relationships/tags" Target="../tags/tag176.xml"/><Relationship Id="rId4" Type="http://schemas.openxmlformats.org/officeDocument/2006/relationships/tags" Target="../tags/tag17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12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11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9.xml"/><Relationship Id="rId7" Type="http://schemas.openxmlformats.org/officeDocument/2006/relationships/notesSlide" Target="../notesSlides/notesSlide1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Layout" Target="../slideLayouts/slideLayout26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13" Type="http://schemas.openxmlformats.org/officeDocument/2006/relationships/tags" Target="../tags/tag24.xml"/><Relationship Id="rId18" Type="http://schemas.openxmlformats.org/officeDocument/2006/relationships/tags" Target="../tags/tag29.xml"/><Relationship Id="rId26" Type="http://schemas.openxmlformats.org/officeDocument/2006/relationships/image" Target="../media/image18.png"/><Relationship Id="rId3" Type="http://schemas.openxmlformats.org/officeDocument/2006/relationships/tags" Target="../tags/tag14.xml"/><Relationship Id="rId21" Type="http://schemas.openxmlformats.org/officeDocument/2006/relationships/tags" Target="../tags/tag24.xml"/><Relationship Id="rId7" Type="http://schemas.openxmlformats.org/officeDocument/2006/relationships/tags" Target="../tags/tag18.xml"/><Relationship Id="rId12" Type="http://schemas.openxmlformats.org/officeDocument/2006/relationships/tags" Target="../tags/tag23.xml"/><Relationship Id="rId17" Type="http://schemas.openxmlformats.org/officeDocument/2006/relationships/tags" Target="../tags/tag28.xml"/><Relationship Id="rId25" Type="http://schemas.openxmlformats.org/officeDocument/2006/relationships/image" Target="../media/image17.png"/><Relationship Id="rId2" Type="http://schemas.openxmlformats.org/officeDocument/2006/relationships/tags" Target="../tags/tag13.xml"/><Relationship Id="rId16" Type="http://schemas.openxmlformats.org/officeDocument/2006/relationships/tags" Target="../tags/tag27.xml"/><Relationship Id="rId20" Type="http://schemas.openxmlformats.org/officeDocument/2006/relationships/image" Target="../media/image15.png"/><Relationship Id="rId29" Type="http://schemas.openxmlformats.org/officeDocument/2006/relationships/tags" Target="../tags/tag18.xml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1" Type="http://schemas.openxmlformats.org/officeDocument/2006/relationships/tags" Target="../tags/tag22.xml"/><Relationship Id="rId24" Type="http://schemas.openxmlformats.org/officeDocument/2006/relationships/image" Target="../media/image16.png"/><Relationship Id="rId5" Type="http://schemas.openxmlformats.org/officeDocument/2006/relationships/tags" Target="../tags/tag16.xml"/><Relationship Id="rId15" Type="http://schemas.openxmlformats.org/officeDocument/2006/relationships/tags" Target="../tags/tag26.xml"/><Relationship Id="rId23" Type="http://schemas.openxmlformats.org/officeDocument/2006/relationships/tags" Target="../tags/tag25.xml"/><Relationship Id="rId10" Type="http://schemas.openxmlformats.org/officeDocument/2006/relationships/tags" Target="../tags/tag21.xml"/><Relationship Id="rId19" Type="http://schemas.openxmlformats.org/officeDocument/2006/relationships/slideLayout" Target="../slideLayouts/slideLayout11.xml"/><Relationship Id="rId31" Type="http://schemas.openxmlformats.org/officeDocument/2006/relationships/image" Target="../media/image19.gif"/><Relationship Id="rId4" Type="http://schemas.openxmlformats.org/officeDocument/2006/relationships/tags" Target="../tags/tag15.xml"/><Relationship Id="rId9" Type="http://schemas.openxmlformats.org/officeDocument/2006/relationships/tags" Target="../tags/tag20.xml"/><Relationship Id="rId14" Type="http://schemas.openxmlformats.org/officeDocument/2006/relationships/tags" Target="../tags/tag25.xml"/><Relationship Id="rId22" Type="http://schemas.openxmlformats.org/officeDocument/2006/relationships/image" Target="../media/image151.png"/><Relationship Id="rId30" Type="http://schemas.openxmlformats.org/officeDocument/2006/relationships/image" Target="../media/image17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37.xml"/><Relationship Id="rId3" Type="http://schemas.openxmlformats.org/officeDocument/2006/relationships/tags" Target="../tags/tag32.xml"/><Relationship Id="rId7" Type="http://schemas.openxmlformats.org/officeDocument/2006/relationships/tags" Target="../tags/tag36.xml"/><Relationship Id="rId12" Type="http://schemas.openxmlformats.org/officeDocument/2006/relationships/image" Target="../media/image21.pn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11" Type="http://schemas.openxmlformats.org/officeDocument/2006/relationships/image" Target="../media/image20.wmf"/><Relationship Id="rId5" Type="http://schemas.openxmlformats.org/officeDocument/2006/relationships/tags" Target="../tags/tag34.xml"/><Relationship Id="rId10" Type="http://schemas.openxmlformats.org/officeDocument/2006/relationships/oleObject" Target="../embeddings/oleObject1.bin"/><Relationship Id="rId4" Type="http://schemas.openxmlformats.org/officeDocument/2006/relationships/tags" Target="../tags/tag33.xml"/><Relationship Id="rId9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13" Type="http://schemas.openxmlformats.org/officeDocument/2006/relationships/tags" Target="../tags/tag41.xml"/><Relationship Id="rId3" Type="http://schemas.openxmlformats.org/officeDocument/2006/relationships/tags" Target="../tags/tag40.xml"/><Relationship Id="rId7" Type="http://schemas.openxmlformats.org/officeDocument/2006/relationships/slideLayout" Target="../slideLayouts/slideLayout11.xml"/><Relationship Id="rId12" Type="http://schemas.openxmlformats.org/officeDocument/2006/relationships/image" Target="../media/image150.png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11" Type="http://schemas.openxmlformats.org/officeDocument/2006/relationships/image" Target="../media/image140.png"/><Relationship Id="rId5" Type="http://schemas.openxmlformats.org/officeDocument/2006/relationships/tags" Target="../tags/tag42.xml"/><Relationship Id="rId4" Type="http://schemas.openxmlformats.org/officeDocument/2006/relationships/tags" Target="../tags/tag41.xml"/><Relationship Id="rId1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51.xml"/><Relationship Id="rId3" Type="http://schemas.openxmlformats.org/officeDocument/2006/relationships/tags" Target="../tags/tag46.xml"/><Relationship Id="rId7" Type="http://schemas.openxmlformats.org/officeDocument/2006/relationships/tags" Target="../tags/tag50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11" Type="http://schemas.openxmlformats.org/officeDocument/2006/relationships/image" Target="../media/image24.png"/><Relationship Id="rId5" Type="http://schemas.openxmlformats.org/officeDocument/2006/relationships/tags" Target="../tags/tag48.xml"/><Relationship Id="rId10" Type="http://schemas.openxmlformats.org/officeDocument/2006/relationships/slideLayout" Target="../slideLayouts/slideLayout11.xml"/><Relationship Id="rId4" Type="http://schemas.openxmlformats.org/officeDocument/2006/relationships/tags" Target="../tags/tag47.xml"/><Relationship Id="rId9" Type="http://schemas.openxmlformats.org/officeDocument/2006/relationships/tags" Target="../tags/tag5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tags" Target="../tags/tag55.xml"/><Relationship Id="rId7" Type="http://schemas.openxmlformats.org/officeDocument/2006/relationships/slideLayout" Target="../slideLayouts/slideLayout11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tags" Target="../tags/tag58.xml"/><Relationship Id="rId5" Type="http://schemas.openxmlformats.org/officeDocument/2006/relationships/tags" Target="../tags/tag57.xml"/><Relationship Id="rId4" Type="http://schemas.openxmlformats.org/officeDocument/2006/relationships/tags" Target="../tags/tag5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7" Type="http://schemas.openxmlformats.org/officeDocument/2006/relationships/image" Target="../media/image25.png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073545" y="3293632"/>
            <a:ext cx="10232168" cy="1155700"/>
          </a:xfrm>
        </p:spPr>
        <p:txBody>
          <a:bodyPr>
            <a:normAutofit fontScale="90000"/>
          </a:bodyPr>
          <a:lstStyle/>
          <a:p>
            <a:r>
              <a:rPr lang="en-US" sz="3100" b="1" dirty="0">
                <a:latin typeface="Poppins Black" panose="00000A00000000000000" pitchFamily="2" charset="0"/>
                <a:cs typeface="Poppins Black" panose="00000A00000000000000" pitchFamily="2" charset="0"/>
              </a:rPr>
              <a:t>Unmixing Spectrum Analysis for Noble Gas Detection</a:t>
            </a:r>
            <a:br>
              <a:rPr lang="en-US" b="1" dirty="0">
                <a:latin typeface="Poppins Black" panose="00000A00000000000000" pitchFamily="2" charset="0"/>
                <a:cs typeface="Poppins Black" panose="00000A00000000000000" pitchFamily="2" charset="0"/>
              </a:rPr>
            </a:br>
            <a:br>
              <a:rPr lang="en-US" b="1" dirty="0">
                <a:latin typeface="Poppins Black" panose="00000A00000000000000" pitchFamily="2" charset="0"/>
                <a:cs typeface="Poppins Black" panose="00000A00000000000000" pitchFamily="2" charset="0"/>
              </a:rPr>
            </a:br>
            <a:r>
              <a:rPr lang="en-US" sz="1300" b="1" dirty="0">
                <a:latin typeface="Poppins Black" panose="00000A00000000000000" pitchFamily="2" charset="0"/>
                <a:cs typeface="Poppins Black" panose="00000A00000000000000" pitchFamily="2" charset="0"/>
              </a:rPr>
              <a:t>Charles-Philippe Mano - CEA/DAM/DIF</a:t>
            </a:r>
            <a:br>
              <a:rPr lang="en-US" sz="1300" b="1" dirty="0">
                <a:latin typeface="Poppins Black" panose="00000A00000000000000" pitchFamily="2" charset="0"/>
                <a:cs typeface="Poppins Black" panose="00000A00000000000000" pitchFamily="2" charset="0"/>
              </a:rPr>
            </a:br>
            <a:br>
              <a:rPr lang="en-US" sz="1200" b="1" dirty="0">
                <a:latin typeface="Poppins Black" panose="00000A00000000000000" pitchFamily="2" charset="0"/>
                <a:cs typeface="Poppins Black" panose="00000A00000000000000" pitchFamily="2" charset="0"/>
              </a:rPr>
            </a:br>
            <a:r>
              <a:rPr lang="en-US" sz="1200" b="1" dirty="0">
                <a:latin typeface="Poppins Black" panose="00000A00000000000000" pitchFamily="2" charset="0"/>
                <a:cs typeface="Poppins Black" panose="00000A00000000000000" pitchFamily="2" charset="0"/>
              </a:rPr>
              <a:t>charlesphilippe.mano@cea.fr</a:t>
            </a:r>
            <a:endParaRPr lang="fr-FR" sz="1200" dirty="0">
              <a:latin typeface="Poppins Black" panose="00000A00000000000000" pitchFamily="2" charset="0"/>
              <a:cs typeface="Poppins Black" panose="00000A00000000000000" pitchFamily="2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3C56756-FCA6-28B6-F888-6BBD4D9607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4496" y="779643"/>
            <a:ext cx="2550396" cy="187203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94A34B0E-7A72-34B5-6DCF-1BC7DDFC252F}"/>
              </a:ext>
            </a:extLst>
          </p:cNvPr>
          <p:cNvSpPr txBox="1"/>
          <p:nvPr/>
        </p:nvSpPr>
        <p:spPr>
          <a:xfrm>
            <a:off x="1073545" y="4744720"/>
            <a:ext cx="7054455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>
                <a:latin typeface="Poppins" panose="00000500000000000000" pitchFamily="2" charset="0"/>
                <a:cs typeface="Poppins" panose="00000500000000000000" pitchFamily="2" charset="0"/>
              </a:rPr>
              <a:t>Thesis</a:t>
            </a:r>
            <a:r>
              <a:rPr lang="fr-FR" sz="1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fr-FR" sz="1400" dirty="0" err="1">
                <a:latin typeface="Poppins" panose="00000500000000000000" pitchFamily="2" charset="0"/>
                <a:cs typeface="Poppins" panose="00000500000000000000" pitchFamily="2" charset="0"/>
              </a:rPr>
              <a:t>supervisors</a:t>
            </a:r>
            <a:r>
              <a:rPr lang="fr-FR" sz="1400" dirty="0">
                <a:latin typeface="Poppins" panose="00000500000000000000" pitchFamily="2" charset="0"/>
                <a:cs typeface="Poppins" panose="00000500000000000000" pitchFamily="2" charset="0"/>
              </a:rPr>
              <a:t> :    - Frédérick Carrel (CEA/DRT)</a:t>
            </a:r>
          </a:p>
          <a:p>
            <a:r>
              <a:rPr lang="fr-FR" sz="1400" dirty="0">
                <a:latin typeface="Poppins" panose="00000500000000000000" pitchFamily="2" charset="0"/>
                <a:cs typeface="Poppins" panose="00000500000000000000" pitchFamily="2" charset="0"/>
              </a:rPr>
              <a:t>		 - Hugues Paradis (CEA/DAM/DIF)</a:t>
            </a:r>
            <a:br>
              <a:rPr lang="fr-FR" sz="1400" dirty="0"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fr-FR" sz="1400" dirty="0">
                <a:latin typeface="Poppins" panose="00000500000000000000" pitchFamily="2" charset="0"/>
                <a:cs typeface="Poppins" panose="00000500000000000000" pitchFamily="2" charset="0"/>
              </a:rPr>
              <a:t>		 - Luc </a:t>
            </a:r>
            <a:r>
              <a:rPr lang="fr-FR" sz="1400" dirty="0" err="1">
                <a:latin typeface="Poppins" panose="00000500000000000000" pitchFamily="2" charset="0"/>
                <a:cs typeface="Poppins" panose="00000500000000000000" pitchFamily="2" charset="0"/>
              </a:rPr>
              <a:t>Patryl</a:t>
            </a:r>
            <a:r>
              <a:rPr lang="fr-FR" sz="1400" dirty="0">
                <a:latin typeface="Poppins" panose="00000500000000000000" pitchFamily="2" charset="0"/>
                <a:cs typeface="Poppins" panose="00000500000000000000" pitchFamily="2" charset="0"/>
              </a:rPr>
              <a:t> (CEA/DAM/DIF)</a:t>
            </a:r>
          </a:p>
          <a:p>
            <a:r>
              <a:rPr lang="fr-FR" sz="1000" dirty="0">
                <a:latin typeface="Poppins Black" panose="00000A00000000000000" pitchFamily="2" charset="0"/>
                <a:cs typeface="Poppins Black" panose="00000A00000000000000" pitchFamily="2" charset="0"/>
              </a:rPr>
              <a:t>                                 </a:t>
            </a:r>
          </a:p>
          <a:p>
            <a:endParaRPr lang="fr-FR" sz="1000" dirty="0">
              <a:latin typeface="Poppins Black" panose="00000A00000000000000" pitchFamily="2" charset="0"/>
              <a:cs typeface="Poppins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8163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58250" y="8514861"/>
            <a:ext cx="2579613" cy="333127"/>
          </a:xfrm>
        </p:spPr>
        <p:txBody>
          <a:bodyPr/>
          <a:lstStyle/>
          <a:p>
            <a:fld id="{0CBC77A0-1F4E-42FF-9FFC-F45C3A64AF90}" type="slidenum">
              <a:rPr lang="fr-FR" smtClean="0">
                <a:latin typeface="Poppins" panose="00000500000000000000" pitchFamily="2" charset="0"/>
                <a:cs typeface="Poppins" panose="00000500000000000000" pitchFamily="2" charset="0"/>
              </a:rPr>
              <a:t>10</a:t>
            </a:fld>
            <a:endParaRPr lang="fr-FR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" name="Flèche vers le bas 3"/>
          <p:cNvSpPr/>
          <p:nvPr/>
        </p:nvSpPr>
        <p:spPr>
          <a:xfrm>
            <a:off x="8142695" y="2854027"/>
            <a:ext cx="348492" cy="375915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5366987" y="827778"/>
            <a:ext cx="65437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err="1">
                <a:latin typeface="Poppins" panose="00000500000000000000" pitchFamily="2" charset="0"/>
                <a:cs typeface="Poppins" panose="00000500000000000000" pitchFamily="2" charset="0"/>
              </a:rPr>
              <a:t>We</a:t>
            </a:r>
            <a:r>
              <a:rPr lang="fr-FR" sz="1600" b="1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fr-FR" sz="1600" b="1" dirty="0" err="1">
                <a:latin typeface="Poppins" panose="00000500000000000000" pitchFamily="2" charset="0"/>
                <a:cs typeface="Poppins" panose="00000500000000000000" pitchFamily="2" charset="0"/>
              </a:rPr>
              <a:t>want</a:t>
            </a:r>
            <a:r>
              <a:rPr lang="fr-FR" sz="1600" b="1" dirty="0">
                <a:latin typeface="Poppins" panose="00000500000000000000" pitchFamily="2" charset="0"/>
                <a:cs typeface="Poppins" panose="00000500000000000000" pitchFamily="2" charset="0"/>
              </a:rPr>
              <a:t> to </a:t>
            </a:r>
            <a:r>
              <a:rPr lang="fr-FR" sz="1600" b="1" dirty="0" err="1">
                <a:latin typeface="Poppins" panose="00000500000000000000" pitchFamily="2" charset="0"/>
                <a:cs typeface="Poppins" panose="00000500000000000000" pitchFamily="2" charset="0"/>
              </a:rPr>
              <a:t>determine</a:t>
            </a:r>
            <a:r>
              <a:rPr lang="fr-FR" sz="1600" b="1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fr-FR" sz="1600" b="1" dirty="0" err="1">
                <a:latin typeface="Poppins" panose="00000500000000000000" pitchFamily="2" charset="0"/>
                <a:cs typeface="Poppins" panose="00000500000000000000" pitchFamily="2" charset="0"/>
              </a:rPr>
              <a:t>abundances</a:t>
            </a:r>
            <a:r>
              <a:rPr lang="fr-FR" sz="1600" b="1" dirty="0">
                <a:latin typeface="Poppins" panose="00000500000000000000" pitchFamily="2" charset="0"/>
                <a:cs typeface="Poppins" panose="00000500000000000000" pitchFamily="2" charset="0"/>
              </a:rPr>
              <a:t> of </a:t>
            </a:r>
            <a:r>
              <a:rPr lang="fr-FR" sz="1600" b="1" dirty="0" err="1">
                <a:latin typeface="Poppins" panose="00000500000000000000" pitchFamily="2" charset="0"/>
                <a:cs typeface="Poppins" panose="00000500000000000000" pitchFamily="2" charset="0"/>
              </a:rPr>
              <a:t>radionuclides</a:t>
            </a:r>
            <a:r>
              <a:rPr lang="fr-FR" sz="1600" b="1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fr-FR" sz="1600" b="1" dirty="0" err="1">
                <a:latin typeface="Poppins" panose="00000500000000000000" pitchFamily="2" charset="0"/>
                <a:cs typeface="Poppins" panose="00000500000000000000" pitchFamily="2" charset="0"/>
              </a:rPr>
              <a:t>behind</a:t>
            </a:r>
            <a:r>
              <a:rPr lang="fr-FR" sz="1600" b="1" dirty="0">
                <a:latin typeface="Poppins" panose="00000500000000000000" pitchFamily="2" charset="0"/>
                <a:cs typeface="Poppins" panose="00000500000000000000" pitchFamily="2" charset="0"/>
              </a:rPr>
              <a:t> the </a:t>
            </a:r>
            <a:r>
              <a:rPr lang="fr-FR" sz="1600" b="1" dirty="0" err="1">
                <a:latin typeface="Poppins" panose="00000500000000000000" pitchFamily="2" charset="0"/>
                <a:cs typeface="Poppins" panose="00000500000000000000" pitchFamily="2" charset="0"/>
              </a:rPr>
              <a:t>observed</a:t>
            </a:r>
            <a:r>
              <a:rPr lang="fr-FR" sz="1600" b="1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fr-FR" sz="1600" b="1" dirty="0" err="1">
                <a:latin typeface="Poppins" panose="00000500000000000000" pitchFamily="2" charset="0"/>
                <a:cs typeface="Poppins" panose="00000500000000000000" pitchFamily="2" charset="0"/>
              </a:rPr>
              <a:t>spectrum</a:t>
            </a:r>
            <a:r>
              <a:rPr lang="fr-FR" sz="1600" b="1" dirty="0">
                <a:latin typeface="Poppins" panose="00000500000000000000" pitchFamily="2" charset="0"/>
                <a:cs typeface="Poppins" panose="00000500000000000000" pitchFamily="2" charset="0"/>
              </a:rPr>
              <a:t> s</a:t>
            </a:r>
          </a:p>
          <a:p>
            <a:pPr algn="ctr"/>
            <a:endParaRPr lang="fr-FR" sz="16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fr-FR" sz="1600" dirty="0" err="1">
                <a:latin typeface="Poppins" panose="00000500000000000000" pitchFamily="2" charset="0"/>
                <a:cs typeface="Poppins" panose="00000500000000000000" pitchFamily="2" charset="0"/>
              </a:rPr>
              <a:t>We</a:t>
            </a:r>
            <a:r>
              <a:rPr lang="fr-FR" sz="16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fr-FR" sz="1600" dirty="0" err="1">
                <a:latin typeface="Poppins" panose="00000500000000000000" pitchFamily="2" charset="0"/>
                <a:cs typeface="Poppins" panose="00000500000000000000" pitchFamily="2" charset="0"/>
              </a:rPr>
              <a:t>want</a:t>
            </a:r>
            <a:r>
              <a:rPr lang="fr-FR" sz="1600" dirty="0">
                <a:latin typeface="Poppins" panose="00000500000000000000" pitchFamily="2" charset="0"/>
                <a:cs typeface="Poppins" panose="00000500000000000000" pitchFamily="2" charset="0"/>
              </a:rPr>
              <a:t> to </a:t>
            </a:r>
            <a:r>
              <a:rPr lang="fr-FR" sz="1600" dirty="0" err="1">
                <a:latin typeface="Poppins" panose="00000500000000000000" pitchFamily="2" charset="0"/>
                <a:cs typeface="Poppins" panose="00000500000000000000" pitchFamily="2" charset="0"/>
              </a:rPr>
              <a:t>find</a:t>
            </a:r>
            <a:r>
              <a:rPr lang="fr-FR" sz="1600" dirty="0">
                <a:latin typeface="Poppins" panose="00000500000000000000" pitchFamily="2" charset="0"/>
                <a:cs typeface="Poppins" panose="00000500000000000000" pitchFamily="2" charset="0"/>
              </a:rPr>
              <a:t> the a</a:t>
            </a:r>
            <a:r>
              <a:rPr lang="fr-FR" sz="1600" baseline="-25000" dirty="0">
                <a:latin typeface="Poppins" panose="00000500000000000000" pitchFamily="2" charset="0"/>
                <a:cs typeface="Poppins" panose="00000500000000000000" pitchFamily="2" charset="0"/>
              </a:rPr>
              <a:t>i</a:t>
            </a:r>
            <a:r>
              <a:rPr lang="fr-FR" sz="16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fr-FR" sz="1600" dirty="0" err="1">
                <a:latin typeface="Poppins" panose="00000500000000000000" pitchFamily="2" charset="0"/>
                <a:cs typeface="Poppins" panose="00000500000000000000" pitchFamily="2" charset="0"/>
              </a:rPr>
              <a:t>with</a:t>
            </a:r>
            <a:r>
              <a:rPr lang="fr-FR" sz="1600" dirty="0">
                <a:latin typeface="Poppins" panose="00000500000000000000" pitchFamily="2" charset="0"/>
                <a:cs typeface="Poppins" panose="00000500000000000000" pitchFamily="2" charset="0"/>
              </a:rPr>
              <a:t> respect to : </a:t>
            </a:r>
          </a:p>
        </p:txBody>
      </p:sp>
      <p:sp>
        <p:nvSpPr>
          <p:cNvPr id="43" name="Titre 5">
            <a:extLst>
              <a:ext uri="{FF2B5EF4-FFF2-40B4-BE49-F238E27FC236}">
                <a16:creationId xmlns:a16="http://schemas.microsoft.com/office/drawing/2014/main" id="{91AE047D-F51A-E955-9889-3B1336B75E09}"/>
              </a:ext>
            </a:extLst>
          </p:cNvPr>
          <p:cNvSpPr txBox="1">
            <a:spLocks/>
          </p:cNvSpPr>
          <p:nvPr/>
        </p:nvSpPr>
        <p:spPr>
          <a:xfrm>
            <a:off x="204395" y="269813"/>
            <a:ext cx="11794174" cy="4162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>
                <a:solidFill>
                  <a:srgbClr val="FF0000"/>
                </a:solidFill>
              </a:rPr>
              <a:t>New </a:t>
            </a:r>
            <a:r>
              <a:rPr lang="fr-FR" sz="2800" dirty="0" err="1">
                <a:solidFill>
                  <a:srgbClr val="FF0000"/>
                </a:solidFill>
              </a:rPr>
              <a:t>method</a:t>
            </a:r>
            <a:r>
              <a:rPr lang="fr-FR" sz="2800" dirty="0">
                <a:solidFill>
                  <a:srgbClr val="FF0000"/>
                </a:solidFill>
              </a:rPr>
              <a:t> « Spectral </a:t>
            </a:r>
            <a:r>
              <a:rPr lang="fr-FR" sz="2800" dirty="0" err="1">
                <a:solidFill>
                  <a:srgbClr val="FF0000"/>
                </a:solidFill>
              </a:rPr>
              <a:t>unmixing</a:t>
            </a:r>
            <a:r>
              <a:rPr lang="fr-FR" sz="2800" dirty="0">
                <a:solidFill>
                  <a:srgbClr val="FF0000"/>
                </a:solidFill>
              </a:rPr>
              <a:t> » (3/3)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ZoneTexte 43"/>
              <p:cNvSpPr txBox="1"/>
              <p:nvPr/>
            </p:nvSpPr>
            <p:spPr>
              <a:xfrm>
                <a:off x="4000197" y="1835415"/>
                <a:ext cx="9277350" cy="10186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1" i="1" smtClean="0"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supHide m:val="on"/>
                          <m:ctrlPr>
                            <a:rPr lang="fr-FR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eqArr>
                            <m:eqArrPr>
                              <m:ctrlP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  <m:t>𝑎𝑙𝑙</m:t>
                              </m:r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  <m:t>𝑡h𝑒</m:t>
                              </m:r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  <m:t>𝑟𝑎𝑑𝑖𝑜𝑛𝑢𝑐𝑙𝑖𝑑𝑒𝑠</m:t>
                              </m:r>
                            </m:e>
                            <m:e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eqArr>
                        </m:sub>
                        <m:sup/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fr-FR" sz="2000" b="0" i="1" baseline="-2500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fr-FR" sz="2000" b="0" i="1" baseline="-25000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m:rPr>
                              <m:nor/>
                            </m:rPr>
                            <a:rPr lang="fr-FR" sz="2000" b="0" i="1" baseline="-2500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F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m:rPr>
                              <m:nor/>
                            </m:rPr>
                            <a:rPr lang="fr-FR" sz="2000" b="0" i="1" baseline="-25000" smtClean="0">
                              <a:latin typeface="Cambria Math" panose="02040503050406030204" pitchFamily="18" charset="0"/>
                            </a:rPr>
                            <m:t>    </m:t>
                          </m:r>
                          <m:r>
                            <m:rPr>
                              <m:nor/>
                            </m:rPr>
                            <a:rPr lang="el-GR" sz="2000" i="1" dirty="0">
                              <a:latin typeface="Poppins" panose="00000500000000000000" pitchFamily="2" charset="0"/>
                              <a:cs typeface="Poppins" panose="00000500000000000000" pitchFamily="2" charset="0"/>
                            </a:rPr>
                            <m:t>Φ</m:t>
                          </m:r>
                          <m:r>
                            <a:rPr lang="fr-FR" sz="2000" b="0" i="1" baseline="-25000" dirty="0" smtClean="0">
                              <a:latin typeface="Cambria Math" panose="02040503050406030204" pitchFamily="18" charset="0"/>
                              <a:cs typeface="Poppins" panose="00000500000000000000" pitchFamily="2" charset="0"/>
                            </a:rPr>
                            <m:t>𝑖</m:t>
                          </m:r>
                        </m:e>
                      </m:nary>
                    </m:oMath>
                  </m:oMathPara>
                </a14:m>
                <a:endParaRPr lang="fr-FR" sz="2000" dirty="0">
                  <a:latin typeface="Poppins" panose="00000500000000000000" pitchFamily="2" charset="0"/>
                  <a:cs typeface="Poppins" panose="00000500000000000000" pitchFamily="2" charset="0"/>
                </a:endParaRPr>
              </a:p>
            </p:txBody>
          </p:sp>
        </mc:Choice>
        <mc:Fallback xmlns="">
          <p:sp>
            <p:nvSpPr>
              <p:cNvPr id="44" name="ZoneTexte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0197" y="1835415"/>
                <a:ext cx="9277350" cy="101861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366987" y="3214920"/>
                <a:ext cx="6096000" cy="36933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fr-FR" b="1" dirty="0" err="1">
                    <a:latin typeface="Poppins" panose="00000500000000000000" pitchFamily="2" charset="0"/>
                    <a:cs typeface="Poppins" panose="00000500000000000000" pitchFamily="2" charset="0"/>
                  </a:rPr>
                  <a:t>We</a:t>
                </a:r>
                <a:r>
                  <a:rPr lang="fr-FR" b="1" dirty="0">
                    <a:latin typeface="Poppins" panose="00000500000000000000" pitchFamily="2" charset="0"/>
                    <a:cs typeface="Poppins" panose="00000500000000000000" pitchFamily="2" charset="0"/>
                  </a:rPr>
                  <a:t> </a:t>
                </a:r>
                <a:r>
                  <a:rPr lang="fr-FR" b="1" dirty="0" err="1">
                    <a:latin typeface="Poppins" panose="00000500000000000000" pitchFamily="2" charset="0"/>
                    <a:cs typeface="Poppins" panose="00000500000000000000" pitchFamily="2" charset="0"/>
                  </a:rPr>
                  <a:t>need</a:t>
                </a:r>
                <a:r>
                  <a:rPr lang="fr-FR" b="1" dirty="0">
                    <a:latin typeface="Poppins" panose="00000500000000000000" pitchFamily="2" charset="0"/>
                    <a:cs typeface="Poppins" panose="00000500000000000000" pitchFamily="2" charset="0"/>
                  </a:rPr>
                  <a:t> an estimation of the </a:t>
                </a:r>
                <a14:m>
                  <m:oMath xmlns:m="http://schemas.openxmlformats.org/officeDocument/2006/math">
                    <m:r>
                      <a:rPr lang="fr-FR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fr-FR" b="1" i="1" baseline="-25000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endParaRPr lang="fr-FR" b="1" i="1" dirty="0">
                  <a:latin typeface="Poppins" panose="00000500000000000000" pitchFamily="2" charset="0"/>
                  <a:cs typeface="Poppins" panose="00000500000000000000" pitchFamily="2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6987" y="3214920"/>
                <a:ext cx="6096000" cy="369332"/>
              </a:xfrm>
              <a:prstGeom prst="rect">
                <a:avLst/>
              </a:prstGeom>
              <a:blipFill>
                <a:blip r:embed="rId4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846681" y="3945145"/>
                <a:ext cx="5289012" cy="13235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fr-FR" sz="1600" dirty="0">
                    <a:latin typeface="Poppins Black" panose="00000A00000000000000" pitchFamily="2" charset="0"/>
                    <a:ea typeface="Cambria Math" panose="02040503050406030204" pitchFamily="18" charset="0"/>
                    <a:cs typeface="Poppins Black" panose="00000A00000000000000" pitchFamily="2" charset="0"/>
                  </a:rPr>
                  <a:t>Likelihood </a:t>
                </a:r>
                <a:r>
                  <a:rPr lang="fr-FR" sz="1600" dirty="0" err="1">
                    <a:latin typeface="Poppins Black" panose="00000A00000000000000" pitchFamily="2" charset="0"/>
                    <a:ea typeface="Cambria Math" panose="02040503050406030204" pitchFamily="18" charset="0"/>
                    <a:cs typeface="Poppins Black" panose="00000A00000000000000" pitchFamily="2" charset="0"/>
                  </a:rPr>
                  <a:t>function</a:t>
                </a:r>
                <a:r>
                  <a:rPr lang="fr-FR" sz="1600" dirty="0">
                    <a:latin typeface="Poppins Black" panose="00000A00000000000000" pitchFamily="2" charset="0"/>
                    <a:ea typeface="Cambria Math" panose="02040503050406030204" pitchFamily="18" charset="0"/>
                    <a:cs typeface="Poppins Black" panose="00000A00000000000000" pitchFamily="2" charset="0"/>
                  </a:rPr>
                  <a:t> : </a:t>
                </a:r>
              </a:p>
              <a:p>
                <a:pPr algn="ctr"/>
                <a:endParaRPr lang="fr-FR" sz="1600" dirty="0">
                  <a:latin typeface="Poppins" panose="00000500000000000000" pitchFamily="2" charset="0"/>
                  <a:ea typeface="Cambria Math" panose="02040503050406030204" pitchFamily="18" charset="0"/>
                  <a:cs typeface="Poppins" panose="00000500000000000000" pitchFamily="2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Poppins" panose="00000500000000000000" pitchFamily="2" charset="0"/>
                        </a:rPr>
                        <m:t>ℒ</m:t>
                      </m:r>
                      <m:r>
                        <m:rPr>
                          <m:nor/>
                        </m:rPr>
                        <a:rPr lang="fr-FR" sz="1600" b="1" dirty="0">
                          <a:latin typeface="Poppins" panose="00000500000000000000" pitchFamily="2" charset="0"/>
                          <a:ea typeface="Cambria Math" panose="02040503050406030204" pitchFamily="18" charset="0"/>
                          <a:cs typeface="Poppins" panose="00000500000000000000" pitchFamily="2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fr-FR" sz="1600" b="1" i="1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fr-FR" sz="1600" b="1" dirty="0">
                          <a:latin typeface="Poppins" panose="00000500000000000000" pitchFamily="2" charset="0"/>
                          <a:ea typeface="Cambria Math" panose="02040503050406030204" pitchFamily="18" charset="0"/>
                          <a:cs typeface="Poppins" panose="00000500000000000000" pitchFamily="2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fr-FR" sz="1600" b="1" i="1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m:t> =</m:t>
                      </m:r>
                      <m:nary>
                        <m:naryPr>
                          <m:chr m:val="∑"/>
                          <m:supHide m:val="on"/>
                          <m:ctrlPr>
                            <a:rPr lang="fr-FR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eqArr>
                            <m:eqArrPr>
                              <m:ctrlPr>
                                <a:rPr lang="fr-FR" sz="16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fr-FR" sz="1600" i="1">
                                  <a:latin typeface="Cambria Math" panose="02040503050406030204" pitchFamily="18" charset="0"/>
                                </a:rPr>
                                <m:t>𝑎𝑙𝑙</m:t>
                              </m:r>
                              <m:r>
                                <a:rPr lang="fr-FR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fr-FR" sz="1600" i="1">
                                  <a:latin typeface="Cambria Math" panose="02040503050406030204" pitchFamily="18" charset="0"/>
                                </a:rPr>
                                <m:t>𝑡h𝑒</m:t>
                              </m:r>
                            </m:e>
                            <m:e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  <m:t>𝑐h𝑎𝑛𝑒𝑙𝑠</m:t>
                              </m:r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eqArr>
                        </m:sub>
                        <m:sup/>
                        <m:e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      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fr-FR" sz="16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eqArr>
                                <m:eqArrPr>
                                  <m:ctrlP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  <m:t>𝑎𝑙𝑙</m:t>
                                  </m:r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  <m:t>𝑡h𝑒</m:t>
                                  </m:r>
                                </m:e>
                                <m:e>
                                  <m:r>
                                    <a:rPr lang="fr-FR" sz="1600" b="0" i="1" smtClean="0">
                                      <a:latin typeface="Cambria Math" panose="02040503050406030204" pitchFamily="18" charset="0"/>
                                    </a:rPr>
                                    <m:t>𝑟𝑎𝑑𝑖𝑜𝑛𝑢𝑐𝑙𝑖𝑑𝑒𝑠</m:t>
                                  </m:r>
                                  <m:r>
                                    <a:rPr lang="fr-FR" sz="16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fr-FR" sz="16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eqArr>
                            </m:sub>
                            <m:sup/>
                            <m:e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fr-FR" sz="1600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fr-FR" sz="1600" i="1">
                                  <a:latin typeface="Cambria Math" panose="02040503050406030204" pitchFamily="18" charset="0"/>
                                </a:rPr>
                                <m:t>𝑎𝑖</m:t>
                              </m:r>
                              <m:r>
                                <a:rPr lang="fr-FR" sz="1600" i="1" baseline="-2500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l-GR" sz="1600" i="1" dirty="0">
                                  <a:latin typeface="Poppins" panose="00000500000000000000" pitchFamily="2" charset="0"/>
                                  <a:cs typeface="Poppins" panose="00000500000000000000" pitchFamily="2" charset="0"/>
                                </a:rPr>
                                <m:t>Φ</m:t>
                              </m:r>
                              <m:r>
                                <a:rPr lang="fr-FR" sz="1600" i="1" baseline="-25000" dirty="0">
                                  <a:latin typeface="Cambria Math" panose="02040503050406030204" pitchFamily="18" charset="0"/>
                                  <a:cs typeface="Poppins" panose="00000500000000000000" pitchFamily="2" charset="0"/>
                                </a:rPr>
                                <m:t>𝑖</m:t>
                              </m:r>
                              <m:r>
                                <a:rPr lang="fr-FR" sz="1600" b="0" i="1" baseline="-25000" dirty="0" smtClean="0">
                                  <a:latin typeface="Cambria Math" panose="02040503050406030204" pitchFamily="18" charset="0"/>
                                  <a:cs typeface="Poppins" panose="00000500000000000000" pitchFamily="2" charset="0"/>
                                </a:rPr>
                                <m:t>𝑚</m:t>
                              </m:r>
                            </m:e>
                          </m:nary>
                          <m:r>
                            <a:rPr lang="fr-FR" sz="1600" b="0" i="1" baseline="-25000" dirty="0" smtClean="0">
                              <a:latin typeface="Cambria Math" panose="02040503050406030204" pitchFamily="18" charset="0"/>
                              <a:cs typeface="Poppins" panose="00000500000000000000" pitchFamily="2" charset="0"/>
                            </a:rPr>
                            <m:t> </m:t>
                          </m:r>
                        </m:e>
                      </m:nary>
                      <m:r>
                        <a:rPr lang="fr-FR" sz="16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r-FR" sz="16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fr-FR" sz="1600" b="0" i="1" baseline="-25000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fr-FR" sz="1600" b="0" i="1" baseline="-2500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fr-FR" sz="1600" b="0" i="0" smtClean="0"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fr-FR" sz="1600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fr-FR" sz="16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fr-FR" sz="1600" i="1" baseline="-2500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fr-FR" sz="1600" i="1" baseline="-2500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l-GR" sz="1600" i="1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m:t>Φ</m:t>
                      </m:r>
                      <m:r>
                        <a:rPr lang="fr-FR" sz="1600" i="1" baseline="-25000" dirty="0">
                          <a:latin typeface="Cambria Math" panose="02040503050406030204" pitchFamily="18" charset="0"/>
                          <a:cs typeface="Poppins" panose="00000500000000000000" pitchFamily="2" charset="0"/>
                        </a:rPr>
                        <m:t>𝑖𝑚</m:t>
                      </m:r>
                      <m:r>
                        <a:rPr lang="fr-FR" sz="1600" b="0" i="1" dirty="0" smtClean="0">
                          <a:latin typeface="Cambria Math" panose="02040503050406030204" pitchFamily="18" charset="0"/>
                          <a:cs typeface="Poppins" panose="00000500000000000000" pitchFamily="2" charset="0"/>
                        </a:rPr>
                        <m:t>)]</m:t>
                      </m:r>
                    </m:oMath>
                  </m:oMathPara>
                </a14:m>
                <a:endParaRPr lang="fr-FR" sz="1600" dirty="0">
                  <a:latin typeface="Poppins" panose="00000500000000000000" pitchFamily="2" charset="0"/>
                  <a:ea typeface="Cambria Math" panose="02040503050406030204" pitchFamily="18" charset="0"/>
                  <a:cs typeface="Poppins" panose="00000500000000000000" pitchFamily="2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6681" y="3945145"/>
                <a:ext cx="5289012" cy="1323567"/>
              </a:xfrm>
              <a:prstGeom prst="rect">
                <a:avLst/>
              </a:prstGeom>
              <a:blipFill>
                <a:blip r:embed="rId5"/>
                <a:stretch>
                  <a:fillRect t="-92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Flèche vers le bas 15"/>
          <p:cNvSpPr/>
          <p:nvPr/>
        </p:nvSpPr>
        <p:spPr>
          <a:xfrm>
            <a:off x="8142695" y="3569230"/>
            <a:ext cx="348492" cy="375915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ZoneTexte 14"/>
              <p:cNvSpPr txBox="1"/>
              <p:nvPr/>
            </p:nvSpPr>
            <p:spPr>
              <a:xfrm>
                <a:off x="2780547" y="6127661"/>
                <a:ext cx="664186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fr-F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  <m:r>
                        <a:rPr lang="fr-FR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fr-FR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𝒂𝒓𝒈𝒎𝒊𝒏</m:t>
                      </m:r>
                      <m:r>
                        <a:rPr lang="fr-FR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fr-FR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Poppins" panose="00000500000000000000" pitchFamily="2" charset="0"/>
                        </a:rPr>
                        <m:t>𝓛</m:t>
                      </m:r>
                      <m:r>
                        <m:rPr>
                          <m:nor/>
                        </m:rPr>
                        <a:rPr lang="fr-FR" b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Poppins" panose="00000500000000000000" pitchFamily="2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fr-FR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Poppins" panose="00000500000000000000" pitchFamily="2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fr-FR" b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Poppins" panose="00000500000000000000" pitchFamily="2" charset="0"/>
                        </a:rPr>
                        <m:t>)</m:t>
                      </m:r>
                    </m:oMath>
                  </m:oMathPara>
                </a14:m>
                <a:endParaRPr lang="fr-FR" b="1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Poppins" panose="00000500000000000000" pitchFamily="2" charset="0"/>
                </a:endParaRPr>
              </a:p>
            </p:txBody>
          </p:sp>
        </mc:Choice>
        <mc:Fallback xmlns="">
          <p:sp>
            <p:nvSpPr>
              <p:cNvPr id="21" name="ZoneText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0547" y="6127661"/>
                <a:ext cx="6641869" cy="369332"/>
              </a:xfrm>
              <a:prstGeom prst="rect">
                <a:avLst/>
              </a:prstGeom>
              <a:blipFill>
                <a:blip r:embed="rId6"/>
                <a:stretch>
                  <a:fillRect t="-4918" b="-1475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ZoneTexte 22"/>
          <p:cNvSpPr txBox="1"/>
          <p:nvPr/>
        </p:nvSpPr>
        <p:spPr>
          <a:xfrm>
            <a:off x="638927" y="5705142"/>
            <a:ext cx="11369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>
                <a:solidFill>
                  <a:srgbClr val="FF0000"/>
                </a:solidFill>
                <a:latin typeface="Poppins Black" panose="00000A00000000000000" pitchFamily="2" charset="0"/>
                <a:ea typeface="Cambria Math" panose="02040503050406030204" pitchFamily="18" charset="0"/>
                <a:cs typeface="Poppins Black" panose="00000A00000000000000" pitchFamily="2" charset="0"/>
              </a:rPr>
              <a:t>We</a:t>
            </a:r>
            <a:r>
              <a:rPr lang="fr-FR" dirty="0">
                <a:solidFill>
                  <a:srgbClr val="FF0000"/>
                </a:solidFill>
                <a:latin typeface="Poppins Black" panose="00000A00000000000000" pitchFamily="2" charset="0"/>
                <a:ea typeface="Cambria Math" panose="02040503050406030204" pitchFamily="18" charset="0"/>
                <a:cs typeface="Poppins Black" panose="00000A00000000000000" pitchFamily="2" charset="0"/>
              </a:rPr>
              <a:t> </a:t>
            </a:r>
            <a:r>
              <a:rPr lang="fr-FR" dirty="0" err="1">
                <a:solidFill>
                  <a:srgbClr val="FF0000"/>
                </a:solidFill>
                <a:latin typeface="Poppins Black" panose="00000A00000000000000" pitchFamily="2" charset="0"/>
                <a:ea typeface="Cambria Math" panose="02040503050406030204" pitchFamily="18" charset="0"/>
                <a:cs typeface="Poppins Black" panose="00000A00000000000000" pitchFamily="2" charset="0"/>
              </a:rPr>
              <a:t>can</a:t>
            </a:r>
            <a:r>
              <a:rPr lang="fr-FR" dirty="0">
                <a:solidFill>
                  <a:srgbClr val="FF0000"/>
                </a:solidFill>
                <a:latin typeface="Poppins Black" panose="00000A00000000000000" pitchFamily="2" charset="0"/>
                <a:ea typeface="Cambria Math" panose="02040503050406030204" pitchFamily="18" charset="0"/>
                <a:cs typeface="Poppins Black" panose="00000A00000000000000" pitchFamily="2" charset="0"/>
              </a:rPr>
              <a:t> </a:t>
            </a:r>
            <a:r>
              <a:rPr lang="fr-FR" dirty="0" err="1">
                <a:solidFill>
                  <a:srgbClr val="FF0000"/>
                </a:solidFill>
                <a:latin typeface="Poppins Black" panose="00000A00000000000000" pitchFamily="2" charset="0"/>
                <a:ea typeface="Cambria Math" panose="02040503050406030204" pitchFamily="18" charset="0"/>
                <a:cs typeface="Poppins Black" panose="00000A00000000000000" pitchFamily="2" charset="0"/>
              </a:rPr>
              <a:t>deduce</a:t>
            </a:r>
            <a:r>
              <a:rPr lang="fr-FR" dirty="0">
                <a:solidFill>
                  <a:srgbClr val="FF0000"/>
                </a:solidFill>
                <a:latin typeface="Poppins Black" panose="00000A00000000000000" pitchFamily="2" charset="0"/>
                <a:ea typeface="Cambria Math" panose="02040503050406030204" pitchFamily="18" charset="0"/>
                <a:cs typeface="Poppins Black" panose="00000A00000000000000" pitchFamily="2" charset="0"/>
              </a:rPr>
              <a:t> </a:t>
            </a:r>
            <a:r>
              <a:rPr lang="fr-FR" dirty="0" err="1">
                <a:solidFill>
                  <a:srgbClr val="FF0000"/>
                </a:solidFill>
                <a:latin typeface="Poppins Black" panose="00000A00000000000000" pitchFamily="2" charset="0"/>
                <a:ea typeface="Cambria Math" panose="02040503050406030204" pitchFamily="18" charset="0"/>
                <a:cs typeface="Poppins Black" panose="00000A00000000000000" pitchFamily="2" charset="0"/>
              </a:rPr>
              <a:t>from</a:t>
            </a:r>
            <a:r>
              <a:rPr lang="fr-FR" dirty="0">
                <a:solidFill>
                  <a:srgbClr val="FF0000"/>
                </a:solidFill>
                <a:latin typeface="Poppins Black" panose="00000A00000000000000" pitchFamily="2" charset="0"/>
                <a:ea typeface="Cambria Math" panose="02040503050406030204" pitchFamily="18" charset="0"/>
                <a:cs typeface="Poppins Black" panose="00000A00000000000000" pitchFamily="2" charset="0"/>
              </a:rPr>
              <a:t> the </a:t>
            </a:r>
            <a:r>
              <a:rPr lang="fr-FR" dirty="0" err="1">
                <a:solidFill>
                  <a:srgbClr val="FF0000"/>
                </a:solidFill>
                <a:latin typeface="Poppins Black" panose="00000A00000000000000" pitchFamily="2" charset="0"/>
                <a:ea typeface="Cambria Math" panose="02040503050406030204" pitchFamily="18" charset="0"/>
                <a:cs typeface="Poppins Black" panose="00000A00000000000000" pitchFamily="2" charset="0"/>
              </a:rPr>
              <a:t>likelihood</a:t>
            </a:r>
            <a:r>
              <a:rPr lang="fr-FR" dirty="0">
                <a:solidFill>
                  <a:srgbClr val="FF0000"/>
                </a:solidFill>
                <a:latin typeface="Poppins Black" panose="00000A00000000000000" pitchFamily="2" charset="0"/>
                <a:ea typeface="Cambria Math" panose="02040503050406030204" pitchFamily="18" charset="0"/>
                <a:cs typeface="Poppins Black" panose="00000A00000000000000" pitchFamily="2" charset="0"/>
              </a:rPr>
              <a:t> an </a:t>
            </a:r>
            <a:r>
              <a:rPr lang="fr-FR" dirty="0" err="1">
                <a:solidFill>
                  <a:srgbClr val="FF0000"/>
                </a:solidFill>
                <a:latin typeface="Poppins Black" panose="00000A00000000000000" pitchFamily="2" charset="0"/>
                <a:ea typeface="Cambria Math" panose="02040503050406030204" pitchFamily="18" charset="0"/>
                <a:cs typeface="Poppins Black" panose="00000A00000000000000" pitchFamily="2" charset="0"/>
              </a:rPr>
              <a:t>estimator</a:t>
            </a:r>
            <a:r>
              <a:rPr lang="fr-FR" dirty="0">
                <a:solidFill>
                  <a:srgbClr val="FF0000"/>
                </a:solidFill>
                <a:latin typeface="Poppins Black" panose="00000A00000000000000" pitchFamily="2" charset="0"/>
                <a:ea typeface="Cambria Math" panose="02040503050406030204" pitchFamily="18" charset="0"/>
                <a:cs typeface="Poppins Black" panose="00000A00000000000000" pitchFamily="2" charset="0"/>
              </a:rPr>
              <a:t> </a:t>
            </a:r>
            <a:r>
              <a:rPr lang="fr-FR" dirty="0" err="1">
                <a:solidFill>
                  <a:srgbClr val="FF0000"/>
                </a:solidFill>
                <a:latin typeface="Poppins Black" panose="00000A00000000000000" pitchFamily="2" charset="0"/>
                <a:ea typeface="Cambria Math" panose="02040503050406030204" pitchFamily="18" charset="0"/>
                <a:cs typeface="Poppins Black" panose="00000A00000000000000" pitchFamily="2" charset="0"/>
              </a:rPr>
              <a:t>than</a:t>
            </a:r>
            <a:r>
              <a:rPr lang="fr-FR" dirty="0">
                <a:solidFill>
                  <a:srgbClr val="FF0000"/>
                </a:solidFill>
                <a:latin typeface="Poppins Black" panose="00000A00000000000000" pitchFamily="2" charset="0"/>
                <a:ea typeface="Cambria Math" panose="02040503050406030204" pitchFamily="18" charset="0"/>
                <a:cs typeface="Poppins Black" panose="00000A00000000000000" pitchFamily="2" charset="0"/>
              </a:rPr>
              <a:t> </a:t>
            </a:r>
            <a:r>
              <a:rPr lang="fr-FR" dirty="0" err="1">
                <a:solidFill>
                  <a:srgbClr val="FF0000"/>
                </a:solidFill>
                <a:latin typeface="Poppins Black" panose="00000A00000000000000" pitchFamily="2" charset="0"/>
                <a:ea typeface="Cambria Math" panose="02040503050406030204" pitchFamily="18" charset="0"/>
                <a:cs typeface="Poppins Black" panose="00000A00000000000000" pitchFamily="2" charset="0"/>
              </a:rPr>
              <a:t>can</a:t>
            </a:r>
            <a:r>
              <a:rPr lang="fr-FR" dirty="0">
                <a:solidFill>
                  <a:srgbClr val="FF0000"/>
                </a:solidFill>
                <a:latin typeface="Poppins Black" panose="00000A00000000000000" pitchFamily="2" charset="0"/>
                <a:ea typeface="Cambria Math" panose="02040503050406030204" pitchFamily="18" charset="0"/>
                <a:cs typeface="Poppins Black" panose="00000A00000000000000" pitchFamily="2" charset="0"/>
              </a:rPr>
              <a:t> </a:t>
            </a:r>
            <a:r>
              <a:rPr lang="fr-FR" dirty="0" err="1">
                <a:solidFill>
                  <a:srgbClr val="FF0000"/>
                </a:solidFill>
                <a:latin typeface="Poppins Black" panose="00000A00000000000000" pitchFamily="2" charset="0"/>
                <a:ea typeface="Cambria Math" panose="02040503050406030204" pitchFamily="18" charset="0"/>
                <a:cs typeface="Poppins Black" panose="00000A00000000000000" pitchFamily="2" charset="0"/>
              </a:rPr>
              <a:t>be</a:t>
            </a:r>
            <a:r>
              <a:rPr lang="fr-FR" dirty="0">
                <a:solidFill>
                  <a:srgbClr val="FF0000"/>
                </a:solidFill>
                <a:latin typeface="Poppins Black" panose="00000A00000000000000" pitchFamily="2" charset="0"/>
                <a:ea typeface="Cambria Math" panose="02040503050406030204" pitchFamily="18" charset="0"/>
                <a:cs typeface="Poppins Black" panose="00000A00000000000000" pitchFamily="2" charset="0"/>
              </a:rPr>
              <a:t> </a:t>
            </a:r>
            <a:r>
              <a:rPr lang="fr-FR" dirty="0" err="1">
                <a:solidFill>
                  <a:srgbClr val="FF0000"/>
                </a:solidFill>
                <a:latin typeface="Poppins Black" panose="00000A00000000000000" pitchFamily="2" charset="0"/>
                <a:ea typeface="Cambria Math" panose="02040503050406030204" pitchFamily="18" charset="0"/>
                <a:cs typeface="Poppins Black" panose="00000A00000000000000" pitchFamily="2" charset="0"/>
              </a:rPr>
              <a:t>computed</a:t>
            </a:r>
            <a:r>
              <a:rPr lang="fr-FR" dirty="0">
                <a:solidFill>
                  <a:srgbClr val="FF0000"/>
                </a:solidFill>
                <a:latin typeface="Poppins Black" panose="00000A00000000000000" pitchFamily="2" charset="0"/>
                <a:ea typeface="Cambria Math" panose="02040503050406030204" pitchFamily="18" charset="0"/>
                <a:cs typeface="Poppins Black" panose="00000A00000000000000" pitchFamily="2" charset="0"/>
              </a:rPr>
              <a:t> </a:t>
            </a:r>
            <a:r>
              <a:rPr lang="fr-FR" dirty="0" err="1">
                <a:solidFill>
                  <a:srgbClr val="FF0000"/>
                </a:solidFill>
                <a:latin typeface="Poppins Black" panose="00000A00000000000000" pitchFamily="2" charset="0"/>
                <a:ea typeface="Cambria Math" panose="02040503050406030204" pitchFamily="18" charset="0"/>
                <a:cs typeface="Poppins Black" panose="00000A00000000000000" pitchFamily="2" charset="0"/>
              </a:rPr>
              <a:t>according</a:t>
            </a:r>
            <a:r>
              <a:rPr lang="fr-FR" dirty="0">
                <a:solidFill>
                  <a:srgbClr val="FF0000"/>
                </a:solidFill>
                <a:latin typeface="Poppins Black" panose="00000A00000000000000" pitchFamily="2" charset="0"/>
                <a:ea typeface="Cambria Math" panose="02040503050406030204" pitchFamily="18" charset="0"/>
                <a:cs typeface="Poppins Black" panose="00000A00000000000000" pitchFamily="2" charset="0"/>
              </a:rPr>
              <a:t> to :</a:t>
            </a:r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67" y="1285760"/>
            <a:ext cx="4692828" cy="3136533"/>
          </a:xfrm>
          <a:prstGeom prst="rect">
            <a:avLst/>
          </a:prstGeom>
        </p:spPr>
      </p:pic>
      <p:sp>
        <p:nvSpPr>
          <p:cNvPr id="13" name="Espace réservé du numéro de diapositive 3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999334" y="6343650"/>
            <a:ext cx="6937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BC77A0-1F4E-42FF-9FFC-F45C3A64AF90}" type="slidenum">
              <a:rPr lang="fr-FR" smtClean="0"/>
              <a:pPr/>
              <a:t>10</a:t>
            </a:fld>
            <a:r>
              <a:rPr lang="fr-FR"/>
              <a:t> / 17</a:t>
            </a: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3909774" y="2426672"/>
            <a:ext cx="997931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600" dirty="0"/>
              <a:t>Background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3909774" y="2566809"/>
            <a:ext cx="997931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700" baseline="30000" dirty="0"/>
              <a:t>137</a:t>
            </a:r>
            <a:r>
              <a:rPr lang="fr-FR" sz="700" dirty="0"/>
              <a:t>Cs</a:t>
            </a:r>
            <a:endParaRPr lang="fr-FR" sz="700" baseline="30000" dirty="0"/>
          </a:p>
        </p:txBody>
      </p:sp>
      <p:sp>
        <p:nvSpPr>
          <p:cNvPr id="18" name="ZoneTexte 17"/>
          <p:cNvSpPr txBox="1"/>
          <p:nvPr/>
        </p:nvSpPr>
        <p:spPr>
          <a:xfrm>
            <a:off x="3909776" y="2706946"/>
            <a:ext cx="997931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700" baseline="30000" dirty="0"/>
              <a:t>60</a:t>
            </a:r>
            <a:r>
              <a:rPr lang="fr-FR" sz="700" dirty="0"/>
              <a:t>Co</a:t>
            </a:r>
            <a:endParaRPr lang="fr-FR" sz="700" baseline="30000" dirty="0"/>
          </a:p>
        </p:txBody>
      </p:sp>
      <p:sp>
        <p:nvSpPr>
          <p:cNvPr id="3" name="ZoneTexte 2"/>
          <p:cNvSpPr txBox="1"/>
          <p:nvPr/>
        </p:nvSpPr>
        <p:spPr>
          <a:xfrm>
            <a:off x="857502" y="4369002"/>
            <a:ext cx="42255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i="1" dirty="0" err="1"/>
              <a:t>Example</a:t>
            </a:r>
            <a:r>
              <a:rPr lang="fr-FR" sz="1000" b="1" i="1" dirty="0"/>
              <a:t> of a </a:t>
            </a:r>
            <a:r>
              <a:rPr lang="fr-FR" sz="1000" b="1" i="1" dirty="0" err="1"/>
              <a:t>spectrum</a:t>
            </a:r>
            <a:r>
              <a:rPr lang="fr-FR" sz="1000" b="1" i="1" dirty="0"/>
              <a:t> </a:t>
            </a:r>
            <a:r>
              <a:rPr lang="fr-FR" sz="1000" b="1" i="1" dirty="0" err="1"/>
              <a:t>composed</a:t>
            </a:r>
            <a:r>
              <a:rPr lang="fr-FR" sz="1000" b="1" i="1" dirty="0"/>
              <a:t> of background, </a:t>
            </a:r>
            <a:r>
              <a:rPr lang="fr-FR" sz="1000" b="1" i="1" baseline="30000" dirty="0"/>
              <a:t>137</a:t>
            </a:r>
            <a:r>
              <a:rPr lang="fr-FR" sz="1000" b="1" i="1" dirty="0"/>
              <a:t>Cs and </a:t>
            </a:r>
            <a:r>
              <a:rPr lang="fr-FR" sz="1000" b="1" i="1" baseline="30000" dirty="0"/>
              <a:t>60</a:t>
            </a:r>
            <a:r>
              <a:rPr lang="fr-FR" sz="1000" b="1" i="1" dirty="0"/>
              <a:t>Co</a:t>
            </a:r>
          </a:p>
        </p:txBody>
      </p:sp>
    </p:spTree>
    <p:extLst>
      <p:ext uri="{BB962C8B-B14F-4D97-AF65-F5344CB8AC3E}">
        <p14:creationId xmlns:p14="http://schemas.microsoft.com/office/powerpoint/2010/main" val="3706549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2" grpId="0"/>
      <p:bldP spid="44" grpId="0"/>
      <p:bldP spid="14" grpId="0"/>
      <p:bldP spid="15" grpId="0"/>
      <p:bldP spid="16" grpId="0" animBg="1"/>
      <p:bldP spid="21" grpId="0"/>
      <p:bldP spid="23" grpId="0"/>
      <p:bldP spid="2" grpId="0" animBg="1"/>
      <p:bldP spid="17" grpId="0" animBg="1"/>
      <p:bldP spid="18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" t="8304"/>
          <a:stretch/>
        </p:blipFill>
        <p:spPr>
          <a:xfrm>
            <a:off x="300173" y="4001937"/>
            <a:ext cx="2468998" cy="232098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2"/>
          <a:stretch>
            <a:fillRect/>
          </a:stretch>
        </p:blipFill>
        <p:spPr>
          <a:xfrm>
            <a:off x="7011058" y="3977575"/>
            <a:ext cx="1361304" cy="2143329"/>
          </a:xfrm>
          <a:prstGeom prst="rect">
            <a:avLst/>
          </a:prstGeom>
        </p:spPr>
      </p:pic>
      <p:sp>
        <p:nvSpPr>
          <p:cNvPr id="9" name="Espace réservé du contenu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09927" y="988701"/>
            <a:ext cx="11448393" cy="453231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/>
              <a:t>Reference </a:t>
            </a:r>
            <a:r>
              <a:rPr lang="fr-FR" dirty="0" err="1"/>
              <a:t>spectra</a:t>
            </a:r>
            <a:r>
              <a:rPr lang="fr-FR" dirty="0"/>
              <a:t> for </a:t>
            </a:r>
            <a:r>
              <a:rPr lang="fr-FR" dirty="0" err="1"/>
              <a:t>each</a:t>
            </a:r>
            <a:r>
              <a:rPr lang="fr-FR" dirty="0"/>
              <a:t> </a:t>
            </a:r>
            <a:r>
              <a:rPr lang="fr-FR" dirty="0" err="1"/>
              <a:t>radionuclide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1" t="7364"/>
          <a:stretch/>
        </p:blipFill>
        <p:spPr>
          <a:xfrm>
            <a:off x="4474498" y="3941379"/>
            <a:ext cx="2547995" cy="2344543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6" t="6189"/>
          <a:stretch/>
        </p:blipFill>
        <p:spPr>
          <a:xfrm>
            <a:off x="9545305" y="3872721"/>
            <a:ext cx="2515683" cy="2244275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1" t="8069"/>
          <a:stretch/>
        </p:blipFill>
        <p:spPr>
          <a:xfrm>
            <a:off x="357489" y="1434357"/>
            <a:ext cx="2461036" cy="2351393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>
            <p:custDataLst>
              <p:tags r:id="rId7"/>
            </p:custDataLst>
          </p:nvPr>
        </p:nvPicPr>
        <p:blipFill rotWithShape="1"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6" t="7599"/>
          <a:stretch/>
        </p:blipFill>
        <p:spPr>
          <a:xfrm>
            <a:off x="4515828" y="1435281"/>
            <a:ext cx="2534426" cy="2422295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>
            <p:custDataLst>
              <p:tags r:id="rId8"/>
            </p:custDataLst>
          </p:nvPr>
        </p:nvPicPr>
        <p:blipFill rotWithShape="1">
          <a:blip r:embed="rId4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5" t="8304" r="24527" b="4912"/>
          <a:stretch/>
        </p:blipFill>
        <p:spPr>
          <a:xfrm>
            <a:off x="981962" y="4392465"/>
            <a:ext cx="1551301" cy="1604084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>
            <p:custDataLst>
              <p:tags r:id="rId9"/>
            </p:custDataLst>
          </p:nvPr>
        </p:nvPicPr>
        <p:blipFill rotWithShape="1">
          <a:blip r:embed="rId4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6" t="9244" r="44915" b="3381"/>
          <a:stretch/>
        </p:blipFill>
        <p:spPr>
          <a:xfrm>
            <a:off x="5218128" y="1901709"/>
            <a:ext cx="1508889" cy="1537795"/>
          </a:xfrm>
          <a:prstGeom prst="rect">
            <a:avLst/>
          </a:prstGeom>
        </p:spPr>
      </p:pic>
      <p:sp>
        <p:nvSpPr>
          <p:cNvPr id="16" name="ZoneTexte 15"/>
          <p:cNvSpPr txBox="1"/>
          <p:nvPr>
            <p:custDataLst>
              <p:tags r:id="rId10"/>
            </p:custDataLst>
          </p:nvPr>
        </p:nvSpPr>
        <p:spPr>
          <a:xfrm>
            <a:off x="11131889" y="3988226"/>
            <a:ext cx="670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baseline="30000" dirty="0"/>
              <a:t>214</a:t>
            </a:r>
            <a:r>
              <a:rPr lang="fr-FR" b="1" dirty="0"/>
              <a:t>Bi</a:t>
            </a:r>
            <a:endParaRPr lang="fr-FR" b="1" baseline="30000" dirty="0"/>
          </a:p>
        </p:txBody>
      </p:sp>
      <p:pic>
        <p:nvPicPr>
          <p:cNvPr id="17" name="Image 16"/>
          <p:cNvPicPr>
            <a:picLocks noChangeAspect="1"/>
          </p:cNvPicPr>
          <p:nvPr>
            <p:custDataLst>
              <p:tags r:id="rId11"/>
            </p:custDataLst>
          </p:nvPr>
        </p:nvPicPr>
        <p:blipFill rotWithShape="1"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6" t="6659"/>
          <a:stretch/>
        </p:blipFill>
        <p:spPr>
          <a:xfrm>
            <a:off x="9486122" y="1434528"/>
            <a:ext cx="2439825" cy="2282356"/>
          </a:xfrm>
          <a:prstGeom prst="rect">
            <a:avLst/>
          </a:prstGeom>
        </p:spPr>
      </p:pic>
      <p:sp>
        <p:nvSpPr>
          <p:cNvPr id="18" name="ZoneTexte 17"/>
          <p:cNvSpPr txBox="1"/>
          <p:nvPr>
            <p:custDataLst>
              <p:tags r:id="rId12"/>
            </p:custDataLst>
          </p:nvPr>
        </p:nvSpPr>
        <p:spPr>
          <a:xfrm>
            <a:off x="10999334" y="1532377"/>
            <a:ext cx="766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baseline="30000" dirty="0"/>
              <a:t>214</a:t>
            </a:r>
            <a:r>
              <a:rPr lang="fr-FR" b="1" dirty="0"/>
              <a:t>Pb</a:t>
            </a:r>
            <a:endParaRPr lang="fr-FR" b="1" baseline="30000" dirty="0"/>
          </a:p>
        </p:txBody>
      </p:sp>
      <p:sp>
        <p:nvSpPr>
          <p:cNvPr id="19" name="ZoneTexte 18"/>
          <p:cNvSpPr txBox="1"/>
          <p:nvPr>
            <p:custDataLst>
              <p:tags r:id="rId13"/>
            </p:custDataLst>
          </p:nvPr>
        </p:nvSpPr>
        <p:spPr>
          <a:xfrm>
            <a:off x="6009593" y="4001086"/>
            <a:ext cx="795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baseline="30000" dirty="0"/>
              <a:t>135</a:t>
            </a:r>
            <a:r>
              <a:rPr lang="fr-FR" b="1" dirty="0"/>
              <a:t>Xe</a:t>
            </a:r>
            <a:endParaRPr lang="fr-FR" b="1" baseline="30000" dirty="0"/>
          </a:p>
        </p:txBody>
      </p:sp>
      <p:sp>
        <p:nvSpPr>
          <p:cNvPr id="20" name="ZoneTexte 19"/>
          <p:cNvSpPr txBox="1"/>
          <p:nvPr>
            <p:custDataLst>
              <p:tags r:id="rId14"/>
            </p:custDataLst>
          </p:nvPr>
        </p:nvSpPr>
        <p:spPr>
          <a:xfrm>
            <a:off x="1868124" y="1469529"/>
            <a:ext cx="901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baseline="30000" dirty="0"/>
              <a:t>133</a:t>
            </a:r>
            <a:r>
              <a:rPr lang="fr-FR" b="1" dirty="0"/>
              <a:t>Xe</a:t>
            </a:r>
            <a:endParaRPr lang="fr-FR" b="1" baseline="30000" dirty="0"/>
          </a:p>
        </p:txBody>
      </p:sp>
      <p:sp>
        <p:nvSpPr>
          <p:cNvPr id="21" name="ZoneTexte 20"/>
          <p:cNvSpPr txBox="1"/>
          <p:nvPr>
            <p:custDataLst>
              <p:tags r:id="rId15"/>
            </p:custDataLst>
          </p:nvPr>
        </p:nvSpPr>
        <p:spPr>
          <a:xfrm>
            <a:off x="1686001" y="4023133"/>
            <a:ext cx="1036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baseline="30000" dirty="0"/>
              <a:t>133m</a:t>
            </a:r>
            <a:r>
              <a:rPr lang="fr-FR" b="1" dirty="0"/>
              <a:t>Xe</a:t>
            </a:r>
            <a:endParaRPr lang="fr-FR" b="1" baseline="30000" dirty="0"/>
          </a:p>
        </p:txBody>
      </p:sp>
      <p:sp>
        <p:nvSpPr>
          <p:cNvPr id="22" name="ZoneTexte 21"/>
          <p:cNvSpPr txBox="1"/>
          <p:nvPr>
            <p:custDataLst>
              <p:tags r:id="rId16"/>
            </p:custDataLst>
          </p:nvPr>
        </p:nvSpPr>
        <p:spPr>
          <a:xfrm>
            <a:off x="5991292" y="1485253"/>
            <a:ext cx="938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baseline="30000" dirty="0"/>
              <a:t>131m</a:t>
            </a:r>
            <a:r>
              <a:rPr lang="fr-FR" b="1" dirty="0"/>
              <a:t>Xe</a:t>
            </a:r>
            <a:endParaRPr lang="fr-FR" b="1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ZoneTexte 22"/>
              <p:cNvSpPr txBox="1"/>
              <p:nvPr>
                <p:custDataLst>
                  <p:tags r:id="rId17"/>
                </p:custDataLst>
              </p:nvPr>
            </p:nvSpPr>
            <p:spPr>
              <a:xfrm>
                <a:off x="31326" y="1953438"/>
                <a:ext cx="353943" cy="656018"/>
              </a:xfrm>
              <a:prstGeom prst="rect">
                <a:avLst/>
              </a:prstGeom>
              <a:noFill/>
            </p:spPr>
            <p:txBody>
              <a:bodyPr vert="vert270" wrap="square" rtlCol="0">
                <a:spAutoFit/>
              </a:bodyPr>
              <a:lstStyle/>
              <a:p>
                <a:r>
                  <a:rPr lang="fr-FR" sz="1100" b="1" dirty="0">
                    <a:latin typeface="Bahnschrift SemiBold" panose="020B0502040204020203" pitchFamily="34" charset="0"/>
                    <a:cs typeface="Arial" panose="020B0604020202020204" pitchFamily="34" charset="0"/>
                  </a:rPr>
                  <a:t>Energy </a:t>
                </a:r>
                <a14:m>
                  <m:oMath xmlns:m="http://schemas.openxmlformats.org/officeDocument/2006/math">
                    <m:r>
                      <a:rPr lang="fr-FR" sz="11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𝜸</m:t>
                    </m:r>
                  </m:oMath>
                </a14:m>
                <a:endParaRPr lang="fr-FR" sz="1100" b="1" dirty="0">
                  <a:latin typeface="Bahnschrift SemiBold" panose="020B0502040204020203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ZoneTexte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26" y="1953438"/>
                <a:ext cx="353943" cy="656018"/>
              </a:xfrm>
              <a:prstGeom prst="rect">
                <a:avLst/>
              </a:prstGeom>
              <a:blipFill>
                <a:blip r:embed="rId52"/>
                <a:stretch>
                  <a:fillRect b="-648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ZoneTexte 23"/>
              <p:cNvSpPr txBox="1"/>
              <p:nvPr>
                <p:custDataLst>
                  <p:tags r:id="rId18"/>
                </p:custDataLst>
              </p:nvPr>
            </p:nvSpPr>
            <p:spPr>
              <a:xfrm>
                <a:off x="5363942" y="3671294"/>
                <a:ext cx="949148" cy="261610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r>
                  <a:rPr lang="fr-FR" sz="1100" b="1" dirty="0">
                    <a:latin typeface="Bahnschrift SemiBold" panose="020B0502040204020203" pitchFamily="34" charset="0"/>
                    <a:cs typeface="Arial" panose="020B0604020202020204" pitchFamily="34" charset="0"/>
                  </a:rPr>
                  <a:t>Energy </a:t>
                </a:r>
                <a14:m>
                  <m:oMath xmlns:m="http://schemas.openxmlformats.org/officeDocument/2006/math">
                    <m:r>
                      <a:rPr lang="fr-FR" sz="11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𝜷</m:t>
                    </m:r>
                  </m:oMath>
                </a14:m>
                <a:endParaRPr lang="fr-FR" sz="1100" b="1" dirty="0">
                  <a:latin typeface="Bahnschrift SemiBold" panose="020B0502040204020203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ZoneText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3942" y="3671294"/>
                <a:ext cx="949148" cy="261610"/>
              </a:xfrm>
              <a:prstGeom prst="rect">
                <a:avLst/>
              </a:prstGeom>
              <a:blipFill>
                <a:blip r:embed="rId53"/>
                <a:stretch>
                  <a:fillRect t="-2326" b="-1395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Image 24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54"/>
          <a:stretch>
            <a:fillRect/>
          </a:stretch>
        </p:blipFill>
        <p:spPr>
          <a:xfrm>
            <a:off x="7051745" y="1423092"/>
            <a:ext cx="1127937" cy="2173628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55"/>
          <a:stretch>
            <a:fillRect/>
          </a:stretch>
        </p:blipFill>
        <p:spPr>
          <a:xfrm>
            <a:off x="2890784" y="3954748"/>
            <a:ext cx="1070828" cy="2188985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56"/>
          <a:stretch>
            <a:fillRect/>
          </a:stretch>
        </p:blipFill>
        <p:spPr>
          <a:xfrm>
            <a:off x="2935163" y="1433666"/>
            <a:ext cx="1279853" cy="21524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ZoneTexte 27"/>
              <p:cNvSpPr txBox="1"/>
              <p:nvPr>
                <p:custDataLst>
                  <p:tags r:id="rId22"/>
                </p:custDataLst>
              </p:nvPr>
            </p:nvSpPr>
            <p:spPr>
              <a:xfrm>
                <a:off x="31326" y="4782320"/>
                <a:ext cx="353943" cy="656018"/>
              </a:xfrm>
              <a:prstGeom prst="rect">
                <a:avLst/>
              </a:prstGeom>
              <a:noFill/>
            </p:spPr>
            <p:txBody>
              <a:bodyPr vert="vert270" wrap="square" rtlCol="0">
                <a:spAutoFit/>
              </a:bodyPr>
              <a:lstStyle/>
              <a:p>
                <a:r>
                  <a:rPr lang="fr-FR" sz="1100" b="1" dirty="0">
                    <a:latin typeface="Bahnschrift SemiBold" panose="020B0502040204020203" pitchFamily="34" charset="0"/>
                    <a:cs typeface="Arial" panose="020B0604020202020204" pitchFamily="34" charset="0"/>
                  </a:rPr>
                  <a:t>Energy </a:t>
                </a:r>
                <a14:m>
                  <m:oMath xmlns:m="http://schemas.openxmlformats.org/officeDocument/2006/math">
                    <m:r>
                      <a:rPr lang="fr-FR" sz="11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𝜸</m:t>
                    </m:r>
                  </m:oMath>
                </a14:m>
                <a:endParaRPr lang="fr-FR" sz="1100" b="1" dirty="0">
                  <a:latin typeface="Bahnschrift SemiBold" panose="020B0502040204020203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ZoneTexte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26" y="4782320"/>
                <a:ext cx="353943" cy="656018"/>
              </a:xfrm>
              <a:prstGeom prst="rect">
                <a:avLst/>
              </a:prstGeom>
              <a:blipFill>
                <a:blip r:embed="rId57"/>
                <a:stretch>
                  <a:fillRect b="-654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ZoneTexte 28"/>
              <p:cNvSpPr txBox="1"/>
              <p:nvPr>
                <p:custDataLst>
                  <p:tags r:id="rId23"/>
                </p:custDataLst>
              </p:nvPr>
            </p:nvSpPr>
            <p:spPr>
              <a:xfrm>
                <a:off x="1211427" y="3671294"/>
                <a:ext cx="949148" cy="261610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r>
                  <a:rPr lang="fr-FR" sz="1100" b="1" dirty="0">
                    <a:latin typeface="Bahnschrift SemiBold" panose="020B0502040204020203" pitchFamily="34" charset="0"/>
                    <a:cs typeface="Arial" panose="020B0604020202020204" pitchFamily="34" charset="0"/>
                  </a:rPr>
                  <a:t>Energy </a:t>
                </a:r>
                <a14:m>
                  <m:oMath xmlns:m="http://schemas.openxmlformats.org/officeDocument/2006/math">
                    <m:r>
                      <a:rPr lang="fr-FR" sz="11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𝜷</m:t>
                    </m:r>
                  </m:oMath>
                </a14:m>
                <a:endParaRPr lang="fr-FR" sz="1100" b="1" dirty="0">
                  <a:latin typeface="Bahnschrift SemiBold" panose="020B0502040204020203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ZoneTexte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1427" y="3671294"/>
                <a:ext cx="949148" cy="261610"/>
              </a:xfrm>
              <a:prstGeom prst="rect">
                <a:avLst/>
              </a:prstGeom>
              <a:blipFill>
                <a:blip r:embed="rId58"/>
                <a:stretch>
                  <a:fillRect t="-2326" b="-1395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ZoneTexte 29"/>
              <p:cNvSpPr txBox="1"/>
              <p:nvPr>
                <p:custDataLst>
                  <p:tags r:id="rId24"/>
                </p:custDataLst>
              </p:nvPr>
            </p:nvSpPr>
            <p:spPr>
              <a:xfrm>
                <a:off x="1158274" y="6143733"/>
                <a:ext cx="949148" cy="261610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r>
                  <a:rPr lang="fr-FR" sz="1100" b="1" dirty="0">
                    <a:latin typeface="Bahnschrift SemiBold" panose="020B0502040204020203" pitchFamily="34" charset="0"/>
                    <a:cs typeface="Arial" panose="020B0604020202020204" pitchFamily="34" charset="0"/>
                  </a:rPr>
                  <a:t>Energy </a:t>
                </a:r>
                <a14:m>
                  <m:oMath xmlns:m="http://schemas.openxmlformats.org/officeDocument/2006/math">
                    <m:r>
                      <a:rPr lang="fr-FR" sz="11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𝜷</m:t>
                    </m:r>
                  </m:oMath>
                </a14:m>
                <a:endParaRPr lang="fr-FR" sz="1100" b="1" dirty="0">
                  <a:latin typeface="Bahnschrift SemiBold" panose="020B0502040204020203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ZoneTexte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8274" y="6143733"/>
                <a:ext cx="949148" cy="261610"/>
              </a:xfrm>
              <a:prstGeom prst="rect">
                <a:avLst/>
              </a:prstGeom>
              <a:blipFill>
                <a:blip r:embed="rId59"/>
                <a:stretch>
                  <a:fillRect t="-2326" b="-1395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ZoneTexte 30"/>
              <p:cNvSpPr txBox="1"/>
              <p:nvPr>
                <p:custDataLst>
                  <p:tags r:id="rId25"/>
                </p:custDataLst>
              </p:nvPr>
            </p:nvSpPr>
            <p:spPr>
              <a:xfrm>
                <a:off x="5598095" y="6143733"/>
                <a:ext cx="949148" cy="261610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r>
                  <a:rPr lang="fr-FR" sz="1100" b="1" dirty="0">
                    <a:latin typeface="Bahnschrift SemiBold" panose="020B0502040204020203" pitchFamily="34" charset="0"/>
                    <a:cs typeface="Arial" panose="020B0604020202020204" pitchFamily="34" charset="0"/>
                  </a:rPr>
                  <a:t>Energy </a:t>
                </a:r>
                <a14:m>
                  <m:oMath xmlns:m="http://schemas.openxmlformats.org/officeDocument/2006/math">
                    <m:r>
                      <a:rPr lang="fr-FR" sz="11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𝜷</m:t>
                    </m:r>
                  </m:oMath>
                </a14:m>
                <a:endParaRPr lang="fr-FR" sz="1100" b="1" dirty="0">
                  <a:latin typeface="Bahnschrift SemiBold" panose="020B0502040204020203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ZoneTexte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8095" y="6143733"/>
                <a:ext cx="949148" cy="261610"/>
              </a:xfrm>
              <a:prstGeom prst="rect">
                <a:avLst/>
              </a:prstGeom>
              <a:blipFill>
                <a:blip r:embed="rId59"/>
                <a:stretch>
                  <a:fillRect t="-2326" b="-1395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ZoneTexte 31"/>
              <p:cNvSpPr txBox="1"/>
              <p:nvPr>
                <p:custDataLst>
                  <p:tags r:id="rId26"/>
                </p:custDataLst>
              </p:nvPr>
            </p:nvSpPr>
            <p:spPr>
              <a:xfrm>
                <a:off x="10473332" y="6143733"/>
                <a:ext cx="949148" cy="261610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r>
                  <a:rPr lang="fr-FR" sz="1100" b="1" dirty="0">
                    <a:latin typeface="Bahnschrift SemiBold" panose="020B0502040204020203" pitchFamily="34" charset="0"/>
                    <a:cs typeface="Arial" panose="020B0604020202020204" pitchFamily="34" charset="0"/>
                  </a:rPr>
                  <a:t>Energy </a:t>
                </a:r>
                <a14:m>
                  <m:oMath xmlns:m="http://schemas.openxmlformats.org/officeDocument/2006/math">
                    <m:r>
                      <a:rPr lang="fr-FR" sz="11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𝜷</m:t>
                    </m:r>
                  </m:oMath>
                </a14:m>
                <a:endParaRPr lang="fr-FR" sz="1100" b="1" dirty="0">
                  <a:latin typeface="Bahnschrift SemiBold" panose="020B0502040204020203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ZoneTexte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3332" y="6143733"/>
                <a:ext cx="949148" cy="261610"/>
              </a:xfrm>
              <a:prstGeom prst="rect">
                <a:avLst/>
              </a:prstGeom>
              <a:blipFill>
                <a:blip r:embed="rId59"/>
                <a:stretch>
                  <a:fillRect t="-2326" b="-1395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ZoneTexte 32"/>
              <p:cNvSpPr txBox="1"/>
              <p:nvPr>
                <p:custDataLst>
                  <p:tags r:id="rId27"/>
                </p:custDataLst>
              </p:nvPr>
            </p:nvSpPr>
            <p:spPr>
              <a:xfrm>
                <a:off x="10397055" y="3671294"/>
                <a:ext cx="949148" cy="261610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r>
                  <a:rPr lang="fr-FR" sz="1100" b="1" dirty="0">
                    <a:latin typeface="Bahnschrift SemiBold" panose="020B0502040204020203" pitchFamily="34" charset="0"/>
                    <a:cs typeface="Arial" panose="020B0604020202020204" pitchFamily="34" charset="0"/>
                  </a:rPr>
                  <a:t>Energy </a:t>
                </a:r>
                <a14:m>
                  <m:oMath xmlns:m="http://schemas.openxmlformats.org/officeDocument/2006/math">
                    <m:r>
                      <a:rPr lang="fr-FR" sz="11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𝜷</m:t>
                    </m:r>
                  </m:oMath>
                </a14:m>
                <a:endParaRPr lang="fr-FR" sz="1100" b="1" dirty="0">
                  <a:latin typeface="Bahnschrift SemiBold" panose="020B0502040204020203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3" name="ZoneTexte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7055" y="3671294"/>
                <a:ext cx="949148" cy="261610"/>
              </a:xfrm>
              <a:prstGeom prst="rect">
                <a:avLst/>
              </a:prstGeom>
              <a:blipFill>
                <a:blip r:embed="rId58"/>
                <a:stretch>
                  <a:fillRect t="-2326" b="-1395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ZoneTexte 33"/>
              <p:cNvSpPr txBox="1"/>
              <p:nvPr>
                <p:custDataLst>
                  <p:tags r:id="rId28"/>
                </p:custDataLst>
              </p:nvPr>
            </p:nvSpPr>
            <p:spPr>
              <a:xfrm>
                <a:off x="4211474" y="2093397"/>
                <a:ext cx="353943" cy="656018"/>
              </a:xfrm>
              <a:prstGeom prst="rect">
                <a:avLst/>
              </a:prstGeom>
              <a:noFill/>
            </p:spPr>
            <p:txBody>
              <a:bodyPr vert="vert270" wrap="square" rtlCol="0">
                <a:spAutoFit/>
              </a:bodyPr>
              <a:lstStyle/>
              <a:p>
                <a:r>
                  <a:rPr lang="fr-FR" sz="1100" b="1" dirty="0">
                    <a:latin typeface="Bahnschrift SemiBold" panose="020B0502040204020203" pitchFamily="34" charset="0"/>
                    <a:cs typeface="Arial" panose="020B0604020202020204" pitchFamily="34" charset="0"/>
                  </a:rPr>
                  <a:t>Energy </a:t>
                </a:r>
                <a14:m>
                  <m:oMath xmlns:m="http://schemas.openxmlformats.org/officeDocument/2006/math">
                    <m:r>
                      <a:rPr lang="fr-FR" sz="11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𝜸</m:t>
                    </m:r>
                  </m:oMath>
                </a14:m>
                <a:endParaRPr lang="fr-FR" sz="1100" b="1" dirty="0">
                  <a:latin typeface="Bahnschrift SemiBold" panose="020B0502040204020203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ZoneTexte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474" y="2093397"/>
                <a:ext cx="353943" cy="656018"/>
              </a:xfrm>
              <a:prstGeom prst="rect">
                <a:avLst/>
              </a:prstGeom>
              <a:blipFill>
                <a:blip r:embed="rId60"/>
                <a:stretch>
                  <a:fillRect b="-648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ZoneTexte 34"/>
              <p:cNvSpPr txBox="1"/>
              <p:nvPr>
                <p:custDataLst>
                  <p:tags r:id="rId29"/>
                </p:custDataLst>
              </p:nvPr>
            </p:nvSpPr>
            <p:spPr>
              <a:xfrm>
                <a:off x="4211474" y="4666849"/>
                <a:ext cx="353943" cy="656018"/>
              </a:xfrm>
              <a:prstGeom prst="rect">
                <a:avLst/>
              </a:prstGeom>
              <a:noFill/>
            </p:spPr>
            <p:txBody>
              <a:bodyPr vert="vert270" wrap="square" rtlCol="0">
                <a:spAutoFit/>
              </a:bodyPr>
              <a:lstStyle/>
              <a:p>
                <a:r>
                  <a:rPr lang="fr-FR" sz="1100" b="1" dirty="0">
                    <a:latin typeface="Bahnschrift SemiBold" panose="020B0502040204020203" pitchFamily="34" charset="0"/>
                    <a:cs typeface="Arial" panose="020B0604020202020204" pitchFamily="34" charset="0"/>
                  </a:rPr>
                  <a:t>Energy </a:t>
                </a:r>
                <a14:m>
                  <m:oMath xmlns:m="http://schemas.openxmlformats.org/officeDocument/2006/math">
                    <m:r>
                      <a:rPr lang="fr-FR" sz="11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𝜸</m:t>
                    </m:r>
                  </m:oMath>
                </a14:m>
                <a:endParaRPr lang="fr-FR" sz="1100" b="1" dirty="0">
                  <a:latin typeface="Bahnschrift SemiBold" panose="020B0502040204020203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5" name="ZoneTexte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474" y="4666849"/>
                <a:ext cx="353943" cy="656018"/>
              </a:xfrm>
              <a:prstGeom prst="rect">
                <a:avLst/>
              </a:prstGeom>
              <a:blipFill>
                <a:blip r:embed="rId61"/>
                <a:stretch>
                  <a:fillRect b="-654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ZoneTexte 35"/>
              <p:cNvSpPr txBox="1"/>
              <p:nvPr>
                <p:custDataLst>
                  <p:tags r:id="rId30"/>
                </p:custDataLst>
              </p:nvPr>
            </p:nvSpPr>
            <p:spPr>
              <a:xfrm>
                <a:off x="9242510" y="2093397"/>
                <a:ext cx="353943" cy="656018"/>
              </a:xfrm>
              <a:prstGeom prst="rect">
                <a:avLst/>
              </a:prstGeom>
              <a:noFill/>
            </p:spPr>
            <p:txBody>
              <a:bodyPr vert="vert270" wrap="square" rtlCol="0">
                <a:spAutoFit/>
              </a:bodyPr>
              <a:lstStyle/>
              <a:p>
                <a:r>
                  <a:rPr lang="fr-FR" sz="1100" b="1" dirty="0">
                    <a:latin typeface="Bahnschrift SemiBold" panose="020B0502040204020203" pitchFamily="34" charset="0"/>
                    <a:cs typeface="Arial" panose="020B0604020202020204" pitchFamily="34" charset="0"/>
                  </a:rPr>
                  <a:t>Energy </a:t>
                </a:r>
                <a14:m>
                  <m:oMath xmlns:m="http://schemas.openxmlformats.org/officeDocument/2006/math">
                    <m:r>
                      <a:rPr lang="fr-FR" sz="11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𝜸</m:t>
                    </m:r>
                  </m:oMath>
                </a14:m>
                <a:endParaRPr lang="fr-FR" sz="1100" b="1" dirty="0">
                  <a:latin typeface="Bahnschrift SemiBold" panose="020B0502040204020203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6" name="ZoneTexte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2510" y="2093397"/>
                <a:ext cx="353943" cy="656018"/>
              </a:xfrm>
              <a:prstGeom prst="rect">
                <a:avLst/>
              </a:prstGeom>
              <a:blipFill>
                <a:blip r:embed="rId62"/>
                <a:stretch>
                  <a:fillRect b="-648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ZoneTexte 36"/>
              <p:cNvSpPr txBox="1"/>
              <p:nvPr>
                <p:custDataLst>
                  <p:tags r:id="rId31"/>
                </p:custDataLst>
              </p:nvPr>
            </p:nvSpPr>
            <p:spPr>
              <a:xfrm>
                <a:off x="9242510" y="4657618"/>
                <a:ext cx="353943" cy="656018"/>
              </a:xfrm>
              <a:prstGeom prst="rect">
                <a:avLst/>
              </a:prstGeom>
              <a:noFill/>
            </p:spPr>
            <p:txBody>
              <a:bodyPr vert="vert270" wrap="square" rtlCol="0">
                <a:spAutoFit/>
              </a:bodyPr>
              <a:lstStyle/>
              <a:p>
                <a:r>
                  <a:rPr lang="fr-FR" sz="1100" b="1" dirty="0">
                    <a:latin typeface="Bahnschrift SemiBold" panose="020B0502040204020203" pitchFamily="34" charset="0"/>
                    <a:cs typeface="Arial" panose="020B0604020202020204" pitchFamily="34" charset="0"/>
                  </a:rPr>
                  <a:t>Energy </a:t>
                </a:r>
                <a14:m>
                  <m:oMath xmlns:m="http://schemas.openxmlformats.org/officeDocument/2006/math">
                    <m:r>
                      <a:rPr lang="fr-FR" sz="11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𝜸</m:t>
                    </m:r>
                  </m:oMath>
                </a14:m>
                <a:endParaRPr lang="fr-FR" sz="1100" b="1" dirty="0">
                  <a:latin typeface="Bahnschrift SemiBold" panose="020B0502040204020203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7" name="ZoneTexte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2510" y="4657618"/>
                <a:ext cx="353943" cy="656018"/>
              </a:xfrm>
              <a:prstGeom prst="rect">
                <a:avLst/>
              </a:prstGeom>
              <a:blipFill>
                <a:blip r:embed="rId63"/>
                <a:stretch>
                  <a:fillRect b="-648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ZoneTexte 37"/>
          <p:cNvSpPr txBox="1"/>
          <p:nvPr>
            <p:custDataLst>
              <p:tags r:id="rId32"/>
            </p:custDataLst>
          </p:nvPr>
        </p:nvSpPr>
        <p:spPr>
          <a:xfrm>
            <a:off x="8674399" y="3497409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+</a:t>
            </a:r>
          </a:p>
        </p:txBody>
      </p:sp>
      <p:sp>
        <p:nvSpPr>
          <p:cNvPr id="39" name="Rectangle 38"/>
          <p:cNvSpPr/>
          <p:nvPr>
            <p:custDataLst>
              <p:tags r:id="rId33"/>
            </p:custDataLst>
          </p:nvPr>
        </p:nvSpPr>
        <p:spPr>
          <a:xfrm>
            <a:off x="366220" y="5507370"/>
            <a:ext cx="638390" cy="6096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40" name="Rectangle 39"/>
          <p:cNvSpPr/>
          <p:nvPr>
            <p:custDataLst>
              <p:tags r:id="rId34"/>
            </p:custDataLst>
          </p:nvPr>
        </p:nvSpPr>
        <p:spPr>
          <a:xfrm>
            <a:off x="4535461" y="3068824"/>
            <a:ext cx="618847" cy="6143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41" name="Rectangle 40"/>
          <p:cNvSpPr/>
          <p:nvPr>
            <p:custDataLst>
              <p:tags r:id="rId35"/>
            </p:custDataLst>
          </p:nvPr>
        </p:nvSpPr>
        <p:spPr>
          <a:xfrm>
            <a:off x="5216637" y="1881502"/>
            <a:ext cx="1588275" cy="15196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42" name="Rectangle 41"/>
          <p:cNvSpPr/>
          <p:nvPr>
            <p:custDataLst>
              <p:tags r:id="rId36"/>
            </p:custDataLst>
          </p:nvPr>
        </p:nvSpPr>
        <p:spPr>
          <a:xfrm>
            <a:off x="1023658" y="4413196"/>
            <a:ext cx="1535909" cy="158335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43" name="Titre 5"/>
          <p:cNvSpPr txBox="1">
            <a:spLocks/>
          </p:cNvSpPr>
          <p:nvPr>
            <p:custDataLst>
              <p:tags r:id="rId37"/>
            </p:custDataLst>
          </p:nvPr>
        </p:nvSpPr>
        <p:spPr>
          <a:xfrm>
            <a:off x="259667" y="106276"/>
            <a:ext cx="10446367" cy="8718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/>
              <a:t>Building the data </a:t>
            </a:r>
            <a:r>
              <a:rPr lang="fr-FR" sz="2800" dirty="0" err="1"/>
              <a:t>library</a:t>
            </a:r>
            <a:r>
              <a:rPr lang="fr-FR" sz="2800" dirty="0"/>
              <a:t> to </a:t>
            </a:r>
            <a:r>
              <a:rPr lang="fr-FR" sz="2800" dirty="0" err="1"/>
              <a:t>apply</a:t>
            </a:r>
            <a:r>
              <a:rPr lang="fr-FR" sz="2800" dirty="0"/>
              <a:t> the </a:t>
            </a:r>
            <a:r>
              <a:rPr lang="fr-FR" sz="2800" dirty="0" err="1"/>
              <a:t>spetral</a:t>
            </a:r>
            <a:r>
              <a:rPr lang="fr-FR" sz="2800" dirty="0"/>
              <a:t> </a:t>
            </a:r>
            <a:r>
              <a:rPr lang="fr-FR" sz="2800" dirty="0" err="1"/>
              <a:t>unmixing</a:t>
            </a:r>
            <a:r>
              <a:rPr lang="fr-FR" sz="2800" dirty="0"/>
              <a:t> </a:t>
            </a:r>
            <a:r>
              <a:rPr lang="fr-FR" sz="2800" dirty="0" err="1"/>
              <a:t>spectra</a:t>
            </a:r>
            <a:endParaRPr lang="fr-FR" sz="2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38"/>
            </p:custDataLst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11</a:t>
            </a:fld>
            <a:r>
              <a:rPr lang="fr-FR" dirty="0"/>
              <a:t> / 17</a:t>
            </a:r>
          </a:p>
        </p:txBody>
      </p:sp>
      <p:pic>
        <p:nvPicPr>
          <p:cNvPr id="44" name="Image 43"/>
          <p:cNvPicPr>
            <a:picLocks noChangeAspect="1"/>
          </p:cNvPicPr>
          <p:nvPr>
            <p:custDataLst>
              <p:tags r:id="rId39"/>
            </p:custDataLst>
          </p:nvPr>
        </p:nvPicPr>
        <p:blipFill>
          <a:blip r:embed="rId42"/>
          <a:stretch>
            <a:fillRect/>
          </a:stretch>
        </p:blipFill>
        <p:spPr>
          <a:xfrm>
            <a:off x="7022493" y="4001086"/>
            <a:ext cx="1361304" cy="2143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0863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6263953" y="1362103"/>
            <a:ext cx="5870323" cy="4228491"/>
          </a:xfrm>
          <a:prstGeom prst="rect">
            <a:avLst/>
          </a:prstGeom>
        </p:spPr>
      </p:pic>
      <p:sp>
        <p:nvSpPr>
          <p:cNvPr id="7" name="Espace réservé du contenu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509927" y="988701"/>
            <a:ext cx="11448393" cy="453231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fr-FR" dirty="0"/>
              <a:t>Simulation of a mix of </a:t>
            </a:r>
            <a:r>
              <a:rPr lang="fr-FR" dirty="0" err="1"/>
              <a:t>radionuclides</a:t>
            </a:r>
            <a:r>
              <a:rPr lang="fr-FR" dirty="0"/>
              <a:t> by Monte-Carlo simulations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fr-FR" dirty="0"/>
              <a:t>1000 simulations </a:t>
            </a:r>
            <a:r>
              <a:rPr lang="fr-FR" dirty="0">
                <a:sym typeface="Wingdings" panose="05000000000000000000" pitchFamily="2" charset="2"/>
              </a:rPr>
              <a:t> </a:t>
            </a:r>
            <a:r>
              <a:rPr lang="fr-FR" dirty="0" err="1">
                <a:sym typeface="Wingdings" panose="05000000000000000000" pitchFamily="2" charset="2"/>
              </a:rPr>
              <a:t>uncertainties</a:t>
            </a:r>
            <a:r>
              <a:rPr lang="fr-FR" dirty="0">
                <a:sym typeface="Wingdings" panose="05000000000000000000" pitchFamily="2" charset="2"/>
              </a:rPr>
              <a:t> : standard </a:t>
            </a:r>
            <a:r>
              <a:rPr lang="fr-FR" dirty="0" err="1">
                <a:sym typeface="Wingdings" panose="05000000000000000000" pitchFamily="2" charset="2"/>
              </a:rPr>
              <a:t>deviation</a:t>
            </a:r>
            <a:r>
              <a:rPr lang="fr-FR" dirty="0"/>
              <a:t> 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q"/>
            </a:pPr>
            <a:endParaRPr lang="fr-FR" dirty="0"/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q"/>
            </a:pPr>
            <a:endParaRPr lang="fr-FR" dirty="0"/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q"/>
            </a:pPr>
            <a:endParaRPr lang="fr-FR" dirty="0"/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q"/>
            </a:pPr>
            <a:endParaRPr lang="fr-FR" dirty="0"/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q"/>
            </a:pPr>
            <a:endParaRPr lang="fr-FR" dirty="0"/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q"/>
            </a:pPr>
            <a:endParaRPr lang="fr-FR" dirty="0"/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q"/>
            </a:pPr>
            <a:endParaRPr lang="fr-FR" dirty="0"/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q"/>
            </a:pPr>
            <a:endParaRPr lang="fr-FR" dirty="0"/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q"/>
            </a:pPr>
            <a:endParaRPr lang="fr-FR" dirty="0"/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q"/>
            </a:pPr>
            <a:endParaRPr lang="fr-FR" dirty="0"/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q"/>
            </a:pPr>
            <a:endParaRPr lang="fr-FR" dirty="0"/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fr-FR" dirty="0"/>
              <a:t>Good agreement </a:t>
            </a:r>
            <a:r>
              <a:rPr lang="fr-FR" dirty="0" err="1"/>
              <a:t>between</a:t>
            </a:r>
            <a:r>
              <a:rPr lang="fr-FR" dirty="0"/>
              <a:t> </a:t>
            </a:r>
            <a:r>
              <a:rPr lang="fr-FR" dirty="0" err="1"/>
              <a:t>activities</a:t>
            </a:r>
            <a:r>
              <a:rPr lang="fr-FR" dirty="0"/>
              <a:t> </a:t>
            </a:r>
            <a:r>
              <a:rPr lang="fr-FR" dirty="0" err="1"/>
              <a:t>obtained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the </a:t>
            </a:r>
            <a:r>
              <a:rPr lang="fr-FR" dirty="0" err="1"/>
              <a:t>reference</a:t>
            </a:r>
            <a:r>
              <a:rPr lang="fr-FR" dirty="0"/>
              <a:t> </a:t>
            </a:r>
            <a:r>
              <a:rPr lang="fr-FR" dirty="0" err="1"/>
              <a:t>method</a:t>
            </a:r>
            <a:r>
              <a:rPr lang="fr-FR" dirty="0"/>
              <a:t> and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unmixing</a:t>
            </a:r>
            <a:r>
              <a:rPr lang="fr-FR" dirty="0"/>
              <a:t> </a:t>
            </a:r>
            <a:r>
              <a:rPr lang="fr-FR" dirty="0" err="1"/>
              <a:t>method</a:t>
            </a:r>
            <a:endParaRPr lang="fr-FR" dirty="0"/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fr-FR" dirty="0" err="1"/>
              <a:t>Uncertainties</a:t>
            </a:r>
            <a:r>
              <a:rPr lang="fr-FR" dirty="0"/>
              <a:t> </a:t>
            </a:r>
            <a:r>
              <a:rPr lang="fr-FR" dirty="0" err="1"/>
              <a:t>improved</a:t>
            </a:r>
            <a:endParaRPr lang="fr-FR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8" name="Titre 5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09927" y="103739"/>
            <a:ext cx="10836275" cy="8718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err="1"/>
              <a:t>Results</a:t>
            </a:r>
            <a:r>
              <a:rPr lang="fr-FR" dirty="0"/>
              <a:t> (1/4) : </a:t>
            </a:r>
            <a:r>
              <a:rPr lang="fr-FR" dirty="0" err="1"/>
              <a:t>accuracy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12</a:t>
            </a:fld>
            <a:r>
              <a:rPr lang="fr-FR" dirty="0"/>
              <a:t> / 17 </a:t>
            </a:r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311888794"/>
              </p:ext>
            </p:extLst>
          </p:nvPr>
        </p:nvGraphicFramePr>
        <p:xfrm>
          <a:off x="758892" y="1904555"/>
          <a:ext cx="4565778" cy="28623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7645">
                  <a:extLst>
                    <a:ext uri="{9D8B030D-6E8A-4147-A177-3AD203B41FA5}">
                      <a16:colId xmlns:a16="http://schemas.microsoft.com/office/drawing/2014/main" val="3508717444"/>
                    </a:ext>
                  </a:extLst>
                </a:gridCol>
                <a:gridCol w="1118702">
                  <a:extLst>
                    <a:ext uri="{9D8B030D-6E8A-4147-A177-3AD203B41FA5}">
                      <a16:colId xmlns:a16="http://schemas.microsoft.com/office/drawing/2014/main" val="3011699478"/>
                    </a:ext>
                  </a:extLst>
                </a:gridCol>
                <a:gridCol w="1069010">
                  <a:extLst>
                    <a:ext uri="{9D8B030D-6E8A-4147-A177-3AD203B41FA5}">
                      <a16:colId xmlns:a16="http://schemas.microsoft.com/office/drawing/2014/main" val="2537631993"/>
                    </a:ext>
                  </a:extLst>
                </a:gridCol>
                <a:gridCol w="1230421">
                  <a:extLst>
                    <a:ext uri="{9D8B030D-6E8A-4147-A177-3AD203B41FA5}">
                      <a16:colId xmlns:a16="http://schemas.microsoft.com/office/drawing/2014/main" val="316880483"/>
                    </a:ext>
                  </a:extLst>
                </a:gridCol>
              </a:tblGrid>
              <a:tr h="86196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RN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A</a:t>
                      </a:r>
                      <a:r>
                        <a:rPr lang="fr-FR" sz="1100" u="none" strike="noStrike" baseline="0" dirty="0">
                          <a:effectLst/>
                        </a:rPr>
                        <a:t> </a:t>
                      </a:r>
                      <a:r>
                        <a:rPr lang="fr-FR" sz="1100" u="none" strike="noStrike" dirty="0" err="1">
                          <a:effectLst/>
                        </a:rPr>
                        <a:t>simulated</a:t>
                      </a:r>
                      <a:r>
                        <a:rPr lang="fr-FR" sz="1100" u="none" strike="noStrike" baseline="0" dirty="0">
                          <a:effectLst/>
                        </a:rPr>
                        <a:t> </a:t>
                      </a:r>
                      <a:r>
                        <a:rPr lang="fr-FR" sz="1100" u="none" strike="noStrike" dirty="0">
                          <a:effectLst/>
                        </a:rPr>
                        <a:t>(</a:t>
                      </a:r>
                      <a:r>
                        <a:rPr lang="fr-FR" sz="1100" u="none" strike="noStrike" dirty="0" err="1">
                          <a:effectLst/>
                        </a:rPr>
                        <a:t>mBq</a:t>
                      </a:r>
                      <a:r>
                        <a:rPr lang="fr-FR" sz="1100" u="none" strike="noStrike" dirty="0">
                          <a:effectLst/>
                        </a:rPr>
                        <a:t>)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A</a:t>
                      </a:r>
                      <a:r>
                        <a:rPr lang="en-US" sz="1100" u="none" strike="noStrike" baseline="-25000" dirty="0">
                          <a:effectLst/>
                        </a:rPr>
                        <a:t>ROI</a:t>
                      </a:r>
                      <a:r>
                        <a:rPr lang="en-US" sz="1100" u="none" strike="noStrike" dirty="0">
                          <a:effectLst/>
                        </a:rPr>
                        <a:t> (</a:t>
                      </a:r>
                      <a:r>
                        <a:rPr lang="en-US" sz="1100" u="none" strike="noStrike" dirty="0" err="1">
                          <a:effectLst/>
                        </a:rPr>
                        <a:t>mBq</a:t>
                      </a:r>
                      <a:r>
                        <a:rPr lang="en-US" sz="1100" u="none" strike="noStrike" dirty="0">
                          <a:effectLst/>
                        </a:rPr>
                        <a:t>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err="1">
                          <a:effectLst/>
                        </a:rPr>
                        <a:t>A</a:t>
                      </a:r>
                      <a:r>
                        <a:rPr lang="en-US" sz="1100" u="none" strike="noStrike" baseline="-25000" dirty="0" err="1">
                          <a:effectLst/>
                        </a:rPr>
                        <a:t>unmix</a:t>
                      </a:r>
                      <a:r>
                        <a:rPr lang="en-US" sz="1100" u="none" strike="noStrike" baseline="0" dirty="0">
                          <a:effectLst/>
                        </a:rPr>
                        <a:t> </a:t>
                      </a:r>
                      <a:r>
                        <a:rPr lang="en-US" sz="1100" u="none" strike="noStrike" dirty="0">
                          <a:effectLst/>
                        </a:rPr>
                        <a:t>(</a:t>
                      </a:r>
                      <a:r>
                        <a:rPr lang="en-US" sz="1100" u="none" strike="noStrike" dirty="0" err="1">
                          <a:effectLst/>
                        </a:rPr>
                        <a:t>mBq</a:t>
                      </a:r>
                      <a:r>
                        <a:rPr lang="en-US" sz="1100" u="none" strike="noStrike" dirty="0">
                          <a:effectLst/>
                        </a:rPr>
                        <a:t>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498675"/>
                  </a:ext>
                </a:extLst>
              </a:tr>
              <a:tr h="33339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u="none" strike="noStrike" baseline="30000" dirty="0">
                          <a:effectLst/>
                        </a:rPr>
                        <a:t>214</a:t>
                      </a:r>
                      <a:r>
                        <a:rPr lang="fr-FR" sz="1200" b="1" u="none" strike="noStrike" baseline="0" dirty="0">
                          <a:effectLst/>
                        </a:rPr>
                        <a:t>Bi</a:t>
                      </a:r>
                      <a:endParaRPr lang="fr-FR" sz="1200" b="1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40,7 ± 6,2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38,9</a:t>
                      </a:r>
                      <a:r>
                        <a:rPr lang="fr-FR" sz="12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12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±</a:t>
                      </a:r>
                      <a:r>
                        <a:rPr lang="fr-FR" sz="1200" b="1" i="0" u="none" strike="noStrike" baseline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 4,9</a:t>
                      </a:r>
                      <a:endParaRPr lang="fr-FR" sz="12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17333450"/>
                  </a:ext>
                </a:extLst>
              </a:tr>
              <a:tr h="33339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</a:t>
                      </a:r>
                      <a:r>
                        <a:rPr lang="fr-FR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Pb</a:t>
                      </a:r>
                      <a:endParaRPr lang="fr-FR" sz="1200" b="1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41,2 ± 5,7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39,3 </a:t>
                      </a:r>
                      <a:r>
                        <a:rPr lang="fr-FR" sz="12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± 3,4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42676899"/>
                  </a:ext>
                </a:extLst>
              </a:tr>
              <a:tr h="33339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  <a:r>
                        <a:rPr lang="fr-FR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Xe</a:t>
                      </a:r>
                      <a:endParaRPr lang="fr-FR" sz="1200" b="1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170,5 ± 3,8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169,9 </a:t>
                      </a:r>
                      <a:r>
                        <a:rPr lang="fr-FR" sz="12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± 3,4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56481848"/>
                  </a:ext>
                </a:extLst>
              </a:tr>
              <a:tr h="33339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  <a:r>
                        <a:rPr lang="fr-FR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Xe</a:t>
                      </a:r>
                      <a:endParaRPr lang="fr-FR" sz="1200" b="1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17,9 ± 13,5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21,0</a:t>
                      </a:r>
                      <a:r>
                        <a:rPr lang="fr-FR" sz="12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12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± 6,2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84048655"/>
                  </a:ext>
                </a:extLst>
              </a:tr>
              <a:tr h="33339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u="none" strike="noStrike" baseline="30000" dirty="0">
                          <a:effectLst/>
                        </a:rPr>
                        <a:t>133m</a:t>
                      </a:r>
                      <a:r>
                        <a:rPr lang="fr-FR" sz="1200" b="1" u="none" strike="noStrike" baseline="0" dirty="0">
                          <a:effectLst/>
                        </a:rPr>
                        <a:t>Xe</a:t>
                      </a:r>
                      <a:endParaRPr lang="fr-FR" sz="1200" b="1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28,5 ± 3,4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28,0 </a:t>
                      </a:r>
                      <a:r>
                        <a:rPr lang="fr-FR" sz="12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± 2,5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95327656"/>
                  </a:ext>
                </a:extLst>
              </a:tr>
              <a:tr h="33339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u="none" strike="noStrike" baseline="30000" dirty="0">
                          <a:effectLst/>
                        </a:rPr>
                        <a:t>131m</a:t>
                      </a:r>
                      <a:r>
                        <a:rPr lang="fr-FR" sz="1200" b="1" u="none" strike="noStrike" baseline="0" dirty="0">
                          <a:effectLst/>
                        </a:rPr>
                        <a:t>Xe</a:t>
                      </a:r>
                      <a:endParaRPr lang="fr-FR" sz="1200" b="1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 ± 3,4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5,6 </a:t>
                      </a:r>
                      <a:r>
                        <a:rPr lang="fr-FR" sz="12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± 1,9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57260520"/>
                  </a:ext>
                </a:extLst>
              </a:tr>
            </a:tbl>
          </a:graphicData>
        </a:graphic>
      </p:graphicFrame>
      <p:sp>
        <p:nvSpPr>
          <p:cNvPr id="6" name="ZoneTexte 5"/>
          <p:cNvSpPr txBox="1"/>
          <p:nvPr>
            <p:custDataLst>
              <p:tags r:id="rId6"/>
            </p:custDataLst>
          </p:nvPr>
        </p:nvSpPr>
        <p:spPr>
          <a:xfrm>
            <a:off x="1105194" y="4746088"/>
            <a:ext cx="35141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/>
              <a:t>Example</a:t>
            </a:r>
            <a:r>
              <a:rPr lang="fr-FR" sz="1200" dirty="0"/>
              <a:t> of a mix </a:t>
            </a:r>
            <a:r>
              <a:rPr lang="fr-FR" sz="1200" dirty="0" err="1"/>
              <a:t>representative</a:t>
            </a:r>
            <a:r>
              <a:rPr lang="fr-FR" sz="1200" dirty="0"/>
              <a:t> of a </a:t>
            </a:r>
            <a:r>
              <a:rPr lang="fr-FR" sz="1200" dirty="0" err="1"/>
              <a:t>nuclear</a:t>
            </a:r>
            <a:r>
              <a:rPr lang="fr-FR" sz="1200" dirty="0"/>
              <a:t> test</a:t>
            </a:r>
          </a:p>
        </p:txBody>
      </p:sp>
      <p:sp>
        <p:nvSpPr>
          <p:cNvPr id="5" name="ZoneTexte 4"/>
          <p:cNvSpPr txBox="1"/>
          <p:nvPr>
            <p:custDataLst>
              <p:tags r:id="rId7"/>
            </p:custDataLst>
          </p:nvPr>
        </p:nvSpPr>
        <p:spPr>
          <a:xfrm>
            <a:off x="8458200" y="1362103"/>
            <a:ext cx="215956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 err="1"/>
              <a:t>Activities</a:t>
            </a:r>
            <a:r>
              <a:rPr lang="fr-FR" dirty="0"/>
              <a:t> </a:t>
            </a:r>
            <a:r>
              <a:rPr lang="fr-FR" dirty="0" err="1"/>
              <a:t>estimated</a:t>
            </a:r>
            <a:endParaRPr lang="fr-FR" dirty="0"/>
          </a:p>
        </p:txBody>
      </p:sp>
      <p:sp>
        <p:nvSpPr>
          <p:cNvPr id="10" name="ZoneTexte 9"/>
          <p:cNvSpPr txBox="1"/>
          <p:nvPr>
            <p:custDataLst>
              <p:tags r:id="rId8"/>
            </p:custDataLst>
          </p:nvPr>
        </p:nvSpPr>
        <p:spPr>
          <a:xfrm rot="16200000">
            <a:off x="5503549" y="3291681"/>
            <a:ext cx="160813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/>
              <a:t>Activity (</a:t>
            </a:r>
            <a:r>
              <a:rPr lang="fr-FR" dirty="0" err="1"/>
              <a:t>mBq</a:t>
            </a:r>
            <a:r>
              <a:rPr lang="fr-FR" dirty="0"/>
              <a:t>)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0657602" y="2033383"/>
            <a:ext cx="1308371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200" dirty="0" err="1"/>
              <a:t>True</a:t>
            </a:r>
            <a:r>
              <a:rPr lang="fr-FR" sz="1200" dirty="0"/>
              <a:t> values</a:t>
            </a:r>
          </a:p>
          <a:p>
            <a:r>
              <a:rPr lang="fr-FR" sz="1200" dirty="0"/>
              <a:t>ROI </a:t>
            </a:r>
            <a:r>
              <a:rPr lang="fr-FR" sz="1200" dirty="0" err="1"/>
              <a:t>activites</a:t>
            </a:r>
            <a:endParaRPr lang="fr-FR" sz="1200" dirty="0"/>
          </a:p>
          <a:p>
            <a:r>
              <a:rPr lang="fr-FR" sz="1200" dirty="0" err="1"/>
              <a:t>Unmixing</a:t>
            </a:r>
            <a:r>
              <a:rPr lang="fr-FR" sz="1200" dirty="0"/>
              <a:t> values</a:t>
            </a:r>
          </a:p>
        </p:txBody>
      </p:sp>
    </p:spTree>
    <p:extLst>
      <p:ext uri="{BB962C8B-B14F-4D97-AF65-F5344CB8AC3E}">
        <p14:creationId xmlns:p14="http://schemas.microsoft.com/office/powerpoint/2010/main" val="32835481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7959202" y="679258"/>
            <a:ext cx="4128622" cy="251531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Espace réservé du contenu 1"/>
              <p:cNvSpPr txBox="1">
                <a:spLocks/>
              </p:cNvSpPr>
              <p:nvPr>
                <p:custDataLst>
                  <p:tags r:id="rId2"/>
                </p:custDataLst>
              </p:nvPr>
            </p:nvSpPr>
            <p:spPr>
              <a:xfrm>
                <a:off x="509927" y="988701"/>
                <a:ext cx="11448393" cy="4532313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Clr>
                    <a:schemeClr val="tx2"/>
                  </a:buClr>
                  <a:buSzPct val="90000"/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66700" indent="-2667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2"/>
                  </a:buClr>
                  <a:buSzPct val="90000"/>
                  <a:buFont typeface="Arial" panose="020B0604020202020204" pitchFamily="34" charset="0"/>
                  <a:buChar char="■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541338" indent="-274638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SzPct val="90000"/>
                  <a:buFont typeface="Arial" panose="020B0604020202020204" pitchFamily="34" charset="0"/>
                  <a:buChar char="■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808038" indent="-2667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SzPct val="90000"/>
                  <a:buFont typeface="Arial" panose="020B0604020202020204" pitchFamily="34" charset="0"/>
                  <a:buChar char="■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074738" indent="-2667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SzPct val="90000"/>
                  <a:buFont typeface="Arial" panose="020B0604020202020204" pitchFamily="34" charset="0"/>
                  <a:buChar char="■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>
                  <a:spcBef>
                    <a:spcPts val="600"/>
                  </a:spcBef>
                  <a:buFont typeface="Wingdings" panose="05000000000000000000" pitchFamily="2" charset="2"/>
                  <a:buChar char="q"/>
                </a:pPr>
                <a:r>
                  <a:rPr lang="fr-FR" dirty="0"/>
                  <a:t>Critical </a:t>
                </a:r>
                <a:r>
                  <a:rPr lang="fr-FR" dirty="0" err="1"/>
                  <a:t>level</a:t>
                </a:r>
                <a:r>
                  <a:rPr lang="fr-FR" dirty="0"/>
                  <a:t> (CL) and </a:t>
                </a:r>
                <a:r>
                  <a:rPr lang="fr-FR" dirty="0" err="1"/>
                  <a:t>detection</a:t>
                </a:r>
                <a:r>
                  <a:rPr lang="fr-FR" dirty="0"/>
                  <a:t> </a:t>
                </a:r>
                <a:r>
                  <a:rPr lang="fr-FR" dirty="0" err="1"/>
                  <a:t>limit</a:t>
                </a:r>
                <a:r>
                  <a:rPr lang="fr-FR" dirty="0"/>
                  <a:t> (DL) </a:t>
                </a:r>
                <a:r>
                  <a:rPr lang="fr-FR" dirty="0" err="1"/>
                  <a:t>with</a:t>
                </a:r>
                <a:r>
                  <a:rPr lang="fr-FR" dirty="0"/>
                  <a:t> </a:t>
                </a:r>
                <a:r>
                  <a:rPr lang="fr-FR" dirty="0" err="1"/>
                  <a:t>risks</a:t>
                </a:r>
                <a:r>
                  <a:rPr lang="fr-FR" dirty="0"/>
                  <a:t> </a:t>
                </a:r>
              </a:p>
              <a:p>
                <a:pPr>
                  <a:spcBef>
                    <a:spcPts val="600"/>
                  </a:spcBef>
                </a:pPr>
                <a:r>
                  <a:rPr lang="fr-FR" dirty="0">
                    <a:latin typeface="Symbol" panose="05050102010706020507" pitchFamily="18" charset="2"/>
                  </a:rPr>
                  <a:t>a</a:t>
                </a:r>
                <a:r>
                  <a:rPr lang="fr-FR" dirty="0"/>
                  <a:t> and </a:t>
                </a:r>
                <a:r>
                  <a:rPr lang="fr-FR" dirty="0">
                    <a:latin typeface="Symbol" panose="05050102010706020507" pitchFamily="18" charset="2"/>
                  </a:rPr>
                  <a:t>b</a:t>
                </a:r>
                <a:r>
                  <a:rPr lang="fr-FR" dirty="0"/>
                  <a:t> </a:t>
                </a:r>
                <a:r>
                  <a:rPr lang="fr-FR" dirty="0" err="1"/>
                  <a:t>equal</a:t>
                </a:r>
                <a:r>
                  <a:rPr lang="fr-FR" dirty="0"/>
                  <a:t> to 5%</a:t>
                </a:r>
              </a:p>
              <a:p>
                <a:pPr marL="552450" lvl="1" indent="-285750">
                  <a:buFont typeface="Wingdings" panose="05000000000000000000" pitchFamily="2" charset="2"/>
                  <a:buChar char="§"/>
                </a:pPr>
                <a:r>
                  <a:rPr lang="fr-FR" sz="1600" dirty="0" err="1"/>
                  <a:t>Currie</a:t>
                </a:r>
                <a:r>
                  <a:rPr lang="fr-FR" sz="1600" dirty="0"/>
                  <a:t> formula for ROI </a:t>
                </a:r>
                <a:r>
                  <a:rPr lang="fr-FR" sz="1600" dirty="0" err="1"/>
                  <a:t>analysis</a:t>
                </a:r>
                <a:r>
                  <a:rPr lang="fr-FR" sz="1600" dirty="0"/>
                  <a:t> : </a:t>
                </a:r>
                <a:endParaRPr lang="fr-FR" sz="1600" b="0" i="0" dirty="0">
                  <a:latin typeface="Cambria Math" panose="020405030504060302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sz="1600">
                          <a:latin typeface="Cambria Math" panose="02040503050406030204" pitchFamily="18" charset="0"/>
                        </a:rPr>
                        <m:t>C</m:t>
                      </m:r>
                      <m:r>
                        <m:rPr>
                          <m:sty m:val="p"/>
                        </m:rPr>
                        <a:rPr lang="fr-FR" sz="1600" b="0" i="0" smtClean="0">
                          <a:latin typeface="Cambria Math" panose="02040503050406030204" pitchFamily="18" charset="0"/>
                        </a:rPr>
                        <m:t>L</m:t>
                      </m:r>
                      <m:r>
                        <a:rPr lang="fr-FR" sz="1600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FR" sz="1600">
                              <a:latin typeface="Cambria Math" panose="02040503050406030204" pitchFamily="18" charset="0"/>
                            </a:rPr>
                            <m:t>𝐤</m:t>
                          </m:r>
                        </m:e>
                        <m:sub>
                          <m:r>
                            <a:rPr lang="fr-FR" sz="160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fr-FR" sz="160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sz="1600">
                              <a:latin typeface="Cambria Math" panose="02040503050406030204" pitchFamily="18" charset="0"/>
                            </a:rPr>
                            <m:t>𝛂</m:t>
                          </m:r>
                          <m:r>
                            <a:rPr lang="fr-FR" sz="1600">
                              <a:latin typeface="Cambria Math" panose="02040503050406030204" pitchFamily="18" charset="0"/>
                            </a:rPr>
                            <m:t>  </m:t>
                          </m:r>
                        </m:sub>
                      </m:sSub>
                      <m:r>
                        <a:rPr lang="fr-FR" sz="1600">
                          <a:latin typeface="Cambria Math" panose="02040503050406030204" pitchFamily="18" charset="0"/>
                        </a:rPr>
                        <m:t>  ∗ </m:t>
                      </m:r>
                      <m:rad>
                        <m:radPr>
                          <m:degHide m:val="on"/>
                          <m:ctrlPr>
                            <a:rPr lang="fr-FR" sz="16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fr-FR" sz="160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fr-FR" sz="160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fr-FR" sz="1600">
                              <a:latin typeface="Cambria Math" panose="02040503050406030204" pitchFamily="18" charset="0"/>
                            </a:rPr>
                            <m:t>𝐛</m:t>
                          </m:r>
                        </m:e>
                      </m:rad>
                      <m:r>
                        <a:rPr lang="fr-FR" sz="1600" b="0" i="0" smtClean="0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fr-FR" sz="1600" b="0" i="0" dirty="0">
                  <a:latin typeface="Cambria Math" panose="020405030504060302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sz="1600" b="0" i="0" smtClean="0">
                          <a:latin typeface="Cambria Math" panose="02040503050406030204" pitchFamily="18" charset="0"/>
                        </a:rPr>
                        <m:t>DL</m:t>
                      </m:r>
                      <m:r>
                        <a:rPr lang="fr-FR" sz="1600" b="0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FR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fr-F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600">
                                  <a:latin typeface="Cambria Math" panose="02040503050406030204" pitchFamily="18" charset="0"/>
                                </a:rPr>
                                <m:t>𝐤</m:t>
                              </m:r>
                            </m:e>
                            <m:sub>
                              <m:r>
                                <a:rPr lang="fr-FR" sz="160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fr-FR" sz="160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fr-FR" sz="1600">
                                  <a:latin typeface="Cambria Math" panose="02040503050406030204" pitchFamily="18" charset="0"/>
                                </a:rPr>
                                <m:t>𝛂</m:t>
                              </m:r>
                            </m:sub>
                          </m:sSub>
                        </m:e>
                        <m:sup>
                          <m:r>
                            <a:rPr lang="fr-FR" sz="160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fr-FR" sz="160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sz="160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fr-FR" sz="160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fr-FR" sz="1600" b="1">
                          <a:latin typeface="Cambria Math" panose="02040503050406030204" pitchFamily="18" charset="0"/>
                        </a:rPr>
                        <m:t>𝐒𝐃</m:t>
                      </m:r>
                    </m:oMath>
                  </m:oMathPara>
                </a14:m>
                <a:endParaRPr lang="fr-FR" sz="1600" b="1" dirty="0"/>
              </a:p>
              <a:p>
                <a:pPr marL="552450" lvl="1" indent="-285750">
                  <a:buFont typeface="Wingdings" panose="05000000000000000000" pitchFamily="2" charset="2"/>
                  <a:buChar char="§"/>
                </a:pPr>
                <a:r>
                  <a:rPr lang="fr-FR" sz="1600" dirty="0"/>
                  <a:t>Monte-Carlo simulations for </a:t>
                </a:r>
                <a:r>
                  <a:rPr lang="fr-FR" sz="1600" dirty="0" err="1"/>
                  <a:t>unmixing</a:t>
                </a:r>
                <a:endParaRPr lang="fr-FR" sz="1600" dirty="0"/>
              </a:p>
              <a:p>
                <a:pPr marL="285750" indent="-285750">
                  <a:buFont typeface="Wingdings" panose="05000000000000000000" pitchFamily="2" charset="2"/>
                  <a:buChar char="q"/>
                </a:pPr>
                <a:endParaRPr lang="fr-FR" dirty="0"/>
              </a:p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fr-FR" dirty="0"/>
                  <a:t>Background </a:t>
                </a:r>
                <a:r>
                  <a:rPr lang="fr-FR" dirty="0" err="1"/>
                  <a:t>analysis</a:t>
                </a:r>
                <a:r>
                  <a:rPr lang="fr-FR" dirty="0"/>
                  <a:t> (300 </a:t>
                </a:r>
                <a:r>
                  <a:rPr lang="fr-FR" dirty="0" err="1"/>
                  <a:t>counts</a:t>
                </a:r>
                <a:r>
                  <a:rPr lang="fr-FR" dirty="0"/>
                  <a:t> in the matrix </a:t>
                </a:r>
                <a:r>
                  <a:rPr lang="fr-FR" dirty="0">
                    <a:sym typeface="Wingdings" panose="05000000000000000000" pitchFamily="2" charset="2"/>
                  </a:rPr>
                  <a:t> 8h </a:t>
                </a:r>
                <a:r>
                  <a:rPr lang="fr-FR" dirty="0" err="1">
                    <a:sym typeface="Wingdings" panose="05000000000000000000" pitchFamily="2" charset="2"/>
                  </a:rPr>
                  <a:t>measurement</a:t>
                </a:r>
                <a:r>
                  <a:rPr lang="fr-FR" dirty="0"/>
                  <a:t>) :</a:t>
                </a:r>
              </a:p>
              <a:p>
                <a:pPr marL="285750" indent="-285750">
                  <a:buFont typeface="Wingdings" panose="05000000000000000000" pitchFamily="2" charset="2"/>
                  <a:buChar char="q"/>
                </a:pPr>
                <a:endParaRPr lang="fr-FR" dirty="0"/>
              </a:p>
              <a:p>
                <a:pPr marL="285750" indent="-285750">
                  <a:buFont typeface="Wingdings" panose="05000000000000000000" pitchFamily="2" charset="2"/>
                  <a:buChar char="q"/>
                </a:pPr>
                <a:endParaRPr lang="fr-FR" dirty="0"/>
              </a:p>
              <a:p>
                <a:pPr marL="285750" indent="-285750">
                  <a:buFont typeface="Wingdings" panose="05000000000000000000" pitchFamily="2" charset="2"/>
                  <a:buChar char="q"/>
                </a:pPr>
                <a:endParaRPr lang="fr-FR" dirty="0"/>
              </a:p>
              <a:p>
                <a:pPr marL="285750" indent="-285750">
                  <a:buFont typeface="Wingdings" panose="05000000000000000000" pitchFamily="2" charset="2"/>
                  <a:buChar char="q"/>
                </a:pPr>
                <a:endParaRPr lang="fr-FR" dirty="0"/>
              </a:p>
              <a:p>
                <a:pPr>
                  <a:lnSpc>
                    <a:spcPct val="250000"/>
                  </a:lnSpc>
                </a:pPr>
                <a:r>
                  <a:rPr lang="fr-FR" b="1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 				</a:t>
                </a:r>
                <a:endParaRPr lang="fr-FR" b="1" dirty="0">
                  <a:solidFill>
                    <a:srgbClr val="FF0000"/>
                  </a:solidFill>
                </a:endParaRPr>
              </a:p>
              <a:p>
                <a:endParaRPr lang="fr-FR" dirty="0"/>
              </a:p>
              <a:p>
                <a:endParaRPr lang="fr-FR" dirty="0"/>
              </a:p>
              <a:p>
                <a:endParaRPr lang="fr-FR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endParaRPr>
              </a:p>
              <a:p>
                <a:pPr marL="285750" indent="-285750">
                  <a:buFont typeface="Wingdings" panose="05000000000000000000" pitchFamily="2" charset="2"/>
                  <a:buChar char="q"/>
                </a:pPr>
                <a:endParaRPr lang="fr-FR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endParaRPr>
              </a:p>
              <a:p>
                <a:pPr marL="285750" indent="-285750">
                  <a:buFont typeface="Wingdings" panose="05000000000000000000" pitchFamily="2" charset="2"/>
                  <a:buChar char="q"/>
                </a:pPr>
                <a:endParaRPr lang="fr-FR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endParaRPr>
              </a:p>
              <a:p>
                <a:pPr marL="285750" indent="-285750">
                  <a:buFont typeface="Wingdings" panose="05000000000000000000" pitchFamily="2" charset="2"/>
                  <a:buChar char="q"/>
                </a:pPr>
                <a:endParaRPr lang="fr-FR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endParaRPr>
              </a:p>
              <a:p>
                <a:pPr marL="285750" indent="-285750">
                  <a:buFont typeface="Wingdings" panose="05000000000000000000" pitchFamily="2" charset="2"/>
                  <a:buChar char="q"/>
                </a:pPr>
                <a:endParaRPr lang="fr-FR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endParaRPr>
              </a:p>
              <a:p>
                <a:pPr marL="285750" indent="-285750">
                  <a:buFont typeface="Wingdings" panose="05000000000000000000" pitchFamily="2" charset="2"/>
                  <a:buChar char="q"/>
                </a:pPr>
                <a:endParaRPr lang="fr-FR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endParaRPr>
              </a:p>
              <a:p>
                <a:pPr marL="285750" indent="-285750">
                  <a:buFont typeface="Wingdings" panose="05000000000000000000" pitchFamily="2" charset="2"/>
                  <a:buChar char="q"/>
                </a:pPr>
                <a:endParaRPr lang="fr-FR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endParaRPr>
              </a:p>
              <a:p>
                <a:pPr marL="285750" indent="-285750">
                  <a:buFont typeface="Wingdings" panose="05000000000000000000" pitchFamily="2" charset="2"/>
                  <a:buChar char="q"/>
                </a:pPr>
                <a:endParaRPr lang="fr-FR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endParaRPr>
              </a:p>
              <a:p>
                <a:pPr marL="285750" indent="-285750">
                  <a:buFont typeface="Wingdings" panose="05000000000000000000" pitchFamily="2" charset="2"/>
                  <a:buChar char="q"/>
                </a:pPr>
                <a:endParaRPr lang="fr-FR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endParaRPr>
              </a:p>
              <a:p>
                <a:pPr marL="285750" indent="-285750">
                  <a:buFont typeface="Wingdings" panose="05000000000000000000" pitchFamily="2" charset="2"/>
                  <a:buChar char="q"/>
                </a:pPr>
                <a:endParaRPr lang="fr-FR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endParaRPr>
              </a:p>
            </p:txBody>
          </p:sp>
        </mc:Choice>
        <mc:Fallback>
          <p:sp>
            <p:nvSpPr>
              <p:cNvPr id="8" name="Espace réservé du contenu 1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"/>
                </p:custDataLst>
              </p:nvPr>
            </p:nvSpPr>
            <p:spPr>
              <a:xfrm>
                <a:off x="509927" y="988701"/>
                <a:ext cx="11448393" cy="4532313"/>
              </a:xfrm>
              <a:prstGeom prst="rect">
                <a:avLst/>
              </a:prstGeom>
              <a:blipFill>
                <a:blip r:embed="rId11"/>
                <a:stretch>
                  <a:fillRect l="-479" t="-67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itre 5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09928" y="242453"/>
            <a:ext cx="10836275" cy="8718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err="1"/>
              <a:t>Results</a:t>
            </a:r>
            <a:r>
              <a:rPr lang="fr-FR" dirty="0"/>
              <a:t> (2/4) : </a:t>
            </a:r>
            <a:r>
              <a:rPr lang="fr-FR" dirty="0" err="1"/>
              <a:t>sensitivity</a:t>
            </a:r>
            <a:endParaRPr lang="fr-FR" dirty="0"/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21006059"/>
              </p:ext>
            </p:extLst>
          </p:nvPr>
        </p:nvGraphicFramePr>
        <p:xfrm>
          <a:off x="509926" y="3852376"/>
          <a:ext cx="4948227" cy="18696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2212">
                  <a:extLst>
                    <a:ext uri="{9D8B030D-6E8A-4147-A177-3AD203B41FA5}">
                      <a16:colId xmlns:a16="http://schemas.microsoft.com/office/drawing/2014/main" val="3508717444"/>
                    </a:ext>
                  </a:extLst>
                </a:gridCol>
                <a:gridCol w="1712719">
                  <a:extLst>
                    <a:ext uri="{9D8B030D-6E8A-4147-A177-3AD203B41FA5}">
                      <a16:colId xmlns:a16="http://schemas.microsoft.com/office/drawing/2014/main" val="2537631993"/>
                    </a:ext>
                  </a:extLst>
                </a:gridCol>
                <a:gridCol w="2203296">
                  <a:extLst>
                    <a:ext uri="{9D8B030D-6E8A-4147-A177-3AD203B41FA5}">
                      <a16:colId xmlns:a16="http://schemas.microsoft.com/office/drawing/2014/main" val="316880483"/>
                    </a:ext>
                  </a:extLst>
                </a:gridCol>
              </a:tblGrid>
              <a:tr h="61231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RN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baseline="0" dirty="0">
                          <a:effectLst/>
                        </a:rPr>
                        <a:t>CL</a:t>
                      </a:r>
                      <a:r>
                        <a:rPr lang="en-US" sz="1800" u="none" strike="noStrike" baseline="-25000" dirty="0">
                          <a:effectLst/>
                        </a:rPr>
                        <a:t>ROI</a:t>
                      </a:r>
                      <a:r>
                        <a:rPr lang="en-US" sz="1800" u="none" strike="noStrike" dirty="0">
                          <a:effectLst/>
                        </a:rPr>
                        <a:t> (</a:t>
                      </a:r>
                      <a:r>
                        <a:rPr lang="en-US" sz="1800" u="none" strike="noStrike" dirty="0" err="1">
                          <a:effectLst/>
                        </a:rPr>
                        <a:t>mBq</a:t>
                      </a:r>
                      <a:r>
                        <a:rPr lang="en-US" sz="1800" u="none" strike="noStrike" dirty="0">
                          <a:effectLst/>
                        </a:rPr>
                        <a:t>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baseline="0" dirty="0" err="1">
                          <a:effectLst/>
                        </a:rPr>
                        <a:t>CL</a:t>
                      </a:r>
                      <a:r>
                        <a:rPr lang="en-US" sz="1800" u="none" strike="noStrike" baseline="-25000" dirty="0" err="1">
                          <a:effectLst/>
                        </a:rPr>
                        <a:t>unmix</a:t>
                      </a:r>
                      <a:r>
                        <a:rPr lang="en-US" sz="1800" u="none" strike="noStrike" baseline="0" dirty="0">
                          <a:effectLst/>
                        </a:rPr>
                        <a:t> </a:t>
                      </a:r>
                      <a:r>
                        <a:rPr lang="en-US" sz="1800" u="none" strike="noStrike" dirty="0">
                          <a:effectLst/>
                        </a:rPr>
                        <a:t>(</a:t>
                      </a:r>
                      <a:r>
                        <a:rPr lang="en-US" sz="1800" u="none" strike="noStrike" dirty="0" err="1">
                          <a:effectLst/>
                        </a:rPr>
                        <a:t>mBq</a:t>
                      </a:r>
                      <a:r>
                        <a:rPr lang="en-US" sz="1800" u="none" strike="noStrike" dirty="0">
                          <a:effectLst/>
                        </a:rPr>
                        <a:t>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498675"/>
                  </a:ext>
                </a:extLst>
              </a:tr>
              <a:tr h="308883"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  <a:r>
                        <a:rPr lang="fr-FR" sz="2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Xe</a:t>
                      </a:r>
                      <a:endParaRPr lang="fr-FR" sz="2000" b="1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1,2</a:t>
                      </a:r>
                      <a:endParaRPr lang="fr-FR" sz="20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00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0,8</a:t>
                      </a:r>
                      <a:endParaRPr lang="fr-FR" sz="2000" b="1" i="0" u="none" strike="noStrike" kern="12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56481848"/>
                  </a:ext>
                </a:extLst>
              </a:tr>
              <a:tr h="308883"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  <a:r>
                        <a:rPr lang="fr-FR" sz="2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Xe</a:t>
                      </a:r>
                      <a:endParaRPr lang="fr-FR" sz="2000" b="1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10,4</a:t>
                      </a:r>
                      <a:endParaRPr lang="fr-FR" sz="20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00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0,2</a:t>
                      </a:r>
                      <a:endParaRPr lang="fr-FR" sz="2000" b="1" i="0" u="none" strike="noStrike" kern="12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84048655"/>
                  </a:ext>
                </a:extLst>
              </a:tr>
              <a:tr h="308883"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u="none" strike="noStrike" baseline="30000" dirty="0">
                          <a:effectLst/>
                        </a:rPr>
                        <a:t>133m</a:t>
                      </a:r>
                      <a:r>
                        <a:rPr lang="fr-FR" sz="2000" b="1" u="none" strike="noStrike" baseline="0" dirty="0">
                          <a:effectLst/>
                        </a:rPr>
                        <a:t>Xe</a:t>
                      </a:r>
                      <a:endParaRPr lang="fr-FR" sz="2000" b="1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1,6</a:t>
                      </a:r>
                      <a:endParaRPr lang="fr-FR" sz="20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00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0,3</a:t>
                      </a:r>
                      <a:endParaRPr lang="fr-FR" sz="2000" b="1" i="0" u="none" strike="noStrike" kern="12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95327656"/>
                  </a:ext>
                </a:extLst>
              </a:tr>
              <a:tr h="308883"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u="none" strike="noStrike" baseline="30000" dirty="0">
                          <a:effectLst/>
                        </a:rPr>
                        <a:t>131m</a:t>
                      </a:r>
                      <a:r>
                        <a:rPr lang="fr-FR" sz="2000" b="1" u="none" strike="noStrike" baseline="0" dirty="0">
                          <a:effectLst/>
                        </a:rPr>
                        <a:t>Xe</a:t>
                      </a:r>
                      <a:endParaRPr lang="fr-FR" sz="2000" b="1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1,6</a:t>
                      </a:r>
                      <a:endParaRPr lang="fr-FR" sz="20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00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0,4</a:t>
                      </a:r>
                      <a:endParaRPr lang="fr-FR" sz="2000" b="1" i="0" u="none" strike="noStrike" kern="12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57260520"/>
                  </a:ext>
                </a:extLst>
              </a:tr>
            </a:tbl>
          </a:graphicData>
        </a:graphic>
      </p:graphicFrame>
      <p:graphicFrame>
        <p:nvGraphicFramePr>
          <p:cNvPr id="11" name="Tableau 10"/>
          <p:cNvGraphicFramePr>
            <a:graphicFrameLocks noGrp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025818495"/>
              </p:ext>
            </p:extLst>
          </p:nvPr>
        </p:nvGraphicFramePr>
        <p:xfrm>
          <a:off x="6234123" y="3852376"/>
          <a:ext cx="4948227" cy="18696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2212">
                  <a:extLst>
                    <a:ext uri="{9D8B030D-6E8A-4147-A177-3AD203B41FA5}">
                      <a16:colId xmlns:a16="http://schemas.microsoft.com/office/drawing/2014/main" val="3508717444"/>
                    </a:ext>
                  </a:extLst>
                </a:gridCol>
                <a:gridCol w="1712719">
                  <a:extLst>
                    <a:ext uri="{9D8B030D-6E8A-4147-A177-3AD203B41FA5}">
                      <a16:colId xmlns:a16="http://schemas.microsoft.com/office/drawing/2014/main" val="2537631993"/>
                    </a:ext>
                  </a:extLst>
                </a:gridCol>
                <a:gridCol w="2203296">
                  <a:extLst>
                    <a:ext uri="{9D8B030D-6E8A-4147-A177-3AD203B41FA5}">
                      <a16:colId xmlns:a16="http://schemas.microsoft.com/office/drawing/2014/main" val="316880483"/>
                    </a:ext>
                  </a:extLst>
                </a:gridCol>
              </a:tblGrid>
              <a:tr h="61231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RN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DL</a:t>
                      </a:r>
                      <a:r>
                        <a:rPr lang="en-US" sz="1800" u="none" strike="noStrike" baseline="-25000" dirty="0">
                          <a:effectLst/>
                        </a:rPr>
                        <a:t>ROI</a:t>
                      </a:r>
                      <a:r>
                        <a:rPr lang="en-US" sz="1800" u="none" strike="noStrike" dirty="0">
                          <a:effectLst/>
                        </a:rPr>
                        <a:t> (</a:t>
                      </a:r>
                      <a:r>
                        <a:rPr lang="en-US" sz="1800" u="none" strike="noStrike" dirty="0" err="1">
                          <a:effectLst/>
                        </a:rPr>
                        <a:t>mBq</a:t>
                      </a:r>
                      <a:r>
                        <a:rPr lang="en-US" sz="1800" u="none" strike="noStrike" dirty="0">
                          <a:effectLst/>
                        </a:rPr>
                        <a:t>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err="1">
                          <a:effectLst/>
                        </a:rPr>
                        <a:t>DL</a:t>
                      </a:r>
                      <a:r>
                        <a:rPr lang="en-US" sz="1800" u="none" strike="noStrike" baseline="-25000" dirty="0" err="1">
                          <a:effectLst/>
                        </a:rPr>
                        <a:t>unmix</a:t>
                      </a:r>
                      <a:r>
                        <a:rPr lang="en-US" sz="1800" u="none" strike="noStrike" baseline="0" dirty="0">
                          <a:effectLst/>
                        </a:rPr>
                        <a:t> </a:t>
                      </a:r>
                      <a:r>
                        <a:rPr lang="en-US" sz="1800" u="none" strike="noStrike" dirty="0">
                          <a:effectLst/>
                        </a:rPr>
                        <a:t>(</a:t>
                      </a:r>
                      <a:r>
                        <a:rPr lang="en-US" sz="1800" u="none" strike="noStrike" dirty="0" err="1">
                          <a:effectLst/>
                        </a:rPr>
                        <a:t>mBq</a:t>
                      </a:r>
                      <a:r>
                        <a:rPr lang="en-US" sz="1800" u="none" strike="noStrike" dirty="0">
                          <a:effectLst/>
                        </a:rPr>
                        <a:t>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498675"/>
                  </a:ext>
                </a:extLst>
              </a:tr>
              <a:tr h="308883"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  <a:r>
                        <a:rPr lang="fr-FR" sz="2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Xe</a:t>
                      </a:r>
                      <a:endParaRPr lang="fr-FR" sz="2000" b="1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2,7</a:t>
                      </a:r>
                      <a:endParaRPr lang="fr-FR" sz="20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00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1,8</a:t>
                      </a:r>
                      <a:endParaRPr lang="fr-FR" sz="2000" b="1" i="0" u="none" strike="noStrike" kern="12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56481848"/>
                  </a:ext>
                </a:extLst>
              </a:tr>
              <a:tr h="308883"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  <a:r>
                        <a:rPr lang="fr-FR" sz="2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Xe</a:t>
                      </a:r>
                      <a:endParaRPr lang="fr-FR" sz="2000" b="1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23,0</a:t>
                      </a:r>
                      <a:endParaRPr lang="fr-FR" sz="20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00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1,1</a:t>
                      </a:r>
                      <a:endParaRPr lang="fr-FR" sz="2000" b="1" i="0" u="none" strike="noStrike" kern="12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84048655"/>
                  </a:ext>
                </a:extLst>
              </a:tr>
              <a:tr h="308883"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u="none" strike="noStrike" baseline="30000" dirty="0">
                          <a:effectLst/>
                        </a:rPr>
                        <a:t>133m</a:t>
                      </a:r>
                      <a:r>
                        <a:rPr lang="fr-FR" sz="2000" b="1" u="none" strike="noStrike" baseline="0" dirty="0">
                          <a:effectLst/>
                        </a:rPr>
                        <a:t>Xe</a:t>
                      </a:r>
                      <a:endParaRPr lang="fr-FR" sz="2000" b="1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4,6</a:t>
                      </a:r>
                      <a:endParaRPr lang="fr-FR" sz="20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00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1,3</a:t>
                      </a:r>
                      <a:endParaRPr lang="fr-FR" sz="2000" b="1" i="0" u="none" strike="noStrike" kern="12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95327656"/>
                  </a:ext>
                </a:extLst>
              </a:tr>
              <a:tr h="308883"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u="none" strike="noStrike" baseline="30000" dirty="0">
                          <a:effectLst/>
                        </a:rPr>
                        <a:t>131m</a:t>
                      </a:r>
                      <a:r>
                        <a:rPr lang="fr-FR" sz="2000" b="1" u="none" strike="noStrike" baseline="0" dirty="0">
                          <a:effectLst/>
                        </a:rPr>
                        <a:t>Xe</a:t>
                      </a:r>
                      <a:endParaRPr lang="fr-FR" sz="2000" b="1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4,6</a:t>
                      </a:r>
                      <a:endParaRPr lang="fr-FR" sz="20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00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1,4</a:t>
                      </a:r>
                      <a:endParaRPr lang="fr-FR" sz="2000" b="1" i="0" u="none" strike="noStrike" kern="12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57260520"/>
                  </a:ext>
                </a:extLst>
              </a:tr>
            </a:tbl>
          </a:graphicData>
        </a:graphic>
      </p:graphicFrame>
      <p:sp>
        <p:nvSpPr>
          <p:cNvPr id="2" name="Espace réservé du numéro de diapositive 1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13</a:t>
            </a:fld>
            <a:r>
              <a:rPr lang="fr-FR" dirty="0"/>
              <a:t> / 17</a:t>
            </a:r>
          </a:p>
        </p:txBody>
      </p:sp>
      <p:sp>
        <p:nvSpPr>
          <p:cNvPr id="4" name="ZoneTexte 3"/>
          <p:cNvSpPr txBox="1"/>
          <p:nvPr>
            <p:custDataLst>
              <p:tags r:id="rId7"/>
            </p:custDataLst>
          </p:nvPr>
        </p:nvSpPr>
        <p:spPr>
          <a:xfrm>
            <a:off x="9300118" y="796195"/>
            <a:ext cx="373820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100" b="1" dirty="0">
                <a:solidFill>
                  <a:srgbClr val="FF0000"/>
                </a:solidFill>
              </a:rPr>
              <a:t>CL</a:t>
            </a:r>
          </a:p>
        </p:txBody>
      </p:sp>
      <p:sp>
        <p:nvSpPr>
          <p:cNvPr id="13" name="ZoneTexte 12"/>
          <p:cNvSpPr txBox="1"/>
          <p:nvPr>
            <p:custDataLst>
              <p:tags r:id="rId8"/>
            </p:custDataLst>
          </p:nvPr>
        </p:nvSpPr>
        <p:spPr>
          <a:xfrm>
            <a:off x="10300860" y="778433"/>
            <a:ext cx="373820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100" b="1" dirty="0">
                <a:solidFill>
                  <a:srgbClr val="FF0000"/>
                </a:solidFill>
              </a:rPr>
              <a:t>DL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C4422A7-69D3-E156-FA56-1F241B18A0F7}"/>
              </a:ext>
            </a:extLst>
          </p:cNvPr>
          <p:cNvSpPr txBox="1"/>
          <p:nvPr/>
        </p:nvSpPr>
        <p:spPr>
          <a:xfrm>
            <a:off x="3678151" y="5998843"/>
            <a:ext cx="4948226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è"/>
            </a:pPr>
            <a:r>
              <a:rPr lang="fr-FR" sz="2000" b="1" dirty="0" err="1">
                <a:solidFill>
                  <a:srgbClr val="FF0000"/>
                </a:solidFill>
                <a:latin typeface="Poppins Black" panose="00000A00000000000000" pitchFamily="2" charset="0"/>
                <a:cs typeface="Poppins Black" panose="00000A00000000000000" pitchFamily="2" charset="0"/>
              </a:rPr>
              <a:t>Improvement</a:t>
            </a:r>
            <a:r>
              <a:rPr lang="fr-FR" sz="2000" b="1" dirty="0">
                <a:solidFill>
                  <a:srgbClr val="FF0000"/>
                </a:solidFill>
                <a:latin typeface="Poppins Black" panose="00000A00000000000000" pitchFamily="2" charset="0"/>
                <a:cs typeface="Poppins Black" panose="00000A00000000000000" pitchFamily="2" charset="0"/>
              </a:rPr>
              <a:t> of the </a:t>
            </a:r>
            <a:r>
              <a:rPr lang="fr-FR" sz="2000" b="1" dirty="0" err="1">
                <a:solidFill>
                  <a:srgbClr val="FF0000"/>
                </a:solidFill>
                <a:latin typeface="Poppins Black" panose="00000A00000000000000" pitchFamily="2" charset="0"/>
                <a:cs typeface="Poppins Black" panose="00000A00000000000000" pitchFamily="2" charset="0"/>
              </a:rPr>
              <a:t>sensitivity</a:t>
            </a:r>
            <a:endParaRPr lang="fr-FR" sz="2000" b="1" dirty="0">
              <a:solidFill>
                <a:srgbClr val="FF0000"/>
              </a:solidFill>
              <a:latin typeface="Poppins Black" panose="00000A00000000000000" pitchFamily="2" charset="0"/>
              <a:cs typeface="Poppins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9138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ZoneTexte 49"/>
          <p:cNvSpPr txBox="1"/>
          <p:nvPr>
            <p:custDataLst>
              <p:tags r:id="rId1"/>
            </p:custDataLst>
          </p:nvPr>
        </p:nvSpPr>
        <p:spPr>
          <a:xfrm>
            <a:off x="4130219" y="5690324"/>
            <a:ext cx="44036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Concentration of Rn </a:t>
            </a:r>
            <a:r>
              <a:rPr lang="fr-FR" dirty="0" err="1"/>
              <a:t>daughters</a:t>
            </a:r>
            <a:endParaRPr lang="fr-FR" dirty="0"/>
          </a:p>
        </p:txBody>
      </p:sp>
      <p:sp>
        <p:nvSpPr>
          <p:cNvPr id="7" name="Titre 5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509928" y="242453"/>
            <a:ext cx="10836275" cy="8718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err="1"/>
              <a:t>Results</a:t>
            </a:r>
            <a:r>
              <a:rPr lang="fr-FR" dirty="0"/>
              <a:t> (3/4) : radon contamination 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14</a:t>
            </a:fld>
            <a:r>
              <a:rPr lang="fr-FR" dirty="0"/>
              <a:t> / 17</a:t>
            </a:r>
          </a:p>
        </p:txBody>
      </p:sp>
      <p:sp>
        <p:nvSpPr>
          <p:cNvPr id="5" name="Rectangle 4"/>
          <p:cNvSpPr/>
          <p:nvPr>
            <p:custDataLst>
              <p:tags r:id="rId4"/>
            </p:custDataLst>
          </p:nvPr>
        </p:nvSpPr>
        <p:spPr>
          <a:xfrm>
            <a:off x="2950845" y="1631928"/>
            <a:ext cx="6347460" cy="190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pic>
        <p:nvPicPr>
          <p:cNvPr id="27" name="Image 2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1"/>
          <a:stretch>
            <a:fillRect/>
          </a:stretch>
        </p:blipFill>
        <p:spPr>
          <a:xfrm>
            <a:off x="2485212" y="1660317"/>
            <a:ext cx="7262656" cy="4080243"/>
          </a:xfrm>
          <a:prstGeom prst="rect">
            <a:avLst/>
          </a:prstGeom>
        </p:spPr>
      </p:pic>
      <p:cxnSp>
        <p:nvCxnSpPr>
          <p:cNvPr id="28" name="Connecteur droit avec flèche 27"/>
          <p:cNvCxnSpPr/>
          <p:nvPr>
            <p:custDataLst>
              <p:tags r:id="rId6"/>
            </p:custDataLst>
          </p:nvPr>
        </p:nvCxnSpPr>
        <p:spPr>
          <a:xfrm flipH="1">
            <a:off x="4792833" y="2347292"/>
            <a:ext cx="2" cy="849856"/>
          </a:xfrm>
          <a:prstGeom prst="straightConnector1">
            <a:avLst/>
          </a:prstGeom>
          <a:ln w="28575" cmpd="sng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8"/>
          <p:cNvSpPr txBox="1"/>
          <p:nvPr>
            <p:custDataLst>
              <p:tags r:id="rId7"/>
            </p:custDataLst>
          </p:nvPr>
        </p:nvSpPr>
        <p:spPr>
          <a:xfrm>
            <a:off x="4792833" y="2641946"/>
            <a:ext cx="691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B050"/>
                </a:solidFill>
              </a:rPr>
              <a:t>&gt; 10</a:t>
            </a:r>
          </a:p>
        </p:txBody>
      </p:sp>
      <p:cxnSp>
        <p:nvCxnSpPr>
          <p:cNvPr id="30" name="Connecteur droit avec flèche 29"/>
          <p:cNvCxnSpPr/>
          <p:nvPr>
            <p:custDataLst>
              <p:tags r:id="rId8"/>
            </p:custDataLst>
          </p:nvPr>
        </p:nvCxnSpPr>
        <p:spPr>
          <a:xfrm flipH="1">
            <a:off x="4896792" y="4344449"/>
            <a:ext cx="2" cy="849856"/>
          </a:xfrm>
          <a:prstGeom prst="straightConnector1">
            <a:avLst/>
          </a:prstGeom>
          <a:ln w="28575" cmpd="sng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30"/>
          <p:cNvSpPr txBox="1"/>
          <p:nvPr>
            <p:custDataLst>
              <p:tags r:id="rId9"/>
            </p:custDataLst>
          </p:nvPr>
        </p:nvSpPr>
        <p:spPr>
          <a:xfrm>
            <a:off x="4896792" y="4639103"/>
            <a:ext cx="691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B050"/>
                </a:solidFill>
              </a:rPr>
              <a:t>&gt; 10</a:t>
            </a:r>
          </a:p>
        </p:txBody>
      </p:sp>
      <p:cxnSp>
        <p:nvCxnSpPr>
          <p:cNvPr id="32" name="Connecteur droit avec flèche 31"/>
          <p:cNvCxnSpPr/>
          <p:nvPr>
            <p:custDataLst>
              <p:tags r:id="rId10"/>
            </p:custDataLst>
          </p:nvPr>
        </p:nvCxnSpPr>
        <p:spPr>
          <a:xfrm flipH="1">
            <a:off x="8116389" y="2423492"/>
            <a:ext cx="2" cy="849856"/>
          </a:xfrm>
          <a:prstGeom prst="straightConnector1">
            <a:avLst/>
          </a:prstGeom>
          <a:ln w="28575" cmpd="sng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32"/>
          <p:cNvSpPr txBox="1"/>
          <p:nvPr>
            <p:custDataLst>
              <p:tags r:id="rId11"/>
            </p:custDataLst>
          </p:nvPr>
        </p:nvSpPr>
        <p:spPr>
          <a:xfrm>
            <a:off x="8116389" y="2718146"/>
            <a:ext cx="691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B050"/>
                </a:solidFill>
              </a:rPr>
              <a:t>&gt; 10</a:t>
            </a:r>
          </a:p>
        </p:txBody>
      </p:sp>
      <p:cxnSp>
        <p:nvCxnSpPr>
          <p:cNvPr id="34" name="Connecteur droit avec flèche 33"/>
          <p:cNvCxnSpPr/>
          <p:nvPr>
            <p:custDataLst>
              <p:tags r:id="rId12"/>
            </p:custDataLst>
          </p:nvPr>
        </p:nvCxnSpPr>
        <p:spPr>
          <a:xfrm flipH="1">
            <a:off x="8282627" y="4423369"/>
            <a:ext cx="2" cy="849856"/>
          </a:xfrm>
          <a:prstGeom prst="straightConnector1">
            <a:avLst/>
          </a:prstGeom>
          <a:ln w="28575" cmpd="sng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ZoneTexte 34"/>
          <p:cNvSpPr txBox="1"/>
          <p:nvPr>
            <p:custDataLst>
              <p:tags r:id="rId13"/>
            </p:custDataLst>
          </p:nvPr>
        </p:nvSpPr>
        <p:spPr>
          <a:xfrm>
            <a:off x="8282627" y="4718023"/>
            <a:ext cx="691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B050"/>
                </a:solidFill>
              </a:rPr>
              <a:t>&gt; 10</a:t>
            </a:r>
          </a:p>
        </p:txBody>
      </p:sp>
      <p:sp>
        <p:nvSpPr>
          <p:cNvPr id="37" name="Rectangle 36"/>
          <p:cNvSpPr/>
          <p:nvPr>
            <p:custDataLst>
              <p:tags r:id="rId14"/>
            </p:custDataLst>
          </p:nvPr>
        </p:nvSpPr>
        <p:spPr>
          <a:xfrm>
            <a:off x="2950845" y="1631928"/>
            <a:ext cx="6347460" cy="190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38" name="Rectangle 37"/>
          <p:cNvSpPr/>
          <p:nvPr>
            <p:custDataLst>
              <p:tags r:id="rId15"/>
            </p:custDataLst>
          </p:nvPr>
        </p:nvSpPr>
        <p:spPr>
          <a:xfrm>
            <a:off x="2854545" y="3597950"/>
            <a:ext cx="6558059" cy="190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39" name="Rectangle 38"/>
          <p:cNvSpPr/>
          <p:nvPr>
            <p:custDataLst>
              <p:tags r:id="rId16"/>
            </p:custDataLst>
          </p:nvPr>
        </p:nvSpPr>
        <p:spPr>
          <a:xfrm>
            <a:off x="2854546" y="5580399"/>
            <a:ext cx="6347460" cy="190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41" name="Rectangle 40"/>
          <p:cNvSpPr/>
          <p:nvPr>
            <p:custDataLst>
              <p:tags r:id="rId17"/>
            </p:custDataLst>
          </p:nvPr>
        </p:nvSpPr>
        <p:spPr>
          <a:xfrm>
            <a:off x="6143625" y="1889413"/>
            <a:ext cx="182880" cy="3345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42" name="ZoneTexte 41"/>
          <p:cNvSpPr txBox="1"/>
          <p:nvPr>
            <p:custDataLst>
              <p:tags r:id="rId18"/>
            </p:custDataLst>
          </p:nvPr>
        </p:nvSpPr>
        <p:spPr>
          <a:xfrm>
            <a:off x="2941200" y="3506145"/>
            <a:ext cx="3049233" cy="25391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050" b="1" dirty="0"/>
              <a:t>1000               2000                3000              4000</a:t>
            </a:r>
          </a:p>
        </p:txBody>
      </p:sp>
      <p:sp>
        <p:nvSpPr>
          <p:cNvPr id="43" name="ZoneTexte 42"/>
          <p:cNvSpPr txBox="1"/>
          <p:nvPr>
            <p:custDataLst>
              <p:tags r:id="rId19"/>
            </p:custDataLst>
          </p:nvPr>
        </p:nvSpPr>
        <p:spPr>
          <a:xfrm>
            <a:off x="6546214" y="3509903"/>
            <a:ext cx="3049233" cy="25391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050" b="1" dirty="0"/>
              <a:t>1000               2000                3000              4000</a:t>
            </a:r>
          </a:p>
        </p:txBody>
      </p:sp>
      <p:sp>
        <p:nvSpPr>
          <p:cNvPr id="44" name="ZoneTexte 43"/>
          <p:cNvSpPr txBox="1"/>
          <p:nvPr>
            <p:custDataLst>
              <p:tags r:id="rId20"/>
            </p:custDataLst>
          </p:nvPr>
        </p:nvSpPr>
        <p:spPr>
          <a:xfrm>
            <a:off x="2912575" y="5478931"/>
            <a:ext cx="3049233" cy="25391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050" b="1" dirty="0"/>
              <a:t>1000               2000                3000              4000</a:t>
            </a:r>
          </a:p>
        </p:txBody>
      </p:sp>
      <p:sp>
        <p:nvSpPr>
          <p:cNvPr id="45" name="ZoneTexte 44"/>
          <p:cNvSpPr txBox="1"/>
          <p:nvPr>
            <p:custDataLst>
              <p:tags r:id="rId21"/>
            </p:custDataLst>
          </p:nvPr>
        </p:nvSpPr>
        <p:spPr>
          <a:xfrm>
            <a:off x="6580136" y="5480588"/>
            <a:ext cx="3049233" cy="25391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050" b="1" dirty="0"/>
              <a:t>1000               2000                3000              4000</a:t>
            </a:r>
          </a:p>
        </p:txBody>
      </p:sp>
      <p:sp>
        <p:nvSpPr>
          <p:cNvPr id="47" name="ZoneTexte 46"/>
          <p:cNvSpPr txBox="1"/>
          <p:nvPr>
            <p:custDataLst>
              <p:tags r:id="rId22"/>
            </p:custDataLst>
          </p:nvPr>
        </p:nvSpPr>
        <p:spPr>
          <a:xfrm>
            <a:off x="6570988" y="2151275"/>
            <a:ext cx="72167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baseline="30000" dirty="0"/>
              <a:t>133</a:t>
            </a:r>
            <a:r>
              <a:rPr lang="fr-FR" dirty="0"/>
              <a:t>Xe</a:t>
            </a:r>
          </a:p>
        </p:txBody>
      </p:sp>
      <p:sp>
        <p:nvSpPr>
          <p:cNvPr id="48" name="ZoneTexte 47"/>
          <p:cNvSpPr txBox="1"/>
          <p:nvPr>
            <p:custDataLst>
              <p:tags r:id="rId23"/>
            </p:custDataLst>
          </p:nvPr>
        </p:nvSpPr>
        <p:spPr>
          <a:xfrm>
            <a:off x="2907104" y="4142455"/>
            <a:ext cx="84991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baseline="30000" dirty="0"/>
              <a:t>133m</a:t>
            </a:r>
            <a:r>
              <a:rPr lang="fr-FR" dirty="0"/>
              <a:t>Xe</a:t>
            </a:r>
          </a:p>
        </p:txBody>
      </p:sp>
      <p:sp>
        <p:nvSpPr>
          <p:cNvPr id="49" name="ZoneTexte 48"/>
          <p:cNvSpPr txBox="1"/>
          <p:nvPr>
            <p:custDataLst>
              <p:tags r:id="rId24"/>
            </p:custDataLst>
          </p:nvPr>
        </p:nvSpPr>
        <p:spPr>
          <a:xfrm>
            <a:off x="6541348" y="4117824"/>
            <a:ext cx="84991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baseline="30000" dirty="0"/>
              <a:t>131m</a:t>
            </a:r>
            <a:r>
              <a:rPr lang="fr-FR" dirty="0"/>
              <a:t>Xe</a:t>
            </a:r>
          </a:p>
        </p:txBody>
      </p:sp>
      <p:sp>
        <p:nvSpPr>
          <p:cNvPr id="17" name="Espace réservé du contenu 1"/>
          <p:cNvSpPr txBox="1">
            <a:spLocks/>
          </p:cNvSpPr>
          <p:nvPr>
            <p:custDataLst>
              <p:tags r:id="rId25"/>
            </p:custDataLst>
          </p:nvPr>
        </p:nvSpPr>
        <p:spPr>
          <a:xfrm>
            <a:off x="509927" y="988701"/>
            <a:ext cx="11682073" cy="453231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fr-FR" dirty="0"/>
              <a:t>CL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>
                <a:latin typeface="Symbol" panose="05050102010706020507" pitchFamily="18" charset="2"/>
              </a:rPr>
              <a:t>a</a:t>
            </a:r>
            <a:r>
              <a:rPr lang="fr-FR" dirty="0"/>
              <a:t> </a:t>
            </a:r>
            <a:r>
              <a:rPr lang="fr-FR" dirty="0" err="1"/>
              <a:t>equal</a:t>
            </a:r>
            <a:r>
              <a:rPr lang="fr-FR" dirty="0"/>
              <a:t> to 5%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fr-FR" dirty="0"/>
              <a:t>Variation of proportion of radon </a:t>
            </a:r>
            <a:r>
              <a:rPr lang="fr-FR" dirty="0" err="1"/>
              <a:t>daughters</a:t>
            </a:r>
            <a:endParaRPr lang="fr-FR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fr-FR" dirty="0"/>
              <a:t>CL 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↘</a:t>
            </a:r>
            <a:r>
              <a:rPr lang="fr-FR" b="1" dirty="0">
                <a:solidFill>
                  <a:srgbClr val="FF0000"/>
                </a:solidFill>
                <a:latin typeface="Poppins Black" panose="00000A00000000000000" pitchFamily="2" charset="0"/>
                <a:cs typeface="Poppins Black" panose="00000A00000000000000" pitchFamily="2" charset="0"/>
                <a:sym typeface="Wingdings" panose="05000000000000000000" pitchFamily="2" charset="2"/>
              </a:rPr>
              <a:t> </a:t>
            </a:r>
            <a:r>
              <a:rPr lang="fr-FR" b="1" dirty="0" err="1">
                <a:solidFill>
                  <a:srgbClr val="FF0000"/>
                </a:solidFill>
                <a:latin typeface="Poppins Black" panose="00000A00000000000000" pitchFamily="2" charset="0"/>
                <a:cs typeface="Poppins Black" panose="00000A00000000000000" pitchFamily="2" charset="0"/>
                <a:sym typeface="Wingdings" panose="05000000000000000000" pitchFamily="2" charset="2"/>
              </a:rPr>
              <a:t>reliability</a:t>
            </a:r>
            <a:endParaRPr lang="fr-FR" dirty="0">
              <a:solidFill>
                <a:prstClr val="black"/>
              </a:solidFill>
              <a:latin typeface="Poppins Black" panose="00000A00000000000000" pitchFamily="2" charset="0"/>
              <a:cs typeface="Poppins Black" panose="00000A00000000000000" pitchFamily="2" charset="0"/>
              <a:sym typeface="Wingdings" panose="05000000000000000000" pitchFamily="2" charset="2"/>
            </a:endParaRPr>
          </a:p>
        </p:txBody>
      </p:sp>
      <p:sp>
        <p:nvSpPr>
          <p:cNvPr id="36" name="ZoneTexte 35"/>
          <p:cNvSpPr txBox="1"/>
          <p:nvPr>
            <p:custDataLst>
              <p:tags r:id="rId26"/>
            </p:custDataLst>
          </p:nvPr>
        </p:nvSpPr>
        <p:spPr>
          <a:xfrm rot="16200000">
            <a:off x="807769" y="3336820"/>
            <a:ext cx="306864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Critical </a:t>
            </a:r>
            <a:r>
              <a:rPr lang="fr-FR" dirty="0" err="1"/>
              <a:t>level</a:t>
            </a:r>
            <a:r>
              <a:rPr lang="fr-FR" dirty="0"/>
              <a:t> (</a:t>
            </a:r>
            <a:r>
              <a:rPr lang="fr-FR" dirty="0" err="1"/>
              <a:t>counts</a:t>
            </a:r>
            <a:r>
              <a:rPr lang="fr-FR" dirty="0"/>
              <a:t>)</a:t>
            </a:r>
          </a:p>
          <a:p>
            <a:pPr algn="ctr"/>
            <a:endParaRPr lang="fr-FR" dirty="0"/>
          </a:p>
        </p:txBody>
      </p:sp>
      <p:sp>
        <p:nvSpPr>
          <p:cNvPr id="40" name="Rectangle 39"/>
          <p:cNvSpPr/>
          <p:nvPr>
            <p:custDataLst>
              <p:tags r:id="rId27"/>
            </p:custDataLst>
          </p:nvPr>
        </p:nvSpPr>
        <p:spPr>
          <a:xfrm>
            <a:off x="2657021" y="4031713"/>
            <a:ext cx="76813" cy="12649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46" name="ZoneTexte 45"/>
          <p:cNvSpPr txBox="1"/>
          <p:nvPr>
            <p:custDataLst>
              <p:tags r:id="rId28"/>
            </p:custDataLst>
          </p:nvPr>
        </p:nvSpPr>
        <p:spPr>
          <a:xfrm>
            <a:off x="2912575" y="2160441"/>
            <a:ext cx="72167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baseline="30000" dirty="0"/>
              <a:t>135</a:t>
            </a:r>
            <a:r>
              <a:rPr lang="fr-FR" dirty="0"/>
              <a:t>Xe</a:t>
            </a:r>
          </a:p>
        </p:txBody>
      </p:sp>
    </p:spTree>
    <p:extLst>
      <p:ext uri="{BB962C8B-B14F-4D97-AF65-F5344CB8AC3E}">
        <p14:creationId xmlns:p14="http://schemas.microsoft.com/office/powerpoint/2010/main" val="21410572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ZoneTexte 38"/>
          <p:cNvSpPr txBox="1"/>
          <p:nvPr>
            <p:custDataLst>
              <p:tags r:id="rId1"/>
            </p:custDataLst>
          </p:nvPr>
        </p:nvSpPr>
        <p:spPr>
          <a:xfrm>
            <a:off x="4052386" y="5457553"/>
            <a:ext cx="44036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Concentration of Rn </a:t>
            </a:r>
            <a:r>
              <a:rPr lang="fr-FR" dirty="0" err="1"/>
              <a:t>daughters</a:t>
            </a:r>
            <a:endParaRPr lang="fr-FR" dirty="0"/>
          </a:p>
        </p:txBody>
      </p:sp>
      <p:sp>
        <p:nvSpPr>
          <p:cNvPr id="8" name="Titre 5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509928" y="242453"/>
            <a:ext cx="10836275" cy="8718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err="1"/>
              <a:t>Results</a:t>
            </a:r>
            <a:r>
              <a:rPr lang="fr-FR" dirty="0"/>
              <a:t> (4/4) : radon contamination 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15</a:t>
            </a:fld>
            <a:r>
              <a:rPr lang="fr-FR" dirty="0"/>
              <a:t> / 17</a:t>
            </a:r>
          </a:p>
        </p:txBody>
      </p:sp>
      <p:sp>
        <p:nvSpPr>
          <p:cNvPr id="9" name="Espace réservé du contenu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509928" y="740802"/>
            <a:ext cx="11448393" cy="560284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fr-FR" dirty="0"/>
              <a:t>DL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>
                <a:latin typeface="Symbol" panose="05050102010706020507" pitchFamily="18" charset="2"/>
              </a:rPr>
              <a:t>b</a:t>
            </a:r>
            <a:r>
              <a:rPr lang="fr-FR" dirty="0"/>
              <a:t> = 5%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fr-FR" dirty="0"/>
              <a:t>Variation of proportion of radon </a:t>
            </a:r>
            <a:r>
              <a:rPr lang="fr-FR" dirty="0" err="1"/>
              <a:t>daughters</a:t>
            </a:r>
            <a:endParaRPr lang="fr-FR" dirty="0"/>
          </a:p>
          <a:p>
            <a:endParaRPr lang="fr-FR" dirty="0"/>
          </a:p>
          <a:p>
            <a:endParaRPr lang="fr-FR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fr-FR" dirty="0">
              <a:sym typeface="Wingdings" panose="05000000000000000000" pitchFamily="2" charset="2"/>
            </a:endParaRPr>
          </a:p>
          <a:p>
            <a:pPr marL="285750" indent="-285750">
              <a:spcBef>
                <a:spcPts val="1800"/>
              </a:spcBef>
              <a:buFont typeface="Wingdings" panose="05000000000000000000" pitchFamily="2" charset="2"/>
              <a:buChar char="q"/>
            </a:pPr>
            <a:r>
              <a:rPr lang="fr-FR" dirty="0">
                <a:sym typeface="Wingdings" panose="05000000000000000000" pitchFamily="2" charset="2"/>
              </a:rPr>
              <a:t>DL 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↘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b="1" dirty="0">
                <a:solidFill>
                  <a:srgbClr val="FF0000"/>
                </a:solidFill>
                <a:latin typeface="Poppins Black" panose="00000A00000000000000" pitchFamily="2" charset="0"/>
                <a:cs typeface="Poppins Black" panose="00000A00000000000000" pitchFamily="2" charset="0"/>
                <a:sym typeface="Wingdings" panose="05000000000000000000" pitchFamily="2" charset="2"/>
              </a:rPr>
              <a:t> </a:t>
            </a:r>
            <a:r>
              <a:rPr lang="fr-FR" b="1" dirty="0" err="1">
                <a:solidFill>
                  <a:srgbClr val="FF0000"/>
                </a:solidFill>
                <a:latin typeface="Poppins Black" panose="00000A00000000000000" pitchFamily="2" charset="0"/>
                <a:cs typeface="Poppins Black" panose="00000A00000000000000" pitchFamily="2" charset="0"/>
                <a:sym typeface="Wingdings" panose="05000000000000000000" pitchFamily="2" charset="2"/>
              </a:rPr>
              <a:t>Sensitivity</a:t>
            </a:r>
            <a:r>
              <a:rPr lang="fr-FR" b="1" dirty="0">
                <a:solidFill>
                  <a:srgbClr val="FF0000"/>
                </a:solidFill>
                <a:latin typeface="Poppins Black" panose="00000A00000000000000" pitchFamily="2" charset="0"/>
                <a:cs typeface="Poppins Black" panose="00000A00000000000000" pitchFamily="2" charset="0"/>
                <a:sym typeface="Wingdings" panose="05000000000000000000" pitchFamily="2" charset="2"/>
              </a:rPr>
              <a:t> </a:t>
            </a:r>
            <a:r>
              <a:rPr lang="fr-FR" b="1" dirty="0" err="1">
                <a:solidFill>
                  <a:srgbClr val="FF0000"/>
                </a:solidFill>
                <a:latin typeface="Poppins Black" panose="00000A00000000000000" pitchFamily="2" charset="0"/>
                <a:cs typeface="Poppins Black" panose="00000A00000000000000" pitchFamily="2" charset="0"/>
                <a:sym typeface="Wingdings" panose="05000000000000000000" pitchFamily="2" charset="2"/>
              </a:rPr>
              <a:t>improved</a:t>
            </a:r>
            <a:endParaRPr lang="fr-FR" b="1" dirty="0">
              <a:solidFill>
                <a:srgbClr val="FF0000"/>
              </a:solidFill>
              <a:latin typeface="Poppins Black" panose="00000A00000000000000" pitchFamily="2" charset="0"/>
              <a:cs typeface="Poppins Black" panose="00000A00000000000000" pitchFamily="2" charset="0"/>
              <a:sym typeface="Wingdings" panose="05000000000000000000" pitchFamily="2" charset="2"/>
            </a:endParaRP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fr-FR" dirty="0">
                <a:sym typeface="Wingdings" panose="05000000000000000000" pitchFamily="2" charset="2"/>
              </a:rPr>
              <a:t>DL </a:t>
            </a:r>
            <a:r>
              <a:rPr lang="fr-FR" dirty="0" err="1">
                <a:sym typeface="Wingdings" panose="05000000000000000000" pitchFamily="2" charset="2"/>
              </a:rPr>
              <a:t>less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err="1">
                <a:sym typeface="Wingdings" panose="05000000000000000000" pitchFamily="2" charset="2"/>
              </a:rPr>
              <a:t>damaged</a:t>
            </a:r>
            <a:r>
              <a:rPr lang="fr-FR" dirty="0">
                <a:sym typeface="Wingdings" panose="05000000000000000000" pitchFamily="2" charset="2"/>
              </a:rPr>
              <a:t> by the </a:t>
            </a:r>
            <a:r>
              <a:rPr lang="fr-FR" dirty="0" err="1">
                <a:sym typeface="Wingdings" panose="05000000000000000000" pitchFamily="2" charset="2"/>
              </a:rPr>
              <a:t>presence</a:t>
            </a:r>
            <a:r>
              <a:rPr lang="fr-FR" dirty="0">
                <a:sym typeface="Wingdings" panose="05000000000000000000" pitchFamily="2" charset="2"/>
              </a:rPr>
              <a:t> of Pb/Bi-214 </a:t>
            </a:r>
            <a:r>
              <a:rPr lang="fr-FR" b="1" dirty="0">
                <a:solidFill>
                  <a:srgbClr val="FF0000"/>
                </a:solidFill>
                <a:latin typeface="Poppins Black" panose="00000A00000000000000" pitchFamily="2" charset="0"/>
                <a:cs typeface="Poppins Black" panose="00000A00000000000000" pitchFamily="2" charset="0"/>
                <a:sym typeface="Wingdings" panose="05000000000000000000" pitchFamily="2" charset="2"/>
              </a:rPr>
              <a:t> more </a:t>
            </a:r>
            <a:r>
              <a:rPr lang="fr-FR" b="1" dirty="0" err="1">
                <a:solidFill>
                  <a:srgbClr val="FF0000"/>
                </a:solidFill>
                <a:latin typeface="Poppins Black" panose="00000A00000000000000" pitchFamily="2" charset="0"/>
                <a:cs typeface="Poppins Black" panose="00000A00000000000000" pitchFamily="2" charset="0"/>
                <a:sym typeface="Wingdings" panose="05000000000000000000" pitchFamily="2" charset="2"/>
              </a:rPr>
              <a:t>robust</a:t>
            </a:r>
            <a:r>
              <a:rPr lang="fr-FR" b="1" dirty="0">
                <a:solidFill>
                  <a:srgbClr val="FF0000"/>
                </a:solidFill>
                <a:latin typeface="Poppins Black" panose="00000A00000000000000" pitchFamily="2" charset="0"/>
                <a:cs typeface="Poppins Black" panose="00000A00000000000000" pitchFamily="2" charset="0"/>
                <a:sym typeface="Wingdings" panose="05000000000000000000" pitchFamily="2" charset="2"/>
              </a:rPr>
              <a:t> if Rn </a:t>
            </a:r>
            <a:r>
              <a:rPr lang="fr-FR" b="1" dirty="0" err="1">
                <a:solidFill>
                  <a:srgbClr val="FF0000"/>
                </a:solidFill>
                <a:latin typeface="Poppins Black" panose="00000A00000000000000" pitchFamily="2" charset="0"/>
                <a:cs typeface="Poppins Black" panose="00000A00000000000000" pitchFamily="2" charset="0"/>
                <a:sym typeface="Wingdings" panose="05000000000000000000" pitchFamily="2" charset="2"/>
              </a:rPr>
              <a:t>is</a:t>
            </a:r>
            <a:r>
              <a:rPr lang="fr-FR" b="1" dirty="0">
                <a:solidFill>
                  <a:srgbClr val="FF0000"/>
                </a:solidFill>
                <a:latin typeface="Poppins Black" panose="00000A00000000000000" pitchFamily="2" charset="0"/>
                <a:cs typeface="Poppins Black" panose="00000A00000000000000" pitchFamily="2" charset="0"/>
                <a:sym typeface="Wingdings" panose="05000000000000000000" pitchFamily="2" charset="2"/>
              </a:rPr>
              <a:t> </a:t>
            </a:r>
            <a:r>
              <a:rPr lang="fr-FR" b="1" dirty="0" err="1">
                <a:solidFill>
                  <a:srgbClr val="FF0000"/>
                </a:solidFill>
                <a:latin typeface="Poppins Black" panose="00000A00000000000000" pitchFamily="2" charset="0"/>
                <a:cs typeface="Poppins Black" panose="00000A00000000000000" pitchFamily="2" charset="0"/>
                <a:sym typeface="Wingdings" panose="05000000000000000000" pitchFamily="2" charset="2"/>
              </a:rPr>
              <a:t>present</a:t>
            </a:r>
            <a:r>
              <a:rPr lang="fr-FR" b="1" dirty="0">
                <a:solidFill>
                  <a:srgbClr val="FF0000"/>
                </a:solidFill>
                <a:latin typeface="Poppins Black" panose="00000A00000000000000" pitchFamily="2" charset="0"/>
                <a:cs typeface="Poppins Black" panose="00000A00000000000000" pitchFamily="2" charset="0"/>
                <a:sym typeface="Wingdings" panose="05000000000000000000" pitchFamily="2" charset="2"/>
              </a:rPr>
              <a:t> in the </a:t>
            </a:r>
            <a:r>
              <a:rPr lang="fr-FR" b="1" dirty="0" err="1">
                <a:solidFill>
                  <a:srgbClr val="FF0000"/>
                </a:solidFill>
                <a:latin typeface="Poppins Black" panose="00000A00000000000000" pitchFamily="2" charset="0"/>
                <a:cs typeface="Poppins Black" panose="00000A00000000000000" pitchFamily="2" charset="0"/>
                <a:sym typeface="Wingdings" panose="05000000000000000000" pitchFamily="2" charset="2"/>
              </a:rPr>
              <a:t>sample</a:t>
            </a:r>
            <a:r>
              <a:rPr lang="fr-FR" b="1" dirty="0">
                <a:solidFill>
                  <a:srgbClr val="FF0000"/>
                </a:solidFill>
                <a:sym typeface="Wingdings" panose="05000000000000000000" pitchFamily="2" charset="2"/>
              </a:rPr>
              <a:t>.</a:t>
            </a:r>
            <a:endParaRPr lang="fr-FR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pic>
        <p:nvPicPr>
          <p:cNvPr id="21" name="Image 2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2629180" y="1414911"/>
            <a:ext cx="7064694" cy="4078743"/>
          </a:xfrm>
          <a:prstGeom prst="rect">
            <a:avLst/>
          </a:prstGeom>
        </p:spPr>
      </p:pic>
      <p:sp>
        <p:nvSpPr>
          <p:cNvPr id="23" name="Rectangle 22"/>
          <p:cNvSpPr/>
          <p:nvPr>
            <p:custDataLst>
              <p:tags r:id="rId6"/>
            </p:custDataLst>
          </p:nvPr>
        </p:nvSpPr>
        <p:spPr>
          <a:xfrm>
            <a:off x="2849880" y="1427747"/>
            <a:ext cx="6904448" cy="847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24" name="Rectangle 23"/>
          <p:cNvSpPr/>
          <p:nvPr>
            <p:custDataLst>
              <p:tags r:id="rId7"/>
            </p:custDataLst>
          </p:nvPr>
        </p:nvSpPr>
        <p:spPr>
          <a:xfrm>
            <a:off x="3032760" y="3455882"/>
            <a:ext cx="7223760" cy="996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25" name="Rectangle 24"/>
          <p:cNvSpPr/>
          <p:nvPr>
            <p:custDataLst>
              <p:tags r:id="rId8"/>
            </p:custDataLst>
          </p:nvPr>
        </p:nvSpPr>
        <p:spPr>
          <a:xfrm>
            <a:off x="2910840" y="3348625"/>
            <a:ext cx="7223760" cy="996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26" name="Rectangle 25"/>
          <p:cNvSpPr/>
          <p:nvPr>
            <p:custDataLst>
              <p:tags r:id="rId9"/>
            </p:custDataLst>
          </p:nvPr>
        </p:nvSpPr>
        <p:spPr>
          <a:xfrm>
            <a:off x="3076351" y="5397828"/>
            <a:ext cx="7223760" cy="996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27" name="Rectangle 26"/>
          <p:cNvSpPr/>
          <p:nvPr>
            <p:custDataLst>
              <p:tags r:id="rId10"/>
            </p:custDataLst>
          </p:nvPr>
        </p:nvSpPr>
        <p:spPr>
          <a:xfrm>
            <a:off x="6172200" y="1734339"/>
            <a:ext cx="274320" cy="33756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28" name="Rectangle 27"/>
          <p:cNvSpPr/>
          <p:nvPr>
            <p:custDataLst>
              <p:tags r:id="rId11"/>
            </p:custDataLst>
          </p:nvPr>
        </p:nvSpPr>
        <p:spPr>
          <a:xfrm>
            <a:off x="2614884" y="1786783"/>
            <a:ext cx="193541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29" name="ZoneTexte 28"/>
          <p:cNvSpPr txBox="1"/>
          <p:nvPr>
            <p:custDataLst>
              <p:tags r:id="rId12"/>
            </p:custDataLst>
          </p:nvPr>
        </p:nvSpPr>
        <p:spPr>
          <a:xfrm>
            <a:off x="3032760" y="3265366"/>
            <a:ext cx="3049233" cy="25391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050" b="1" dirty="0"/>
              <a:t>1000               2000                3000              4000</a:t>
            </a:r>
          </a:p>
        </p:txBody>
      </p:sp>
      <p:sp>
        <p:nvSpPr>
          <p:cNvPr id="30" name="ZoneTexte 29"/>
          <p:cNvSpPr txBox="1"/>
          <p:nvPr>
            <p:custDataLst>
              <p:tags r:id="rId13"/>
            </p:custDataLst>
          </p:nvPr>
        </p:nvSpPr>
        <p:spPr>
          <a:xfrm>
            <a:off x="6644640" y="3236225"/>
            <a:ext cx="3049233" cy="25391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050" b="1" dirty="0"/>
              <a:t>1000               2000                3000              4000</a:t>
            </a:r>
          </a:p>
        </p:txBody>
      </p:sp>
      <p:sp>
        <p:nvSpPr>
          <p:cNvPr id="31" name="ZoneTexte 30"/>
          <p:cNvSpPr txBox="1"/>
          <p:nvPr>
            <p:custDataLst>
              <p:tags r:id="rId14"/>
            </p:custDataLst>
          </p:nvPr>
        </p:nvSpPr>
        <p:spPr>
          <a:xfrm>
            <a:off x="3014819" y="5310285"/>
            <a:ext cx="3049233" cy="25391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050" b="1" dirty="0"/>
              <a:t>1000               2000                3000              4000</a:t>
            </a:r>
          </a:p>
        </p:txBody>
      </p:sp>
      <p:sp>
        <p:nvSpPr>
          <p:cNvPr id="32" name="ZoneTexte 31"/>
          <p:cNvSpPr txBox="1"/>
          <p:nvPr>
            <p:custDataLst>
              <p:tags r:id="rId15"/>
            </p:custDataLst>
          </p:nvPr>
        </p:nvSpPr>
        <p:spPr>
          <a:xfrm>
            <a:off x="6705095" y="5300873"/>
            <a:ext cx="3049233" cy="25391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050" b="1" dirty="0"/>
              <a:t>1000               2000                3000              4000</a:t>
            </a:r>
          </a:p>
        </p:txBody>
      </p:sp>
      <p:sp>
        <p:nvSpPr>
          <p:cNvPr id="35" name="ZoneTexte 34"/>
          <p:cNvSpPr txBox="1"/>
          <p:nvPr>
            <p:custDataLst>
              <p:tags r:id="rId16"/>
            </p:custDataLst>
          </p:nvPr>
        </p:nvSpPr>
        <p:spPr>
          <a:xfrm>
            <a:off x="3032760" y="1786783"/>
            <a:ext cx="72167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baseline="30000" dirty="0"/>
              <a:t>135</a:t>
            </a:r>
            <a:r>
              <a:rPr lang="fr-FR" dirty="0"/>
              <a:t>Xe</a:t>
            </a:r>
          </a:p>
        </p:txBody>
      </p:sp>
      <p:sp>
        <p:nvSpPr>
          <p:cNvPr id="36" name="ZoneTexte 35"/>
          <p:cNvSpPr txBox="1"/>
          <p:nvPr>
            <p:custDataLst>
              <p:tags r:id="rId17"/>
            </p:custDataLst>
          </p:nvPr>
        </p:nvSpPr>
        <p:spPr>
          <a:xfrm>
            <a:off x="6644640" y="1772023"/>
            <a:ext cx="72167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baseline="30000" dirty="0"/>
              <a:t>133</a:t>
            </a:r>
            <a:r>
              <a:rPr lang="fr-FR" dirty="0"/>
              <a:t>Xe</a:t>
            </a:r>
          </a:p>
        </p:txBody>
      </p:sp>
      <p:sp>
        <p:nvSpPr>
          <p:cNvPr id="37" name="ZoneTexte 36"/>
          <p:cNvSpPr txBox="1"/>
          <p:nvPr>
            <p:custDataLst>
              <p:tags r:id="rId18"/>
            </p:custDataLst>
          </p:nvPr>
        </p:nvSpPr>
        <p:spPr>
          <a:xfrm>
            <a:off x="2984554" y="3837961"/>
            <a:ext cx="84991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baseline="30000" dirty="0"/>
              <a:t>133m</a:t>
            </a:r>
            <a:r>
              <a:rPr lang="fr-FR" dirty="0"/>
              <a:t>Xe</a:t>
            </a:r>
          </a:p>
        </p:txBody>
      </p:sp>
      <p:sp>
        <p:nvSpPr>
          <p:cNvPr id="38" name="ZoneTexte 37"/>
          <p:cNvSpPr txBox="1"/>
          <p:nvPr>
            <p:custDataLst>
              <p:tags r:id="rId19"/>
            </p:custDataLst>
          </p:nvPr>
        </p:nvSpPr>
        <p:spPr>
          <a:xfrm>
            <a:off x="6644640" y="3825275"/>
            <a:ext cx="84991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baseline="30000" dirty="0"/>
              <a:t>131m</a:t>
            </a:r>
            <a:r>
              <a:rPr lang="fr-FR" dirty="0"/>
              <a:t>Xe</a:t>
            </a:r>
          </a:p>
        </p:txBody>
      </p:sp>
      <p:sp>
        <p:nvSpPr>
          <p:cNvPr id="40" name="ZoneTexte 39"/>
          <p:cNvSpPr txBox="1"/>
          <p:nvPr>
            <p:custDataLst>
              <p:tags r:id="rId20"/>
            </p:custDataLst>
          </p:nvPr>
        </p:nvSpPr>
        <p:spPr>
          <a:xfrm rot="16200000">
            <a:off x="807769" y="3381424"/>
            <a:ext cx="306864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err="1"/>
              <a:t>Detection</a:t>
            </a:r>
            <a:r>
              <a:rPr lang="fr-FR" dirty="0"/>
              <a:t> </a:t>
            </a:r>
            <a:r>
              <a:rPr lang="fr-FR" dirty="0" err="1"/>
              <a:t>limits</a:t>
            </a:r>
            <a:r>
              <a:rPr lang="fr-FR" dirty="0"/>
              <a:t> (</a:t>
            </a:r>
            <a:r>
              <a:rPr lang="fr-FR" dirty="0" err="1"/>
              <a:t>counts</a:t>
            </a:r>
            <a:r>
              <a:rPr lang="fr-FR" dirty="0"/>
              <a:t>)</a:t>
            </a:r>
          </a:p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86886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445919" y="772525"/>
            <a:ext cx="11448393" cy="453231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/>
              <a:t>Adaptation of a new global </a:t>
            </a:r>
            <a:r>
              <a:rPr lang="fr-FR" dirty="0" err="1"/>
              <a:t>method</a:t>
            </a:r>
            <a:r>
              <a:rPr lang="fr-FR" dirty="0"/>
              <a:t> on </a:t>
            </a:r>
            <a:r>
              <a:rPr lang="fr-FR" dirty="0" err="1"/>
              <a:t>two</a:t>
            </a:r>
            <a:r>
              <a:rPr lang="fr-FR" dirty="0"/>
              <a:t> dimension </a:t>
            </a:r>
            <a:r>
              <a:rPr lang="fr-FR" dirty="0" err="1"/>
              <a:t>spectra</a:t>
            </a:r>
            <a:endParaRPr lang="fr-FR" dirty="0"/>
          </a:p>
          <a:p>
            <a:pPr marL="552450" lvl="1" indent="-285750">
              <a:buFont typeface="Wingdings" panose="05000000000000000000" pitchFamily="2" charset="2"/>
              <a:buChar char="§"/>
            </a:pPr>
            <a:r>
              <a:rPr lang="fr-FR" sz="1600" dirty="0"/>
              <a:t>Use of a maximum of information</a:t>
            </a:r>
          </a:p>
          <a:p>
            <a:pPr marL="552450" lvl="1" indent="-285750">
              <a:buFont typeface="Wingdings" panose="05000000000000000000" pitchFamily="2" charset="2"/>
              <a:buChar char="§"/>
            </a:pPr>
            <a:r>
              <a:rPr lang="fr-FR" sz="1600" dirty="0" err="1"/>
              <a:t>Possibility</a:t>
            </a:r>
            <a:r>
              <a:rPr lang="fr-FR" sz="1600" dirty="0"/>
              <a:t> to </a:t>
            </a:r>
            <a:r>
              <a:rPr lang="fr-FR" sz="1600" dirty="0" err="1"/>
              <a:t>perform</a:t>
            </a:r>
            <a:r>
              <a:rPr lang="fr-FR" sz="1600" dirty="0"/>
              <a:t> </a:t>
            </a:r>
            <a:r>
              <a:rPr lang="fr-FR" sz="1600" dirty="0" err="1"/>
              <a:t>automatic</a:t>
            </a:r>
            <a:r>
              <a:rPr lang="fr-FR" sz="1600" dirty="0"/>
              <a:t> </a:t>
            </a:r>
            <a:r>
              <a:rPr lang="fr-FR" sz="1600" dirty="0" err="1"/>
              <a:t>analysis</a:t>
            </a:r>
            <a:endParaRPr lang="fr-FR" sz="16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 err="1"/>
              <a:t>Improvement</a:t>
            </a:r>
            <a:r>
              <a:rPr lang="fr-FR" dirty="0"/>
              <a:t> of the </a:t>
            </a:r>
            <a:r>
              <a:rPr lang="fr-FR" dirty="0" err="1"/>
              <a:t>sensitivity</a:t>
            </a:r>
            <a:r>
              <a:rPr lang="fr-FR" dirty="0"/>
              <a:t> for </a:t>
            </a:r>
            <a:r>
              <a:rPr lang="fr-FR" dirty="0" err="1"/>
              <a:t>radioxenon</a:t>
            </a:r>
            <a:r>
              <a:rPr lang="fr-FR" dirty="0"/>
              <a:t> </a:t>
            </a:r>
            <a:r>
              <a:rPr lang="fr-FR" dirty="0" err="1"/>
              <a:t>measurements</a:t>
            </a:r>
            <a:endParaRPr lang="fr-FR" dirty="0"/>
          </a:p>
          <a:p>
            <a:pPr marL="552450" lvl="1" indent="-285750">
              <a:buFont typeface="Wingdings" panose="05000000000000000000" pitchFamily="2" charset="2"/>
              <a:buChar char="§"/>
            </a:pPr>
            <a:r>
              <a:rPr lang="fr-FR" sz="1600" dirty="0"/>
              <a:t>CL </a:t>
            </a:r>
            <a:r>
              <a:rPr lang="fr-FR" sz="1600" dirty="0" err="1"/>
              <a:t>improved</a:t>
            </a:r>
            <a:r>
              <a:rPr lang="fr-FR" sz="1600" dirty="0"/>
              <a:t> of a factor of 10</a:t>
            </a:r>
          </a:p>
          <a:p>
            <a:pPr marL="552450" lvl="1" indent="-285750">
              <a:buFont typeface="Wingdings" panose="05000000000000000000" pitchFamily="2" charset="2"/>
              <a:buChar char="§"/>
            </a:pPr>
            <a:r>
              <a:rPr lang="fr-FR" sz="1600" dirty="0"/>
              <a:t>DL </a:t>
            </a:r>
            <a:r>
              <a:rPr lang="fr-FR" sz="1600" dirty="0" err="1"/>
              <a:t>improved</a:t>
            </a:r>
            <a:endParaRPr lang="fr-FR" sz="1600" dirty="0"/>
          </a:p>
          <a:p>
            <a:pPr marL="552450" lvl="1" indent="-285750"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Method more </a:t>
            </a:r>
            <a:r>
              <a:rPr lang="fr-FR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robust</a:t>
            </a: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with</a:t>
            </a: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Rn </a:t>
            </a:r>
            <a:r>
              <a:rPr lang="fr-FR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daughter</a:t>
            </a: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presence</a:t>
            </a:r>
            <a:endParaRPr lang="fr-FR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00350" lvl="5" indent="-285750">
              <a:buFont typeface="Wingdings" panose="05000000000000000000" pitchFamily="2" charset="2"/>
              <a:buChar char="è"/>
            </a:pPr>
            <a:r>
              <a:rPr lang="fr-FR" b="1" dirty="0" err="1">
                <a:solidFill>
                  <a:srgbClr val="FF0000"/>
                </a:solidFill>
                <a:sym typeface="Wingdings" panose="05000000000000000000" pitchFamily="2" charset="2"/>
              </a:rPr>
              <a:t>Improve</a:t>
            </a:r>
            <a:r>
              <a:rPr lang="fr-FR" b="1" dirty="0">
                <a:solidFill>
                  <a:srgbClr val="FF0000"/>
                </a:solidFill>
                <a:sym typeface="Wingdings" panose="05000000000000000000" pitchFamily="2" charset="2"/>
              </a:rPr>
              <a:t> the </a:t>
            </a:r>
            <a:r>
              <a:rPr lang="fr-FR" b="1" dirty="0" err="1">
                <a:solidFill>
                  <a:srgbClr val="FF0000"/>
                </a:solidFill>
                <a:sym typeface="Wingdings" panose="05000000000000000000" pitchFamily="2" charset="2"/>
              </a:rPr>
              <a:t>reliability</a:t>
            </a:r>
            <a:r>
              <a:rPr lang="fr-FR" b="1" dirty="0">
                <a:solidFill>
                  <a:srgbClr val="FF0000"/>
                </a:solidFill>
                <a:sym typeface="Wingdings" panose="05000000000000000000" pitchFamily="2" charset="2"/>
              </a:rPr>
              <a:t> of </a:t>
            </a:r>
            <a:r>
              <a:rPr lang="fr-FR" b="1" dirty="0" err="1">
                <a:solidFill>
                  <a:srgbClr val="FF0000"/>
                </a:solidFill>
                <a:sym typeface="Wingdings" panose="05000000000000000000" pitchFamily="2" charset="2"/>
              </a:rPr>
              <a:t>RXe</a:t>
            </a:r>
            <a:r>
              <a:rPr lang="fr-FR" b="1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fr-FR" b="1" dirty="0" err="1">
                <a:solidFill>
                  <a:srgbClr val="FF0000"/>
                </a:solidFill>
                <a:sym typeface="Wingdings" panose="05000000000000000000" pitchFamily="2" charset="2"/>
              </a:rPr>
              <a:t>detections</a:t>
            </a:r>
            <a:r>
              <a:rPr lang="fr-FR" b="1" dirty="0">
                <a:solidFill>
                  <a:srgbClr val="FF0000"/>
                </a:solidFill>
                <a:sym typeface="Wingdings" panose="05000000000000000000" pitchFamily="2" charset="2"/>
              </a:rPr>
              <a:t> in case of </a:t>
            </a:r>
            <a:r>
              <a:rPr lang="fr-FR" b="1" dirty="0" err="1">
                <a:solidFill>
                  <a:srgbClr val="FF0000"/>
                </a:solidFill>
                <a:sym typeface="Wingdings" panose="05000000000000000000" pitchFamily="2" charset="2"/>
              </a:rPr>
              <a:t>nuclear</a:t>
            </a:r>
            <a:r>
              <a:rPr lang="fr-FR" b="1" dirty="0">
                <a:solidFill>
                  <a:srgbClr val="FF0000"/>
                </a:solidFill>
                <a:sym typeface="Wingdings" panose="05000000000000000000" pitchFamily="2" charset="2"/>
              </a:rPr>
              <a:t> test</a:t>
            </a:r>
          </a:p>
          <a:p>
            <a:endParaRPr lang="fr-FR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8" name="Titre 5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509927" y="242453"/>
            <a:ext cx="10836275" cy="8718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Conclusion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16</a:t>
            </a:fld>
            <a:r>
              <a:rPr lang="fr-FR" dirty="0"/>
              <a:t> / 17</a:t>
            </a:r>
          </a:p>
        </p:txBody>
      </p:sp>
      <p:pic>
        <p:nvPicPr>
          <p:cNvPr id="4" name="Image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3795484" y="3957788"/>
            <a:ext cx="4265159" cy="2568424"/>
          </a:xfrm>
          <a:prstGeom prst="rect">
            <a:avLst/>
          </a:prstGeom>
        </p:spPr>
      </p:pic>
      <p:sp>
        <p:nvSpPr>
          <p:cNvPr id="5" name="ZoneTexte 4"/>
          <p:cNvSpPr txBox="1"/>
          <p:nvPr>
            <p:custDataLst>
              <p:tags r:id="rId5"/>
            </p:custDataLst>
          </p:nvPr>
        </p:nvSpPr>
        <p:spPr>
          <a:xfrm>
            <a:off x="7943621" y="5835819"/>
            <a:ext cx="413172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i="1" dirty="0"/>
              <a:t>** Mano CP. et al. </a:t>
            </a:r>
            <a:r>
              <a:rPr lang="fr-FR" sz="900" i="1" dirty="0" err="1"/>
              <a:t>Algorithm</a:t>
            </a:r>
            <a:r>
              <a:rPr lang="fr-FR" sz="900" i="1" dirty="0"/>
              <a:t> </a:t>
            </a:r>
            <a:r>
              <a:rPr lang="fr-FR" sz="900" i="1" dirty="0" err="1"/>
              <a:t>development</a:t>
            </a:r>
            <a:r>
              <a:rPr lang="fr-FR" sz="900" i="1" dirty="0"/>
              <a:t> for </a:t>
            </a:r>
            <a:r>
              <a:rPr lang="fr-FR" sz="900" i="1" dirty="0" err="1"/>
              <a:t>low-level</a:t>
            </a:r>
            <a:r>
              <a:rPr lang="fr-FR" sz="900" i="1" dirty="0"/>
              <a:t> </a:t>
            </a:r>
            <a:r>
              <a:rPr lang="fr-FR" sz="900" i="1" dirty="0" err="1"/>
              <a:t>radioxenon</a:t>
            </a:r>
            <a:r>
              <a:rPr lang="fr-FR" sz="900" i="1" dirty="0"/>
              <a:t> 2D </a:t>
            </a:r>
            <a:r>
              <a:rPr lang="fr-FR" sz="900" i="1" dirty="0" err="1"/>
              <a:t>spectra</a:t>
            </a:r>
            <a:r>
              <a:rPr lang="fr-FR" sz="900" i="1" dirty="0"/>
              <a:t> </a:t>
            </a:r>
            <a:r>
              <a:rPr lang="fr-FR" sz="900" i="1" dirty="0" err="1"/>
              <a:t>analysis</a:t>
            </a:r>
            <a:r>
              <a:rPr lang="fr-FR" sz="900" i="1" dirty="0"/>
              <a:t> : a first case of </a:t>
            </a:r>
            <a:r>
              <a:rPr lang="fr-FR" sz="900" i="1" dirty="0" err="1"/>
              <a:t>study</a:t>
            </a:r>
            <a:r>
              <a:rPr lang="fr-FR" sz="900" i="1" dirty="0"/>
              <a:t> </a:t>
            </a:r>
            <a:r>
              <a:rPr lang="fr-FR" sz="900" i="1" dirty="0" err="1"/>
              <a:t>with</a:t>
            </a:r>
            <a:r>
              <a:rPr lang="fr-FR" sz="900" i="1" dirty="0"/>
              <a:t> spectral </a:t>
            </a:r>
            <a:r>
              <a:rPr lang="fr-FR" sz="900" i="1" dirty="0" err="1"/>
              <a:t>unmixing</a:t>
            </a:r>
            <a:r>
              <a:rPr lang="fr-FR" sz="900" i="1" dirty="0"/>
              <a:t> </a:t>
            </a:r>
            <a:r>
              <a:rPr lang="fr-FR" sz="900" i="1" dirty="0" err="1"/>
              <a:t>using</a:t>
            </a:r>
            <a:r>
              <a:rPr lang="fr-FR" sz="900" i="1" dirty="0"/>
              <a:t> a β-γ detector</a:t>
            </a:r>
            <a:r>
              <a:rPr lang="en-GB" sz="900" i="1" dirty="0"/>
              <a:t>,</a:t>
            </a:r>
            <a:r>
              <a:rPr lang="fr-FR" sz="900" i="1" dirty="0"/>
              <a:t> </a:t>
            </a:r>
            <a:r>
              <a:rPr lang="fr-FR" sz="900" i="1" dirty="0" err="1"/>
              <a:t>Applied</a:t>
            </a:r>
            <a:r>
              <a:rPr lang="fr-FR" sz="900" i="1" dirty="0"/>
              <a:t> Radiation and Isotopes </a:t>
            </a:r>
            <a:r>
              <a:rPr lang="en-GB" sz="900" i="1" dirty="0"/>
              <a:t>(2023)</a:t>
            </a:r>
            <a:endParaRPr lang="fr-FR" sz="900" i="1" dirty="0"/>
          </a:p>
        </p:txBody>
      </p:sp>
      <p:sp>
        <p:nvSpPr>
          <p:cNvPr id="6" name="ZoneTexte 5"/>
          <p:cNvSpPr txBox="1"/>
          <p:nvPr>
            <p:custDataLst>
              <p:tags r:id="rId6"/>
            </p:custDataLst>
          </p:nvPr>
        </p:nvSpPr>
        <p:spPr>
          <a:xfrm>
            <a:off x="3966498" y="3957788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11056695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509927" y="988701"/>
            <a:ext cx="11448393" cy="453231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 err="1">
                <a:sym typeface="Wingdings" panose="05000000000000000000" pitchFamily="2" charset="2"/>
              </a:rPr>
              <a:t>Comparison</a:t>
            </a:r>
            <a:r>
              <a:rPr lang="fr-FR" dirty="0">
                <a:sym typeface="Wingdings" panose="05000000000000000000" pitchFamily="2" charset="2"/>
              </a:rPr>
              <a:t> to </a:t>
            </a:r>
            <a:r>
              <a:rPr lang="fr-FR" dirty="0" err="1">
                <a:sym typeface="Wingdings" panose="05000000000000000000" pitchFamily="2" charset="2"/>
              </a:rPr>
              <a:t>be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err="1">
                <a:sym typeface="Wingdings" panose="05000000000000000000" pitchFamily="2" charset="2"/>
              </a:rPr>
              <a:t>done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err="1">
                <a:sym typeface="Wingdings" panose="05000000000000000000" pitchFamily="2" charset="2"/>
              </a:rPr>
              <a:t>with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err="1">
                <a:sym typeface="Wingdings" panose="05000000000000000000" pitchFamily="2" charset="2"/>
              </a:rPr>
              <a:t>tools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err="1">
                <a:sym typeface="Wingdings" panose="05000000000000000000" pitchFamily="2" charset="2"/>
              </a:rPr>
              <a:t>developed</a:t>
            </a:r>
            <a:r>
              <a:rPr lang="fr-FR" dirty="0">
                <a:sym typeface="Wingdings" panose="05000000000000000000" pitchFamily="2" charset="2"/>
              </a:rPr>
              <a:t> by CTBTO </a:t>
            </a:r>
            <a:r>
              <a:rPr lang="fr-FR" dirty="0" err="1">
                <a:sym typeface="Wingdings" panose="05000000000000000000" pitchFamily="2" charset="2"/>
              </a:rPr>
              <a:t>tools</a:t>
            </a:r>
            <a:r>
              <a:rPr lang="fr-FR" dirty="0">
                <a:sym typeface="Wingdings" panose="05000000000000000000" pitchFamily="2" charset="2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>
                <a:sym typeface="Wingdings" panose="05000000000000000000" pitchFamily="2" charset="2"/>
              </a:rPr>
              <a:t>A</a:t>
            </a:r>
            <a:r>
              <a:rPr lang="fr-FR" dirty="0"/>
              <a:t>ddition of </a:t>
            </a:r>
            <a:r>
              <a:rPr lang="fr-FR" dirty="0" err="1"/>
              <a:t>sparsity</a:t>
            </a:r>
            <a:r>
              <a:rPr lang="fr-FR" dirty="0"/>
              <a:t> </a:t>
            </a:r>
            <a:r>
              <a:rPr lang="fr-FR" dirty="0" err="1"/>
              <a:t>constraints</a:t>
            </a:r>
            <a:r>
              <a:rPr lang="fr-FR" dirty="0"/>
              <a:t> to </a:t>
            </a:r>
            <a:r>
              <a:rPr lang="fr-FR" dirty="0" err="1"/>
              <a:t>improve</a:t>
            </a:r>
            <a:r>
              <a:rPr lang="fr-FR" dirty="0"/>
              <a:t> the false positive </a:t>
            </a:r>
            <a:r>
              <a:rPr lang="fr-FR" dirty="0" err="1"/>
              <a:t>responses</a:t>
            </a:r>
            <a:endParaRPr lang="fr-FR" dirty="0"/>
          </a:p>
          <a:p>
            <a:pPr marL="0" lvl="1" indent="0">
              <a:spcBef>
                <a:spcPts val="1200"/>
              </a:spcBef>
              <a:buNone/>
            </a:pPr>
            <a:r>
              <a:rPr lang="fr-FR" b="1" dirty="0">
                <a:solidFill>
                  <a:srgbClr val="FF0000"/>
                </a:solidFill>
                <a:sym typeface="Wingdings" panose="05000000000000000000" pitchFamily="2" charset="2"/>
              </a:rPr>
              <a:t>	 Variation of the data </a:t>
            </a:r>
            <a:r>
              <a:rPr lang="fr-FR" b="1" dirty="0" err="1">
                <a:solidFill>
                  <a:srgbClr val="FF0000"/>
                </a:solidFill>
                <a:sym typeface="Wingdings" panose="05000000000000000000" pitchFamily="2" charset="2"/>
              </a:rPr>
              <a:t>library</a:t>
            </a:r>
            <a:r>
              <a:rPr lang="fr-FR" b="1" dirty="0">
                <a:solidFill>
                  <a:srgbClr val="FF0000"/>
                </a:solidFill>
                <a:sym typeface="Wingdings" panose="05000000000000000000" pitchFamily="2" charset="2"/>
              </a:rPr>
              <a:t> to </a:t>
            </a:r>
            <a:r>
              <a:rPr lang="fr-FR" b="1" dirty="0" err="1">
                <a:solidFill>
                  <a:srgbClr val="FF0000"/>
                </a:solidFill>
                <a:sym typeface="Wingdings" panose="05000000000000000000" pitchFamily="2" charset="2"/>
              </a:rPr>
              <a:t>keep</a:t>
            </a:r>
            <a:r>
              <a:rPr lang="fr-FR" b="1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fr-FR" b="1" dirty="0" err="1">
                <a:solidFill>
                  <a:srgbClr val="FF0000"/>
                </a:solidFill>
                <a:sym typeface="Wingdings" panose="05000000000000000000" pitchFamily="2" charset="2"/>
              </a:rPr>
              <a:t>just</a:t>
            </a:r>
            <a:r>
              <a:rPr lang="fr-FR" b="1" dirty="0">
                <a:solidFill>
                  <a:srgbClr val="FF0000"/>
                </a:solidFill>
                <a:sym typeface="Wingdings" panose="05000000000000000000" pitchFamily="2" charset="2"/>
              </a:rPr>
              <a:t> RN </a:t>
            </a:r>
            <a:r>
              <a:rPr lang="fr-FR" b="1" dirty="0" err="1">
                <a:solidFill>
                  <a:srgbClr val="FF0000"/>
                </a:solidFill>
                <a:sym typeface="Wingdings" panose="05000000000000000000" pitchFamily="2" charset="2"/>
              </a:rPr>
              <a:t>present</a:t>
            </a:r>
            <a:endParaRPr lang="fr-FR" b="1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Automatic</a:t>
            </a:r>
            <a:r>
              <a:rPr lang="fr-F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analysis</a:t>
            </a:r>
            <a:r>
              <a:rPr lang="fr-F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of matrices </a:t>
            </a:r>
            <a:r>
              <a:rPr lang="fr-FR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from</a:t>
            </a:r>
            <a:r>
              <a:rPr lang="fr-F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low-resolution</a:t>
            </a:r>
            <a:r>
              <a:rPr lang="fr-F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system</a:t>
            </a:r>
          </a:p>
          <a:p>
            <a:pPr marL="552450" lvl="1" indent="-285750">
              <a:buFont typeface="Wingdings" panose="05000000000000000000" pitchFamily="2" charset="2"/>
              <a:buChar char="§"/>
            </a:pPr>
            <a:r>
              <a:rPr lang="fr-FR" sz="1600" dirty="0" err="1">
                <a:sym typeface="Wingdings" panose="05000000000000000000" pitchFamily="2" charset="2"/>
              </a:rPr>
              <a:t>Co</a:t>
            </a:r>
            <a:r>
              <a:rPr lang="fr-FR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mparison</a:t>
            </a: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with</a:t>
            </a: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officials</a:t>
            </a: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CTBTO </a:t>
            </a:r>
            <a:r>
              <a:rPr lang="fr-FR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tools</a:t>
            </a:r>
            <a:endParaRPr lang="fr-FR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fr-FR" b="1" dirty="0">
                <a:solidFill>
                  <a:srgbClr val="FF0000"/>
                </a:solidFill>
                <a:sym typeface="Wingdings" panose="05000000000000000000" pitchFamily="2" charset="2"/>
              </a:rPr>
              <a:t>	 </a:t>
            </a:r>
            <a:r>
              <a:rPr lang="fr-FR" b="1" dirty="0" err="1">
                <a:solidFill>
                  <a:srgbClr val="FF0000"/>
                </a:solidFill>
                <a:sym typeface="Wingdings" panose="05000000000000000000" pitchFamily="2" charset="2"/>
              </a:rPr>
              <a:t>Maximizing</a:t>
            </a:r>
            <a:r>
              <a:rPr lang="fr-FR" b="1" dirty="0">
                <a:solidFill>
                  <a:srgbClr val="FF0000"/>
                </a:solidFill>
                <a:sym typeface="Wingdings" panose="05000000000000000000" pitchFamily="2" charset="2"/>
              </a:rPr>
              <a:t> network </a:t>
            </a:r>
            <a:r>
              <a:rPr lang="fr-FR" b="1" dirty="0" err="1">
                <a:solidFill>
                  <a:srgbClr val="FF0000"/>
                </a:solidFill>
                <a:sym typeface="Wingdings" panose="05000000000000000000" pitchFamily="2" charset="2"/>
              </a:rPr>
              <a:t>utilization</a:t>
            </a:r>
            <a:endParaRPr lang="fr-FR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8" name="Titre 5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509928" y="242453"/>
            <a:ext cx="10836275" cy="8718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Outlook</a:t>
            </a:r>
          </a:p>
        </p:txBody>
      </p:sp>
      <p:pic>
        <p:nvPicPr>
          <p:cNvPr id="9" name="Image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6727902" y="2628970"/>
            <a:ext cx="5340649" cy="3556046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17</a:t>
            </a:fld>
            <a:r>
              <a:rPr lang="fr-FR" dirty="0"/>
              <a:t> / 17</a:t>
            </a:r>
          </a:p>
        </p:txBody>
      </p:sp>
      <p:sp>
        <p:nvSpPr>
          <p:cNvPr id="11" name="Titre 2">
            <a:extLst>
              <a:ext uri="{FF2B5EF4-FFF2-40B4-BE49-F238E27FC236}">
                <a16:creationId xmlns:a16="http://schemas.microsoft.com/office/drawing/2014/main" id="{4E7C6220-27BF-EE46-598B-6D39D773A69B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824272" y="5364627"/>
            <a:ext cx="5409851" cy="7032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 err="1"/>
              <a:t>Thank</a:t>
            </a:r>
            <a:r>
              <a:rPr lang="fr-FR" sz="2800" dirty="0"/>
              <a:t> </a:t>
            </a:r>
            <a:r>
              <a:rPr lang="fr-FR" sz="2800" dirty="0" err="1"/>
              <a:t>you</a:t>
            </a:r>
            <a:endParaRPr lang="fr-FR" sz="2800" dirty="0"/>
          </a:p>
          <a:p>
            <a:endParaRPr lang="fr-FR" sz="2800" dirty="0"/>
          </a:p>
        </p:txBody>
      </p:sp>
      <p:sp>
        <p:nvSpPr>
          <p:cNvPr id="13" name="ZoneTexte 12"/>
          <p:cNvSpPr txBox="1"/>
          <p:nvPr>
            <p:custDataLst>
              <p:tags r:id="rId6"/>
            </p:custDataLst>
          </p:nvPr>
        </p:nvSpPr>
        <p:spPr>
          <a:xfrm>
            <a:off x="7099611" y="6125735"/>
            <a:ext cx="4858710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fr-FR" sz="1000" b="1" dirty="0" err="1">
                <a:latin typeface="Calibri" panose="020F0502020204030204" pitchFamily="34" charset="0"/>
              </a:rPr>
              <a:t>Coincidence</a:t>
            </a:r>
            <a:r>
              <a:rPr lang="fr-FR" sz="1000" b="1" dirty="0">
                <a:latin typeface="Calibri" panose="020F0502020204030204" pitchFamily="34" charset="0"/>
              </a:rPr>
              <a:t> matrices for </a:t>
            </a:r>
            <a:r>
              <a:rPr lang="fr-FR" sz="1000" b="1" dirty="0" err="1">
                <a:latin typeface="Calibri" panose="020F0502020204030204" pitchFamily="34" charset="0"/>
              </a:rPr>
              <a:t>each</a:t>
            </a:r>
            <a:r>
              <a:rPr lang="fr-FR" sz="1000" b="1" dirty="0">
                <a:latin typeface="Calibri" panose="020F0502020204030204" pitchFamily="34" charset="0"/>
              </a:rPr>
              <a:t> </a:t>
            </a:r>
            <a:r>
              <a:rPr lang="fr-FR" sz="1000" b="1" dirty="0" err="1">
                <a:latin typeface="Calibri" panose="020F0502020204030204" pitchFamily="34" charset="0"/>
              </a:rPr>
              <a:t>radionuclide</a:t>
            </a:r>
            <a:r>
              <a:rPr lang="fr-FR" sz="1000" b="1" dirty="0">
                <a:latin typeface="Calibri" panose="020F0502020204030204" pitchFamily="34" charset="0"/>
              </a:rPr>
              <a:t> of </a:t>
            </a:r>
            <a:r>
              <a:rPr lang="fr-FR" sz="1000" b="1" dirty="0" err="1">
                <a:latin typeface="Calibri" panose="020F0502020204030204" pitchFamily="34" charset="0"/>
              </a:rPr>
              <a:t>interest</a:t>
            </a:r>
            <a:r>
              <a:rPr lang="fr-FR" sz="1000" b="1" dirty="0">
                <a:latin typeface="Calibri" panose="020F0502020204030204" pitchFamily="34" charset="0"/>
              </a:rPr>
              <a:t> </a:t>
            </a:r>
            <a:r>
              <a:rPr lang="fr-FR" sz="1000" b="1" dirty="0" err="1">
                <a:latin typeface="Calibri" panose="020F0502020204030204" pitchFamily="34" charset="0"/>
              </a:rPr>
              <a:t>from</a:t>
            </a:r>
            <a:r>
              <a:rPr lang="fr-FR" sz="1000" b="1" dirty="0">
                <a:latin typeface="Calibri" panose="020F0502020204030204" pitchFamily="34" charset="0"/>
              </a:rPr>
              <a:t> </a:t>
            </a:r>
            <a:r>
              <a:rPr lang="fr-FR" sz="1000" b="1" dirty="0" err="1">
                <a:latin typeface="Calibri" panose="020F0502020204030204" pitchFamily="34" charset="0"/>
              </a:rPr>
              <a:t>low</a:t>
            </a:r>
            <a:r>
              <a:rPr lang="fr-FR" sz="1000" b="1" dirty="0">
                <a:latin typeface="Calibri" panose="020F0502020204030204" pitchFamily="34" charset="0"/>
              </a:rPr>
              <a:t> </a:t>
            </a:r>
            <a:r>
              <a:rPr lang="fr-FR" sz="1000" b="1" dirty="0" err="1">
                <a:latin typeface="Calibri" panose="020F0502020204030204" pitchFamily="34" charset="0"/>
              </a:rPr>
              <a:t>resolution</a:t>
            </a:r>
            <a:r>
              <a:rPr lang="fr-FR" sz="1000" b="1" dirty="0">
                <a:latin typeface="Calibri" panose="020F0502020204030204" pitchFamily="34" charset="0"/>
              </a:rPr>
              <a:t> system</a:t>
            </a:r>
            <a:endParaRPr lang="en-US" sz="1000" b="1" dirty="0">
              <a:latin typeface="Calibri" panose="020F050202020403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0FD653C-875F-CF1B-761A-64C5CA52D681}"/>
              </a:ext>
            </a:extLst>
          </p:cNvPr>
          <p:cNvSpPr txBox="1"/>
          <p:nvPr/>
        </p:nvSpPr>
        <p:spPr>
          <a:xfrm>
            <a:off x="824272" y="6403101"/>
            <a:ext cx="61468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dirty="0">
                <a:latin typeface="Poppins Black" panose="00000A00000000000000" pitchFamily="2" charset="0"/>
                <a:cs typeface="Poppins Black" panose="00000A00000000000000" pitchFamily="2" charset="0"/>
              </a:rPr>
              <a:t>charlesphilippe.mano@cea.fr</a:t>
            </a:r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414662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2</a:t>
            </a:fld>
            <a:r>
              <a:rPr lang="fr-FR" dirty="0"/>
              <a:t> / 17</a:t>
            </a:r>
          </a:p>
        </p:txBody>
      </p:sp>
      <p:sp>
        <p:nvSpPr>
          <p:cNvPr id="6" name="Titre 5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23888" y="314036"/>
            <a:ext cx="10836275" cy="871827"/>
          </a:xfrm>
        </p:spPr>
        <p:txBody>
          <a:bodyPr/>
          <a:lstStyle/>
          <a:p>
            <a:r>
              <a:rPr lang="fr-FR" dirty="0"/>
              <a:t>CTBT </a:t>
            </a:r>
            <a:r>
              <a:rPr lang="fr-FR" dirty="0" err="1"/>
              <a:t>Context</a:t>
            </a:r>
            <a:endParaRPr lang="fr-FR" dirty="0"/>
          </a:p>
        </p:txBody>
      </p:sp>
      <p:pic>
        <p:nvPicPr>
          <p:cNvPr id="7" name="Image 6" descr="image00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009" y="3387100"/>
            <a:ext cx="5892676" cy="3041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ce réservé du contenu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523122" y="996577"/>
            <a:ext cx="10119477" cy="220777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dirty="0"/>
              <a:t>The </a:t>
            </a:r>
            <a:r>
              <a:rPr lang="fr-FR" dirty="0" err="1"/>
              <a:t>Comprehensive</a:t>
            </a:r>
            <a:r>
              <a:rPr lang="fr-FR" dirty="0"/>
              <a:t> </a:t>
            </a:r>
            <a:r>
              <a:rPr lang="fr-FR" dirty="0" err="1"/>
              <a:t>Nuclear</a:t>
            </a:r>
            <a:r>
              <a:rPr lang="fr-FR" dirty="0"/>
              <a:t>-Test-Ban </a:t>
            </a:r>
            <a:r>
              <a:rPr lang="fr-FR" dirty="0" err="1"/>
              <a:t>Treaty</a:t>
            </a:r>
            <a:r>
              <a:rPr lang="fr-FR" dirty="0"/>
              <a:t> (CTBT)  :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International Monitoring System (IMS)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Seismic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Acoustic</a:t>
            </a: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>
              <a:buFont typeface="Wingdings" panose="05000000000000000000" pitchFamily="2" charset="2"/>
              <a:buChar char="§"/>
            </a:pP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Hydroacoustic</a:t>
            </a: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>
              <a:buFont typeface="Wingdings" panose="05000000000000000000" pitchFamily="2" charset="2"/>
              <a:buChar char="§"/>
            </a:pPr>
            <a:r>
              <a:rPr lang="fr-FR" sz="1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Radiological</a:t>
            </a:r>
            <a:r>
              <a:rPr lang="fr-FR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fr-FR" sz="1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particulates</a:t>
            </a:r>
            <a:r>
              <a:rPr lang="fr-FR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fission </a:t>
            </a:r>
            <a:r>
              <a:rPr lang="fr-FR" sz="1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</a:t>
            </a:r>
            <a:r>
              <a:rPr lang="fr-FR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80 stations</a:t>
            </a:r>
            <a:br>
              <a:rPr lang="fr-FR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</a:t>
            </a:r>
            <a:r>
              <a:rPr lang="fr-FR" sz="1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gazeous</a:t>
            </a:r>
            <a:r>
              <a:rPr lang="fr-FR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fission </a:t>
            </a:r>
            <a:r>
              <a:rPr lang="fr-FR" sz="1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products</a:t>
            </a:r>
            <a:r>
              <a:rPr lang="fr-FR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40 stations)</a:t>
            </a: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§"/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§"/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§"/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§"/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9" name="ZoneTexte 8"/>
          <p:cNvSpPr txBox="1"/>
          <p:nvPr>
            <p:custDataLst>
              <p:tags r:id="rId5"/>
            </p:custDataLst>
          </p:nvPr>
        </p:nvSpPr>
        <p:spPr>
          <a:xfrm>
            <a:off x="4265662" y="6428481"/>
            <a:ext cx="370366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800" b="1" dirty="0"/>
              <a:t>Stations </a:t>
            </a:r>
            <a:r>
              <a:rPr lang="fr-FR" sz="800" b="1" dirty="0" err="1"/>
              <a:t>Map</a:t>
            </a:r>
            <a:r>
              <a:rPr lang="fr-FR" sz="800" b="1" dirty="0"/>
              <a:t> for </a:t>
            </a:r>
            <a:r>
              <a:rPr lang="fr-FR" sz="800" b="1" dirty="0" err="1"/>
              <a:t>Radioxenons</a:t>
            </a:r>
            <a:r>
              <a:rPr lang="fr-FR" sz="800" b="1" dirty="0"/>
              <a:t> </a:t>
            </a:r>
            <a:r>
              <a:rPr lang="fr-FR" sz="800" b="1" dirty="0" err="1"/>
              <a:t>Measurement</a:t>
            </a:r>
            <a:endParaRPr lang="fr-FR" sz="800" b="1" dirty="0"/>
          </a:p>
          <a:p>
            <a:pPr algn="ctr"/>
            <a:r>
              <a:rPr lang="fr-FR" sz="800" b="1" dirty="0">
                <a:solidFill>
                  <a:srgbClr val="FF0000"/>
                </a:solidFill>
              </a:rPr>
              <a:t>ARIX</a:t>
            </a:r>
            <a:r>
              <a:rPr lang="fr-FR" sz="800" b="1" dirty="0"/>
              <a:t> ; </a:t>
            </a:r>
            <a:r>
              <a:rPr lang="fr-FR" sz="800" b="1" dirty="0">
                <a:solidFill>
                  <a:srgbClr val="0070C0"/>
                </a:solidFill>
              </a:rPr>
              <a:t>SAUNA</a:t>
            </a:r>
            <a:r>
              <a:rPr lang="fr-FR" sz="800" b="1" dirty="0"/>
              <a:t> ; </a:t>
            </a:r>
            <a:r>
              <a:rPr lang="fr-FR" sz="800" b="1" dirty="0">
                <a:solidFill>
                  <a:schemeClr val="accent5">
                    <a:lumMod val="75000"/>
                  </a:schemeClr>
                </a:solidFill>
              </a:rPr>
              <a:t>SPALAX</a:t>
            </a:r>
            <a:r>
              <a:rPr lang="fr-FR" sz="800" b="1" dirty="0"/>
              <a:t> ; Not </a:t>
            </a:r>
            <a:r>
              <a:rPr lang="fr-FR" sz="800" b="1" dirty="0" err="1"/>
              <a:t>yet</a:t>
            </a:r>
            <a:r>
              <a:rPr lang="fr-FR" sz="800" b="1" dirty="0"/>
              <a:t> </a:t>
            </a:r>
            <a:r>
              <a:rPr lang="fr-FR" sz="800" b="1" dirty="0" err="1"/>
              <a:t>installed</a:t>
            </a:r>
            <a:r>
              <a:rPr lang="fr-FR" sz="800" b="1" dirty="0"/>
              <a:t> stations (white).</a:t>
            </a:r>
            <a:endParaRPr lang="fr-FR" sz="800" dirty="0"/>
          </a:p>
        </p:txBody>
      </p:sp>
    </p:spTree>
    <p:extLst>
      <p:ext uri="{BB962C8B-B14F-4D97-AF65-F5344CB8AC3E}">
        <p14:creationId xmlns:p14="http://schemas.microsoft.com/office/powerpoint/2010/main" val="1056899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24803" y="591708"/>
            <a:ext cx="11456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latin typeface="Poppins" panose="00000500000000000000" pitchFamily="2" charset="0"/>
                <a:cs typeface="Poppins" panose="00000500000000000000" pitchFamily="2" charset="0"/>
              </a:rPr>
              <a:t>Even</a:t>
            </a:r>
            <a:r>
              <a:rPr lang="fr-FR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fr-FR" dirty="0" err="1">
                <a:latin typeface="Poppins" panose="00000500000000000000" pitchFamily="2" charset="0"/>
                <a:cs typeface="Poppins" panose="00000500000000000000" pitchFamily="2" charset="0"/>
              </a:rPr>
              <a:t>when</a:t>
            </a:r>
            <a:r>
              <a:rPr lang="fr-FR" dirty="0">
                <a:latin typeface="Poppins" panose="00000500000000000000" pitchFamily="2" charset="0"/>
                <a:cs typeface="Poppins" panose="00000500000000000000" pitchFamily="2" charset="0"/>
              </a:rPr>
              <a:t> the </a:t>
            </a:r>
            <a:r>
              <a:rPr lang="fr-FR" dirty="0" err="1">
                <a:latin typeface="Poppins" panose="00000500000000000000" pitchFamily="2" charset="0"/>
                <a:cs typeface="Poppins" panose="00000500000000000000" pitchFamily="2" charset="0"/>
              </a:rPr>
              <a:t>nuclear</a:t>
            </a:r>
            <a:r>
              <a:rPr lang="fr-FR" dirty="0">
                <a:latin typeface="Poppins" panose="00000500000000000000" pitchFamily="2" charset="0"/>
                <a:cs typeface="Poppins" panose="00000500000000000000" pitchFamily="2" charset="0"/>
              </a:rPr>
              <a:t> test </a:t>
            </a:r>
            <a:r>
              <a:rPr lang="fr-FR" dirty="0" err="1">
                <a:latin typeface="Poppins" panose="00000500000000000000" pitchFamily="2" charset="0"/>
                <a:cs typeface="Poppins" panose="00000500000000000000" pitchFamily="2" charset="0"/>
              </a:rPr>
              <a:t>is</a:t>
            </a:r>
            <a:r>
              <a:rPr lang="fr-FR" dirty="0">
                <a:latin typeface="Poppins" panose="00000500000000000000" pitchFamily="2" charset="0"/>
                <a:cs typeface="Poppins" panose="00000500000000000000" pitchFamily="2" charset="0"/>
              </a:rPr>
              <a:t> underground, </a:t>
            </a:r>
            <a:r>
              <a:rPr lang="fr-FR" dirty="0" err="1">
                <a:latin typeface="Poppins" panose="00000500000000000000" pitchFamily="2" charset="0"/>
                <a:cs typeface="Poppins" panose="00000500000000000000" pitchFamily="2" charset="0"/>
              </a:rPr>
              <a:t>some</a:t>
            </a:r>
            <a:r>
              <a:rPr lang="fr-FR" dirty="0">
                <a:latin typeface="Poppins" panose="00000500000000000000" pitchFamily="2" charset="0"/>
                <a:cs typeface="Poppins" panose="00000500000000000000" pitchFamily="2" charset="0"/>
              </a:rPr>
              <a:t> radioactive fission </a:t>
            </a:r>
            <a:r>
              <a:rPr lang="fr-FR" dirty="0" err="1">
                <a:latin typeface="Poppins" panose="00000500000000000000" pitchFamily="2" charset="0"/>
                <a:cs typeface="Poppins" panose="00000500000000000000" pitchFamily="2" charset="0"/>
              </a:rPr>
              <a:t>products</a:t>
            </a:r>
            <a:r>
              <a:rPr lang="fr-FR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fr-FR" dirty="0" err="1">
                <a:latin typeface="Poppins" panose="00000500000000000000" pitchFamily="2" charset="0"/>
                <a:cs typeface="Poppins" panose="00000500000000000000" pitchFamily="2" charset="0"/>
              </a:rPr>
              <a:t>can</a:t>
            </a:r>
            <a:r>
              <a:rPr lang="fr-FR" dirty="0">
                <a:latin typeface="Poppins" panose="00000500000000000000" pitchFamily="2" charset="0"/>
                <a:cs typeface="Poppins" panose="00000500000000000000" pitchFamily="2" charset="0"/>
              </a:rPr>
              <a:t> escape.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7024859" y="1418380"/>
            <a:ext cx="47990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Poppins Black" panose="00000A00000000000000" pitchFamily="2" charset="0"/>
                <a:cs typeface="Poppins Black" panose="00000A00000000000000" pitchFamily="2" charset="0"/>
              </a:rPr>
              <a:t>4 fission </a:t>
            </a:r>
            <a:r>
              <a:rPr lang="fr-FR" dirty="0" err="1">
                <a:latin typeface="Poppins Black" panose="00000A00000000000000" pitchFamily="2" charset="0"/>
                <a:cs typeface="Poppins Black" panose="00000A00000000000000" pitchFamily="2" charset="0"/>
              </a:rPr>
              <a:t>products</a:t>
            </a:r>
            <a:r>
              <a:rPr lang="fr-FR" dirty="0">
                <a:latin typeface="Poppins Black" panose="00000A00000000000000" pitchFamily="2" charset="0"/>
                <a:cs typeface="Poppins Black" panose="00000A00000000000000" pitchFamily="2" charset="0"/>
              </a:rPr>
              <a:t> of </a:t>
            </a:r>
            <a:r>
              <a:rPr lang="fr-FR" dirty="0" err="1">
                <a:latin typeface="Poppins Black" panose="00000A00000000000000" pitchFamily="2" charset="0"/>
                <a:cs typeface="Poppins Black" panose="00000A00000000000000" pitchFamily="2" charset="0"/>
              </a:rPr>
              <a:t>interest</a:t>
            </a:r>
            <a:r>
              <a:rPr lang="fr-FR" dirty="0">
                <a:latin typeface="Poppins Black" panose="00000A00000000000000" pitchFamily="2" charset="0"/>
                <a:cs typeface="Poppins Black" panose="00000A00000000000000" pitchFamily="2" charset="0"/>
              </a:rPr>
              <a:t>  : </a:t>
            </a:r>
            <a:br>
              <a:rPr lang="fr-FR" dirty="0">
                <a:latin typeface="Poppins Black" panose="00000A00000000000000" pitchFamily="2" charset="0"/>
                <a:cs typeface="Poppins Black" panose="00000A00000000000000" pitchFamily="2" charset="0"/>
              </a:rPr>
            </a:br>
            <a:br>
              <a:rPr lang="fr-FR" dirty="0">
                <a:latin typeface="Poppins Black" panose="00000A00000000000000" pitchFamily="2" charset="0"/>
                <a:cs typeface="Poppins Black" panose="00000A00000000000000" pitchFamily="2" charset="0"/>
              </a:rPr>
            </a:br>
            <a:r>
              <a:rPr lang="fr-FR" baseline="30000" dirty="0">
                <a:solidFill>
                  <a:srgbClr val="FF0000"/>
                </a:solidFill>
                <a:latin typeface="Poppins Black" panose="00000A00000000000000" pitchFamily="2" charset="0"/>
                <a:cs typeface="Poppins Black" panose="00000A00000000000000" pitchFamily="2" charset="0"/>
              </a:rPr>
              <a:t>131m</a:t>
            </a:r>
            <a:r>
              <a:rPr lang="fr-FR" dirty="0">
                <a:solidFill>
                  <a:srgbClr val="FF0000"/>
                </a:solidFill>
                <a:latin typeface="Poppins Black" panose="00000A00000000000000" pitchFamily="2" charset="0"/>
                <a:cs typeface="Poppins Black" panose="00000A00000000000000" pitchFamily="2" charset="0"/>
              </a:rPr>
              <a:t>Xe</a:t>
            </a:r>
            <a:r>
              <a:rPr lang="fr-FR" baseline="30000" dirty="0">
                <a:solidFill>
                  <a:srgbClr val="FF0000"/>
                </a:solidFill>
                <a:latin typeface="Poppins Black" panose="00000A00000000000000" pitchFamily="2" charset="0"/>
                <a:cs typeface="Poppins Black" panose="00000A00000000000000" pitchFamily="2" charset="0"/>
              </a:rPr>
              <a:t> </a:t>
            </a:r>
            <a:r>
              <a:rPr lang="fr-FR" dirty="0">
                <a:solidFill>
                  <a:srgbClr val="FF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, </a:t>
            </a:r>
            <a:r>
              <a:rPr lang="fr-FR" baseline="30000" dirty="0">
                <a:solidFill>
                  <a:srgbClr val="FF0000"/>
                </a:solidFill>
                <a:latin typeface="Poppins Black" panose="00000A00000000000000" pitchFamily="2" charset="0"/>
                <a:cs typeface="Poppins Black" panose="00000A00000000000000" pitchFamily="2" charset="0"/>
              </a:rPr>
              <a:t>133m</a:t>
            </a:r>
            <a:r>
              <a:rPr lang="fr-FR" dirty="0">
                <a:solidFill>
                  <a:srgbClr val="FF0000"/>
                </a:solidFill>
                <a:latin typeface="Poppins Black" panose="00000A00000000000000" pitchFamily="2" charset="0"/>
                <a:cs typeface="Poppins Black" panose="00000A00000000000000" pitchFamily="2" charset="0"/>
              </a:rPr>
              <a:t>Xe</a:t>
            </a:r>
            <a:r>
              <a:rPr lang="fr-FR" dirty="0">
                <a:solidFill>
                  <a:srgbClr val="FF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, </a:t>
            </a:r>
            <a:r>
              <a:rPr lang="fr-FR" baseline="30000" dirty="0">
                <a:solidFill>
                  <a:srgbClr val="FF0000"/>
                </a:solidFill>
                <a:latin typeface="Poppins Black" panose="00000A00000000000000" pitchFamily="2" charset="0"/>
                <a:cs typeface="Poppins Black" panose="00000A00000000000000" pitchFamily="2" charset="0"/>
              </a:rPr>
              <a:t>133</a:t>
            </a:r>
            <a:r>
              <a:rPr lang="fr-FR" dirty="0">
                <a:solidFill>
                  <a:srgbClr val="FF0000"/>
                </a:solidFill>
                <a:latin typeface="Poppins Black" panose="00000A00000000000000" pitchFamily="2" charset="0"/>
                <a:cs typeface="Poppins Black" panose="00000A00000000000000" pitchFamily="2" charset="0"/>
              </a:rPr>
              <a:t>Xe</a:t>
            </a:r>
            <a:r>
              <a:rPr lang="fr-FR" dirty="0">
                <a:solidFill>
                  <a:srgbClr val="FF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,</a:t>
            </a:r>
            <a:r>
              <a:rPr lang="fr-FR" dirty="0">
                <a:solidFill>
                  <a:srgbClr val="FF0000"/>
                </a:solidFill>
                <a:latin typeface="Poppins Black" panose="00000A00000000000000" pitchFamily="2" charset="0"/>
                <a:cs typeface="Poppins Black" panose="00000A00000000000000" pitchFamily="2" charset="0"/>
              </a:rPr>
              <a:t> </a:t>
            </a:r>
            <a:r>
              <a:rPr lang="fr-FR" baseline="30000" dirty="0">
                <a:solidFill>
                  <a:srgbClr val="FF0000"/>
                </a:solidFill>
                <a:latin typeface="Poppins Black" panose="00000A00000000000000" pitchFamily="2" charset="0"/>
                <a:cs typeface="Poppins Black" panose="00000A00000000000000" pitchFamily="2" charset="0"/>
              </a:rPr>
              <a:t>135</a:t>
            </a:r>
            <a:r>
              <a:rPr lang="fr-FR" dirty="0">
                <a:solidFill>
                  <a:srgbClr val="FF0000"/>
                </a:solidFill>
                <a:latin typeface="Poppins Black" panose="00000A00000000000000" pitchFamily="2" charset="0"/>
                <a:cs typeface="Poppins Black" panose="00000A00000000000000" pitchFamily="2" charset="0"/>
              </a:rPr>
              <a:t>Xe</a:t>
            </a:r>
            <a:r>
              <a:rPr lang="fr-FR" dirty="0">
                <a:solidFill>
                  <a:srgbClr val="FF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. </a:t>
            </a:r>
          </a:p>
          <a:p>
            <a:endParaRPr lang="fr-FR" dirty="0"/>
          </a:p>
        </p:txBody>
      </p:sp>
      <p:sp>
        <p:nvSpPr>
          <p:cNvPr id="9" name="Titre 5">
            <a:extLst>
              <a:ext uri="{FF2B5EF4-FFF2-40B4-BE49-F238E27FC236}">
                <a16:creationId xmlns:a16="http://schemas.microsoft.com/office/drawing/2014/main" id="{91AE047D-F51A-E955-9889-3B1336B75E09}"/>
              </a:ext>
            </a:extLst>
          </p:cNvPr>
          <p:cNvSpPr txBox="1">
            <a:spLocks/>
          </p:cNvSpPr>
          <p:nvPr/>
        </p:nvSpPr>
        <p:spPr>
          <a:xfrm>
            <a:off x="213769" y="118356"/>
            <a:ext cx="10515600" cy="4162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600" dirty="0" err="1">
                <a:solidFill>
                  <a:srgbClr val="FF0000"/>
                </a:solidFill>
                <a:latin typeface="Poppins Black" panose="00000A00000000000000" pitchFamily="2" charset="0"/>
                <a:cs typeface="Poppins Black" panose="00000A00000000000000" pitchFamily="2" charset="0"/>
              </a:rPr>
              <a:t>Radionuclide</a:t>
            </a:r>
            <a:r>
              <a:rPr lang="fr-FR" sz="2600" dirty="0">
                <a:solidFill>
                  <a:srgbClr val="FF0000"/>
                </a:solidFill>
                <a:latin typeface="Poppins Black" panose="00000A00000000000000" pitchFamily="2" charset="0"/>
                <a:cs typeface="Poppins Black" panose="00000A00000000000000" pitchFamily="2" charset="0"/>
              </a:rPr>
              <a:t> rejections </a:t>
            </a:r>
            <a:r>
              <a:rPr lang="fr-FR" sz="2600" dirty="0" err="1">
                <a:solidFill>
                  <a:srgbClr val="FF0000"/>
                </a:solidFill>
                <a:latin typeface="Poppins Black" panose="00000A00000000000000" pitchFamily="2" charset="0"/>
                <a:cs typeface="Poppins Black" panose="00000A00000000000000" pitchFamily="2" charset="0"/>
              </a:rPr>
              <a:t>during</a:t>
            </a:r>
            <a:r>
              <a:rPr lang="fr-FR" sz="2600" dirty="0">
                <a:solidFill>
                  <a:srgbClr val="FF0000"/>
                </a:solidFill>
                <a:latin typeface="Poppins Black" panose="00000A00000000000000" pitchFamily="2" charset="0"/>
                <a:cs typeface="Poppins Black" panose="00000A00000000000000" pitchFamily="2" charset="0"/>
              </a:rPr>
              <a:t> a </a:t>
            </a:r>
            <a:r>
              <a:rPr lang="fr-FR" sz="2600" dirty="0" err="1">
                <a:solidFill>
                  <a:srgbClr val="FF0000"/>
                </a:solidFill>
                <a:latin typeface="Poppins Black" panose="00000A00000000000000" pitchFamily="2" charset="0"/>
                <a:cs typeface="Poppins Black" panose="00000A00000000000000" pitchFamily="2" charset="0"/>
              </a:rPr>
              <a:t>nuclear</a:t>
            </a:r>
            <a:r>
              <a:rPr lang="fr-FR" sz="2600" dirty="0">
                <a:solidFill>
                  <a:srgbClr val="FF0000"/>
                </a:solidFill>
                <a:latin typeface="Poppins Black" panose="00000A00000000000000" pitchFamily="2" charset="0"/>
                <a:cs typeface="Poppins Black" panose="00000A00000000000000" pitchFamily="2" charset="0"/>
              </a:rPr>
              <a:t> test</a:t>
            </a:r>
          </a:p>
        </p:txBody>
      </p:sp>
      <p:grpSp>
        <p:nvGrpSpPr>
          <p:cNvPr id="10" name="Groupe 9"/>
          <p:cNvGrpSpPr/>
          <p:nvPr>
            <p:custDataLst>
              <p:tags r:id="rId1"/>
            </p:custDataLst>
          </p:nvPr>
        </p:nvGrpSpPr>
        <p:grpSpPr>
          <a:xfrm>
            <a:off x="597679" y="1000481"/>
            <a:ext cx="6281689" cy="4835174"/>
            <a:chOff x="-29587" y="1218716"/>
            <a:chExt cx="6642697" cy="5314485"/>
          </a:xfrm>
        </p:grpSpPr>
        <p:grpSp>
          <p:nvGrpSpPr>
            <p:cNvPr id="11" name="Groupe 10"/>
            <p:cNvGrpSpPr/>
            <p:nvPr>
              <p:custDataLst>
                <p:tags r:id="rId3"/>
              </p:custDataLst>
            </p:nvPr>
          </p:nvGrpSpPr>
          <p:grpSpPr>
            <a:xfrm>
              <a:off x="-29587" y="1218716"/>
              <a:ext cx="6581799" cy="5314485"/>
              <a:chOff x="5813527" y="796236"/>
              <a:chExt cx="6280736" cy="5032109"/>
            </a:xfrm>
          </p:grpSpPr>
          <p:grpSp>
            <p:nvGrpSpPr>
              <p:cNvPr id="15" name="Groupe 14"/>
              <p:cNvGrpSpPr/>
              <p:nvPr/>
            </p:nvGrpSpPr>
            <p:grpSpPr>
              <a:xfrm>
                <a:off x="5813527" y="926984"/>
                <a:ext cx="6180920" cy="4638783"/>
                <a:chOff x="500787" y="1129304"/>
                <a:chExt cx="3802985" cy="2570150"/>
              </a:xfrm>
            </p:grpSpPr>
            <p:grpSp>
              <p:nvGrpSpPr>
                <p:cNvPr id="19" name="Groupe 18"/>
                <p:cNvGrpSpPr/>
                <p:nvPr/>
              </p:nvGrpSpPr>
              <p:grpSpPr>
                <a:xfrm>
                  <a:off x="775772" y="1129304"/>
                  <a:ext cx="3528000" cy="2570150"/>
                  <a:chOff x="108000" y="862273"/>
                  <a:chExt cx="3528000" cy="2570150"/>
                </a:xfrm>
              </p:grpSpPr>
              <p:pic>
                <p:nvPicPr>
                  <p:cNvPr id="25" name="Picture 4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08000" y="1129608"/>
                    <a:ext cx="3528000" cy="230281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26" name="Picture 5"/>
                  <p:cNvPicPr>
                    <a:picLocks noChangeAspect="1" noChangeArrowheads="1"/>
                  </p:cNvPicPr>
                  <p:nvPr/>
                </p:nvPicPr>
                <p:blipFill>
                  <a:blip r:embed="rId9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08000" y="1124744"/>
                    <a:ext cx="3528000" cy="2307487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>
                    <a:noFill/>
                  </a:ln>
                  <a:effectLst>
                    <a:outerShdw blurRad="127000" dist="76200" dir="2700000" algn="ctr" rotWithShape="0">
                      <a:sysClr val="windowText" lastClr="000000">
                        <a:alpha val="30000"/>
                      </a:sysClr>
                    </a:out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27" name="Flèche vers le bas 26"/>
                  <p:cNvSpPr/>
                  <p:nvPr/>
                </p:nvSpPr>
                <p:spPr>
                  <a:xfrm rot="10800000">
                    <a:off x="858941" y="1602027"/>
                    <a:ext cx="288032" cy="1148206"/>
                  </a:xfrm>
                  <a:prstGeom prst="downArrow">
                    <a:avLst/>
                  </a:prstGeom>
                  <a:gradFill>
                    <a:gsLst>
                      <a:gs pos="0">
                        <a:srgbClr val="E86502"/>
                      </a:gs>
                      <a:gs pos="51000">
                        <a:srgbClr val="EEDBBE"/>
                      </a:gs>
                      <a:gs pos="15000">
                        <a:srgbClr val="FFC000"/>
                      </a:gs>
                      <a:gs pos="100000">
                        <a:sysClr val="window" lastClr="FFFFFF"/>
                      </a:gs>
                    </a:gsLst>
                    <a:lin ang="5400000" scaled="0"/>
                  </a:gradFill>
                  <a:ln w="317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8" name="ZoneTexte 27"/>
                  <p:cNvSpPr txBox="1"/>
                  <p:nvPr/>
                </p:nvSpPr>
                <p:spPr>
                  <a:xfrm rot="16200000">
                    <a:off x="584412" y="1826000"/>
                    <a:ext cx="948337" cy="3231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fr-FR" sz="15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cs typeface="Arial" pitchFamily="34" charset="0"/>
                      </a:rPr>
                      <a:t>Migration</a:t>
                    </a:r>
                  </a:p>
                </p:txBody>
              </p:sp>
              <p:sp>
                <p:nvSpPr>
                  <p:cNvPr id="29" name="ZoneTexte 28"/>
                  <p:cNvSpPr txBox="1"/>
                  <p:nvPr/>
                </p:nvSpPr>
                <p:spPr>
                  <a:xfrm>
                    <a:off x="2573968" y="1612406"/>
                    <a:ext cx="767550" cy="21296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fr-FR" sz="1800" b="1" i="0" u="none" strike="noStrike" kern="0" cap="none" spc="0" normalizeH="0" baseline="0" noProof="0" dirty="0" err="1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Detection</a:t>
                    </a:r>
                    <a:endParaRPr kumimoji="0" lang="fr-FR" sz="15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0" name="ZoneTexte 29"/>
                  <p:cNvSpPr txBox="1"/>
                  <p:nvPr/>
                </p:nvSpPr>
                <p:spPr>
                  <a:xfrm>
                    <a:off x="806156" y="2777080"/>
                    <a:ext cx="410249" cy="31944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fr-FR" sz="1500" b="0" i="0" u="none" strike="noStrike" kern="0" cap="none" spc="0" normalizeH="0" baseline="0" noProof="0" dirty="0" err="1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cs typeface="Arial" pitchFamily="34" charset="0"/>
                      </a:rPr>
                      <a:t>Cavity</a:t>
                    </a:r>
                    <a:endParaRPr kumimoji="0" lang="fr-FR" sz="15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cs typeface="Arial" pitchFamily="34" charset="0"/>
                    </a:endParaRPr>
                  </a:p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lang="fr-FR" sz="1500" kern="0" dirty="0">
                        <a:solidFill>
                          <a:prstClr val="black"/>
                        </a:solidFill>
                        <a:latin typeface="Calibri" panose="020F0502020204030204" pitchFamily="34" charset="0"/>
                        <a:cs typeface="Arial" pitchFamily="34" charset="0"/>
                      </a:rPr>
                      <a:t>(1 </a:t>
                    </a:r>
                    <a:r>
                      <a:rPr lang="fr-FR" sz="1500" kern="0" dirty="0" err="1">
                        <a:solidFill>
                          <a:prstClr val="black"/>
                        </a:solidFill>
                        <a:latin typeface="Calibri" panose="020F0502020204030204" pitchFamily="34" charset="0"/>
                        <a:cs typeface="Arial" pitchFamily="34" charset="0"/>
                      </a:rPr>
                      <a:t>kt</a:t>
                    </a:r>
                    <a:r>
                      <a:rPr lang="fr-FR" sz="1500" kern="0" dirty="0">
                        <a:solidFill>
                          <a:prstClr val="black"/>
                        </a:solidFill>
                        <a:latin typeface="Calibri" panose="020F0502020204030204" pitchFamily="34" charset="0"/>
                        <a:cs typeface="Arial" pitchFamily="34" charset="0"/>
                      </a:rPr>
                      <a:t>)</a:t>
                    </a:r>
                    <a:endParaRPr kumimoji="0" lang="fr-FR" sz="15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1" name="ZoneTexte 30"/>
                  <p:cNvSpPr txBox="1"/>
                  <p:nvPr/>
                </p:nvSpPr>
                <p:spPr>
                  <a:xfrm>
                    <a:off x="1178835" y="1668959"/>
                    <a:ext cx="644934" cy="10796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 lvl="0" indent="0" algn="ctr" defTabSz="914400" eaLnBrk="1" fontAlgn="base" latinLnBrk="0" hangingPunct="1">
                      <a:lnSpc>
                        <a:spcPts val="14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fr-FR" sz="18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Rejection</a:t>
                    </a:r>
                  </a:p>
                </p:txBody>
              </p:sp>
              <p:sp>
                <p:nvSpPr>
                  <p:cNvPr id="32" name="ZoneTexte 31"/>
                  <p:cNvSpPr txBox="1"/>
                  <p:nvPr/>
                </p:nvSpPr>
                <p:spPr>
                  <a:xfrm>
                    <a:off x="1514187" y="862273"/>
                    <a:ext cx="649910" cy="207050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 anchor="ctr" anchorCtr="1">
                    <a:spAutoFit/>
                  </a:bodyPr>
                  <a:lstStyle/>
                  <a:p>
                    <a:pPr marL="0" marR="0" lvl="0" indent="0" algn="ctr" defTabSz="914400" eaLnBrk="1" fontAlgn="base" latinLnBrk="0" hangingPunct="1">
                      <a:lnSpc>
                        <a:spcPts val="14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lang="fr-FR" sz="1600" i="1" kern="0" dirty="0">
                        <a:solidFill>
                          <a:srgbClr val="0070C0"/>
                        </a:solidFill>
                        <a:latin typeface="Calibri" panose="020F0502020204030204" pitchFamily="34" charset="0"/>
                        <a:cs typeface="Arial" pitchFamily="34" charset="0"/>
                      </a:rPr>
                      <a:t>A</a:t>
                    </a:r>
                    <a:r>
                      <a:rPr kumimoji="0" lang="fr-FR" sz="1600" b="0" i="1" u="none" strike="noStrike" kern="0" cap="none" spc="0" normalizeH="0" baseline="0" noProof="0" dirty="0" err="1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cs typeface="Arial" pitchFamily="34" charset="0"/>
                      </a:rPr>
                      <a:t>tmospheric</a:t>
                    </a:r>
                    <a:endParaRPr kumimoji="0" lang="fr-FR" sz="1600" b="0" i="1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70C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cs typeface="Arial" pitchFamily="34" charset="0"/>
                    </a:endParaRPr>
                  </a:p>
                  <a:p>
                    <a:pPr lvl="0" algn="ctr" fontAlgn="base">
                      <a:lnSpc>
                        <a:spcPts val="14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r>
                      <a:rPr lang="fr-FR" sz="1600" i="1" kern="0" dirty="0">
                        <a:solidFill>
                          <a:srgbClr val="0070C0"/>
                        </a:solidFill>
                        <a:latin typeface="Calibri" panose="020F0502020204030204" pitchFamily="34" charset="0"/>
                        <a:cs typeface="Arial" pitchFamily="34" charset="0"/>
                      </a:rPr>
                      <a:t>Transport</a:t>
                    </a:r>
                    <a:endParaRPr kumimoji="0" lang="fr-FR" sz="1600" b="0" i="1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70C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cs typeface="Arial" pitchFamily="34" charset="0"/>
                    </a:endParaRPr>
                  </a:p>
                </p:txBody>
              </p:sp>
            </p:grpSp>
            <p:cxnSp>
              <p:nvCxnSpPr>
                <p:cNvPr id="20" name="Connecteur droit avec flèche 19"/>
                <p:cNvCxnSpPr/>
                <p:nvPr/>
              </p:nvCxnSpPr>
              <p:spPr>
                <a:xfrm>
                  <a:off x="1814745" y="2468387"/>
                  <a:ext cx="1722133" cy="1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" name="ZoneTexte 20"/>
                <p:cNvSpPr txBox="1"/>
                <p:nvPr/>
              </p:nvSpPr>
              <p:spPr>
                <a:xfrm>
                  <a:off x="2389403" y="2468769"/>
                  <a:ext cx="885987" cy="15972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2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Thousands</a:t>
                  </a:r>
                  <a:r>
                    <a:rPr lang="fr-FR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of km</a:t>
                  </a:r>
                </a:p>
              </p:txBody>
            </p:sp>
            <p:cxnSp>
              <p:nvCxnSpPr>
                <p:cNvPr id="22" name="Connecteur droit avec flèche 21"/>
                <p:cNvCxnSpPr/>
                <p:nvPr/>
              </p:nvCxnSpPr>
              <p:spPr>
                <a:xfrm flipV="1">
                  <a:off x="1309955" y="1878171"/>
                  <a:ext cx="6526" cy="1115745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" name="ZoneTexte 23"/>
                <p:cNvSpPr txBox="1"/>
                <p:nvPr/>
              </p:nvSpPr>
              <p:spPr>
                <a:xfrm>
                  <a:off x="500787" y="2417492"/>
                  <a:ext cx="838424" cy="1597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2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Hundreds</a:t>
                  </a:r>
                  <a:r>
                    <a:rPr lang="fr-FR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of m</a:t>
                  </a:r>
                </a:p>
              </p:txBody>
            </p:sp>
          </p:grpSp>
          <p:sp>
            <p:nvSpPr>
              <p:cNvPr id="16" name="ZoneTexte 15"/>
              <p:cNvSpPr txBox="1"/>
              <p:nvPr/>
            </p:nvSpPr>
            <p:spPr>
              <a:xfrm>
                <a:off x="8436495" y="5099787"/>
                <a:ext cx="3657768" cy="7285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000" b="1" baseline="30000" dirty="0">
                    <a:solidFill>
                      <a:srgbClr val="B1021B"/>
                    </a:solidFill>
                  </a:rPr>
                  <a:t>133</a:t>
                </a:r>
                <a:r>
                  <a:rPr lang="fr-FR" sz="2000" b="1" dirty="0">
                    <a:solidFill>
                      <a:srgbClr val="B1021B"/>
                    </a:solidFill>
                  </a:rPr>
                  <a:t>Xe </a:t>
                </a:r>
                <a:r>
                  <a:rPr lang="fr-FR" sz="2000" b="1" dirty="0">
                    <a:solidFill>
                      <a:srgbClr val="B1021B"/>
                    </a:solidFill>
                    <a:sym typeface="Symbol" panose="05050102010706020507" pitchFamily="18" charset="2"/>
                  </a:rPr>
                  <a:t></a:t>
                </a:r>
                <a:r>
                  <a:rPr lang="fr-FR" sz="2000" b="1" dirty="0">
                    <a:solidFill>
                      <a:srgbClr val="B1021B"/>
                    </a:solidFill>
                  </a:rPr>
                  <a:t> 10</a:t>
                </a:r>
                <a:r>
                  <a:rPr lang="fr-FR" sz="2000" b="1" baseline="30000" dirty="0">
                    <a:solidFill>
                      <a:srgbClr val="B1021B"/>
                    </a:solidFill>
                  </a:rPr>
                  <a:t>16</a:t>
                </a:r>
                <a:r>
                  <a:rPr lang="fr-FR" sz="2000" b="1" dirty="0">
                    <a:solidFill>
                      <a:srgbClr val="B1021B"/>
                    </a:solidFill>
                  </a:rPr>
                  <a:t> Bq, </a:t>
                </a:r>
                <a:r>
                  <a:rPr lang="fr-FR" b="1" baseline="30000" dirty="0">
                    <a:solidFill>
                      <a:srgbClr val="7030A0"/>
                    </a:solidFill>
                  </a:rPr>
                  <a:t>135</a:t>
                </a:r>
                <a:r>
                  <a:rPr lang="fr-FR" b="1" dirty="0">
                    <a:solidFill>
                      <a:srgbClr val="7030A0"/>
                    </a:solidFill>
                  </a:rPr>
                  <a:t>Xe </a:t>
                </a:r>
                <a:r>
                  <a:rPr lang="fr-FR" b="1" dirty="0">
                    <a:solidFill>
                      <a:srgbClr val="7030A0"/>
                    </a:solidFill>
                    <a:sym typeface="Symbol" panose="05050102010706020507" pitchFamily="18" charset="2"/>
                  </a:rPr>
                  <a:t></a:t>
                </a:r>
                <a:r>
                  <a:rPr lang="fr-FR" b="1" dirty="0">
                    <a:solidFill>
                      <a:srgbClr val="7030A0"/>
                    </a:solidFill>
                  </a:rPr>
                  <a:t> 10</a:t>
                </a:r>
                <a:r>
                  <a:rPr lang="fr-FR" b="1" baseline="30000" dirty="0">
                    <a:solidFill>
                      <a:srgbClr val="7030A0"/>
                    </a:solidFill>
                  </a:rPr>
                  <a:t>17</a:t>
                </a:r>
                <a:r>
                  <a:rPr lang="fr-FR" b="1" dirty="0">
                    <a:solidFill>
                      <a:srgbClr val="7030A0"/>
                    </a:solidFill>
                  </a:rPr>
                  <a:t> Bq </a:t>
                </a:r>
                <a:endParaRPr lang="fr-FR" sz="1600" b="1" dirty="0">
                  <a:solidFill>
                    <a:srgbClr val="7030A0"/>
                  </a:solidFill>
                </a:endParaRPr>
              </a:p>
              <a:p>
                <a:pPr algn="l"/>
                <a:endParaRPr lang="fr-FR" sz="2400" b="1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17" name="ZoneTexte 16"/>
              <p:cNvSpPr txBox="1"/>
              <p:nvPr/>
            </p:nvSpPr>
            <p:spPr>
              <a:xfrm>
                <a:off x="5976283" y="1046973"/>
                <a:ext cx="2005714" cy="6702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000" b="1" dirty="0">
                    <a:solidFill>
                      <a:srgbClr val="B1021B"/>
                    </a:solidFill>
                  </a:rPr>
                  <a:t>10</a:t>
                </a:r>
                <a:r>
                  <a:rPr lang="fr-FR" sz="2000" b="1" baseline="30000" dirty="0">
                    <a:solidFill>
                      <a:srgbClr val="B1021B"/>
                    </a:solidFill>
                  </a:rPr>
                  <a:t>13</a:t>
                </a:r>
                <a:r>
                  <a:rPr lang="fr-FR" sz="2000" b="1" dirty="0">
                    <a:solidFill>
                      <a:srgbClr val="B1021B"/>
                    </a:solidFill>
                  </a:rPr>
                  <a:t> Bq, </a:t>
                </a:r>
                <a:r>
                  <a:rPr lang="fr-FR" sz="2000" b="1" dirty="0">
                    <a:solidFill>
                      <a:srgbClr val="7030A0"/>
                    </a:solidFill>
                  </a:rPr>
                  <a:t>10</a:t>
                </a:r>
                <a:r>
                  <a:rPr lang="fr-FR" sz="2000" b="1" baseline="30000" dirty="0">
                    <a:solidFill>
                      <a:srgbClr val="7030A0"/>
                    </a:solidFill>
                  </a:rPr>
                  <a:t>14</a:t>
                </a:r>
                <a:r>
                  <a:rPr lang="fr-FR" sz="2000" b="1" dirty="0">
                    <a:solidFill>
                      <a:srgbClr val="7030A0"/>
                    </a:solidFill>
                  </a:rPr>
                  <a:t> Bq</a:t>
                </a:r>
              </a:p>
              <a:p>
                <a:pPr algn="l"/>
                <a:endParaRPr lang="fr-FR" sz="2000" b="1" dirty="0">
                  <a:solidFill>
                    <a:srgbClr val="B1021B"/>
                  </a:solidFill>
                </a:endParaRPr>
              </a:p>
            </p:txBody>
          </p:sp>
          <p:sp>
            <p:nvSpPr>
              <p:cNvPr id="18" name="ZoneTexte 17"/>
              <p:cNvSpPr txBox="1"/>
              <p:nvPr/>
            </p:nvSpPr>
            <p:spPr>
              <a:xfrm>
                <a:off x="10166101" y="796236"/>
                <a:ext cx="1749351" cy="8645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fr-FR" sz="2000" b="1" dirty="0">
                    <a:solidFill>
                      <a:srgbClr val="B1021B"/>
                    </a:solidFill>
                  </a:rPr>
                  <a:t>~10</a:t>
                </a:r>
                <a:r>
                  <a:rPr lang="fr-FR" sz="2000" b="1" baseline="30000" dirty="0">
                    <a:solidFill>
                      <a:srgbClr val="B1021B"/>
                    </a:solidFill>
                  </a:rPr>
                  <a:t>-2</a:t>
                </a:r>
                <a:r>
                  <a:rPr lang="fr-FR" sz="2000" b="1" dirty="0">
                    <a:solidFill>
                      <a:srgbClr val="B1021B"/>
                    </a:solidFill>
                  </a:rPr>
                  <a:t> Bq/m</a:t>
                </a:r>
                <a:r>
                  <a:rPr lang="fr-FR" sz="2000" b="1" baseline="30000" dirty="0">
                    <a:solidFill>
                      <a:srgbClr val="B1021B"/>
                    </a:solidFill>
                  </a:rPr>
                  <a:t>3</a:t>
                </a:r>
              </a:p>
              <a:p>
                <a:r>
                  <a:rPr lang="fr-FR" sz="2000" b="1" dirty="0">
                    <a:solidFill>
                      <a:srgbClr val="7030A0"/>
                    </a:solidFill>
                  </a:rPr>
                  <a:t>~10</a:t>
                </a:r>
                <a:r>
                  <a:rPr lang="fr-FR" sz="2000" b="1" baseline="30000" dirty="0">
                    <a:solidFill>
                      <a:srgbClr val="7030A0"/>
                    </a:solidFill>
                  </a:rPr>
                  <a:t>-3</a:t>
                </a:r>
                <a:r>
                  <a:rPr lang="fr-FR" sz="2000" b="1" dirty="0">
                    <a:solidFill>
                      <a:srgbClr val="7030A0"/>
                    </a:solidFill>
                  </a:rPr>
                  <a:t> Bq/m</a:t>
                </a:r>
                <a:r>
                  <a:rPr lang="fr-FR" sz="2000" b="1" baseline="30000" dirty="0">
                    <a:solidFill>
                      <a:srgbClr val="7030A0"/>
                    </a:solidFill>
                  </a:rPr>
                  <a:t>3</a:t>
                </a:r>
              </a:p>
              <a:p>
                <a:pPr algn="l"/>
                <a:endParaRPr lang="fr-FR" sz="2000" b="1" baseline="30000" dirty="0">
                  <a:solidFill>
                    <a:srgbClr val="B1021B"/>
                  </a:solidFill>
                </a:endParaRPr>
              </a:p>
            </p:txBody>
          </p:sp>
        </p:grpSp>
        <p:sp>
          <p:nvSpPr>
            <p:cNvPr id="12" name="ZoneTexte 11"/>
            <p:cNvSpPr txBox="1"/>
            <p:nvPr>
              <p:custDataLst>
                <p:tags r:id="rId4"/>
              </p:custDataLst>
            </p:nvPr>
          </p:nvSpPr>
          <p:spPr>
            <a:xfrm>
              <a:off x="2391667" y="4941037"/>
              <a:ext cx="4221443" cy="913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FR" sz="1600" dirty="0"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</a:t>
              </a:r>
              <a:r>
                <a:rPr lang="fr-FR" sz="1600" dirty="0">
                  <a:latin typeface="Arial" panose="020B0604020202020204" pitchFamily="34" charset="0"/>
                  <a:cs typeface="Arial" panose="020B0604020202020204" pitchFamily="34" charset="0"/>
                </a:rPr>
                <a:t>12000 m</a:t>
              </a:r>
              <a:r>
                <a:rPr lang="fr-FR" sz="16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fr-FR" sz="1600" dirty="0"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  <a:r>
                <a:rPr lang="fr-FR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kt</a:t>
              </a:r>
              <a:r>
                <a:rPr lang="fr-FR" sz="1600" dirty="0">
                  <a:latin typeface="Arial" panose="020B0604020202020204" pitchFamily="34" charset="0"/>
                  <a:cs typeface="Arial" panose="020B0604020202020204" pitchFamily="34" charset="0"/>
                </a:rPr>
                <a:t> water </a:t>
              </a:r>
              <a:r>
                <a:rPr lang="fr-FR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steam</a:t>
              </a:r>
              <a:endParaRPr lang="fr-FR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l"/>
              <a:r>
                <a:rPr lang="fr-FR" sz="1600" dirty="0"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</a:t>
              </a:r>
              <a:r>
                <a:rPr lang="fr-FR" sz="1600" dirty="0">
                  <a:latin typeface="Arial" panose="020B0604020202020204" pitchFamily="34" charset="0"/>
                  <a:cs typeface="Arial" panose="020B0604020202020204" pitchFamily="34" charset="0"/>
                </a:rPr>
                <a:t>3000 m</a:t>
              </a:r>
              <a:r>
                <a:rPr lang="fr-FR" sz="16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fr-FR" sz="1600" dirty="0"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  <a:r>
                <a:rPr lang="fr-FR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kt</a:t>
              </a:r>
              <a:r>
                <a:rPr lang="fr-FR" sz="1600" dirty="0">
                  <a:latin typeface="Arial" panose="020B0604020202020204" pitchFamily="34" charset="0"/>
                  <a:cs typeface="Arial" panose="020B0604020202020204" pitchFamily="34" charset="0"/>
                </a:rPr>
                <a:t> gaz (H</a:t>
              </a:r>
              <a:r>
                <a:rPr lang="fr-FR" sz="16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fr-FR" sz="1600" dirty="0">
                  <a:latin typeface="Arial" panose="020B0604020202020204" pitchFamily="34" charset="0"/>
                  <a:cs typeface="Arial" panose="020B0604020202020204" pitchFamily="34" charset="0"/>
                </a:rPr>
                <a:t>, CO</a:t>
              </a:r>
              <a:r>
                <a:rPr lang="fr-FR" sz="16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fr-FR" sz="1600" dirty="0">
                  <a:latin typeface="Arial" panose="020B0604020202020204" pitchFamily="34" charset="0"/>
                  <a:cs typeface="Arial" panose="020B0604020202020204" pitchFamily="34" charset="0"/>
                </a:rPr>
                <a:t>, CO…Xe)</a:t>
              </a:r>
            </a:p>
            <a:p>
              <a:r>
                <a:rPr lang="fr-FR" sz="1600" dirty="0"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 </a:t>
              </a:r>
              <a:r>
                <a:rPr lang="fr-FR" sz="1600" dirty="0">
                  <a:latin typeface="Arial" panose="020B0604020202020204" pitchFamily="34" charset="0"/>
                  <a:cs typeface="Arial" panose="020B0604020202020204" pitchFamily="34" charset="0"/>
                </a:rPr>
                <a:t>50 g/</a:t>
              </a:r>
              <a:r>
                <a:rPr lang="fr-FR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kt</a:t>
              </a:r>
              <a:r>
                <a:rPr lang="fr-FR" sz="1600" dirty="0">
                  <a:latin typeface="Arial" panose="020B0604020202020204" pitchFamily="34" charset="0"/>
                  <a:cs typeface="Arial" panose="020B0604020202020204" pitchFamily="34" charset="0"/>
                </a:rPr>
                <a:t> fission </a:t>
              </a:r>
              <a:r>
                <a:rPr lang="fr-FR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products</a:t>
              </a:r>
              <a:r>
                <a:rPr lang="fr-FR" sz="1600" dirty="0">
                  <a:latin typeface="Arial" panose="020B0604020202020204" pitchFamily="34" charset="0"/>
                  <a:cs typeface="Arial" panose="020B0604020202020204" pitchFamily="34" charset="0"/>
                </a:rPr>
                <a:t> (10</a:t>
              </a:r>
              <a:r>
                <a:rPr lang="fr-FR" sz="16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19</a:t>
              </a:r>
              <a:r>
                <a:rPr lang="fr-FR" sz="1600" dirty="0">
                  <a:latin typeface="Arial" panose="020B0604020202020204" pitchFamily="34" charset="0"/>
                  <a:cs typeface="Arial" panose="020B0604020202020204" pitchFamily="34" charset="0"/>
                </a:rPr>
                <a:t> Bq/</a:t>
              </a:r>
              <a:r>
                <a:rPr lang="fr-FR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kt</a:t>
              </a:r>
              <a:r>
                <a:rPr lang="fr-FR" sz="1600" dirty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13" name="ZoneTexte 12"/>
            <p:cNvSpPr txBox="1"/>
            <p:nvPr>
              <p:custDataLst>
                <p:tags r:id="rId5"/>
              </p:custDataLst>
            </p:nvPr>
          </p:nvSpPr>
          <p:spPr>
            <a:xfrm>
              <a:off x="525007" y="1871212"/>
              <a:ext cx="139494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FR" sz="1600" b="1" baseline="30000" dirty="0">
                  <a:solidFill>
                    <a:srgbClr val="C00000"/>
                  </a:solidFill>
                </a:rPr>
                <a:t>133</a:t>
              </a:r>
              <a:r>
                <a:rPr lang="fr-FR" sz="1600" b="1" dirty="0">
                  <a:solidFill>
                    <a:srgbClr val="C00000"/>
                  </a:solidFill>
                </a:rPr>
                <a:t>Xe </a:t>
              </a:r>
              <a:r>
                <a:rPr lang="fr-FR" sz="1600" b="1" dirty="0">
                  <a:solidFill>
                    <a:srgbClr val="C00000"/>
                  </a:solidFill>
                  <a:sym typeface="Symbol" panose="05050102010706020507" pitchFamily="18" charset="2"/>
                </a:rPr>
                <a:t>, </a:t>
              </a:r>
              <a:r>
                <a:rPr lang="fr-FR" sz="1600" b="1" baseline="30000" dirty="0">
                  <a:solidFill>
                    <a:srgbClr val="7030A0"/>
                  </a:solidFill>
                  <a:sym typeface="Symbol" panose="05050102010706020507" pitchFamily="18" charset="2"/>
                </a:rPr>
                <a:t>135</a:t>
              </a:r>
              <a:r>
                <a:rPr lang="fr-FR" sz="1600" b="1" dirty="0">
                  <a:solidFill>
                    <a:srgbClr val="7030A0"/>
                  </a:solidFill>
                  <a:sym typeface="Symbol" panose="05050102010706020507" pitchFamily="18" charset="2"/>
                </a:rPr>
                <a:t>Xe</a:t>
              </a:r>
              <a:r>
                <a:rPr lang="fr-FR" sz="1600" b="1" dirty="0">
                  <a:sym typeface="Symbol" panose="05050102010706020507" pitchFamily="18" charset="2"/>
                </a:rPr>
                <a:t> </a:t>
              </a:r>
              <a:endParaRPr lang="fr-FR" sz="1400" b="1" dirty="0">
                <a:solidFill>
                  <a:srgbClr val="4F81BD"/>
                </a:solidFill>
              </a:endParaRPr>
            </a:p>
          </p:txBody>
        </p:sp>
      </p:grpSp>
      <p:sp>
        <p:nvSpPr>
          <p:cNvPr id="2" name="ZoneTexte 1"/>
          <p:cNvSpPr txBox="1"/>
          <p:nvPr/>
        </p:nvSpPr>
        <p:spPr>
          <a:xfrm>
            <a:off x="7342010" y="3740757"/>
            <a:ext cx="4481939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 algn="ctr">
              <a:buFont typeface="Calibri" panose="020F0502020204030204" pitchFamily="34" charset="0"/>
              <a:buChar char="→"/>
            </a:pPr>
            <a:r>
              <a:rPr lang="fr-FR" b="1" dirty="0">
                <a:solidFill>
                  <a:srgbClr val="FF0000"/>
                </a:solidFill>
                <a:latin typeface="Poppins Black" panose="00000A00000000000000" pitchFamily="2" charset="0"/>
                <a:cs typeface="Poppins Black" panose="00000A00000000000000" pitchFamily="2" charset="0"/>
              </a:rPr>
              <a:t>dilution in the </a:t>
            </a:r>
            <a:r>
              <a:rPr lang="fr-FR" b="1" dirty="0" err="1">
                <a:solidFill>
                  <a:srgbClr val="FF0000"/>
                </a:solidFill>
                <a:latin typeface="Poppins Black" panose="00000A00000000000000" pitchFamily="2" charset="0"/>
                <a:cs typeface="Poppins Black" panose="00000A00000000000000" pitchFamily="2" charset="0"/>
              </a:rPr>
              <a:t>atmosphere</a:t>
            </a:r>
            <a:endParaRPr lang="fr-FR" b="1" dirty="0">
              <a:solidFill>
                <a:srgbClr val="FF0000"/>
              </a:solidFill>
              <a:latin typeface="Poppins Black" panose="00000A00000000000000" pitchFamily="2" charset="0"/>
              <a:cs typeface="Poppins Black" panose="00000A00000000000000" pitchFamily="2" charset="0"/>
            </a:endParaRPr>
          </a:p>
          <a:p>
            <a:pPr marL="285750" indent="-285750" algn="ctr">
              <a:buFont typeface="Calibri" panose="020F0502020204030204" pitchFamily="34" charset="0"/>
              <a:buChar char="→"/>
            </a:pPr>
            <a:r>
              <a:rPr lang="fr-FR" b="1" u="sng" dirty="0" err="1">
                <a:solidFill>
                  <a:srgbClr val="FF0000"/>
                </a:solidFill>
                <a:latin typeface="Poppins Black" panose="00000A00000000000000" pitchFamily="2" charset="0"/>
                <a:cs typeface="Poppins Black" panose="00000A00000000000000" pitchFamily="2" charset="0"/>
              </a:rPr>
              <a:t>very</a:t>
            </a:r>
            <a:r>
              <a:rPr lang="fr-FR" b="1" u="sng" dirty="0">
                <a:solidFill>
                  <a:srgbClr val="FF0000"/>
                </a:solidFill>
                <a:latin typeface="Poppins Black" panose="00000A00000000000000" pitchFamily="2" charset="0"/>
                <a:cs typeface="Poppins Black" panose="00000A00000000000000" pitchFamily="2" charset="0"/>
              </a:rPr>
              <a:t> </a:t>
            </a:r>
            <a:r>
              <a:rPr lang="fr-FR" b="1" u="sng" dirty="0" err="1">
                <a:solidFill>
                  <a:srgbClr val="FF0000"/>
                </a:solidFill>
                <a:latin typeface="Poppins Black" panose="00000A00000000000000" pitchFamily="2" charset="0"/>
                <a:cs typeface="Poppins Black" panose="00000A00000000000000" pitchFamily="2" charset="0"/>
              </a:rPr>
              <a:t>low</a:t>
            </a:r>
            <a:r>
              <a:rPr lang="fr-FR" b="1" u="sng" dirty="0">
                <a:solidFill>
                  <a:srgbClr val="FF0000"/>
                </a:solidFill>
                <a:latin typeface="Poppins Black" panose="00000A00000000000000" pitchFamily="2" charset="0"/>
                <a:cs typeface="Poppins Black" panose="00000A00000000000000" pitchFamily="2" charset="0"/>
              </a:rPr>
              <a:t> </a:t>
            </a:r>
            <a:r>
              <a:rPr lang="fr-FR" b="1" u="sng" dirty="0" err="1">
                <a:solidFill>
                  <a:srgbClr val="FF0000"/>
                </a:solidFill>
                <a:latin typeface="Poppins Black" panose="00000A00000000000000" pitchFamily="2" charset="0"/>
                <a:cs typeface="Poppins Black" panose="00000A00000000000000" pitchFamily="2" charset="0"/>
              </a:rPr>
              <a:t>activity</a:t>
            </a:r>
            <a:r>
              <a:rPr lang="fr-FR" b="1" u="sng" dirty="0">
                <a:solidFill>
                  <a:srgbClr val="FF0000"/>
                </a:solidFill>
                <a:latin typeface="Poppins Black" panose="00000A00000000000000" pitchFamily="2" charset="0"/>
                <a:cs typeface="Poppins Black" panose="00000A00000000000000" pitchFamily="2" charset="0"/>
              </a:rPr>
              <a:t> to </a:t>
            </a:r>
            <a:r>
              <a:rPr lang="fr-FR" b="1" u="sng" dirty="0" err="1">
                <a:solidFill>
                  <a:srgbClr val="FF0000"/>
                </a:solidFill>
                <a:latin typeface="Poppins Black" panose="00000A00000000000000" pitchFamily="2" charset="0"/>
                <a:cs typeface="Poppins Black" panose="00000A00000000000000" pitchFamily="2" charset="0"/>
              </a:rPr>
              <a:t>measure</a:t>
            </a:r>
            <a:endParaRPr lang="fr-FR" b="1" u="sng" dirty="0">
              <a:solidFill>
                <a:srgbClr val="FF0000"/>
              </a:solidFill>
              <a:latin typeface="Poppins Black" panose="00000A00000000000000" pitchFamily="2" charset="0"/>
              <a:cs typeface="Poppins Black" panose="00000A00000000000000" pitchFamily="2" charset="0"/>
            </a:endParaRPr>
          </a:p>
        </p:txBody>
      </p:sp>
      <p:sp>
        <p:nvSpPr>
          <p:cNvPr id="33" name="Espace réservé du numéro de diapositive 4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10999334" y="6343650"/>
            <a:ext cx="693738" cy="365125"/>
          </a:xfrm>
        </p:spPr>
        <p:txBody>
          <a:bodyPr/>
          <a:lstStyle/>
          <a:p>
            <a:fld id="{0CBC77A0-1F4E-42FF-9FFC-F45C3A64AF90}" type="slidenum">
              <a:rPr lang="fr-FR" smtClean="0"/>
              <a:pPr/>
              <a:t>3</a:t>
            </a:fld>
            <a:r>
              <a:rPr lang="fr-FR" dirty="0"/>
              <a:t> / 17</a:t>
            </a:r>
          </a:p>
        </p:txBody>
      </p:sp>
    </p:spTree>
    <p:extLst>
      <p:ext uri="{BB962C8B-B14F-4D97-AF65-F5344CB8AC3E}">
        <p14:creationId xmlns:p14="http://schemas.microsoft.com/office/powerpoint/2010/main" val="2101349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4</a:t>
            </a:fld>
            <a:r>
              <a:rPr lang="fr-FR" dirty="0"/>
              <a:t> / 17</a:t>
            </a:r>
          </a:p>
        </p:txBody>
      </p:sp>
      <p:sp>
        <p:nvSpPr>
          <p:cNvPr id="6" name="Titre 5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23888" y="314036"/>
            <a:ext cx="10836275" cy="871827"/>
          </a:xfrm>
        </p:spPr>
        <p:txBody>
          <a:bodyPr/>
          <a:lstStyle/>
          <a:p>
            <a:r>
              <a:rPr lang="fr-FR" dirty="0"/>
              <a:t>The </a:t>
            </a:r>
            <a:r>
              <a:rPr lang="fr-FR" dirty="0" err="1"/>
              <a:t>radioxenon</a:t>
            </a:r>
            <a:r>
              <a:rPr lang="fr-FR" dirty="0"/>
              <a:t> </a:t>
            </a:r>
            <a:r>
              <a:rPr lang="fr-FR" dirty="0" err="1"/>
              <a:t>measurements</a:t>
            </a:r>
            <a:r>
              <a:rPr lang="fr-FR" dirty="0"/>
              <a:t> </a:t>
            </a:r>
            <a:r>
              <a:rPr lang="fr-FR" dirty="0" err="1"/>
              <a:t>method</a:t>
            </a:r>
            <a:endParaRPr lang="fr-FR" dirty="0"/>
          </a:p>
        </p:txBody>
      </p:sp>
      <p:sp>
        <p:nvSpPr>
          <p:cNvPr id="7" name="Espace réservé du contenu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23122" y="996577"/>
            <a:ext cx="10709451" cy="138294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 err="1"/>
              <a:t>Radionuclides</a:t>
            </a:r>
            <a:r>
              <a:rPr lang="fr-FR" dirty="0"/>
              <a:t> of </a:t>
            </a:r>
            <a:r>
              <a:rPr lang="fr-FR" dirty="0" err="1"/>
              <a:t>interest</a:t>
            </a:r>
            <a:r>
              <a:rPr lang="fr-FR" dirty="0"/>
              <a:t> : important fission </a:t>
            </a:r>
            <a:r>
              <a:rPr lang="fr-FR" dirty="0" err="1"/>
              <a:t>products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a </a:t>
            </a:r>
            <a:r>
              <a:rPr lang="fr-FR" dirty="0" err="1"/>
              <a:t>nuclear</a:t>
            </a:r>
            <a:r>
              <a:rPr lang="fr-FR" dirty="0"/>
              <a:t> explosion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Coincidence</a:t>
            </a:r>
            <a:r>
              <a:rPr lang="fr-F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spectrometry</a:t>
            </a:r>
            <a:r>
              <a:rPr lang="fr-F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to </a:t>
            </a:r>
            <a:r>
              <a:rPr lang="fr-FR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improve</a:t>
            </a:r>
            <a:r>
              <a:rPr lang="fr-F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sensitivity</a:t>
            </a:r>
            <a:endParaRPr lang="fr-FR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552450" lvl="1" indent="-285750">
              <a:buFont typeface="Wingdings" panose="05000000000000000000" pitchFamily="2" charset="2"/>
              <a:buChar char="§"/>
            </a:pPr>
            <a:r>
              <a:rPr lang="fr-FR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Simultaneous</a:t>
            </a: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detection</a:t>
            </a: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of </a:t>
            </a:r>
            <a:r>
              <a:rPr lang="fr-FR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two</a:t>
            </a: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events</a:t>
            </a:r>
            <a:endParaRPr lang="fr-FR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552450" lvl="1" indent="-285750">
              <a:buFont typeface="Wingdings" panose="05000000000000000000" pitchFamily="2" charset="2"/>
              <a:buChar char="§"/>
            </a:pPr>
            <a:r>
              <a:rPr lang="fr-FR" sz="1600" dirty="0"/>
              <a:t>4 </a:t>
            </a:r>
            <a:r>
              <a:rPr lang="fr-FR" sz="1600" dirty="0" err="1"/>
              <a:t>physical</a:t>
            </a:r>
            <a:r>
              <a:rPr lang="fr-FR" sz="1600" dirty="0"/>
              <a:t> </a:t>
            </a:r>
            <a:r>
              <a:rPr lang="fr-FR" sz="1600" dirty="0" err="1"/>
              <a:t>properties</a:t>
            </a:r>
            <a:r>
              <a:rPr lang="fr-FR" sz="1600" dirty="0"/>
              <a:t> :</a:t>
            </a:r>
          </a:p>
          <a:p>
            <a:pPr marL="827088" lvl="2" indent="-285750">
              <a:buFont typeface="Arial" panose="020B0604020202020204" pitchFamily="34" charset="0"/>
              <a:buChar char="•"/>
            </a:pPr>
            <a:r>
              <a:rPr lang="fr-FR" sz="1400" dirty="0" err="1"/>
              <a:t>Decay</a:t>
            </a:r>
            <a:r>
              <a:rPr lang="fr-FR" sz="1400" dirty="0"/>
              <a:t>  :  </a:t>
            </a:r>
            <a:r>
              <a:rPr lang="fr-FR" sz="1400" dirty="0">
                <a:latin typeface="Symbol" panose="05050102010706020507" pitchFamily="18" charset="2"/>
              </a:rPr>
              <a:t>b</a:t>
            </a:r>
            <a:r>
              <a:rPr lang="fr-FR" sz="1400" baseline="30000" dirty="0"/>
              <a:t>- </a:t>
            </a:r>
            <a:r>
              <a:rPr lang="fr-FR" sz="1400" dirty="0"/>
              <a:t> and </a:t>
            </a:r>
            <a:r>
              <a:rPr lang="fr-FR" sz="1400" dirty="0" err="1"/>
              <a:t>internal</a:t>
            </a:r>
            <a:r>
              <a:rPr lang="fr-FR" sz="1400" dirty="0"/>
              <a:t> transition</a:t>
            </a:r>
          </a:p>
          <a:p>
            <a:pPr marL="827088" lvl="2" indent="-285750">
              <a:buFont typeface="Arial" panose="020B0604020202020204" pitchFamily="34" charset="0"/>
              <a:buChar char="•"/>
            </a:pPr>
            <a:r>
              <a:rPr lang="fr-FR" sz="1400" dirty="0" err="1"/>
              <a:t>Desexcitation</a:t>
            </a:r>
            <a:r>
              <a:rPr lang="fr-FR" sz="1400" dirty="0"/>
              <a:t> </a:t>
            </a:r>
            <a:r>
              <a:rPr lang="fr-FR" sz="1400" dirty="0">
                <a:latin typeface="Symbol" panose="05050102010706020507" pitchFamily="18" charset="2"/>
              </a:rPr>
              <a:t>g,</a:t>
            </a:r>
            <a:r>
              <a:rPr lang="fr-FR" sz="1400" dirty="0"/>
              <a:t> </a:t>
            </a:r>
            <a:r>
              <a:rPr lang="fr-FR" sz="1400" dirty="0" err="1"/>
              <a:t>electron</a:t>
            </a:r>
            <a:r>
              <a:rPr lang="fr-FR" sz="1400" dirty="0"/>
              <a:t> conversion and X-rays</a:t>
            </a:r>
            <a:endParaRPr lang="fr-FR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6042025" y="1964024"/>
            <a:ext cx="5996880" cy="3185971"/>
            <a:chOff x="6042025" y="1964024"/>
            <a:chExt cx="5996880" cy="3185971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ECD064E3-1F04-3686-730E-AC077A66C4E0}"/>
                </a:ext>
              </a:extLst>
            </p:cNvPr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0"/>
            <a:stretch>
              <a:fillRect/>
            </a:stretch>
          </p:blipFill>
          <p:spPr>
            <a:xfrm>
              <a:off x="6624278" y="1964024"/>
              <a:ext cx="4984910" cy="3185971"/>
            </a:xfrm>
            <a:prstGeom prst="rect">
              <a:avLst/>
            </a:prstGeom>
          </p:spPr>
        </p:pic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C53759F4-C4CE-F571-DFDE-2B0FF9C9DAD8}"/>
                </a:ext>
              </a:extLst>
            </p:cNvPr>
            <p:cNvSpPr txBox="1"/>
            <p:nvPr>
              <p:custDataLst>
                <p:tags r:id="rId12"/>
              </p:custDataLst>
            </p:nvPr>
          </p:nvSpPr>
          <p:spPr>
            <a:xfrm>
              <a:off x="7744754" y="2056258"/>
              <a:ext cx="34631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i="1" dirty="0" err="1"/>
                <a:t>Drawing</a:t>
              </a:r>
              <a:r>
                <a:rPr lang="fr-FR" sz="1200" i="1" dirty="0"/>
                <a:t> of a </a:t>
              </a:r>
              <a:r>
                <a:rPr lang="fr-FR" sz="1200" i="1" dirty="0" err="1"/>
                <a:t>coincidence</a:t>
              </a:r>
              <a:r>
                <a:rPr lang="fr-FR" sz="1200" i="1" dirty="0"/>
                <a:t> 2D matrix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ZoneTexte 9"/>
                <p:cNvSpPr txBox="1"/>
                <p:nvPr>
                  <p:custDataLst>
                    <p:tags r:id="rId13"/>
                  </p:custDataLst>
                </p:nvPr>
              </p:nvSpPr>
              <p:spPr>
                <a:xfrm>
                  <a:off x="6042025" y="4231678"/>
                  <a:ext cx="688561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fr-FR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2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fr-FR" sz="1200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sub>
                        </m:sSub>
                      </m:oMath>
                    </m:oMathPara>
                  </a14:m>
                  <a:endParaRPr lang="fr-FR" sz="1200" dirty="0"/>
                </a:p>
              </p:txBody>
            </p:sp>
          </mc:Choice>
          <mc:Fallback xmlns="">
            <p:sp>
              <p:nvSpPr>
                <p:cNvPr id="10" name="ZoneTexte 9"/>
                <p:cNvSpPr txBox="1"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21"/>
                  </p:custDataLst>
                </p:nvPr>
              </p:nvSpPr>
              <p:spPr>
                <a:xfrm>
                  <a:off x="6042025" y="4231678"/>
                  <a:ext cx="688561" cy="276999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ZoneTexte 10"/>
                <p:cNvSpPr txBox="1"/>
                <p:nvPr>
                  <p:custDataLst>
                    <p:tags r:id="rId14"/>
                  </p:custDataLst>
                </p:nvPr>
              </p:nvSpPr>
              <p:spPr>
                <a:xfrm>
                  <a:off x="6245906" y="2560847"/>
                  <a:ext cx="37837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oMath>
                    </m:oMathPara>
                  </a14:m>
                  <a:endParaRPr lang="fr-FR" sz="1200" dirty="0"/>
                </a:p>
              </p:txBody>
            </p:sp>
          </mc:Choice>
          <mc:Fallback xmlns="">
            <p:sp>
              <p:nvSpPr>
                <p:cNvPr id="11" name="ZoneTexte 10"/>
                <p:cNvSpPr txBox="1"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23"/>
                  </p:custDataLst>
                </p:nvPr>
              </p:nvSpPr>
              <p:spPr>
                <a:xfrm>
                  <a:off x="6245906" y="2560847"/>
                  <a:ext cx="378372" cy="276999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ZoneTexte 11"/>
            <p:cNvSpPr txBox="1"/>
            <p:nvPr>
              <p:custDataLst>
                <p:tags r:id="rId15"/>
              </p:custDataLst>
            </p:nvPr>
          </p:nvSpPr>
          <p:spPr>
            <a:xfrm>
              <a:off x="9032033" y="4090551"/>
              <a:ext cx="2595815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1200" dirty="0" err="1"/>
                <a:t>Detection</a:t>
              </a:r>
              <a:r>
                <a:rPr lang="fr-FR" sz="1200" dirty="0"/>
                <a:t> of conversion an </a:t>
              </a:r>
              <a:r>
                <a:rPr lang="fr-FR" sz="1200" dirty="0" err="1"/>
                <a:t>electron</a:t>
              </a:r>
              <a:r>
                <a:rPr lang="fr-FR" sz="1200" dirty="0"/>
                <a:t> (E</a:t>
              </a:r>
              <a:r>
                <a:rPr lang="fr-FR" sz="1200" baseline="-25000" dirty="0"/>
                <a:t>B</a:t>
              </a:r>
              <a:r>
                <a:rPr lang="fr-FR" sz="1200" dirty="0"/>
                <a:t>) in </a:t>
              </a:r>
              <a:r>
                <a:rPr lang="fr-FR" sz="1200" dirty="0" err="1"/>
                <a:t>coincidence</a:t>
              </a:r>
              <a:r>
                <a:rPr lang="fr-FR" sz="1200" dirty="0"/>
                <a:t> </a:t>
              </a:r>
              <a:r>
                <a:rPr lang="fr-FR" sz="1200" dirty="0" err="1"/>
                <a:t>with</a:t>
              </a:r>
              <a:r>
                <a:rPr lang="fr-FR" sz="1200" dirty="0"/>
                <a:t> a photon (E</a:t>
              </a:r>
              <a:r>
                <a:rPr lang="fr-FR" sz="1200" baseline="-25000" dirty="0"/>
                <a:t>A</a:t>
              </a:r>
              <a:r>
                <a:rPr lang="fr-FR" sz="1200" dirty="0"/>
                <a:t>)</a:t>
              </a:r>
            </a:p>
          </p:txBody>
        </p:sp>
        <p:sp>
          <p:nvSpPr>
            <p:cNvPr id="13" name="ZoneTexte 12"/>
            <p:cNvSpPr txBox="1"/>
            <p:nvPr>
              <p:custDataLst>
                <p:tags r:id="rId16"/>
              </p:custDataLst>
            </p:nvPr>
          </p:nvSpPr>
          <p:spPr>
            <a:xfrm>
              <a:off x="9752771" y="2965268"/>
              <a:ext cx="2286134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1200" dirty="0" err="1"/>
                <a:t>Detection</a:t>
              </a:r>
              <a:r>
                <a:rPr lang="fr-FR" sz="1200" dirty="0"/>
                <a:t> of a </a:t>
              </a:r>
              <a:r>
                <a:rPr lang="fr-FR" sz="1200" dirty="0">
                  <a:latin typeface="Symbol" panose="05050102010706020507" pitchFamily="18" charset="2"/>
                </a:rPr>
                <a:t>b</a:t>
              </a:r>
              <a:r>
                <a:rPr lang="fr-FR" sz="1200" dirty="0"/>
                <a:t> in </a:t>
              </a:r>
              <a:r>
                <a:rPr lang="fr-FR" sz="1200" dirty="0" err="1"/>
                <a:t>coincidence</a:t>
              </a:r>
              <a:r>
                <a:rPr lang="fr-FR" sz="1200" dirty="0"/>
                <a:t> </a:t>
              </a:r>
              <a:r>
                <a:rPr lang="fr-FR" sz="1200" dirty="0" err="1"/>
                <a:t>with</a:t>
              </a:r>
              <a:r>
                <a:rPr lang="fr-FR" sz="1200" dirty="0"/>
                <a:t> a photon (E</a:t>
              </a:r>
              <a:r>
                <a:rPr lang="fr-FR" sz="1200" baseline="-25000" dirty="0"/>
                <a:t>A’</a:t>
              </a:r>
              <a:r>
                <a:rPr lang="fr-FR" sz="1200" dirty="0"/>
                <a:t>)</a:t>
              </a:r>
            </a:p>
          </p:txBody>
        </p:sp>
        <p:sp>
          <p:nvSpPr>
            <p:cNvPr id="14" name="Rectangle 13"/>
            <p:cNvSpPr/>
            <p:nvPr>
              <p:custDataLst>
                <p:tags r:id="rId17"/>
              </p:custDataLst>
            </p:nvPr>
          </p:nvSpPr>
          <p:spPr>
            <a:xfrm>
              <a:off x="9752771" y="3395891"/>
              <a:ext cx="2214644" cy="3545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15" name="Rectangle 14"/>
            <p:cNvSpPr/>
            <p:nvPr>
              <p:custDataLst>
                <p:tags r:id="rId18"/>
              </p:custDataLst>
            </p:nvPr>
          </p:nvSpPr>
          <p:spPr>
            <a:xfrm>
              <a:off x="9772916" y="2652247"/>
              <a:ext cx="2214644" cy="3545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</p:grpSp>
      <p:pic>
        <p:nvPicPr>
          <p:cNvPr id="16" name="Image 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5"/>
          <a:stretch>
            <a:fillRect/>
          </a:stretch>
        </p:blipFill>
        <p:spPr>
          <a:xfrm>
            <a:off x="9637911" y="681240"/>
            <a:ext cx="2329504" cy="1366643"/>
          </a:xfrm>
          <a:prstGeom prst="rect">
            <a:avLst/>
          </a:prstGeom>
        </p:spPr>
      </p:pic>
      <p:sp>
        <p:nvSpPr>
          <p:cNvPr id="17" name="ZoneTexte 16"/>
          <p:cNvSpPr txBox="1"/>
          <p:nvPr>
            <p:custDataLst>
              <p:tags r:id="rId5"/>
            </p:custDataLst>
          </p:nvPr>
        </p:nvSpPr>
        <p:spPr>
          <a:xfrm>
            <a:off x="9737219" y="762911"/>
            <a:ext cx="13776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latin typeface="Symbol" panose="05050102010706020507" pitchFamily="18" charset="2"/>
              </a:rPr>
              <a:t>b</a:t>
            </a:r>
            <a:r>
              <a:rPr lang="fr-FR" sz="1100" dirty="0"/>
              <a:t> and e</a:t>
            </a:r>
            <a:r>
              <a:rPr lang="fr-FR" sz="1100" baseline="30000" dirty="0"/>
              <a:t>-</a:t>
            </a:r>
            <a:r>
              <a:rPr lang="fr-FR" sz="1100" dirty="0"/>
              <a:t> </a:t>
            </a:r>
            <a:r>
              <a:rPr lang="fr-FR" sz="1100" dirty="0" err="1"/>
              <a:t>spectrum</a:t>
            </a:r>
            <a:endParaRPr lang="fr-FR" sz="1100" dirty="0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635EF175-E46A-E3D4-E20D-7CA32391A382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/>
          <a:stretch>
            <a:fillRect/>
          </a:stretch>
        </p:blipFill>
        <p:spPr>
          <a:xfrm>
            <a:off x="1433098" y="2965268"/>
            <a:ext cx="3540807" cy="20564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3D9A2B2F-A86D-A49C-69E5-A7FD03B4166A}"/>
                  </a:ext>
                </a:extLst>
              </p:cNvPr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476330" y="3517191"/>
                <a:ext cx="153516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fr-FR" sz="1200" i="1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fr-FR" sz="1200" i="1" baseline="30000" dirty="0"/>
                  <a:t>-</a:t>
                </a:r>
                <a:r>
                  <a:rPr lang="fr-FR" sz="1200" i="1" dirty="0"/>
                  <a:t> </a:t>
                </a:r>
                <a:r>
                  <a:rPr lang="fr-FR" sz="1200" i="1" dirty="0" err="1"/>
                  <a:t>decay</a:t>
                </a:r>
                <a:r>
                  <a:rPr lang="fr-FR" sz="1200" i="1" dirty="0"/>
                  <a:t> </a:t>
                </a:r>
                <a:r>
                  <a:rPr lang="fr-FR" sz="1200" i="1" dirty="0" err="1"/>
                  <a:t>scheme</a:t>
                </a:r>
                <a:endParaRPr lang="fr-FR" sz="1200" i="1" baseline="30000" dirty="0"/>
              </a:p>
            </p:txBody>
          </p:sp>
        </mc:Choice>
        <mc:Fallback xmlns=""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3D9A2B2F-A86D-A49C-69E5-A7FD03B416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9"/>
                </p:custDataLst>
              </p:nvPr>
            </p:nvSpPr>
            <p:spPr>
              <a:xfrm>
                <a:off x="476330" y="3517191"/>
                <a:ext cx="1535164" cy="276999"/>
              </a:xfrm>
              <a:prstGeom prst="rect">
                <a:avLst/>
              </a:prstGeom>
              <a:blipFill>
                <a:blip r:embed="rId30"/>
                <a:stretch>
                  <a:fillRect t="-4444" b="-1555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2" descr="internal conversion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30" y="4368820"/>
            <a:ext cx="2135985" cy="1825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3D9A2B2F-A86D-A49C-69E5-A7FD03B4166A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523122" y="6139588"/>
            <a:ext cx="26803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i="1" dirty="0" err="1"/>
              <a:t>Internal</a:t>
            </a:r>
            <a:r>
              <a:rPr lang="fr-FR" sz="1200" i="1" dirty="0"/>
              <a:t> conversion </a:t>
            </a:r>
            <a:r>
              <a:rPr lang="fr-FR" sz="1200" i="1" dirty="0" err="1"/>
              <a:t>drawing</a:t>
            </a:r>
            <a:endParaRPr lang="fr-FR" sz="1200" i="1" dirty="0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3CA627D7-ABB6-B0E9-FEEE-B7E456520557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4830366" y="5418687"/>
            <a:ext cx="6862706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è"/>
            </a:pPr>
            <a:r>
              <a:rPr lang="fr-FR" b="1" dirty="0" err="1">
                <a:solidFill>
                  <a:srgbClr val="FF0000"/>
                </a:solidFill>
                <a:latin typeface="Poppins Black" panose="00000A00000000000000" pitchFamily="2" charset="0"/>
                <a:cs typeface="Poppins Black" panose="00000A00000000000000" pitchFamily="2" charset="0"/>
              </a:rPr>
              <a:t>Improvement</a:t>
            </a:r>
            <a:r>
              <a:rPr lang="fr-FR" b="1" dirty="0">
                <a:solidFill>
                  <a:srgbClr val="FF0000"/>
                </a:solidFill>
                <a:latin typeface="Poppins Black" panose="00000A00000000000000" pitchFamily="2" charset="0"/>
                <a:cs typeface="Poppins Black" panose="00000A00000000000000" pitchFamily="2" charset="0"/>
              </a:rPr>
              <a:t> of Signal-to-Noise ratio</a:t>
            </a:r>
          </a:p>
          <a:p>
            <a:pPr marL="285750" indent="-285750" algn="ctr">
              <a:buFont typeface="Wingdings" panose="05000000000000000000" pitchFamily="2" charset="2"/>
              <a:buChar char="è"/>
            </a:pPr>
            <a:r>
              <a:rPr lang="fr-FR" b="1" dirty="0" err="1">
                <a:solidFill>
                  <a:srgbClr val="FF0000"/>
                </a:solidFill>
                <a:latin typeface="Poppins Black" panose="00000A00000000000000" pitchFamily="2" charset="0"/>
                <a:cs typeface="Poppins Black" panose="00000A00000000000000" pitchFamily="2" charset="0"/>
              </a:rPr>
              <a:t>Specific</a:t>
            </a:r>
            <a:r>
              <a:rPr lang="fr-FR" b="1" dirty="0">
                <a:solidFill>
                  <a:srgbClr val="FF0000"/>
                </a:solidFill>
                <a:latin typeface="Poppins Black" panose="00000A00000000000000" pitchFamily="2" charset="0"/>
                <a:cs typeface="Poppins Black" panose="00000A00000000000000" pitchFamily="2" charset="0"/>
              </a:rPr>
              <a:t> </a:t>
            </a:r>
            <a:r>
              <a:rPr lang="fr-FR" b="1" dirty="0" err="1">
                <a:solidFill>
                  <a:srgbClr val="FF0000"/>
                </a:solidFill>
                <a:latin typeface="Poppins Black" panose="00000A00000000000000" pitchFamily="2" charset="0"/>
                <a:cs typeface="Poppins Black" panose="00000A00000000000000" pitchFamily="2" charset="0"/>
              </a:rPr>
              <a:t>fingerprints</a:t>
            </a:r>
            <a:r>
              <a:rPr lang="fr-FR" b="1" dirty="0">
                <a:solidFill>
                  <a:srgbClr val="FF0000"/>
                </a:solidFill>
                <a:latin typeface="Poppins Black" panose="00000A00000000000000" pitchFamily="2" charset="0"/>
                <a:cs typeface="Poppins Black" panose="00000A00000000000000" pitchFamily="2" charset="0"/>
              </a:rPr>
              <a:t> for </a:t>
            </a:r>
            <a:r>
              <a:rPr lang="fr-FR" b="1" dirty="0" err="1">
                <a:solidFill>
                  <a:srgbClr val="FF0000"/>
                </a:solidFill>
                <a:latin typeface="Poppins Black" panose="00000A00000000000000" pitchFamily="2" charset="0"/>
                <a:cs typeface="Poppins Black" panose="00000A00000000000000" pitchFamily="2" charset="0"/>
              </a:rPr>
              <a:t>each</a:t>
            </a:r>
            <a:r>
              <a:rPr lang="fr-FR" b="1" dirty="0">
                <a:solidFill>
                  <a:srgbClr val="FF0000"/>
                </a:solidFill>
                <a:latin typeface="Poppins Black" panose="00000A00000000000000" pitchFamily="2" charset="0"/>
                <a:cs typeface="Poppins Black" panose="00000A00000000000000" pitchFamily="2" charset="0"/>
              </a:rPr>
              <a:t> </a:t>
            </a:r>
            <a:r>
              <a:rPr lang="fr-FR" b="1" dirty="0" err="1">
                <a:solidFill>
                  <a:srgbClr val="FF0000"/>
                </a:solidFill>
                <a:latin typeface="Poppins Black" panose="00000A00000000000000" pitchFamily="2" charset="0"/>
                <a:cs typeface="Poppins Black" panose="00000A00000000000000" pitchFamily="2" charset="0"/>
              </a:rPr>
              <a:t>radionuclide</a:t>
            </a:r>
            <a:endParaRPr lang="fr-FR" b="1" dirty="0">
              <a:solidFill>
                <a:srgbClr val="FF0000"/>
              </a:solidFill>
              <a:latin typeface="Poppins Black" panose="00000A00000000000000" pitchFamily="2" charset="0"/>
              <a:cs typeface="Poppins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764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59247" y="174843"/>
            <a:ext cx="10836275" cy="871827"/>
          </a:xfrm>
        </p:spPr>
        <p:txBody>
          <a:bodyPr>
            <a:noAutofit/>
          </a:bodyPr>
          <a:lstStyle/>
          <a:p>
            <a:r>
              <a:rPr lang="fr-FR" dirty="0" err="1"/>
              <a:t>Set-up</a:t>
            </a:r>
            <a:r>
              <a:rPr lang="fr-FR" dirty="0"/>
              <a:t> at the </a:t>
            </a:r>
            <a:r>
              <a:rPr lang="fr-FR" dirty="0" err="1"/>
              <a:t>laboratory</a:t>
            </a:r>
            <a:r>
              <a:rPr lang="fr-FR" dirty="0"/>
              <a:t> to test a new </a:t>
            </a:r>
            <a:r>
              <a:rPr lang="fr-FR" dirty="0" err="1"/>
              <a:t>method</a:t>
            </a:r>
            <a:endParaRPr lang="fr-FR" dirty="0"/>
          </a:p>
        </p:txBody>
      </p:sp>
      <p:sp>
        <p:nvSpPr>
          <p:cNvPr id="4" name="ZoneTexte 3"/>
          <p:cNvSpPr txBox="1"/>
          <p:nvPr>
            <p:custDataLst>
              <p:tags r:id="rId2"/>
            </p:custDataLst>
          </p:nvPr>
        </p:nvSpPr>
        <p:spPr>
          <a:xfrm>
            <a:off x="2704040" y="3020711"/>
            <a:ext cx="229435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400" dirty="0"/>
              <a:t>Picture of the system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5</a:t>
            </a:fld>
            <a:r>
              <a:rPr lang="fr-FR" dirty="0"/>
              <a:t> / 17</a:t>
            </a:r>
          </a:p>
        </p:txBody>
      </p:sp>
      <p:sp>
        <p:nvSpPr>
          <p:cNvPr id="10" name="Rectangle 59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952625" y="255030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1" name="Objet 10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856081574"/>
              </p:ext>
            </p:extLst>
          </p:nvPr>
        </p:nvGraphicFramePr>
        <p:xfrm>
          <a:off x="955437" y="3020711"/>
          <a:ext cx="1709094" cy="3688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 bitmap" r:id="rId10" imgW="3876840" imgH="8543880" progId="Paint.Picture">
                  <p:embed/>
                </p:oleObj>
              </mc:Choice>
              <mc:Fallback>
                <p:oleObj name="Image bitmap" r:id="rId10" imgW="3876840" imgH="8543880" progId="Paint.Picture">
                  <p:embed/>
                  <p:pic>
                    <p:nvPicPr>
                      <p:cNvPr id="0" name="Object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5437" y="3020711"/>
                        <a:ext cx="1709094" cy="36880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Image 11"/>
          <p:cNvPicPr/>
          <p:nvPr>
            <p:custDataLst>
              <p:tags r:id="rId6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5977385" y="2681311"/>
            <a:ext cx="6202429" cy="3632970"/>
          </a:xfrm>
          <a:prstGeom prst="rect">
            <a:avLst/>
          </a:prstGeom>
        </p:spPr>
      </p:pic>
      <p:sp>
        <p:nvSpPr>
          <p:cNvPr id="9" name="ZoneTexte 8"/>
          <p:cNvSpPr txBox="1"/>
          <p:nvPr>
            <p:custDataLst>
              <p:tags r:id="rId7"/>
            </p:custDataLst>
          </p:nvPr>
        </p:nvSpPr>
        <p:spPr>
          <a:xfrm>
            <a:off x="7093972" y="2765043"/>
            <a:ext cx="4058174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err="1"/>
              <a:t>Coincidence</a:t>
            </a:r>
            <a:r>
              <a:rPr lang="fr-FR" sz="1200" dirty="0"/>
              <a:t> matrix </a:t>
            </a:r>
            <a:r>
              <a:rPr lang="fr-FR" sz="1200" dirty="0" err="1"/>
              <a:t>with</a:t>
            </a:r>
            <a:r>
              <a:rPr lang="fr-FR" sz="1200" dirty="0"/>
              <a:t> the 4 </a:t>
            </a:r>
            <a:r>
              <a:rPr lang="fr-FR" sz="1200" dirty="0" err="1"/>
              <a:t>radioxenons</a:t>
            </a:r>
            <a:endParaRPr lang="fr-FR" sz="1200" dirty="0"/>
          </a:p>
        </p:txBody>
      </p:sp>
      <p:sp>
        <p:nvSpPr>
          <p:cNvPr id="13" name="Espace réservé du contenu 1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405886" y="1119811"/>
            <a:ext cx="11668878" cy="138294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 err="1"/>
              <a:t>Development</a:t>
            </a:r>
            <a:r>
              <a:rPr lang="fr-FR" dirty="0"/>
              <a:t> of a </a:t>
            </a:r>
            <a:r>
              <a:rPr lang="fr-FR" dirty="0" err="1"/>
              <a:t>laboratory</a:t>
            </a:r>
            <a:r>
              <a:rPr lang="fr-FR" dirty="0"/>
              <a:t> system (</a:t>
            </a:r>
            <a:r>
              <a:rPr lang="fr-FR" dirty="0" err="1"/>
              <a:t>based</a:t>
            </a:r>
            <a:r>
              <a:rPr lang="fr-FR" dirty="0"/>
              <a:t> on </a:t>
            </a:r>
            <a:r>
              <a:rPr lang="fr-FR" dirty="0" err="1"/>
              <a:t>low</a:t>
            </a:r>
            <a:r>
              <a:rPr lang="fr-FR" dirty="0"/>
              <a:t> </a:t>
            </a:r>
            <a:r>
              <a:rPr lang="fr-FR" dirty="0" err="1"/>
              <a:t>resolution</a:t>
            </a:r>
            <a:r>
              <a:rPr lang="fr-FR" dirty="0"/>
              <a:t> </a:t>
            </a:r>
            <a:r>
              <a:rPr lang="fr-FR" dirty="0" err="1"/>
              <a:t>technology</a:t>
            </a:r>
            <a:r>
              <a:rPr lang="fr-FR" dirty="0"/>
              <a:t> for photon </a:t>
            </a:r>
            <a:r>
              <a:rPr lang="fr-FR" dirty="0" err="1"/>
              <a:t>measurements</a:t>
            </a:r>
            <a:r>
              <a:rPr lang="fr-FR" dirty="0"/>
              <a:t> – </a:t>
            </a:r>
            <a:r>
              <a:rPr lang="fr-FR" dirty="0" err="1"/>
              <a:t>NaI</a:t>
            </a:r>
            <a:r>
              <a:rPr lang="fr-FR" dirty="0"/>
              <a:t>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>
                <a:sym typeface="Wingdings" panose="05000000000000000000" pitchFamily="2" charset="2"/>
              </a:rPr>
              <a:t>System description</a:t>
            </a:r>
          </a:p>
          <a:p>
            <a:pPr marL="552450" lvl="1" indent="-28575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fr-FR" sz="1600" dirty="0"/>
              <a:t>Photons </a:t>
            </a:r>
            <a:r>
              <a:rPr lang="fr-FR" sz="1600" dirty="0">
                <a:latin typeface="Symbol" panose="05050102010706020507" pitchFamily="18" charset="2"/>
              </a:rPr>
              <a:t>g</a:t>
            </a:r>
            <a:r>
              <a:rPr lang="fr-FR" sz="1600" dirty="0"/>
              <a:t> and X : </a:t>
            </a:r>
            <a:r>
              <a:rPr lang="fr-FR" sz="1600" dirty="0" err="1"/>
              <a:t>NaI</a:t>
            </a:r>
            <a:r>
              <a:rPr lang="fr-FR" sz="1600" dirty="0"/>
              <a:t>(Tl)</a:t>
            </a:r>
            <a:endParaRPr lang="fr-FR" sz="1600" b="1" dirty="0"/>
          </a:p>
          <a:p>
            <a:pPr marL="552450" lvl="1" indent="-28575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fr-FR" sz="1600" dirty="0"/>
              <a:t>Electrons and </a:t>
            </a:r>
            <a:r>
              <a:rPr lang="fr-FR" sz="1600" dirty="0">
                <a:latin typeface="Symbol" panose="05050102010706020507" pitchFamily="18" charset="2"/>
              </a:rPr>
              <a:t>b</a:t>
            </a:r>
            <a:r>
              <a:rPr lang="fr-FR" sz="1600" dirty="0"/>
              <a:t> : </a:t>
            </a:r>
            <a:r>
              <a:rPr lang="fr-FR" sz="1600" dirty="0" err="1"/>
              <a:t>Silicon</a:t>
            </a:r>
            <a:endParaRPr lang="fr-FR" sz="1600" b="1" dirty="0"/>
          </a:p>
          <a:p>
            <a:pPr marL="552450" lvl="1" indent="-28575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fr-FR" sz="1600" dirty="0" err="1"/>
              <a:t>Electronic</a:t>
            </a:r>
            <a:r>
              <a:rPr lang="fr-FR" sz="1600" dirty="0"/>
              <a:t> : </a:t>
            </a:r>
            <a:r>
              <a:rPr lang="fr-FR" sz="1600" dirty="0" err="1"/>
              <a:t>Pixie</a:t>
            </a:r>
            <a:r>
              <a:rPr lang="fr-FR" sz="1600" dirty="0"/>
              <a:t>-Net </a:t>
            </a:r>
            <a:r>
              <a:rPr lang="fr-FR" sz="1600" dirty="0">
                <a:sym typeface="Wingdings" panose="05000000000000000000" pitchFamily="2" charset="2"/>
              </a:rPr>
              <a:t> 4 </a:t>
            </a:r>
            <a:r>
              <a:rPr lang="fr-FR" sz="1600" dirty="0" err="1">
                <a:sym typeface="Wingdings" panose="05000000000000000000" pitchFamily="2" charset="2"/>
              </a:rPr>
              <a:t>synchronized</a:t>
            </a:r>
            <a:r>
              <a:rPr lang="fr-FR" sz="1600" dirty="0">
                <a:sym typeface="Wingdings" panose="05000000000000000000" pitchFamily="2" charset="2"/>
              </a:rPr>
              <a:t> </a:t>
            </a:r>
            <a:r>
              <a:rPr lang="fr-FR" sz="1600" dirty="0" err="1">
                <a:sym typeface="Wingdings" panose="05000000000000000000" pitchFamily="2" charset="2"/>
              </a:rPr>
              <a:t>channels</a:t>
            </a:r>
            <a:r>
              <a:rPr lang="fr-FR" sz="1600" dirty="0">
                <a:sym typeface="Wingdings" panose="05000000000000000000" pitchFamily="2" charset="2"/>
              </a:rPr>
              <a:t> </a:t>
            </a:r>
          </a:p>
          <a:p>
            <a:pPr marL="552450" lvl="1" indent="-28575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fr-FR" sz="1600" dirty="0"/>
              <a:t>Data : 2D matrix</a:t>
            </a:r>
            <a:endParaRPr lang="fr-FR" sz="16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552450" lvl="1" indent="-285750">
              <a:buFont typeface="Wingdings" panose="05000000000000000000" pitchFamily="2" charset="2"/>
              <a:buChar char="q"/>
            </a:pPr>
            <a:endParaRPr lang="fr-FR" sz="16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001955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5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509928" y="242453"/>
            <a:ext cx="10836275" cy="8718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 err="1"/>
              <a:t>Current</a:t>
            </a:r>
            <a:r>
              <a:rPr lang="fr-FR" sz="2800" dirty="0"/>
              <a:t> </a:t>
            </a:r>
            <a:r>
              <a:rPr lang="fr-FR" sz="2800" dirty="0" err="1"/>
              <a:t>analysis</a:t>
            </a:r>
            <a:r>
              <a:rPr lang="fr-FR" sz="2800" dirty="0"/>
              <a:t> for </a:t>
            </a:r>
            <a:r>
              <a:rPr lang="fr-FR" sz="2400" dirty="0"/>
              <a:t>matrix </a:t>
            </a:r>
            <a:r>
              <a:rPr lang="fr-FR" sz="2400" dirty="0" err="1"/>
              <a:t>coincidences</a:t>
            </a:r>
            <a:r>
              <a:rPr lang="fr-FR" sz="2400" dirty="0"/>
              <a:t> : </a:t>
            </a:r>
            <a:r>
              <a:rPr lang="fr-FR" sz="2400" i="1" dirty="0" err="1"/>
              <a:t>Regions</a:t>
            </a:r>
            <a:r>
              <a:rPr lang="fr-FR" sz="2400" i="1" dirty="0"/>
              <a:t> of </a:t>
            </a:r>
            <a:r>
              <a:rPr lang="fr-FR" sz="2400" i="1" dirty="0" err="1"/>
              <a:t>Interest</a:t>
            </a:r>
            <a:r>
              <a:rPr lang="fr-FR" sz="2400" i="1" dirty="0"/>
              <a:t> (ROI)</a:t>
            </a:r>
            <a:endParaRPr lang="fr-FR" sz="2800" dirty="0"/>
          </a:p>
        </p:txBody>
      </p:sp>
      <p:grpSp>
        <p:nvGrpSpPr>
          <p:cNvPr id="8" name="Groupe 7"/>
          <p:cNvGrpSpPr/>
          <p:nvPr>
            <p:custDataLst>
              <p:tags r:id="rId2"/>
            </p:custDataLst>
          </p:nvPr>
        </p:nvGrpSpPr>
        <p:grpSpPr>
          <a:xfrm>
            <a:off x="230313" y="1007293"/>
            <a:ext cx="6054914" cy="5359056"/>
            <a:chOff x="230313" y="1007293"/>
            <a:chExt cx="6054914" cy="5359056"/>
          </a:xfrm>
        </p:grpSpPr>
        <p:grpSp>
          <p:nvGrpSpPr>
            <p:cNvPr id="9" name="Groupe 8"/>
            <p:cNvGrpSpPr/>
            <p:nvPr/>
          </p:nvGrpSpPr>
          <p:grpSpPr>
            <a:xfrm>
              <a:off x="230313" y="1007293"/>
              <a:ext cx="6054914" cy="5116870"/>
              <a:chOff x="185867" y="846463"/>
              <a:chExt cx="6054914" cy="5384687"/>
            </a:xfrm>
          </p:grpSpPr>
          <p:pic>
            <p:nvPicPr>
              <p:cNvPr id="11" name="Image 10"/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24" t="8225" b="4504"/>
              <a:stretch/>
            </p:blipFill>
            <p:spPr>
              <a:xfrm>
                <a:off x="465481" y="846463"/>
                <a:ext cx="5775300" cy="5182538"/>
              </a:xfrm>
              <a:prstGeom prst="rect">
                <a:avLst/>
              </a:prstGeom>
            </p:spPr>
          </p:pic>
          <p:sp>
            <p:nvSpPr>
              <p:cNvPr id="12" name="Rectangle 11"/>
              <p:cNvSpPr/>
              <p:nvPr/>
            </p:nvSpPr>
            <p:spPr>
              <a:xfrm>
                <a:off x="803267" y="5228023"/>
                <a:ext cx="3773373" cy="179060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800469" y="4412316"/>
                <a:ext cx="3744502" cy="262115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800469" y="3918799"/>
                <a:ext cx="3750362" cy="232920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820602" y="2778236"/>
                <a:ext cx="3710318" cy="312367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6" name="ZoneTexte 15"/>
              <p:cNvSpPr txBox="1"/>
              <p:nvPr/>
            </p:nvSpPr>
            <p:spPr>
              <a:xfrm>
                <a:off x="3845451" y="2327780"/>
                <a:ext cx="7311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fr-FR" b="1" baseline="30000" dirty="0"/>
                  <a:t>214</a:t>
                </a:r>
                <a:r>
                  <a:rPr lang="fr-FR" b="1" dirty="0"/>
                  <a:t>Bi</a:t>
                </a:r>
              </a:p>
            </p:txBody>
          </p:sp>
          <p:sp>
            <p:nvSpPr>
              <p:cNvPr id="17" name="ZoneTexte 16"/>
              <p:cNvSpPr txBox="1"/>
              <p:nvPr/>
            </p:nvSpPr>
            <p:spPr>
              <a:xfrm>
                <a:off x="3916901" y="3494902"/>
                <a:ext cx="106282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fr-FR" b="1" baseline="30000" dirty="0"/>
                  <a:t>214</a:t>
                </a:r>
                <a:r>
                  <a:rPr lang="fr-FR" b="1" dirty="0"/>
                  <a:t>Pb</a:t>
                </a:r>
              </a:p>
            </p:txBody>
          </p:sp>
          <p:sp>
            <p:nvSpPr>
              <p:cNvPr id="18" name="ZoneTexte 17"/>
              <p:cNvSpPr txBox="1"/>
              <p:nvPr/>
            </p:nvSpPr>
            <p:spPr>
              <a:xfrm>
                <a:off x="4117927" y="4227650"/>
                <a:ext cx="105474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fr-FR" b="1" baseline="30000" dirty="0"/>
                  <a:t>135</a:t>
                </a:r>
                <a:r>
                  <a:rPr lang="fr-FR" b="1" dirty="0"/>
                  <a:t>Xe</a:t>
                </a:r>
              </a:p>
            </p:txBody>
          </p:sp>
          <p:sp>
            <p:nvSpPr>
              <p:cNvPr id="19" name="ZoneTexte 18"/>
              <p:cNvSpPr txBox="1"/>
              <p:nvPr/>
            </p:nvSpPr>
            <p:spPr>
              <a:xfrm>
                <a:off x="410537" y="5861818"/>
                <a:ext cx="18680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fr-FR" b="1" baseline="30000" dirty="0"/>
                  <a:t>131m</a:t>
                </a:r>
                <a:r>
                  <a:rPr lang="fr-FR" b="1" dirty="0"/>
                  <a:t>Xe </a:t>
                </a:r>
                <a:r>
                  <a:rPr lang="fr-FR" b="1" baseline="30000" dirty="0"/>
                  <a:t>133m</a:t>
                </a:r>
                <a:r>
                  <a:rPr lang="fr-FR" b="1" dirty="0"/>
                  <a:t>Xe</a:t>
                </a:r>
              </a:p>
            </p:txBody>
          </p:sp>
          <p:sp>
            <p:nvSpPr>
              <p:cNvPr id="20" name="ZoneTexte 19"/>
              <p:cNvSpPr txBox="1"/>
              <p:nvPr/>
            </p:nvSpPr>
            <p:spPr>
              <a:xfrm>
                <a:off x="4211045" y="4960398"/>
                <a:ext cx="10547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fr-FR" b="1" baseline="30000" dirty="0"/>
                  <a:t>133</a:t>
                </a:r>
                <a:r>
                  <a:rPr lang="fr-FR" b="1" dirty="0"/>
                  <a:t>Xe</a:t>
                </a: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324703" y="5461321"/>
                <a:ext cx="145958" cy="176297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651778" y="5452696"/>
                <a:ext cx="145958" cy="176297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ZoneTexte 22"/>
                  <p:cNvSpPr txBox="1"/>
                  <p:nvPr/>
                </p:nvSpPr>
                <p:spPr>
                  <a:xfrm>
                    <a:off x="185867" y="2327780"/>
                    <a:ext cx="400110" cy="1457206"/>
                  </a:xfrm>
                  <a:prstGeom prst="rect">
                    <a:avLst/>
                  </a:prstGeom>
                  <a:noFill/>
                </p:spPr>
                <p:txBody>
                  <a:bodyPr vert="vert270" wrap="square" rtlCol="0">
                    <a:spAutoFit/>
                  </a:bodyPr>
                  <a:lstStyle/>
                  <a:p>
                    <a:r>
                      <a:rPr lang="fr-FR" sz="1400" b="1" dirty="0">
                        <a:latin typeface="Bahnschrift SemiBold" panose="020B0502040204020203" pitchFamily="34" charset="0"/>
                        <a:cs typeface="Arial" panose="020B0604020202020204" pitchFamily="34" charset="0"/>
                      </a:rPr>
                      <a:t>Energy </a:t>
                    </a:r>
                    <a14:m>
                      <m:oMath xmlns:m="http://schemas.openxmlformats.org/officeDocument/2006/math">
                        <m:r>
                          <a:rPr lang="fr-FR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𝜸</m:t>
                        </m:r>
                        <m:r>
                          <a:rPr lang="fr-FR" sz="1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 [</m:t>
                        </m:r>
                        <m:r>
                          <a:rPr lang="fr-FR" sz="1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𝒌𝒆𝑽</m:t>
                        </m:r>
                      </m:oMath>
                    </a14:m>
                    <a:r>
                      <a:rPr lang="fr-FR" sz="1400" b="1" dirty="0">
                        <a:latin typeface="Bahnschrift SemiBold" panose="020B0502040204020203" pitchFamily="34" charset="0"/>
                        <a:cs typeface="Arial" panose="020B0604020202020204" pitchFamily="34" charset="0"/>
                      </a:rPr>
                      <a:t>]</a:t>
                    </a:r>
                  </a:p>
                </p:txBody>
              </p:sp>
            </mc:Choice>
            <mc:Fallback xmlns="">
              <p:sp>
                <p:nvSpPr>
                  <p:cNvPr id="24" name="ZoneTexte 2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5867" y="2327780"/>
                    <a:ext cx="400110" cy="1457206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r="-4615" b="-4846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ZoneTexte 9"/>
                <p:cNvSpPr txBox="1"/>
                <p:nvPr/>
              </p:nvSpPr>
              <p:spPr>
                <a:xfrm>
                  <a:off x="2843692" y="5843129"/>
                  <a:ext cx="1493358" cy="523220"/>
                </a:xfrm>
                <a:prstGeom prst="rect">
                  <a:avLst/>
                </a:prstGeom>
                <a:noFill/>
              </p:spPr>
              <p:txBody>
                <a:bodyPr vert="horz" wrap="square" rtlCol="0">
                  <a:spAutoFit/>
                </a:bodyPr>
                <a:lstStyle/>
                <a:p>
                  <a:r>
                    <a:rPr lang="fr-FR" sz="1400" b="1" dirty="0">
                      <a:latin typeface="Bahnschrift SemiBold" panose="020B0502040204020203" pitchFamily="34" charset="0"/>
                      <a:cs typeface="Arial" panose="020B0604020202020204" pitchFamily="34" charset="0"/>
                    </a:rPr>
                    <a:t>Energy </a:t>
                  </a:r>
                  <a14:m>
                    <m:oMath xmlns:m="http://schemas.openxmlformats.org/officeDocument/2006/math">
                      <m:r>
                        <a:rPr lang="fr-FR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𝜷</m:t>
                      </m:r>
                      <m:r>
                        <a:rPr lang="fr-FR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[</m:t>
                      </m:r>
                      <m:r>
                        <a:rPr lang="fr-FR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𝒌𝒆𝑽</m:t>
                      </m:r>
                      <m:r>
                        <a:rPr lang="fr-FR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]</m:t>
                      </m:r>
                    </m:oMath>
                  </a14:m>
                  <a:endParaRPr lang="fr-FR" sz="1400" b="1" dirty="0">
                    <a:latin typeface="Bahnschrift SemiBold" panose="020B0502040204020203" pitchFamily="34" charset="0"/>
                    <a:cs typeface="Arial" panose="020B0604020202020204" pitchFamily="34" charset="0"/>
                  </a:endParaRPr>
                </a:p>
                <a:p>
                  <a:endParaRPr lang="fr-FR" sz="1400" b="1" dirty="0">
                    <a:latin typeface="Bahnschrift SemiBold" panose="020B0502040204020203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5" name="ZoneTexte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43692" y="5843129"/>
                  <a:ext cx="1493358" cy="523220"/>
                </a:xfrm>
                <a:prstGeom prst="rect">
                  <a:avLst/>
                </a:prstGeom>
                <a:blipFill>
                  <a:blip r:embed="rId12"/>
                  <a:stretch>
                    <a:fillRect l="-1224" t="-2353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4" name="Espace réservé du contenu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6285227" y="1141101"/>
            <a:ext cx="5584556" cy="453231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52450" lvl="1" indent="-285750">
              <a:buFont typeface="Wingdings" panose="05000000000000000000" pitchFamily="2" charset="2"/>
              <a:buChar char="q"/>
            </a:pPr>
            <a:r>
              <a:rPr lang="fr-FR" dirty="0"/>
              <a:t>Method for high </a:t>
            </a:r>
            <a:r>
              <a:rPr lang="fr-FR" dirty="0" err="1"/>
              <a:t>resolution</a:t>
            </a:r>
            <a:r>
              <a:rPr lang="fr-FR" dirty="0"/>
              <a:t> </a:t>
            </a:r>
            <a:r>
              <a:rPr lang="fr-FR" dirty="0" err="1"/>
              <a:t>systems</a:t>
            </a:r>
            <a:r>
              <a:rPr lang="fr-FR" dirty="0"/>
              <a:t> at NDC</a:t>
            </a:r>
          </a:p>
          <a:p>
            <a:pPr marL="552450" lvl="1" indent="-285750">
              <a:buFont typeface="Wingdings" panose="05000000000000000000" pitchFamily="2" charset="2"/>
              <a:buChar char="q"/>
            </a:pPr>
            <a:r>
              <a:rPr lang="fr-FR" dirty="0"/>
              <a:t>One ROI for </a:t>
            </a:r>
            <a:r>
              <a:rPr lang="fr-FR" dirty="0" err="1"/>
              <a:t>each</a:t>
            </a:r>
            <a:r>
              <a:rPr lang="fr-FR" dirty="0"/>
              <a:t> </a:t>
            </a:r>
            <a:r>
              <a:rPr lang="fr-FR" dirty="0" err="1"/>
              <a:t>radioxenons</a:t>
            </a:r>
            <a:endParaRPr lang="fr-FR" dirty="0"/>
          </a:p>
          <a:p>
            <a:pPr marL="827088" lvl="2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fr-FR" sz="1600" dirty="0"/>
              <a:t>4 </a:t>
            </a:r>
            <a:r>
              <a:rPr lang="fr-FR" sz="1600" dirty="0" err="1"/>
              <a:t>radioxenons</a:t>
            </a:r>
            <a:endParaRPr lang="fr-FR" sz="1600" dirty="0"/>
          </a:p>
          <a:p>
            <a:pPr marL="827088" lvl="2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fr-FR" sz="1600" dirty="0"/>
              <a:t>Radon </a:t>
            </a:r>
            <a:r>
              <a:rPr lang="fr-FR" sz="1600" dirty="0" err="1"/>
              <a:t>daughters</a:t>
            </a:r>
            <a:r>
              <a:rPr lang="fr-FR" sz="1600" dirty="0"/>
              <a:t> (</a:t>
            </a:r>
            <a:r>
              <a:rPr lang="fr-FR" sz="1600" baseline="30000" dirty="0"/>
              <a:t>214</a:t>
            </a:r>
            <a:r>
              <a:rPr lang="fr-FR" sz="1600" dirty="0"/>
              <a:t>Bi + </a:t>
            </a:r>
            <a:r>
              <a:rPr lang="fr-FR" sz="1600" baseline="30000" dirty="0"/>
              <a:t>214</a:t>
            </a:r>
            <a:r>
              <a:rPr lang="fr-FR" sz="1600" dirty="0"/>
              <a:t>Pb)</a:t>
            </a:r>
          </a:p>
          <a:p>
            <a:pPr marL="552450" lvl="1" indent="-285750">
              <a:buFont typeface="Wingdings" panose="05000000000000000000" pitchFamily="2" charset="2"/>
              <a:buChar char="q"/>
            </a:pPr>
            <a:r>
              <a:rPr lang="fr-FR" dirty="0" err="1"/>
              <a:t>Subtraction</a:t>
            </a:r>
            <a:r>
              <a:rPr lang="fr-FR" dirty="0"/>
              <a:t> of </a:t>
            </a:r>
            <a:r>
              <a:rPr lang="fr-FR" dirty="0" err="1"/>
              <a:t>interferences</a:t>
            </a:r>
            <a:r>
              <a:rPr lang="fr-FR" dirty="0"/>
              <a:t> of </a:t>
            </a:r>
            <a:r>
              <a:rPr lang="fr-FR" dirty="0" err="1"/>
              <a:t>each</a:t>
            </a:r>
            <a:r>
              <a:rPr lang="fr-FR" dirty="0"/>
              <a:t> </a:t>
            </a:r>
            <a:r>
              <a:rPr lang="fr-FR" dirty="0" err="1"/>
              <a:t>radionuclide</a:t>
            </a:r>
            <a:endParaRPr lang="fr-FR" dirty="0"/>
          </a:p>
          <a:p>
            <a:pPr lvl="1" indent="0">
              <a:buNone/>
            </a:pP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ZoneTexte 24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6795774" y="3337555"/>
                <a:ext cx="564075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800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80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8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fr-FR" sz="28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𝑛𝑒𝑡</m:t>
                        </m:r>
                      </m:sub>
                    </m:sSub>
                    <m:r>
                      <a:rPr lang="fr-FR" sz="28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= </m:t>
                    </m:r>
                    <m:sSub>
                      <m:sSubPr>
                        <m:ctrlPr>
                          <a:rPr lang="fr-FR" sz="28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8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fr-FR" sz="28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𝑏𝑟𝑢𝑡</m:t>
                        </m:r>
                      </m:sub>
                    </m:sSub>
                    <m:r>
                      <a:rPr lang="fr-FR" sz="28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−</m:t>
                    </m:r>
                    <m:r>
                      <a:rPr lang="fr-FR" sz="28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fr-FR" sz="28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−</m:t>
                    </m:r>
                    <m:sSub>
                      <m:sSubPr>
                        <m:ctrlPr>
                          <a:rPr lang="fr-FR" sz="28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8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fr-FR" sz="28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fr-FR" sz="28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fr-FR" sz="28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𝑛𝑒𝑡</m:t>
                        </m:r>
                      </m:sub>
                    </m:sSub>
                  </m:oMath>
                </a14:m>
                <a:endParaRPr lang="fr-FR" sz="280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5" name="ZoneTexte 24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3"/>
                </p:custDataLst>
              </p:nvPr>
            </p:nvSpPr>
            <p:spPr>
              <a:xfrm>
                <a:off x="6795774" y="3337555"/>
                <a:ext cx="5640753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ZoneTexte 25"/>
          <p:cNvSpPr txBox="1"/>
          <p:nvPr>
            <p:custDataLst>
              <p:tags r:id="rId5"/>
            </p:custDataLst>
          </p:nvPr>
        </p:nvSpPr>
        <p:spPr>
          <a:xfrm>
            <a:off x="6977762" y="4103514"/>
            <a:ext cx="45276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200" dirty="0"/>
              <a:t>C</a:t>
            </a:r>
            <a:r>
              <a:rPr lang="fr-FR" sz="1200" baseline="-25000" dirty="0"/>
              <a:t>net</a:t>
            </a:r>
            <a:r>
              <a:rPr lang="fr-FR" sz="1200" dirty="0"/>
              <a:t> : net count in the ROI (matrix 6x1)</a:t>
            </a:r>
          </a:p>
          <a:p>
            <a:pPr>
              <a:lnSpc>
                <a:spcPct val="150000"/>
              </a:lnSpc>
            </a:pPr>
            <a:r>
              <a:rPr lang="fr-FR" sz="1200" dirty="0" err="1"/>
              <a:t>C</a:t>
            </a:r>
            <a:r>
              <a:rPr lang="fr-FR" sz="1200" baseline="-25000" dirty="0" err="1"/>
              <a:t>brut</a:t>
            </a:r>
            <a:r>
              <a:rPr lang="fr-FR" sz="1200" dirty="0"/>
              <a:t> : </a:t>
            </a:r>
            <a:r>
              <a:rPr lang="fr-FR" sz="1200" dirty="0" err="1"/>
              <a:t>gross</a:t>
            </a:r>
            <a:r>
              <a:rPr lang="fr-FR" sz="1200" dirty="0"/>
              <a:t> count in the ROI (matrix 6x1)</a:t>
            </a:r>
          </a:p>
          <a:p>
            <a:pPr>
              <a:lnSpc>
                <a:spcPct val="150000"/>
              </a:lnSpc>
            </a:pPr>
            <a:r>
              <a:rPr lang="fr-FR" sz="1200" dirty="0"/>
              <a:t>B : background in the ROI (matrix 6x1)</a:t>
            </a:r>
          </a:p>
          <a:p>
            <a:pPr>
              <a:lnSpc>
                <a:spcPct val="150000"/>
              </a:lnSpc>
            </a:pPr>
            <a:r>
              <a:rPr lang="fr-FR" sz="1200" dirty="0"/>
              <a:t>R : </a:t>
            </a:r>
            <a:r>
              <a:rPr lang="fr-FR" sz="1200" dirty="0" err="1"/>
              <a:t>interference</a:t>
            </a:r>
            <a:r>
              <a:rPr lang="fr-FR" sz="1200" dirty="0"/>
              <a:t> matrix (matrix 6x6)</a:t>
            </a:r>
          </a:p>
          <a:p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6</a:t>
            </a:fld>
            <a:r>
              <a:rPr lang="fr-FR" dirty="0"/>
              <a:t> / 17</a:t>
            </a:r>
          </a:p>
        </p:txBody>
      </p:sp>
    </p:spTree>
    <p:extLst>
      <p:ext uri="{BB962C8B-B14F-4D97-AF65-F5344CB8AC3E}">
        <p14:creationId xmlns:p14="http://schemas.microsoft.com/office/powerpoint/2010/main" val="1668321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23888" y="314036"/>
            <a:ext cx="10836275" cy="871827"/>
          </a:xfrm>
        </p:spPr>
        <p:txBody>
          <a:bodyPr/>
          <a:lstStyle/>
          <a:p>
            <a:r>
              <a:rPr lang="fr-FR" dirty="0"/>
              <a:t>The </a:t>
            </a:r>
            <a:r>
              <a:rPr lang="fr-FR" dirty="0" err="1"/>
              <a:t>overlap</a:t>
            </a:r>
            <a:r>
              <a:rPr lang="fr-FR" dirty="0"/>
              <a:t> </a:t>
            </a:r>
            <a:r>
              <a:rPr lang="fr-FR" dirty="0" err="1"/>
              <a:t>problem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349" y="959359"/>
            <a:ext cx="7118539" cy="4590202"/>
          </a:xfrm>
          <a:prstGeom prst="rect">
            <a:avLst/>
          </a:prstGeom>
        </p:spPr>
      </p:pic>
      <p:sp>
        <p:nvSpPr>
          <p:cNvPr id="12" name="Rectangle 11"/>
          <p:cNvSpPr/>
          <p:nvPr>
            <p:custDataLst>
              <p:tags r:id="rId3"/>
            </p:custDataLst>
          </p:nvPr>
        </p:nvSpPr>
        <p:spPr>
          <a:xfrm>
            <a:off x="3251281" y="2879751"/>
            <a:ext cx="5245391" cy="746904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algn="ctr"/>
            <a:endParaRPr lang="fr-FR" sz="3200" dirty="0"/>
          </a:p>
        </p:txBody>
      </p:sp>
      <p:sp>
        <p:nvSpPr>
          <p:cNvPr id="18" name="Rectangle 17"/>
          <p:cNvSpPr/>
          <p:nvPr>
            <p:custDataLst>
              <p:tags r:id="rId4"/>
            </p:custDataLst>
          </p:nvPr>
        </p:nvSpPr>
        <p:spPr>
          <a:xfrm>
            <a:off x="6425346" y="2879751"/>
            <a:ext cx="1141245" cy="746904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algn="ctr"/>
            <a:endParaRPr lang="fr-FR" sz="3200" dirty="0"/>
          </a:p>
        </p:txBody>
      </p:sp>
      <p:sp>
        <p:nvSpPr>
          <p:cNvPr id="19" name="Rectangle 18"/>
          <p:cNvSpPr/>
          <p:nvPr>
            <p:custDataLst>
              <p:tags r:id="rId5"/>
            </p:custDataLst>
          </p:nvPr>
        </p:nvSpPr>
        <p:spPr>
          <a:xfrm>
            <a:off x="5122294" y="2879751"/>
            <a:ext cx="1288721" cy="746904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algn="ctr"/>
            <a:endParaRPr lang="fr-FR" sz="3200" dirty="0"/>
          </a:p>
        </p:txBody>
      </p:sp>
      <p:sp>
        <p:nvSpPr>
          <p:cNvPr id="28" name="ZoneTexte 27"/>
          <p:cNvSpPr txBox="1"/>
          <p:nvPr>
            <p:custDataLst>
              <p:tags r:id="rId6"/>
            </p:custDataLst>
          </p:nvPr>
        </p:nvSpPr>
        <p:spPr>
          <a:xfrm>
            <a:off x="7518027" y="2271871"/>
            <a:ext cx="11432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aseline="30000" dirty="0">
                <a:solidFill>
                  <a:srgbClr val="FF0000"/>
                </a:solidFill>
              </a:rPr>
              <a:t>133</a:t>
            </a:r>
            <a:r>
              <a:rPr lang="fr-FR" sz="3200" dirty="0">
                <a:solidFill>
                  <a:srgbClr val="FF0000"/>
                </a:solidFill>
              </a:rPr>
              <a:t>Xe</a:t>
            </a:r>
            <a:endParaRPr lang="fr-FR" sz="3200" baseline="30000" dirty="0">
              <a:solidFill>
                <a:srgbClr val="FF0000"/>
              </a:solidFill>
            </a:endParaRPr>
          </a:p>
        </p:txBody>
      </p:sp>
      <p:sp>
        <p:nvSpPr>
          <p:cNvPr id="29" name="ZoneTexte 28"/>
          <p:cNvSpPr txBox="1"/>
          <p:nvPr>
            <p:custDataLst>
              <p:tags r:id="rId7"/>
            </p:custDataLst>
          </p:nvPr>
        </p:nvSpPr>
        <p:spPr>
          <a:xfrm>
            <a:off x="5124535" y="3740320"/>
            <a:ext cx="13708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aseline="30000" dirty="0">
                <a:solidFill>
                  <a:srgbClr val="7030A0"/>
                </a:solidFill>
              </a:rPr>
              <a:t>131m</a:t>
            </a:r>
            <a:r>
              <a:rPr lang="fr-FR" sz="3200" dirty="0">
                <a:solidFill>
                  <a:srgbClr val="7030A0"/>
                </a:solidFill>
              </a:rPr>
              <a:t>Xe</a:t>
            </a:r>
            <a:endParaRPr lang="fr-FR" sz="3200" baseline="30000" dirty="0">
              <a:solidFill>
                <a:srgbClr val="7030A0"/>
              </a:solidFill>
            </a:endParaRPr>
          </a:p>
        </p:txBody>
      </p:sp>
      <p:sp>
        <p:nvSpPr>
          <p:cNvPr id="30" name="ZoneTexte 29"/>
          <p:cNvSpPr txBox="1"/>
          <p:nvPr>
            <p:custDataLst>
              <p:tags r:id="rId8"/>
            </p:custDataLst>
          </p:nvPr>
        </p:nvSpPr>
        <p:spPr>
          <a:xfrm>
            <a:off x="6358588" y="3707350"/>
            <a:ext cx="13708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aseline="30000" dirty="0">
                <a:solidFill>
                  <a:schemeClr val="accent1">
                    <a:lumMod val="75000"/>
                  </a:schemeClr>
                </a:solidFill>
              </a:rPr>
              <a:t>133m</a:t>
            </a:r>
            <a:r>
              <a:rPr lang="fr-FR" sz="3200" dirty="0">
                <a:solidFill>
                  <a:schemeClr val="accent1">
                    <a:lumMod val="75000"/>
                  </a:schemeClr>
                </a:solidFill>
              </a:rPr>
              <a:t>Xe</a:t>
            </a:r>
            <a:endParaRPr lang="fr-FR" sz="3200" baseline="30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506502" y="5699348"/>
            <a:ext cx="7704172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>
                <a:solidFill>
                  <a:srgbClr val="FF0000"/>
                </a:solidFill>
                <a:sym typeface="Wingdings" panose="05000000000000000000" pitchFamily="2" charset="2"/>
              </a:rPr>
              <a:t>Low</a:t>
            </a:r>
            <a:r>
              <a:rPr lang="fr-FR" b="1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fr-FR" b="1" dirty="0" err="1">
                <a:solidFill>
                  <a:srgbClr val="FF0000"/>
                </a:solidFill>
                <a:sym typeface="Wingdings" panose="05000000000000000000" pitchFamily="2" charset="2"/>
              </a:rPr>
              <a:t>activity</a:t>
            </a:r>
            <a:r>
              <a:rPr lang="fr-FR" b="1" dirty="0">
                <a:solidFill>
                  <a:srgbClr val="FF0000"/>
                </a:solidFill>
                <a:sym typeface="Wingdings" panose="05000000000000000000" pitchFamily="2" charset="2"/>
              </a:rPr>
              <a:t> + </a:t>
            </a:r>
            <a:r>
              <a:rPr lang="fr-FR" b="1" dirty="0" err="1">
                <a:solidFill>
                  <a:srgbClr val="FF0000"/>
                </a:solidFill>
                <a:sym typeface="Wingdings" panose="05000000000000000000" pitchFamily="2" charset="2"/>
              </a:rPr>
              <a:t>overlap</a:t>
            </a:r>
            <a:r>
              <a:rPr lang="fr-FR" b="1" dirty="0">
                <a:solidFill>
                  <a:srgbClr val="FF0000"/>
                </a:solidFill>
                <a:sym typeface="Wingdings" panose="05000000000000000000" pitchFamily="2" charset="2"/>
              </a:rPr>
              <a:t>   </a:t>
            </a:r>
            <a:r>
              <a:rPr lang="fr-FR" b="1" dirty="0" err="1">
                <a:solidFill>
                  <a:srgbClr val="FF0000"/>
                </a:solidFill>
                <a:latin typeface="Poppins Black" panose="00000A00000000000000" pitchFamily="2" charset="0"/>
                <a:cs typeface="Poppins Black" panose="00000A00000000000000" pitchFamily="2" charset="0"/>
                <a:sym typeface="Wingdings" panose="05000000000000000000" pitchFamily="2" charset="2"/>
              </a:rPr>
              <a:t>Complex</a:t>
            </a:r>
            <a:r>
              <a:rPr lang="fr-FR" b="1" dirty="0">
                <a:solidFill>
                  <a:srgbClr val="FF0000"/>
                </a:solidFill>
                <a:latin typeface="Poppins Black" panose="00000A00000000000000" pitchFamily="2" charset="0"/>
                <a:cs typeface="Poppins Black" panose="00000A00000000000000" pitchFamily="2" charset="0"/>
                <a:sym typeface="Wingdings" panose="05000000000000000000" pitchFamily="2" charset="2"/>
              </a:rPr>
              <a:t> to analyse </a:t>
            </a:r>
          </a:p>
          <a:p>
            <a:pPr algn="ctr"/>
            <a:r>
              <a:rPr lang="fr-FR" b="1" dirty="0">
                <a:solidFill>
                  <a:srgbClr val="FF0000"/>
                </a:solidFill>
                <a:latin typeface="Poppins Black" panose="00000A00000000000000" pitchFamily="2" charset="0"/>
                <a:cs typeface="Poppins Black" panose="00000A00000000000000" pitchFamily="2" charset="0"/>
                <a:sym typeface="Wingdings" panose="05000000000000000000" pitchFamily="2" charset="2"/>
              </a:rPr>
              <a:t>		                                   </a:t>
            </a:r>
            <a:r>
              <a:rPr lang="fr-FR" b="1" dirty="0" err="1">
                <a:solidFill>
                  <a:srgbClr val="FF0000"/>
                </a:solidFill>
                <a:latin typeface="Poppins Black" panose="00000A00000000000000" pitchFamily="2" charset="0"/>
                <a:cs typeface="Poppins Black" panose="00000A00000000000000" pitchFamily="2" charset="0"/>
                <a:sym typeface="Wingdings" panose="05000000000000000000" pitchFamily="2" charset="2"/>
              </a:rPr>
              <a:t>Research</a:t>
            </a:r>
            <a:r>
              <a:rPr lang="fr-FR" b="1" dirty="0">
                <a:solidFill>
                  <a:srgbClr val="FF0000"/>
                </a:solidFill>
                <a:latin typeface="Poppins Black" panose="00000A00000000000000" pitchFamily="2" charset="0"/>
                <a:cs typeface="Poppins Black" panose="00000A00000000000000" pitchFamily="2" charset="0"/>
                <a:sym typeface="Wingdings" panose="05000000000000000000" pitchFamily="2" charset="2"/>
              </a:rPr>
              <a:t> of a new </a:t>
            </a:r>
            <a:r>
              <a:rPr lang="fr-FR" b="1" dirty="0" err="1">
                <a:solidFill>
                  <a:srgbClr val="FF0000"/>
                </a:solidFill>
                <a:latin typeface="Poppins Black" panose="00000A00000000000000" pitchFamily="2" charset="0"/>
                <a:cs typeface="Poppins Black" panose="00000A00000000000000" pitchFamily="2" charset="0"/>
                <a:sym typeface="Wingdings" panose="05000000000000000000" pitchFamily="2" charset="2"/>
              </a:rPr>
              <a:t>method</a:t>
            </a:r>
            <a:endParaRPr lang="fr-FR" b="1" dirty="0">
              <a:solidFill>
                <a:srgbClr val="FF0000"/>
              </a:solidFill>
              <a:latin typeface="Poppins Black" panose="00000A00000000000000" pitchFamily="2" charset="0"/>
              <a:cs typeface="Poppins Black" panose="00000A00000000000000" pitchFamily="2" charset="0"/>
            </a:endParaRPr>
          </a:p>
          <a:p>
            <a:pPr algn="ctr"/>
            <a:endParaRPr lang="fr-FR" dirty="0"/>
          </a:p>
        </p:txBody>
      </p:sp>
      <p:sp>
        <p:nvSpPr>
          <p:cNvPr id="17" name="Espace réservé du numéro de diapositive 4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11339682" y="6374631"/>
            <a:ext cx="6937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BC77A0-1F4E-42FF-9FFC-F45C3A64AF90}" type="slidenum">
              <a:rPr lang="fr-FR" smtClean="0"/>
              <a:pPr/>
              <a:t>7</a:t>
            </a:fld>
            <a:r>
              <a:rPr lang="fr-FR" dirty="0"/>
              <a:t> / 17</a:t>
            </a:r>
          </a:p>
        </p:txBody>
      </p:sp>
    </p:spTree>
    <p:extLst>
      <p:ext uri="{BB962C8B-B14F-4D97-AF65-F5344CB8AC3E}">
        <p14:creationId xmlns:p14="http://schemas.microsoft.com/office/powerpoint/2010/main" val="615134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509927" y="988701"/>
            <a:ext cx="11448393" cy="453231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fr-FR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Hypothesis</a:t>
            </a:r>
            <a:r>
              <a:rPr lang="fr-F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multi-</a:t>
            </a:r>
            <a:r>
              <a:rPr lang="el-G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</a:t>
            </a:r>
            <a:r>
              <a:rPr lang="fr-F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spectrum</a:t>
            </a:r>
            <a:r>
              <a:rPr lang="fr-F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 </a:t>
            </a:r>
            <a:r>
              <a:rPr lang="fr-FR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linear</a:t>
            </a:r>
            <a:r>
              <a:rPr lang="fr-F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combination</a:t>
            </a:r>
            <a:r>
              <a:rPr lang="fr-F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of </a:t>
            </a:r>
            <a:r>
              <a:rPr lang="fr-FR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individual</a:t>
            </a:r>
            <a:r>
              <a:rPr lang="fr-F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spectra</a:t>
            </a:r>
            <a:r>
              <a:rPr lang="fr-F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*</a:t>
            </a:r>
          </a:p>
          <a:p>
            <a:pPr marL="552450" lvl="1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fr-FR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Spectral </a:t>
            </a:r>
            <a:r>
              <a:rPr lang="fr-FR" sz="16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unmixing</a:t>
            </a:r>
            <a:r>
              <a:rPr lang="fr-FR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: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calculation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of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individual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abundances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in the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spectrum</a:t>
            </a: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52450" lvl="1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fr-FR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Data </a:t>
            </a:r>
            <a:r>
              <a:rPr lang="fr-FR" sz="16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library</a:t>
            </a:r>
            <a:r>
              <a:rPr lang="fr-FR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of </a:t>
            </a:r>
            <a:r>
              <a:rPr lang="fr-FR" sz="16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reference</a:t>
            </a:r>
            <a:r>
              <a:rPr lang="fr-FR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sz="16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spectra</a:t>
            </a:r>
            <a:r>
              <a:rPr lang="fr-FR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: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reference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spectra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depend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of the detector, the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radionuclide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and the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environment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</a:p>
          <a:p>
            <a:pPr marL="552450" lvl="1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52450" lvl="1" indent="-285750">
              <a:spcBef>
                <a:spcPts val="600"/>
              </a:spcBef>
              <a:buFont typeface="Wingdings" panose="05000000000000000000" pitchFamily="2" charset="2"/>
              <a:buChar char="q"/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52450" lvl="1" indent="-285750">
              <a:spcBef>
                <a:spcPts val="600"/>
              </a:spcBef>
              <a:buFont typeface="Wingdings" panose="05000000000000000000" pitchFamily="2" charset="2"/>
              <a:buChar char="q"/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52450" lvl="1" indent="-285750">
              <a:spcBef>
                <a:spcPts val="600"/>
              </a:spcBef>
              <a:buFont typeface="Wingdings" panose="05000000000000000000" pitchFamily="2" charset="2"/>
              <a:buChar char="q"/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52450" lvl="1" indent="-285750">
              <a:spcBef>
                <a:spcPts val="600"/>
              </a:spcBef>
              <a:buFont typeface="Wingdings" panose="05000000000000000000" pitchFamily="2" charset="2"/>
              <a:buChar char="q"/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52450" lvl="1" indent="-285750">
              <a:spcBef>
                <a:spcPts val="600"/>
              </a:spcBef>
              <a:buFont typeface="Wingdings" panose="05000000000000000000" pitchFamily="2" charset="2"/>
              <a:buChar char="q"/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52450" lvl="1" indent="-285750">
              <a:spcBef>
                <a:spcPts val="600"/>
              </a:spcBef>
              <a:buFont typeface="Wingdings" panose="05000000000000000000" pitchFamily="2" charset="2"/>
              <a:buChar char="q"/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52450" lvl="1" indent="-285750">
              <a:spcBef>
                <a:spcPts val="600"/>
              </a:spcBef>
              <a:buFont typeface="Wingdings" panose="05000000000000000000" pitchFamily="2" charset="2"/>
              <a:buChar char="q"/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52450" lvl="1" indent="-285750">
              <a:spcBef>
                <a:spcPts val="600"/>
              </a:spcBef>
              <a:buFont typeface="Wingdings" panose="05000000000000000000" pitchFamily="2" charset="2"/>
              <a:buChar char="q"/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endParaRPr lang="fr-FR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fr-F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No ROI </a:t>
            </a:r>
            <a:r>
              <a:rPr lang="fr-FR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analysis</a:t>
            </a:r>
            <a:r>
              <a:rPr lang="fr-F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, no </a:t>
            </a:r>
            <a:r>
              <a:rPr lang="fr-FR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peak</a:t>
            </a:r>
            <a:r>
              <a:rPr lang="fr-F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search</a:t>
            </a:r>
            <a:r>
              <a:rPr lang="fr-F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b="1" dirty="0">
                <a:solidFill>
                  <a:srgbClr val="FF0000"/>
                </a:solidFill>
                <a:sym typeface="Wingdings" panose="05000000000000000000" pitchFamily="2" charset="2"/>
              </a:rPr>
              <a:t> global </a:t>
            </a:r>
            <a:r>
              <a:rPr lang="fr-FR" b="1" dirty="0" err="1">
                <a:solidFill>
                  <a:srgbClr val="FF0000"/>
                </a:solidFill>
                <a:sym typeface="Wingdings" panose="05000000000000000000" pitchFamily="2" charset="2"/>
              </a:rPr>
              <a:t>analysis</a:t>
            </a:r>
            <a:r>
              <a:rPr lang="fr-FR" b="1" dirty="0">
                <a:solidFill>
                  <a:srgbClr val="FF0000"/>
                </a:solidFill>
                <a:sym typeface="Wingdings" panose="05000000000000000000" pitchFamily="2" charset="2"/>
              </a:rPr>
              <a:t> of the </a:t>
            </a:r>
            <a:r>
              <a:rPr lang="fr-FR" b="1" dirty="0" err="1">
                <a:solidFill>
                  <a:srgbClr val="FF0000"/>
                </a:solidFill>
                <a:sym typeface="Wingdings" panose="05000000000000000000" pitchFamily="2" charset="2"/>
              </a:rPr>
              <a:t>spectrum</a:t>
            </a:r>
            <a:r>
              <a:rPr lang="fr-FR" b="1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</a:p>
          <a:p>
            <a:pPr marL="552450" lvl="1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background </a:t>
            </a:r>
            <a:r>
              <a:rPr lang="fr-FR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used</a:t>
            </a: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as a </a:t>
            </a:r>
            <a:r>
              <a:rPr lang="fr-FR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reference</a:t>
            </a: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spectrum</a:t>
            </a: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and </a:t>
            </a:r>
            <a:r>
              <a:rPr lang="fr-FR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add</a:t>
            </a: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in the data </a:t>
            </a:r>
            <a:r>
              <a:rPr lang="fr-FR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library</a:t>
            </a: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.</a:t>
            </a:r>
            <a:endParaRPr lang="fr-FR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52450" lvl="1" indent="-285750">
              <a:buFont typeface="Wingdings" panose="05000000000000000000" pitchFamily="2" charset="2"/>
              <a:buChar char="q"/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9" name="Titre 5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509928" y="242453"/>
            <a:ext cx="10836275" cy="8718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New </a:t>
            </a:r>
            <a:r>
              <a:rPr lang="fr-FR" dirty="0" err="1"/>
              <a:t>method</a:t>
            </a:r>
            <a:r>
              <a:rPr lang="fr-FR" dirty="0"/>
              <a:t> « Spectral </a:t>
            </a:r>
            <a:r>
              <a:rPr lang="fr-FR" dirty="0" err="1"/>
              <a:t>unmixing</a:t>
            </a:r>
            <a:r>
              <a:rPr lang="fr-FR" dirty="0"/>
              <a:t> » (1/3)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8</a:t>
            </a:fld>
            <a:r>
              <a:rPr lang="fr-FR" dirty="0"/>
              <a:t> / 17</a:t>
            </a:r>
          </a:p>
        </p:txBody>
      </p:sp>
      <p:sp>
        <p:nvSpPr>
          <p:cNvPr id="5" name="ZoneTexte 4"/>
          <p:cNvSpPr txBox="1"/>
          <p:nvPr>
            <p:custDataLst>
              <p:tags r:id="rId4"/>
            </p:custDataLst>
          </p:nvPr>
        </p:nvSpPr>
        <p:spPr>
          <a:xfrm>
            <a:off x="3508223" y="6339443"/>
            <a:ext cx="4839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i="1" dirty="0"/>
              <a:t>* </a:t>
            </a:r>
            <a:r>
              <a:rPr lang="en-GB" sz="900" i="1" dirty="0" err="1"/>
              <a:t>Paradis</a:t>
            </a:r>
            <a:r>
              <a:rPr lang="en-GB" sz="900" i="1" dirty="0"/>
              <a:t> H. et al. Spectral </a:t>
            </a:r>
            <a:r>
              <a:rPr lang="en-GB" sz="900" i="1" dirty="0" err="1"/>
              <a:t>unmixing</a:t>
            </a:r>
            <a:r>
              <a:rPr lang="en-GB" sz="900" i="1" dirty="0"/>
              <a:t> applied to fast identification of gamma-emitting radionuclides using </a:t>
            </a:r>
            <a:r>
              <a:rPr lang="en-GB" sz="900" i="1" dirty="0" err="1"/>
              <a:t>NaI</a:t>
            </a:r>
            <a:r>
              <a:rPr lang="en-GB" sz="900" i="1" dirty="0"/>
              <a:t>(Tl) detectors, Applied Radiation and Isotopes, 158 (2020) 109068.</a:t>
            </a:r>
            <a:endParaRPr lang="fr-FR" sz="900" dirty="0"/>
          </a:p>
        </p:txBody>
      </p:sp>
      <p:sp>
        <p:nvSpPr>
          <p:cNvPr id="6" name="ZoneTexte 5"/>
          <p:cNvSpPr txBox="1"/>
          <p:nvPr/>
        </p:nvSpPr>
        <p:spPr>
          <a:xfrm>
            <a:off x="5928064" y="5015883"/>
            <a:ext cx="1493668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000" b="1" dirty="0" err="1">
                <a:solidFill>
                  <a:schemeClr val="bg1">
                    <a:lumMod val="50000"/>
                  </a:schemeClr>
                </a:solidFill>
              </a:rPr>
              <a:t>Energy</a:t>
            </a:r>
            <a:r>
              <a:rPr lang="fr-FR" sz="1000" b="1" dirty="0">
                <a:solidFill>
                  <a:schemeClr val="bg1">
                    <a:lumMod val="50000"/>
                  </a:schemeClr>
                </a:solidFill>
              </a:rPr>
              <a:t> (chanel)</a:t>
            </a:r>
          </a:p>
        </p:txBody>
      </p:sp>
      <p:grpSp>
        <p:nvGrpSpPr>
          <p:cNvPr id="12" name="Groupe 11"/>
          <p:cNvGrpSpPr/>
          <p:nvPr/>
        </p:nvGrpSpPr>
        <p:grpSpPr>
          <a:xfrm>
            <a:off x="3224896" y="2062733"/>
            <a:ext cx="5939872" cy="3136647"/>
            <a:chOff x="3224896" y="2062733"/>
            <a:chExt cx="5939872" cy="3136647"/>
          </a:xfrm>
        </p:grpSpPr>
        <p:pic>
          <p:nvPicPr>
            <p:cNvPr id="8" name="Image 7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8"/>
            <a:stretch>
              <a:fillRect/>
            </a:stretch>
          </p:blipFill>
          <p:spPr>
            <a:xfrm>
              <a:off x="3303478" y="2062733"/>
              <a:ext cx="5861290" cy="3136647"/>
            </a:xfrm>
            <a:prstGeom prst="rect">
              <a:avLst/>
            </a:prstGeom>
          </p:spPr>
        </p:pic>
        <p:sp>
          <p:nvSpPr>
            <p:cNvPr id="3" name="ZoneTexte 2"/>
            <p:cNvSpPr txBox="1"/>
            <p:nvPr/>
          </p:nvSpPr>
          <p:spPr>
            <a:xfrm>
              <a:off x="3224896" y="2847974"/>
              <a:ext cx="338554" cy="1184047"/>
            </a:xfrm>
            <a:prstGeom prst="rect">
              <a:avLst/>
            </a:prstGeom>
            <a:solidFill>
              <a:schemeClr val="bg1"/>
            </a:solidFill>
          </p:spPr>
          <p:txBody>
            <a:bodyPr vert="vert270" wrap="square" rtlCol="0">
              <a:spAutoFit/>
            </a:bodyPr>
            <a:lstStyle/>
            <a:p>
              <a:r>
                <a:rPr lang="fr-FR" sz="1000" b="1" dirty="0" err="1">
                  <a:solidFill>
                    <a:schemeClr val="bg1">
                      <a:lumMod val="50000"/>
                    </a:schemeClr>
                  </a:solidFill>
                </a:rPr>
                <a:t>Probability</a:t>
              </a:r>
              <a:endParaRPr lang="fr-FR" sz="10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8180851" y="2500237"/>
              <a:ext cx="918762" cy="106695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1000" baseline="30000" dirty="0"/>
                <a:t>137</a:t>
              </a:r>
              <a:r>
                <a:rPr lang="fr-FR" sz="1000" dirty="0"/>
                <a:t>Cs</a:t>
              </a:r>
            </a:p>
            <a:p>
              <a:endParaRPr lang="fr-FR" sz="1000" baseline="30000" dirty="0"/>
            </a:p>
            <a:p>
              <a:r>
                <a:rPr lang="fr-FR" sz="1000" baseline="30000" dirty="0"/>
                <a:t>Background</a:t>
              </a:r>
            </a:p>
            <a:p>
              <a:r>
                <a:rPr lang="fr-FR" sz="1000" baseline="30000" dirty="0"/>
                <a:t>40</a:t>
              </a:r>
              <a:r>
                <a:rPr lang="fr-FR" sz="1000" dirty="0"/>
                <a:t>K</a:t>
              </a:r>
            </a:p>
            <a:p>
              <a:r>
                <a:rPr lang="fr-FR" sz="1000" baseline="30000" dirty="0"/>
                <a:t>60</a:t>
              </a:r>
              <a:r>
                <a:rPr lang="fr-FR" sz="1000" dirty="0"/>
                <a:t>Co</a:t>
              </a:r>
            </a:p>
            <a:p>
              <a:endParaRPr lang="fr-FR" sz="1000" baseline="30000" dirty="0"/>
            </a:p>
            <a:p>
              <a:r>
                <a:rPr lang="fr-FR" sz="1000" baseline="30000" dirty="0"/>
                <a:t>Global </a:t>
              </a:r>
              <a:r>
                <a:rPr lang="fr-FR" sz="1000" baseline="30000" dirty="0" err="1"/>
                <a:t>spectrum</a:t>
              </a:r>
              <a:endParaRPr lang="fr-FR" sz="1000" baseline="30000" dirty="0"/>
            </a:p>
            <a:p>
              <a:endParaRPr lang="fr-FR" sz="1000" baseline="30000" dirty="0"/>
            </a:p>
          </p:txBody>
        </p:sp>
      </p:grpSp>
      <p:sp>
        <p:nvSpPr>
          <p:cNvPr id="2" name="ZoneTexte 1"/>
          <p:cNvSpPr txBox="1"/>
          <p:nvPr>
            <p:custDataLst>
              <p:tags r:id="rId5"/>
            </p:custDataLst>
          </p:nvPr>
        </p:nvSpPr>
        <p:spPr>
          <a:xfrm>
            <a:off x="4509233" y="2081783"/>
            <a:ext cx="3593035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Global </a:t>
            </a:r>
            <a:r>
              <a:rPr lang="fr-FR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spectrum</a:t>
            </a:r>
            <a:r>
              <a:rPr lang="fr-FR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= </a:t>
            </a:r>
            <a:r>
              <a:rPr lang="el-GR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Σ</a:t>
            </a:r>
            <a:r>
              <a:rPr lang="fr-FR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fr-FR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individual</a:t>
            </a:r>
            <a:r>
              <a:rPr lang="fr-FR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fr-FR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spectra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3343154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/>
        </p:nvGrpSpPr>
        <p:grpSpPr>
          <a:xfrm>
            <a:off x="6241563" y="1905671"/>
            <a:ext cx="2814700" cy="1536609"/>
            <a:chOff x="5461424" y="2612558"/>
            <a:chExt cx="2814700" cy="1536609"/>
          </a:xfrm>
        </p:grpSpPr>
        <p:sp>
          <p:nvSpPr>
            <p:cNvPr id="8" name="Ellipse 7"/>
            <p:cNvSpPr/>
            <p:nvPr/>
          </p:nvSpPr>
          <p:spPr>
            <a:xfrm>
              <a:off x="5858786" y="2612558"/>
              <a:ext cx="331164" cy="36663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cxnSp>
          <p:nvCxnSpPr>
            <p:cNvPr id="9" name="Connecteur droit 8"/>
            <p:cNvCxnSpPr>
              <a:endCxn id="8" idx="5"/>
            </p:cNvCxnSpPr>
            <p:nvPr/>
          </p:nvCxnSpPr>
          <p:spPr>
            <a:xfrm flipH="1" flipV="1">
              <a:off x="6141452" y="2925500"/>
              <a:ext cx="263900" cy="56113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ZoneTexte 9"/>
            <p:cNvSpPr txBox="1"/>
            <p:nvPr/>
          </p:nvSpPr>
          <p:spPr>
            <a:xfrm>
              <a:off x="5461424" y="3456670"/>
              <a:ext cx="2814700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300" dirty="0" err="1">
                  <a:solidFill>
                    <a:srgbClr val="FF0000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Abundance</a:t>
              </a:r>
              <a:r>
                <a:rPr lang="fr-FR" sz="1300" dirty="0">
                  <a:solidFill>
                    <a:srgbClr val="FF0000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of a certain </a:t>
              </a:r>
              <a:r>
                <a:rPr lang="fr-FR" sz="1300" dirty="0" err="1">
                  <a:solidFill>
                    <a:srgbClr val="FF0000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radionuclide</a:t>
              </a:r>
              <a:r>
                <a:rPr lang="fr-FR" sz="1300" dirty="0">
                  <a:solidFill>
                    <a:srgbClr val="FF0000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in the </a:t>
              </a:r>
              <a:r>
                <a:rPr lang="fr-FR" sz="1300" dirty="0" err="1">
                  <a:solidFill>
                    <a:srgbClr val="FF0000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measured</a:t>
              </a:r>
              <a:r>
                <a:rPr lang="fr-FR" sz="1300" dirty="0">
                  <a:solidFill>
                    <a:srgbClr val="FF0000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fr-FR" sz="1300" dirty="0" err="1">
                  <a:solidFill>
                    <a:srgbClr val="FF0000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sample</a:t>
              </a:r>
              <a:endParaRPr lang="fr-FR" sz="1300" dirty="0">
                <a:solidFill>
                  <a:srgbClr val="FF0000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</p:grpSp>
      <p:sp>
        <p:nvSpPr>
          <p:cNvPr id="13" name="ZoneTexte 12"/>
          <p:cNvSpPr txBox="1"/>
          <p:nvPr/>
        </p:nvSpPr>
        <p:spPr>
          <a:xfrm>
            <a:off x="8142698" y="1477254"/>
            <a:ext cx="280987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00" dirty="0" err="1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Radionuclide</a:t>
            </a:r>
            <a:r>
              <a:rPr lang="fr-FR" sz="1300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signature, </a:t>
            </a:r>
            <a:r>
              <a:rPr lang="fr-FR" sz="1300" i="1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i.e.</a:t>
            </a:r>
            <a:r>
              <a:rPr lang="fr-FR" sz="1300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fr-FR" sz="1300" dirty="0" err="1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corresponding</a:t>
            </a:r>
            <a:r>
              <a:rPr lang="fr-FR" sz="1300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fr-FR" sz="1300" dirty="0" err="1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spectrum</a:t>
            </a:r>
            <a:r>
              <a:rPr lang="fr-FR" sz="1300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of a single </a:t>
            </a:r>
            <a:r>
              <a:rPr lang="fr-FR" sz="1300" dirty="0" err="1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radionuclide</a:t>
            </a:r>
            <a:r>
              <a:rPr lang="fr-FR" sz="1300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in the </a:t>
            </a:r>
            <a:r>
              <a:rPr lang="fr-FR" sz="1300" dirty="0" err="1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sample</a:t>
            </a:r>
            <a:endParaRPr lang="fr-FR" sz="1300" dirty="0">
              <a:solidFill>
                <a:schemeClr val="accent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ZoneTexte 14"/>
              <p:cNvSpPr txBox="1"/>
              <p:nvPr/>
            </p:nvSpPr>
            <p:spPr>
              <a:xfrm>
                <a:off x="1488588" y="1671189"/>
                <a:ext cx="9277350" cy="10115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1" i="1" smtClean="0"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supHide m:val="on"/>
                          <m:ctrlPr>
                            <a:rPr lang="fr-FR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eqArr>
                            <m:eqArrPr>
                              <m:ctrlP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  <m:t>𝑎𝑙𝑙</m:t>
                              </m:r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  <m:t>𝑡h𝑒</m:t>
                              </m:r>
                            </m:e>
                            <m:e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  <m:t>𝑟𝑎𝑑𝑖𝑜𝑛𝑢𝑐𝑙𝑖𝑑𝑒𝑠</m:t>
                              </m:r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eqArr>
                        </m:sub>
                        <m:sup/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fr-FR" sz="2000" b="0" i="1" baseline="-2500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fr-FR" sz="2000" b="0" i="1" baseline="-25000" smtClean="0">
                              <a:latin typeface="Cambria Math" panose="02040503050406030204" pitchFamily="18" charset="0"/>
                            </a:rPr>
                            <m:t> ×</m:t>
                          </m:r>
                          <m:r>
                            <m:rPr>
                              <m:nor/>
                            </m:rPr>
                            <a:rPr lang="el-GR" sz="2000" i="1" dirty="0">
                              <a:latin typeface="Poppins" panose="00000500000000000000" pitchFamily="2" charset="0"/>
                              <a:cs typeface="Poppins" panose="00000500000000000000" pitchFamily="2" charset="0"/>
                            </a:rPr>
                            <m:t>Φ</m:t>
                          </m:r>
                          <m:r>
                            <a:rPr lang="fr-FR" sz="2000" b="0" i="1" baseline="-25000" dirty="0" smtClean="0">
                              <a:latin typeface="Cambria Math" panose="02040503050406030204" pitchFamily="18" charset="0"/>
                              <a:cs typeface="Poppins" panose="00000500000000000000" pitchFamily="2" charset="0"/>
                            </a:rPr>
                            <m:t>𝑖</m:t>
                          </m:r>
                        </m:e>
                      </m:nary>
                    </m:oMath>
                  </m:oMathPara>
                </a14:m>
                <a:endParaRPr lang="fr-FR" sz="2000" dirty="0">
                  <a:latin typeface="Poppins" panose="00000500000000000000" pitchFamily="2" charset="0"/>
                  <a:cs typeface="Poppins" panose="00000500000000000000" pitchFamily="2" charset="0"/>
                </a:endParaRPr>
              </a:p>
            </p:txBody>
          </p:sp>
        </mc:Choice>
        <mc:Fallback>
          <p:sp>
            <p:nvSpPr>
              <p:cNvPr id="15" name="ZoneText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8588" y="1671189"/>
                <a:ext cx="9277350" cy="101155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ZoneTexte 15"/>
          <p:cNvSpPr txBox="1"/>
          <p:nvPr/>
        </p:nvSpPr>
        <p:spPr>
          <a:xfrm>
            <a:off x="242712" y="945796"/>
            <a:ext cx="11298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Poppins" panose="00000500000000000000" pitchFamily="2" charset="0"/>
                <a:cs typeface="Poppins" panose="00000500000000000000" pitchFamily="2" charset="0"/>
              </a:rPr>
              <a:t>The </a:t>
            </a:r>
            <a:r>
              <a:rPr lang="fr-FR" dirty="0" err="1">
                <a:latin typeface="Poppins" panose="00000500000000000000" pitchFamily="2" charset="0"/>
                <a:cs typeface="Poppins" panose="00000500000000000000" pitchFamily="2" charset="0"/>
              </a:rPr>
              <a:t>problem</a:t>
            </a:r>
            <a:r>
              <a:rPr lang="fr-FR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fr-FR" dirty="0" err="1">
                <a:latin typeface="Poppins" panose="00000500000000000000" pitchFamily="2" charset="0"/>
                <a:cs typeface="Poppins" panose="00000500000000000000" pitchFamily="2" charset="0"/>
              </a:rPr>
              <a:t>can</a:t>
            </a:r>
            <a:r>
              <a:rPr lang="fr-FR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fr-FR" dirty="0" err="1">
                <a:latin typeface="Poppins" panose="00000500000000000000" pitchFamily="2" charset="0"/>
                <a:cs typeface="Poppins" panose="00000500000000000000" pitchFamily="2" charset="0"/>
              </a:rPr>
              <a:t>be</a:t>
            </a:r>
            <a:r>
              <a:rPr lang="fr-FR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fr-FR" dirty="0" err="1">
                <a:latin typeface="Poppins" panose="00000500000000000000" pitchFamily="2" charset="0"/>
                <a:cs typeface="Poppins" panose="00000500000000000000" pitchFamily="2" charset="0"/>
              </a:rPr>
              <a:t>seen</a:t>
            </a:r>
            <a:r>
              <a:rPr lang="fr-FR" dirty="0">
                <a:latin typeface="Poppins" panose="00000500000000000000" pitchFamily="2" charset="0"/>
                <a:cs typeface="Poppins" panose="00000500000000000000" pitchFamily="2" charset="0"/>
              </a:rPr>
              <a:t> as an inverse </a:t>
            </a:r>
            <a:r>
              <a:rPr lang="fr-FR" dirty="0" err="1">
                <a:latin typeface="Poppins" panose="00000500000000000000" pitchFamily="2" charset="0"/>
                <a:cs typeface="Poppins" panose="00000500000000000000" pitchFamily="2" charset="0"/>
              </a:rPr>
              <a:t>problem</a:t>
            </a:r>
            <a:r>
              <a:rPr lang="fr-FR" dirty="0">
                <a:latin typeface="Poppins" panose="00000500000000000000" pitchFamily="2" charset="0"/>
                <a:cs typeface="Poppins" panose="00000500000000000000" pitchFamily="2" charset="0"/>
              </a:rPr>
              <a:t> : </a:t>
            </a:r>
            <a:r>
              <a:rPr lang="fr-FR" b="1" dirty="0">
                <a:latin typeface="Poppins" panose="00000500000000000000" pitchFamily="2" charset="0"/>
                <a:cs typeface="Poppins" panose="00000500000000000000" pitchFamily="2" charset="0"/>
              </a:rPr>
              <a:t>« </a:t>
            </a:r>
            <a:r>
              <a:rPr lang="fr-FR" b="1" dirty="0" err="1">
                <a:latin typeface="Poppins" panose="00000500000000000000" pitchFamily="2" charset="0"/>
                <a:cs typeface="Poppins" panose="00000500000000000000" pitchFamily="2" charset="0"/>
              </a:rPr>
              <a:t>We</a:t>
            </a:r>
            <a:r>
              <a:rPr lang="fr-FR" b="1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fr-FR" b="1" dirty="0" err="1">
                <a:latin typeface="Poppins" panose="00000500000000000000" pitchFamily="2" charset="0"/>
                <a:cs typeface="Poppins" panose="00000500000000000000" pitchFamily="2" charset="0"/>
              </a:rPr>
              <a:t>need</a:t>
            </a:r>
            <a:r>
              <a:rPr lang="fr-FR" b="1" dirty="0">
                <a:latin typeface="Poppins" panose="00000500000000000000" pitchFamily="2" charset="0"/>
                <a:cs typeface="Poppins" panose="00000500000000000000" pitchFamily="2" charset="0"/>
              </a:rPr>
              <a:t> to </a:t>
            </a:r>
            <a:r>
              <a:rPr lang="fr-FR" b="1" dirty="0" err="1">
                <a:latin typeface="Poppins" panose="00000500000000000000" pitchFamily="2" charset="0"/>
                <a:cs typeface="Poppins" panose="00000500000000000000" pitchFamily="2" charset="0"/>
              </a:rPr>
              <a:t>find</a:t>
            </a:r>
            <a:r>
              <a:rPr lang="fr-FR" b="1" dirty="0">
                <a:latin typeface="Poppins" panose="00000500000000000000" pitchFamily="2" charset="0"/>
                <a:cs typeface="Poppins" panose="00000500000000000000" pitchFamily="2" charset="0"/>
              </a:rPr>
              <a:t> the causes </a:t>
            </a:r>
            <a:r>
              <a:rPr lang="fr-FR" b="1" dirty="0" err="1">
                <a:latin typeface="Poppins" panose="00000500000000000000" pitchFamily="2" charset="0"/>
                <a:cs typeface="Poppins" panose="00000500000000000000" pitchFamily="2" charset="0"/>
              </a:rPr>
              <a:t>from</a:t>
            </a:r>
            <a:r>
              <a:rPr lang="fr-FR" b="1" dirty="0">
                <a:latin typeface="Poppins" panose="00000500000000000000" pitchFamily="2" charset="0"/>
                <a:cs typeface="Poppins" panose="00000500000000000000" pitchFamily="2" charset="0"/>
              </a:rPr>
              <a:t> the </a:t>
            </a:r>
            <a:r>
              <a:rPr lang="fr-FR" b="1" dirty="0" err="1">
                <a:latin typeface="Poppins" panose="00000500000000000000" pitchFamily="2" charset="0"/>
                <a:cs typeface="Poppins" panose="00000500000000000000" pitchFamily="2" charset="0"/>
              </a:rPr>
              <a:t>effects</a:t>
            </a:r>
            <a:r>
              <a:rPr lang="fr-FR" b="1" dirty="0">
                <a:latin typeface="Poppins" panose="00000500000000000000" pitchFamily="2" charset="0"/>
                <a:cs typeface="Poppins" panose="00000500000000000000" pitchFamily="2" charset="0"/>
              </a:rPr>
              <a:t> »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Tableau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51233267"/>
                  </p:ext>
                </p:extLst>
              </p:nvPr>
            </p:nvGraphicFramePr>
            <p:xfrm>
              <a:off x="5485190" y="3632413"/>
              <a:ext cx="6406662" cy="210775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21070">
                      <a:extLst>
                        <a:ext uri="{9D8B030D-6E8A-4147-A177-3AD203B41FA5}">
                          <a16:colId xmlns:a16="http://schemas.microsoft.com/office/drawing/2014/main" val="3039800288"/>
                        </a:ext>
                      </a:extLst>
                    </a:gridCol>
                    <a:gridCol w="2660650">
                      <a:extLst>
                        <a:ext uri="{9D8B030D-6E8A-4147-A177-3AD203B41FA5}">
                          <a16:colId xmlns:a16="http://schemas.microsoft.com/office/drawing/2014/main" val="655142445"/>
                        </a:ext>
                      </a:extLst>
                    </a:gridCol>
                    <a:gridCol w="2224942">
                      <a:extLst>
                        <a:ext uri="{9D8B030D-6E8A-4147-A177-3AD203B41FA5}">
                          <a16:colId xmlns:a16="http://schemas.microsoft.com/office/drawing/2014/main" val="723079049"/>
                        </a:ext>
                      </a:extLst>
                    </a:gridCol>
                  </a:tblGrid>
                  <a:tr h="36531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>
                              <a:latin typeface="Poppins" panose="00000500000000000000" pitchFamily="2" charset="0"/>
                              <a:cs typeface="Poppins" panose="00000500000000000000" pitchFamily="2" charset="0"/>
                            </a:rPr>
                            <a:t>Indice </a:t>
                          </a:r>
                          <a:r>
                            <a:rPr lang="fr-FR" sz="1200" i="1" dirty="0">
                              <a:latin typeface="Poppins" panose="00000500000000000000" pitchFamily="2" charset="0"/>
                              <a:cs typeface="Poppins" panose="00000500000000000000" pitchFamily="2" charset="0"/>
                            </a:rPr>
                            <a:t>i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l-GR" sz="1200" i="1" dirty="0" smtClean="0">
                                    <a:latin typeface="Poppins" panose="00000500000000000000" pitchFamily="2" charset="0"/>
                                    <a:cs typeface="Poppins" panose="00000500000000000000" pitchFamily="2" charset="0"/>
                                  </a:rPr>
                                  <m:t>Φ</m:t>
                                </m:r>
                                <m:r>
                                  <a:rPr lang="fr-FR" sz="1200" b="0" i="1" baseline="-25000" dirty="0" smtClean="0">
                                    <a:latin typeface="Cambria Math" panose="02040503050406030204" pitchFamily="18" charset="0"/>
                                    <a:cs typeface="Poppins" panose="00000500000000000000" pitchFamily="2" charset="0"/>
                                  </a:rPr>
                                  <m:t>𝑖</m:t>
                                </m:r>
                              </m:oMath>
                            </m:oMathPara>
                          </a14:m>
                          <a:endParaRPr lang="fr-FR" sz="1200" dirty="0">
                            <a:latin typeface="Poppins" panose="00000500000000000000" pitchFamily="2" charset="0"/>
                            <a:cs typeface="Poppins" panose="000005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12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fr-FR" sz="1200" b="0" i="1" baseline="-2500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fr-FR" sz="1200" b="0" i="1" baseline="-2500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fr-FR" sz="1200" dirty="0">
                            <a:latin typeface="Poppins" panose="00000500000000000000" pitchFamily="2" charset="0"/>
                            <a:cs typeface="Poppins" panose="00000500000000000000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422492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>
                              <a:latin typeface="Poppins" panose="00000500000000000000" pitchFamily="2" charset="0"/>
                              <a:cs typeface="Poppins" panose="00000500000000000000" pitchFamily="2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>
                              <a:latin typeface="Poppins" panose="00000500000000000000" pitchFamily="2" charset="0"/>
                              <a:cs typeface="Poppins" panose="00000500000000000000" pitchFamily="2" charset="0"/>
                            </a:rPr>
                            <a:t>Spectral signature of</a:t>
                          </a:r>
                          <a:r>
                            <a:rPr lang="fr-FR" sz="1200" baseline="0" dirty="0">
                              <a:latin typeface="Poppins" panose="00000500000000000000" pitchFamily="2" charset="0"/>
                              <a:cs typeface="Poppins" panose="00000500000000000000" pitchFamily="2" charset="0"/>
                            </a:rPr>
                            <a:t> </a:t>
                          </a:r>
                          <a:r>
                            <a:rPr lang="fr-FR" sz="1200" dirty="0" err="1">
                              <a:latin typeface="Poppins" panose="00000500000000000000" pitchFamily="2" charset="0"/>
                              <a:cs typeface="Poppins" panose="00000500000000000000" pitchFamily="2" charset="0"/>
                            </a:rPr>
                            <a:t>Mvp</a:t>
                          </a:r>
                          <a:endParaRPr lang="fr-FR" sz="1200" dirty="0">
                            <a:latin typeface="Poppins" panose="00000500000000000000" pitchFamily="2" charset="0"/>
                            <a:cs typeface="Poppins" panose="000005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 err="1">
                              <a:latin typeface="Poppins" panose="00000500000000000000" pitchFamily="2" charset="0"/>
                              <a:cs typeface="Poppins" panose="00000500000000000000" pitchFamily="2" charset="0"/>
                            </a:rPr>
                            <a:t>Abundance</a:t>
                          </a:r>
                          <a:r>
                            <a:rPr lang="fr-FR" sz="1200" dirty="0">
                              <a:latin typeface="Poppins" panose="00000500000000000000" pitchFamily="2" charset="0"/>
                              <a:cs typeface="Poppins" panose="00000500000000000000" pitchFamily="2" charset="0"/>
                            </a:rPr>
                            <a:t> of </a:t>
                          </a:r>
                          <a:r>
                            <a:rPr lang="fr-FR" sz="1200" dirty="0" err="1">
                              <a:latin typeface="Poppins" panose="00000500000000000000" pitchFamily="2" charset="0"/>
                              <a:cs typeface="Poppins" panose="00000500000000000000" pitchFamily="2" charset="0"/>
                            </a:rPr>
                            <a:t>Mvp</a:t>
                          </a:r>
                          <a:endParaRPr lang="fr-FR" sz="1200" dirty="0">
                            <a:latin typeface="Poppins" panose="00000500000000000000" pitchFamily="2" charset="0"/>
                            <a:cs typeface="Poppins" panose="00000500000000000000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304863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>
                              <a:latin typeface="Poppins" panose="00000500000000000000" pitchFamily="2" charset="0"/>
                              <a:cs typeface="Poppins" panose="00000500000000000000" pitchFamily="2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>
                              <a:latin typeface="Poppins" panose="00000500000000000000" pitchFamily="2" charset="0"/>
                              <a:cs typeface="Poppins" panose="00000500000000000000" pitchFamily="2" charset="0"/>
                            </a:rPr>
                            <a:t>Spectral signature of </a:t>
                          </a:r>
                          <a:r>
                            <a:rPr lang="fr-FR" sz="1200" baseline="30000" dirty="0">
                              <a:latin typeface="Poppins" panose="00000500000000000000" pitchFamily="2" charset="0"/>
                              <a:cs typeface="Poppins" panose="00000500000000000000" pitchFamily="2" charset="0"/>
                            </a:rPr>
                            <a:t>137</a:t>
                          </a:r>
                          <a:r>
                            <a:rPr lang="fr-FR" sz="1200" baseline="0" dirty="0">
                              <a:latin typeface="Poppins" panose="00000500000000000000" pitchFamily="2" charset="0"/>
                              <a:cs typeface="Poppins" panose="00000500000000000000" pitchFamily="2" charset="0"/>
                            </a:rPr>
                            <a:t>Cs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 err="1">
                              <a:latin typeface="Poppins" panose="00000500000000000000" pitchFamily="2" charset="0"/>
                              <a:cs typeface="Poppins" panose="00000500000000000000" pitchFamily="2" charset="0"/>
                            </a:rPr>
                            <a:t>Abundance</a:t>
                          </a:r>
                          <a:r>
                            <a:rPr lang="fr-FR" sz="1200" dirty="0">
                              <a:latin typeface="Poppins" panose="00000500000000000000" pitchFamily="2" charset="0"/>
                              <a:cs typeface="Poppins" panose="00000500000000000000" pitchFamily="2" charset="0"/>
                            </a:rPr>
                            <a:t> of </a:t>
                          </a:r>
                          <a:r>
                            <a:rPr lang="fr-FR" sz="1200" baseline="30000" dirty="0">
                              <a:latin typeface="Poppins" panose="00000500000000000000" pitchFamily="2" charset="0"/>
                              <a:cs typeface="Poppins" panose="00000500000000000000" pitchFamily="2" charset="0"/>
                            </a:rPr>
                            <a:t>137</a:t>
                          </a:r>
                          <a:r>
                            <a:rPr lang="fr-FR" sz="1200" baseline="0" dirty="0">
                              <a:latin typeface="Poppins" panose="00000500000000000000" pitchFamily="2" charset="0"/>
                              <a:cs typeface="Poppins" panose="00000500000000000000" pitchFamily="2" charset="0"/>
                            </a:rPr>
                            <a:t>Cs</a:t>
                          </a:r>
                        </a:p>
                        <a:p>
                          <a:pPr algn="ctr"/>
                          <a:endParaRPr lang="fr-FR" sz="1200" dirty="0">
                            <a:latin typeface="Poppins" panose="00000500000000000000" pitchFamily="2" charset="0"/>
                            <a:cs typeface="Poppins" panose="00000500000000000000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5911146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>
                              <a:latin typeface="Poppins" panose="00000500000000000000" pitchFamily="2" charset="0"/>
                              <a:cs typeface="Poppins" panose="00000500000000000000" pitchFamily="2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200" dirty="0">
                              <a:latin typeface="Poppins" panose="00000500000000000000" pitchFamily="2" charset="0"/>
                              <a:cs typeface="Poppins" panose="00000500000000000000" pitchFamily="2" charset="0"/>
                            </a:rPr>
                            <a:t>Spectral signature of </a:t>
                          </a:r>
                          <a:r>
                            <a:rPr lang="fr-FR" sz="1200" baseline="30000" dirty="0">
                              <a:latin typeface="Poppins" panose="00000500000000000000" pitchFamily="2" charset="0"/>
                              <a:cs typeface="Poppins" panose="00000500000000000000" pitchFamily="2" charset="0"/>
                            </a:rPr>
                            <a:t>40</a:t>
                          </a:r>
                          <a:r>
                            <a:rPr lang="fr-FR" sz="1200" baseline="0" dirty="0">
                              <a:latin typeface="Poppins" panose="00000500000000000000" pitchFamily="2" charset="0"/>
                              <a:cs typeface="Poppins" panose="00000500000000000000" pitchFamily="2" charset="0"/>
                            </a:rPr>
                            <a:t>K</a:t>
                          </a:r>
                        </a:p>
                        <a:p>
                          <a:pPr algn="ctr"/>
                          <a:endParaRPr lang="fr-FR" sz="1200" dirty="0">
                            <a:latin typeface="Poppins" panose="00000500000000000000" pitchFamily="2" charset="0"/>
                            <a:cs typeface="Poppins" panose="000005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200" dirty="0" err="1">
                              <a:latin typeface="Poppins" panose="00000500000000000000" pitchFamily="2" charset="0"/>
                              <a:cs typeface="Poppins" panose="00000500000000000000" pitchFamily="2" charset="0"/>
                            </a:rPr>
                            <a:t>Abundance</a:t>
                          </a:r>
                          <a:r>
                            <a:rPr lang="fr-FR" sz="1200" dirty="0">
                              <a:latin typeface="Poppins" panose="00000500000000000000" pitchFamily="2" charset="0"/>
                              <a:cs typeface="Poppins" panose="00000500000000000000" pitchFamily="2" charset="0"/>
                            </a:rPr>
                            <a:t> of </a:t>
                          </a:r>
                          <a:r>
                            <a:rPr lang="fr-FR" sz="1200" baseline="30000" dirty="0">
                              <a:latin typeface="Poppins" panose="00000500000000000000" pitchFamily="2" charset="0"/>
                              <a:cs typeface="Poppins" panose="00000500000000000000" pitchFamily="2" charset="0"/>
                            </a:rPr>
                            <a:t>40</a:t>
                          </a:r>
                          <a:r>
                            <a:rPr lang="fr-FR" sz="1200" baseline="0" dirty="0">
                              <a:latin typeface="Poppins" panose="00000500000000000000" pitchFamily="2" charset="0"/>
                              <a:cs typeface="Poppins" panose="00000500000000000000" pitchFamily="2" charset="0"/>
                            </a:rPr>
                            <a:t>K</a:t>
                          </a:r>
                        </a:p>
                        <a:p>
                          <a:pPr algn="ctr"/>
                          <a:endParaRPr lang="fr-FR" sz="1200" dirty="0">
                            <a:latin typeface="Poppins" panose="00000500000000000000" pitchFamily="2" charset="0"/>
                            <a:cs typeface="Poppins" panose="00000500000000000000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229419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>
                              <a:latin typeface="Poppins" panose="00000500000000000000" pitchFamily="2" charset="0"/>
                              <a:cs typeface="Poppins" panose="00000500000000000000" pitchFamily="2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200" dirty="0">
                              <a:latin typeface="Poppins" panose="00000500000000000000" pitchFamily="2" charset="0"/>
                              <a:cs typeface="Poppins" panose="00000500000000000000" pitchFamily="2" charset="0"/>
                            </a:rPr>
                            <a:t>Spectral signature of </a:t>
                          </a:r>
                          <a:r>
                            <a:rPr lang="fr-FR" sz="1200" baseline="30000" dirty="0">
                              <a:latin typeface="Poppins" panose="00000500000000000000" pitchFamily="2" charset="0"/>
                              <a:cs typeface="Poppins" panose="00000500000000000000" pitchFamily="2" charset="0"/>
                            </a:rPr>
                            <a:t>60</a:t>
                          </a:r>
                          <a:r>
                            <a:rPr lang="fr-FR" sz="1200" baseline="0" dirty="0">
                              <a:latin typeface="Poppins" panose="00000500000000000000" pitchFamily="2" charset="0"/>
                              <a:cs typeface="Poppins" panose="00000500000000000000" pitchFamily="2" charset="0"/>
                            </a:rPr>
                            <a:t>Co</a:t>
                          </a:r>
                        </a:p>
                        <a:p>
                          <a:pPr algn="ctr"/>
                          <a:endParaRPr lang="fr-FR" sz="1200" dirty="0">
                            <a:latin typeface="Poppins" panose="00000500000000000000" pitchFamily="2" charset="0"/>
                            <a:cs typeface="Poppins" panose="000005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200" dirty="0" err="1">
                              <a:latin typeface="Poppins" panose="00000500000000000000" pitchFamily="2" charset="0"/>
                              <a:cs typeface="Poppins" panose="00000500000000000000" pitchFamily="2" charset="0"/>
                            </a:rPr>
                            <a:t>Abundance</a:t>
                          </a:r>
                          <a:r>
                            <a:rPr lang="fr-FR" sz="1200" dirty="0">
                              <a:latin typeface="Poppins" panose="00000500000000000000" pitchFamily="2" charset="0"/>
                              <a:cs typeface="Poppins" panose="00000500000000000000" pitchFamily="2" charset="0"/>
                            </a:rPr>
                            <a:t> of </a:t>
                          </a:r>
                          <a:r>
                            <a:rPr lang="fr-FR" sz="1200" baseline="30000" dirty="0">
                              <a:latin typeface="Poppins" panose="00000500000000000000" pitchFamily="2" charset="0"/>
                              <a:cs typeface="Poppins" panose="00000500000000000000" pitchFamily="2" charset="0"/>
                            </a:rPr>
                            <a:t>60</a:t>
                          </a:r>
                          <a:r>
                            <a:rPr lang="fr-FR" sz="1200" baseline="0" dirty="0">
                              <a:latin typeface="Poppins" panose="00000500000000000000" pitchFamily="2" charset="0"/>
                              <a:cs typeface="Poppins" panose="00000500000000000000" pitchFamily="2" charset="0"/>
                            </a:rPr>
                            <a:t>Co</a:t>
                          </a:r>
                        </a:p>
                        <a:p>
                          <a:pPr algn="ctr"/>
                          <a:endParaRPr lang="fr-FR" sz="1200" dirty="0">
                            <a:latin typeface="Poppins" panose="00000500000000000000" pitchFamily="2" charset="0"/>
                            <a:cs typeface="Poppins" panose="00000500000000000000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9280576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Tableau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51233267"/>
                  </p:ext>
                </p:extLst>
              </p:nvPr>
            </p:nvGraphicFramePr>
            <p:xfrm>
              <a:off x="5485190" y="3632413"/>
              <a:ext cx="6406662" cy="210775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21070">
                      <a:extLst>
                        <a:ext uri="{9D8B030D-6E8A-4147-A177-3AD203B41FA5}">
                          <a16:colId xmlns:a16="http://schemas.microsoft.com/office/drawing/2014/main" val="3039800288"/>
                        </a:ext>
                      </a:extLst>
                    </a:gridCol>
                    <a:gridCol w="2660650">
                      <a:extLst>
                        <a:ext uri="{9D8B030D-6E8A-4147-A177-3AD203B41FA5}">
                          <a16:colId xmlns:a16="http://schemas.microsoft.com/office/drawing/2014/main" val="655142445"/>
                        </a:ext>
                      </a:extLst>
                    </a:gridCol>
                    <a:gridCol w="2224942">
                      <a:extLst>
                        <a:ext uri="{9D8B030D-6E8A-4147-A177-3AD203B41FA5}">
                          <a16:colId xmlns:a16="http://schemas.microsoft.com/office/drawing/2014/main" val="723079049"/>
                        </a:ext>
                      </a:extLst>
                    </a:gridCol>
                  </a:tblGrid>
                  <a:tr h="36531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 smtClean="0">
                              <a:latin typeface="Poppins" panose="00000500000000000000" pitchFamily="2" charset="0"/>
                              <a:cs typeface="Poppins" panose="00000500000000000000" pitchFamily="2" charset="0"/>
                            </a:rPr>
                            <a:t>Indice </a:t>
                          </a:r>
                          <a:r>
                            <a:rPr lang="fr-FR" sz="1200" i="1" dirty="0" smtClean="0">
                              <a:latin typeface="Poppins" panose="00000500000000000000" pitchFamily="2" charset="0"/>
                              <a:cs typeface="Poppins" panose="00000500000000000000" pitchFamily="2" charset="0"/>
                            </a:rPr>
                            <a:t>i</a:t>
                          </a:r>
                          <a:endParaRPr lang="fr-FR" sz="1200" i="1" dirty="0">
                            <a:latin typeface="Poppins" panose="00000500000000000000" pitchFamily="2" charset="0"/>
                            <a:cs typeface="Poppins" panose="000005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6"/>
                          <a:stretch>
                            <a:fillRect l="-57437" t="-1667" r="-84439" b="-48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6"/>
                          <a:stretch>
                            <a:fillRect l="-188493" t="-1667" r="-1096" b="-481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422492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 smtClean="0">
                              <a:latin typeface="Poppins" panose="00000500000000000000" pitchFamily="2" charset="0"/>
                              <a:cs typeface="Poppins" panose="00000500000000000000" pitchFamily="2" charset="0"/>
                            </a:rPr>
                            <a:t>1</a:t>
                          </a:r>
                          <a:endParaRPr lang="fr-FR" sz="1200" dirty="0">
                            <a:latin typeface="Poppins" panose="00000500000000000000" pitchFamily="2" charset="0"/>
                            <a:cs typeface="Poppins" panose="000005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 smtClean="0">
                              <a:latin typeface="Poppins" panose="00000500000000000000" pitchFamily="2" charset="0"/>
                              <a:cs typeface="Poppins" panose="00000500000000000000" pitchFamily="2" charset="0"/>
                            </a:rPr>
                            <a:t>Spectral signature of</a:t>
                          </a:r>
                          <a:r>
                            <a:rPr lang="fr-FR" sz="1200" baseline="0" dirty="0" smtClean="0">
                              <a:latin typeface="Poppins" panose="00000500000000000000" pitchFamily="2" charset="0"/>
                              <a:cs typeface="Poppins" panose="00000500000000000000" pitchFamily="2" charset="0"/>
                            </a:rPr>
                            <a:t> </a:t>
                          </a:r>
                          <a:r>
                            <a:rPr lang="fr-FR" sz="1200" dirty="0" err="1" smtClean="0">
                              <a:latin typeface="Poppins" panose="00000500000000000000" pitchFamily="2" charset="0"/>
                              <a:cs typeface="Poppins" panose="00000500000000000000" pitchFamily="2" charset="0"/>
                            </a:rPr>
                            <a:t>Mvp</a:t>
                          </a:r>
                          <a:endParaRPr lang="fr-FR" sz="1200" dirty="0">
                            <a:latin typeface="Poppins" panose="00000500000000000000" pitchFamily="2" charset="0"/>
                            <a:cs typeface="Poppins" panose="000005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 err="1" smtClean="0">
                              <a:latin typeface="Poppins" panose="00000500000000000000" pitchFamily="2" charset="0"/>
                              <a:cs typeface="Poppins" panose="00000500000000000000" pitchFamily="2" charset="0"/>
                            </a:rPr>
                            <a:t>Abundance</a:t>
                          </a:r>
                          <a:r>
                            <a:rPr lang="fr-FR" sz="1200" dirty="0" smtClean="0">
                              <a:latin typeface="Poppins" panose="00000500000000000000" pitchFamily="2" charset="0"/>
                              <a:cs typeface="Poppins" panose="00000500000000000000" pitchFamily="2" charset="0"/>
                            </a:rPr>
                            <a:t> of </a:t>
                          </a:r>
                          <a:r>
                            <a:rPr lang="fr-FR" sz="1200" dirty="0" err="1" smtClean="0">
                              <a:latin typeface="Poppins" panose="00000500000000000000" pitchFamily="2" charset="0"/>
                              <a:cs typeface="Poppins" panose="00000500000000000000" pitchFamily="2" charset="0"/>
                            </a:rPr>
                            <a:t>Mvp</a:t>
                          </a:r>
                          <a:endParaRPr lang="fr-FR" sz="1200" dirty="0">
                            <a:latin typeface="Poppins" panose="00000500000000000000" pitchFamily="2" charset="0"/>
                            <a:cs typeface="Poppins" panose="00000500000000000000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3048631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 smtClean="0">
                              <a:latin typeface="Poppins" panose="00000500000000000000" pitchFamily="2" charset="0"/>
                              <a:cs typeface="Poppins" panose="00000500000000000000" pitchFamily="2" charset="0"/>
                            </a:rPr>
                            <a:t>2</a:t>
                          </a:r>
                          <a:endParaRPr lang="fr-FR" sz="1200" dirty="0">
                            <a:latin typeface="Poppins" panose="00000500000000000000" pitchFamily="2" charset="0"/>
                            <a:cs typeface="Poppins" panose="000005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 smtClean="0">
                              <a:latin typeface="Poppins" panose="00000500000000000000" pitchFamily="2" charset="0"/>
                              <a:cs typeface="Poppins" panose="00000500000000000000" pitchFamily="2" charset="0"/>
                            </a:rPr>
                            <a:t>Spectral signature of </a:t>
                          </a:r>
                          <a:r>
                            <a:rPr lang="fr-FR" sz="1200" baseline="30000" dirty="0" smtClean="0">
                              <a:latin typeface="Poppins" panose="00000500000000000000" pitchFamily="2" charset="0"/>
                              <a:cs typeface="Poppins" panose="00000500000000000000" pitchFamily="2" charset="0"/>
                            </a:rPr>
                            <a:t>137</a:t>
                          </a:r>
                          <a:r>
                            <a:rPr lang="fr-FR" sz="1200" baseline="0" dirty="0" smtClean="0">
                              <a:latin typeface="Poppins" panose="00000500000000000000" pitchFamily="2" charset="0"/>
                              <a:cs typeface="Poppins" panose="00000500000000000000" pitchFamily="2" charset="0"/>
                            </a:rPr>
                            <a:t>Cs</a:t>
                          </a:r>
                          <a:endParaRPr lang="fr-FR" sz="1200" baseline="0" dirty="0">
                            <a:latin typeface="Poppins" panose="00000500000000000000" pitchFamily="2" charset="0"/>
                            <a:cs typeface="Poppins" panose="000005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 err="1" smtClean="0">
                              <a:latin typeface="Poppins" panose="00000500000000000000" pitchFamily="2" charset="0"/>
                              <a:cs typeface="Poppins" panose="00000500000000000000" pitchFamily="2" charset="0"/>
                            </a:rPr>
                            <a:t>Abundance</a:t>
                          </a:r>
                          <a:r>
                            <a:rPr lang="fr-FR" sz="1200" dirty="0" smtClean="0">
                              <a:latin typeface="Poppins" panose="00000500000000000000" pitchFamily="2" charset="0"/>
                              <a:cs typeface="Poppins" panose="00000500000000000000" pitchFamily="2" charset="0"/>
                            </a:rPr>
                            <a:t> of </a:t>
                          </a:r>
                          <a:r>
                            <a:rPr lang="fr-FR" sz="1200" baseline="30000" dirty="0" smtClean="0">
                              <a:latin typeface="Poppins" panose="00000500000000000000" pitchFamily="2" charset="0"/>
                              <a:cs typeface="Poppins" panose="00000500000000000000" pitchFamily="2" charset="0"/>
                            </a:rPr>
                            <a:t>137</a:t>
                          </a:r>
                          <a:r>
                            <a:rPr lang="fr-FR" sz="1200" baseline="0" dirty="0" smtClean="0">
                              <a:latin typeface="Poppins" panose="00000500000000000000" pitchFamily="2" charset="0"/>
                              <a:cs typeface="Poppins" panose="00000500000000000000" pitchFamily="2" charset="0"/>
                            </a:rPr>
                            <a:t>Cs</a:t>
                          </a:r>
                        </a:p>
                        <a:p>
                          <a:pPr algn="ctr"/>
                          <a:endParaRPr lang="fr-FR" sz="1200" dirty="0">
                            <a:latin typeface="Poppins" panose="00000500000000000000" pitchFamily="2" charset="0"/>
                            <a:cs typeface="Poppins" panose="00000500000000000000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5911146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 smtClean="0">
                              <a:latin typeface="Poppins" panose="00000500000000000000" pitchFamily="2" charset="0"/>
                              <a:cs typeface="Poppins" panose="00000500000000000000" pitchFamily="2" charset="0"/>
                            </a:rPr>
                            <a:t>3</a:t>
                          </a:r>
                          <a:endParaRPr lang="fr-FR" sz="1200" dirty="0">
                            <a:latin typeface="Poppins" panose="00000500000000000000" pitchFamily="2" charset="0"/>
                            <a:cs typeface="Poppins" panose="000005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200" dirty="0" smtClean="0">
                              <a:latin typeface="Poppins" panose="00000500000000000000" pitchFamily="2" charset="0"/>
                              <a:cs typeface="Poppins" panose="00000500000000000000" pitchFamily="2" charset="0"/>
                            </a:rPr>
                            <a:t>Spectral signature of </a:t>
                          </a:r>
                          <a:r>
                            <a:rPr lang="fr-FR" sz="1200" baseline="30000" dirty="0" smtClean="0">
                              <a:latin typeface="Poppins" panose="00000500000000000000" pitchFamily="2" charset="0"/>
                              <a:cs typeface="Poppins" panose="00000500000000000000" pitchFamily="2" charset="0"/>
                            </a:rPr>
                            <a:t>40</a:t>
                          </a:r>
                          <a:r>
                            <a:rPr lang="fr-FR" sz="1200" baseline="0" dirty="0" smtClean="0">
                              <a:latin typeface="Poppins" panose="00000500000000000000" pitchFamily="2" charset="0"/>
                              <a:cs typeface="Poppins" panose="00000500000000000000" pitchFamily="2" charset="0"/>
                            </a:rPr>
                            <a:t>K</a:t>
                          </a:r>
                        </a:p>
                        <a:p>
                          <a:pPr algn="ctr"/>
                          <a:endParaRPr lang="fr-FR" sz="1200" dirty="0">
                            <a:latin typeface="Poppins" panose="00000500000000000000" pitchFamily="2" charset="0"/>
                            <a:cs typeface="Poppins" panose="000005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200" dirty="0" err="1" smtClean="0">
                              <a:latin typeface="Poppins" panose="00000500000000000000" pitchFamily="2" charset="0"/>
                              <a:cs typeface="Poppins" panose="00000500000000000000" pitchFamily="2" charset="0"/>
                            </a:rPr>
                            <a:t>Abundance</a:t>
                          </a:r>
                          <a:r>
                            <a:rPr lang="fr-FR" sz="1200" dirty="0" smtClean="0">
                              <a:latin typeface="Poppins" panose="00000500000000000000" pitchFamily="2" charset="0"/>
                              <a:cs typeface="Poppins" panose="00000500000000000000" pitchFamily="2" charset="0"/>
                            </a:rPr>
                            <a:t> of </a:t>
                          </a:r>
                          <a:r>
                            <a:rPr lang="fr-FR" sz="1200" baseline="30000" dirty="0" smtClean="0">
                              <a:latin typeface="Poppins" panose="00000500000000000000" pitchFamily="2" charset="0"/>
                              <a:cs typeface="Poppins" panose="00000500000000000000" pitchFamily="2" charset="0"/>
                            </a:rPr>
                            <a:t>40</a:t>
                          </a:r>
                          <a:r>
                            <a:rPr lang="fr-FR" sz="1200" baseline="0" dirty="0" smtClean="0">
                              <a:latin typeface="Poppins" panose="00000500000000000000" pitchFamily="2" charset="0"/>
                              <a:cs typeface="Poppins" panose="00000500000000000000" pitchFamily="2" charset="0"/>
                            </a:rPr>
                            <a:t>K</a:t>
                          </a:r>
                        </a:p>
                        <a:p>
                          <a:pPr algn="ctr"/>
                          <a:endParaRPr lang="fr-FR" sz="1200" dirty="0">
                            <a:latin typeface="Poppins" panose="00000500000000000000" pitchFamily="2" charset="0"/>
                            <a:cs typeface="Poppins" panose="00000500000000000000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229419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 smtClean="0">
                              <a:latin typeface="Poppins" panose="00000500000000000000" pitchFamily="2" charset="0"/>
                              <a:cs typeface="Poppins" panose="00000500000000000000" pitchFamily="2" charset="0"/>
                            </a:rPr>
                            <a:t>4</a:t>
                          </a:r>
                          <a:endParaRPr lang="fr-FR" sz="1200" dirty="0">
                            <a:latin typeface="Poppins" panose="00000500000000000000" pitchFamily="2" charset="0"/>
                            <a:cs typeface="Poppins" panose="000005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200" dirty="0" smtClean="0">
                              <a:latin typeface="Poppins" panose="00000500000000000000" pitchFamily="2" charset="0"/>
                              <a:cs typeface="Poppins" panose="00000500000000000000" pitchFamily="2" charset="0"/>
                            </a:rPr>
                            <a:t>Spectral signature of </a:t>
                          </a:r>
                          <a:r>
                            <a:rPr lang="fr-FR" sz="1200" baseline="30000" dirty="0" smtClean="0">
                              <a:latin typeface="Poppins" panose="00000500000000000000" pitchFamily="2" charset="0"/>
                              <a:cs typeface="Poppins" panose="00000500000000000000" pitchFamily="2" charset="0"/>
                            </a:rPr>
                            <a:t>60</a:t>
                          </a:r>
                          <a:r>
                            <a:rPr lang="fr-FR" sz="1200" baseline="0" dirty="0" smtClean="0">
                              <a:latin typeface="Poppins" panose="00000500000000000000" pitchFamily="2" charset="0"/>
                              <a:cs typeface="Poppins" panose="00000500000000000000" pitchFamily="2" charset="0"/>
                            </a:rPr>
                            <a:t>Co</a:t>
                          </a:r>
                        </a:p>
                        <a:p>
                          <a:pPr algn="ctr"/>
                          <a:endParaRPr lang="fr-FR" sz="1200" dirty="0">
                            <a:latin typeface="Poppins" panose="00000500000000000000" pitchFamily="2" charset="0"/>
                            <a:cs typeface="Poppins" panose="000005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200" dirty="0" err="1" smtClean="0">
                              <a:latin typeface="Poppins" panose="00000500000000000000" pitchFamily="2" charset="0"/>
                              <a:cs typeface="Poppins" panose="00000500000000000000" pitchFamily="2" charset="0"/>
                            </a:rPr>
                            <a:t>Abundance</a:t>
                          </a:r>
                          <a:r>
                            <a:rPr lang="fr-FR" sz="1200" dirty="0" smtClean="0">
                              <a:latin typeface="Poppins" panose="00000500000000000000" pitchFamily="2" charset="0"/>
                              <a:cs typeface="Poppins" panose="00000500000000000000" pitchFamily="2" charset="0"/>
                            </a:rPr>
                            <a:t> of </a:t>
                          </a:r>
                          <a:r>
                            <a:rPr lang="fr-FR" sz="1200" baseline="30000" dirty="0" smtClean="0">
                              <a:latin typeface="Poppins" panose="00000500000000000000" pitchFamily="2" charset="0"/>
                              <a:cs typeface="Poppins" panose="00000500000000000000" pitchFamily="2" charset="0"/>
                            </a:rPr>
                            <a:t>60</a:t>
                          </a:r>
                          <a:r>
                            <a:rPr lang="fr-FR" sz="1200" baseline="0" dirty="0" smtClean="0">
                              <a:latin typeface="Poppins" panose="00000500000000000000" pitchFamily="2" charset="0"/>
                              <a:cs typeface="Poppins" panose="00000500000000000000" pitchFamily="2" charset="0"/>
                            </a:rPr>
                            <a:t>Co</a:t>
                          </a:r>
                        </a:p>
                        <a:p>
                          <a:pPr algn="ctr"/>
                          <a:endParaRPr lang="fr-FR" sz="1200" dirty="0">
                            <a:latin typeface="Poppins" panose="00000500000000000000" pitchFamily="2" charset="0"/>
                            <a:cs typeface="Poppins" panose="00000500000000000000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9280576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0" name="Ellipse 19"/>
          <p:cNvSpPr/>
          <p:nvPr/>
        </p:nvSpPr>
        <p:spPr>
          <a:xfrm>
            <a:off x="7185486" y="1905671"/>
            <a:ext cx="353551" cy="34040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cxnSp>
        <p:nvCxnSpPr>
          <p:cNvPr id="22" name="Connecteur droit 21"/>
          <p:cNvCxnSpPr>
            <a:stCxn id="20" idx="6"/>
          </p:cNvCxnSpPr>
          <p:nvPr/>
        </p:nvCxnSpPr>
        <p:spPr>
          <a:xfrm flipV="1">
            <a:off x="7539037" y="1947108"/>
            <a:ext cx="701407" cy="1287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Ellipse 23"/>
          <p:cNvSpPr/>
          <p:nvPr/>
        </p:nvSpPr>
        <p:spPr>
          <a:xfrm>
            <a:off x="4648200" y="1905670"/>
            <a:ext cx="296533" cy="33017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cxnSp>
        <p:nvCxnSpPr>
          <p:cNvPr id="27" name="Connecteur droit 26"/>
          <p:cNvCxnSpPr>
            <a:endCxn id="24" idx="3"/>
          </p:cNvCxnSpPr>
          <p:nvPr/>
        </p:nvCxnSpPr>
        <p:spPr>
          <a:xfrm flipV="1">
            <a:off x="4528562" y="2187490"/>
            <a:ext cx="163064" cy="3447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8"/>
          <p:cNvSpPr txBox="1"/>
          <p:nvPr/>
        </p:nvSpPr>
        <p:spPr>
          <a:xfrm>
            <a:off x="3458394" y="2501202"/>
            <a:ext cx="148633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00" dirty="0">
                <a:latin typeface="Poppins" panose="00000500000000000000" pitchFamily="2" charset="0"/>
                <a:cs typeface="Poppins" panose="00000500000000000000" pitchFamily="2" charset="0"/>
              </a:rPr>
              <a:t>Global </a:t>
            </a:r>
            <a:r>
              <a:rPr lang="fr-FR" sz="1300" dirty="0" err="1">
                <a:latin typeface="Poppins" panose="00000500000000000000" pitchFamily="2" charset="0"/>
                <a:cs typeface="Poppins" panose="00000500000000000000" pitchFamily="2" charset="0"/>
              </a:rPr>
              <a:t>spectrum</a:t>
            </a:r>
            <a:endParaRPr lang="fr-FR" sz="13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1" name="Titre 5">
            <a:extLst>
              <a:ext uri="{FF2B5EF4-FFF2-40B4-BE49-F238E27FC236}">
                <a16:creationId xmlns:a16="http://schemas.microsoft.com/office/drawing/2014/main" id="{91AE047D-F51A-E955-9889-3B1336B75E09}"/>
              </a:ext>
            </a:extLst>
          </p:cNvPr>
          <p:cNvSpPr txBox="1">
            <a:spLocks/>
          </p:cNvSpPr>
          <p:nvPr/>
        </p:nvSpPr>
        <p:spPr>
          <a:xfrm>
            <a:off x="204395" y="269813"/>
            <a:ext cx="10515600" cy="4162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>
                <a:solidFill>
                  <a:srgbClr val="FF0000"/>
                </a:solidFill>
              </a:rPr>
              <a:t>New </a:t>
            </a:r>
            <a:r>
              <a:rPr lang="fr-FR" sz="2800" dirty="0" err="1">
                <a:solidFill>
                  <a:srgbClr val="FF0000"/>
                </a:solidFill>
              </a:rPr>
              <a:t>method</a:t>
            </a:r>
            <a:r>
              <a:rPr lang="fr-FR" sz="2800" dirty="0">
                <a:solidFill>
                  <a:srgbClr val="FF0000"/>
                </a:solidFill>
              </a:rPr>
              <a:t> « Spectral </a:t>
            </a:r>
            <a:r>
              <a:rPr lang="fr-FR" sz="2800" dirty="0" err="1">
                <a:solidFill>
                  <a:srgbClr val="FF0000"/>
                </a:solidFill>
              </a:rPr>
              <a:t>unmixing</a:t>
            </a:r>
            <a:r>
              <a:rPr lang="fr-FR" sz="2800" dirty="0">
                <a:solidFill>
                  <a:srgbClr val="FF0000"/>
                </a:solidFill>
              </a:rPr>
              <a:t> » (2/3)</a:t>
            </a:r>
          </a:p>
        </p:txBody>
      </p:sp>
      <p:grpSp>
        <p:nvGrpSpPr>
          <p:cNvPr id="32" name="Groupe 31"/>
          <p:cNvGrpSpPr/>
          <p:nvPr/>
        </p:nvGrpSpPr>
        <p:grpSpPr>
          <a:xfrm>
            <a:off x="73323" y="3175963"/>
            <a:ext cx="5235524" cy="3020652"/>
            <a:chOff x="3224896" y="2062733"/>
            <a:chExt cx="5939872" cy="3136647"/>
          </a:xfrm>
        </p:grpSpPr>
        <p:pic>
          <p:nvPicPr>
            <p:cNvPr id="33" name="Image 32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7"/>
            <a:stretch>
              <a:fillRect/>
            </a:stretch>
          </p:blipFill>
          <p:spPr>
            <a:xfrm>
              <a:off x="3303478" y="2062733"/>
              <a:ext cx="5861290" cy="3136647"/>
            </a:xfrm>
            <a:prstGeom prst="rect">
              <a:avLst/>
            </a:prstGeom>
          </p:spPr>
        </p:pic>
        <p:sp>
          <p:nvSpPr>
            <p:cNvPr id="34" name="ZoneTexte 33"/>
            <p:cNvSpPr txBox="1"/>
            <p:nvPr/>
          </p:nvSpPr>
          <p:spPr>
            <a:xfrm>
              <a:off x="3224896" y="2847974"/>
              <a:ext cx="338554" cy="1184047"/>
            </a:xfrm>
            <a:prstGeom prst="rect">
              <a:avLst/>
            </a:prstGeom>
            <a:solidFill>
              <a:schemeClr val="bg1"/>
            </a:solidFill>
          </p:spPr>
          <p:txBody>
            <a:bodyPr vert="vert270" wrap="square" rtlCol="0">
              <a:spAutoFit/>
            </a:bodyPr>
            <a:lstStyle/>
            <a:p>
              <a:r>
                <a:rPr lang="fr-FR" sz="1000" b="1" dirty="0" err="1">
                  <a:solidFill>
                    <a:schemeClr val="bg1">
                      <a:lumMod val="50000"/>
                    </a:schemeClr>
                  </a:solidFill>
                </a:rPr>
                <a:t>Probability</a:t>
              </a:r>
              <a:endParaRPr lang="fr-FR" sz="10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5" name="ZoneTexte 34"/>
            <p:cNvSpPr txBox="1"/>
            <p:nvPr/>
          </p:nvSpPr>
          <p:spPr>
            <a:xfrm>
              <a:off x="8180852" y="2500237"/>
              <a:ext cx="983916" cy="11079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1000" baseline="30000" dirty="0"/>
                <a:t>137</a:t>
              </a:r>
              <a:r>
                <a:rPr lang="fr-FR" sz="1000" dirty="0"/>
                <a:t>Cs</a:t>
              </a:r>
            </a:p>
            <a:p>
              <a:endParaRPr lang="fr-FR" sz="1000" baseline="30000" dirty="0"/>
            </a:p>
            <a:p>
              <a:r>
                <a:rPr lang="fr-FR" sz="1000" baseline="30000" dirty="0"/>
                <a:t>Background</a:t>
              </a:r>
            </a:p>
            <a:p>
              <a:r>
                <a:rPr lang="fr-FR" sz="1000" baseline="30000" dirty="0"/>
                <a:t>40</a:t>
              </a:r>
              <a:r>
                <a:rPr lang="fr-FR" sz="1000" dirty="0"/>
                <a:t>K</a:t>
              </a:r>
            </a:p>
            <a:p>
              <a:r>
                <a:rPr lang="fr-FR" sz="1000" baseline="30000" dirty="0"/>
                <a:t>60</a:t>
              </a:r>
              <a:r>
                <a:rPr lang="fr-FR" sz="1000" dirty="0"/>
                <a:t>Co</a:t>
              </a:r>
            </a:p>
            <a:p>
              <a:endParaRPr lang="fr-FR" sz="1000" baseline="30000" dirty="0"/>
            </a:p>
            <a:p>
              <a:r>
                <a:rPr lang="fr-FR" sz="1000" baseline="30000" dirty="0"/>
                <a:t>Global </a:t>
              </a:r>
              <a:r>
                <a:rPr lang="fr-FR" sz="1000" baseline="30000" dirty="0" err="1"/>
                <a:t>spectrum</a:t>
              </a:r>
              <a:endParaRPr lang="fr-FR" sz="1000" baseline="30000" dirty="0"/>
            </a:p>
            <a:p>
              <a:endParaRPr lang="fr-FR" sz="1000" baseline="30000" dirty="0"/>
            </a:p>
          </p:txBody>
        </p:sp>
      </p:grpSp>
      <p:sp>
        <p:nvSpPr>
          <p:cNvPr id="36" name="ZoneTexte 35"/>
          <p:cNvSpPr txBox="1"/>
          <p:nvPr>
            <p:custDataLst>
              <p:tags r:id="rId1"/>
            </p:custDataLst>
          </p:nvPr>
        </p:nvSpPr>
        <p:spPr>
          <a:xfrm>
            <a:off x="1108237" y="3192982"/>
            <a:ext cx="3593035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Global </a:t>
            </a:r>
            <a:r>
              <a:rPr lang="fr-FR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spectrum</a:t>
            </a:r>
            <a:r>
              <a:rPr lang="fr-FR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= </a:t>
            </a:r>
            <a:r>
              <a:rPr lang="el-GR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Σ</a:t>
            </a:r>
            <a:r>
              <a:rPr lang="fr-FR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fr-FR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individual</a:t>
            </a:r>
            <a:r>
              <a:rPr lang="fr-FR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fr-FR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spectra</a:t>
            </a:r>
            <a:endParaRPr lang="fr-FR" sz="1600" dirty="0"/>
          </a:p>
        </p:txBody>
      </p:sp>
      <p:sp>
        <p:nvSpPr>
          <p:cNvPr id="23" name="Espace réservé du numéro de diapositive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10999334" y="6343650"/>
            <a:ext cx="693738" cy="365125"/>
          </a:xfrm>
        </p:spPr>
        <p:txBody>
          <a:bodyPr/>
          <a:lstStyle/>
          <a:p>
            <a:fld id="{0CBC77A0-1F4E-42FF-9FFC-F45C3A64AF90}" type="slidenum">
              <a:rPr lang="fr-FR" smtClean="0"/>
              <a:t>9</a:t>
            </a:fld>
            <a:r>
              <a:rPr lang="fr-FR" dirty="0"/>
              <a:t> / 17</a:t>
            </a:r>
          </a:p>
        </p:txBody>
      </p:sp>
    </p:spTree>
    <p:extLst>
      <p:ext uri="{BB962C8B-B14F-4D97-AF65-F5344CB8AC3E}">
        <p14:creationId xmlns:p14="http://schemas.microsoft.com/office/powerpoint/2010/main" val="4276778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9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5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6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8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9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0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5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6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7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9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2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3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4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5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6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7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8"/>
</p:tagLst>
</file>

<file path=ppt/theme/theme1.xml><?xml version="1.0" encoding="utf-8"?>
<a:theme xmlns:a="http://schemas.openxmlformats.org/drawingml/2006/main" name="Thème Office">
  <a:themeElements>
    <a:clrScheme name="CEA Bear">
      <a:dk1>
        <a:srgbClr val="262626"/>
      </a:dk1>
      <a:lt1>
        <a:sysClr val="window" lastClr="FFFFFF"/>
      </a:lt1>
      <a:dk2>
        <a:srgbClr val="E50019"/>
      </a:dk2>
      <a:lt2>
        <a:srgbClr val="FFFFFF"/>
      </a:lt2>
      <a:accent1>
        <a:srgbClr val="3E4A83"/>
      </a:accent1>
      <a:accent2>
        <a:srgbClr val="7E9CBB"/>
      </a:accent2>
      <a:accent3>
        <a:srgbClr val="FFCD31"/>
      </a:accent3>
      <a:accent4>
        <a:srgbClr val="4B5C9B"/>
      </a:accent4>
      <a:accent5>
        <a:srgbClr val="FFE18D"/>
      </a:accent5>
      <a:accent6>
        <a:srgbClr val="5F78C1"/>
      </a:accent6>
      <a:hlink>
        <a:srgbClr val="E50019"/>
      </a:hlink>
      <a:folHlink>
        <a:srgbClr val="E50019"/>
      </a:folHlink>
    </a:clrScheme>
    <a:fontScheme name="CE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lIns="144000" tIns="108000" rIns="144000" bIns="144000" rtlCol="0" anchor="ctr">
        <a:spAutoFit/>
      </a:bodyPr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PT-Cea" id="{45A7C86A-59AC-45CC-A6F7-C36725E6926D}" vid="{4C10C80B-DEFE-4B19-B3A1-133C1AE2657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PPT-Cea</Template>
  <TotalTime>3330</TotalTime>
  <Words>1492</Words>
  <Application>Microsoft Office PowerPoint</Application>
  <PresentationFormat>Grand écran</PresentationFormat>
  <Paragraphs>393</Paragraphs>
  <Slides>17</Slides>
  <Notes>3</Notes>
  <HiddenSlides>0</HiddenSlides>
  <MMClips>0</MMClips>
  <ScaleCrop>false</ScaleCrop>
  <HeadingPairs>
    <vt:vector size="8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8" baseType="lpstr">
      <vt:lpstr>Arial</vt:lpstr>
      <vt:lpstr>Arial Black</vt:lpstr>
      <vt:lpstr>Bahnschrift SemiBold</vt:lpstr>
      <vt:lpstr>Calibri</vt:lpstr>
      <vt:lpstr>Cambria Math</vt:lpstr>
      <vt:lpstr>Poppins</vt:lpstr>
      <vt:lpstr>Poppins Black</vt:lpstr>
      <vt:lpstr>Symbol</vt:lpstr>
      <vt:lpstr>Wingdings</vt:lpstr>
      <vt:lpstr>Thème Office</vt:lpstr>
      <vt:lpstr>Image bitmap</vt:lpstr>
      <vt:lpstr>Unmixing Spectrum Analysis for Noble Gas Detection  Charles-Philippe Mano - CEA/DAM/DIF  charlesphilippe.mano@cea.fr</vt:lpstr>
      <vt:lpstr>CTBT Context</vt:lpstr>
      <vt:lpstr>Présentation PowerPoint</vt:lpstr>
      <vt:lpstr>The radioxenon measurements method</vt:lpstr>
      <vt:lpstr>Set-up at the laboratory to test a new method</vt:lpstr>
      <vt:lpstr>Présentation PowerPoint</vt:lpstr>
      <vt:lpstr>The overlap problem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dolor sit amet, consectetuer</dc:title>
  <dc:creator>HARTMANN Marion</dc:creator>
  <cp:lastModifiedBy>Charles Mano</cp:lastModifiedBy>
  <cp:revision>440</cp:revision>
  <cp:lastPrinted>2024-01-09T09:23:29Z</cp:lastPrinted>
  <dcterms:created xsi:type="dcterms:W3CDTF">2022-11-08T15:21:12Z</dcterms:created>
  <dcterms:modified xsi:type="dcterms:W3CDTF">2024-05-15T15:13:57Z</dcterms:modified>
</cp:coreProperties>
</file>