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2" r:id="rId7"/>
    <p:sldId id="257" r:id="rId8"/>
    <p:sldId id="258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51" d="100"/>
          <a:sy n="51" d="100"/>
        </p:scale>
        <p:origin x="12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15C90C-E568-4FF8-B1CE-E9FE2E18DC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2B30498-09B4-4947-A35E-1C25DF34A4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3F8CFC-4382-42C2-98C1-CD5377A32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1403-5D1A-42F1-8B67-1EAAE2D81AC7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9CEE95-EE6B-4CF2-AB22-92EEBD99D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4003CE-ED78-4B9E-B5FF-6BFAD2713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9B22-8C79-4C55-96E2-FF2A268F37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13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B93AAE-976E-4BA3-98E4-C5A888928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B0E92DD-F27F-4A7B-A198-1AB3AD905C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D1062D-9B2B-453D-97B5-C87B3F13E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1403-5D1A-42F1-8B67-1EAAE2D81AC7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13FB17-8198-4BEB-B41F-74638578B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EA9588-FFDF-41F4-BC14-6193983CC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9B22-8C79-4C55-96E2-FF2A268F37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04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19BF3D6-7DF3-40FC-98EE-A47EEA3014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B575376-1E9C-49F7-9CF7-DE1287FCDC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D55A9F-1B6E-48B7-ABC2-52764D6EF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1403-5D1A-42F1-8B67-1EAAE2D81AC7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835A76-7239-4042-9194-FE3F99A34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EA418D-97D6-461B-9AAD-A95EAC9D6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9B22-8C79-4C55-96E2-FF2A268F37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137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0E9018-4AC7-48C8-8514-82EA01922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7346E7-AC7B-4001-968D-8D1AABF97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E4F493-D5FE-481D-94FF-13FE887A0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1403-5D1A-42F1-8B67-1EAAE2D81AC7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5A9D3A-5B66-41E5-9C8A-C95864E77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F56B27-4FAB-4B99-8A19-7D8F89452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9B22-8C79-4C55-96E2-FF2A268F37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63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C3B4AC-B11E-4667-8514-BCF2147B5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5F3EC1-E528-4476-9C11-581F37D4B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E5CDDC-7B73-4E0C-9CD5-CB27FDBC3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1403-5D1A-42F1-8B67-1EAAE2D81AC7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3E51DF-DDBE-4E85-AC6E-C886E4CD3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F7F948-2FD3-4FB0-9717-A9DFA7080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9B22-8C79-4C55-96E2-FF2A268F37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916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0751F1-FC6D-4E53-B815-C46CA945D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5DADAC-DE23-4475-9DEB-F041505C9B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4EEFFD1-9A84-439B-901A-5B275A3761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79377F9-24F5-4E3A-88E3-D134BA5BC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1403-5D1A-42F1-8B67-1EAAE2D81AC7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B7E13D-3284-447B-9A1C-797A67118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D82FE43-3956-4D46-B96F-DCB6577DC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9B22-8C79-4C55-96E2-FF2A268F37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01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733A70-1613-4C68-B8D7-6F1A34B50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2FE850-405B-4450-9E5A-3C72793AE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8BE3FF-AD8D-4E96-AE44-EE8B391AF9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099A6FA-4085-413D-BAE8-73B6208FFE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448F18B-8535-4F1A-82E3-452F701AFA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AA7A32F-CE21-4A9A-8E4D-C1CE8D315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1403-5D1A-42F1-8B67-1EAAE2D81AC7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666D7C6-4B29-41F6-941A-4CD25743F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F06A3E8-069B-4516-B4A1-5A1B5F08E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9B22-8C79-4C55-96E2-FF2A268F37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7159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D80876-48B8-484D-BFB2-F4A00E260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700E7E2-A691-4A1D-8F5E-BEAD2DB50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1403-5D1A-42F1-8B67-1EAAE2D81AC7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F9B1342-9A11-4D9C-9C56-5F7AC67C7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98E8E16-2505-46F2-AE04-CB07E8E04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9B22-8C79-4C55-96E2-FF2A268F37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04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4679A35-427E-4225-BB1E-A39DCE2D9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1403-5D1A-42F1-8B67-1EAAE2D81AC7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8C2A6B1-75B1-42BB-8006-6674BA084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F4FDB4E-557C-40FC-AF04-CA22EF7B5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9B22-8C79-4C55-96E2-FF2A268F37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47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C8F16C-39D9-4F33-AA40-DA3A02C6E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5E8E1F-D45A-443F-B42A-9A4A6270A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E46C645-F5AB-45B3-AE7F-AEC10D188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8246EC-4ED6-4F11-A706-D8679127F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1403-5D1A-42F1-8B67-1EAAE2D81AC7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05A820-6DCE-44B4-94DF-11A539578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779DB33-8174-4535-AB79-3DD008AB6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9B22-8C79-4C55-96E2-FF2A268F37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09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6BEE64-D393-4F56-9025-A48D5F16C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D44D999-99E3-4577-896E-5F1611A21D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763E04-1E63-4972-94AF-7300E459A5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2D28754-BA87-4116-AACF-204290B85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1403-5D1A-42F1-8B67-1EAAE2D81AC7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6E6805C-DB84-419A-A34B-FDD9CA174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93D0F37-6F77-426C-9F28-15B0BB25B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9B22-8C79-4C55-96E2-FF2A268F37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31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1276316-CDC9-4A5F-AAC0-C8BC83615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517685-D7F4-4537-8503-C3C41DB50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4AF47B-ABE1-4728-87DE-8A26AC81DD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01403-5D1A-42F1-8B67-1EAAE2D81AC7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8B4917-0D6A-4F92-8065-E10FEB156F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FF4172-B328-491D-9282-33FE34CC4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79B22-8C79-4C55-96E2-FF2A268F37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93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mazon.com/Flying-Scotsman-Brian-Cox/dp/B0CKN22F34/ref=sr_1_2?dib=eyJ2IjoiMSJ9.DhuIqVIq6xIE0_WxuR0w4zIbXWU96UW_9gG8C8ODiBY2COoC9JWgHc_aMHEq3KjjcSxjW3dn3CMXJGMSFW8uzQOs4itGksMAHGBLxGu97x4GJyUmKOkoOt006zW31RUPJ1iKlitKULnQlJXLMKaIZvb4-E-y0Om7X2-vd_16HwPOGBH8XfnPztixUhtjpjCvxCxR48hgwJvFtlPoQBYBCh6yPQJ4FH66kWSy8u4Brx8.Q_zi61t9VHZK7BRfMyurtJ8Q_erIJhyn5-vucJ0vOCY&amp;dib_tag=se&amp;keywords=flying+scotsman&amp;qid=1708535503&amp;rnid=2941120011&amp;s=instant-video&amp;sr=1-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BCCCA8-B14B-4558-9D8E-F477305B30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Reunion</a:t>
            </a:r>
            <a:r>
              <a:rPr lang="fr-FR" dirty="0"/>
              <a:t> de calage</a:t>
            </a:r>
            <a:br>
              <a:rPr lang="fr-FR" dirty="0"/>
            </a:br>
            <a:r>
              <a:rPr lang="fr-FR" dirty="0"/>
              <a:t>Nuit de la Physique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E11A8CA-0A5E-42A0-8A93-3B1772A3C2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696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43BAE1-4475-454F-88E4-831BF3FD9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Déroulé de la soirée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6273C47E-56E5-4640-8D48-3E196B40B3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5588" y="1238250"/>
            <a:ext cx="10300189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263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A55B87-9661-4512-ADBD-300EEF657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0750" y="0"/>
            <a:ext cx="10515600" cy="1325563"/>
          </a:xfrm>
        </p:spPr>
        <p:txBody>
          <a:bodyPr/>
          <a:lstStyle/>
          <a:p>
            <a:r>
              <a:rPr lang="fr-FR" dirty="0"/>
              <a:t>Les classes inscrites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0076F178-B5C3-49F1-ADC2-3932E7604D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4049" y="1122726"/>
            <a:ext cx="9201151" cy="5735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494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0DCC2E-BBFA-43AA-BB14-967659804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palmarès connu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9D0ACB-5D63-4FAC-B1DD-FA54F03FA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Artistique :</a:t>
            </a:r>
          </a:p>
          <a:p>
            <a:r>
              <a:rPr lang="fr-FR" dirty="0"/>
              <a:t>1</a:t>
            </a:r>
            <a:r>
              <a:rPr lang="fr-FR" baseline="30000" dirty="0"/>
              <a:t>er</a:t>
            </a:r>
            <a:r>
              <a:rPr lang="fr-FR" dirty="0"/>
              <a:t> prix Clémence </a:t>
            </a:r>
            <a:r>
              <a:rPr lang="fr-FR" dirty="0" err="1"/>
              <a:t>Malbate</a:t>
            </a:r>
            <a:r>
              <a:rPr lang="fr-FR" dirty="0"/>
              <a:t>, élève de terminale au Lycée Notre Dame Ste Croix (Neuilly)  </a:t>
            </a:r>
          </a:p>
          <a:p>
            <a:r>
              <a:rPr lang="fr-FR" dirty="0"/>
              <a:t>2eme prix: Axel Maillot  Classe de 6eme du Collège Victor Hugo Carmaux (site Toulouse ?)</a:t>
            </a:r>
          </a:p>
          <a:p>
            <a:r>
              <a:rPr lang="fr-FR" dirty="0"/>
              <a:t>Prix spécial de la bonne humeur :  le spectacle de cirque de la classe de CP de l’école </a:t>
            </a:r>
            <a:r>
              <a:rPr lang="fr-FR" dirty="0" err="1"/>
              <a:t>Zahrat</a:t>
            </a:r>
            <a:r>
              <a:rPr lang="fr-FR" dirty="0"/>
              <a:t> El-</a:t>
            </a:r>
            <a:r>
              <a:rPr lang="fr-FR" dirty="0" err="1"/>
              <a:t>Ihsan</a:t>
            </a:r>
            <a:r>
              <a:rPr lang="fr-FR" dirty="0"/>
              <a:t> – Beyrouth – Liban.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9815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61DA11-B3C7-4718-AF17-DB01AA3BD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850" y="0"/>
            <a:ext cx="10515600" cy="1325563"/>
          </a:xfrm>
        </p:spPr>
        <p:txBody>
          <a:bodyPr/>
          <a:lstStyle/>
          <a:p>
            <a:r>
              <a:rPr lang="fr-FR" dirty="0"/>
              <a:t>Palmarès concours expérimental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364D1D-BF61-4FC6-8FC4-AA93F0EFE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06524"/>
            <a:ext cx="10972800" cy="5222875"/>
          </a:xfrm>
        </p:spPr>
        <p:txBody>
          <a:bodyPr>
            <a:noAutofit/>
          </a:bodyPr>
          <a:lstStyle/>
          <a:p>
            <a:r>
              <a:rPr lang="fr-FR" sz="2400" b="1" dirty="0"/>
              <a:t>Catégorie Collège:</a:t>
            </a:r>
            <a:endParaRPr lang="fr-FR" sz="2400" dirty="0"/>
          </a:p>
          <a:p>
            <a:pPr lvl="1"/>
            <a:r>
              <a:rPr lang="fr-FR" dirty="0"/>
              <a:t>1er prix :  Collège Charles Gounod de Saint-Cloud </a:t>
            </a:r>
          </a:p>
          <a:p>
            <a:pPr lvl="1"/>
            <a:r>
              <a:rPr lang="fr-FR" dirty="0"/>
              <a:t>2eme prix aequo</a:t>
            </a:r>
          </a:p>
          <a:p>
            <a:pPr lvl="2"/>
            <a:r>
              <a:rPr lang="fr-FR" sz="2400" dirty="0"/>
              <a:t> Collège </a:t>
            </a:r>
            <a:r>
              <a:rPr lang="fr-FR" sz="2400" dirty="0" err="1"/>
              <a:t>VictorHugo</a:t>
            </a:r>
            <a:r>
              <a:rPr lang="fr-FR" sz="2400" dirty="0"/>
              <a:t>  CARMAUX </a:t>
            </a:r>
          </a:p>
          <a:p>
            <a:pPr lvl="2"/>
            <a:r>
              <a:rPr lang="fr-FR" sz="2400" dirty="0"/>
              <a:t>Collège </a:t>
            </a:r>
            <a:r>
              <a:rPr lang="fr-FR" sz="2400" dirty="0" err="1"/>
              <a:t>Mallarme</a:t>
            </a:r>
            <a:r>
              <a:rPr lang="fr-FR" sz="2400" dirty="0"/>
              <a:t>  Sens</a:t>
            </a:r>
          </a:p>
          <a:p>
            <a:r>
              <a:rPr lang="fr-FR" sz="2400" b="1" dirty="0"/>
              <a:t>Catégorie Lycée</a:t>
            </a:r>
            <a:endParaRPr lang="fr-FR" sz="2400" dirty="0"/>
          </a:p>
          <a:p>
            <a:pPr lvl="1"/>
            <a:r>
              <a:rPr lang="fr-FR" dirty="0"/>
              <a:t>1er prix :</a:t>
            </a:r>
            <a:r>
              <a:rPr lang="fr-FR" sz="2400" dirty="0"/>
              <a:t> Lycée Charles de Gaulle à Caen</a:t>
            </a:r>
          </a:p>
          <a:p>
            <a:pPr lvl="1"/>
            <a:r>
              <a:rPr lang="fr-FR" dirty="0"/>
              <a:t> 2eme prix ex aequo</a:t>
            </a:r>
          </a:p>
          <a:p>
            <a:pPr lvl="2"/>
            <a:r>
              <a:rPr lang="fr-FR" sz="2400" dirty="0"/>
              <a:t>Rugby Classe de seconde Lycée St Pierre  Fourmies</a:t>
            </a:r>
          </a:p>
          <a:p>
            <a:pPr lvl="2"/>
            <a:r>
              <a:rPr lang="fr-FR" sz="2400" dirty="0"/>
              <a:t>Lycée de la Mer, </a:t>
            </a:r>
            <a:r>
              <a:rPr lang="fr-FR" sz="2400" dirty="0" err="1"/>
              <a:t>Gujan</a:t>
            </a:r>
            <a:r>
              <a:rPr lang="fr-FR" sz="2400" dirty="0"/>
              <a:t> </a:t>
            </a:r>
            <a:r>
              <a:rPr lang="fr-FR" sz="2400" dirty="0" err="1"/>
              <a:t>Mestras</a:t>
            </a:r>
            <a:r>
              <a:rPr lang="fr-FR" sz="2400" dirty="0"/>
              <a:t> (33)</a:t>
            </a:r>
          </a:p>
          <a:p>
            <a:r>
              <a:rPr lang="fr-FR" sz="2400" b="1" dirty="0"/>
              <a:t>Prix spécial Handisport  (Javelot)</a:t>
            </a:r>
            <a:endParaRPr lang="fr-FR" sz="2400" dirty="0"/>
          </a:p>
          <a:p>
            <a:pPr lvl="1"/>
            <a:r>
              <a:rPr lang="fr-FR" dirty="0"/>
              <a:t>Collège </a:t>
            </a:r>
            <a:r>
              <a:rPr lang="fr-FR" dirty="0" err="1"/>
              <a:t>Scamaroni</a:t>
            </a:r>
            <a:r>
              <a:rPr lang="fr-FR" dirty="0"/>
              <a:t> à Charleville-Mézières</a:t>
            </a:r>
          </a:p>
        </p:txBody>
      </p:sp>
    </p:spTree>
    <p:extLst>
      <p:ext uri="{BB962C8B-B14F-4D97-AF65-F5344CB8AC3E}">
        <p14:creationId xmlns:p14="http://schemas.microsoft.com/office/powerpoint/2010/main" val="3764049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D6FDC9-2635-46DC-A349-267B11A6E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Lots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9F9516-80C4-4119-B1BB-44447DB9C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6 billets JO</a:t>
            </a:r>
          </a:p>
          <a:p>
            <a:r>
              <a:rPr lang="fr-FR" dirty="0"/>
              <a:t>Visite INSEP (</a:t>
            </a:r>
            <a:r>
              <a:rPr lang="fr-FR" dirty="0" err="1"/>
              <a:t>Neully</a:t>
            </a:r>
            <a:r>
              <a:rPr lang="fr-FR" dirty="0"/>
              <a:t>, St Cloud, Sens)</a:t>
            </a:r>
          </a:p>
          <a:p>
            <a:r>
              <a:rPr lang="fr-FR" dirty="0"/>
              <a:t>Visite Cité de l’Espace (Toulouse) ; Carmaux, Bordeaux</a:t>
            </a:r>
          </a:p>
          <a:p>
            <a:r>
              <a:rPr lang="fr-FR" dirty="0"/>
              <a:t>Autres visites :</a:t>
            </a:r>
          </a:p>
          <a:p>
            <a:r>
              <a:rPr lang="fr-FR" dirty="0"/>
              <a:t>Livre 150 ans SFP professeurs</a:t>
            </a:r>
          </a:p>
          <a:p>
            <a:r>
              <a:rPr lang="fr-FR" dirty="0"/>
              <a:t>BD </a:t>
            </a:r>
            <a:r>
              <a:rPr lang="fr-FR" dirty="0" err="1"/>
              <a:t>eleves</a:t>
            </a:r>
            <a:endParaRPr lang="fr-FR" dirty="0"/>
          </a:p>
          <a:p>
            <a:r>
              <a:rPr lang="fr-FR" dirty="0"/>
              <a:t>Autres prix </a:t>
            </a:r>
          </a:p>
        </p:txBody>
      </p:sp>
    </p:spTree>
    <p:extLst>
      <p:ext uri="{BB962C8B-B14F-4D97-AF65-F5344CB8AC3E}">
        <p14:creationId xmlns:p14="http://schemas.microsoft.com/office/powerpoint/2010/main" val="2676000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63143B-8D34-4716-B36F-7AD7DF8C2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Instructions Quizz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824F92-0B86-4BF8-9217-5C4D925F2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Thème : sport dans physique fondamentale</a:t>
            </a:r>
          </a:p>
          <a:p>
            <a:r>
              <a:rPr lang="fr-FR" dirty="0"/>
              <a:t>8 questions pour l’instant</a:t>
            </a:r>
          </a:p>
          <a:p>
            <a:r>
              <a:rPr lang="fr-FR" dirty="0"/>
              <a:t>4 </a:t>
            </a:r>
            <a:r>
              <a:rPr lang="fr-FR" dirty="0" err="1"/>
              <a:t>reponses</a:t>
            </a:r>
            <a:r>
              <a:rPr lang="fr-FR" dirty="0"/>
              <a:t> possibles par question (rouge/bleu/jaune/vert)</a:t>
            </a:r>
          </a:p>
          <a:p>
            <a:r>
              <a:rPr lang="fr-FR" dirty="0"/>
              <a:t>Prévoir </a:t>
            </a:r>
          </a:p>
          <a:p>
            <a:pPr lvl="1"/>
            <a:r>
              <a:rPr lang="fr-FR" dirty="0"/>
              <a:t>des cartons de ces 4 couleurs par personne ou par paires de personnes à disposer sur les sièges</a:t>
            </a:r>
          </a:p>
          <a:p>
            <a:pPr lvl="1"/>
            <a:r>
              <a:rPr lang="fr-FR" dirty="0"/>
              <a:t>Un animateur pour noter la couleur majoritaire de la salle</a:t>
            </a:r>
          </a:p>
          <a:p>
            <a:pPr lvl="1"/>
            <a:r>
              <a:rPr lang="fr-FR" dirty="0"/>
              <a:t>Une personne pour transcrire le résultat bon/faux dans la feuille partagée</a:t>
            </a:r>
          </a:p>
          <a:p>
            <a:r>
              <a:rPr lang="fr-FR" dirty="0"/>
              <a:t>Le site gagnant peut avoir une personne récompensée : organiser une tombola dans votre site si vous voulez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4591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6E2767-A56B-4788-944D-1161EDA48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Instructions Film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5BA2DC-DB1A-4FD1-BC34-C8ABF020D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Négociations avec la société qui possède les droits:</a:t>
            </a:r>
          </a:p>
          <a:p>
            <a:r>
              <a:rPr lang="fr-FR" dirty="0"/>
              <a:t> 1000</a:t>
            </a:r>
            <a:r>
              <a:rPr lang="fr-FR" baseline="30000" dirty="0"/>
              <a:t> </a:t>
            </a:r>
            <a:r>
              <a:rPr lang="fr-FR" dirty="0"/>
              <a:t>€ pour projection dans salle de cinéma</a:t>
            </a:r>
          </a:p>
          <a:p>
            <a:r>
              <a:rPr lang="fr-FR" dirty="0"/>
              <a:t>Pas de retransmission internet</a:t>
            </a:r>
          </a:p>
          <a:p>
            <a:r>
              <a:rPr lang="fr-FR" dirty="0"/>
              <a:t>Pas de droits pour les retransmissions locales dans salles universitaires</a:t>
            </a:r>
          </a:p>
          <a:p>
            <a:r>
              <a:rPr lang="fr-FR" dirty="0"/>
              <a:t>Chacun se procure son support : en pratique louer ou acheter via </a:t>
            </a:r>
            <a:r>
              <a:rPr lang="fr-FR" dirty="0" err="1">
                <a:hlinkClick r:id="rId2"/>
              </a:rPr>
              <a:t>amazon</a:t>
            </a:r>
            <a:r>
              <a:rPr lang="fr-FR" dirty="0">
                <a:hlinkClick r:id="rId2"/>
              </a:rPr>
              <a:t> prime </a:t>
            </a:r>
            <a:r>
              <a:rPr lang="fr-FR" dirty="0"/>
              <a:t>pour avoir une VO sous titrée en Français</a:t>
            </a:r>
          </a:p>
          <a:p>
            <a:r>
              <a:rPr lang="fr-FR" dirty="0"/>
              <a:t>Attention le DVD n’est </a:t>
            </a:r>
            <a:r>
              <a:rPr lang="fr-FR" dirty="0" err="1"/>
              <a:t>n’est</a:t>
            </a:r>
            <a:r>
              <a:rPr lang="fr-FR" dirty="0"/>
              <a:t> disponible qu’en anglais non sous titré français</a:t>
            </a:r>
          </a:p>
        </p:txBody>
      </p:sp>
    </p:spTree>
    <p:extLst>
      <p:ext uri="{BB962C8B-B14F-4D97-AF65-F5344CB8AC3E}">
        <p14:creationId xmlns:p14="http://schemas.microsoft.com/office/powerpoint/2010/main" val="3072371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8D688A-444C-4E8C-B06D-47DF9E80F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Instructions Mayline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724B34-D485-44C0-9CAA-60FB2AA2C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u="sng" dirty="0"/>
              <a:t>Test grandeur nature à 15h le jour J</a:t>
            </a:r>
            <a:endParaRPr lang="fr-FR" dirty="0"/>
          </a:p>
          <a:p>
            <a:r>
              <a:rPr lang="fr-FR" dirty="0"/>
              <a:t>Elle enverra à tous les sites en début de semaine prochaine</a:t>
            </a:r>
          </a:p>
          <a:p>
            <a:r>
              <a:rPr lang="fr-FR" dirty="0"/>
              <a:t>- le déroulé détaillé pour la partie interactive</a:t>
            </a:r>
          </a:p>
          <a:p>
            <a:r>
              <a:rPr lang="fr-FR" dirty="0"/>
              <a:t>- le zoom pour l'interconnexion (valable pour le test et pour la soirée)</a:t>
            </a:r>
          </a:p>
          <a:p>
            <a:r>
              <a:rPr lang="fr-FR" dirty="0"/>
              <a:t>- un tableau pour que les responsables de sites y inscrivent leur numéro de portable. Je créerai un groupe </a:t>
            </a:r>
            <a:r>
              <a:rPr lang="fr-FR" dirty="0" err="1"/>
              <a:t>whatsapp</a:t>
            </a:r>
            <a:r>
              <a:rPr lang="fr-FR" dirty="0"/>
              <a:t> qui nous permettra d'échanger en direct live durant la soirée</a:t>
            </a:r>
          </a:p>
          <a:p>
            <a:r>
              <a:rPr lang="fr-FR" dirty="0"/>
              <a:t>l'importance de bien faire leurs tests captation et son en local </a:t>
            </a:r>
            <a:r>
              <a:rPr lang="fr-FR" u="sng" dirty="0"/>
              <a:t>avant 15h</a:t>
            </a:r>
            <a:r>
              <a:rPr lang="fr-FR" dirty="0"/>
              <a:t> (en se connectant avec un collègue dans une autre pièce par exemple). Le point de 15h servira à vérifier la fluidité générale et tester la bonne réception des reportages </a:t>
            </a:r>
            <a:r>
              <a:rPr lang="fr-FR" dirty="0" err="1"/>
              <a:t>etc</a:t>
            </a:r>
            <a:r>
              <a:rPr lang="fr-FR" dirty="0"/>
              <a:t> en local.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27602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476</Words>
  <Application>Microsoft Office PowerPoint</Application>
  <PresentationFormat>Grand écran</PresentationFormat>
  <Paragraphs>52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Reunion de calage Nuit de la Physique</vt:lpstr>
      <vt:lpstr>Déroulé de la soirée</vt:lpstr>
      <vt:lpstr>Les classes inscrites</vt:lpstr>
      <vt:lpstr>Le palmarès connu</vt:lpstr>
      <vt:lpstr>Palmarès concours expérimental</vt:lpstr>
      <vt:lpstr>Lots</vt:lpstr>
      <vt:lpstr>Instructions Quizz</vt:lpstr>
      <vt:lpstr>Instructions Film</vt:lpstr>
      <vt:lpstr>Instructions Mayline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Reunion de calage Nuit de la Physique</dc:title>
  <dc:creator>Guy Wormser</dc:creator>
  <cp:lastModifiedBy>Guy Wormser</cp:lastModifiedBy>
  <cp:revision>6</cp:revision>
  <dcterms:created xsi:type="dcterms:W3CDTF">2024-03-21T16:01:27Z</dcterms:created>
  <dcterms:modified xsi:type="dcterms:W3CDTF">2024-03-21T21:39:47Z</dcterms:modified>
</cp:coreProperties>
</file>