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1422" r:id="rId2"/>
    <p:sldId id="606" r:id="rId3"/>
    <p:sldId id="1426" r:id="rId4"/>
    <p:sldId id="1399" r:id="rId5"/>
    <p:sldId id="500" r:id="rId6"/>
    <p:sldId id="1421" r:id="rId7"/>
    <p:sldId id="1396" r:id="rId8"/>
    <p:sldId id="1420" r:id="rId9"/>
    <p:sldId id="619" r:id="rId10"/>
    <p:sldId id="1406" r:id="rId11"/>
    <p:sldId id="1407" r:id="rId12"/>
    <p:sldId id="1409" r:id="rId13"/>
    <p:sldId id="1410" r:id="rId14"/>
    <p:sldId id="1411" r:id="rId15"/>
    <p:sldId id="1413" r:id="rId16"/>
    <p:sldId id="1424" r:id="rId17"/>
    <p:sldId id="1425" r:id="rId18"/>
    <p:sldId id="1412" r:id="rId19"/>
    <p:sldId id="328" r:id="rId20"/>
    <p:sldId id="1404" r:id="rId21"/>
    <p:sldId id="1427" r:id="rId22"/>
    <p:sldId id="615" r:id="rId23"/>
    <p:sldId id="614" r:id="rId24"/>
    <p:sldId id="1364" r:id="rId25"/>
    <p:sldId id="1365" r:id="rId26"/>
    <p:sldId id="13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C2B66C-9BA6-4CEF-A030-76BFB687238F}" v="448" dt="2024-10-16T23:24:57.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62" autoAdjust="0"/>
    <p:restoredTop sz="96408" autoAdjust="0"/>
  </p:normalViewPr>
  <p:slideViewPr>
    <p:cSldViewPr snapToGrid="0" snapToObjects="1">
      <p:cViewPr varScale="1">
        <p:scale>
          <a:sx n="111" d="100"/>
          <a:sy n="111" d="100"/>
        </p:scale>
        <p:origin x="936" y="96"/>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im Ogur" userId="e95c4534-509d-4460-b1fb-533b825a4c02" providerId="ADAL" clId="{F9C2B66C-9BA6-4CEF-A030-76BFB687238F}"/>
    <pc:docChg chg="undo redo custSel addSld delSld modSld sldOrd">
      <pc:chgData name="Salim Ogur" userId="e95c4534-509d-4460-b1fb-533b825a4c02" providerId="ADAL" clId="{F9C2B66C-9BA6-4CEF-A030-76BFB687238F}" dt="2024-10-17T11:47:50.467" v="4383" actId="207"/>
      <pc:docMkLst>
        <pc:docMk/>
      </pc:docMkLst>
      <pc:sldChg chg="del">
        <pc:chgData name="Salim Ogur" userId="e95c4534-509d-4460-b1fb-533b825a4c02" providerId="ADAL" clId="{F9C2B66C-9BA6-4CEF-A030-76BFB687238F}" dt="2024-10-15T20:55:27.573" v="1" actId="47"/>
        <pc:sldMkLst>
          <pc:docMk/>
          <pc:sldMk cId="459193202" sldId="309"/>
        </pc:sldMkLst>
      </pc:sldChg>
      <pc:sldChg chg="addSp delSp modSp add mod">
        <pc:chgData name="Salim Ogur" userId="e95c4534-509d-4460-b1fb-533b825a4c02" providerId="ADAL" clId="{F9C2B66C-9BA6-4CEF-A030-76BFB687238F}" dt="2024-10-16T23:31:05.336" v="4377" actId="20577"/>
        <pc:sldMkLst>
          <pc:docMk/>
          <pc:sldMk cId="2164297145" sldId="328"/>
        </pc:sldMkLst>
        <pc:spChg chg="mod">
          <ac:chgData name="Salim Ogur" userId="e95c4534-509d-4460-b1fb-533b825a4c02" providerId="ADAL" clId="{F9C2B66C-9BA6-4CEF-A030-76BFB687238F}" dt="2024-10-16T23:18:53.748" v="4309" actId="207"/>
          <ac:spMkLst>
            <pc:docMk/>
            <pc:sldMk cId="2164297145" sldId="328"/>
            <ac:spMk id="2" creationId="{A50F9C13-686B-7A43-B192-308D957423D3}"/>
          </ac:spMkLst>
        </pc:spChg>
        <pc:spChg chg="add mod">
          <ac:chgData name="Salim Ogur" userId="e95c4534-509d-4460-b1fb-533b825a4c02" providerId="ADAL" clId="{F9C2B66C-9BA6-4CEF-A030-76BFB687238F}" dt="2024-10-16T23:30:48.289" v="4373" actId="20577"/>
          <ac:spMkLst>
            <pc:docMk/>
            <pc:sldMk cId="2164297145" sldId="328"/>
            <ac:spMk id="3" creationId="{A610240C-DC84-A0D2-4FF4-ACFEC25FBA04}"/>
          </ac:spMkLst>
        </pc:spChg>
        <pc:spChg chg="mod">
          <ac:chgData name="Salim Ogur" userId="e95c4534-509d-4460-b1fb-533b825a4c02" providerId="ADAL" clId="{F9C2B66C-9BA6-4CEF-A030-76BFB687238F}" dt="2024-10-16T23:31:05.336" v="4377" actId="20577"/>
          <ac:spMkLst>
            <pc:docMk/>
            <pc:sldMk cId="2164297145" sldId="328"/>
            <ac:spMk id="6" creationId="{4684E5FB-A4D8-6947-94B3-4A16EA65DDA9}"/>
          </ac:spMkLst>
        </pc:spChg>
        <pc:spChg chg="mod">
          <ac:chgData name="Salim Ogur" userId="e95c4534-509d-4460-b1fb-533b825a4c02" providerId="ADAL" clId="{F9C2B66C-9BA6-4CEF-A030-76BFB687238F}" dt="2024-10-16T21:17:42.990" v="3214" actId="1076"/>
          <ac:spMkLst>
            <pc:docMk/>
            <pc:sldMk cId="2164297145" sldId="328"/>
            <ac:spMk id="7" creationId="{E3D737A0-EDCC-4FD4-9F8A-479F7DE7AB9B}"/>
          </ac:spMkLst>
        </pc:spChg>
        <pc:picChg chg="add del">
          <ac:chgData name="Salim Ogur" userId="e95c4534-509d-4460-b1fb-533b825a4c02" providerId="ADAL" clId="{F9C2B66C-9BA6-4CEF-A030-76BFB687238F}" dt="2024-10-16T13:44:56.836" v="1759" actId="22"/>
          <ac:picMkLst>
            <pc:docMk/>
            <pc:sldMk cId="2164297145" sldId="328"/>
            <ac:picMk id="4" creationId="{B7547670-67EB-F5FC-984B-90008B48808F}"/>
          </ac:picMkLst>
        </pc:picChg>
      </pc:sldChg>
      <pc:sldChg chg="addSp delSp modSp add mod ord delAnim modAnim">
        <pc:chgData name="Salim Ogur" userId="e95c4534-509d-4460-b1fb-533b825a4c02" providerId="ADAL" clId="{F9C2B66C-9BA6-4CEF-A030-76BFB687238F}" dt="2024-10-16T20:57:43.413" v="2039" actId="1037"/>
        <pc:sldMkLst>
          <pc:docMk/>
          <pc:sldMk cId="190595957" sldId="500"/>
        </pc:sldMkLst>
        <pc:spChg chg="add del mod">
          <ac:chgData name="Salim Ogur" userId="e95c4534-509d-4460-b1fb-533b825a4c02" providerId="ADAL" clId="{F9C2B66C-9BA6-4CEF-A030-76BFB687238F}" dt="2024-10-16T20:39:00.590" v="1837" actId="478"/>
          <ac:spMkLst>
            <pc:docMk/>
            <pc:sldMk cId="190595957" sldId="500"/>
            <ac:spMk id="7" creationId="{9FEF34C4-E97B-461C-A4F2-AF4DCDDD2E14}"/>
          </ac:spMkLst>
        </pc:spChg>
        <pc:spChg chg="del mod">
          <ac:chgData name="Salim Ogur" userId="e95c4534-509d-4460-b1fb-533b825a4c02" providerId="ADAL" clId="{F9C2B66C-9BA6-4CEF-A030-76BFB687238F}" dt="2024-10-16T20:44:26.174" v="1929" actId="478"/>
          <ac:spMkLst>
            <pc:docMk/>
            <pc:sldMk cId="190595957" sldId="500"/>
            <ac:spMk id="15" creationId="{1873EDD8-083D-4A10-9994-3A2D4D11E8DF}"/>
          </ac:spMkLst>
        </pc:spChg>
        <pc:spChg chg="del">
          <ac:chgData name="Salim Ogur" userId="e95c4534-509d-4460-b1fb-533b825a4c02" providerId="ADAL" clId="{F9C2B66C-9BA6-4CEF-A030-76BFB687238F}" dt="2024-10-16T20:44:38.473" v="1930" actId="478"/>
          <ac:spMkLst>
            <pc:docMk/>
            <pc:sldMk cId="190595957" sldId="500"/>
            <ac:spMk id="21" creationId="{C8CEE0E7-A835-463A-8BCD-22F59E4F3EA7}"/>
          </ac:spMkLst>
        </pc:spChg>
        <pc:spChg chg="del">
          <ac:chgData name="Salim Ogur" userId="e95c4534-509d-4460-b1fb-533b825a4c02" providerId="ADAL" clId="{F9C2B66C-9BA6-4CEF-A030-76BFB687238F}" dt="2024-10-16T20:37:53.843" v="1816" actId="478"/>
          <ac:spMkLst>
            <pc:docMk/>
            <pc:sldMk cId="190595957" sldId="500"/>
            <ac:spMk id="23" creationId="{90A55BB5-3DF6-4C3A-85ED-A6A482850EA4}"/>
          </ac:spMkLst>
        </pc:spChg>
        <pc:spChg chg="del">
          <ac:chgData name="Salim Ogur" userId="e95c4534-509d-4460-b1fb-533b825a4c02" providerId="ADAL" clId="{F9C2B66C-9BA6-4CEF-A030-76BFB687238F}" dt="2024-10-16T20:39:12.163" v="1838" actId="478"/>
          <ac:spMkLst>
            <pc:docMk/>
            <pc:sldMk cId="190595957" sldId="500"/>
            <ac:spMk id="25" creationId="{FBF5ADA7-CADB-4B07-B0AC-F0E9C44DFB91}"/>
          </ac:spMkLst>
        </pc:spChg>
        <pc:spChg chg="mod">
          <ac:chgData name="Salim Ogur" userId="e95c4534-509d-4460-b1fb-533b825a4c02" providerId="ADAL" clId="{F9C2B66C-9BA6-4CEF-A030-76BFB687238F}" dt="2024-10-16T20:41:01.950" v="1866" actId="14100"/>
          <ac:spMkLst>
            <pc:docMk/>
            <pc:sldMk cId="190595957" sldId="500"/>
            <ac:spMk id="26" creationId="{D35A1EAE-F1E1-43C0-BC9B-59391E49AA81}"/>
          </ac:spMkLst>
        </pc:spChg>
        <pc:spChg chg="mod">
          <ac:chgData name="Salim Ogur" userId="e95c4534-509d-4460-b1fb-533b825a4c02" providerId="ADAL" clId="{F9C2B66C-9BA6-4CEF-A030-76BFB687238F}" dt="2024-10-16T20:42:08.264" v="1890" actId="1076"/>
          <ac:spMkLst>
            <pc:docMk/>
            <pc:sldMk cId="190595957" sldId="500"/>
            <ac:spMk id="27" creationId="{44E26AD1-69AB-4724-BAA5-BF3E0BD18206}"/>
          </ac:spMkLst>
        </pc:spChg>
        <pc:spChg chg="del">
          <ac:chgData name="Salim Ogur" userId="e95c4534-509d-4460-b1fb-533b825a4c02" providerId="ADAL" clId="{F9C2B66C-9BA6-4CEF-A030-76BFB687238F}" dt="2024-10-16T20:38:36.551" v="1831" actId="478"/>
          <ac:spMkLst>
            <pc:docMk/>
            <pc:sldMk cId="190595957" sldId="500"/>
            <ac:spMk id="28" creationId="{28E1ED9F-2C04-40FD-9FF2-89EE6CEF91CC}"/>
          </ac:spMkLst>
        </pc:spChg>
        <pc:spChg chg="mod">
          <ac:chgData name="Salim Ogur" userId="e95c4534-509d-4460-b1fb-533b825a4c02" providerId="ADAL" clId="{F9C2B66C-9BA6-4CEF-A030-76BFB687238F}" dt="2024-10-16T20:57:05.166" v="2025" actId="14100"/>
          <ac:spMkLst>
            <pc:docMk/>
            <pc:sldMk cId="190595957" sldId="500"/>
            <ac:spMk id="29" creationId="{A90A8CEC-CCE7-435F-86AD-93607C3C516C}"/>
          </ac:spMkLst>
        </pc:spChg>
        <pc:spChg chg="del">
          <ac:chgData name="Salim Ogur" userId="e95c4534-509d-4460-b1fb-533b825a4c02" providerId="ADAL" clId="{F9C2B66C-9BA6-4CEF-A030-76BFB687238F}" dt="2024-10-16T20:38:39.289" v="1832" actId="478"/>
          <ac:spMkLst>
            <pc:docMk/>
            <pc:sldMk cId="190595957" sldId="500"/>
            <ac:spMk id="30" creationId="{0132C1D4-D341-4CC9-9348-0438C2ACC279}"/>
          </ac:spMkLst>
        </pc:spChg>
        <pc:spChg chg="add del mod">
          <ac:chgData name="Salim Ogur" userId="e95c4534-509d-4460-b1fb-533b825a4c02" providerId="ADAL" clId="{F9C2B66C-9BA6-4CEF-A030-76BFB687238F}" dt="2024-10-16T20:42:47.600" v="1902" actId="14100"/>
          <ac:spMkLst>
            <pc:docMk/>
            <pc:sldMk cId="190595957" sldId="500"/>
            <ac:spMk id="31" creationId="{F467BEBE-9C94-4CD2-B842-AD758CE2E0D5}"/>
          </ac:spMkLst>
        </pc:spChg>
        <pc:spChg chg="mod">
          <ac:chgData name="Salim Ogur" userId="e95c4534-509d-4460-b1fb-533b825a4c02" providerId="ADAL" clId="{F9C2B66C-9BA6-4CEF-A030-76BFB687238F}" dt="2024-10-16T20:57:18.077" v="2027" actId="14100"/>
          <ac:spMkLst>
            <pc:docMk/>
            <pc:sldMk cId="190595957" sldId="500"/>
            <ac:spMk id="32" creationId="{BEA291AD-9257-46D4-880F-874876E3D3C8}"/>
          </ac:spMkLst>
        </pc:spChg>
        <pc:spChg chg="mod">
          <ac:chgData name="Salim Ogur" userId="e95c4534-509d-4460-b1fb-533b825a4c02" providerId="ADAL" clId="{F9C2B66C-9BA6-4CEF-A030-76BFB687238F}" dt="2024-10-16T20:57:37.593" v="2034" actId="1035"/>
          <ac:spMkLst>
            <pc:docMk/>
            <pc:sldMk cId="190595957" sldId="500"/>
            <ac:spMk id="33" creationId="{29879BB1-1341-4089-B7B9-2E3D08EC4D3C}"/>
          </ac:spMkLst>
        </pc:spChg>
        <pc:spChg chg="del">
          <ac:chgData name="Salim Ogur" userId="e95c4534-509d-4460-b1fb-533b825a4c02" providerId="ADAL" clId="{F9C2B66C-9BA6-4CEF-A030-76BFB687238F}" dt="2024-10-16T20:39:19.415" v="1840" actId="478"/>
          <ac:spMkLst>
            <pc:docMk/>
            <pc:sldMk cId="190595957" sldId="500"/>
            <ac:spMk id="34" creationId="{7D142FAD-D5E2-47F9-ABB4-49D012479639}"/>
          </ac:spMkLst>
        </pc:spChg>
        <pc:spChg chg="mod">
          <ac:chgData name="Salim Ogur" userId="e95c4534-509d-4460-b1fb-533b825a4c02" providerId="ADAL" clId="{F9C2B66C-9BA6-4CEF-A030-76BFB687238F}" dt="2024-10-16T20:40:30.875" v="1857" actId="1076"/>
          <ac:spMkLst>
            <pc:docMk/>
            <pc:sldMk cId="190595957" sldId="500"/>
            <ac:spMk id="35" creationId="{7B9F4F1E-7494-48BF-8EA9-C89A73DD4235}"/>
          </ac:spMkLst>
        </pc:spChg>
        <pc:spChg chg="mod">
          <ac:chgData name="Salim Ogur" userId="e95c4534-509d-4460-b1fb-533b825a4c02" providerId="ADAL" clId="{F9C2B66C-9BA6-4CEF-A030-76BFB687238F}" dt="2024-10-16T20:51:55.626" v="1988" actId="1076"/>
          <ac:spMkLst>
            <pc:docMk/>
            <pc:sldMk cId="190595957" sldId="500"/>
            <ac:spMk id="42" creationId="{86EA9E98-076C-42DF-BFC3-5BE5F24AD3A6}"/>
          </ac:spMkLst>
        </pc:spChg>
        <pc:spChg chg="mod">
          <ac:chgData name="Salim Ogur" userId="e95c4534-509d-4460-b1fb-533b825a4c02" providerId="ADAL" clId="{F9C2B66C-9BA6-4CEF-A030-76BFB687238F}" dt="2024-10-16T20:52:09.457" v="1993" actId="1076"/>
          <ac:spMkLst>
            <pc:docMk/>
            <pc:sldMk cId="190595957" sldId="500"/>
            <ac:spMk id="43" creationId="{D628D512-443C-4A1B-B89C-9AFE81D6A29E}"/>
          </ac:spMkLst>
        </pc:spChg>
        <pc:spChg chg="del mod">
          <ac:chgData name="Salim Ogur" userId="e95c4534-509d-4460-b1fb-533b825a4c02" providerId="ADAL" clId="{F9C2B66C-9BA6-4CEF-A030-76BFB687238F}" dt="2024-10-16T20:44:05.056" v="1917" actId="478"/>
          <ac:spMkLst>
            <pc:docMk/>
            <pc:sldMk cId="190595957" sldId="500"/>
            <ac:spMk id="45" creationId="{3028FA05-80D6-4B79-8438-752CC133BE0D}"/>
          </ac:spMkLst>
        </pc:spChg>
        <pc:spChg chg="del">
          <ac:chgData name="Salim Ogur" userId="e95c4534-509d-4460-b1fb-533b825a4c02" providerId="ADAL" clId="{F9C2B66C-9BA6-4CEF-A030-76BFB687238F}" dt="2024-10-16T20:44:41.786" v="1931" actId="478"/>
          <ac:spMkLst>
            <pc:docMk/>
            <pc:sldMk cId="190595957" sldId="500"/>
            <ac:spMk id="46" creationId="{44535815-4BB3-475D-8005-80130ED0762D}"/>
          </ac:spMkLst>
        </pc:spChg>
        <pc:spChg chg="del">
          <ac:chgData name="Salim Ogur" userId="e95c4534-509d-4460-b1fb-533b825a4c02" providerId="ADAL" clId="{F9C2B66C-9BA6-4CEF-A030-76BFB687238F}" dt="2024-10-16T20:38:19.034" v="1825" actId="478"/>
          <ac:spMkLst>
            <pc:docMk/>
            <pc:sldMk cId="190595957" sldId="500"/>
            <ac:spMk id="50" creationId="{4B4B382A-2D95-4978-BEC0-E62166A53D49}"/>
          </ac:spMkLst>
        </pc:spChg>
        <pc:spChg chg="mod">
          <ac:chgData name="Salim Ogur" userId="e95c4534-509d-4460-b1fb-533b825a4c02" providerId="ADAL" clId="{F9C2B66C-9BA6-4CEF-A030-76BFB687238F}" dt="2024-10-16T20:55:02.051" v="2008" actId="1076"/>
          <ac:spMkLst>
            <pc:docMk/>
            <pc:sldMk cId="190595957" sldId="500"/>
            <ac:spMk id="51" creationId="{7F713DAD-718C-47C4-8B8E-5C979B551C6B}"/>
          </ac:spMkLst>
        </pc:spChg>
        <pc:spChg chg="del mod">
          <ac:chgData name="Salim Ogur" userId="e95c4534-509d-4460-b1fb-533b825a4c02" providerId="ADAL" clId="{F9C2B66C-9BA6-4CEF-A030-76BFB687238F}" dt="2024-10-16T20:49:41.536" v="1968" actId="478"/>
          <ac:spMkLst>
            <pc:docMk/>
            <pc:sldMk cId="190595957" sldId="500"/>
            <ac:spMk id="52" creationId="{C61797D2-D440-4DEF-9DFC-631ABCA50076}"/>
          </ac:spMkLst>
        </pc:spChg>
        <pc:spChg chg="mod">
          <ac:chgData name="Salim Ogur" userId="e95c4534-509d-4460-b1fb-533b825a4c02" providerId="ADAL" clId="{F9C2B66C-9BA6-4CEF-A030-76BFB687238F}" dt="2024-10-16T20:49:25.238" v="1966" actId="20577"/>
          <ac:spMkLst>
            <pc:docMk/>
            <pc:sldMk cId="190595957" sldId="500"/>
            <ac:spMk id="54" creationId="{CC4C84AD-7348-4163-8204-EB09C99EB0A4}"/>
          </ac:spMkLst>
        </pc:spChg>
        <pc:spChg chg="del mod">
          <ac:chgData name="Salim Ogur" userId="e95c4534-509d-4460-b1fb-533b825a4c02" providerId="ADAL" clId="{F9C2B66C-9BA6-4CEF-A030-76BFB687238F}" dt="2024-10-16T20:48:35.816" v="1952" actId="478"/>
          <ac:spMkLst>
            <pc:docMk/>
            <pc:sldMk cId="190595957" sldId="500"/>
            <ac:spMk id="57" creationId="{B6D3C020-B4C6-45A2-9B26-6372CB97A4ED}"/>
          </ac:spMkLst>
        </pc:spChg>
        <pc:spChg chg="del mod">
          <ac:chgData name="Salim Ogur" userId="e95c4534-509d-4460-b1fb-533b825a4c02" providerId="ADAL" clId="{F9C2B66C-9BA6-4CEF-A030-76BFB687238F}" dt="2024-10-16T20:38:24.874" v="1827" actId="478"/>
          <ac:spMkLst>
            <pc:docMk/>
            <pc:sldMk cId="190595957" sldId="500"/>
            <ac:spMk id="65" creationId="{509FD2ED-11A2-4E25-95C4-18D5D72B588B}"/>
          </ac:spMkLst>
        </pc:spChg>
        <pc:spChg chg="del">
          <ac:chgData name="Salim Ogur" userId="e95c4534-509d-4460-b1fb-533b825a4c02" providerId="ADAL" clId="{F9C2B66C-9BA6-4CEF-A030-76BFB687238F}" dt="2024-10-16T12:54:35.820" v="1397" actId="478"/>
          <ac:spMkLst>
            <pc:docMk/>
            <pc:sldMk cId="190595957" sldId="500"/>
            <ac:spMk id="66" creationId="{252B30DA-7DEF-4F33-B598-81AA120FAC34}"/>
          </ac:spMkLst>
        </pc:spChg>
        <pc:spChg chg="mod">
          <ac:chgData name="Salim Ogur" userId="e95c4534-509d-4460-b1fb-533b825a4c02" providerId="ADAL" clId="{F9C2B66C-9BA6-4CEF-A030-76BFB687238F}" dt="2024-10-16T20:47:56.097" v="1948" actId="207"/>
          <ac:spMkLst>
            <pc:docMk/>
            <pc:sldMk cId="190595957" sldId="500"/>
            <ac:spMk id="66" creationId="{B876CE26-22E0-9342-FCBF-F8526FA322FB}"/>
          </ac:spMkLst>
        </pc:spChg>
        <pc:spChg chg="del">
          <ac:chgData name="Salim Ogur" userId="e95c4534-509d-4460-b1fb-533b825a4c02" providerId="ADAL" clId="{F9C2B66C-9BA6-4CEF-A030-76BFB687238F}" dt="2024-10-16T20:49:15.617" v="1957" actId="478"/>
          <ac:spMkLst>
            <pc:docMk/>
            <pc:sldMk cId="190595957" sldId="500"/>
            <ac:spMk id="72" creationId="{09E30129-DB19-411B-8A51-E77E7C646D4D}"/>
          </ac:spMkLst>
        </pc:spChg>
        <pc:spChg chg="del mod">
          <ac:chgData name="Salim Ogur" userId="e95c4534-509d-4460-b1fb-533b825a4c02" providerId="ADAL" clId="{F9C2B66C-9BA6-4CEF-A030-76BFB687238F}" dt="2024-10-16T20:43:40.862" v="1914" actId="478"/>
          <ac:spMkLst>
            <pc:docMk/>
            <pc:sldMk cId="190595957" sldId="500"/>
            <ac:spMk id="75" creationId="{2C2A7B8A-F5B4-4B51-B29C-15F87805F65D}"/>
          </ac:spMkLst>
        </pc:spChg>
        <pc:spChg chg="mod">
          <ac:chgData name="Salim Ogur" userId="e95c4534-509d-4460-b1fb-533b825a4c02" providerId="ADAL" clId="{F9C2B66C-9BA6-4CEF-A030-76BFB687238F}" dt="2024-10-16T20:55:53.275" v="2020" actId="404"/>
          <ac:spMkLst>
            <pc:docMk/>
            <pc:sldMk cId="190595957" sldId="500"/>
            <ac:spMk id="77" creationId="{3571647C-86FF-F09D-533B-CBE7E24DBB58}"/>
          </ac:spMkLst>
        </pc:spChg>
        <pc:grpChg chg="del">
          <ac:chgData name="Salim Ogur" userId="e95c4534-509d-4460-b1fb-533b825a4c02" providerId="ADAL" clId="{F9C2B66C-9BA6-4CEF-A030-76BFB687238F}" dt="2024-10-16T20:38:05.737" v="1819" actId="478"/>
          <ac:grpSpMkLst>
            <pc:docMk/>
            <pc:sldMk cId="190595957" sldId="500"/>
            <ac:grpSpMk id="3" creationId="{477ACC5D-EB26-4D2B-B727-C5A2A856D0F6}"/>
          </ac:grpSpMkLst>
        </pc:grpChg>
        <pc:grpChg chg="del">
          <ac:chgData name="Salim Ogur" userId="e95c4534-509d-4460-b1fb-533b825a4c02" providerId="ADAL" clId="{F9C2B66C-9BA6-4CEF-A030-76BFB687238F}" dt="2024-10-16T20:38:11.021" v="1821" actId="478"/>
          <ac:grpSpMkLst>
            <pc:docMk/>
            <pc:sldMk cId="190595957" sldId="500"/>
            <ac:grpSpMk id="6" creationId="{367D1A8A-5FEA-47B2-82B8-9ADB6CF602A4}"/>
          </ac:grpSpMkLst>
        </pc:grpChg>
        <pc:grpChg chg="add mod">
          <ac:chgData name="Salim Ogur" userId="e95c4534-509d-4460-b1fb-533b825a4c02" providerId="ADAL" clId="{F9C2B66C-9BA6-4CEF-A030-76BFB687238F}" dt="2024-10-16T20:45:27.035" v="1935"/>
          <ac:grpSpMkLst>
            <pc:docMk/>
            <pc:sldMk cId="190595957" sldId="500"/>
            <ac:grpSpMk id="44" creationId="{6946681B-6BEA-DEC0-07AB-E8F4B11B1605}"/>
          </ac:grpSpMkLst>
        </pc:grpChg>
        <pc:grpChg chg="add mod">
          <ac:chgData name="Salim Ogur" userId="e95c4534-509d-4460-b1fb-533b825a4c02" providerId="ADAL" clId="{F9C2B66C-9BA6-4CEF-A030-76BFB687238F}" dt="2024-10-16T20:55:50.510" v="2019" actId="14100"/>
          <ac:grpSpMkLst>
            <pc:docMk/>
            <pc:sldMk cId="190595957" sldId="500"/>
            <ac:grpSpMk id="67" creationId="{7CC79961-CD7A-1B22-7149-194D289B19D8}"/>
          </ac:grpSpMkLst>
        </pc:grpChg>
        <pc:picChg chg="add mod">
          <ac:chgData name="Salim Ogur" userId="e95c4534-509d-4460-b1fb-533b825a4c02" providerId="ADAL" clId="{F9C2B66C-9BA6-4CEF-A030-76BFB687238F}" dt="2024-10-16T20:42:52.978" v="1904" actId="1076"/>
          <ac:picMkLst>
            <pc:docMk/>
            <pc:sldMk cId="190595957" sldId="500"/>
            <ac:picMk id="4" creationId="{385F43C3-CAA7-3A6F-5082-D752890CE23A}"/>
          </ac:picMkLst>
        </pc:picChg>
        <pc:picChg chg="del">
          <ac:chgData name="Salim Ogur" userId="e95c4534-509d-4460-b1fb-533b825a4c02" providerId="ADAL" clId="{F9C2B66C-9BA6-4CEF-A030-76BFB687238F}" dt="2024-10-16T20:37:56.393" v="1817" actId="478"/>
          <ac:picMkLst>
            <pc:docMk/>
            <pc:sldMk cId="190595957" sldId="500"/>
            <ac:picMk id="24" creationId="{32EA80D6-5D3A-4D4C-9B63-FAA42460157D}"/>
          </ac:picMkLst>
        </pc:picChg>
        <pc:picChg chg="mod">
          <ac:chgData name="Salim Ogur" userId="e95c4534-509d-4460-b1fb-533b825a4c02" providerId="ADAL" clId="{F9C2B66C-9BA6-4CEF-A030-76BFB687238F}" dt="2024-10-16T20:45:27.035" v="1935"/>
          <ac:picMkLst>
            <pc:docMk/>
            <pc:sldMk cId="190595957" sldId="500"/>
            <ac:picMk id="59" creationId="{F3FBBC92-8F76-5949-D6AF-7D2DD404688D}"/>
          </ac:picMkLst>
        </pc:picChg>
        <pc:picChg chg="mod">
          <ac:chgData name="Salim Ogur" userId="e95c4534-509d-4460-b1fb-533b825a4c02" providerId="ADAL" clId="{F9C2B66C-9BA6-4CEF-A030-76BFB687238F}" dt="2024-10-16T20:55:50.510" v="2019" actId="14100"/>
          <ac:picMkLst>
            <pc:docMk/>
            <pc:sldMk cId="190595957" sldId="500"/>
            <ac:picMk id="76" creationId="{DB786F79-C13A-FECF-399A-BDAE8225DECD}"/>
          </ac:picMkLst>
        </pc:picChg>
        <pc:cxnChg chg="del">
          <ac:chgData name="Salim Ogur" userId="e95c4534-509d-4460-b1fb-533b825a4c02" providerId="ADAL" clId="{F9C2B66C-9BA6-4CEF-A030-76BFB687238F}" dt="2024-10-16T20:38:16.186" v="1824" actId="478"/>
          <ac:cxnSpMkLst>
            <pc:docMk/>
            <pc:sldMk cId="190595957" sldId="500"/>
            <ac:cxnSpMk id="19" creationId="{DB21B09B-4BCD-4F92-B5CB-ADC5D65E77BB}"/>
          </ac:cxnSpMkLst>
        </pc:cxnChg>
        <pc:cxnChg chg="mod">
          <ac:chgData name="Salim Ogur" userId="e95c4534-509d-4460-b1fb-533b825a4c02" providerId="ADAL" clId="{F9C2B66C-9BA6-4CEF-A030-76BFB687238F}" dt="2024-10-16T20:50:58.492" v="1973" actId="1076"/>
          <ac:cxnSpMkLst>
            <pc:docMk/>
            <pc:sldMk cId="190595957" sldId="500"/>
            <ac:cxnSpMk id="53" creationId="{FE253131-84E7-4309-B220-3376415E3B39}"/>
          </ac:cxnSpMkLst>
        </pc:cxnChg>
        <pc:cxnChg chg="mod">
          <ac:chgData name="Salim Ogur" userId="e95c4534-509d-4460-b1fb-533b825a4c02" providerId="ADAL" clId="{F9C2B66C-9BA6-4CEF-A030-76BFB687238F}" dt="2024-10-16T20:40:52.513" v="1864" actId="1076"/>
          <ac:cxnSpMkLst>
            <pc:docMk/>
            <pc:sldMk cId="190595957" sldId="500"/>
            <ac:cxnSpMk id="58" creationId="{58A6494D-2530-477D-BBD1-9D7705B2C518}"/>
          </ac:cxnSpMkLst>
        </pc:cxnChg>
        <pc:cxnChg chg="mod">
          <ac:chgData name="Salim Ogur" userId="e95c4534-509d-4460-b1fb-533b825a4c02" providerId="ADAL" clId="{F9C2B66C-9BA6-4CEF-A030-76BFB687238F}" dt="2024-10-16T20:57:43.413" v="2039" actId="1037"/>
          <ac:cxnSpMkLst>
            <pc:docMk/>
            <pc:sldMk cId="190595957" sldId="500"/>
            <ac:cxnSpMk id="60" creationId="{09182D35-0CE9-4DF7-B997-2BCB32B7812F}"/>
          </ac:cxnSpMkLst>
        </pc:cxnChg>
        <pc:cxnChg chg="del">
          <ac:chgData name="Salim Ogur" userId="e95c4534-509d-4460-b1fb-533b825a4c02" providerId="ADAL" clId="{F9C2B66C-9BA6-4CEF-A030-76BFB687238F}" dt="2024-10-16T20:38:08.697" v="1820" actId="478"/>
          <ac:cxnSpMkLst>
            <pc:docMk/>
            <pc:sldMk cId="190595957" sldId="500"/>
            <ac:cxnSpMk id="61" creationId="{194EDF88-EB4F-4144-BC7A-FDAF1BFABD33}"/>
          </ac:cxnSpMkLst>
        </pc:cxnChg>
        <pc:cxnChg chg="del mod">
          <ac:chgData name="Salim Ogur" userId="e95c4534-509d-4460-b1fb-533b825a4c02" providerId="ADAL" clId="{F9C2B66C-9BA6-4CEF-A030-76BFB687238F}" dt="2024-10-16T20:48:19.150" v="1949" actId="478"/>
          <ac:cxnSpMkLst>
            <pc:docMk/>
            <pc:sldMk cId="190595957" sldId="500"/>
            <ac:cxnSpMk id="70" creationId="{11344D8C-B1FB-4E2D-A31D-122F69F1D6FC}"/>
          </ac:cxnSpMkLst>
        </pc:cxnChg>
        <pc:cxnChg chg="del">
          <ac:chgData name="Salim Ogur" userId="e95c4534-509d-4460-b1fb-533b825a4c02" providerId="ADAL" clId="{F9C2B66C-9BA6-4CEF-A030-76BFB687238F}" dt="2024-10-16T20:39:56.436" v="1849" actId="478"/>
          <ac:cxnSpMkLst>
            <pc:docMk/>
            <pc:sldMk cId="190595957" sldId="500"/>
            <ac:cxnSpMk id="74" creationId="{EFDC7C55-43CD-4AF1-8B42-AB834F28E955}"/>
          </ac:cxnSpMkLst>
        </pc:cxnChg>
        <pc:cxnChg chg="add mod">
          <ac:chgData name="Salim Ogur" userId="e95c4534-509d-4460-b1fb-533b825a4c02" providerId="ADAL" clId="{F9C2B66C-9BA6-4CEF-A030-76BFB687238F}" dt="2024-10-16T20:50:44.506" v="1971"/>
          <ac:cxnSpMkLst>
            <pc:docMk/>
            <pc:sldMk cId="190595957" sldId="500"/>
            <ac:cxnSpMk id="78" creationId="{2206C8D7-E80E-942B-F5A6-4DD3DD67FB23}"/>
          </ac:cxnSpMkLst>
        </pc:cxnChg>
        <pc:cxnChg chg="add mod">
          <ac:chgData name="Salim Ogur" userId="e95c4534-509d-4460-b1fb-533b825a4c02" providerId="ADAL" clId="{F9C2B66C-9BA6-4CEF-A030-76BFB687238F}" dt="2024-10-16T20:52:15.588" v="1994" actId="14100"/>
          <ac:cxnSpMkLst>
            <pc:docMk/>
            <pc:sldMk cId="190595957" sldId="500"/>
            <ac:cxnSpMk id="79" creationId="{1A06F3FA-68D3-B2FC-B9E8-8768F0982006}"/>
          </ac:cxnSpMkLst>
        </pc:cxnChg>
      </pc:sldChg>
      <pc:sldChg chg="modSp add mod">
        <pc:chgData name="Salim Ogur" userId="e95c4534-509d-4460-b1fb-533b825a4c02" providerId="ADAL" clId="{F9C2B66C-9BA6-4CEF-A030-76BFB687238F}" dt="2024-10-17T11:47:50.467" v="4383" actId="207"/>
        <pc:sldMkLst>
          <pc:docMk/>
          <pc:sldMk cId="1082467866" sldId="606"/>
        </pc:sldMkLst>
        <pc:spChg chg="mod">
          <ac:chgData name="Salim Ogur" userId="e95c4534-509d-4460-b1fb-533b825a4c02" providerId="ADAL" clId="{F9C2B66C-9BA6-4CEF-A030-76BFB687238F}" dt="2024-10-17T11:47:50.467" v="4383" actId="207"/>
          <ac:spMkLst>
            <pc:docMk/>
            <pc:sldMk cId="1082467866" sldId="606"/>
            <ac:spMk id="6" creationId="{D0233B7F-2515-5708-4C57-0E6BCE961BBF}"/>
          </ac:spMkLst>
        </pc:spChg>
      </pc:sldChg>
      <pc:sldChg chg="addSp delSp modSp add mod">
        <pc:chgData name="Salim Ogur" userId="e95c4534-509d-4460-b1fb-533b825a4c02" providerId="ADAL" clId="{F9C2B66C-9BA6-4CEF-A030-76BFB687238F}" dt="2024-10-16T23:24:50.649" v="4365" actId="14100"/>
        <pc:sldMkLst>
          <pc:docMk/>
          <pc:sldMk cId="4225013501" sldId="614"/>
        </pc:sldMkLst>
        <pc:spChg chg="add mod">
          <ac:chgData name="Salim Ogur" userId="e95c4534-509d-4460-b1fb-533b825a4c02" providerId="ADAL" clId="{F9C2B66C-9BA6-4CEF-A030-76BFB687238F}" dt="2024-10-16T23:24:50.649" v="4365" actId="14100"/>
          <ac:spMkLst>
            <pc:docMk/>
            <pc:sldMk cId="4225013501" sldId="614"/>
            <ac:spMk id="2" creationId="{BF3521CF-6B5B-E3A8-0380-0ED2649AEE45}"/>
          </ac:spMkLst>
        </pc:spChg>
        <pc:spChg chg="del mod">
          <ac:chgData name="Salim Ogur" userId="e95c4534-509d-4460-b1fb-533b825a4c02" providerId="ADAL" clId="{F9C2B66C-9BA6-4CEF-A030-76BFB687238F}" dt="2024-10-16T22:54:44.387" v="3909" actId="478"/>
          <ac:spMkLst>
            <pc:docMk/>
            <pc:sldMk cId="4225013501" sldId="614"/>
            <ac:spMk id="30" creationId="{A6E99C19-E7A1-4A0C-B30A-11CF1141A026}"/>
          </ac:spMkLst>
        </pc:spChg>
      </pc:sldChg>
      <pc:sldChg chg="addSp delSp modSp add mod">
        <pc:chgData name="Salim Ogur" userId="e95c4534-509d-4460-b1fb-533b825a4c02" providerId="ADAL" clId="{F9C2B66C-9BA6-4CEF-A030-76BFB687238F}" dt="2024-10-16T23:25:11.794" v="4370" actId="1076"/>
        <pc:sldMkLst>
          <pc:docMk/>
          <pc:sldMk cId="3274844900" sldId="615"/>
        </pc:sldMkLst>
        <pc:spChg chg="add mod">
          <ac:chgData name="Salim Ogur" userId="e95c4534-509d-4460-b1fb-533b825a4c02" providerId="ADAL" clId="{F9C2B66C-9BA6-4CEF-A030-76BFB687238F}" dt="2024-10-16T23:25:11.794" v="4370" actId="1076"/>
          <ac:spMkLst>
            <pc:docMk/>
            <pc:sldMk cId="3274844900" sldId="615"/>
            <ac:spMk id="18" creationId="{9C1E4B5D-2568-E200-4E13-EFC52E85AF13}"/>
          </ac:spMkLst>
        </pc:spChg>
        <pc:spChg chg="del mod">
          <ac:chgData name="Salim Ogur" userId="e95c4534-509d-4460-b1fb-533b825a4c02" providerId="ADAL" clId="{F9C2B66C-9BA6-4CEF-A030-76BFB687238F}" dt="2024-10-16T23:25:06.718" v="4369" actId="478"/>
          <ac:spMkLst>
            <pc:docMk/>
            <pc:sldMk cId="3274844900" sldId="615"/>
            <ac:spMk id="40" creationId="{A01055C6-2D73-4EF3-917E-88AB767B81D2}"/>
          </ac:spMkLst>
        </pc:spChg>
      </pc:sldChg>
      <pc:sldChg chg="delSp modSp add mod ord">
        <pc:chgData name="Salim Ogur" userId="e95c4534-509d-4460-b1fb-533b825a4c02" providerId="ADAL" clId="{F9C2B66C-9BA6-4CEF-A030-76BFB687238F}" dt="2024-10-16T21:00:31.356" v="2151" actId="20577"/>
        <pc:sldMkLst>
          <pc:docMk/>
          <pc:sldMk cId="1767297318" sldId="619"/>
        </pc:sldMkLst>
        <pc:spChg chg="del">
          <ac:chgData name="Salim Ogur" userId="e95c4534-509d-4460-b1fb-533b825a4c02" providerId="ADAL" clId="{F9C2B66C-9BA6-4CEF-A030-76BFB687238F}" dt="2024-10-16T12:54:05.133" v="1393" actId="478"/>
          <ac:spMkLst>
            <pc:docMk/>
            <pc:sldMk cId="1767297318" sldId="619"/>
            <ac:spMk id="8" creationId="{AC111CFA-8C9A-4271-BB4A-F37C5A367F98}"/>
          </ac:spMkLst>
        </pc:spChg>
        <pc:spChg chg="mod">
          <ac:chgData name="Salim Ogur" userId="e95c4534-509d-4460-b1fb-533b825a4c02" providerId="ADAL" clId="{F9C2B66C-9BA6-4CEF-A030-76BFB687238F}" dt="2024-10-16T21:00:31.356" v="2151" actId="20577"/>
          <ac:spMkLst>
            <pc:docMk/>
            <pc:sldMk cId="1767297318" sldId="619"/>
            <ac:spMk id="67" creationId="{56E1D59B-5057-744E-995A-C743941C5386}"/>
          </ac:spMkLst>
        </pc:spChg>
      </pc:sldChg>
      <pc:sldChg chg="delSp modSp del mod ord delAnim">
        <pc:chgData name="Salim Ogur" userId="e95c4534-509d-4460-b1fb-533b825a4c02" providerId="ADAL" clId="{F9C2B66C-9BA6-4CEF-A030-76BFB687238F}" dt="2024-10-16T13:45:53.223" v="1767" actId="47"/>
        <pc:sldMkLst>
          <pc:docMk/>
          <pc:sldMk cId="453916070" sldId="1368"/>
        </pc:sldMkLst>
        <pc:spChg chg="del mod">
          <ac:chgData name="Salim Ogur" userId="e95c4534-509d-4460-b1fb-533b825a4c02" providerId="ADAL" clId="{F9C2B66C-9BA6-4CEF-A030-76BFB687238F}" dt="2024-10-16T12:54:25.372" v="1394" actId="21"/>
          <ac:spMkLst>
            <pc:docMk/>
            <pc:sldMk cId="453916070" sldId="1368"/>
            <ac:spMk id="7" creationId="{9FEF34C4-E97B-461C-A4F2-AF4DCDDD2E14}"/>
          </ac:spMkLst>
        </pc:spChg>
      </pc:sldChg>
      <pc:sldChg chg="modSp del mod">
        <pc:chgData name="Salim Ogur" userId="e95c4534-509d-4460-b1fb-533b825a4c02" providerId="ADAL" clId="{F9C2B66C-9BA6-4CEF-A030-76BFB687238F}" dt="2024-10-16T12:30:44.162" v="310" actId="47"/>
        <pc:sldMkLst>
          <pc:docMk/>
          <pc:sldMk cId="815316137" sldId="1385"/>
        </pc:sldMkLst>
        <pc:spChg chg="mod">
          <ac:chgData name="Salim Ogur" userId="e95c4534-509d-4460-b1fb-533b825a4c02" providerId="ADAL" clId="{F9C2B66C-9BA6-4CEF-A030-76BFB687238F}" dt="2024-10-16T12:11:37.557" v="11" actId="20577"/>
          <ac:spMkLst>
            <pc:docMk/>
            <pc:sldMk cId="815316137" sldId="1385"/>
            <ac:spMk id="28" creationId="{B8ACA684-36C3-F14E-95E3-D92C887E6E20}"/>
          </ac:spMkLst>
        </pc:spChg>
      </pc:sldChg>
      <pc:sldChg chg="del">
        <pc:chgData name="Salim Ogur" userId="e95c4534-509d-4460-b1fb-533b825a4c02" providerId="ADAL" clId="{F9C2B66C-9BA6-4CEF-A030-76BFB687238F}" dt="2024-10-16T12:10:15.373" v="2" actId="47"/>
        <pc:sldMkLst>
          <pc:docMk/>
          <pc:sldMk cId="3906618495" sldId="1386"/>
        </pc:sldMkLst>
      </pc:sldChg>
      <pc:sldChg chg="addSp delSp modSp add del mod delAnim modAnim">
        <pc:chgData name="Salim Ogur" userId="e95c4534-509d-4460-b1fb-533b825a4c02" providerId="ADAL" clId="{F9C2B66C-9BA6-4CEF-A030-76BFB687238F}" dt="2024-10-16T23:07:02.095" v="4035" actId="14100"/>
        <pc:sldMkLst>
          <pc:docMk/>
          <pc:sldMk cId="3213448706" sldId="1396"/>
        </pc:sldMkLst>
        <pc:spChg chg="add mod">
          <ac:chgData name="Salim Ogur" userId="e95c4534-509d-4460-b1fb-533b825a4c02" providerId="ADAL" clId="{F9C2B66C-9BA6-4CEF-A030-76BFB687238F}" dt="2024-10-16T23:04:51.883" v="4009" actId="1076"/>
          <ac:spMkLst>
            <pc:docMk/>
            <pc:sldMk cId="3213448706" sldId="1396"/>
            <ac:spMk id="6" creationId="{73E106D7-EC28-5829-EB6B-41B5778524AF}"/>
          </ac:spMkLst>
        </pc:spChg>
        <pc:spChg chg="del">
          <ac:chgData name="Salim Ogur" userId="e95c4534-509d-4460-b1fb-533b825a4c02" providerId="ADAL" clId="{F9C2B66C-9BA6-4CEF-A030-76BFB687238F}" dt="2024-10-16T23:05:11.820" v="4012" actId="478"/>
          <ac:spMkLst>
            <pc:docMk/>
            <pc:sldMk cId="3213448706" sldId="1396"/>
            <ac:spMk id="10" creationId="{44AA513A-BCCC-1F1B-DCCD-EB2063D6E194}"/>
          </ac:spMkLst>
        </pc:spChg>
        <pc:spChg chg="del mod">
          <ac:chgData name="Salim Ogur" userId="e95c4534-509d-4460-b1fb-533b825a4c02" providerId="ADAL" clId="{F9C2B66C-9BA6-4CEF-A030-76BFB687238F}" dt="2024-10-16T23:04:24.489" v="4003" actId="478"/>
          <ac:spMkLst>
            <pc:docMk/>
            <pc:sldMk cId="3213448706" sldId="1396"/>
            <ac:spMk id="14" creationId="{5C8EEC99-BC5E-C606-1C2E-2DE22416B77D}"/>
          </ac:spMkLst>
        </pc:spChg>
        <pc:spChg chg="del">
          <ac:chgData name="Salim Ogur" userId="e95c4534-509d-4460-b1fb-533b825a4c02" providerId="ADAL" clId="{F9C2B66C-9BA6-4CEF-A030-76BFB687238F}" dt="2024-10-16T23:04:39.489" v="4005" actId="478"/>
          <ac:spMkLst>
            <pc:docMk/>
            <pc:sldMk cId="3213448706" sldId="1396"/>
            <ac:spMk id="16" creationId="{16C991FA-092C-6734-2936-FC918824E5FE}"/>
          </ac:spMkLst>
        </pc:spChg>
        <pc:spChg chg="add mod">
          <ac:chgData name="Salim Ogur" userId="e95c4534-509d-4460-b1fb-533b825a4c02" providerId="ADAL" clId="{F9C2B66C-9BA6-4CEF-A030-76BFB687238F}" dt="2024-10-16T23:07:02.095" v="4035" actId="14100"/>
          <ac:spMkLst>
            <pc:docMk/>
            <pc:sldMk cId="3213448706" sldId="1396"/>
            <ac:spMk id="19" creationId="{B70AE111-6CA5-C776-EC0B-BE299162AC7F}"/>
          </ac:spMkLst>
        </pc:spChg>
        <pc:spChg chg="add mod">
          <ac:chgData name="Salim Ogur" userId="e95c4534-509d-4460-b1fb-533b825a4c02" providerId="ADAL" clId="{F9C2B66C-9BA6-4CEF-A030-76BFB687238F}" dt="2024-10-16T23:06:10.140" v="4028" actId="14100"/>
          <ac:spMkLst>
            <pc:docMk/>
            <pc:sldMk cId="3213448706" sldId="1396"/>
            <ac:spMk id="24" creationId="{25867B9F-9300-26EB-BBF5-9055BBAA16C6}"/>
          </ac:spMkLst>
        </pc:spChg>
        <pc:spChg chg="mod">
          <ac:chgData name="Salim Ogur" userId="e95c4534-509d-4460-b1fb-533b825a4c02" providerId="ADAL" clId="{F9C2B66C-9BA6-4CEF-A030-76BFB687238F}" dt="2024-10-16T12:25:41.641" v="60" actId="20577"/>
          <ac:spMkLst>
            <pc:docMk/>
            <pc:sldMk cId="3213448706" sldId="1396"/>
            <ac:spMk id="31" creationId="{EFF3C8D1-A51C-4853-A5BE-C2D0E0B5A5A8}"/>
          </ac:spMkLst>
        </pc:spChg>
        <pc:picChg chg="mod">
          <ac:chgData name="Salim Ogur" userId="e95c4534-509d-4460-b1fb-533b825a4c02" providerId="ADAL" clId="{F9C2B66C-9BA6-4CEF-A030-76BFB687238F}" dt="2024-10-16T23:03:46.145" v="4000" actId="1076"/>
          <ac:picMkLst>
            <pc:docMk/>
            <pc:sldMk cId="3213448706" sldId="1396"/>
            <ac:picMk id="8" creationId="{E9FAA40D-4E16-2467-B51D-EA7406A46BAD}"/>
          </ac:picMkLst>
        </pc:picChg>
        <pc:cxnChg chg="add del mod">
          <ac:chgData name="Salim Ogur" userId="e95c4534-509d-4460-b1fb-533b825a4c02" providerId="ADAL" clId="{F9C2B66C-9BA6-4CEF-A030-76BFB687238F}" dt="2024-10-16T23:05:56.505" v="4024" actId="478"/>
          <ac:cxnSpMkLst>
            <pc:docMk/>
            <pc:sldMk cId="3213448706" sldId="1396"/>
            <ac:cxnSpMk id="3" creationId="{BE9F02DE-3A18-A581-2DA7-3DC873B499EC}"/>
          </ac:cxnSpMkLst>
        </pc:cxnChg>
        <pc:cxnChg chg="add mod">
          <ac:chgData name="Salim Ogur" userId="e95c4534-509d-4460-b1fb-533b825a4c02" providerId="ADAL" clId="{F9C2B66C-9BA6-4CEF-A030-76BFB687238F}" dt="2024-10-16T23:04:59.779" v="4011" actId="14100"/>
          <ac:cxnSpMkLst>
            <pc:docMk/>
            <pc:sldMk cId="3213448706" sldId="1396"/>
            <ac:cxnSpMk id="4" creationId="{4BA6F84A-7437-E616-C95E-AE48DDC851C3}"/>
          </ac:cxnSpMkLst>
        </pc:cxnChg>
        <pc:cxnChg chg="add mod">
          <ac:chgData name="Salim Ogur" userId="e95c4534-509d-4460-b1fb-533b825a4c02" providerId="ADAL" clId="{F9C2B66C-9BA6-4CEF-A030-76BFB687238F}" dt="2024-10-16T23:05:43.738" v="4021" actId="14100"/>
          <ac:cxnSpMkLst>
            <pc:docMk/>
            <pc:sldMk cId="3213448706" sldId="1396"/>
            <ac:cxnSpMk id="15" creationId="{3A18CF54-1067-522D-2CF0-A1E131BE7A6B}"/>
          </ac:cxnSpMkLst>
        </pc:cxnChg>
        <pc:cxnChg chg="add mod">
          <ac:chgData name="Salim Ogur" userId="e95c4534-509d-4460-b1fb-533b825a4c02" providerId="ADAL" clId="{F9C2B66C-9BA6-4CEF-A030-76BFB687238F}" dt="2024-10-16T23:06:15.949" v="4030" actId="14100"/>
          <ac:cxnSpMkLst>
            <pc:docMk/>
            <pc:sldMk cId="3213448706" sldId="1396"/>
            <ac:cxnSpMk id="23" creationId="{2B0E925F-23B0-42F9-7143-AEF13533E8BE}"/>
          </ac:cxnSpMkLst>
        </pc:cxnChg>
      </pc:sldChg>
      <pc:sldChg chg="addSp delSp modSp mod ord delAnim modAnim">
        <pc:chgData name="Salim Ogur" userId="e95c4534-509d-4460-b1fb-533b825a4c02" providerId="ADAL" clId="{F9C2B66C-9BA6-4CEF-A030-76BFB687238F}" dt="2024-10-16T23:32:38.257" v="4378" actId="2165"/>
        <pc:sldMkLst>
          <pc:docMk/>
          <pc:sldMk cId="507213827" sldId="1399"/>
        </pc:sldMkLst>
        <pc:spChg chg="mod">
          <ac:chgData name="Salim Ogur" userId="e95c4534-509d-4460-b1fb-533b825a4c02" providerId="ADAL" clId="{F9C2B66C-9BA6-4CEF-A030-76BFB687238F}" dt="2024-10-16T21:07:30.941" v="2297" actId="123"/>
          <ac:spMkLst>
            <pc:docMk/>
            <pc:sldMk cId="507213827" sldId="1399"/>
            <ac:spMk id="3" creationId="{19736481-05CD-FB81-580F-AC88743842DB}"/>
          </ac:spMkLst>
        </pc:spChg>
        <pc:spChg chg="add mod">
          <ac:chgData name="Salim Ogur" userId="e95c4534-509d-4460-b1fb-533b825a4c02" providerId="ADAL" clId="{F9C2B66C-9BA6-4CEF-A030-76BFB687238F}" dt="2024-10-16T12:20:50.058" v="15"/>
          <ac:spMkLst>
            <pc:docMk/>
            <pc:sldMk cId="507213827" sldId="1399"/>
            <ac:spMk id="4" creationId="{966BD2DC-E490-C555-1BD8-4511C31EF8B0}"/>
          </ac:spMkLst>
        </pc:spChg>
        <pc:spChg chg="mod">
          <ac:chgData name="Salim Ogur" userId="e95c4534-509d-4460-b1fb-533b825a4c02" providerId="ADAL" clId="{F9C2B66C-9BA6-4CEF-A030-76BFB687238F}" dt="2024-10-16T21:05:11.798" v="2208" actId="20577"/>
          <ac:spMkLst>
            <pc:docMk/>
            <pc:sldMk cId="507213827" sldId="1399"/>
            <ac:spMk id="6" creationId="{86E2A92E-6596-CBF7-CD08-476AFBA6F633}"/>
          </ac:spMkLst>
        </pc:spChg>
        <pc:spChg chg="add mod">
          <ac:chgData name="Salim Ogur" userId="e95c4534-509d-4460-b1fb-533b825a4c02" providerId="ADAL" clId="{F9C2B66C-9BA6-4CEF-A030-76BFB687238F}" dt="2024-10-16T12:21:55.070" v="37" actId="1076"/>
          <ac:spMkLst>
            <pc:docMk/>
            <pc:sldMk cId="507213827" sldId="1399"/>
            <ac:spMk id="7" creationId="{3BB45977-9579-332B-5AAA-E62C0B284CD3}"/>
          </ac:spMkLst>
        </pc:spChg>
        <pc:spChg chg="del mod">
          <ac:chgData name="Salim Ogur" userId="e95c4534-509d-4460-b1fb-533b825a4c02" providerId="ADAL" clId="{F9C2B66C-9BA6-4CEF-A030-76BFB687238F}" dt="2024-10-16T21:05:59.553" v="2281" actId="478"/>
          <ac:spMkLst>
            <pc:docMk/>
            <pc:sldMk cId="507213827" sldId="1399"/>
            <ac:spMk id="8" creationId="{A2D85520-7ACB-19A3-45F8-05385F8FFD9C}"/>
          </ac:spMkLst>
        </pc:spChg>
        <pc:graphicFrameChg chg="add mod">
          <ac:chgData name="Salim Ogur" userId="e95c4534-509d-4460-b1fb-533b825a4c02" providerId="ADAL" clId="{F9C2B66C-9BA6-4CEF-A030-76BFB687238F}" dt="2024-10-16T12:20:47.139" v="14"/>
          <ac:graphicFrameMkLst>
            <pc:docMk/>
            <pc:sldMk cId="507213827" sldId="1399"/>
            <ac:graphicFrameMk id="2" creationId="{E0D7A748-518E-56E5-DD57-CF60CA4B01F2}"/>
          </ac:graphicFrameMkLst>
        </pc:graphicFrameChg>
        <pc:graphicFrameChg chg="add mod modGraphic">
          <ac:chgData name="Salim Ogur" userId="e95c4534-509d-4460-b1fb-533b825a4c02" providerId="ADAL" clId="{F9C2B66C-9BA6-4CEF-A030-76BFB687238F}" dt="2024-10-16T23:32:38.257" v="4378" actId="2165"/>
          <ac:graphicFrameMkLst>
            <pc:docMk/>
            <pc:sldMk cId="507213827" sldId="1399"/>
            <ac:graphicFrameMk id="5" creationId="{D7BC5E52-54C8-E723-835D-E744C46C1294}"/>
          </ac:graphicFrameMkLst>
        </pc:graphicFrameChg>
      </pc:sldChg>
      <pc:sldChg chg="del">
        <pc:chgData name="Salim Ogur" userId="e95c4534-509d-4460-b1fb-533b825a4c02" providerId="ADAL" clId="{F9C2B66C-9BA6-4CEF-A030-76BFB687238F}" dt="2024-10-16T12:29:19.810" v="305" actId="47"/>
        <pc:sldMkLst>
          <pc:docMk/>
          <pc:sldMk cId="1653925658" sldId="1402"/>
        </pc:sldMkLst>
      </pc:sldChg>
      <pc:sldChg chg="delSp del mod">
        <pc:chgData name="Salim Ogur" userId="e95c4534-509d-4460-b1fb-533b825a4c02" providerId="ADAL" clId="{F9C2B66C-9BA6-4CEF-A030-76BFB687238F}" dt="2024-10-16T12:26:16.448" v="65" actId="47"/>
        <pc:sldMkLst>
          <pc:docMk/>
          <pc:sldMk cId="1822249097" sldId="1405"/>
        </pc:sldMkLst>
        <pc:spChg chg="del">
          <ac:chgData name="Salim Ogur" userId="e95c4534-509d-4460-b1fb-533b825a4c02" providerId="ADAL" clId="{F9C2B66C-9BA6-4CEF-A030-76BFB687238F}" dt="2024-10-16T12:25:58.592" v="62" actId="478"/>
          <ac:spMkLst>
            <pc:docMk/>
            <pc:sldMk cId="1822249097" sldId="1405"/>
            <ac:spMk id="13" creationId="{E83BFDCF-EE67-9239-7111-EF1CC475F894}"/>
          </ac:spMkLst>
        </pc:spChg>
        <pc:picChg chg="del">
          <ac:chgData name="Salim Ogur" userId="e95c4534-509d-4460-b1fb-533b825a4c02" providerId="ADAL" clId="{F9C2B66C-9BA6-4CEF-A030-76BFB687238F}" dt="2024-10-16T12:25:53.205" v="61" actId="478"/>
          <ac:picMkLst>
            <pc:docMk/>
            <pc:sldMk cId="1822249097" sldId="1405"/>
            <ac:picMk id="20" creationId="{B7D5E641-8451-908D-8270-58CCCDB0D6E2}"/>
          </ac:picMkLst>
        </pc:picChg>
        <pc:picChg chg="del">
          <ac:chgData name="Salim Ogur" userId="e95c4534-509d-4460-b1fb-533b825a4c02" providerId="ADAL" clId="{F9C2B66C-9BA6-4CEF-A030-76BFB687238F}" dt="2024-10-16T12:26:03.411" v="64" actId="478"/>
          <ac:picMkLst>
            <pc:docMk/>
            <pc:sldMk cId="1822249097" sldId="1405"/>
            <ac:picMk id="22" creationId="{831A9E9D-A6E2-E1DF-235A-D4F9610D6FD0}"/>
          </ac:picMkLst>
        </pc:picChg>
        <pc:cxnChg chg="del">
          <ac:chgData name="Salim Ogur" userId="e95c4534-509d-4460-b1fb-533b825a4c02" providerId="ADAL" clId="{F9C2B66C-9BA6-4CEF-A030-76BFB687238F}" dt="2024-10-16T12:26:01.670" v="63" actId="478"/>
          <ac:cxnSpMkLst>
            <pc:docMk/>
            <pc:sldMk cId="1822249097" sldId="1405"/>
            <ac:cxnSpMk id="11" creationId="{7A60386F-06B6-CDEA-B284-D556CA7742C6}"/>
          </ac:cxnSpMkLst>
        </pc:cxnChg>
      </pc:sldChg>
      <pc:sldChg chg="addSp delSp modSp mod ord modAnim">
        <pc:chgData name="Salim Ogur" userId="e95c4534-509d-4460-b1fb-533b825a4c02" providerId="ADAL" clId="{F9C2B66C-9BA6-4CEF-A030-76BFB687238F}" dt="2024-10-16T22:43:29.870" v="3602" actId="693"/>
        <pc:sldMkLst>
          <pc:docMk/>
          <pc:sldMk cId="248631286" sldId="1406"/>
        </pc:sldMkLst>
        <pc:spChg chg="add mod">
          <ac:chgData name="Salim Ogur" userId="e95c4534-509d-4460-b1fb-533b825a4c02" providerId="ADAL" clId="{F9C2B66C-9BA6-4CEF-A030-76BFB687238F}" dt="2024-10-16T22:39:53.883" v="3574" actId="14100"/>
          <ac:spMkLst>
            <pc:docMk/>
            <pc:sldMk cId="248631286" sldId="1406"/>
            <ac:spMk id="2" creationId="{9D281755-903F-F0E4-5103-130A4FEB08B4}"/>
          </ac:spMkLst>
        </pc:spChg>
        <pc:spChg chg="mod">
          <ac:chgData name="Salim Ogur" userId="e95c4534-509d-4460-b1fb-533b825a4c02" providerId="ADAL" clId="{F9C2B66C-9BA6-4CEF-A030-76BFB687238F}" dt="2024-10-16T12:37:26.761" v="485" actId="20577"/>
          <ac:spMkLst>
            <pc:docMk/>
            <pc:sldMk cId="248631286" sldId="1406"/>
            <ac:spMk id="6" creationId="{9C2485AC-0EB7-929F-9972-1D7BC886A091}"/>
          </ac:spMkLst>
        </pc:spChg>
        <pc:spChg chg="add mod">
          <ac:chgData name="Salim Ogur" userId="e95c4534-509d-4460-b1fb-533b825a4c02" providerId="ADAL" clId="{F9C2B66C-9BA6-4CEF-A030-76BFB687238F}" dt="2024-10-16T12:44:42.200" v="1299" actId="20577"/>
          <ac:spMkLst>
            <pc:docMk/>
            <pc:sldMk cId="248631286" sldId="1406"/>
            <ac:spMk id="8" creationId="{0FFA1C6F-6D5E-B556-FC6E-88EB68876424}"/>
          </ac:spMkLst>
        </pc:spChg>
        <pc:spChg chg="add mod">
          <ac:chgData name="Salim Ogur" userId="e95c4534-509d-4460-b1fb-533b825a4c02" providerId="ADAL" clId="{F9C2B66C-9BA6-4CEF-A030-76BFB687238F}" dt="2024-10-16T22:43:22.548" v="3601" actId="693"/>
          <ac:spMkLst>
            <pc:docMk/>
            <pc:sldMk cId="248631286" sldId="1406"/>
            <ac:spMk id="10" creationId="{7F4005CB-A763-2B56-EE5C-90E7D4B7A046}"/>
          </ac:spMkLst>
        </pc:spChg>
        <pc:spChg chg="mod">
          <ac:chgData name="Salim Ogur" userId="e95c4534-509d-4460-b1fb-533b825a4c02" providerId="ADAL" clId="{F9C2B66C-9BA6-4CEF-A030-76BFB687238F}" dt="2024-10-16T21:01:33.661" v="2197" actId="20577"/>
          <ac:spMkLst>
            <pc:docMk/>
            <pc:sldMk cId="248631286" sldId="1406"/>
            <ac:spMk id="16" creationId="{B1B00C6C-E852-7920-E8FE-E3F07B2177E8}"/>
          </ac:spMkLst>
        </pc:spChg>
        <pc:spChg chg="del">
          <ac:chgData name="Salim Ogur" userId="e95c4534-509d-4460-b1fb-533b825a4c02" providerId="ADAL" clId="{F9C2B66C-9BA6-4CEF-A030-76BFB687238F}" dt="2024-10-16T12:34:14.689" v="336" actId="478"/>
          <ac:spMkLst>
            <pc:docMk/>
            <pc:sldMk cId="248631286" sldId="1406"/>
            <ac:spMk id="19" creationId="{E59F6DD7-D086-A20A-97D8-614EC5BA6739}"/>
          </ac:spMkLst>
        </pc:spChg>
        <pc:spChg chg="del">
          <ac:chgData name="Salim Ogur" userId="e95c4534-509d-4460-b1fb-533b825a4c02" providerId="ADAL" clId="{F9C2B66C-9BA6-4CEF-A030-76BFB687238F}" dt="2024-10-16T12:34:06.547" v="333" actId="478"/>
          <ac:spMkLst>
            <pc:docMk/>
            <pc:sldMk cId="248631286" sldId="1406"/>
            <ac:spMk id="21" creationId="{D480AAB8-6287-011A-03C6-C9ECAEC13432}"/>
          </ac:spMkLst>
        </pc:spChg>
        <pc:picChg chg="add mod">
          <ac:chgData name="Salim Ogur" userId="e95c4534-509d-4460-b1fb-533b825a4c02" providerId="ADAL" clId="{F9C2B66C-9BA6-4CEF-A030-76BFB687238F}" dt="2024-10-16T22:39:56.148" v="3575" actId="1076"/>
          <ac:picMkLst>
            <pc:docMk/>
            <pc:sldMk cId="248631286" sldId="1406"/>
            <ac:picMk id="3" creationId="{9F822B22-5AEC-2831-903F-B1E5C43DAA0D}"/>
          </ac:picMkLst>
        </pc:picChg>
        <pc:picChg chg="del">
          <ac:chgData name="Salim Ogur" userId="e95c4534-509d-4460-b1fb-533b825a4c02" providerId="ADAL" clId="{F9C2B66C-9BA6-4CEF-A030-76BFB687238F}" dt="2024-10-16T12:34:08.771" v="334" actId="478"/>
          <ac:picMkLst>
            <pc:docMk/>
            <pc:sldMk cId="248631286" sldId="1406"/>
            <ac:picMk id="3" creationId="{D8AAFC05-125C-53DF-0C11-BE777BAF2929}"/>
          </ac:picMkLst>
        </pc:picChg>
        <pc:picChg chg="mod">
          <ac:chgData name="Salim Ogur" userId="e95c4534-509d-4460-b1fb-533b825a4c02" providerId="ADAL" clId="{F9C2B66C-9BA6-4CEF-A030-76BFB687238F}" dt="2024-10-16T12:34:25.305" v="340" actId="1076"/>
          <ac:picMkLst>
            <pc:docMk/>
            <pc:sldMk cId="248631286" sldId="1406"/>
            <ac:picMk id="4" creationId="{8FB70C6E-B7C4-9B31-F8D1-2EA8B4DAC986}"/>
          </ac:picMkLst>
        </pc:picChg>
        <pc:picChg chg="mod">
          <ac:chgData name="Salim Ogur" userId="e95c4534-509d-4460-b1fb-533b825a4c02" providerId="ADAL" clId="{F9C2B66C-9BA6-4CEF-A030-76BFB687238F}" dt="2024-10-16T12:34:30.206" v="341" actId="1076"/>
          <ac:picMkLst>
            <pc:docMk/>
            <pc:sldMk cId="248631286" sldId="1406"/>
            <ac:picMk id="7" creationId="{D3D73F66-6591-D318-0088-B753E2BED79C}"/>
          </ac:picMkLst>
        </pc:picChg>
        <pc:picChg chg="del">
          <ac:chgData name="Salim Ogur" userId="e95c4534-509d-4460-b1fb-533b825a4c02" providerId="ADAL" clId="{F9C2B66C-9BA6-4CEF-A030-76BFB687238F}" dt="2024-10-16T12:34:23.366" v="339" actId="478"/>
          <ac:picMkLst>
            <pc:docMk/>
            <pc:sldMk cId="248631286" sldId="1406"/>
            <ac:picMk id="10" creationId="{841A7C3E-A63F-7541-C1E6-6A2F5644BD25}"/>
          </ac:picMkLst>
        </pc:picChg>
        <pc:picChg chg="del">
          <ac:chgData name="Salim Ogur" userId="e95c4534-509d-4460-b1fb-533b825a4c02" providerId="ADAL" clId="{F9C2B66C-9BA6-4CEF-A030-76BFB687238F}" dt="2024-10-16T12:34:10.964" v="335" actId="478"/>
          <ac:picMkLst>
            <pc:docMk/>
            <pc:sldMk cId="248631286" sldId="1406"/>
            <ac:picMk id="17" creationId="{532598A7-FC83-4454-CF6F-FA6D94509BB0}"/>
          </ac:picMkLst>
        </pc:picChg>
        <pc:cxnChg chg="add mod">
          <ac:chgData name="Salim Ogur" userId="e95c4534-509d-4460-b1fb-533b825a4c02" providerId="ADAL" clId="{F9C2B66C-9BA6-4CEF-A030-76BFB687238F}" dt="2024-10-16T22:43:29.870" v="3602" actId="693"/>
          <ac:cxnSpMkLst>
            <pc:docMk/>
            <pc:sldMk cId="248631286" sldId="1406"/>
            <ac:cxnSpMk id="9" creationId="{8DAC5F54-C628-7405-B3E2-6B55CF95E5D7}"/>
          </ac:cxnSpMkLst>
        </pc:cxnChg>
      </pc:sldChg>
      <pc:sldChg chg="addSp delSp modSp mod">
        <pc:chgData name="Salim Ogur" userId="e95c4534-509d-4460-b1fb-533b825a4c02" providerId="ADAL" clId="{F9C2B66C-9BA6-4CEF-A030-76BFB687238F}" dt="2024-10-16T22:43:06.148" v="3600" actId="14100"/>
        <pc:sldMkLst>
          <pc:docMk/>
          <pc:sldMk cId="1567191827" sldId="1407"/>
        </pc:sldMkLst>
        <pc:spChg chg="mod">
          <ac:chgData name="Salim Ogur" userId="e95c4534-509d-4460-b1fb-533b825a4c02" providerId="ADAL" clId="{F9C2B66C-9BA6-4CEF-A030-76BFB687238F}" dt="2024-10-16T12:37:30.502" v="487" actId="20577"/>
          <ac:spMkLst>
            <pc:docMk/>
            <pc:sldMk cId="1567191827" sldId="1407"/>
            <ac:spMk id="2" creationId="{04924871-2DC3-CAA9-9877-2E1EC5773838}"/>
          </ac:spMkLst>
        </pc:spChg>
        <pc:spChg chg="add mod">
          <ac:chgData name="Salim Ogur" userId="e95c4534-509d-4460-b1fb-533b825a4c02" providerId="ADAL" clId="{F9C2B66C-9BA6-4CEF-A030-76BFB687238F}" dt="2024-10-16T22:42:54.516" v="3598" actId="693"/>
          <ac:spMkLst>
            <pc:docMk/>
            <pc:sldMk cId="1567191827" sldId="1407"/>
            <ac:spMk id="14" creationId="{F3D6E2FF-0945-53E6-335D-F58B8E8DF8BD}"/>
          </ac:spMkLst>
        </pc:spChg>
        <pc:picChg chg="add mod">
          <ac:chgData name="Salim Ogur" userId="e95c4534-509d-4460-b1fb-533b825a4c02" providerId="ADAL" clId="{F9C2B66C-9BA6-4CEF-A030-76BFB687238F}" dt="2024-10-16T22:41:32.439" v="3591" actId="1076"/>
          <ac:picMkLst>
            <pc:docMk/>
            <pc:sldMk cId="1567191827" sldId="1407"/>
            <ac:picMk id="3" creationId="{405E379D-FD73-7BDD-C772-EAB38CD69545}"/>
          </ac:picMkLst>
        </pc:picChg>
        <pc:picChg chg="del">
          <ac:chgData name="Salim Ogur" userId="e95c4534-509d-4460-b1fb-533b825a4c02" providerId="ADAL" clId="{F9C2B66C-9BA6-4CEF-A030-76BFB687238F}" dt="2024-10-16T22:41:28.600" v="3589" actId="478"/>
          <ac:picMkLst>
            <pc:docMk/>
            <pc:sldMk cId="1567191827" sldId="1407"/>
            <ac:picMk id="11" creationId="{F979F44C-3CA7-F919-67B0-715325621358}"/>
          </ac:picMkLst>
        </pc:picChg>
        <pc:picChg chg="mod">
          <ac:chgData name="Salim Ogur" userId="e95c4534-509d-4460-b1fb-533b825a4c02" providerId="ADAL" clId="{F9C2B66C-9BA6-4CEF-A030-76BFB687238F}" dt="2024-10-16T22:41:26.449" v="3588" actId="1076"/>
          <ac:picMkLst>
            <pc:docMk/>
            <pc:sldMk cId="1567191827" sldId="1407"/>
            <ac:picMk id="13" creationId="{E9871CA7-3C88-875F-52B2-90C615A92A31}"/>
          </ac:picMkLst>
        </pc:picChg>
        <pc:cxnChg chg="add mod">
          <ac:chgData name="Salim Ogur" userId="e95c4534-509d-4460-b1fb-533b825a4c02" providerId="ADAL" clId="{F9C2B66C-9BA6-4CEF-A030-76BFB687238F}" dt="2024-10-16T22:43:06.148" v="3600" actId="14100"/>
          <ac:cxnSpMkLst>
            <pc:docMk/>
            <pc:sldMk cId="1567191827" sldId="1407"/>
            <ac:cxnSpMk id="10" creationId="{56912E3C-0CA8-272C-4582-D9F2F9DB0C9A}"/>
          </ac:cxnSpMkLst>
        </pc:cxnChg>
      </pc:sldChg>
      <pc:sldChg chg="delSp del mod">
        <pc:chgData name="Salim Ogur" userId="e95c4534-509d-4460-b1fb-533b825a4c02" providerId="ADAL" clId="{F9C2B66C-9BA6-4CEF-A030-76BFB687238F}" dt="2024-10-16T12:50:37.050" v="1378" actId="47"/>
        <pc:sldMkLst>
          <pc:docMk/>
          <pc:sldMk cId="4155330719" sldId="1408"/>
        </pc:sldMkLst>
        <pc:picChg chg="del">
          <ac:chgData name="Salim Ogur" userId="e95c4534-509d-4460-b1fb-533b825a4c02" providerId="ADAL" clId="{F9C2B66C-9BA6-4CEF-A030-76BFB687238F}" dt="2024-10-16T12:39:27.881" v="657" actId="478"/>
          <ac:picMkLst>
            <pc:docMk/>
            <pc:sldMk cId="4155330719" sldId="1408"/>
            <ac:picMk id="11" creationId="{CECFD8CF-EA05-82AF-F317-F5A3EF38CEF8}"/>
          </ac:picMkLst>
        </pc:picChg>
      </pc:sldChg>
      <pc:sldChg chg="addSp delSp modSp mod">
        <pc:chgData name="Salim Ogur" userId="e95c4534-509d-4460-b1fb-533b825a4c02" providerId="ADAL" clId="{F9C2B66C-9BA6-4CEF-A030-76BFB687238F}" dt="2024-10-16T22:44:34.965" v="3614" actId="14100"/>
        <pc:sldMkLst>
          <pc:docMk/>
          <pc:sldMk cId="2796444806" sldId="1409"/>
        </pc:sldMkLst>
        <pc:spChg chg="del mod">
          <ac:chgData name="Salim Ogur" userId="e95c4534-509d-4460-b1fb-533b825a4c02" providerId="ADAL" clId="{F9C2B66C-9BA6-4CEF-A030-76BFB687238F}" dt="2024-10-16T22:44:17.162" v="3609" actId="478"/>
          <ac:spMkLst>
            <pc:docMk/>
            <pc:sldMk cId="2796444806" sldId="1409"/>
            <ac:spMk id="2" creationId="{0BCE54E2-6FFB-0EA1-BD2E-B2800368B8AB}"/>
          </ac:spMkLst>
        </pc:spChg>
        <pc:spChg chg="add mod">
          <ac:chgData name="Salim Ogur" userId="e95c4534-509d-4460-b1fb-533b825a4c02" providerId="ADAL" clId="{F9C2B66C-9BA6-4CEF-A030-76BFB687238F}" dt="2024-10-16T22:44:02.495" v="3606" actId="14100"/>
          <ac:spMkLst>
            <pc:docMk/>
            <pc:sldMk cId="2796444806" sldId="1409"/>
            <ac:spMk id="8" creationId="{059F32C9-B4AC-DE84-3C1D-80D92B51C304}"/>
          </ac:spMkLst>
        </pc:spChg>
        <pc:picChg chg="add mod">
          <ac:chgData name="Salim Ogur" userId="e95c4534-509d-4460-b1fb-533b825a4c02" providerId="ADAL" clId="{F9C2B66C-9BA6-4CEF-A030-76BFB687238F}" dt="2024-10-16T22:43:56.222" v="3605" actId="14100"/>
          <ac:picMkLst>
            <pc:docMk/>
            <pc:sldMk cId="2796444806" sldId="1409"/>
            <ac:picMk id="3" creationId="{415984C4-2AC3-903A-EBC0-E8227853C941}"/>
          </ac:picMkLst>
        </pc:picChg>
        <pc:picChg chg="del">
          <ac:chgData name="Salim Ogur" userId="e95c4534-509d-4460-b1fb-533b825a4c02" providerId="ADAL" clId="{F9C2B66C-9BA6-4CEF-A030-76BFB687238F}" dt="2024-10-16T22:44:25.235" v="3612" actId="478"/>
          <ac:picMkLst>
            <pc:docMk/>
            <pc:sldMk cId="2796444806" sldId="1409"/>
            <ac:picMk id="4" creationId="{D9B79040-3BC2-0090-A466-F8388D4BCDC1}"/>
          </ac:picMkLst>
        </pc:picChg>
        <pc:picChg chg="mod">
          <ac:chgData name="Salim Ogur" userId="e95c4534-509d-4460-b1fb-533b825a4c02" providerId="ADAL" clId="{F9C2B66C-9BA6-4CEF-A030-76BFB687238F}" dt="2024-10-16T22:44:22.760" v="3611" actId="1076"/>
          <ac:picMkLst>
            <pc:docMk/>
            <pc:sldMk cId="2796444806" sldId="1409"/>
            <ac:picMk id="9" creationId="{C9E25B74-AA4F-B7CE-8E80-C65B0BA77535}"/>
          </ac:picMkLst>
        </pc:picChg>
        <pc:picChg chg="mod">
          <ac:chgData name="Salim Ogur" userId="e95c4534-509d-4460-b1fb-533b825a4c02" providerId="ADAL" clId="{F9C2B66C-9BA6-4CEF-A030-76BFB687238F}" dt="2024-10-16T22:44:19.170" v="3610" actId="1076"/>
          <ac:picMkLst>
            <pc:docMk/>
            <pc:sldMk cId="2796444806" sldId="1409"/>
            <ac:picMk id="12" creationId="{AEEAD6C6-F4AC-1C96-F998-C02E396672E7}"/>
          </ac:picMkLst>
        </pc:picChg>
        <pc:cxnChg chg="add mod">
          <ac:chgData name="Salim Ogur" userId="e95c4534-509d-4460-b1fb-533b825a4c02" providerId="ADAL" clId="{F9C2B66C-9BA6-4CEF-A030-76BFB687238F}" dt="2024-10-16T22:44:34.965" v="3614" actId="14100"/>
          <ac:cxnSpMkLst>
            <pc:docMk/>
            <pc:sldMk cId="2796444806" sldId="1409"/>
            <ac:cxnSpMk id="7" creationId="{AC9E1855-738E-F315-64B3-D99AA4BC2308}"/>
          </ac:cxnSpMkLst>
        </pc:cxnChg>
      </pc:sldChg>
      <pc:sldChg chg="addSp delSp modSp mod">
        <pc:chgData name="Salim Ogur" userId="e95c4534-509d-4460-b1fb-533b825a4c02" providerId="ADAL" clId="{F9C2B66C-9BA6-4CEF-A030-76BFB687238F}" dt="2024-10-16T22:45:35.529" v="3628" actId="14100"/>
        <pc:sldMkLst>
          <pc:docMk/>
          <pc:sldMk cId="1450791143" sldId="1410"/>
        </pc:sldMkLst>
        <pc:spChg chg="mod">
          <ac:chgData name="Salim Ogur" userId="e95c4534-509d-4460-b1fb-533b825a4c02" providerId="ADAL" clId="{F9C2B66C-9BA6-4CEF-A030-76BFB687238F}" dt="2024-10-16T12:41:27.751" v="898" actId="20577"/>
          <ac:spMkLst>
            <pc:docMk/>
            <pc:sldMk cId="1450791143" sldId="1410"/>
            <ac:spMk id="2" creationId="{0BCE54E2-6FFB-0EA1-BD2E-B2800368B8AB}"/>
          </ac:spMkLst>
        </pc:spChg>
        <pc:spChg chg="add mod">
          <ac:chgData name="Salim Ogur" userId="e95c4534-509d-4460-b1fb-533b825a4c02" providerId="ADAL" clId="{F9C2B66C-9BA6-4CEF-A030-76BFB687238F}" dt="2024-10-16T22:45:27.581" v="3626" actId="1076"/>
          <ac:spMkLst>
            <pc:docMk/>
            <pc:sldMk cId="1450791143" sldId="1410"/>
            <ac:spMk id="8" creationId="{C248EA8F-2D79-2091-3AFF-09665035ECB0}"/>
          </ac:spMkLst>
        </pc:spChg>
        <pc:picChg chg="add mod">
          <ac:chgData name="Salim Ogur" userId="e95c4534-509d-4460-b1fb-533b825a4c02" providerId="ADAL" clId="{F9C2B66C-9BA6-4CEF-A030-76BFB687238F}" dt="2024-10-16T12:51:21.081" v="1379"/>
          <ac:picMkLst>
            <pc:docMk/>
            <pc:sldMk cId="1450791143" sldId="1410"/>
            <ac:picMk id="3" creationId="{7262E1FE-88B8-9819-D951-5ABBC49DD528}"/>
          </ac:picMkLst>
        </pc:picChg>
        <pc:picChg chg="add mod">
          <ac:chgData name="Salim Ogur" userId="e95c4534-509d-4460-b1fb-533b825a4c02" providerId="ADAL" clId="{F9C2B66C-9BA6-4CEF-A030-76BFB687238F}" dt="2024-10-16T22:45:07.250" v="3621" actId="1076"/>
          <ac:picMkLst>
            <pc:docMk/>
            <pc:sldMk cId="1450791143" sldId="1410"/>
            <ac:picMk id="4" creationId="{9F4777A6-3ED7-243D-DAE3-1D0D59D38122}"/>
          </ac:picMkLst>
        </pc:picChg>
        <pc:picChg chg="mod">
          <ac:chgData name="Salim Ogur" userId="e95c4534-509d-4460-b1fb-533b825a4c02" providerId="ADAL" clId="{F9C2B66C-9BA6-4CEF-A030-76BFB687238F}" dt="2024-10-16T22:44:46.260" v="3615" actId="1076"/>
          <ac:picMkLst>
            <pc:docMk/>
            <pc:sldMk cId="1450791143" sldId="1410"/>
            <ac:picMk id="20" creationId="{56EF79E1-EBD4-47A7-82C6-22547B7008BD}"/>
          </ac:picMkLst>
        </pc:picChg>
        <pc:picChg chg="del">
          <ac:chgData name="Salim Ogur" userId="e95c4534-509d-4460-b1fb-533b825a4c02" providerId="ADAL" clId="{F9C2B66C-9BA6-4CEF-A030-76BFB687238F}" dt="2024-10-16T12:39:48.274" v="659" actId="478"/>
          <ac:picMkLst>
            <pc:docMk/>
            <pc:sldMk cId="1450791143" sldId="1410"/>
            <ac:picMk id="22" creationId="{1BCC8EBA-8536-1353-8F4F-17A54F6D32A7}"/>
          </ac:picMkLst>
        </pc:picChg>
        <pc:cxnChg chg="add mod">
          <ac:chgData name="Salim Ogur" userId="e95c4534-509d-4460-b1fb-533b825a4c02" providerId="ADAL" clId="{F9C2B66C-9BA6-4CEF-A030-76BFB687238F}" dt="2024-10-16T22:45:35.529" v="3628" actId="14100"/>
          <ac:cxnSpMkLst>
            <pc:docMk/>
            <pc:sldMk cId="1450791143" sldId="1410"/>
            <ac:cxnSpMk id="7" creationId="{A96BB8E4-3FD4-AC5F-2B7D-BBFC748DFCB2}"/>
          </ac:cxnSpMkLst>
        </pc:cxnChg>
      </pc:sldChg>
      <pc:sldChg chg="addSp delSp modSp mod">
        <pc:chgData name="Salim Ogur" userId="e95c4534-509d-4460-b1fb-533b825a4c02" providerId="ADAL" clId="{F9C2B66C-9BA6-4CEF-A030-76BFB687238F}" dt="2024-10-16T22:46:51.082" v="3640" actId="14100"/>
        <pc:sldMkLst>
          <pc:docMk/>
          <pc:sldMk cId="3765999116" sldId="1411"/>
        </pc:sldMkLst>
        <pc:spChg chg="add mod">
          <ac:chgData name="Salim Ogur" userId="e95c4534-509d-4460-b1fb-533b825a4c02" providerId="ADAL" clId="{F9C2B66C-9BA6-4CEF-A030-76BFB687238F}" dt="2024-10-16T22:46:41.455" v="3638" actId="14100"/>
          <ac:spMkLst>
            <pc:docMk/>
            <pc:sldMk cId="3765999116" sldId="1411"/>
            <ac:spMk id="10" creationId="{25097419-57E0-3CA0-DB07-4192D739C529}"/>
          </ac:spMkLst>
        </pc:spChg>
        <pc:picChg chg="add del mod">
          <ac:chgData name="Salim Ogur" userId="e95c4534-509d-4460-b1fb-533b825a4c02" providerId="ADAL" clId="{F9C2B66C-9BA6-4CEF-A030-76BFB687238F}" dt="2024-10-16T22:45:54.303" v="3630" actId="478"/>
          <ac:picMkLst>
            <pc:docMk/>
            <pc:sldMk cId="3765999116" sldId="1411"/>
            <ac:picMk id="3" creationId="{07B0106F-24E3-EEDB-ADC4-E3A8AFB997A5}"/>
          </ac:picMkLst>
        </pc:picChg>
        <pc:picChg chg="add mod">
          <ac:chgData name="Salim Ogur" userId="e95c4534-509d-4460-b1fb-533b825a4c02" providerId="ADAL" clId="{F9C2B66C-9BA6-4CEF-A030-76BFB687238F}" dt="2024-10-16T22:46:11.544" v="3632" actId="14100"/>
          <ac:picMkLst>
            <pc:docMk/>
            <pc:sldMk cId="3765999116" sldId="1411"/>
            <ac:picMk id="7" creationId="{7D0DED0F-403B-B12D-F4E9-506F0B128A4A}"/>
          </ac:picMkLst>
        </pc:picChg>
        <pc:picChg chg="mod">
          <ac:chgData name="Salim Ogur" userId="e95c4534-509d-4460-b1fb-533b825a4c02" providerId="ADAL" clId="{F9C2B66C-9BA6-4CEF-A030-76BFB687238F}" dt="2024-10-16T22:46:22.565" v="3635" actId="1076"/>
          <ac:picMkLst>
            <pc:docMk/>
            <pc:sldMk cId="3765999116" sldId="1411"/>
            <ac:picMk id="16" creationId="{08C5333D-CCEE-F5B9-7F35-A21495751FEA}"/>
          </ac:picMkLst>
        </pc:picChg>
        <pc:cxnChg chg="add mod">
          <ac:chgData name="Salim Ogur" userId="e95c4534-509d-4460-b1fb-533b825a4c02" providerId="ADAL" clId="{F9C2B66C-9BA6-4CEF-A030-76BFB687238F}" dt="2024-10-16T22:46:51.082" v="3640" actId="14100"/>
          <ac:cxnSpMkLst>
            <pc:docMk/>
            <pc:sldMk cId="3765999116" sldId="1411"/>
            <ac:cxnSpMk id="9" creationId="{359D8B40-B93A-8275-E8D3-D503BBCB185D}"/>
          </ac:cxnSpMkLst>
        </pc:cxnChg>
      </pc:sldChg>
      <pc:sldChg chg="addSp delSp modSp add mod modAnim">
        <pc:chgData name="Salim Ogur" userId="e95c4534-509d-4460-b1fb-533b825a4c02" providerId="ADAL" clId="{F9C2B66C-9BA6-4CEF-A030-76BFB687238F}" dt="2024-10-16T22:52:36.599" v="3903"/>
        <pc:sldMkLst>
          <pc:docMk/>
          <pc:sldMk cId="1809915463" sldId="1412"/>
        </pc:sldMkLst>
        <pc:spChg chg="add mod">
          <ac:chgData name="Salim Ogur" userId="e95c4534-509d-4460-b1fb-533b825a4c02" providerId="ADAL" clId="{F9C2B66C-9BA6-4CEF-A030-76BFB687238F}" dt="2024-10-16T12:55:57.376" v="1403" actId="20577"/>
          <ac:spMkLst>
            <pc:docMk/>
            <pc:sldMk cId="1809915463" sldId="1412"/>
            <ac:spMk id="2" creationId="{FBCDCDFD-659E-D90E-EE74-17994FB85B13}"/>
          </ac:spMkLst>
        </pc:spChg>
        <pc:spChg chg="add mod">
          <ac:chgData name="Salim Ogur" userId="e95c4534-509d-4460-b1fb-533b825a4c02" providerId="ADAL" clId="{F9C2B66C-9BA6-4CEF-A030-76BFB687238F}" dt="2024-10-16T22:09:26.169" v="3511" actId="1076"/>
          <ac:spMkLst>
            <pc:docMk/>
            <pc:sldMk cId="1809915463" sldId="1412"/>
            <ac:spMk id="3" creationId="{7CB24A96-DBB5-610B-5A71-DE2631A8A68F}"/>
          </ac:spMkLst>
        </pc:spChg>
        <pc:spChg chg="add mod">
          <ac:chgData name="Salim Ogur" userId="e95c4534-509d-4460-b1fb-533b825a4c02" providerId="ADAL" clId="{F9C2B66C-9BA6-4CEF-A030-76BFB687238F}" dt="2024-10-16T22:52:25.186" v="3901" actId="20577"/>
          <ac:spMkLst>
            <pc:docMk/>
            <pc:sldMk cId="1809915463" sldId="1412"/>
            <ac:spMk id="4" creationId="{0B3741A1-3C75-2D51-5472-D302C909473B}"/>
          </ac:spMkLst>
        </pc:spChg>
        <pc:spChg chg="add del mod">
          <ac:chgData name="Salim Ogur" userId="e95c4534-509d-4460-b1fb-533b825a4c02" providerId="ADAL" clId="{F9C2B66C-9BA6-4CEF-A030-76BFB687238F}" dt="2024-10-16T12:59:36.858" v="1619" actId="478"/>
          <ac:spMkLst>
            <pc:docMk/>
            <pc:sldMk cId="1809915463" sldId="1412"/>
            <ac:spMk id="4" creationId="{9615F0FD-497A-CB24-01A8-123CAEB6FACE}"/>
          </ac:spMkLst>
        </pc:spChg>
        <pc:spChg chg="del">
          <ac:chgData name="Salim Ogur" userId="e95c4534-509d-4460-b1fb-533b825a4c02" providerId="ADAL" clId="{F9C2B66C-9BA6-4CEF-A030-76BFB687238F}" dt="2024-10-16T12:55:52.145" v="1398" actId="478"/>
          <ac:spMkLst>
            <pc:docMk/>
            <pc:sldMk cId="1809915463" sldId="1412"/>
            <ac:spMk id="6" creationId="{9C2485AC-0EB7-929F-9972-1D7BC886A091}"/>
          </ac:spMkLst>
        </pc:spChg>
        <pc:spChg chg="mod">
          <ac:chgData name="Salim Ogur" userId="e95c4534-509d-4460-b1fb-533b825a4c02" providerId="ADAL" clId="{F9C2B66C-9BA6-4CEF-A030-76BFB687238F}" dt="2024-10-16T21:08:58.516" v="2329" actId="20577"/>
          <ac:spMkLst>
            <pc:docMk/>
            <pc:sldMk cId="1809915463" sldId="1412"/>
            <ac:spMk id="10" creationId="{0BBD194E-7471-4256-2120-8638AFE77F52}"/>
          </ac:spMkLst>
        </pc:spChg>
        <pc:picChg chg="add mod">
          <ac:chgData name="Salim Ogur" userId="e95c4534-509d-4460-b1fb-533b825a4c02" providerId="ADAL" clId="{F9C2B66C-9BA6-4CEF-A030-76BFB687238F}" dt="2024-10-16T21:09:06.180" v="2330" actId="1076"/>
          <ac:picMkLst>
            <pc:docMk/>
            <pc:sldMk cId="1809915463" sldId="1412"/>
            <ac:picMk id="8" creationId="{EE9F975E-5541-1EA0-4611-ED7028CCC5E9}"/>
          </ac:picMkLst>
        </pc:picChg>
        <pc:picChg chg="add mod">
          <ac:chgData name="Salim Ogur" userId="e95c4534-509d-4460-b1fb-533b825a4c02" providerId="ADAL" clId="{F9C2B66C-9BA6-4CEF-A030-76BFB687238F}" dt="2024-10-16T13:38:31.963" v="1674" actId="14100"/>
          <ac:picMkLst>
            <pc:docMk/>
            <pc:sldMk cId="1809915463" sldId="1412"/>
            <ac:picMk id="11" creationId="{8DE1666B-7549-CE89-87EF-3198025C9586}"/>
          </ac:picMkLst>
        </pc:picChg>
        <pc:picChg chg="del">
          <ac:chgData name="Salim Ogur" userId="e95c4534-509d-4460-b1fb-533b825a4c02" providerId="ADAL" clId="{F9C2B66C-9BA6-4CEF-A030-76BFB687238F}" dt="2024-10-16T12:59:33.808" v="1618" actId="478"/>
          <ac:picMkLst>
            <pc:docMk/>
            <pc:sldMk cId="1809915463" sldId="1412"/>
            <ac:picMk id="16" creationId="{F530D807-8567-2515-95E0-1823FAFF6456}"/>
          </ac:picMkLst>
        </pc:picChg>
        <pc:picChg chg="del">
          <ac:chgData name="Salim Ogur" userId="e95c4534-509d-4460-b1fb-533b825a4c02" providerId="ADAL" clId="{F9C2B66C-9BA6-4CEF-A030-76BFB687238F}" dt="2024-10-16T12:59:31.997" v="1617" actId="478"/>
          <ac:picMkLst>
            <pc:docMk/>
            <pc:sldMk cId="1809915463" sldId="1412"/>
            <ac:picMk id="20" creationId="{A713AED4-12E2-1A89-4914-03FBCF4F6A2B}"/>
          </ac:picMkLst>
        </pc:picChg>
      </pc:sldChg>
      <pc:sldChg chg="addSp modSp mod">
        <pc:chgData name="Salim Ogur" userId="e95c4534-509d-4460-b1fb-533b825a4c02" providerId="ADAL" clId="{F9C2B66C-9BA6-4CEF-A030-76BFB687238F}" dt="2024-10-16T22:47:21.751" v="3644" actId="1076"/>
        <pc:sldMkLst>
          <pc:docMk/>
          <pc:sldMk cId="230197880" sldId="1413"/>
        </pc:sldMkLst>
        <pc:spChg chg="add mod">
          <ac:chgData name="Salim Ogur" userId="e95c4534-509d-4460-b1fb-533b825a4c02" providerId="ADAL" clId="{F9C2B66C-9BA6-4CEF-A030-76BFB687238F}" dt="2024-10-16T22:47:17.489" v="3643" actId="14100"/>
          <ac:spMkLst>
            <pc:docMk/>
            <pc:sldMk cId="230197880" sldId="1413"/>
            <ac:spMk id="8" creationId="{A6005691-ADA3-5ED6-D5EB-E4E8B62DCC70}"/>
          </ac:spMkLst>
        </pc:spChg>
        <pc:picChg chg="add mod">
          <ac:chgData name="Salim Ogur" userId="e95c4534-509d-4460-b1fb-533b825a4c02" providerId="ADAL" clId="{F9C2B66C-9BA6-4CEF-A030-76BFB687238F}" dt="2024-10-16T22:47:09.984" v="3641"/>
          <ac:picMkLst>
            <pc:docMk/>
            <pc:sldMk cId="230197880" sldId="1413"/>
            <ac:picMk id="3" creationId="{491A91F4-5CF6-B958-75AD-FD949168D378}"/>
          </ac:picMkLst>
        </pc:picChg>
        <pc:cxnChg chg="add mod">
          <ac:chgData name="Salim Ogur" userId="e95c4534-509d-4460-b1fb-533b825a4c02" providerId="ADAL" clId="{F9C2B66C-9BA6-4CEF-A030-76BFB687238F}" dt="2024-10-16T22:47:21.751" v="3644" actId="1076"/>
          <ac:cxnSpMkLst>
            <pc:docMk/>
            <pc:sldMk cId="230197880" sldId="1413"/>
            <ac:cxnSpMk id="4" creationId="{D7CAF296-D18D-B502-F2C1-2CDA4A910183}"/>
          </ac:cxnSpMkLst>
        </pc:cxnChg>
      </pc:sldChg>
      <pc:sldChg chg="delSp modSp del mod">
        <pc:chgData name="Salim Ogur" userId="e95c4534-509d-4460-b1fb-533b825a4c02" providerId="ADAL" clId="{F9C2B66C-9BA6-4CEF-A030-76BFB687238F}" dt="2024-10-16T12:51:35.769" v="1380" actId="47"/>
        <pc:sldMkLst>
          <pc:docMk/>
          <pc:sldMk cId="1030909299" sldId="1417"/>
        </pc:sldMkLst>
        <pc:spChg chg="mod">
          <ac:chgData name="Salim Ogur" userId="e95c4534-509d-4460-b1fb-533b825a4c02" providerId="ADAL" clId="{F9C2B66C-9BA6-4CEF-A030-76BFB687238F}" dt="2024-10-16T12:28:35.639" v="284" actId="20577"/>
          <ac:spMkLst>
            <pc:docMk/>
            <pc:sldMk cId="1030909299" sldId="1417"/>
            <ac:spMk id="2" creationId="{0BCE54E2-6FFB-0EA1-BD2E-B2800368B8AB}"/>
          </ac:spMkLst>
        </pc:spChg>
        <pc:spChg chg="del">
          <ac:chgData name="Salim Ogur" userId="e95c4534-509d-4460-b1fb-533b825a4c02" providerId="ADAL" clId="{F9C2B66C-9BA6-4CEF-A030-76BFB687238F}" dt="2024-10-16T12:27:01.364" v="71" actId="478"/>
          <ac:spMkLst>
            <pc:docMk/>
            <pc:sldMk cId="1030909299" sldId="1417"/>
            <ac:spMk id="17" creationId="{05C793F5-A082-3FE3-690C-5A3AC08932AA}"/>
          </ac:spMkLst>
        </pc:spChg>
        <pc:spChg chg="del">
          <ac:chgData name="Salim Ogur" userId="e95c4534-509d-4460-b1fb-533b825a4c02" providerId="ADAL" clId="{F9C2B66C-9BA6-4CEF-A030-76BFB687238F}" dt="2024-10-16T12:26:46.564" v="66" actId="478"/>
          <ac:spMkLst>
            <pc:docMk/>
            <pc:sldMk cId="1030909299" sldId="1417"/>
            <ac:spMk id="18" creationId="{2044F5DB-E113-E08B-EF1A-85E9DCAF68D4}"/>
          </ac:spMkLst>
        </pc:spChg>
        <pc:spChg chg="del">
          <ac:chgData name="Salim Ogur" userId="e95c4534-509d-4460-b1fb-533b825a4c02" providerId="ADAL" clId="{F9C2B66C-9BA6-4CEF-A030-76BFB687238F}" dt="2024-10-16T12:26:52.197" v="68" actId="478"/>
          <ac:spMkLst>
            <pc:docMk/>
            <pc:sldMk cId="1030909299" sldId="1417"/>
            <ac:spMk id="19" creationId="{0B88FC8C-8347-B48A-EF1F-480747B490BC}"/>
          </ac:spMkLst>
        </pc:spChg>
        <pc:picChg chg="mod">
          <ac:chgData name="Salim Ogur" userId="e95c4534-509d-4460-b1fb-533b825a4c02" providerId="ADAL" clId="{F9C2B66C-9BA6-4CEF-A030-76BFB687238F}" dt="2024-10-16T12:27:07.011" v="73" actId="14100"/>
          <ac:picMkLst>
            <pc:docMk/>
            <pc:sldMk cId="1030909299" sldId="1417"/>
            <ac:picMk id="10" creationId="{640C4FF1-B07F-79FE-0686-A7D66E4AFFB3}"/>
          </ac:picMkLst>
        </pc:picChg>
        <pc:picChg chg="del">
          <ac:chgData name="Salim Ogur" userId="e95c4534-509d-4460-b1fb-533b825a4c02" providerId="ADAL" clId="{F9C2B66C-9BA6-4CEF-A030-76BFB687238F}" dt="2024-10-16T12:26:56.601" v="70" actId="478"/>
          <ac:picMkLst>
            <pc:docMk/>
            <pc:sldMk cId="1030909299" sldId="1417"/>
            <ac:picMk id="12" creationId="{60FE7735-5311-4D8E-B01D-E8CF4D66B302}"/>
          </ac:picMkLst>
        </pc:picChg>
        <pc:picChg chg="del">
          <ac:chgData name="Salim Ogur" userId="e95c4534-509d-4460-b1fb-533b825a4c02" providerId="ADAL" clId="{F9C2B66C-9BA6-4CEF-A030-76BFB687238F}" dt="2024-10-16T12:26:53.935" v="69" actId="478"/>
          <ac:picMkLst>
            <pc:docMk/>
            <pc:sldMk cId="1030909299" sldId="1417"/>
            <ac:picMk id="14" creationId="{316542B3-9842-6B90-6090-60BD8C1F33D0}"/>
          </ac:picMkLst>
        </pc:picChg>
        <pc:picChg chg="mod">
          <ac:chgData name="Salim Ogur" userId="e95c4534-509d-4460-b1fb-533b825a4c02" providerId="ADAL" clId="{F9C2B66C-9BA6-4CEF-A030-76BFB687238F}" dt="2024-10-16T12:27:10.862" v="74" actId="14100"/>
          <ac:picMkLst>
            <pc:docMk/>
            <pc:sldMk cId="1030909299" sldId="1417"/>
            <ac:picMk id="20" creationId="{DFBE40C7-1FCC-1AE0-3C86-FFB8F5E6DF9C}"/>
          </ac:picMkLst>
        </pc:picChg>
        <pc:cxnChg chg="del">
          <ac:chgData name="Salim Ogur" userId="e95c4534-509d-4460-b1fb-533b825a4c02" providerId="ADAL" clId="{F9C2B66C-9BA6-4CEF-A030-76BFB687238F}" dt="2024-10-16T12:27:03.586" v="72" actId="478"/>
          <ac:cxnSpMkLst>
            <pc:docMk/>
            <pc:sldMk cId="1030909299" sldId="1417"/>
            <ac:cxnSpMk id="15" creationId="{F7FA6523-0230-1B8B-EFEE-615B652412E9}"/>
          </ac:cxnSpMkLst>
        </pc:cxnChg>
        <pc:cxnChg chg="del">
          <ac:chgData name="Salim Ogur" userId="e95c4534-509d-4460-b1fb-533b825a4c02" providerId="ADAL" clId="{F9C2B66C-9BA6-4CEF-A030-76BFB687238F}" dt="2024-10-16T12:26:48.784" v="67" actId="478"/>
          <ac:cxnSpMkLst>
            <pc:docMk/>
            <pc:sldMk cId="1030909299" sldId="1417"/>
            <ac:cxnSpMk id="16" creationId="{AC6744E4-F2BC-5649-2EF5-22ED655A57B5}"/>
          </ac:cxnSpMkLst>
        </pc:cxnChg>
      </pc:sldChg>
      <pc:sldChg chg="addSp delSp modSp del mod">
        <pc:chgData name="Salim Ogur" userId="e95c4534-509d-4460-b1fb-533b825a4c02" providerId="ADAL" clId="{F9C2B66C-9BA6-4CEF-A030-76BFB687238F}" dt="2024-10-16T12:52:30.582" v="1386" actId="47"/>
        <pc:sldMkLst>
          <pc:docMk/>
          <pc:sldMk cId="3048606627" sldId="1418"/>
        </pc:sldMkLst>
        <pc:spChg chg="mod">
          <ac:chgData name="Salim Ogur" userId="e95c4534-509d-4460-b1fb-533b825a4c02" providerId="ADAL" clId="{F9C2B66C-9BA6-4CEF-A030-76BFB687238F}" dt="2024-10-16T12:33:29.240" v="326" actId="20577"/>
          <ac:spMkLst>
            <pc:docMk/>
            <pc:sldMk cId="3048606627" sldId="1418"/>
            <ac:spMk id="2" creationId="{0BCE54E2-6FFB-0EA1-BD2E-B2800368B8AB}"/>
          </ac:spMkLst>
        </pc:spChg>
        <pc:spChg chg="add mod">
          <ac:chgData name="Salim Ogur" userId="e95c4534-509d-4460-b1fb-533b825a4c02" providerId="ADAL" clId="{F9C2B66C-9BA6-4CEF-A030-76BFB687238F}" dt="2024-10-16T12:29:09.506" v="304" actId="1076"/>
          <ac:spMkLst>
            <pc:docMk/>
            <pc:sldMk cId="3048606627" sldId="1418"/>
            <ac:spMk id="3" creationId="{574253CF-887C-1006-CE8C-79409049D57C}"/>
          </ac:spMkLst>
        </pc:spChg>
        <pc:spChg chg="mod">
          <ac:chgData name="Salim Ogur" userId="e95c4534-509d-4460-b1fb-533b825a4c02" providerId="ADAL" clId="{F9C2B66C-9BA6-4CEF-A030-76BFB687238F}" dt="2024-10-16T12:51:44.733" v="1384" actId="20577"/>
          <ac:spMkLst>
            <pc:docMk/>
            <pc:sldMk cId="3048606627" sldId="1418"/>
            <ac:spMk id="6" creationId="{9C2485AC-0EB7-929F-9972-1D7BC886A091}"/>
          </ac:spMkLst>
        </pc:spChg>
        <pc:spChg chg="mod">
          <ac:chgData name="Salim Ogur" userId="e95c4534-509d-4460-b1fb-533b825a4c02" providerId="ADAL" clId="{F9C2B66C-9BA6-4CEF-A030-76BFB687238F}" dt="2024-10-16T12:28:57.251" v="301" actId="20577"/>
          <ac:spMkLst>
            <pc:docMk/>
            <pc:sldMk cId="3048606627" sldId="1418"/>
            <ac:spMk id="13" creationId="{422B0CBA-2579-C65D-CC1A-38F37F63DF9B}"/>
          </ac:spMkLst>
        </pc:spChg>
        <pc:spChg chg="del">
          <ac:chgData name="Salim Ogur" userId="e95c4534-509d-4460-b1fb-533b825a4c02" providerId="ADAL" clId="{F9C2B66C-9BA6-4CEF-A030-76BFB687238F}" dt="2024-10-16T12:29:03.449" v="302" actId="478"/>
          <ac:spMkLst>
            <pc:docMk/>
            <pc:sldMk cId="3048606627" sldId="1418"/>
            <ac:spMk id="27" creationId="{BABAF0C0-3F19-DE4F-B8A3-DC621388C67F}"/>
          </ac:spMkLst>
        </pc:spChg>
      </pc:sldChg>
      <pc:sldChg chg="del">
        <pc:chgData name="Salim Ogur" userId="e95c4534-509d-4460-b1fb-533b825a4c02" providerId="ADAL" clId="{F9C2B66C-9BA6-4CEF-A030-76BFB687238F}" dt="2024-10-16T23:18:00.179" v="4306" actId="47"/>
        <pc:sldMkLst>
          <pc:docMk/>
          <pc:sldMk cId="640096985" sldId="1419"/>
        </pc:sldMkLst>
      </pc:sldChg>
      <pc:sldChg chg="addSp delSp modSp mod ord modAnim">
        <pc:chgData name="Salim Ogur" userId="e95c4534-509d-4460-b1fb-533b825a4c02" providerId="ADAL" clId="{F9C2B66C-9BA6-4CEF-A030-76BFB687238F}" dt="2024-10-16T23:04:11.227" v="4002" actId="693"/>
        <pc:sldMkLst>
          <pc:docMk/>
          <pc:sldMk cId="600634640" sldId="1420"/>
        </pc:sldMkLst>
        <pc:spChg chg="ord">
          <ac:chgData name="Salim Ogur" userId="e95c4534-509d-4460-b1fb-533b825a4c02" providerId="ADAL" clId="{F9C2B66C-9BA6-4CEF-A030-76BFB687238F}" dt="2024-10-16T22:35:47.534" v="3550" actId="166"/>
          <ac:spMkLst>
            <pc:docMk/>
            <pc:sldMk cId="600634640" sldId="1420"/>
            <ac:spMk id="11" creationId="{70708E33-1F4E-1E24-48A9-73AA6CD56543}"/>
          </ac:spMkLst>
        </pc:spChg>
        <pc:spChg chg="mod ord">
          <ac:chgData name="Salim Ogur" userId="e95c4534-509d-4460-b1fb-533b825a4c02" providerId="ADAL" clId="{F9C2B66C-9BA6-4CEF-A030-76BFB687238F}" dt="2024-10-16T22:36:12.871" v="3555" actId="1076"/>
          <ac:spMkLst>
            <pc:docMk/>
            <pc:sldMk cId="600634640" sldId="1420"/>
            <ac:spMk id="15" creationId="{CFA5D8C4-5C76-2746-5953-3B5E54AF18E5}"/>
          </ac:spMkLst>
        </pc:spChg>
        <pc:spChg chg="add mod">
          <ac:chgData name="Salim Ogur" userId="e95c4534-509d-4460-b1fb-533b825a4c02" providerId="ADAL" clId="{F9C2B66C-9BA6-4CEF-A030-76BFB687238F}" dt="2024-10-16T23:04:01.637" v="4001" actId="693"/>
          <ac:spMkLst>
            <pc:docMk/>
            <pc:sldMk cId="600634640" sldId="1420"/>
            <ac:spMk id="18" creationId="{91B2DB64-758D-88E2-21E4-F7AE8E247F91}"/>
          </ac:spMkLst>
        </pc:spChg>
        <pc:spChg chg="mod">
          <ac:chgData name="Salim Ogur" userId="e95c4534-509d-4460-b1fb-533b825a4c02" providerId="ADAL" clId="{F9C2B66C-9BA6-4CEF-A030-76BFB687238F}" dt="2024-10-16T21:08:12.312" v="2328" actId="20577"/>
          <ac:spMkLst>
            <pc:docMk/>
            <pc:sldMk cId="600634640" sldId="1420"/>
            <ac:spMk id="31" creationId="{EFF3C8D1-A51C-4853-A5BE-C2D0E0B5A5A8}"/>
          </ac:spMkLst>
        </pc:spChg>
        <pc:picChg chg="del">
          <ac:chgData name="Salim Ogur" userId="e95c4534-509d-4460-b1fb-533b825a4c02" providerId="ADAL" clId="{F9C2B66C-9BA6-4CEF-A030-76BFB687238F}" dt="2024-10-16T22:30:45.597" v="3532" actId="478"/>
          <ac:picMkLst>
            <pc:docMk/>
            <pc:sldMk cId="600634640" sldId="1420"/>
            <ac:picMk id="4" creationId="{FDD4AF3F-DFFF-698E-8E4E-67EA7A2FDCAB}"/>
          </ac:picMkLst>
        </pc:picChg>
        <pc:picChg chg="add mod ord">
          <ac:chgData name="Salim Ogur" userId="e95c4534-509d-4460-b1fb-533b825a4c02" providerId="ADAL" clId="{F9C2B66C-9BA6-4CEF-A030-76BFB687238F}" dt="2024-10-16T22:33:47.475" v="3537" actId="14100"/>
          <ac:picMkLst>
            <pc:docMk/>
            <pc:sldMk cId="600634640" sldId="1420"/>
            <ac:picMk id="6" creationId="{B60DC4DB-0FED-1B45-5825-E3DCC14536A9}"/>
          </ac:picMkLst>
        </pc:picChg>
        <pc:picChg chg="del">
          <ac:chgData name="Salim Ogur" userId="e95c4534-509d-4460-b1fb-533b825a4c02" providerId="ADAL" clId="{F9C2B66C-9BA6-4CEF-A030-76BFB687238F}" dt="2024-10-16T22:30:48.178" v="3533" actId="478"/>
          <ac:picMkLst>
            <pc:docMk/>
            <pc:sldMk cId="600634640" sldId="1420"/>
            <ac:picMk id="7" creationId="{F313DB97-C121-2198-8073-A596A7D9D3F9}"/>
          </ac:picMkLst>
        </pc:picChg>
        <pc:picChg chg="add del">
          <ac:chgData name="Salim Ogur" userId="e95c4534-509d-4460-b1fb-533b825a4c02" providerId="ADAL" clId="{F9C2B66C-9BA6-4CEF-A030-76BFB687238F}" dt="2024-10-16T22:34:58.561" v="3539" actId="22"/>
          <ac:picMkLst>
            <pc:docMk/>
            <pc:sldMk cId="600634640" sldId="1420"/>
            <ac:picMk id="9" creationId="{98A2D171-CAD0-B6F0-8B69-615C6F3D6A45}"/>
          </ac:picMkLst>
        </pc:picChg>
        <pc:picChg chg="add mod ord">
          <ac:chgData name="Salim Ogur" userId="e95c4534-509d-4460-b1fb-533b825a4c02" providerId="ADAL" clId="{F9C2B66C-9BA6-4CEF-A030-76BFB687238F}" dt="2024-10-16T22:35:50.923" v="3551" actId="1076"/>
          <ac:picMkLst>
            <pc:docMk/>
            <pc:sldMk cId="600634640" sldId="1420"/>
            <ac:picMk id="12" creationId="{92B9D294-8C5D-5091-28C3-671F1130C9B8}"/>
          </ac:picMkLst>
        </pc:picChg>
        <pc:cxnChg chg="add mod">
          <ac:chgData name="Salim Ogur" userId="e95c4534-509d-4460-b1fb-533b825a4c02" providerId="ADAL" clId="{F9C2B66C-9BA6-4CEF-A030-76BFB687238F}" dt="2024-10-16T23:04:11.227" v="4002" actId="693"/>
          <ac:cxnSpMkLst>
            <pc:docMk/>
            <pc:sldMk cId="600634640" sldId="1420"/>
            <ac:cxnSpMk id="14" creationId="{8E0CC4EB-F5AD-5A64-4A8E-4D5387E809B4}"/>
          </ac:cxnSpMkLst>
        </pc:cxnChg>
      </pc:sldChg>
      <pc:sldChg chg="addSp delSp modSp mod ord">
        <pc:chgData name="Salim Ogur" userId="e95c4534-509d-4460-b1fb-533b825a4c02" providerId="ADAL" clId="{F9C2B66C-9BA6-4CEF-A030-76BFB687238F}" dt="2024-10-16T23:01:15.329" v="3991" actId="1076"/>
        <pc:sldMkLst>
          <pc:docMk/>
          <pc:sldMk cId="1221605873" sldId="1421"/>
        </pc:sldMkLst>
        <pc:spChg chg="add mod">
          <ac:chgData name="Salim Ogur" userId="e95c4534-509d-4460-b1fb-533b825a4c02" providerId="ADAL" clId="{F9C2B66C-9BA6-4CEF-A030-76BFB687238F}" dt="2024-10-16T22:59:22.099" v="3966" actId="13926"/>
          <ac:spMkLst>
            <pc:docMk/>
            <pc:sldMk cId="1221605873" sldId="1421"/>
            <ac:spMk id="14" creationId="{EA17214D-B669-3E8F-5433-8108C06D1B2C}"/>
          </ac:spMkLst>
        </pc:spChg>
        <pc:spChg chg="add del mod">
          <ac:chgData name="Salim Ogur" userId="e95c4534-509d-4460-b1fb-533b825a4c02" providerId="ADAL" clId="{F9C2B66C-9BA6-4CEF-A030-76BFB687238F}" dt="2024-10-16T23:00:20.404" v="3980" actId="207"/>
          <ac:spMkLst>
            <pc:docMk/>
            <pc:sldMk cId="1221605873" sldId="1421"/>
            <ac:spMk id="15" creationId="{13334F86-95C0-AB0E-E48B-7F724A297E41}"/>
          </ac:spMkLst>
        </pc:spChg>
        <pc:spChg chg="add mod">
          <ac:chgData name="Salim Ogur" userId="e95c4534-509d-4460-b1fb-533b825a4c02" providerId="ADAL" clId="{F9C2B66C-9BA6-4CEF-A030-76BFB687238F}" dt="2024-10-16T22:59:28.681" v="3967"/>
          <ac:spMkLst>
            <pc:docMk/>
            <pc:sldMk cId="1221605873" sldId="1421"/>
            <ac:spMk id="17" creationId="{90407F68-713D-B05D-B300-38BED59F99D1}"/>
          </ac:spMkLst>
        </pc:spChg>
        <pc:spChg chg="add mod">
          <ac:chgData name="Salim Ogur" userId="e95c4534-509d-4460-b1fb-533b825a4c02" providerId="ADAL" clId="{F9C2B66C-9BA6-4CEF-A030-76BFB687238F}" dt="2024-10-16T23:01:15.329" v="3991" actId="1076"/>
          <ac:spMkLst>
            <pc:docMk/>
            <pc:sldMk cId="1221605873" sldId="1421"/>
            <ac:spMk id="18" creationId="{4E76880F-7055-C222-9528-D50DFDDCC56A}"/>
          </ac:spMkLst>
        </pc:spChg>
        <pc:spChg chg="mod">
          <ac:chgData name="Salim Ogur" userId="e95c4534-509d-4460-b1fb-533b825a4c02" providerId="ADAL" clId="{F9C2B66C-9BA6-4CEF-A030-76BFB687238F}" dt="2024-10-16T20:59:31.065" v="2132" actId="1076"/>
          <ac:spMkLst>
            <pc:docMk/>
            <pc:sldMk cId="1221605873" sldId="1421"/>
            <ac:spMk id="31" creationId="{EFF3C8D1-A51C-4853-A5BE-C2D0E0B5A5A8}"/>
          </ac:spMkLst>
        </pc:spChg>
        <pc:spChg chg="mod">
          <ac:chgData name="Salim Ogur" userId="e95c4534-509d-4460-b1fb-533b825a4c02" providerId="ADAL" clId="{F9C2B66C-9BA6-4CEF-A030-76BFB687238F}" dt="2024-10-16T23:00:46.002" v="3986" actId="1076"/>
          <ac:spMkLst>
            <pc:docMk/>
            <pc:sldMk cId="1221605873" sldId="1421"/>
            <ac:spMk id="32" creationId="{DC97D162-C2A2-123D-4030-CD33724252F6}"/>
          </ac:spMkLst>
        </pc:spChg>
        <pc:picChg chg="add mod">
          <ac:chgData name="Salim Ogur" userId="e95c4534-509d-4460-b1fb-533b825a4c02" providerId="ADAL" clId="{F9C2B66C-9BA6-4CEF-A030-76BFB687238F}" dt="2024-10-16T22:59:28.681" v="3967"/>
          <ac:picMkLst>
            <pc:docMk/>
            <pc:sldMk cId="1221605873" sldId="1421"/>
            <ac:picMk id="16" creationId="{5F30DAE4-541D-91C4-2942-57B0FFE5F3C7}"/>
          </ac:picMkLst>
        </pc:picChg>
        <pc:picChg chg="mod">
          <ac:chgData name="Salim Ogur" userId="e95c4534-509d-4460-b1fb-533b825a4c02" providerId="ADAL" clId="{F9C2B66C-9BA6-4CEF-A030-76BFB687238F}" dt="2024-10-16T23:01:07.940" v="3989" actId="1076"/>
          <ac:picMkLst>
            <pc:docMk/>
            <pc:sldMk cId="1221605873" sldId="1421"/>
            <ac:picMk id="1026" creationId="{5C62A91A-5928-505E-404E-B95E4251EF90}"/>
          </ac:picMkLst>
        </pc:picChg>
        <pc:cxnChg chg="add mod">
          <ac:chgData name="Salim Ogur" userId="e95c4534-509d-4460-b1fb-533b825a4c02" providerId="ADAL" clId="{F9C2B66C-9BA6-4CEF-A030-76BFB687238F}" dt="2024-10-16T23:01:13.230" v="3990" actId="1076"/>
          <ac:cxnSpMkLst>
            <pc:docMk/>
            <pc:sldMk cId="1221605873" sldId="1421"/>
            <ac:cxnSpMk id="3" creationId="{D8745A62-3887-799C-B170-3F82B999528A}"/>
          </ac:cxnSpMkLst>
        </pc:cxnChg>
        <pc:cxnChg chg="mod">
          <ac:chgData name="Salim Ogur" userId="e95c4534-509d-4460-b1fb-533b825a4c02" providerId="ADAL" clId="{F9C2B66C-9BA6-4CEF-A030-76BFB687238F}" dt="2024-10-16T23:00:39.856" v="3984" actId="1076"/>
          <ac:cxnSpMkLst>
            <pc:docMk/>
            <pc:sldMk cId="1221605873" sldId="1421"/>
            <ac:cxnSpMk id="6" creationId="{F4248AC8-82A8-91C9-0363-3AE5FC0E19B0}"/>
          </ac:cxnSpMkLst>
        </pc:cxnChg>
        <pc:cxnChg chg="add mod">
          <ac:chgData name="Salim Ogur" userId="e95c4534-509d-4460-b1fb-533b825a4c02" providerId="ADAL" clId="{F9C2B66C-9BA6-4CEF-A030-76BFB687238F}" dt="2024-10-16T23:00:15.673" v="3978" actId="208"/>
          <ac:cxnSpMkLst>
            <pc:docMk/>
            <pc:sldMk cId="1221605873" sldId="1421"/>
            <ac:cxnSpMk id="10" creationId="{F509288C-F460-6449-D7A9-9580EA4DFC91}"/>
          </ac:cxnSpMkLst>
        </pc:cxnChg>
        <pc:cxnChg chg="mod">
          <ac:chgData name="Salim Ogur" userId="e95c4534-509d-4460-b1fb-533b825a4c02" providerId="ADAL" clId="{F9C2B66C-9BA6-4CEF-A030-76BFB687238F}" dt="2024-10-16T22:55:57.993" v="3916" actId="14100"/>
          <ac:cxnSpMkLst>
            <pc:docMk/>
            <pc:sldMk cId="1221605873" sldId="1421"/>
            <ac:cxnSpMk id="13" creationId="{66AF5A75-0E91-A5AC-F5DF-24D49B1E640C}"/>
          </ac:cxnSpMkLst>
        </pc:cxnChg>
        <pc:cxnChg chg="mod">
          <ac:chgData name="Salim Ogur" userId="e95c4534-509d-4460-b1fb-533b825a4c02" providerId="ADAL" clId="{F9C2B66C-9BA6-4CEF-A030-76BFB687238F}" dt="2024-10-16T22:56:20.215" v="3917" actId="1582"/>
          <ac:cxnSpMkLst>
            <pc:docMk/>
            <pc:sldMk cId="1221605873" sldId="1421"/>
            <ac:cxnSpMk id="19" creationId="{D2ED9952-6467-E4AF-44D2-65924D9A9CDA}"/>
          </ac:cxnSpMkLst>
        </pc:cxnChg>
        <pc:cxnChg chg="mod">
          <ac:chgData name="Salim Ogur" userId="e95c4534-509d-4460-b1fb-533b825a4c02" providerId="ADAL" clId="{F9C2B66C-9BA6-4CEF-A030-76BFB687238F}" dt="2024-10-16T22:56:38.149" v="3919" actId="14100"/>
          <ac:cxnSpMkLst>
            <pc:docMk/>
            <pc:sldMk cId="1221605873" sldId="1421"/>
            <ac:cxnSpMk id="22" creationId="{E59BE584-7A9F-BFE9-8CAB-C0CEF1CCD72F}"/>
          </ac:cxnSpMkLst>
        </pc:cxnChg>
      </pc:sldChg>
      <pc:sldChg chg="modSp add">
        <pc:chgData name="Salim Ogur" userId="e95c4534-509d-4460-b1fb-533b825a4c02" providerId="ADAL" clId="{F9C2B66C-9BA6-4CEF-A030-76BFB687238F}" dt="2024-10-16T20:47:11.107" v="1945" actId="1076"/>
        <pc:sldMkLst>
          <pc:docMk/>
          <pc:sldMk cId="1690227197" sldId="1422"/>
        </pc:sldMkLst>
        <pc:picChg chg="mod">
          <ac:chgData name="Salim Ogur" userId="e95c4534-509d-4460-b1fb-533b825a4c02" providerId="ADAL" clId="{F9C2B66C-9BA6-4CEF-A030-76BFB687238F}" dt="2024-10-16T20:47:11.107" v="1945" actId="1076"/>
          <ac:picMkLst>
            <pc:docMk/>
            <pc:sldMk cId="1690227197" sldId="1422"/>
            <ac:picMk id="1028" creationId="{29527E3A-7AEA-D687-7CEA-3265A5875756}"/>
          </ac:picMkLst>
        </pc:picChg>
      </pc:sldChg>
      <pc:sldChg chg="addSp delSp modSp add del mod">
        <pc:chgData name="Salim Ogur" userId="e95c4534-509d-4460-b1fb-533b825a4c02" providerId="ADAL" clId="{F9C2B66C-9BA6-4CEF-A030-76BFB687238F}" dt="2024-10-16T12:57:12.374" v="1552" actId="47"/>
        <pc:sldMkLst>
          <pc:docMk/>
          <pc:sldMk cId="1741867929" sldId="1423"/>
        </pc:sldMkLst>
        <pc:spChg chg="mod">
          <ac:chgData name="Salim Ogur" userId="e95c4534-509d-4460-b1fb-533b825a4c02" providerId="ADAL" clId="{F9C2B66C-9BA6-4CEF-A030-76BFB687238F}" dt="2024-10-16T12:33:36.606" v="327" actId="20577"/>
          <ac:spMkLst>
            <pc:docMk/>
            <pc:sldMk cId="1741867929" sldId="1423"/>
            <ac:spMk id="2" creationId="{0BCE54E2-6FFB-0EA1-BD2E-B2800368B8AB}"/>
          </ac:spMkLst>
        </pc:spChg>
        <pc:spChg chg="del">
          <ac:chgData name="Salim Ogur" userId="e95c4534-509d-4460-b1fb-533b825a4c02" providerId="ADAL" clId="{F9C2B66C-9BA6-4CEF-A030-76BFB687238F}" dt="2024-10-16T12:33:41.255" v="328" actId="478"/>
          <ac:spMkLst>
            <pc:docMk/>
            <pc:sldMk cId="1741867929" sldId="1423"/>
            <ac:spMk id="3" creationId="{574253CF-887C-1006-CE8C-79409049D57C}"/>
          </ac:spMkLst>
        </pc:spChg>
        <pc:spChg chg="del">
          <ac:chgData name="Salim Ogur" userId="e95c4534-509d-4460-b1fb-533b825a4c02" providerId="ADAL" clId="{F9C2B66C-9BA6-4CEF-A030-76BFB687238F}" dt="2024-10-16T12:33:41.255" v="328" actId="478"/>
          <ac:spMkLst>
            <pc:docMk/>
            <pc:sldMk cId="1741867929" sldId="1423"/>
            <ac:spMk id="11" creationId="{B00EE5F4-FBF9-C9A0-5863-0DD24869CBFC}"/>
          </ac:spMkLst>
        </pc:spChg>
        <pc:spChg chg="del">
          <ac:chgData name="Salim Ogur" userId="e95c4534-509d-4460-b1fb-533b825a4c02" providerId="ADAL" clId="{F9C2B66C-9BA6-4CEF-A030-76BFB687238F}" dt="2024-10-16T12:33:41.255" v="328" actId="478"/>
          <ac:spMkLst>
            <pc:docMk/>
            <pc:sldMk cId="1741867929" sldId="1423"/>
            <ac:spMk id="13" creationId="{422B0CBA-2579-C65D-CC1A-38F37F63DF9B}"/>
          </ac:spMkLst>
        </pc:spChg>
        <pc:spChg chg="del">
          <ac:chgData name="Salim Ogur" userId="e95c4534-509d-4460-b1fb-533b825a4c02" providerId="ADAL" clId="{F9C2B66C-9BA6-4CEF-A030-76BFB687238F}" dt="2024-10-16T12:33:41.255" v="328" actId="478"/>
          <ac:spMkLst>
            <pc:docMk/>
            <pc:sldMk cId="1741867929" sldId="1423"/>
            <ac:spMk id="19" creationId="{30DBDB66-9C08-0C8A-F18B-E2E001D31C79}"/>
          </ac:spMkLst>
        </pc:spChg>
        <pc:spChg chg="del">
          <ac:chgData name="Salim Ogur" userId="e95c4534-509d-4460-b1fb-533b825a4c02" providerId="ADAL" clId="{F9C2B66C-9BA6-4CEF-A030-76BFB687238F}" dt="2024-10-16T12:33:41.255" v="328" actId="478"/>
          <ac:spMkLst>
            <pc:docMk/>
            <pc:sldMk cId="1741867929" sldId="1423"/>
            <ac:spMk id="20" creationId="{34856306-46C5-EDE5-D4A6-23CF61182E24}"/>
          </ac:spMkLst>
        </pc:spChg>
        <pc:spChg chg="del">
          <ac:chgData name="Salim Ogur" userId="e95c4534-509d-4460-b1fb-533b825a4c02" providerId="ADAL" clId="{F9C2B66C-9BA6-4CEF-A030-76BFB687238F}" dt="2024-10-16T12:33:41.255" v="328" actId="478"/>
          <ac:spMkLst>
            <pc:docMk/>
            <pc:sldMk cId="1741867929" sldId="1423"/>
            <ac:spMk id="21" creationId="{3FD75087-8CD1-4EE9-67F3-2FD14CBDA861}"/>
          </ac:spMkLst>
        </pc:spChg>
        <pc:spChg chg="del">
          <ac:chgData name="Salim Ogur" userId="e95c4534-509d-4460-b1fb-533b825a4c02" providerId="ADAL" clId="{F9C2B66C-9BA6-4CEF-A030-76BFB687238F}" dt="2024-10-16T12:33:41.255" v="328" actId="478"/>
          <ac:spMkLst>
            <pc:docMk/>
            <pc:sldMk cId="1741867929" sldId="1423"/>
            <ac:spMk id="22" creationId="{5D2C4C59-F5BB-5530-D10E-B18345244FD5}"/>
          </ac:spMkLst>
        </pc:spChg>
        <pc:spChg chg="del">
          <ac:chgData name="Salim Ogur" userId="e95c4534-509d-4460-b1fb-533b825a4c02" providerId="ADAL" clId="{F9C2B66C-9BA6-4CEF-A030-76BFB687238F}" dt="2024-10-16T12:33:41.255" v="328" actId="478"/>
          <ac:spMkLst>
            <pc:docMk/>
            <pc:sldMk cId="1741867929" sldId="1423"/>
            <ac:spMk id="23" creationId="{D676E4A4-4079-934B-F313-99D7581E9AA1}"/>
          </ac:spMkLst>
        </pc:spChg>
        <pc:spChg chg="del">
          <ac:chgData name="Salim Ogur" userId="e95c4534-509d-4460-b1fb-533b825a4c02" providerId="ADAL" clId="{F9C2B66C-9BA6-4CEF-A030-76BFB687238F}" dt="2024-10-16T12:33:41.255" v="328" actId="478"/>
          <ac:spMkLst>
            <pc:docMk/>
            <pc:sldMk cId="1741867929" sldId="1423"/>
            <ac:spMk id="24" creationId="{04C01A7F-F697-AEAE-693E-7077A35B08A0}"/>
          </ac:spMkLst>
        </pc:spChg>
        <pc:spChg chg="del">
          <ac:chgData name="Salim Ogur" userId="e95c4534-509d-4460-b1fb-533b825a4c02" providerId="ADAL" clId="{F9C2B66C-9BA6-4CEF-A030-76BFB687238F}" dt="2024-10-16T12:33:41.255" v="328" actId="478"/>
          <ac:spMkLst>
            <pc:docMk/>
            <pc:sldMk cId="1741867929" sldId="1423"/>
            <ac:spMk id="26" creationId="{C04B1BD8-2203-69F8-8659-B0ED84F92E3D}"/>
          </ac:spMkLst>
        </pc:spChg>
        <pc:spChg chg="del">
          <ac:chgData name="Salim Ogur" userId="e95c4534-509d-4460-b1fb-533b825a4c02" providerId="ADAL" clId="{F9C2B66C-9BA6-4CEF-A030-76BFB687238F}" dt="2024-10-16T12:33:41.255" v="328" actId="478"/>
          <ac:spMkLst>
            <pc:docMk/>
            <pc:sldMk cId="1741867929" sldId="1423"/>
            <ac:spMk id="28" creationId="{4138107D-2E05-7F92-7327-149EFB4047A2}"/>
          </ac:spMkLst>
        </pc:spChg>
        <pc:spChg chg="del">
          <ac:chgData name="Salim Ogur" userId="e95c4534-509d-4460-b1fb-533b825a4c02" providerId="ADAL" clId="{F9C2B66C-9BA6-4CEF-A030-76BFB687238F}" dt="2024-10-16T12:33:41.255" v="328" actId="478"/>
          <ac:spMkLst>
            <pc:docMk/>
            <pc:sldMk cId="1741867929" sldId="1423"/>
            <ac:spMk id="29" creationId="{253C035B-84BA-6893-4721-F104D480150D}"/>
          </ac:spMkLst>
        </pc:spChg>
        <pc:spChg chg="del">
          <ac:chgData name="Salim Ogur" userId="e95c4534-509d-4460-b1fb-533b825a4c02" providerId="ADAL" clId="{F9C2B66C-9BA6-4CEF-A030-76BFB687238F}" dt="2024-10-16T12:33:41.255" v="328" actId="478"/>
          <ac:spMkLst>
            <pc:docMk/>
            <pc:sldMk cId="1741867929" sldId="1423"/>
            <ac:spMk id="30" creationId="{42D5EE74-FDE0-DC20-5AD6-B2FD91AC7FD0}"/>
          </ac:spMkLst>
        </pc:spChg>
        <pc:spChg chg="del">
          <ac:chgData name="Salim Ogur" userId="e95c4534-509d-4460-b1fb-533b825a4c02" providerId="ADAL" clId="{F9C2B66C-9BA6-4CEF-A030-76BFB687238F}" dt="2024-10-16T12:33:41.255" v="328" actId="478"/>
          <ac:spMkLst>
            <pc:docMk/>
            <pc:sldMk cId="1741867929" sldId="1423"/>
            <ac:spMk id="32" creationId="{2FA4D7B7-47CF-83FE-819C-D698AD45E1F2}"/>
          </ac:spMkLst>
        </pc:spChg>
        <pc:picChg chg="del">
          <ac:chgData name="Salim Ogur" userId="e95c4534-509d-4460-b1fb-533b825a4c02" providerId="ADAL" clId="{F9C2B66C-9BA6-4CEF-A030-76BFB687238F}" dt="2024-10-16T12:33:43.023" v="329" actId="478"/>
          <ac:picMkLst>
            <pc:docMk/>
            <pc:sldMk cId="1741867929" sldId="1423"/>
            <ac:picMk id="4" creationId="{75174D0B-8A71-9696-690E-C2B4245764A3}"/>
          </ac:picMkLst>
        </pc:picChg>
        <pc:picChg chg="add mod">
          <ac:chgData name="Salim Ogur" userId="e95c4534-509d-4460-b1fb-533b825a4c02" providerId="ADAL" clId="{F9C2B66C-9BA6-4CEF-A030-76BFB687238F}" dt="2024-10-16T12:33:48.226" v="332" actId="1076"/>
          <ac:picMkLst>
            <pc:docMk/>
            <pc:sldMk cId="1741867929" sldId="1423"/>
            <ac:picMk id="7" creationId="{8FC7FC15-587B-E9BA-F7B8-B500FA7B6BFD}"/>
          </ac:picMkLst>
        </pc:picChg>
        <pc:picChg chg="del">
          <ac:chgData name="Salim Ogur" userId="e95c4534-509d-4460-b1fb-533b825a4c02" providerId="ADAL" clId="{F9C2B66C-9BA6-4CEF-A030-76BFB687238F}" dt="2024-10-16T12:33:44.825" v="330" actId="478"/>
          <ac:picMkLst>
            <pc:docMk/>
            <pc:sldMk cId="1741867929" sldId="1423"/>
            <ac:picMk id="14" creationId="{2FA36E57-319D-CFCC-6874-B730954EBDD2}"/>
          </ac:picMkLst>
        </pc:picChg>
      </pc:sldChg>
      <pc:sldChg chg="addSp modSp add mod">
        <pc:chgData name="Salim Ogur" userId="e95c4534-509d-4460-b1fb-533b825a4c02" providerId="ADAL" clId="{F9C2B66C-9BA6-4CEF-A030-76BFB687238F}" dt="2024-10-16T22:48:05.462" v="3654" actId="1076"/>
        <pc:sldMkLst>
          <pc:docMk/>
          <pc:sldMk cId="4177083155" sldId="1424"/>
        </pc:sldMkLst>
        <pc:spChg chg="add mod">
          <ac:chgData name="Salim Ogur" userId="e95c4534-509d-4460-b1fb-533b825a4c02" providerId="ADAL" clId="{F9C2B66C-9BA6-4CEF-A030-76BFB687238F}" dt="2024-10-16T22:47:46.171" v="3649" actId="14100"/>
          <ac:spMkLst>
            <pc:docMk/>
            <pc:sldMk cId="4177083155" sldId="1424"/>
            <ac:spMk id="4" creationId="{E826A832-2746-D981-6DEF-A0C5927B6715}"/>
          </ac:spMkLst>
        </pc:spChg>
        <pc:spChg chg="mod">
          <ac:chgData name="Salim Ogur" userId="e95c4534-509d-4460-b1fb-533b825a4c02" providerId="ADAL" clId="{F9C2B66C-9BA6-4CEF-A030-76BFB687238F}" dt="2024-10-16T12:53:13.820" v="1391" actId="20577"/>
          <ac:spMkLst>
            <pc:docMk/>
            <pc:sldMk cId="4177083155" sldId="1424"/>
            <ac:spMk id="6" creationId="{9C2485AC-0EB7-929F-9972-1D7BC886A091}"/>
          </ac:spMkLst>
        </pc:spChg>
        <pc:spChg chg="mod">
          <ac:chgData name="Salim Ogur" userId="e95c4534-509d-4460-b1fb-533b825a4c02" providerId="ADAL" clId="{F9C2B66C-9BA6-4CEF-A030-76BFB687238F}" dt="2024-10-16T22:48:05.462" v="3654" actId="1076"/>
          <ac:spMkLst>
            <pc:docMk/>
            <pc:sldMk cId="4177083155" sldId="1424"/>
            <ac:spMk id="10" creationId="{0BBD194E-7471-4256-2120-8638AFE77F52}"/>
          </ac:spMkLst>
        </pc:spChg>
        <pc:picChg chg="add mod">
          <ac:chgData name="Salim Ogur" userId="e95c4534-509d-4460-b1fb-533b825a4c02" providerId="ADAL" clId="{F9C2B66C-9BA6-4CEF-A030-76BFB687238F}" dt="2024-10-16T22:47:40.405" v="3648" actId="14100"/>
          <ac:picMkLst>
            <pc:docMk/>
            <pc:sldMk cId="4177083155" sldId="1424"/>
            <ac:picMk id="2" creationId="{B993CF4D-1A10-5043-413C-17074150B22F}"/>
          </ac:picMkLst>
        </pc:picChg>
        <pc:cxnChg chg="add mod">
          <ac:chgData name="Salim Ogur" userId="e95c4534-509d-4460-b1fb-533b825a4c02" providerId="ADAL" clId="{F9C2B66C-9BA6-4CEF-A030-76BFB687238F}" dt="2024-10-16T22:47:56.327" v="3653" actId="14100"/>
          <ac:cxnSpMkLst>
            <pc:docMk/>
            <pc:sldMk cId="4177083155" sldId="1424"/>
            <ac:cxnSpMk id="3" creationId="{BB5396AC-D174-E747-EEDE-D44A4919537B}"/>
          </ac:cxnSpMkLst>
        </pc:cxnChg>
      </pc:sldChg>
      <pc:sldChg chg="add ord">
        <pc:chgData name="Salim Ogur" userId="e95c4534-509d-4460-b1fb-533b825a4c02" providerId="ADAL" clId="{F9C2B66C-9BA6-4CEF-A030-76BFB687238F}" dt="2024-10-16T13:37:20.868" v="1667"/>
        <pc:sldMkLst>
          <pc:docMk/>
          <pc:sldMk cId="2781169939" sldId="1425"/>
        </pc:sldMkLst>
      </pc:sldChg>
      <pc:sldChg chg="delSp modSp add mod ord modAnim">
        <pc:chgData name="Salim Ogur" userId="e95c4534-509d-4460-b1fb-533b825a4c02" providerId="ADAL" clId="{F9C2B66C-9BA6-4CEF-A030-76BFB687238F}" dt="2024-10-16T21:06:31.912" v="2291" actId="1076"/>
        <pc:sldMkLst>
          <pc:docMk/>
          <pc:sldMk cId="1692193252" sldId="1426"/>
        </pc:sldMkLst>
        <pc:spChg chg="del mod">
          <ac:chgData name="Salim Ogur" userId="e95c4534-509d-4460-b1fb-533b825a4c02" providerId="ADAL" clId="{F9C2B66C-9BA6-4CEF-A030-76BFB687238F}" dt="2024-10-16T21:06:08.320" v="2285" actId="478"/>
          <ac:spMkLst>
            <pc:docMk/>
            <pc:sldMk cId="1692193252" sldId="1426"/>
            <ac:spMk id="3" creationId="{19736481-05CD-FB81-580F-AC88743842DB}"/>
          </ac:spMkLst>
        </pc:spChg>
        <pc:spChg chg="mod">
          <ac:chgData name="Salim Ogur" userId="e95c4534-509d-4460-b1fb-533b825a4c02" providerId="ADAL" clId="{F9C2B66C-9BA6-4CEF-A030-76BFB687238F}" dt="2024-10-16T21:06:31.912" v="2291" actId="1076"/>
          <ac:spMkLst>
            <pc:docMk/>
            <pc:sldMk cId="1692193252" sldId="1426"/>
            <ac:spMk id="8" creationId="{A2D85520-7ACB-19A3-45F8-05385F8FFD9C}"/>
          </ac:spMkLst>
        </pc:spChg>
        <pc:graphicFrameChg chg="del">
          <ac:chgData name="Salim Ogur" userId="e95c4534-509d-4460-b1fb-533b825a4c02" providerId="ADAL" clId="{F9C2B66C-9BA6-4CEF-A030-76BFB687238F}" dt="2024-10-16T21:06:11.024" v="2286" actId="478"/>
          <ac:graphicFrameMkLst>
            <pc:docMk/>
            <pc:sldMk cId="1692193252" sldId="1426"/>
            <ac:graphicFrameMk id="5" creationId="{D7BC5E52-54C8-E723-835D-E744C46C1294}"/>
          </ac:graphicFrameMkLst>
        </pc:graphicFrameChg>
      </pc:sldChg>
      <pc:sldChg chg="add del">
        <pc:chgData name="Salim Ogur" userId="e95c4534-509d-4460-b1fb-533b825a4c02" providerId="ADAL" clId="{F9C2B66C-9BA6-4CEF-A030-76BFB687238F}" dt="2024-10-16T20:57:48.840" v="2040" actId="47"/>
        <pc:sldMkLst>
          <pc:docMk/>
          <pc:sldMk cId="2115858048" sldId="1426"/>
        </pc:sldMkLst>
      </pc:sldChg>
      <pc:sldChg chg="addSp delSp modSp add mod ord">
        <pc:chgData name="Salim Ogur" userId="e95c4534-509d-4460-b1fb-533b825a4c02" providerId="ADAL" clId="{F9C2B66C-9BA6-4CEF-A030-76BFB687238F}" dt="2024-10-16T23:24:26.705" v="4360" actId="14100"/>
        <pc:sldMkLst>
          <pc:docMk/>
          <pc:sldMk cId="2856389932" sldId="1427"/>
        </pc:sldMkLst>
        <pc:spChg chg="mod">
          <ac:chgData name="Salim Ogur" userId="e95c4534-509d-4460-b1fb-533b825a4c02" providerId="ADAL" clId="{F9C2B66C-9BA6-4CEF-A030-76BFB687238F}" dt="2024-10-16T23:13:19.099" v="4096" actId="20577"/>
          <ac:spMkLst>
            <pc:docMk/>
            <pc:sldMk cId="2856389932" sldId="1427"/>
            <ac:spMk id="2" creationId="{FBCDCDFD-659E-D90E-EE74-17994FB85B13}"/>
          </ac:spMkLst>
        </pc:spChg>
        <pc:spChg chg="del">
          <ac:chgData name="Salim Ogur" userId="e95c4534-509d-4460-b1fb-533b825a4c02" providerId="ADAL" clId="{F9C2B66C-9BA6-4CEF-A030-76BFB687238F}" dt="2024-10-16T23:13:35.855" v="4118" actId="478"/>
          <ac:spMkLst>
            <pc:docMk/>
            <pc:sldMk cId="2856389932" sldId="1427"/>
            <ac:spMk id="4" creationId="{9615F0FD-497A-CB24-01A8-123CAEB6FACE}"/>
          </ac:spMkLst>
        </pc:spChg>
        <pc:spChg chg="del mod">
          <ac:chgData name="Salim Ogur" userId="e95c4534-509d-4460-b1fb-533b825a4c02" providerId="ADAL" clId="{F9C2B66C-9BA6-4CEF-A030-76BFB687238F}" dt="2024-10-16T23:16:07.709" v="4144"/>
          <ac:spMkLst>
            <pc:docMk/>
            <pc:sldMk cId="2856389932" sldId="1427"/>
            <ac:spMk id="10" creationId="{0BBD194E-7471-4256-2120-8638AFE77F52}"/>
          </ac:spMkLst>
        </pc:spChg>
        <pc:spChg chg="add mod">
          <ac:chgData name="Salim Ogur" userId="e95c4534-509d-4460-b1fb-533b825a4c02" providerId="ADAL" clId="{F9C2B66C-9BA6-4CEF-A030-76BFB687238F}" dt="2024-10-16T23:24:26.705" v="4360" actId="14100"/>
          <ac:spMkLst>
            <pc:docMk/>
            <pc:sldMk cId="2856389932" sldId="1427"/>
            <ac:spMk id="12" creationId="{283E5D04-1072-14B8-C40F-3C0209C3B46D}"/>
          </ac:spMkLst>
        </pc:spChg>
        <pc:spChg chg="add del mod">
          <ac:chgData name="Salim Ogur" userId="e95c4534-509d-4460-b1fb-533b825a4c02" providerId="ADAL" clId="{F9C2B66C-9BA6-4CEF-A030-76BFB687238F}" dt="2024-10-16T23:17:22.037" v="4305" actId="478"/>
          <ac:spMkLst>
            <pc:docMk/>
            <pc:sldMk cId="2856389932" sldId="1427"/>
            <ac:spMk id="13" creationId="{C308AC6C-E978-6D75-4EB3-22B2897B1A69}"/>
          </ac:spMkLst>
        </pc:spChg>
        <pc:spChg chg="add mod">
          <ac:chgData name="Salim Ogur" userId="e95c4534-509d-4460-b1fb-533b825a4c02" providerId="ADAL" clId="{F9C2B66C-9BA6-4CEF-A030-76BFB687238F}" dt="2024-10-16T23:24:00.879" v="4355" actId="14100"/>
          <ac:spMkLst>
            <pc:docMk/>
            <pc:sldMk cId="2856389932" sldId="1427"/>
            <ac:spMk id="15" creationId="{D841DF63-DC14-3F28-6D53-3602B034725B}"/>
          </ac:spMkLst>
        </pc:spChg>
        <pc:picChg chg="add mod">
          <ac:chgData name="Salim Ogur" userId="e95c4534-509d-4460-b1fb-533b825a4c02" providerId="ADAL" clId="{F9C2B66C-9BA6-4CEF-A030-76BFB687238F}" dt="2024-10-16T23:14:05.697" v="4124" actId="14100"/>
          <ac:picMkLst>
            <pc:docMk/>
            <pc:sldMk cId="2856389932" sldId="1427"/>
            <ac:picMk id="6" creationId="{B37E97FC-B07B-3D90-F5C2-80A5860A0924}"/>
          </ac:picMkLst>
        </pc:picChg>
        <pc:picChg chg="add mod">
          <ac:chgData name="Salim Ogur" userId="e95c4534-509d-4460-b1fb-533b825a4c02" providerId="ADAL" clId="{F9C2B66C-9BA6-4CEF-A030-76BFB687238F}" dt="2024-10-16T23:14:59.949" v="4135" actId="1076"/>
          <ac:picMkLst>
            <pc:docMk/>
            <pc:sldMk cId="2856389932" sldId="1427"/>
            <ac:picMk id="8" creationId="{15C5C497-6E27-A6B6-E9A1-4E2668A81EDE}"/>
          </ac:picMkLst>
        </pc:picChg>
        <pc:picChg chg="add mod">
          <ac:chgData name="Salim Ogur" userId="e95c4534-509d-4460-b1fb-533b825a4c02" providerId="ADAL" clId="{F9C2B66C-9BA6-4CEF-A030-76BFB687238F}" dt="2024-10-16T23:15:05.528" v="4137" actId="14100"/>
          <ac:picMkLst>
            <pc:docMk/>
            <pc:sldMk cId="2856389932" sldId="1427"/>
            <ac:picMk id="11" creationId="{0038E0A1-A7D6-495C-AA5B-FD5527277BA6}"/>
          </ac:picMkLst>
        </pc:picChg>
        <pc:picChg chg="del">
          <ac:chgData name="Salim Ogur" userId="e95c4534-509d-4460-b1fb-533b825a4c02" providerId="ADAL" clId="{F9C2B66C-9BA6-4CEF-A030-76BFB687238F}" dt="2024-10-16T23:13:32.943" v="4117" actId="478"/>
          <ac:picMkLst>
            <pc:docMk/>
            <pc:sldMk cId="2856389932" sldId="1427"/>
            <ac:picMk id="16" creationId="{F530D807-8567-2515-95E0-1823FAFF6456}"/>
          </ac:picMkLst>
        </pc:picChg>
        <pc:picChg chg="del">
          <ac:chgData name="Salim Ogur" userId="e95c4534-509d-4460-b1fb-533b825a4c02" providerId="ADAL" clId="{F9C2B66C-9BA6-4CEF-A030-76BFB687238F}" dt="2024-10-16T23:13:31.245" v="4116" actId="478"/>
          <ac:picMkLst>
            <pc:docMk/>
            <pc:sldMk cId="2856389932" sldId="1427"/>
            <ac:picMk id="20" creationId="{A713AED4-12E2-1A89-4914-03FBCF4F6A2B}"/>
          </ac:picMkLst>
        </pc:picChg>
      </pc:sldChg>
      <pc:sldChg chg="delSp modSp add del mod">
        <pc:chgData name="Salim Ogur" userId="e95c4534-509d-4460-b1fb-533b825a4c02" providerId="ADAL" clId="{F9C2B66C-9BA6-4CEF-A030-76BFB687238F}" dt="2024-10-16T22:50:12.066" v="3702" actId="47"/>
        <pc:sldMkLst>
          <pc:docMk/>
          <pc:sldMk cId="3317933683" sldId="1427"/>
        </pc:sldMkLst>
        <pc:spChg chg="mod">
          <ac:chgData name="Salim Ogur" userId="e95c4534-509d-4460-b1fb-533b825a4c02" providerId="ADAL" clId="{F9C2B66C-9BA6-4CEF-A030-76BFB687238F}" dt="2024-10-16T22:49:21.500" v="3660" actId="20577"/>
          <ac:spMkLst>
            <pc:docMk/>
            <pc:sldMk cId="3317933683" sldId="1427"/>
            <ac:spMk id="2" creationId="{FBCDCDFD-659E-D90E-EE74-17994FB85B13}"/>
          </ac:spMkLst>
        </pc:spChg>
        <pc:spChg chg="mod">
          <ac:chgData name="Salim Ogur" userId="e95c4534-509d-4460-b1fb-533b825a4c02" providerId="ADAL" clId="{F9C2B66C-9BA6-4CEF-A030-76BFB687238F}" dt="2024-10-16T22:49:52.027" v="3694" actId="20577"/>
          <ac:spMkLst>
            <pc:docMk/>
            <pc:sldMk cId="3317933683" sldId="1427"/>
            <ac:spMk id="3" creationId="{7CB24A96-DBB5-610B-5A71-DE2631A8A68F}"/>
          </ac:spMkLst>
        </pc:spChg>
        <pc:spChg chg="mod">
          <ac:chgData name="Salim Ogur" userId="e95c4534-509d-4460-b1fb-533b825a4c02" providerId="ADAL" clId="{F9C2B66C-9BA6-4CEF-A030-76BFB687238F}" dt="2024-10-16T22:50:00.779" v="3701" actId="20577"/>
          <ac:spMkLst>
            <pc:docMk/>
            <pc:sldMk cId="3317933683" sldId="1427"/>
            <ac:spMk id="10" creationId="{0BBD194E-7471-4256-2120-8638AFE77F52}"/>
          </ac:spMkLst>
        </pc:spChg>
        <pc:picChg chg="del">
          <ac:chgData name="Salim Ogur" userId="e95c4534-509d-4460-b1fb-533b825a4c02" providerId="ADAL" clId="{F9C2B66C-9BA6-4CEF-A030-76BFB687238F}" dt="2024-10-16T22:49:08.585" v="3656" actId="478"/>
          <ac:picMkLst>
            <pc:docMk/>
            <pc:sldMk cId="3317933683" sldId="1427"/>
            <ac:picMk id="8" creationId="{EE9F975E-5541-1EA0-4611-ED7028CCC5E9}"/>
          </ac:picMkLst>
        </pc:picChg>
      </pc:sldChg>
    </pc:docChg>
  </pc:docChgLst>
  <pc:docChgLst>
    <pc:chgData name="Salim Ogur" userId="e95c4534-509d-4460-b1fb-533b825a4c02" providerId="ADAL" clId="{22A029D7-6E9B-47FE-BE7B-A8CD46571CA8}"/>
    <pc:docChg chg="undo redo custSel addSld delSld modSld sldOrd">
      <pc:chgData name="Salim Ogur" userId="e95c4534-509d-4460-b1fb-533b825a4c02" providerId="ADAL" clId="{22A029D7-6E9B-47FE-BE7B-A8CD46571CA8}" dt="2024-09-20T20:25:01.962" v="1860" actId="1076"/>
      <pc:docMkLst>
        <pc:docMk/>
      </pc:docMkLst>
      <pc:sldChg chg="modSp mod">
        <pc:chgData name="Salim Ogur" userId="e95c4534-509d-4460-b1fb-533b825a4c02" providerId="ADAL" clId="{22A029D7-6E9B-47FE-BE7B-A8CD46571CA8}" dt="2024-09-20T11:46:43.399" v="120" actId="20577"/>
        <pc:sldMkLst>
          <pc:docMk/>
          <pc:sldMk cId="459193202" sldId="309"/>
        </pc:sldMkLst>
        <pc:spChg chg="mod">
          <ac:chgData name="Salim Ogur" userId="e95c4534-509d-4460-b1fb-533b825a4c02" providerId="ADAL" clId="{22A029D7-6E9B-47FE-BE7B-A8CD46571CA8}" dt="2024-09-20T11:46:06.006" v="86" actId="14100"/>
          <ac:spMkLst>
            <pc:docMk/>
            <pc:sldMk cId="459193202" sldId="309"/>
            <ac:spMk id="5" creationId="{00000000-0000-0000-0000-000000000000}"/>
          </ac:spMkLst>
        </pc:spChg>
        <pc:spChg chg="mod">
          <ac:chgData name="Salim Ogur" userId="e95c4534-509d-4460-b1fb-533b825a4c02" providerId="ADAL" clId="{22A029D7-6E9B-47FE-BE7B-A8CD46571CA8}" dt="2024-09-20T11:46:43.399" v="120" actId="20577"/>
          <ac:spMkLst>
            <pc:docMk/>
            <pc:sldMk cId="459193202" sldId="309"/>
            <ac:spMk id="18" creationId="{B1EF029D-9CDA-4A04-AE81-ABDDBB52AA0C}"/>
          </ac:spMkLst>
        </pc:spChg>
        <pc:spChg chg="mod">
          <ac:chgData name="Salim Ogur" userId="e95c4534-509d-4460-b1fb-533b825a4c02" providerId="ADAL" clId="{22A029D7-6E9B-47FE-BE7B-A8CD46571CA8}" dt="2024-09-20T11:46:22.819" v="102" actId="1076"/>
          <ac:spMkLst>
            <pc:docMk/>
            <pc:sldMk cId="459193202" sldId="309"/>
            <ac:spMk id="34" creationId="{74CB8EB6-C2BA-4AFF-8614-F640C4B3E71B}"/>
          </ac:spMkLst>
        </pc:spChg>
      </pc:sldChg>
      <pc:sldChg chg="addSp modSp mod">
        <pc:chgData name="Salim Ogur" userId="e95c4534-509d-4460-b1fb-533b825a4c02" providerId="ADAL" clId="{22A029D7-6E9B-47FE-BE7B-A8CD46571CA8}" dt="2024-09-20T15:24:44.708" v="1857" actId="20577"/>
        <pc:sldMkLst>
          <pc:docMk/>
          <pc:sldMk cId="233607409" sldId="1364"/>
        </pc:sldMkLst>
        <pc:spChg chg="add mod">
          <ac:chgData name="Salim Ogur" userId="e95c4534-509d-4460-b1fb-533b825a4c02" providerId="ADAL" clId="{22A029D7-6E9B-47FE-BE7B-A8CD46571CA8}" dt="2024-09-20T15:24:44.708" v="1857" actId="20577"/>
          <ac:spMkLst>
            <pc:docMk/>
            <pc:sldMk cId="233607409" sldId="1364"/>
            <ac:spMk id="2" creationId="{B43E111D-9965-ED4D-8E14-F723F010DE61}"/>
          </ac:spMkLst>
        </pc:spChg>
      </pc:sldChg>
      <pc:sldChg chg="modSp mod ord">
        <pc:chgData name="Salim Ogur" userId="e95c4534-509d-4460-b1fb-533b825a4c02" providerId="ADAL" clId="{22A029D7-6E9B-47FE-BE7B-A8CD46571CA8}" dt="2024-09-20T13:36:35.857" v="1133" actId="20577"/>
        <pc:sldMkLst>
          <pc:docMk/>
          <pc:sldMk cId="3906618495" sldId="1386"/>
        </pc:sldMkLst>
        <pc:spChg chg="mod">
          <ac:chgData name="Salim Ogur" userId="e95c4534-509d-4460-b1fb-533b825a4c02" providerId="ADAL" clId="{22A029D7-6E9B-47FE-BE7B-A8CD46571CA8}" dt="2024-09-20T13:36:35.857" v="1133" actId="20577"/>
          <ac:spMkLst>
            <pc:docMk/>
            <pc:sldMk cId="3906618495" sldId="1386"/>
            <ac:spMk id="8" creationId="{AB420370-EA3C-45CA-AB51-26FDE6E055A3}"/>
          </ac:spMkLst>
        </pc:spChg>
        <pc:spChg chg="mod">
          <ac:chgData name="Salim Ogur" userId="e95c4534-509d-4460-b1fb-533b825a4c02" providerId="ADAL" clId="{22A029D7-6E9B-47FE-BE7B-A8CD46571CA8}" dt="2024-09-20T12:07:57.185" v="681" actId="403"/>
          <ac:spMkLst>
            <pc:docMk/>
            <pc:sldMk cId="3906618495" sldId="1386"/>
            <ac:spMk id="31" creationId="{EFF3C8D1-A51C-4853-A5BE-C2D0E0B5A5A8}"/>
          </ac:spMkLst>
        </pc:spChg>
      </pc:sldChg>
      <pc:sldChg chg="addSp delSp modSp mod delAnim modAnim">
        <pc:chgData name="Salim Ogur" userId="e95c4534-509d-4460-b1fb-533b825a4c02" providerId="ADAL" clId="{22A029D7-6E9B-47FE-BE7B-A8CD46571CA8}" dt="2024-09-20T14:26:05.528" v="1195" actId="207"/>
        <pc:sldMkLst>
          <pc:docMk/>
          <pc:sldMk cId="3213448706" sldId="1396"/>
        </pc:sldMkLst>
        <pc:spChg chg="mod">
          <ac:chgData name="Salim Ogur" userId="e95c4534-509d-4460-b1fb-533b825a4c02" providerId="ADAL" clId="{22A029D7-6E9B-47FE-BE7B-A8CD46571CA8}" dt="2024-09-20T12:39:07.039" v="722" actId="20577"/>
          <ac:spMkLst>
            <pc:docMk/>
            <pc:sldMk cId="3213448706" sldId="1396"/>
            <ac:spMk id="2" creationId="{2B35324A-2E0C-4745-9D18-0AE8A73BE529}"/>
          </ac:spMkLst>
        </pc:spChg>
        <pc:spChg chg="mod">
          <ac:chgData name="Salim Ogur" userId="e95c4534-509d-4460-b1fb-533b825a4c02" providerId="ADAL" clId="{22A029D7-6E9B-47FE-BE7B-A8CD46571CA8}" dt="2024-09-20T11:24:09.529" v="14" actId="1076"/>
          <ac:spMkLst>
            <pc:docMk/>
            <pc:sldMk cId="3213448706" sldId="1396"/>
            <ac:spMk id="5" creationId="{1346E40F-30FF-4FE7-A614-C817EE805A21}"/>
          </ac:spMkLst>
        </pc:spChg>
        <pc:spChg chg="mod">
          <ac:chgData name="Salim Ogur" userId="e95c4534-509d-4460-b1fb-533b825a4c02" providerId="ADAL" clId="{22A029D7-6E9B-47FE-BE7B-A8CD46571CA8}" dt="2024-09-20T11:24:23.043" v="16" actId="1076"/>
          <ac:spMkLst>
            <pc:docMk/>
            <pc:sldMk cId="3213448706" sldId="1396"/>
            <ac:spMk id="10" creationId="{44AA513A-BCCC-1F1B-DCCD-EB2063D6E194}"/>
          </ac:spMkLst>
        </pc:spChg>
        <pc:spChg chg="mod">
          <ac:chgData name="Salim Ogur" userId="e95c4534-509d-4460-b1fb-533b825a4c02" providerId="ADAL" clId="{22A029D7-6E9B-47FE-BE7B-A8CD46571CA8}" dt="2024-09-20T11:24:54.361" v="24" actId="14100"/>
          <ac:spMkLst>
            <pc:docMk/>
            <pc:sldMk cId="3213448706" sldId="1396"/>
            <ac:spMk id="14" creationId="{5C8EEC99-BC5E-C606-1C2E-2DE22416B77D}"/>
          </ac:spMkLst>
        </pc:spChg>
        <pc:spChg chg="mod">
          <ac:chgData name="Salim Ogur" userId="e95c4534-509d-4460-b1fb-533b825a4c02" providerId="ADAL" clId="{22A029D7-6E9B-47FE-BE7B-A8CD46571CA8}" dt="2024-09-20T11:24:41.306" v="22" actId="14100"/>
          <ac:spMkLst>
            <pc:docMk/>
            <pc:sldMk cId="3213448706" sldId="1396"/>
            <ac:spMk id="16" creationId="{16C991FA-092C-6734-2936-FC918824E5FE}"/>
          </ac:spMkLst>
        </pc:spChg>
        <pc:spChg chg="mod">
          <ac:chgData name="Salim Ogur" userId="e95c4534-509d-4460-b1fb-533b825a4c02" providerId="ADAL" clId="{22A029D7-6E9B-47FE-BE7B-A8CD46571CA8}" dt="2024-09-20T11:24:15.803" v="15" actId="1076"/>
          <ac:spMkLst>
            <pc:docMk/>
            <pc:sldMk cId="3213448706" sldId="1396"/>
            <ac:spMk id="17" creationId="{161ED4E4-8E44-E3FD-1DFF-137C8E6169F1}"/>
          </ac:spMkLst>
        </pc:spChg>
        <pc:spChg chg="mod">
          <ac:chgData name="Salim Ogur" userId="e95c4534-509d-4460-b1fb-533b825a4c02" providerId="ADAL" clId="{22A029D7-6E9B-47FE-BE7B-A8CD46571CA8}" dt="2024-09-20T14:26:05.528" v="1195" actId="207"/>
          <ac:spMkLst>
            <pc:docMk/>
            <pc:sldMk cId="3213448706" sldId="1396"/>
            <ac:spMk id="31" creationId="{EFF3C8D1-A51C-4853-A5BE-C2D0E0B5A5A8}"/>
          </ac:spMkLst>
        </pc:spChg>
        <pc:picChg chg="del">
          <ac:chgData name="Salim Ogur" userId="e95c4534-509d-4460-b1fb-533b825a4c02" providerId="ADAL" clId="{22A029D7-6E9B-47FE-BE7B-A8CD46571CA8}" dt="2024-09-20T11:23:18.053" v="1" actId="478"/>
          <ac:picMkLst>
            <pc:docMk/>
            <pc:sldMk cId="3213448706" sldId="1396"/>
            <ac:picMk id="4" creationId="{A792431C-001D-E565-D82A-858AC7059701}"/>
          </ac:picMkLst>
        </pc:picChg>
        <pc:picChg chg="del">
          <ac:chgData name="Salim Ogur" userId="e95c4534-509d-4460-b1fb-533b825a4c02" providerId="ADAL" clId="{22A029D7-6E9B-47FE-BE7B-A8CD46571CA8}" dt="2024-09-20T11:23:52.254" v="10" actId="478"/>
          <ac:picMkLst>
            <pc:docMk/>
            <pc:sldMk cId="3213448706" sldId="1396"/>
            <ac:picMk id="6" creationId="{F4127447-14C2-77DB-CB23-CE7334A9830F}"/>
          </ac:picMkLst>
        </pc:picChg>
        <pc:picChg chg="del">
          <ac:chgData name="Salim Ogur" userId="e95c4534-509d-4460-b1fb-533b825a4c02" providerId="ADAL" clId="{22A029D7-6E9B-47FE-BE7B-A8CD46571CA8}" dt="2024-09-20T11:20:46.838" v="0" actId="478"/>
          <ac:picMkLst>
            <pc:docMk/>
            <pc:sldMk cId="3213448706" sldId="1396"/>
            <ac:picMk id="7" creationId="{79475C5A-115C-07A1-AE31-68CA2E90C5AE}"/>
          </ac:picMkLst>
        </pc:picChg>
        <pc:picChg chg="add mod ord">
          <ac:chgData name="Salim Ogur" userId="e95c4534-509d-4460-b1fb-533b825a4c02" providerId="ADAL" clId="{22A029D7-6E9B-47FE-BE7B-A8CD46571CA8}" dt="2024-09-20T11:24:03.839" v="13" actId="14100"/>
          <ac:picMkLst>
            <pc:docMk/>
            <pc:sldMk cId="3213448706" sldId="1396"/>
            <ac:picMk id="8" creationId="{E9FAA40D-4E16-2467-B51D-EA7406A46BAD}"/>
          </ac:picMkLst>
        </pc:picChg>
        <pc:picChg chg="mod">
          <ac:chgData name="Salim Ogur" userId="e95c4534-509d-4460-b1fb-533b825a4c02" providerId="ADAL" clId="{22A029D7-6E9B-47FE-BE7B-A8CD46571CA8}" dt="2024-09-20T11:23:54.815" v="11" actId="1076"/>
          <ac:picMkLst>
            <pc:docMk/>
            <pc:sldMk cId="3213448706" sldId="1396"/>
            <ac:picMk id="9" creationId="{A7607F66-0B42-E398-A2AE-6134844F1E2B}"/>
          </ac:picMkLst>
        </pc:picChg>
        <pc:picChg chg="mod">
          <ac:chgData name="Salim Ogur" userId="e95c4534-509d-4460-b1fb-533b825a4c02" providerId="ADAL" clId="{22A029D7-6E9B-47FE-BE7B-A8CD46571CA8}" dt="2024-09-20T11:24:43.837" v="23" actId="1076"/>
          <ac:picMkLst>
            <pc:docMk/>
            <pc:sldMk cId="3213448706" sldId="1396"/>
            <ac:picMk id="12" creationId="{81548C12-2760-B95D-F200-F40AE45CD8C8}"/>
          </ac:picMkLst>
        </pc:picChg>
        <pc:picChg chg="add mod">
          <ac:chgData name="Salim Ogur" userId="e95c4534-509d-4460-b1fb-533b825a4c02" providerId="ADAL" clId="{22A029D7-6E9B-47FE-BE7B-A8CD46571CA8}" dt="2024-09-20T11:34:46.495" v="27" actId="1076"/>
          <ac:picMkLst>
            <pc:docMk/>
            <pc:sldMk cId="3213448706" sldId="1396"/>
            <ac:picMk id="13" creationId="{B6AA3FA3-3792-C399-D1CA-30ED659E3DAB}"/>
          </ac:picMkLst>
        </pc:picChg>
      </pc:sldChg>
      <pc:sldChg chg="addSp modSp mod modAnim">
        <pc:chgData name="Salim Ogur" userId="e95c4534-509d-4460-b1fb-533b825a4c02" providerId="ADAL" clId="{22A029D7-6E9B-47FE-BE7B-A8CD46571CA8}" dt="2024-09-20T14:35:57.733" v="1708" actId="20577"/>
        <pc:sldMkLst>
          <pc:docMk/>
          <pc:sldMk cId="507213827" sldId="1399"/>
        </pc:sldMkLst>
        <pc:spChg chg="add mod">
          <ac:chgData name="Salim Ogur" userId="e95c4534-509d-4460-b1fb-533b825a4c02" providerId="ADAL" clId="{22A029D7-6E9B-47FE-BE7B-A8CD46571CA8}" dt="2024-09-20T14:34:17.065" v="1705" actId="207"/>
          <ac:spMkLst>
            <pc:docMk/>
            <pc:sldMk cId="507213827" sldId="1399"/>
            <ac:spMk id="3" creationId="{19736481-05CD-FB81-580F-AC88743842DB}"/>
          </ac:spMkLst>
        </pc:spChg>
        <pc:spChg chg="mod">
          <ac:chgData name="Salim Ogur" userId="e95c4534-509d-4460-b1fb-533b825a4c02" providerId="ADAL" clId="{22A029D7-6E9B-47FE-BE7B-A8CD46571CA8}" dt="2024-09-20T14:35:57.733" v="1708" actId="20577"/>
          <ac:spMkLst>
            <pc:docMk/>
            <pc:sldMk cId="507213827" sldId="1399"/>
            <ac:spMk id="8" creationId="{A2D85520-7ACB-19A3-45F8-05385F8FFD9C}"/>
          </ac:spMkLst>
        </pc:spChg>
      </pc:sldChg>
      <pc:sldChg chg="addSp delSp modSp mod">
        <pc:chgData name="Salim Ogur" userId="e95c4534-509d-4460-b1fb-533b825a4c02" providerId="ADAL" clId="{22A029D7-6E9B-47FE-BE7B-A8CD46571CA8}" dt="2024-09-20T20:25:01.962" v="1860" actId="1076"/>
        <pc:sldMkLst>
          <pc:docMk/>
          <pc:sldMk cId="1653925658" sldId="1402"/>
        </pc:sldMkLst>
        <pc:spChg chg="mod">
          <ac:chgData name="Salim Ogur" userId="e95c4534-509d-4460-b1fb-533b825a4c02" providerId="ADAL" clId="{22A029D7-6E9B-47FE-BE7B-A8CD46571CA8}" dt="2024-09-20T13:09:40.946" v="902" actId="207"/>
          <ac:spMkLst>
            <pc:docMk/>
            <pc:sldMk cId="1653925658" sldId="1402"/>
            <ac:spMk id="2" creationId="{CE9F171C-ECED-6041-F494-ABB9219610FA}"/>
          </ac:spMkLst>
        </pc:spChg>
        <pc:spChg chg="mod">
          <ac:chgData name="Salim Ogur" userId="e95c4534-509d-4460-b1fb-533b825a4c02" providerId="ADAL" clId="{22A029D7-6E9B-47FE-BE7B-A8CD46571CA8}" dt="2024-09-20T13:31:16.824" v="1116" actId="1076"/>
          <ac:spMkLst>
            <pc:docMk/>
            <pc:sldMk cId="1653925658" sldId="1402"/>
            <ac:spMk id="9" creationId="{2F0D19B1-D365-0022-BE77-7D84D1FF2B65}"/>
          </ac:spMkLst>
        </pc:spChg>
        <pc:spChg chg="mod">
          <ac:chgData name="Salim Ogur" userId="e95c4534-509d-4460-b1fb-533b825a4c02" providerId="ADAL" clId="{22A029D7-6E9B-47FE-BE7B-A8CD46571CA8}" dt="2024-09-20T13:11:51.628" v="975" actId="20577"/>
          <ac:spMkLst>
            <pc:docMk/>
            <pc:sldMk cId="1653925658" sldId="1402"/>
            <ac:spMk id="11" creationId="{AEA3F179-02BF-350C-FABD-D74E683BE4CD}"/>
          </ac:spMkLst>
        </pc:spChg>
        <pc:spChg chg="mod">
          <ac:chgData name="Salim Ogur" userId="e95c4534-509d-4460-b1fb-533b825a4c02" providerId="ADAL" clId="{22A029D7-6E9B-47FE-BE7B-A8CD46571CA8}" dt="2024-09-20T13:12:05.025" v="982" actId="20577"/>
          <ac:spMkLst>
            <pc:docMk/>
            <pc:sldMk cId="1653925658" sldId="1402"/>
            <ac:spMk id="12" creationId="{3E32DA60-9E98-8BC4-1875-F47DDA5478A9}"/>
          </ac:spMkLst>
        </pc:spChg>
        <pc:spChg chg="mod">
          <ac:chgData name="Salim Ogur" userId="e95c4534-509d-4460-b1fb-533b825a4c02" providerId="ADAL" clId="{22A029D7-6E9B-47FE-BE7B-A8CD46571CA8}" dt="2024-09-20T13:12:12.062" v="986" actId="20577"/>
          <ac:spMkLst>
            <pc:docMk/>
            <pc:sldMk cId="1653925658" sldId="1402"/>
            <ac:spMk id="17" creationId="{A8E66335-FF07-7166-A539-CB0009EEB0A5}"/>
          </ac:spMkLst>
        </pc:spChg>
        <pc:spChg chg="mod">
          <ac:chgData name="Salim Ogur" userId="e95c4534-509d-4460-b1fb-533b825a4c02" providerId="ADAL" clId="{22A029D7-6E9B-47FE-BE7B-A8CD46571CA8}" dt="2024-09-20T13:31:38.970" v="1120" actId="14100"/>
          <ac:spMkLst>
            <pc:docMk/>
            <pc:sldMk cId="1653925658" sldId="1402"/>
            <ac:spMk id="19" creationId="{31213AC3-779B-F5EE-07FE-A39FA5D49371}"/>
          </ac:spMkLst>
        </pc:spChg>
        <pc:spChg chg="add mod">
          <ac:chgData name="Salim Ogur" userId="e95c4534-509d-4460-b1fb-533b825a4c02" providerId="ADAL" clId="{22A029D7-6E9B-47FE-BE7B-A8CD46571CA8}" dt="2024-09-20T13:11:25.651" v="968" actId="1076"/>
          <ac:spMkLst>
            <pc:docMk/>
            <pc:sldMk cId="1653925658" sldId="1402"/>
            <ac:spMk id="21" creationId="{5FCB5489-4B0F-B15C-DD17-A704B106C76F}"/>
          </ac:spMkLst>
        </pc:spChg>
        <pc:picChg chg="del">
          <ac:chgData name="Salim Ogur" userId="e95c4534-509d-4460-b1fb-533b825a4c02" providerId="ADAL" clId="{22A029D7-6E9B-47FE-BE7B-A8CD46571CA8}" dt="2024-09-20T13:06:26.763" v="887" actId="478"/>
          <ac:picMkLst>
            <pc:docMk/>
            <pc:sldMk cId="1653925658" sldId="1402"/>
            <ac:picMk id="3" creationId="{496C784B-A217-5C9E-7717-A2DC19822D39}"/>
          </ac:picMkLst>
        </pc:picChg>
        <pc:picChg chg="add mod ord">
          <ac:chgData name="Salim Ogur" userId="e95c4534-509d-4460-b1fb-533b825a4c02" providerId="ADAL" clId="{22A029D7-6E9B-47FE-BE7B-A8CD46571CA8}" dt="2024-09-20T20:24:57.915" v="1858" actId="1076"/>
          <ac:picMkLst>
            <pc:docMk/>
            <pc:sldMk cId="1653925658" sldId="1402"/>
            <ac:picMk id="4" creationId="{BB2DC49F-789D-0220-0AFD-A63E327BBBBD}"/>
          </ac:picMkLst>
        </pc:picChg>
        <pc:cxnChg chg="mod">
          <ac:chgData name="Salim Ogur" userId="e95c4534-509d-4460-b1fb-533b825a4c02" providerId="ADAL" clId="{22A029D7-6E9B-47FE-BE7B-A8CD46571CA8}" dt="2024-09-20T20:25:01.962" v="1860" actId="1076"/>
          <ac:cxnSpMkLst>
            <pc:docMk/>
            <pc:sldMk cId="1653925658" sldId="1402"/>
            <ac:cxnSpMk id="8" creationId="{F79EA8D2-B8C8-C0CF-3103-B7B5FA7DF528}"/>
          </ac:cxnSpMkLst>
        </pc:cxnChg>
        <pc:cxnChg chg="mod">
          <ac:chgData name="Salim Ogur" userId="e95c4534-509d-4460-b1fb-533b825a4c02" providerId="ADAL" clId="{22A029D7-6E9B-47FE-BE7B-A8CD46571CA8}" dt="2024-09-20T13:09:49.724" v="903" actId="208"/>
          <ac:cxnSpMkLst>
            <pc:docMk/>
            <pc:sldMk cId="1653925658" sldId="1402"/>
            <ac:cxnSpMk id="13" creationId="{F309C1C8-A9B4-DECA-7B12-5EC5CCB6F52F}"/>
          </ac:cxnSpMkLst>
        </pc:cxnChg>
        <pc:cxnChg chg="mod">
          <ac:chgData name="Salim Ogur" userId="e95c4534-509d-4460-b1fb-533b825a4c02" providerId="ADAL" clId="{22A029D7-6E9B-47FE-BE7B-A8CD46571CA8}" dt="2024-09-20T13:11:44.388" v="969" actId="1076"/>
          <ac:cxnSpMkLst>
            <pc:docMk/>
            <pc:sldMk cId="1653925658" sldId="1402"/>
            <ac:cxnSpMk id="14" creationId="{65DFAE51-90C5-BDAE-B47F-A22FFB02A119}"/>
          </ac:cxnSpMkLst>
        </pc:cxnChg>
        <pc:cxnChg chg="add mod">
          <ac:chgData name="Salim Ogur" userId="e95c4534-509d-4460-b1fb-533b825a4c02" providerId="ADAL" clId="{22A029D7-6E9B-47FE-BE7B-A8CD46571CA8}" dt="2024-09-20T13:11:18.197" v="966" actId="14100"/>
          <ac:cxnSpMkLst>
            <pc:docMk/>
            <pc:sldMk cId="1653925658" sldId="1402"/>
            <ac:cxnSpMk id="18" creationId="{05CFDFEC-89A3-0525-2879-7495E4ABD40D}"/>
          </ac:cxnSpMkLst>
        </pc:cxnChg>
        <pc:cxnChg chg="mod">
          <ac:chgData name="Salim Ogur" userId="e95c4534-509d-4460-b1fb-533b825a4c02" providerId="ADAL" clId="{22A029D7-6E9B-47FE-BE7B-A8CD46571CA8}" dt="2024-09-20T13:09:11.733" v="897" actId="1076"/>
          <ac:cxnSpMkLst>
            <pc:docMk/>
            <pc:sldMk cId="1653925658" sldId="1402"/>
            <ac:cxnSpMk id="20" creationId="{C624E9B2-510B-06DB-0506-AA3AC20A786F}"/>
          </ac:cxnSpMkLst>
        </pc:cxnChg>
      </pc:sldChg>
      <pc:sldChg chg="modSp mod">
        <pc:chgData name="Salim Ogur" userId="e95c4534-509d-4460-b1fb-533b825a4c02" providerId="ADAL" clId="{22A029D7-6E9B-47FE-BE7B-A8CD46571CA8}" dt="2024-09-20T13:35:41.487" v="1124" actId="20577"/>
        <pc:sldMkLst>
          <pc:docMk/>
          <pc:sldMk cId="1822249097" sldId="1405"/>
        </pc:sldMkLst>
        <pc:spChg chg="mod">
          <ac:chgData name="Salim Ogur" userId="e95c4534-509d-4460-b1fb-533b825a4c02" providerId="ADAL" clId="{22A029D7-6E9B-47FE-BE7B-A8CD46571CA8}" dt="2024-09-20T12:47:34.832" v="790" actId="20577"/>
          <ac:spMkLst>
            <pc:docMk/>
            <pc:sldMk cId="1822249097" sldId="1405"/>
            <ac:spMk id="6" creationId="{9C2485AC-0EB7-929F-9972-1D7BC886A091}"/>
          </ac:spMkLst>
        </pc:spChg>
        <pc:spChg chg="mod">
          <ac:chgData name="Salim Ogur" userId="e95c4534-509d-4460-b1fb-533b825a4c02" providerId="ADAL" clId="{22A029D7-6E9B-47FE-BE7B-A8CD46571CA8}" dt="2024-09-20T13:35:41.487" v="1124" actId="20577"/>
          <ac:spMkLst>
            <pc:docMk/>
            <pc:sldMk cId="1822249097" sldId="1405"/>
            <ac:spMk id="16" creationId="{B1B00C6C-E852-7920-E8FE-E3F07B2177E8}"/>
          </ac:spMkLst>
        </pc:spChg>
      </pc:sldChg>
      <pc:sldChg chg="modSp mod">
        <pc:chgData name="Salim Ogur" userId="e95c4534-509d-4460-b1fb-533b825a4c02" providerId="ADAL" clId="{22A029D7-6E9B-47FE-BE7B-A8CD46571CA8}" dt="2024-09-20T13:35:51.787" v="1125" actId="20577"/>
        <pc:sldMkLst>
          <pc:docMk/>
          <pc:sldMk cId="248631286" sldId="1406"/>
        </pc:sldMkLst>
        <pc:spChg chg="mod">
          <ac:chgData name="Salim Ogur" userId="e95c4534-509d-4460-b1fb-533b825a4c02" providerId="ADAL" clId="{22A029D7-6E9B-47FE-BE7B-A8CD46571CA8}" dt="2024-09-20T12:48:16.627" v="824" actId="20577"/>
          <ac:spMkLst>
            <pc:docMk/>
            <pc:sldMk cId="248631286" sldId="1406"/>
            <ac:spMk id="6" creationId="{9C2485AC-0EB7-929F-9972-1D7BC886A091}"/>
          </ac:spMkLst>
        </pc:spChg>
        <pc:spChg chg="mod">
          <ac:chgData name="Salim Ogur" userId="e95c4534-509d-4460-b1fb-533b825a4c02" providerId="ADAL" clId="{22A029D7-6E9B-47FE-BE7B-A8CD46571CA8}" dt="2024-09-20T13:35:51.787" v="1125" actId="20577"/>
          <ac:spMkLst>
            <pc:docMk/>
            <pc:sldMk cId="248631286" sldId="1406"/>
            <ac:spMk id="16" creationId="{B1B00C6C-E852-7920-E8FE-E3F07B2177E8}"/>
          </ac:spMkLst>
        </pc:spChg>
      </pc:sldChg>
      <pc:sldChg chg="modSp mod">
        <pc:chgData name="Salim Ogur" userId="e95c4534-509d-4460-b1fb-533b825a4c02" providerId="ADAL" clId="{22A029D7-6E9B-47FE-BE7B-A8CD46571CA8}" dt="2024-09-20T13:13:26.934" v="987" actId="20577"/>
        <pc:sldMkLst>
          <pc:docMk/>
          <pc:sldMk cId="1567191827" sldId="1407"/>
        </pc:sldMkLst>
        <pc:spChg chg="mod">
          <ac:chgData name="Salim Ogur" userId="e95c4534-509d-4460-b1fb-533b825a4c02" providerId="ADAL" clId="{22A029D7-6E9B-47FE-BE7B-A8CD46571CA8}" dt="2024-09-20T13:13:26.934" v="987" actId="20577"/>
          <ac:spMkLst>
            <pc:docMk/>
            <pc:sldMk cId="1567191827" sldId="1407"/>
            <ac:spMk id="2" creationId="{04924871-2DC3-CAA9-9877-2E1EC5773838}"/>
          </ac:spMkLst>
        </pc:spChg>
      </pc:sldChg>
      <pc:sldChg chg="modSp mod">
        <pc:chgData name="Salim Ogur" userId="e95c4534-509d-4460-b1fb-533b825a4c02" providerId="ADAL" clId="{22A029D7-6E9B-47FE-BE7B-A8CD46571CA8}" dt="2024-09-20T13:36:03.086" v="1132" actId="20577"/>
        <pc:sldMkLst>
          <pc:docMk/>
          <pc:sldMk cId="4155330719" sldId="1408"/>
        </pc:sldMkLst>
        <pc:spChg chg="mod">
          <ac:chgData name="Salim Ogur" userId="e95c4534-509d-4460-b1fb-533b825a4c02" providerId="ADAL" clId="{22A029D7-6E9B-47FE-BE7B-A8CD46571CA8}" dt="2024-09-20T13:25:56.548" v="1020" actId="20577"/>
          <ac:spMkLst>
            <pc:docMk/>
            <pc:sldMk cId="4155330719" sldId="1408"/>
            <ac:spMk id="6" creationId="{9C2485AC-0EB7-929F-9972-1D7BC886A091}"/>
          </ac:spMkLst>
        </pc:spChg>
        <pc:spChg chg="mod">
          <ac:chgData name="Salim Ogur" userId="e95c4534-509d-4460-b1fb-533b825a4c02" providerId="ADAL" clId="{22A029D7-6E9B-47FE-BE7B-A8CD46571CA8}" dt="2024-09-20T13:36:03.086" v="1132" actId="20577"/>
          <ac:spMkLst>
            <pc:docMk/>
            <pc:sldMk cId="4155330719" sldId="1408"/>
            <ac:spMk id="16" creationId="{B1B00C6C-E852-7920-E8FE-E3F07B2177E8}"/>
          </ac:spMkLst>
        </pc:spChg>
      </pc:sldChg>
      <pc:sldChg chg="modSp mod">
        <pc:chgData name="Salim Ogur" userId="e95c4534-509d-4460-b1fb-533b825a4c02" providerId="ADAL" clId="{22A029D7-6E9B-47FE-BE7B-A8CD46571CA8}" dt="2024-09-20T13:26:17.289" v="1029" actId="20577"/>
        <pc:sldMkLst>
          <pc:docMk/>
          <pc:sldMk cId="2796444806" sldId="1409"/>
        </pc:sldMkLst>
        <pc:spChg chg="mod">
          <ac:chgData name="Salim Ogur" userId="e95c4534-509d-4460-b1fb-533b825a4c02" providerId="ADAL" clId="{22A029D7-6E9B-47FE-BE7B-A8CD46571CA8}" dt="2024-09-20T13:26:17.289" v="1029" actId="20577"/>
          <ac:spMkLst>
            <pc:docMk/>
            <pc:sldMk cId="2796444806" sldId="1409"/>
            <ac:spMk id="6" creationId="{9C2485AC-0EB7-929F-9972-1D7BC886A091}"/>
          </ac:spMkLst>
        </pc:spChg>
      </pc:sldChg>
      <pc:sldChg chg="modSp mod">
        <pc:chgData name="Salim Ogur" userId="e95c4534-509d-4460-b1fb-533b825a4c02" providerId="ADAL" clId="{22A029D7-6E9B-47FE-BE7B-A8CD46571CA8}" dt="2024-09-20T14:28:30.128" v="1299" actId="20577"/>
        <pc:sldMkLst>
          <pc:docMk/>
          <pc:sldMk cId="1450791143" sldId="1410"/>
        </pc:sldMkLst>
        <pc:spChg chg="mod">
          <ac:chgData name="Salim Ogur" userId="e95c4534-509d-4460-b1fb-533b825a4c02" providerId="ADAL" clId="{22A029D7-6E9B-47FE-BE7B-A8CD46571CA8}" dt="2024-09-20T14:28:30.128" v="1299" actId="20577"/>
          <ac:spMkLst>
            <pc:docMk/>
            <pc:sldMk cId="1450791143" sldId="1410"/>
            <ac:spMk id="2" creationId="{0BCE54E2-6FFB-0EA1-BD2E-B2800368B8AB}"/>
          </ac:spMkLst>
        </pc:spChg>
        <pc:spChg chg="mod">
          <ac:chgData name="Salim Ogur" userId="e95c4534-509d-4460-b1fb-533b825a4c02" providerId="ADAL" clId="{22A029D7-6E9B-47FE-BE7B-A8CD46571CA8}" dt="2024-09-20T13:07:08.264" v="891" actId="20577"/>
          <ac:spMkLst>
            <pc:docMk/>
            <pc:sldMk cId="1450791143" sldId="1410"/>
            <ac:spMk id="6" creationId="{9C2485AC-0EB7-929F-9972-1D7BC886A091}"/>
          </ac:spMkLst>
        </pc:spChg>
      </pc:sldChg>
      <pc:sldChg chg="modSp mod">
        <pc:chgData name="Salim Ogur" userId="e95c4534-509d-4460-b1fb-533b825a4c02" providerId="ADAL" clId="{22A029D7-6E9B-47FE-BE7B-A8CD46571CA8}" dt="2024-09-20T13:26:55.162" v="1035" actId="20577"/>
        <pc:sldMkLst>
          <pc:docMk/>
          <pc:sldMk cId="3765999116" sldId="1411"/>
        </pc:sldMkLst>
        <pc:spChg chg="mod">
          <ac:chgData name="Salim Ogur" userId="e95c4534-509d-4460-b1fb-533b825a4c02" providerId="ADAL" clId="{22A029D7-6E9B-47FE-BE7B-A8CD46571CA8}" dt="2024-09-20T13:26:55.162" v="1035" actId="20577"/>
          <ac:spMkLst>
            <pc:docMk/>
            <pc:sldMk cId="3765999116" sldId="1411"/>
            <ac:spMk id="6" creationId="{9C2485AC-0EB7-929F-9972-1D7BC886A091}"/>
          </ac:spMkLst>
        </pc:spChg>
      </pc:sldChg>
      <pc:sldChg chg="modSp mod">
        <pc:chgData name="Salim Ogur" userId="e95c4534-509d-4460-b1fb-533b825a4c02" providerId="ADAL" clId="{22A029D7-6E9B-47FE-BE7B-A8CD46571CA8}" dt="2024-09-20T13:27:10.175" v="1037" actId="20577"/>
        <pc:sldMkLst>
          <pc:docMk/>
          <pc:sldMk cId="230197880" sldId="1413"/>
        </pc:sldMkLst>
        <pc:spChg chg="mod">
          <ac:chgData name="Salim Ogur" userId="e95c4534-509d-4460-b1fb-533b825a4c02" providerId="ADAL" clId="{22A029D7-6E9B-47FE-BE7B-A8CD46571CA8}" dt="2024-09-20T13:27:10.175" v="1037" actId="20577"/>
          <ac:spMkLst>
            <pc:docMk/>
            <pc:sldMk cId="230197880" sldId="1413"/>
            <ac:spMk id="6" creationId="{9C2485AC-0EB7-929F-9972-1D7BC886A091}"/>
          </ac:spMkLst>
        </pc:spChg>
      </pc:sldChg>
      <pc:sldChg chg="del">
        <pc:chgData name="Salim Ogur" userId="e95c4534-509d-4460-b1fb-533b825a4c02" providerId="ADAL" clId="{22A029D7-6E9B-47FE-BE7B-A8CD46571CA8}" dt="2024-09-20T13:06:19.214" v="886" actId="47"/>
        <pc:sldMkLst>
          <pc:docMk/>
          <pc:sldMk cId="2288864856" sldId="1415"/>
        </pc:sldMkLst>
      </pc:sldChg>
      <pc:sldChg chg="del">
        <pc:chgData name="Salim Ogur" userId="e95c4534-509d-4460-b1fb-533b825a4c02" providerId="ADAL" clId="{22A029D7-6E9B-47FE-BE7B-A8CD46571CA8}" dt="2024-09-20T13:06:41.178" v="888" actId="47"/>
        <pc:sldMkLst>
          <pc:docMk/>
          <pc:sldMk cId="791563521" sldId="1416"/>
        </pc:sldMkLst>
      </pc:sldChg>
      <pc:sldChg chg="addSp delSp modSp mod">
        <pc:chgData name="Salim Ogur" userId="e95c4534-509d-4460-b1fb-533b825a4c02" providerId="ADAL" clId="{22A029D7-6E9B-47FE-BE7B-A8CD46571CA8}" dt="2024-09-20T12:59:20.335" v="878" actId="1076"/>
        <pc:sldMkLst>
          <pc:docMk/>
          <pc:sldMk cId="1030909299" sldId="1417"/>
        </pc:sldMkLst>
        <pc:picChg chg="del">
          <ac:chgData name="Salim Ogur" userId="e95c4534-509d-4460-b1fb-533b825a4c02" providerId="ADAL" clId="{22A029D7-6E9B-47FE-BE7B-A8CD46571CA8}" dt="2024-09-20T12:55:36.770" v="852" actId="478"/>
          <ac:picMkLst>
            <pc:docMk/>
            <pc:sldMk cId="1030909299" sldId="1417"/>
            <ac:picMk id="4" creationId="{61862E23-3AD9-3599-882F-979BC5BD1D05}"/>
          </ac:picMkLst>
        </pc:picChg>
        <pc:picChg chg="add del mod">
          <ac:chgData name="Salim Ogur" userId="e95c4534-509d-4460-b1fb-533b825a4c02" providerId="ADAL" clId="{22A029D7-6E9B-47FE-BE7B-A8CD46571CA8}" dt="2024-09-20T12:56:17.513" v="855" actId="478"/>
          <ac:picMkLst>
            <pc:docMk/>
            <pc:sldMk cId="1030909299" sldId="1417"/>
            <ac:picMk id="7" creationId="{F659AD08-7FDC-7C0D-72CE-6ABC463DD625}"/>
          </ac:picMkLst>
        </pc:picChg>
        <pc:picChg chg="del">
          <ac:chgData name="Salim Ogur" userId="e95c4534-509d-4460-b1fb-533b825a4c02" providerId="ADAL" clId="{22A029D7-6E9B-47FE-BE7B-A8CD46571CA8}" dt="2024-09-20T12:55:34.771" v="851" actId="478"/>
          <ac:picMkLst>
            <pc:docMk/>
            <pc:sldMk cId="1030909299" sldId="1417"/>
            <ac:picMk id="8" creationId="{137349F4-AF9B-BCEA-5425-C41A3E96C9FC}"/>
          </ac:picMkLst>
        </pc:picChg>
        <pc:picChg chg="add mod">
          <ac:chgData name="Salim Ogur" userId="e95c4534-509d-4460-b1fb-533b825a4c02" providerId="ADAL" clId="{22A029D7-6E9B-47FE-BE7B-A8CD46571CA8}" dt="2024-09-20T12:57:33.317" v="862" actId="14100"/>
          <ac:picMkLst>
            <pc:docMk/>
            <pc:sldMk cId="1030909299" sldId="1417"/>
            <ac:picMk id="10" creationId="{640C4FF1-B07F-79FE-0686-A7D66E4AFFB3}"/>
          </ac:picMkLst>
        </pc:picChg>
        <pc:picChg chg="mod">
          <ac:chgData name="Salim Ogur" userId="e95c4534-509d-4460-b1fb-533b825a4c02" providerId="ADAL" clId="{22A029D7-6E9B-47FE-BE7B-A8CD46571CA8}" dt="2024-09-20T12:58:15.490" v="868" actId="14100"/>
          <ac:picMkLst>
            <pc:docMk/>
            <pc:sldMk cId="1030909299" sldId="1417"/>
            <ac:picMk id="12" creationId="{60FE7735-5311-4D8E-B01D-E8CF4D66B302}"/>
          </ac:picMkLst>
        </pc:picChg>
        <pc:picChg chg="add del mod">
          <ac:chgData name="Salim Ogur" userId="e95c4534-509d-4460-b1fb-533b825a4c02" providerId="ADAL" clId="{22A029D7-6E9B-47FE-BE7B-A8CD46571CA8}" dt="2024-09-20T12:59:10.173" v="874" actId="478"/>
          <ac:picMkLst>
            <pc:docMk/>
            <pc:sldMk cId="1030909299" sldId="1417"/>
            <ac:picMk id="13" creationId="{042635CA-B650-D85C-9D58-C7A080030BC4}"/>
          </ac:picMkLst>
        </pc:picChg>
        <pc:picChg chg="add mod">
          <ac:chgData name="Salim Ogur" userId="e95c4534-509d-4460-b1fb-533b825a4c02" providerId="ADAL" clId="{22A029D7-6E9B-47FE-BE7B-A8CD46571CA8}" dt="2024-09-20T12:59:20.335" v="878" actId="1076"/>
          <ac:picMkLst>
            <pc:docMk/>
            <pc:sldMk cId="1030909299" sldId="1417"/>
            <ac:picMk id="20" creationId="{DFBE40C7-1FCC-1AE0-3C86-FFB8F5E6DF9C}"/>
          </ac:picMkLst>
        </pc:picChg>
      </pc:sldChg>
      <pc:sldChg chg="addSp delSp modSp mod">
        <pc:chgData name="Salim Ogur" userId="e95c4534-509d-4460-b1fb-533b825a4c02" providerId="ADAL" clId="{22A029D7-6E9B-47FE-BE7B-A8CD46571CA8}" dt="2024-09-20T14:21:52.044" v="1158" actId="1076"/>
        <pc:sldMkLst>
          <pc:docMk/>
          <pc:sldMk cId="3048606627" sldId="1418"/>
        </pc:sldMkLst>
        <pc:spChg chg="mod">
          <ac:chgData name="Salim Ogur" userId="e95c4534-509d-4460-b1fb-533b825a4c02" providerId="ADAL" clId="{22A029D7-6E9B-47FE-BE7B-A8CD46571CA8}" dt="2024-09-20T13:31:57.541" v="1123" actId="207"/>
          <ac:spMkLst>
            <pc:docMk/>
            <pc:sldMk cId="3048606627" sldId="1418"/>
            <ac:spMk id="6" creationId="{9C2485AC-0EB7-929F-9972-1D7BC886A091}"/>
          </ac:spMkLst>
        </pc:spChg>
        <pc:spChg chg="mod">
          <ac:chgData name="Salim Ogur" userId="e95c4534-509d-4460-b1fb-533b825a4c02" providerId="ADAL" clId="{22A029D7-6E9B-47FE-BE7B-A8CD46571CA8}" dt="2024-09-20T12:55:24.811" v="849" actId="1076"/>
          <ac:spMkLst>
            <pc:docMk/>
            <pc:sldMk cId="3048606627" sldId="1418"/>
            <ac:spMk id="23" creationId="{D676E4A4-4079-934B-F313-99D7581E9AA1}"/>
          </ac:spMkLst>
        </pc:spChg>
        <pc:picChg chg="add mod ord">
          <ac:chgData name="Salim Ogur" userId="e95c4534-509d-4460-b1fb-533b825a4c02" providerId="ADAL" clId="{22A029D7-6E9B-47FE-BE7B-A8CD46571CA8}" dt="2024-09-20T12:55:21.538" v="848" actId="167"/>
          <ac:picMkLst>
            <pc:docMk/>
            <pc:sldMk cId="3048606627" sldId="1418"/>
            <ac:picMk id="4" creationId="{75174D0B-8A71-9696-690E-C2B4245764A3}"/>
          </ac:picMkLst>
        </pc:picChg>
        <pc:picChg chg="del">
          <ac:chgData name="Salim Ogur" userId="e95c4534-509d-4460-b1fb-533b825a4c02" providerId="ADAL" clId="{22A029D7-6E9B-47FE-BE7B-A8CD46571CA8}" dt="2024-09-20T12:55:28.712" v="850" actId="478"/>
          <ac:picMkLst>
            <pc:docMk/>
            <pc:sldMk cId="3048606627" sldId="1418"/>
            <ac:picMk id="7" creationId="{ABD8ECDD-9789-8AB3-DDA7-E6C3B8431884}"/>
          </ac:picMkLst>
        </pc:picChg>
        <pc:picChg chg="add del mod">
          <ac:chgData name="Salim Ogur" userId="e95c4534-509d-4460-b1fb-533b825a4c02" providerId="ADAL" clId="{22A029D7-6E9B-47FE-BE7B-A8CD46571CA8}" dt="2024-09-20T12:59:07.054" v="873" actId="21"/>
          <ac:picMkLst>
            <pc:docMk/>
            <pc:sldMk cId="3048606627" sldId="1418"/>
            <ac:picMk id="9" creationId="{DFBE40C7-1FCC-1AE0-3C86-FFB8F5E6DF9C}"/>
          </ac:picMkLst>
        </pc:picChg>
        <pc:picChg chg="del">
          <ac:chgData name="Salim Ogur" userId="e95c4534-509d-4460-b1fb-533b825a4c02" providerId="ADAL" clId="{22A029D7-6E9B-47FE-BE7B-A8CD46571CA8}" dt="2024-09-20T12:55:08.757" v="843" actId="478"/>
          <ac:picMkLst>
            <pc:docMk/>
            <pc:sldMk cId="3048606627" sldId="1418"/>
            <ac:picMk id="10" creationId="{A435768C-95F3-9725-5835-0E04F523046F}"/>
          </ac:picMkLst>
        </pc:picChg>
        <pc:picChg chg="add mod ord">
          <ac:chgData name="Salim Ogur" userId="e95c4534-509d-4460-b1fb-533b825a4c02" providerId="ADAL" clId="{22A029D7-6E9B-47FE-BE7B-A8CD46571CA8}" dt="2024-09-20T14:21:52.044" v="1158" actId="1076"/>
          <ac:picMkLst>
            <pc:docMk/>
            <pc:sldMk cId="3048606627" sldId="1418"/>
            <ac:picMk id="14" creationId="{2FA36E57-319D-CFCC-6874-B730954EBDD2}"/>
          </ac:picMkLst>
        </pc:picChg>
      </pc:sldChg>
      <pc:sldChg chg="modSp add del mod">
        <pc:chgData name="Salim Ogur" userId="e95c4534-509d-4460-b1fb-533b825a4c02" providerId="ADAL" clId="{22A029D7-6E9B-47FE-BE7B-A8CD46571CA8}" dt="2024-09-20T15:23:16.771" v="1840" actId="20577"/>
        <pc:sldMkLst>
          <pc:docMk/>
          <pc:sldMk cId="640096985" sldId="1419"/>
        </pc:sldMkLst>
        <pc:spChg chg="mod">
          <ac:chgData name="Salim Ogur" userId="e95c4534-509d-4460-b1fb-533b825a4c02" providerId="ADAL" clId="{22A029D7-6E9B-47FE-BE7B-A8CD46571CA8}" dt="2024-09-20T15:23:16.771" v="1840" actId="20577"/>
          <ac:spMkLst>
            <pc:docMk/>
            <pc:sldMk cId="640096985" sldId="1419"/>
            <ac:spMk id="6" creationId="{9C2485AC-0EB7-929F-9972-1D7BC886A091}"/>
          </ac:spMkLst>
        </pc:spChg>
      </pc:sldChg>
      <pc:sldChg chg="addSp delSp modSp add mod delAnim">
        <pc:chgData name="Salim Ogur" userId="e95c4534-509d-4460-b1fb-533b825a4c02" providerId="ADAL" clId="{22A029D7-6E9B-47FE-BE7B-A8CD46571CA8}" dt="2024-09-20T14:27:18.377" v="1261" actId="20577"/>
        <pc:sldMkLst>
          <pc:docMk/>
          <pc:sldMk cId="600634640" sldId="1420"/>
        </pc:sldMkLst>
        <pc:spChg chg="mod">
          <ac:chgData name="Salim Ogur" userId="e95c4534-509d-4460-b1fb-533b825a4c02" providerId="ADAL" clId="{22A029D7-6E9B-47FE-BE7B-A8CD46571CA8}" dt="2024-09-20T13:37:32.827" v="1152" actId="207"/>
          <ac:spMkLst>
            <pc:docMk/>
            <pc:sldMk cId="600634640" sldId="1420"/>
            <ac:spMk id="2" creationId="{2B35324A-2E0C-4745-9D18-0AE8A73BE529}"/>
          </ac:spMkLst>
        </pc:spChg>
        <pc:spChg chg="del">
          <ac:chgData name="Salim Ogur" userId="e95c4534-509d-4460-b1fb-533b825a4c02" providerId="ADAL" clId="{22A029D7-6E9B-47FE-BE7B-A8CD46571CA8}" dt="2024-09-20T11:35:54.634" v="36" actId="478"/>
          <ac:spMkLst>
            <pc:docMk/>
            <pc:sldMk cId="600634640" sldId="1420"/>
            <ac:spMk id="10" creationId="{44AA513A-BCCC-1F1B-DCCD-EB2063D6E194}"/>
          </ac:spMkLst>
        </pc:spChg>
        <pc:spChg chg="add mod">
          <ac:chgData name="Salim Ogur" userId="e95c4534-509d-4460-b1fb-533b825a4c02" providerId="ADAL" clId="{22A029D7-6E9B-47FE-BE7B-A8CD46571CA8}" dt="2024-09-20T11:58:29.896" v="201" actId="1076"/>
          <ac:spMkLst>
            <pc:docMk/>
            <pc:sldMk cId="600634640" sldId="1420"/>
            <ac:spMk id="11" creationId="{70708E33-1F4E-1E24-48A9-73AA6CD56543}"/>
          </ac:spMkLst>
        </pc:spChg>
        <pc:spChg chg="del">
          <ac:chgData name="Salim Ogur" userId="e95c4534-509d-4460-b1fb-533b825a4c02" providerId="ADAL" clId="{22A029D7-6E9B-47FE-BE7B-A8CD46571CA8}" dt="2024-09-20T11:35:45.104" v="32" actId="478"/>
          <ac:spMkLst>
            <pc:docMk/>
            <pc:sldMk cId="600634640" sldId="1420"/>
            <ac:spMk id="14" creationId="{5C8EEC99-BC5E-C606-1C2E-2DE22416B77D}"/>
          </ac:spMkLst>
        </pc:spChg>
        <pc:spChg chg="add mod">
          <ac:chgData name="Salim Ogur" userId="e95c4534-509d-4460-b1fb-533b825a4c02" providerId="ADAL" clId="{22A029D7-6E9B-47FE-BE7B-A8CD46571CA8}" dt="2024-09-20T12:38:32.507" v="710" actId="14100"/>
          <ac:spMkLst>
            <pc:docMk/>
            <pc:sldMk cId="600634640" sldId="1420"/>
            <ac:spMk id="15" creationId="{CFA5D8C4-5C76-2746-5953-3B5E54AF18E5}"/>
          </ac:spMkLst>
        </pc:spChg>
        <pc:spChg chg="del">
          <ac:chgData name="Salim Ogur" userId="e95c4534-509d-4460-b1fb-533b825a4c02" providerId="ADAL" clId="{22A029D7-6E9B-47FE-BE7B-A8CD46571CA8}" dt="2024-09-20T11:35:48.617" v="34" actId="478"/>
          <ac:spMkLst>
            <pc:docMk/>
            <pc:sldMk cId="600634640" sldId="1420"/>
            <ac:spMk id="16" creationId="{16C991FA-092C-6734-2936-FC918824E5FE}"/>
          </ac:spMkLst>
        </pc:spChg>
        <pc:spChg chg="del">
          <ac:chgData name="Salim Ogur" userId="e95c4534-509d-4460-b1fb-533b825a4c02" providerId="ADAL" clId="{22A029D7-6E9B-47FE-BE7B-A8CD46571CA8}" dt="2024-09-20T11:35:52.224" v="35" actId="478"/>
          <ac:spMkLst>
            <pc:docMk/>
            <pc:sldMk cId="600634640" sldId="1420"/>
            <ac:spMk id="17" creationId="{161ED4E4-8E44-E3FD-1DFF-137C8E6169F1}"/>
          </ac:spMkLst>
        </pc:spChg>
        <pc:spChg chg="del">
          <ac:chgData name="Salim Ogur" userId="e95c4534-509d-4460-b1fb-533b825a4c02" providerId="ADAL" clId="{22A029D7-6E9B-47FE-BE7B-A8CD46571CA8}" dt="2024-09-20T11:35:57.449" v="37" actId="478"/>
          <ac:spMkLst>
            <pc:docMk/>
            <pc:sldMk cId="600634640" sldId="1420"/>
            <ac:spMk id="18" creationId="{1611C2D3-3C82-9749-9AB5-082A79F719F2}"/>
          </ac:spMkLst>
        </pc:spChg>
        <pc:spChg chg="mod">
          <ac:chgData name="Salim Ogur" userId="e95c4534-509d-4460-b1fb-533b825a4c02" providerId="ADAL" clId="{22A029D7-6E9B-47FE-BE7B-A8CD46571CA8}" dt="2024-09-20T14:27:18.377" v="1261" actId="20577"/>
          <ac:spMkLst>
            <pc:docMk/>
            <pc:sldMk cId="600634640" sldId="1420"/>
            <ac:spMk id="31" creationId="{EFF3C8D1-A51C-4853-A5BE-C2D0E0B5A5A8}"/>
          </ac:spMkLst>
        </pc:spChg>
        <pc:picChg chg="add mod">
          <ac:chgData name="Salim Ogur" userId="e95c4534-509d-4460-b1fb-533b825a4c02" providerId="ADAL" clId="{22A029D7-6E9B-47FE-BE7B-A8CD46571CA8}" dt="2024-09-20T11:45:11.425" v="48" actId="1076"/>
          <ac:picMkLst>
            <pc:docMk/>
            <pc:sldMk cId="600634640" sldId="1420"/>
            <ac:picMk id="4" creationId="{FDD4AF3F-DFFF-698E-8E4E-67EA7A2FDCAB}"/>
          </ac:picMkLst>
        </pc:picChg>
        <pc:picChg chg="add mod">
          <ac:chgData name="Salim Ogur" userId="e95c4534-509d-4460-b1fb-533b825a4c02" providerId="ADAL" clId="{22A029D7-6E9B-47FE-BE7B-A8CD46571CA8}" dt="2024-09-20T11:58:44.037" v="202" actId="1076"/>
          <ac:picMkLst>
            <pc:docMk/>
            <pc:sldMk cId="600634640" sldId="1420"/>
            <ac:picMk id="7" creationId="{F313DB97-C121-2198-8073-A596A7D9D3F9}"/>
          </ac:picMkLst>
        </pc:picChg>
        <pc:picChg chg="del">
          <ac:chgData name="Salim Ogur" userId="e95c4534-509d-4460-b1fb-533b825a4c02" providerId="ADAL" clId="{22A029D7-6E9B-47FE-BE7B-A8CD46571CA8}" dt="2024-09-20T11:35:38.648" v="29" actId="478"/>
          <ac:picMkLst>
            <pc:docMk/>
            <pc:sldMk cId="600634640" sldId="1420"/>
            <ac:picMk id="8" creationId="{E9FAA40D-4E16-2467-B51D-EA7406A46BAD}"/>
          </ac:picMkLst>
        </pc:picChg>
        <pc:picChg chg="del">
          <ac:chgData name="Salim Ogur" userId="e95c4534-509d-4460-b1fb-533b825a4c02" providerId="ADAL" clId="{22A029D7-6E9B-47FE-BE7B-A8CD46571CA8}" dt="2024-09-20T11:35:40.607" v="30" actId="478"/>
          <ac:picMkLst>
            <pc:docMk/>
            <pc:sldMk cId="600634640" sldId="1420"/>
            <ac:picMk id="9" creationId="{A7607F66-0B42-E398-A2AE-6134844F1E2B}"/>
          </ac:picMkLst>
        </pc:picChg>
        <pc:picChg chg="del">
          <ac:chgData name="Salim Ogur" userId="e95c4534-509d-4460-b1fb-533b825a4c02" providerId="ADAL" clId="{22A029D7-6E9B-47FE-BE7B-A8CD46571CA8}" dt="2024-09-20T11:35:46.682" v="33" actId="478"/>
          <ac:picMkLst>
            <pc:docMk/>
            <pc:sldMk cId="600634640" sldId="1420"/>
            <ac:picMk id="12" creationId="{81548C12-2760-B95D-F200-F40AE45CD8C8}"/>
          </ac:picMkLst>
        </pc:picChg>
        <pc:picChg chg="del">
          <ac:chgData name="Salim Ogur" userId="e95c4534-509d-4460-b1fb-533b825a4c02" providerId="ADAL" clId="{22A029D7-6E9B-47FE-BE7B-A8CD46571CA8}" dt="2024-09-20T11:35:42.558" v="31" actId="478"/>
          <ac:picMkLst>
            <pc:docMk/>
            <pc:sldMk cId="600634640" sldId="1420"/>
            <ac:picMk id="13" creationId="{B6AA3FA3-3792-C399-D1CA-30ED659E3DAB}"/>
          </ac:picMkLst>
        </pc:picChg>
      </pc:sldChg>
      <pc:sldChg chg="addSp delSp modSp add mod ord">
        <pc:chgData name="Salim Ogur" userId="e95c4534-509d-4460-b1fb-533b825a4c02" providerId="ADAL" clId="{22A029D7-6E9B-47FE-BE7B-A8CD46571CA8}" dt="2024-09-20T14:48:27.463" v="1787"/>
        <pc:sldMkLst>
          <pc:docMk/>
          <pc:sldMk cId="1221605873" sldId="1421"/>
        </pc:sldMkLst>
        <pc:spChg chg="del">
          <ac:chgData name="Salim Ogur" userId="e95c4534-509d-4460-b1fb-533b825a4c02" providerId="ADAL" clId="{22A029D7-6E9B-47FE-BE7B-A8CD46571CA8}" dt="2024-09-20T14:40:21.523" v="1712" actId="478"/>
          <ac:spMkLst>
            <pc:docMk/>
            <pc:sldMk cId="1221605873" sldId="1421"/>
            <ac:spMk id="11" creationId="{70708E33-1F4E-1E24-48A9-73AA6CD56543}"/>
          </ac:spMkLst>
        </pc:spChg>
        <pc:spChg chg="del">
          <ac:chgData name="Salim Ogur" userId="e95c4534-509d-4460-b1fb-533b825a4c02" providerId="ADAL" clId="{22A029D7-6E9B-47FE-BE7B-A8CD46571CA8}" dt="2024-09-20T14:40:24.677" v="1713" actId="478"/>
          <ac:spMkLst>
            <pc:docMk/>
            <pc:sldMk cId="1221605873" sldId="1421"/>
            <ac:spMk id="15" creationId="{CFA5D8C4-5C76-2746-5953-3B5E54AF18E5}"/>
          </ac:spMkLst>
        </pc:spChg>
        <pc:spChg chg="add mod">
          <ac:chgData name="Salim Ogur" userId="e95c4534-509d-4460-b1fb-533b825a4c02" providerId="ADAL" clId="{22A029D7-6E9B-47FE-BE7B-A8CD46571CA8}" dt="2024-09-20T14:48:02.887" v="1785" actId="1076"/>
          <ac:spMkLst>
            <pc:docMk/>
            <pc:sldMk cId="1221605873" sldId="1421"/>
            <ac:spMk id="32" creationId="{DC97D162-C2A2-123D-4030-CD33724252F6}"/>
          </ac:spMkLst>
        </pc:spChg>
        <pc:picChg chg="del">
          <ac:chgData name="Salim Ogur" userId="e95c4534-509d-4460-b1fb-533b825a4c02" providerId="ADAL" clId="{22A029D7-6E9B-47FE-BE7B-A8CD46571CA8}" dt="2024-09-20T14:40:16.325" v="1710" actId="478"/>
          <ac:picMkLst>
            <pc:docMk/>
            <pc:sldMk cId="1221605873" sldId="1421"/>
            <ac:picMk id="4" creationId="{FDD4AF3F-DFFF-698E-8E4E-67EA7A2FDCAB}"/>
          </ac:picMkLst>
        </pc:picChg>
        <pc:picChg chg="del">
          <ac:chgData name="Salim Ogur" userId="e95c4534-509d-4460-b1fb-533b825a4c02" providerId="ADAL" clId="{22A029D7-6E9B-47FE-BE7B-A8CD46571CA8}" dt="2024-09-20T14:40:18.200" v="1711" actId="478"/>
          <ac:picMkLst>
            <pc:docMk/>
            <pc:sldMk cId="1221605873" sldId="1421"/>
            <ac:picMk id="7" creationId="{F313DB97-C121-2198-8073-A596A7D9D3F9}"/>
          </ac:picMkLst>
        </pc:picChg>
        <pc:picChg chg="add mod">
          <ac:chgData name="Salim Ogur" userId="e95c4534-509d-4460-b1fb-533b825a4c02" providerId="ADAL" clId="{22A029D7-6E9B-47FE-BE7B-A8CD46571CA8}" dt="2024-09-20T14:43:39.226" v="1738" actId="14100"/>
          <ac:picMkLst>
            <pc:docMk/>
            <pc:sldMk cId="1221605873" sldId="1421"/>
            <ac:picMk id="1026" creationId="{5C62A91A-5928-505E-404E-B95E4251EF90}"/>
          </ac:picMkLst>
        </pc:picChg>
        <pc:picChg chg="add mod">
          <ac:chgData name="Salim Ogur" userId="e95c4534-509d-4460-b1fb-533b825a4c02" providerId="ADAL" clId="{22A029D7-6E9B-47FE-BE7B-A8CD46571CA8}" dt="2024-09-20T14:43:53.910" v="1744" actId="14100"/>
          <ac:picMkLst>
            <pc:docMk/>
            <pc:sldMk cId="1221605873" sldId="1421"/>
            <ac:picMk id="1027" creationId="{FD0096A0-F4E4-0700-2385-9F6624F5C369}"/>
          </ac:picMkLst>
        </pc:picChg>
        <pc:cxnChg chg="add mod">
          <ac:chgData name="Salim Ogur" userId="e95c4534-509d-4460-b1fb-533b825a4c02" providerId="ADAL" clId="{22A029D7-6E9B-47FE-BE7B-A8CD46571CA8}" dt="2024-09-20T14:43:41.695" v="1739" actId="1076"/>
          <ac:cxnSpMkLst>
            <pc:docMk/>
            <pc:sldMk cId="1221605873" sldId="1421"/>
            <ac:cxnSpMk id="6" creationId="{F4248AC8-82A8-91C9-0363-3AE5FC0E19B0}"/>
          </ac:cxnSpMkLst>
        </pc:cxnChg>
        <pc:cxnChg chg="add mod">
          <ac:chgData name="Salim Ogur" userId="e95c4534-509d-4460-b1fb-533b825a4c02" providerId="ADAL" clId="{22A029D7-6E9B-47FE-BE7B-A8CD46571CA8}" dt="2024-09-20T14:45:39.054" v="1772" actId="1037"/>
          <ac:cxnSpMkLst>
            <pc:docMk/>
            <pc:sldMk cId="1221605873" sldId="1421"/>
            <ac:cxnSpMk id="13" creationId="{66AF5A75-0E91-A5AC-F5DF-24D49B1E640C}"/>
          </ac:cxnSpMkLst>
        </pc:cxnChg>
        <pc:cxnChg chg="add mod">
          <ac:chgData name="Salim Ogur" userId="e95c4534-509d-4460-b1fb-533b825a4c02" providerId="ADAL" clId="{22A029D7-6E9B-47FE-BE7B-A8CD46571CA8}" dt="2024-09-20T14:45:22.958" v="1766" actId="1582"/>
          <ac:cxnSpMkLst>
            <pc:docMk/>
            <pc:sldMk cId="1221605873" sldId="1421"/>
            <ac:cxnSpMk id="19" creationId="{D2ED9952-6467-E4AF-44D2-65924D9A9CDA}"/>
          </ac:cxnSpMkLst>
        </pc:cxnChg>
        <pc:cxnChg chg="add mod">
          <ac:chgData name="Salim Ogur" userId="e95c4534-509d-4460-b1fb-533b825a4c02" providerId="ADAL" clId="{22A029D7-6E9B-47FE-BE7B-A8CD46571CA8}" dt="2024-09-20T14:45:10.414" v="1765" actId="14100"/>
          <ac:cxnSpMkLst>
            <pc:docMk/>
            <pc:sldMk cId="1221605873" sldId="1421"/>
            <ac:cxnSpMk id="22" creationId="{E59BE584-7A9F-BFE9-8CAB-C0CEF1CCD72F}"/>
          </ac:cxnSpMkLst>
        </pc:cxnChg>
      </pc:sldChg>
      <pc:sldChg chg="add del">
        <pc:chgData name="Salim Ogur" userId="e95c4534-509d-4460-b1fb-533b825a4c02" providerId="ADAL" clId="{22A029D7-6E9B-47FE-BE7B-A8CD46571CA8}" dt="2024-09-20T14:15:28.061" v="1155" actId="47"/>
        <pc:sldMkLst>
          <pc:docMk/>
          <pc:sldMk cId="3537115750" sldId="1421"/>
        </pc:sldMkLst>
      </pc:sldChg>
    </pc:docChg>
  </pc:docChgLst>
  <pc:docChgLst>
    <pc:chgData name="Salim Ogur" userId="e95c4534-509d-4460-b1fb-533b825a4c02" providerId="ADAL" clId="{EE3AB8A8-AA55-41B5-88B2-D15983569D49}"/>
    <pc:docChg chg="undo custSel addSld delSld modSld sldOrd">
      <pc:chgData name="Salim Ogur" userId="e95c4534-509d-4460-b1fb-533b825a4c02" providerId="ADAL" clId="{EE3AB8A8-AA55-41B5-88B2-D15983569D49}" dt="2024-09-11T12:49:13.939" v="4372" actId="2711"/>
      <pc:docMkLst>
        <pc:docMk/>
      </pc:docMkLst>
      <pc:sldChg chg="modSp mod">
        <pc:chgData name="Salim Ogur" userId="e95c4534-509d-4460-b1fb-533b825a4c02" providerId="ADAL" clId="{EE3AB8A8-AA55-41B5-88B2-D15983569D49}" dt="2024-08-14T18:30:09.498" v="89" actId="20577"/>
        <pc:sldMkLst>
          <pc:docMk/>
          <pc:sldMk cId="459193202" sldId="309"/>
        </pc:sldMkLst>
        <pc:spChg chg="mod">
          <ac:chgData name="Salim Ogur" userId="e95c4534-509d-4460-b1fb-533b825a4c02" providerId="ADAL" clId="{EE3AB8A8-AA55-41B5-88B2-D15983569D49}" dt="2024-08-14T18:30:02.434" v="82" actId="20577"/>
          <ac:spMkLst>
            <pc:docMk/>
            <pc:sldMk cId="459193202" sldId="309"/>
            <ac:spMk id="5" creationId="{00000000-0000-0000-0000-000000000000}"/>
          </ac:spMkLst>
        </pc:spChg>
        <pc:spChg chg="mod">
          <ac:chgData name="Salim Ogur" userId="e95c4534-509d-4460-b1fb-533b825a4c02" providerId="ADAL" clId="{EE3AB8A8-AA55-41B5-88B2-D15983569D49}" dt="2024-08-14T18:29:11.323" v="40" actId="20577"/>
          <ac:spMkLst>
            <pc:docMk/>
            <pc:sldMk cId="459193202" sldId="309"/>
            <ac:spMk id="18" creationId="{B1EF029D-9CDA-4A04-AE81-ABDDBB52AA0C}"/>
          </ac:spMkLst>
        </pc:spChg>
        <pc:spChg chg="mod">
          <ac:chgData name="Salim Ogur" userId="e95c4534-509d-4460-b1fb-533b825a4c02" providerId="ADAL" clId="{EE3AB8A8-AA55-41B5-88B2-D15983569D49}" dt="2024-08-14T18:30:09.498" v="89" actId="20577"/>
          <ac:spMkLst>
            <pc:docMk/>
            <pc:sldMk cId="459193202" sldId="309"/>
            <ac:spMk id="34" creationId="{74CB8EB6-C2BA-4AFF-8614-F640C4B3E71B}"/>
          </ac:spMkLst>
        </pc:spChg>
      </pc:sldChg>
      <pc:sldChg chg="del">
        <pc:chgData name="Salim Ogur" userId="e95c4534-509d-4460-b1fb-533b825a4c02" providerId="ADAL" clId="{EE3AB8A8-AA55-41B5-88B2-D15983569D49}" dt="2024-08-14T18:21:51.970" v="0" actId="47"/>
        <pc:sldMkLst>
          <pc:docMk/>
          <pc:sldMk cId="2331608716" sldId="328"/>
        </pc:sldMkLst>
      </pc:sldChg>
      <pc:sldChg chg="del">
        <pc:chgData name="Salim Ogur" userId="e95c4534-509d-4460-b1fb-533b825a4c02" providerId="ADAL" clId="{EE3AB8A8-AA55-41B5-88B2-D15983569D49}" dt="2024-08-14T18:21:52.794" v="1" actId="47"/>
        <pc:sldMkLst>
          <pc:docMk/>
          <pc:sldMk cId="1689626498" sldId="1387"/>
        </pc:sldMkLst>
      </pc:sldChg>
      <pc:sldChg chg="del">
        <pc:chgData name="Salim Ogur" userId="e95c4534-509d-4460-b1fb-533b825a4c02" providerId="ADAL" clId="{EE3AB8A8-AA55-41B5-88B2-D15983569D49}" dt="2024-08-14T18:21:53.946" v="2" actId="47"/>
        <pc:sldMkLst>
          <pc:docMk/>
          <pc:sldMk cId="842884823" sldId="1388"/>
        </pc:sldMkLst>
      </pc:sldChg>
      <pc:sldChg chg="del">
        <pc:chgData name="Salim Ogur" userId="e95c4534-509d-4460-b1fb-533b825a4c02" providerId="ADAL" clId="{EE3AB8A8-AA55-41B5-88B2-D15983569D49}" dt="2024-08-14T18:21:54.689" v="3" actId="47"/>
        <pc:sldMkLst>
          <pc:docMk/>
          <pc:sldMk cId="2874007973" sldId="1390"/>
        </pc:sldMkLst>
      </pc:sldChg>
      <pc:sldChg chg="del">
        <pc:chgData name="Salim Ogur" userId="e95c4534-509d-4460-b1fb-533b825a4c02" providerId="ADAL" clId="{EE3AB8A8-AA55-41B5-88B2-D15983569D49}" dt="2024-08-14T18:21:55.275" v="4" actId="47"/>
        <pc:sldMkLst>
          <pc:docMk/>
          <pc:sldMk cId="2316168170" sldId="1392"/>
        </pc:sldMkLst>
      </pc:sldChg>
      <pc:sldChg chg="add del">
        <pc:chgData name="Salim Ogur" userId="e95c4534-509d-4460-b1fb-533b825a4c02" providerId="ADAL" clId="{EE3AB8A8-AA55-41B5-88B2-D15983569D49}" dt="2024-08-14T18:22:05.354" v="9" actId="47"/>
        <pc:sldMkLst>
          <pc:docMk/>
          <pc:sldMk cId="2169564866" sldId="1393"/>
        </pc:sldMkLst>
      </pc:sldChg>
      <pc:sldChg chg="del">
        <pc:chgData name="Salim Ogur" userId="e95c4534-509d-4460-b1fb-533b825a4c02" providerId="ADAL" clId="{EE3AB8A8-AA55-41B5-88B2-D15983569D49}" dt="2024-08-14T18:22:05.824" v="10" actId="47"/>
        <pc:sldMkLst>
          <pc:docMk/>
          <pc:sldMk cId="127069324" sldId="1394"/>
        </pc:sldMkLst>
      </pc:sldChg>
      <pc:sldChg chg="modSp add del mod">
        <pc:chgData name="Salim Ogur" userId="e95c4534-509d-4460-b1fb-533b825a4c02" providerId="ADAL" clId="{EE3AB8A8-AA55-41B5-88B2-D15983569D49}" dt="2024-09-04T19:37:49.281" v="2269" actId="1076"/>
        <pc:sldMkLst>
          <pc:docMk/>
          <pc:sldMk cId="3213448706" sldId="1396"/>
        </pc:sldMkLst>
        <pc:spChg chg="mod">
          <ac:chgData name="Salim Ogur" userId="e95c4534-509d-4460-b1fb-533b825a4c02" providerId="ADAL" clId="{EE3AB8A8-AA55-41B5-88B2-D15983569D49}" dt="2024-08-22T18:51:11.808" v="2052" actId="20577"/>
          <ac:spMkLst>
            <pc:docMk/>
            <pc:sldMk cId="3213448706" sldId="1396"/>
            <ac:spMk id="2" creationId="{2B35324A-2E0C-4745-9D18-0AE8A73BE529}"/>
          </ac:spMkLst>
        </pc:spChg>
        <pc:picChg chg="mod">
          <ac:chgData name="Salim Ogur" userId="e95c4534-509d-4460-b1fb-533b825a4c02" providerId="ADAL" clId="{EE3AB8A8-AA55-41B5-88B2-D15983569D49}" dt="2024-09-04T19:37:49.281" v="2269" actId="1076"/>
          <ac:picMkLst>
            <pc:docMk/>
            <pc:sldMk cId="3213448706" sldId="1396"/>
            <ac:picMk id="6" creationId="{F4127447-14C2-77DB-CB23-CE7334A9830F}"/>
          </ac:picMkLst>
        </pc:picChg>
      </pc:sldChg>
      <pc:sldChg chg="del">
        <pc:chgData name="Salim Ogur" userId="e95c4534-509d-4460-b1fb-533b825a4c02" providerId="ADAL" clId="{EE3AB8A8-AA55-41B5-88B2-D15983569D49}" dt="2024-08-14T18:22:06.344" v="11" actId="47"/>
        <pc:sldMkLst>
          <pc:docMk/>
          <pc:sldMk cId="845152054" sldId="1398"/>
        </pc:sldMkLst>
      </pc:sldChg>
      <pc:sldChg chg="modSp mod">
        <pc:chgData name="Salim Ogur" userId="e95c4534-509d-4460-b1fb-533b825a4c02" providerId="ADAL" clId="{EE3AB8A8-AA55-41B5-88B2-D15983569D49}" dt="2024-08-22T18:59:30.326" v="2222" actId="20577"/>
        <pc:sldMkLst>
          <pc:docMk/>
          <pc:sldMk cId="507213827" sldId="1399"/>
        </pc:sldMkLst>
        <pc:spChg chg="mod">
          <ac:chgData name="Salim Ogur" userId="e95c4534-509d-4460-b1fb-533b825a4c02" providerId="ADAL" clId="{EE3AB8A8-AA55-41B5-88B2-D15983569D49}" dt="2024-08-22T18:59:30.326" v="2222" actId="20577"/>
          <ac:spMkLst>
            <pc:docMk/>
            <pc:sldMk cId="507213827" sldId="1399"/>
            <ac:spMk id="8" creationId="{A2D85520-7ACB-19A3-45F8-05385F8FFD9C}"/>
          </ac:spMkLst>
        </pc:spChg>
      </pc:sldChg>
      <pc:sldChg chg="del">
        <pc:chgData name="Salim Ogur" userId="e95c4534-509d-4460-b1fb-533b825a4c02" providerId="ADAL" clId="{EE3AB8A8-AA55-41B5-88B2-D15983569D49}" dt="2024-08-14T18:22:09.129" v="12" actId="47"/>
        <pc:sldMkLst>
          <pc:docMk/>
          <pc:sldMk cId="788741548" sldId="1400"/>
        </pc:sldMkLst>
      </pc:sldChg>
      <pc:sldChg chg="addSp delSp modSp mod">
        <pc:chgData name="Salim Ogur" userId="e95c4534-509d-4460-b1fb-533b825a4c02" providerId="ADAL" clId="{EE3AB8A8-AA55-41B5-88B2-D15983569D49}" dt="2024-08-22T13:07:53.193" v="1752" actId="14100"/>
        <pc:sldMkLst>
          <pc:docMk/>
          <pc:sldMk cId="1653925658" sldId="1402"/>
        </pc:sldMkLst>
        <pc:spChg chg="mod">
          <ac:chgData name="Salim Ogur" userId="e95c4534-509d-4460-b1fb-533b825a4c02" providerId="ADAL" clId="{EE3AB8A8-AA55-41B5-88B2-D15983569D49}" dt="2024-08-22T13:07:53.193" v="1752" actId="14100"/>
          <ac:spMkLst>
            <pc:docMk/>
            <pc:sldMk cId="1653925658" sldId="1402"/>
            <ac:spMk id="2" creationId="{CE9F171C-ECED-6041-F494-ABB9219610FA}"/>
          </ac:spMkLst>
        </pc:spChg>
        <pc:spChg chg="del mod">
          <ac:chgData name="Salim Ogur" userId="e95c4534-509d-4460-b1fb-533b825a4c02" providerId="ADAL" clId="{EE3AB8A8-AA55-41B5-88B2-D15983569D49}" dt="2024-08-22T13:00:55.850" v="1484" actId="478"/>
          <ac:spMkLst>
            <pc:docMk/>
            <pc:sldMk cId="1653925658" sldId="1402"/>
            <ac:spMk id="4" creationId="{7016B226-3F79-E352-7DEB-E82068EAB452}"/>
          </ac:spMkLst>
        </pc:spChg>
        <pc:spChg chg="mod">
          <ac:chgData name="Salim Ogur" userId="e95c4534-509d-4460-b1fb-533b825a4c02" providerId="ADAL" clId="{EE3AB8A8-AA55-41B5-88B2-D15983569D49}" dt="2024-08-22T13:06:08.389" v="1690" actId="1076"/>
          <ac:spMkLst>
            <pc:docMk/>
            <pc:sldMk cId="1653925658" sldId="1402"/>
            <ac:spMk id="5" creationId="{1346E40F-30FF-4FE7-A614-C817EE805A21}"/>
          </ac:spMkLst>
        </pc:spChg>
        <pc:spChg chg="add mod">
          <ac:chgData name="Salim Ogur" userId="e95c4534-509d-4460-b1fb-533b825a4c02" providerId="ADAL" clId="{EE3AB8A8-AA55-41B5-88B2-D15983569D49}" dt="2024-08-22T12:59:06.541" v="1418" actId="1076"/>
          <ac:spMkLst>
            <pc:docMk/>
            <pc:sldMk cId="1653925658" sldId="1402"/>
            <ac:spMk id="9" creationId="{2F0D19B1-D365-0022-BE77-7D84D1FF2B65}"/>
          </ac:spMkLst>
        </pc:spChg>
        <pc:spChg chg="add mod">
          <ac:chgData name="Salim Ogur" userId="e95c4534-509d-4460-b1fb-533b825a4c02" providerId="ADAL" clId="{EE3AB8A8-AA55-41B5-88B2-D15983569D49}" dt="2024-08-22T13:00:07.482" v="1474" actId="20577"/>
          <ac:spMkLst>
            <pc:docMk/>
            <pc:sldMk cId="1653925658" sldId="1402"/>
            <ac:spMk id="11" creationId="{AEA3F179-02BF-350C-FABD-D74E683BE4CD}"/>
          </ac:spMkLst>
        </pc:spChg>
        <pc:spChg chg="mod">
          <ac:chgData name="Salim Ogur" userId="e95c4534-509d-4460-b1fb-533b825a4c02" providerId="ADAL" clId="{EE3AB8A8-AA55-41B5-88B2-D15983569D49}" dt="2024-08-22T12:59:18.476" v="1421" actId="1076"/>
          <ac:spMkLst>
            <pc:docMk/>
            <pc:sldMk cId="1653925658" sldId="1402"/>
            <ac:spMk id="12" creationId="{3E32DA60-9E98-8BC4-1875-F47DDA5478A9}"/>
          </ac:spMkLst>
        </pc:spChg>
        <pc:spChg chg="mod">
          <ac:chgData name="Salim Ogur" userId="e95c4534-509d-4460-b1fb-533b825a4c02" providerId="ADAL" clId="{EE3AB8A8-AA55-41B5-88B2-D15983569D49}" dt="2024-08-22T13:07:25.629" v="1710" actId="1076"/>
          <ac:spMkLst>
            <pc:docMk/>
            <pc:sldMk cId="1653925658" sldId="1402"/>
            <ac:spMk id="17" creationId="{A8E66335-FF07-7166-A539-CB0009EEB0A5}"/>
          </ac:spMkLst>
        </pc:spChg>
        <pc:spChg chg="add mod">
          <ac:chgData name="Salim Ogur" userId="e95c4534-509d-4460-b1fb-533b825a4c02" providerId="ADAL" clId="{EE3AB8A8-AA55-41B5-88B2-D15983569D49}" dt="2024-08-22T13:01:42.764" v="1528" actId="1076"/>
          <ac:spMkLst>
            <pc:docMk/>
            <pc:sldMk cId="1653925658" sldId="1402"/>
            <ac:spMk id="19" creationId="{31213AC3-779B-F5EE-07FE-A39FA5D49371}"/>
          </ac:spMkLst>
        </pc:spChg>
        <pc:spChg chg="add mod">
          <ac:chgData name="Salim Ogur" userId="e95c4534-509d-4460-b1fb-533b825a4c02" providerId="ADAL" clId="{EE3AB8A8-AA55-41B5-88B2-D15983569D49}" dt="2024-08-22T13:06:43.298" v="1692" actId="1076"/>
          <ac:spMkLst>
            <pc:docMk/>
            <pc:sldMk cId="1653925658" sldId="1402"/>
            <ac:spMk id="25" creationId="{5A3D070E-3D1C-B209-F648-641DB1CB1C85}"/>
          </ac:spMkLst>
        </pc:spChg>
        <pc:spChg chg="add mod">
          <ac:chgData name="Salim Ogur" userId="e95c4534-509d-4460-b1fb-533b825a4c02" providerId="ADAL" clId="{EE3AB8A8-AA55-41B5-88B2-D15983569D49}" dt="2024-08-22T13:07:03.812" v="1699" actId="1076"/>
          <ac:spMkLst>
            <pc:docMk/>
            <pc:sldMk cId="1653925658" sldId="1402"/>
            <ac:spMk id="26" creationId="{91D72914-50D3-9EAA-EE75-F0673003A30C}"/>
          </ac:spMkLst>
        </pc:spChg>
        <pc:cxnChg chg="mod">
          <ac:chgData name="Salim Ogur" userId="e95c4534-509d-4460-b1fb-533b825a4c02" providerId="ADAL" clId="{EE3AB8A8-AA55-41B5-88B2-D15983569D49}" dt="2024-08-22T12:59:21.761" v="1422" actId="14100"/>
          <ac:cxnSpMkLst>
            <pc:docMk/>
            <pc:sldMk cId="1653925658" sldId="1402"/>
            <ac:cxnSpMk id="7" creationId="{3A617386-6AAD-E0A7-834A-510CCF12703F}"/>
          </ac:cxnSpMkLst>
        </pc:cxnChg>
        <pc:cxnChg chg="mod">
          <ac:chgData name="Salim Ogur" userId="e95c4534-509d-4460-b1fb-533b825a4c02" providerId="ADAL" clId="{EE3AB8A8-AA55-41B5-88B2-D15983569D49}" dt="2024-08-22T12:59:01.904" v="1417" actId="208"/>
          <ac:cxnSpMkLst>
            <pc:docMk/>
            <pc:sldMk cId="1653925658" sldId="1402"/>
            <ac:cxnSpMk id="8" creationId="{F79EA8D2-B8C8-C0CF-3103-B7B5FA7DF528}"/>
          </ac:cxnSpMkLst>
        </pc:cxnChg>
        <pc:cxnChg chg="mod">
          <ac:chgData name="Salim Ogur" userId="e95c4534-509d-4460-b1fb-533b825a4c02" providerId="ADAL" clId="{EE3AB8A8-AA55-41B5-88B2-D15983569D49}" dt="2024-08-22T13:00:36.116" v="1479" actId="1076"/>
          <ac:cxnSpMkLst>
            <pc:docMk/>
            <pc:sldMk cId="1653925658" sldId="1402"/>
            <ac:cxnSpMk id="13" creationId="{F309C1C8-A9B4-DECA-7B12-5EC5CCB6F52F}"/>
          </ac:cxnSpMkLst>
        </pc:cxnChg>
        <pc:cxnChg chg="add mod">
          <ac:chgData name="Salim Ogur" userId="e95c4534-509d-4460-b1fb-533b825a4c02" providerId="ADAL" clId="{EE3AB8A8-AA55-41B5-88B2-D15983569D49}" dt="2024-08-22T13:00:19.665" v="1476" actId="1076"/>
          <ac:cxnSpMkLst>
            <pc:docMk/>
            <pc:sldMk cId="1653925658" sldId="1402"/>
            <ac:cxnSpMk id="15" creationId="{05217E28-7BD1-A618-E0BE-FE8211C16649}"/>
          </ac:cxnSpMkLst>
        </pc:cxnChg>
        <pc:cxnChg chg="add mod">
          <ac:chgData name="Salim Ogur" userId="e95c4534-509d-4460-b1fb-533b825a4c02" providerId="ADAL" clId="{EE3AB8A8-AA55-41B5-88B2-D15983569D49}" dt="2024-08-22T13:01:23.311" v="1491" actId="14100"/>
          <ac:cxnSpMkLst>
            <pc:docMk/>
            <pc:sldMk cId="1653925658" sldId="1402"/>
            <ac:cxnSpMk id="20" creationId="{C624E9B2-510B-06DB-0506-AA3AC20A786F}"/>
          </ac:cxnSpMkLst>
        </pc:cxnChg>
      </pc:sldChg>
      <pc:sldChg chg="del">
        <pc:chgData name="Salim Ogur" userId="e95c4534-509d-4460-b1fb-533b825a4c02" providerId="ADAL" clId="{EE3AB8A8-AA55-41B5-88B2-D15983569D49}" dt="2024-08-14T18:22:09.854" v="13" actId="47"/>
        <pc:sldMkLst>
          <pc:docMk/>
          <pc:sldMk cId="2655043166" sldId="1403"/>
        </pc:sldMkLst>
      </pc:sldChg>
      <pc:sldChg chg="addSp delSp modSp mod">
        <pc:chgData name="Salim Ogur" userId="e95c4534-509d-4460-b1fb-533b825a4c02" providerId="ADAL" clId="{EE3AB8A8-AA55-41B5-88B2-D15983569D49}" dt="2024-08-22T18:50:07.896" v="2019" actId="20577"/>
        <pc:sldMkLst>
          <pc:docMk/>
          <pc:sldMk cId="1822249097" sldId="1405"/>
        </pc:sldMkLst>
        <pc:spChg chg="add del mod">
          <ac:chgData name="Salim Ogur" userId="e95c4534-509d-4460-b1fb-533b825a4c02" providerId="ADAL" clId="{EE3AB8A8-AA55-41B5-88B2-D15983569D49}" dt="2024-08-19T17:21:10.444" v="445" actId="478"/>
          <ac:spMkLst>
            <pc:docMk/>
            <pc:sldMk cId="1822249097" sldId="1405"/>
            <ac:spMk id="2" creationId="{BA7E7A48-D05E-215A-8D1B-63A2F274EEC5}"/>
          </ac:spMkLst>
        </pc:spChg>
        <pc:spChg chg="add mod">
          <ac:chgData name="Salim Ogur" userId="e95c4534-509d-4460-b1fb-533b825a4c02" providerId="ADAL" clId="{EE3AB8A8-AA55-41B5-88B2-D15983569D49}" dt="2024-08-22T16:32:13.994" v="1899" actId="20577"/>
          <ac:spMkLst>
            <pc:docMk/>
            <pc:sldMk cId="1822249097" sldId="1405"/>
            <ac:spMk id="3" creationId="{45E1FF20-48C2-ECA3-E9A9-B6FB851E8EFE}"/>
          </ac:spMkLst>
        </pc:spChg>
        <pc:spChg chg="mod">
          <ac:chgData name="Salim Ogur" userId="e95c4534-509d-4460-b1fb-533b825a4c02" providerId="ADAL" clId="{EE3AB8A8-AA55-41B5-88B2-D15983569D49}" dt="2024-08-22T18:50:07.896" v="2019" actId="20577"/>
          <ac:spMkLst>
            <pc:docMk/>
            <pc:sldMk cId="1822249097" sldId="1405"/>
            <ac:spMk id="6" creationId="{9C2485AC-0EB7-929F-9972-1D7BC886A091}"/>
          </ac:spMkLst>
        </pc:spChg>
        <pc:spChg chg="mod">
          <ac:chgData name="Salim Ogur" userId="e95c4534-509d-4460-b1fb-533b825a4c02" providerId="ADAL" clId="{EE3AB8A8-AA55-41B5-88B2-D15983569D49}" dt="2024-08-19T17:23:19.186" v="576" actId="20577"/>
          <ac:spMkLst>
            <pc:docMk/>
            <pc:sldMk cId="1822249097" sldId="1405"/>
            <ac:spMk id="16" creationId="{B1B00C6C-E852-7920-E8FE-E3F07B2177E8}"/>
          </ac:spMkLst>
        </pc:spChg>
      </pc:sldChg>
      <pc:sldChg chg="addSp delSp modSp mod modAnim">
        <pc:chgData name="Salim Ogur" userId="e95c4534-509d-4460-b1fb-533b825a4c02" providerId="ADAL" clId="{EE3AB8A8-AA55-41B5-88B2-D15983569D49}" dt="2024-08-22T18:51:33.628" v="2061" actId="20577"/>
        <pc:sldMkLst>
          <pc:docMk/>
          <pc:sldMk cId="248631286" sldId="1406"/>
        </pc:sldMkLst>
        <pc:spChg chg="mod">
          <ac:chgData name="Salim Ogur" userId="e95c4534-509d-4460-b1fb-533b825a4c02" providerId="ADAL" clId="{EE3AB8A8-AA55-41B5-88B2-D15983569D49}" dt="2024-08-22T18:51:33.628" v="2061" actId="20577"/>
          <ac:spMkLst>
            <pc:docMk/>
            <pc:sldMk cId="248631286" sldId="1406"/>
            <ac:spMk id="6" creationId="{9C2485AC-0EB7-929F-9972-1D7BC886A091}"/>
          </ac:spMkLst>
        </pc:spChg>
        <pc:spChg chg="add mod">
          <ac:chgData name="Salim Ogur" userId="e95c4534-509d-4460-b1fb-533b825a4c02" providerId="ADAL" clId="{EE3AB8A8-AA55-41B5-88B2-D15983569D49}" dt="2024-08-19T19:52:35.818" v="578" actId="571"/>
          <ac:spMkLst>
            <pc:docMk/>
            <pc:sldMk cId="248631286" sldId="1406"/>
            <ac:spMk id="11" creationId="{826FF1D4-32B2-97FB-DFEC-BC6955CDEF68}"/>
          </ac:spMkLst>
        </pc:spChg>
        <pc:spChg chg="add del mod">
          <ac:chgData name="Salim Ogur" userId="e95c4534-509d-4460-b1fb-533b825a4c02" providerId="ADAL" clId="{EE3AB8A8-AA55-41B5-88B2-D15983569D49}" dt="2024-08-22T12:45:44.817" v="1219" actId="21"/>
          <ac:spMkLst>
            <pc:docMk/>
            <pc:sldMk cId="248631286" sldId="1406"/>
            <ac:spMk id="12" creationId="{050065B1-AA35-4209-A200-28FE29131D4F}"/>
          </ac:spMkLst>
        </pc:spChg>
        <pc:spChg chg="mod">
          <ac:chgData name="Salim Ogur" userId="e95c4534-509d-4460-b1fb-533b825a4c02" providerId="ADAL" clId="{EE3AB8A8-AA55-41B5-88B2-D15983569D49}" dt="2024-08-19T19:52:48.802" v="580" actId="1076"/>
          <ac:spMkLst>
            <pc:docMk/>
            <pc:sldMk cId="248631286" sldId="1406"/>
            <ac:spMk id="19" creationId="{E59F6DD7-D086-A20A-97D8-614EC5BA6739}"/>
          </ac:spMkLst>
        </pc:spChg>
        <pc:spChg chg="mod">
          <ac:chgData name="Salim Ogur" userId="e95c4534-509d-4460-b1fb-533b825a4c02" providerId="ADAL" clId="{EE3AB8A8-AA55-41B5-88B2-D15983569D49}" dt="2024-08-19T19:52:38.668" v="579" actId="1076"/>
          <ac:spMkLst>
            <pc:docMk/>
            <pc:sldMk cId="248631286" sldId="1406"/>
            <ac:spMk id="21" creationId="{D480AAB8-6287-011A-03C6-C9ECAEC13432}"/>
          </ac:spMkLst>
        </pc:spChg>
        <pc:picChg chg="mod">
          <ac:chgData name="Salim Ogur" userId="e95c4534-509d-4460-b1fb-533b825a4c02" providerId="ADAL" clId="{EE3AB8A8-AA55-41B5-88B2-D15983569D49}" dt="2024-08-19T19:52:48.802" v="580" actId="1076"/>
          <ac:picMkLst>
            <pc:docMk/>
            <pc:sldMk cId="248631286" sldId="1406"/>
            <ac:picMk id="3" creationId="{D8AAFC05-125C-53DF-0C11-BE777BAF2929}"/>
          </ac:picMkLst>
        </pc:picChg>
        <pc:picChg chg="add mod">
          <ac:chgData name="Salim Ogur" userId="e95c4534-509d-4460-b1fb-533b825a4c02" providerId="ADAL" clId="{EE3AB8A8-AA55-41B5-88B2-D15983569D49}" dt="2024-08-19T19:53:16.637" v="590" actId="14100"/>
          <ac:picMkLst>
            <pc:docMk/>
            <pc:sldMk cId="248631286" sldId="1406"/>
            <ac:picMk id="4" creationId="{8FB70C6E-B7C4-9B31-F8D1-2EA8B4DAC986}"/>
          </ac:picMkLst>
        </pc:picChg>
        <pc:picChg chg="mod">
          <ac:chgData name="Salim Ogur" userId="e95c4534-509d-4460-b1fb-533b825a4c02" providerId="ADAL" clId="{EE3AB8A8-AA55-41B5-88B2-D15983569D49}" dt="2024-08-19T19:52:38.668" v="579" actId="1076"/>
          <ac:picMkLst>
            <pc:docMk/>
            <pc:sldMk cId="248631286" sldId="1406"/>
            <ac:picMk id="7" creationId="{D3D73F66-6591-D318-0088-B753E2BED79C}"/>
          </ac:picMkLst>
        </pc:picChg>
        <pc:picChg chg="add mod">
          <ac:chgData name="Salim Ogur" userId="e95c4534-509d-4460-b1fb-533b825a4c02" providerId="ADAL" clId="{EE3AB8A8-AA55-41B5-88B2-D15983569D49}" dt="2024-08-19T19:52:35.818" v="578" actId="571"/>
          <ac:picMkLst>
            <pc:docMk/>
            <pc:sldMk cId="248631286" sldId="1406"/>
            <ac:picMk id="8" creationId="{DE7FA663-5AC9-84E4-FEC1-30D88903CB0A}"/>
          </ac:picMkLst>
        </pc:picChg>
        <pc:picChg chg="add mod">
          <ac:chgData name="Salim Ogur" userId="e95c4534-509d-4460-b1fb-533b825a4c02" providerId="ADAL" clId="{EE3AB8A8-AA55-41B5-88B2-D15983569D49}" dt="2024-08-19T19:52:35.818" v="578" actId="571"/>
          <ac:picMkLst>
            <pc:docMk/>
            <pc:sldMk cId="248631286" sldId="1406"/>
            <ac:picMk id="9" creationId="{34D1C70A-4BA9-24B7-F3FB-E99D917506A8}"/>
          </ac:picMkLst>
        </pc:picChg>
        <pc:picChg chg="mod">
          <ac:chgData name="Salim Ogur" userId="e95c4534-509d-4460-b1fb-533b825a4c02" providerId="ADAL" clId="{EE3AB8A8-AA55-41B5-88B2-D15983569D49}" dt="2024-08-19T19:52:38.668" v="579" actId="1076"/>
          <ac:picMkLst>
            <pc:docMk/>
            <pc:sldMk cId="248631286" sldId="1406"/>
            <ac:picMk id="10" creationId="{841A7C3E-A63F-7541-C1E6-6A2F5644BD25}"/>
          </ac:picMkLst>
        </pc:picChg>
        <pc:picChg chg="mod">
          <ac:chgData name="Salim Ogur" userId="e95c4534-509d-4460-b1fb-533b825a4c02" providerId="ADAL" clId="{EE3AB8A8-AA55-41B5-88B2-D15983569D49}" dt="2024-08-19T19:52:48.802" v="580" actId="1076"/>
          <ac:picMkLst>
            <pc:docMk/>
            <pc:sldMk cId="248631286" sldId="1406"/>
            <ac:picMk id="17" creationId="{532598A7-FC83-4454-CF6F-FA6D94509BB0}"/>
          </ac:picMkLst>
        </pc:picChg>
      </pc:sldChg>
      <pc:sldChg chg="addSp delSp modSp mod ord">
        <pc:chgData name="Salim Ogur" userId="e95c4534-509d-4460-b1fb-533b825a4c02" providerId="ADAL" clId="{EE3AB8A8-AA55-41B5-88B2-D15983569D49}" dt="2024-08-26T17:39:06.326" v="2268" actId="208"/>
        <pc:sldMkLst>
          <pc:docMk/>
          <pc:sldMk cId="1567191827" sldId="1407"/>
        </pc:sldMkLst>
        <pc:spChg chg="mod">
          <ac:chgData name="Salim Ogur" userId="e95c4534-509d-4460-b1fb-533b825a4c02" providerId="ADAL" clId="{EE3AB8A8-AA55-41B5-88B2-D15983569D49}" dt="2024-08-22T18:50:13.698" v="2023" actId="20577"/>
          <ac:spMkLst>
            <pc:docMk/>
            <pc:sldMk cId="1567191827" sldId="1407"/>
            <ac:spMk id="2" creationId="{04924871-2DC3-CAA9-9877-2E1EC5773838}"/>
          </ac:spMkLst>
        </pc:spChg>
        <pc:spChg chg="add mod">
          <ac:chgData name="Salim Ogur" userId="e95c4534-509d-4460-b1fb-533b825a4c02" providerId="ADAL" clId="{EE3AB8A8-AA55-41B5-88B2-D15983569D49}" dt="2024-08-26T17:29:02.085" v="2244" actId="113"/>
          <ac:spMkLst>
            <pc:docMk/>
            <pc:sldMk cId="1567191827" sldId="1407"/>
            <ac:spMk id="6" creationId="{49FFEE89-C70A-50E4-1748-5894F2E7AD32}"/>
          </ac:spMkLst>
        </pc:spChg>
        <pc:spChg chg="add mod">
          <ac:chgData name="Salim Ogur" userId="e95c4534-509d-4460-b1fb-533b825a4c02" providerId="ADAL" clId="{EE3AB8A8-AA55-41B5-88B2-D15983569D49}" dt="2024-08-26T17:38:12.948" v="2260" actId="20577"/>
          <ac:spMkLst>
            <pc:docMk/>
            <pc:sldMk cId="1567191827" sldId="1407"/>
            <ac:spMk id="8" creationId="{DD52F133-19C9-A32E-8786-1B5C0BC92BCE}"/>
          </ac:spMkLst>
        </pc:spChg>
        <pc:picChg chg="add mod">
          <ac:chgData name="Salim Ogur" userId="e95c4534-509d-4460-b1fb-533b825a4c02" providerId="ADAL" clId="{EE3AB8A8-AA55-41B5-88B2-D15983569D49}" dt="2024-08-26T17:28:14.602" v="2225" actId="1076"/>
          <ac:picMkLst>
            <pc:docMk/>
            <pc:sldMk cId="1567191827" sldId="1407"/>
            <ac:picMk id="4" creationId="{9E2055A8-24F0-49AC-ADE8-3E455F9B0869}"/>
          </ac:picMkLst>
        </pc:picChg>
        <pc:picChg chg="add del mod">
          <ac:chgData name="Salim Ogur" userId="e95c4534-509d-4460-b1fb-533b825a4c02" providerId="ADAL" clId="{EE3AB8A8-AA55-41B5-88B2-D15983569D49}" dt="2024-08-26T17:28:44.288" v="2231" actId="1076"/>
          <ac:picMkLst>
            <pc:docMk/>
            <pc:sldMk cId="1567191827" sldId="1407"/>
            <ac:picMk id="7" creationId="{A2EB6C43-F9CC-A7A9-BDA3-5502DFD680B8}"/>
          </ac:picMkLst>
        </pc:picChg>
        <pc:picChg chg="mod">
          <ac:chgData name="Salim Ogur" userId="e95c4534-509d-4460-b1fb-533b825a4c02" providerId="ADAL" clId="{EE3AB8A8-AA55-41B5-88B2-D15983569D49}" dt="2024-08-26T17:38:55.465" v="2264" actId="1076"/>
          <ac:picMkLst>
            <pc:docMk/>
            <pc:sldMk cId="1567191827" sldId="1407"/>
            <ac:picMk id="9" creationId="{947841B2-8DCE-93B0-9EA7-2FC3F528ECE2}"/>
          </ac:picMkLst>
        </pc:picChg>
        <pc:picChg chg="add mod">
          <ac:chgData name="Salim Ogur" userId="e95c4534-509d-4460-b1fb-533b825a4c02" providerId="ADAL" clId="{EE3AB8A8-AA55-41B5-88B2-D15983569D49}" dt="2024-08-26T17:39:06.326" v="2268" actId="208"/>
          <ac:picMkLst>
            <pc:docMk/>
            <pc:sldMk cId="1567191827" sldId="1407"/>
            <ac:picMk id="12" creationId="{39FF8F91-3149-7CA5-EF16-B384F5F5F964}"/>
          </ac:picMkLst>
        </pc:picChg>
      </pc:sldChg>
      <pc:sldChg chg="addSp delSp modSp mod">
        <pc:chgData name="Salim Ogur" userId="e95c4534-509d-4460-b1fb-533b825a4c02" providerId="ADAL" clId="{EE3AB8A8-AA55-41B5-88B2-D15983569D49}" dt="2024-08-22T18:51:40.362" v="2065" actId="20577"/>
        <pc:sldMkLst>
          <pc:docMk/>
          <pc:sldMk cId="4155330719" sldId="1408"/>
        </pc:sldMkLst>
        <pc:spChg chg="mod">
          <ac:chgData name="Salim Ogur" userId="e95c4534-509d-4460-b1fb-533b825a4c02" providerId="ADAL" clId="{EE3AB8A8-AA55-41B5-88B2-D15983569D49}" dt="2024-08-22T18:51:40.362" v="2065" actId="20577"/>
          <ac:spMkLst>
            <pc:docMk/>
            <pc:sldMk cId="4155330719" sldId="1408"/>
            <ac:spMk id="6" creationId="{9C2485AC-0EB7-929F-9972-1D7BC886A091}"/>
          </ac:spMkLst>
        </pc:spChg>
        <pc:picChg chg="add mod">
          <ac:chgData name="Salim Ogur" userId="e95c4534-509d-4460-b1fb-533b825a4c02" providerId="ADAL" clId="{EE3AB8A8-AA55-41B5-88B2-D15983569D49}" dt="2024-08-20T16:49:29.067" v="605" actId="1076"/>
          <ac:picMkLst>
            <pc:docMk/>
            <pc:sldMk cId="4155330719" sldId="1408"/>
            <ac:picMk id="3" creationId="{7FAFA6FB-79AF-50F7-FF52-AD768FB3862F}"/>
          </ac:picMkLst>
        </pc:picChg>
        <pc:picChg chg="del">
          <ac:chgData name="Salim Ogur" userId="e95c4534-509d-4460-b1fb-533b825a4c02" providerId="ADAL" clId="{EE3AB8A8-AA55-41B5-88B2-D15983569D49}" dt="2024-08-19T16:49:17.343" v="343" actId="478"/>
          <ac:picMkLst>
            <pc:docMk/>
            <pc:sldMk cId="4155330719" sldId="1408"/>
            <ac:picMk id="4" creationId="{B1F97189-D615-AE64-9417-B1E66EF76CF4}"/>
          </ac:picMkLst>
        </pc:picChg>
        <pc:picChg chg="add mod">
          <ac:chgData name="Salim Ogur" userId="e95c4534-509d-4460-b1fb-533b825a4c02" providerId="ADAL" clId="{EE3AB8A8-AA55-41B5-88B2-D15983569D49}" dt="2024-08-20T17:04:22.245" v="627" actId="14100"/>
          <ac:picMkLst>
            <pc:docMk/>
            <pc:sldMk cId="4155330719" sldId="1408"/>
            <ac:picMk id="8" creationId="{04DE0AC6-C117-F045-3466-5C9B175F4A4C}"/>
          </ac:picMkLst>
        </pc:picChg>
        <pc:picChg chg="del mod">
          <ac:chgData name="Salim Ogur" userId="e95c4534-509d-4460-b1fb-533b825a4c02" providerId="ADAL" clId="{EE3AB8A8-AA55-41B5-88B2-D15983569D49}" dt="2024-08-20T16:30:32.464" v="593" actId="478"/>
          <ac:picMkLst>
            <pc:docMk/>
            <pc:sldMk cId="4155330719" sldId="1408"/>
            <ac:picMk id="9" creationId="{CAFDBE44-2160-F489-2427-A10AAB58C47A}"/>
          </ac:picMkLst>
        </pc:picChg>
        <pc:picChg chg="add mod">
          <ac:chgData name="Salim Ogur" userId="e95c4534-509d-4460-b1fb-533b825a4c02" providerId="ADAL" clId="{EE3AB8A8-AA55-41B5-88B2-D15983569D49}" dt="2024-08-20T17:04:12.890" v="626" actId="1076"/>
          <ac:picMkLst>
            <pc:docMk/>
            <pc:sldMk cId="4155330719" sldId="1408"/>
            <ac:picMk id="11" creationId="{CECFD8CF-EA05-82AF-F317-F5A3EF38CEF8}"/>
          </ac:picMkLst>
        </pc:picChg>
      </pc:sldChg>
      <pc:sldChg chg="addSp delSp modSp mod">
        <pc:chgData name="Salim Ogur" userId="e95c4534-509d-4460-b1fb-533b825a4c02" providerId="ADAL" clId="{EE3AB8A8-AA55-41B5-88B2-D15983569D49}" dt="2024-08-22T18:52:20.887" v="2112" actId="20577"/>
        <pc:sldMkLst>
          <pc:docMk/>
          <pc:sldMk cId="2796444806" sldId="1409"/>
        </pc:sldMkLst>
        <pc:spChg chg="mod">
          <ac:chgData name="Salim Ogur" userId="e95c4534-509d-4460-b1fb-533b825a4c02" providerId="ADAL" clId="{EE3AB8A8-AA55-41B5-88B2-D15983569D49}" dt="2024-08-20T17:03:02.760" v="623" actId="20577"/>
          <ac:spMkLst>
            <pc:docMk/>
            <pc:sldMk cId="2796444806" sldId="1409"/>
            <ac:spMk id="2" creationId="{0BCE54E2-6FFB-0EA1-BD2E-B2800368B8AB}"/>
          </ac:spMkLst>
        </pc:spChg>
        <pc:spChg chg="add del">
          <ac:chgData name="Salim Ogur" userId="e95c4534-509d-4460-b1fb-533b825a4c02" providerId="ADAL" clId="{EE3AB8A8-AA55-41B5-88B2-D15983569D49}" dt="2024-08-16T14:18:59.272" v="234" actId="22"/>
          <ac:spMkLst>
            <pc:docMk/>
            <pc:sldMk cId="2796444806" sldId="1409"/>
            <ac:spMk id="4" creationId="{574E167D-88D6-48AC-7CA1-7B3279260854}"/>
          </ac:spMkLst>
        </pc:spChg>
        <pc:spChg chg="mod">
          <ac:chgData name="Salim Ogur" userId="e95c4534-509d-4460-b1fb-533b825a4c02" providerId="ADAL" clId="{EE3AB8A8-AA55-41B5-88B2-D15983569D49}" dt="2024-08-22T18:52:20.887" v="2112" actId="20577"/>
          <ac:spMkLst>
            <pc:docMk/>
            <pc:sldMk cId="2796444806" sldId="1409"/>
            <ac:spMk id="6" creationId="{9C2485AC-0EB7-929F-9972-1D7BC886A091}"/>
          </ac:spMkLst>
        </pc:spChg>
        <pc:picChg chg="add mod">
          <ac:chgData name="Salim Ogur" userId="e95c4534-509d-4460-b1fb-533b825a4c02" providerId="ADAL" clId="{EE3AB8A8-AA55-41B5-88B2-D15983569D49}" dt="2024-08-20T17:05:37.374" v="632" actId="1076"/>
          <ac:picMkLst>
            <pc:docMk/>
            <pc:sldMk cId="2796444806" sldId="1409"/>
            <ac:picMk id="4" creationId="{D9B79040-3BC2-0090-A466-F8388D4BCDC1}"/>
          </ac:picMkLst>
        </pc:picChg>
        <pc:picChg chg="del">
          <ac:chgData name="Salim Ogur" userId="e95c4534-509d-4460-b1fb-533b825a4c02" providerId="ADAL" clId="{EE3AB8A8-AA55-41B5-88B2-D15983569D49}" dt="2024-08-16T14:18:55.469" v="232" actId="478"/>
          <ac:picMkLst>
            <pc:docMk/>
            <pc:sldMk cId="2796444806" sldId="1409"/>
            <ac:picMk id="7" creationId="{A37E78C6-1688-AA89-FB92-FE9A8B0F502D}"/>
          </ac:picMkLst>
        </pc:picChg>
        <pc:picChg chg="add mod">
          <ac:chgData name="Salim Ogur" userId="e95c4534-509d-4460-b1fb-533b825a4c02" providerId="ADAL" clId="{EE3AB8A8-AA55-41B5-88B2-D15983569D49}" dt="2024-08-16T14:19:16.219" v="239" actId="1076"/>
          <ac:picMkLst>
            <pc:docMk/>
            <pc:sldMk cId="2796444806" sldId="1409"/>
            <ac:picMk id="9" creationId="{C9E25B74-AA4F-B7CE-8E80-C65B0BA77535}"/>
          </ac:picMkLst>
        </pc:picChg>
        <pc:picChg chg="del">
          <ac:chgData name="Salim Ogur" userId="e95c4534-509d-4460-b1fb-533b825a4c02" providerId="ADAL" clId="{EE3AB8A8-AA55-41B5-88B2-D15983569D49}" dt="2024-08-16T14:18:53.363" v="231" actId="478"/>
          <ac:picMkLst>
            <pc:docMk/>
            <pc:sldMk cId="2796444806" sldId="1409"/>
            <ac:picMk id="10" creationId="{FDAAFD21-AF66-D170-6E3A-6EBCE09F8F1B}"/>
          </ac:picMkLst>
        </pc:picChg>
        <pc:picChg chg="add mod">
          <ac:chgData name="Salim Ogur" userId="e95c4534-509d-4460-b1fb-533b825a4c02" providerId="ADAL" clId="{EE3AB8A8-AA55-41B5-88B2-D15983569D49}" dt="2024-08-16T14:19:47.070" v="242" actId="1076"/>
          <ac:picMkLst>
            <pc:docMk/>
            <pc:sldMk cId="2796444806" sldId="1409"/>
            <ac:picMk id="12" creationId="{AEEAD6C6-F4AC-1C96-F998-C02E396672E7}"/>
          </ac:picMkLst>
        </pc:picChg>
      </pc:sldChg>
      <pc:sldChg chg="addSp delSp modSp mod">
        <pc:chgData name="Salim Ogur" userId="e95c4534-509d-4460-b1fb-533b825a4c02" providerId="ADAL" clId="{EE3AB8A8-AA55-41B5-88B2-D15983569D49}" dt="2024-08-22T18:52:45.290" v="2138" actId="20577"/>
        <pc:sldMkLst>
          <pc:docMk/>
          <pc:sldMk cId="1450791143" sldId="1410"/>
        </pc:sldMkLst>
        <pc:spChg chg="mod">
          <ac:chgData name="Salim Ogur" userId="e95c4534-509d-4460-b1fb-533b825a4c02" providerId="ADAL" clId="{EE3AB8A8-AA55-41B5-88B2-D15983569D49}" dt="2024-08-20T18:52:06.318" v="976" actId="20577"/>
          <ac:spMkLst>
            <pc:docMk/>
            <pc:sldMk cId="1450791143" sldId="1410"/>
            <ac:spMk id="2" creationId="{0BCE54E2-6FFB-0EA1-BD2E-B2800368B8AB}"/>
          </ac:spMkLst>
        </pc:spChg>
        <pc:spChg chg="mod">
          <ac:chgData name="Salim Ogur" userId="e95c4534-509d-4460-b1fb-533b825a4c02" providerId="ADAL" clId="{EE3AB8A8-AA55-41B5-88B2-D15983569D49}" dt="2024-08-22T18:52:45.290" v="2138" actId="20577"/>
          <ac:spMkLst>
            <pc:docMk/>
            <pc:sldMk cId="1450791143" sldId="1410"/>
            <ac:spMk id="6" creationId="{9C2485AC-0EB7-929F-9972-1D7BC886A091}"/>
          </ac:spMkLst>
        </pc:spChg>
        <pc:picChg chg="add del mod">
          <ac:chgData name="Salim Ogur" userId="e95c4534-509d-4460-b1fb-533b825a4c02" providerId="ADAL" clId="{EE3AB8A8-AA55-41B5-88B2-D15983569D49}" dt="2024-08-15T15:33:43.064" v="205" actId="478"/>
          <ac:picMkLst>
            <pc:docMk/>
            <pc:sldMk cId="1450791143" sldId="1410"/>
            <ac:picMk id="4" creationId="{20847008-E0AD-7DEF-ECA8-5AB8087F6B5B}"/>
          </ac:picMkLst>
        </pc:picChg>
        <pc:picChg chg="add del mod">
          <ac:chgData name="Salim Ogur" userId="e95c4534-509d-4460-b1fb-533b825a4c02" providerId="ADAL" clId="{EE3AB8A8-AA55-41B5-88B2-D15983569D49}" dt="2024-08-15T15:34:53.635" v="211" actId="478"/>
          <ac:picMkLst>
            <pc:docMk/>
            <pc:sldMk cId="1450791143" sldId="1410"/>
            <ac:picMk id="8" creationId="{0C54514F-388F-932B-9E4A-FB9D113DD850}"/>
          </ac:picMkLst>
        </pc:picChg>
        <pc:picChg chg="add del mod">
          <ac:chgData name="Salim Ogur" userId="e95c4534-509d-4460-b1fb-533b825a4c02" providerId="ADAL" clId="{EE3AB8A8-AA55-41B5-88B2-D15983569D49}" dt="2024-08-15T15:33:40.623" v="204" actId="478"/>
          <ac:picMkLst>
            <pc:docMk/>
            <pc:sldMk cId="1450791143" sldId="1410"/>
            <ac:picMk id="10" creationId="{513F3357-AAF7-C941-EF78-3A4303ADCD5E}"/>
          </ac:picMkLst>
        </pc:picChg>
        <pc:picChg chg="add del mod">
          <ac:chgData name="Salim Ogur" userId="e95c4534-509d-4460-b1fb-533b825a4c02" providerId="ADAL" clId="{EE3AB8A8-AA55-41B5-88B2-D15983569D49}" dt="2024-08-15T19:36:10.195" v="223" actId="478"/>
          <ac:picMkLst>
            <pc:docMk/>
            <pc:sldMk cId="1450791143" sldId="1410"/>
            <ac:picMk id="12" creationId="{3908A491-E573-3EA2-AECA-5EF69C4772EC}"/>
          </ac:picMkLst>
        </pc:picChg>
        <pc:picChg chg="add del mod">
          <ac:chgData name="Salim Ogur" userId="e95c4534-509d-4460-b1fb-533b825a4c02" providerId="ADAL" clId="{EE3AB8A8-AA55-41B5-88B2-D15983569D49}" dt="2024-08-15T19:36:28.862" v="227" actId="478"/>
          <ac:picMkLst>
            <pc:docMk/>
            <pc:sldMk cId="1450791143" sldId="1410"/>
            <ac:picMk id="14" creationId="{32E8FC24-E17C-74B9-4098-EFC0049E4B01}"/>
          </ac:picMkLst>
        </pc:picChg>
        <pc:picChg chg="add del mod">
          <ac:chgData name="Salim Ogur" userId="e95c4534-509d-4460-b1fb-533b825a4c02" providerId="ADAL" clId="{EE3AB8A8-AA55-41B5-88B2-D15983569D49}" dt="2024-08-16T15:12:55.940" v="260" actId="478"/>
          <ac:picMkLst>
            <pc:docMk/>
            <pc:sldMk cId="1450791143" sldId="1410"/>
            <ac:picMk id="16" creationId="{07C1BED1-9FFE-870C-EB91-724EBA40E376}"/>
          </ac:picMkLst>
        </pc:picChg>
        <pc:picChg chg="add del mod">
          <ac:chgData name="Salim Ogur" userId="e95c4534-509d-4460-b1fb-533b825a4c02" providerId="ADAL" clId="{EE3AB8A8-AA55-41B5-88B2-D15983569D49}" dt="2024-08-16T15:35:57.878" v="265" actId="478"/>
          <ac:picMkLst>
            <pc:docMk/>
            <pc:sldMk cId="1450791143" sldId="1410"/>
            <ac:picMk id="18" creationId="{277282C2-424F-0BF6-0649-074206CE8043}"/>
          </ac:picMkLst>
        </pc:picChg>
        <pc:picChg chg="add mod">
          <ac:chgData name="Salim Ogur" userId="e95c4534-509d-4460-b1fb-533b825a4c02" providerId="ADAL" clId="{EE3AB8A8-AA55-41B5-88B2-D15983569D49}" dt="2024-08-16T18:29:03.276" v="283" actId="1076"/>
          <ac:picMkLst>
            <pc:docMk/>
            <pc:sldMk cId="1450791143" sldId="1410"/>
            <ac:picMk id="20" creationId="{56EF79E1-EBD4-47A7-82C6-22547B7008BD}"/>
          </ac:picMkLst>
        </pc:picChg>
        <pc:picChg chg="add mod">
          <ac:chgData name="Salim Ogur" userId="e95c4534-509d-4460-b1fb-533b825a4c02" providerId="ADAL" clId="{EE3AB8A8-AA55-41B5-88B2-D15983569D49}" dt="2024-08-16T15:36:25.541" v="270" actId="14100"/>
          <ac:picMkLst>
            <pc:docMk/>
            <pc:sldMk cId="1450791143" sldId="1410"/>
            <ac:picMk id="22" creationId="{1BCC8EBA-8536-1353-8F4F-17A54F6D32A7}"/>
          </ac:picMkLst>
        </pc:picChg>
      </pc:sldChg>
      <pc:sldChg chg="addSp delSp modSp mod delAnim modAnim">
        <pc:chgData name="Salim Ogur" userId="e95c4534-509d-4460-b1fb-533b825a4c02" providerId="ADAL" clId="{EE3AB8A8-AA55-41B5-88B2-D15983569D49}" dt="2024-08-22T18:53:00.158" v="2141" actId="20577"/>
        <pc:sldMkLst>
          <pc:docMk/>
          <pc:sldMk cId="3765999116" sldId="1411"/>
        </pc:sldMkLst>
        <pc:spChg chg="mod">
          <ac:chgData name="Salim Ogur" userId="e95c4534-509d-4460-b1fb-533b825a4c02" providerId="ADAL" clId="{EE3AB8A8-AA55-41B5-88B2-D15983569D49}" dt="2024-08-22T18:53:00.158" v="2141" actId="20577"/>
          <ac:spMkLst>
            <pc:docMk/>
            <pc:sldMk cId="3765999116" sldId="1411"/>
            <ac:spMk id="6" creationId="{9C2485AC-0EB7-929F-9972-1D7BC886A091}"/>
          </ac:spMkLst>
        </pc:spChg>
        <pc:picChg chg="add mod">
          <ac:chgData name="Salim Ogur" userId="e95c4534-509d-4460-b1fb-533b825a4c02" providerId="ADAL" clId="{EE3AB8A8-AA55-41B5-88B2-D15983569D49}" dt="2024-08-20T17:08:00.364" v="639" actId="1076"/>
          <ac:picMkLst>
            <pc:docMk/>
            <pc:sldMk cId="3765999116" sldId="1411"/>
            <ac:picMk id="4" creationId="{83B80855-B943-C65A-C25C-AC9EB2F9B5E4}"/>
          </ac:picMkLst>
        </pc:picChg>
        <pc:picChg chg="del">
          <ac:chgData name="Salim Ogur" userId="e95c4534-509d-4460-b1fb-533b825a4c02" providerId="ADAL" clId="{EE3AB8A8-AA55-41B5-88B2-D15983569D49}" dt="2024-08-16T15:12:00.091" v="254" actId="478"/>
          <ac:picMkLst>
            <pc:docMk/>
            <pc:sldMk cId="3765999116" sldId="1411"/>
            <ac:picMk id="4" creationId="{CEA3B70D-492F-9C0A-8681-E24D8674D043}"/>
          </ac:picMkLst>
        </pc:picChg>
        <pc:picChg chg="add del mod">
          <ac:chgData name="Salim Ogur" userId="e95c4534-509d-4460-b1fb-533b825a4c02" providerId="ADAL" clId="{EE3AB8A8-AA55-41B5-88B2-D15983569D49}" dt="2024-08-16T15:09:42.772" v="247" actId="478"/>
          <ac:picMkLst>
            <pc:docMk/>
            <pc:sldMk cId="3765999116" sldId="1411"/>
            <ac:picMk id="7" creationId="{F3FBC5FB-2CAF-2CBA-859C-DCFCF7AD599E}"/>
          </ac:picMkLst>
        </pc:picChg>
        <pc:picChg chg="add mod">
          <ac:chgData name="Salim Ogur" userId="e95c4534-509d-4460-b1fb-533b825a4c02" providerId="ADAL" clId="{EE3AB8A8-AA55-41B5-88B2-D15983569D49}" dt="2024-08-20T18:16:54.771" v="650" actId="1076"/>
          <ac:picMkLst>
            <pc:docMk/>
            <pc:sldMk cId="3765999116" sldId="1411"/>
            <ac:picMk id="8" creationId="{BD2D17C6-E272-D504-87C1-75B061AFE8BD}"/>
          </ac:picMkLst>
        </pc:picChg>
        <pc:picChg chg="del">
          <ac:chgData name="Salim Ogur" userId="e95c4534-509d-4460-b1fb-533b825a4c02" providerId="ADAL" clId="{EE3AB8A8-AA55-41B5-88B2-D15983569D49}" dt="2024-08-16T15:09:35.876" v="243" actId="478"/>
          <ac:picMkLst>
            <pc:docMk/>
            <pc:sldMk cId="3765999116" sldId="1411"/>
            <ac:picMk id="8" creationId="{F4CAF372-8356-70D1-2B70-4252864B526B}"/>
          </ac:picMkLst>
        </pc:picChg>
        <pc:picChg chg="add del mod">
          <ac:chgData name="Salim Ogur" userId="e95c4534-509d-4460-b1fb-533b825a4c02" providerId="ADAL" clId="{EE3AB8A8-AA55-41B5-88B2-D15983569D49}" dt="2024-08-20T18:13:26.264" v="643" actId="478"/>
          <ac:picMkLst>
            <pc:docMk/>
            <pc:sldMk cId="3765999116" sldId="1411"/>
            <ac:picMk id="10" creationId="{3A13074F-3A7C-D71D-4E04-1E170E28F2A8}"/>
          </ac:picMkLst>
        </pc:picChg>
        <pc:picChg chg="add del mod">
          <ac:chgData name="Salim Ogur" userId="e95c4534-509d-4460-b1fb-533b825a4c02" providerId="ADAL" clId="{EE3AB8A8-AA55-41B5-88B2-D15983569D49}" dt="2024-08-20T18:24:31.132" v="659" actId="478"/>
          <ac:picMkLst>
            <pc:docMk/>
            <pc:sldMk cId="3765999116" sldId="1411"/>
            <ac:picMk id="11" creationId="{D0512007-8655-9B75-05BD-B04CCEB9EE97}"/>
          </ac:picMkLst>
        </pc:picChg>
        <pc:picChg chg="add del mod">
          <ac:chgData name="Salim Ogur" userId="e95c4534-509d-4460-b1fb-533b825a4c02" providerId="ADAL" clId="{EE3AB8A8-AA55-41B5-88B2-D15983569D49}" dt="2024-08-20T18:13:28.340" v="644" actId="478"/>
          <ac:picMkLst>
            <pc:docMk/>
            <pc:sldMk cId="3765999116" sldId="1411"/>
            <ac:picMk id="12" creationId="{3DB2E5CF-5A59-7576-50B9-5C26E7A25609}"/>
          </ac:picMkLst>
        </pc:picChg>
        <pc:picChg chg="add del mod">
          <ac:chgData name="Salim Ogur" userId="e95c4534-509d-4460-b1fb-533b825a4c02" providerId="ADAL" clId="{EE3AB8A8-AA55-41B5-88B2-D15983569D49}" dt="2024-08-20T18:43:08.924" v="728" actId="478"/>
          <ac:picMkLst>
            <pc:docMk/>
            <pc:sldMk cId="3765999116" sldId="1411"/>
            <ac:picMk id="14" creationId="{75205F92-A397-2C51-A9C4-D6E687D1350A}"/>
          </ac:picMkLst>
        </pc:picChg>
        <pc:picChg chg="add mod">
          <ac:chgData name="Salim Ogur" userId="e95c4534-509d-4460-b1fb-533b825a4c02" providerId="ADAL" clId="{EE3AB8A8-AA55-41B5-88B2-D15983569D49}" dt="2024-08-20T18:43:46.927" v="731" actId="1076"/>
          <ac:picMkLst>
            <pc:docMk/>
            <pc:sldMk cId="3765999116" sldId="1411"/>
            <ac:picMk id="16" creationId="{08C5333D-CCEE-F5B9-7F35-A21495751FEA}"/>
          </ac:picMkLst>
        </pc:picChg>
      </pc:sldChg>
      <pc:sldChg chg="addSp delSp modSp add del mod">
        <pc:chgData name="Salim Ogur" userId="e95c4534-509d-4460-b1fb-533b825a4c02" providerId="ADAL" clId="{EE3AB8A8-AA55-41B5-88B2-D15983569D49}" dt="2024-08-22T16:27:41.012" v="1885" actId="47"/>
        <pc:sldMkLst>
          <pc:docMk/>
          <pc:sldMk cId="876412960" sldId="1412"/>
        </pc:sldMkLst>
        <pc:spChg chg="mod">
          <ac:chgData name="Salim Ogur" userId="e95c4534-509d-4460-b1fb-533b825a4c02" providerId="ADAL" clId="{EE3AB8A8-AA55-41B5-88B2-D15983569D49}" dt="2024-08-16T22:39:30.989" v="320" actId="20577"/>
          <ac:spMkLst>
            <pc:docMk/>
            <pc:sldMk cId="876412960" sldId="1412"/>
            <ac:spMk id="6" creationId="{9C2485AC-0EB7-929F-9972-1D7BC886A091}"/>
          </ac:spMkLst>
        </pc:spChg>
        <pc:picChg chg="del">
          <ac:chgData name="Salim Ogur" userId="e95c4534-509d-4460-b1fb-533b825a4c02" providerId="ADAL" clId="{EE3AB8A8-AA55-41B5-88B2-D15983569D49}" dt="2024-08-16T22:38:25.346" v="296" actId="478"/>
          <ac:picMkLst>
            <pc:docMk/>
            <pc:sldMk cId="876412960" sldId="1412"/>
            <ac:picMk id="3" creationId="{496C784B-A217-5C9E-7717-A2DC19822D39}"/>
          </ac:picMkLst>
        </pc:picChg>
        <pc:picChg chg="add mod">
          <ac:chgData name="Salim Ogur" userId="e95c4534-509d-4460-b1fb-533b825a4c02" providerId="ADAL" clId="{EE3AB8A8-AA55-41B5-88B2-D15983569D49}" dt="2024-08-16T22:39:16.811" v="299" actId="1076"/>
          <ac:picMkLst>
            <pc:docMk/>
            <pc:sldMk cId="876412960" sldId="1412"/>
            <ac:picMk id="10" creationId="{916B7323-C928-856A-DF8D-FC7F65CFC8DC}"/>
          </ac:picMkLst>
        </pc:picChg>
      </pc:sldChg>
      <pc:sldChg chg="addSp delSp modSp add mod">
        <pc:chgData name="Salim Ogur" userId="e95c4534-509d-4460-b1fb-533b825a4c02" providerId="ADAL" clId="{EE3AB8A8-AA55-41B5-88B2-D15983569D49}" dt="2024-08-22T18:56:19.508" v="2182" actId="20577"/>
        <pc:sldMkLst>
          <pc:docMk/>
          <pc:sldMk cId="230197880" sldId="1413"/>
        </pc:sldMkLst>
        <pc:spChg chg="mod">
          <ac:chgData name="Salim Ogur" userId="e95c4534-509d-4460-b1fb-533b825a4c02" providerId="ADAL" clId="{EE3AB8A8-AA55-41B5-88B2-D15983569D49}" dt="2024-08-20T18:45:27.792" v="929" actId="20577"/>
          <ac:spMkLst>
            <pc:docMk/>
            <pc:sldMk cId="230197880" sldId="1413"/>
            <ac:spMk id="2" creationId="{0BCE54E2-6FFB-0EA1-BD2E-B2800368B8AB}"/>
          </ac:spMkLst>
        </pc:spChg>
        <pc:spChg chg="mod">
          <ac:chgData name="Salim Ogur" userId="e95c4534-509d-4460-b1fb-533b825a4c02" providerId="ADAL" clId="{EE3AB8A8-AA55-41B5-88B2-D15983569D49}" dt="2024-08-22T18:56:19.508" v="2182" actId="20577"/>
          <ac:spMkLst>
            <pc:docMk/>
            <pc:sldMk cId="230197880" sldId="1413"/>
            <ac:spMk id="6" creationId="{9C2485AC-0EB7-929F-9972-1D7BC886A091}"/>
          </ac:spMkLst>
        </pc:spChg>
        <pc:picChg chg="del">
          <ac:chgData name="Salim Ogur" userId="e95c4534-509d-4460-b1fb-533b825a4c02" providerId="ADAL" clId="{EE3AB8A8-AA55-41B5-88B2-D15983569D49}" dt="2024-08-20T18:24:43.521" v="671" actId="478"/>
          <ac:picMkLst>
            <pc:docMk/>
            <pc:sldMk cId="230197880" sldId="1413"/>
            <ac:picMk id="4" creationId="{83B80855-B943-C65A-C25C-AC9EB2F9B5E4}"/>
          </ac:picMkLst>
        </pc:picChg>
        <pc:picChg chg="add mod">
          <ac:chgData name="Salim Ogur" userId="e95c4534-509d-4460-b1fb-533b825a4c02" providerId="ADAL" clId="{EE3AB8A8-AA55-41B5-88B2-D15983569D49}" dt="2024-08-20T18:25:54.111" v="681" actId="1076"/>
          <ac:picMkLst>
            <pc:docMk/>
            <pc:sldMk cId="230197880" sldId="1413"/>
            <ac:picMk id="7" creationId="{3A3E7AF7-A17E-7B55-B54C-710D3D94D57F}"/>
          </ac:picMkLst>
        </pc:picChg>
        <pc:picChg chg="del">
          <ac:chgData name="Salim Ogur" userId="e95c4534-509d-4460-b1fb-533b825a4c02" providerId="ADAL" clId="{EE3AB8A8-AA55-41B5-88B2-D15983569D49}" dt="2024-08-20T18:24:41.520" v="670" actId="478"/>
          <ac:picMkLst>
            <pc:docMk/>
            <pc:sldMk cId="230197880" sldId="1413"/>
            <ac:picMk id="8" creationId="{BD2D17C6-E272-D504-87C1-75B061AFE8BD}"/>
          </ac:picMkLst>
        </pc:picChg>
        <pc:picChg chg="add mod">
          <ac:chgData name="Salim Ogur" userId="e95c4534-509d-4460-b1fb-533b825a4c02" providerId="ADAL" clId="{EE3AB8A8-AA55-41B5-88B2-D15983569D49}" dt="2024-08-20T18:25:52.114" v="680" actId="14100"/>
          <ac:picMkLst>
            <pc:docMk/>
            <pc:sldMk cId="230197880" sldId="1413"/>
            <ac:picMk id="10" creationId="{B6BB8B0F-EC8F-5C36-5779-5C97CBF59852}"/>
          </ac:picMkLst>
        </pc:picChg>
      </pc:sldChg>
      <pc:sldChg chg="add del">
        <pc:chgData name="Salim Ogur" userId="e95c4534-509d-4460-b1fb-533b825a4c02" providerId="ADAL" clId="{EE3AB8A8-AA55-41B5-88B2-D15983569D49}" dt="2024-08-20T18:42:43.644" v="724"/>
        <pc:sldMkLst>
          <pc:docMk/>
          <pc:sldMk cId="1444775782" sldId="1414"/>
        </pc:sldMkLst>
      </pc:sldChg>
      <pc:sldChg chg="addSp delSp modSp add del mod">
        <pc:chgData name="Salim Ogur" userId="e95c4534-509d-4460-b1fb-533b825a4c02" providerId="ADAL" clId="{EE3AB8A8-AA55-41B5-88B2-D15983569D49}" dt="2024-08-22T16:27:12.565" v="1884" actId="47"/>
        <pc:sldMkLst>
          <pc:docMk/>
          <pc:sldMk cId="2940576892" sldId="1414"/>
        </pc:sldMkLst>
        <pc:spChg chg="mod">
          <ac:chgData name="Salim Ogur" userId="e95c4534-509d-4460-b1fb-533b825a4c02" providerId="ADAL" clId="{EE3AB8A8-AA55-41B5-88B2-D15983569D49}" dt="2024-08-20T20:22:07.410" v="1039" actId="20577"/>
          <ac:spMkLst>
            <pc:docMk/>
            <pc:sldMk cId="2940576892" sldId="1414"/>
            <ac:spMk id="2" creationId="{0BCE54E2-6FFB-0EA1-BD2E-B2800368B8AB}"/>
          </ac:spMkLst>
        </pc:spChg>
        <pc:spChg chg="mod">
          <ac:chgData name="Salim Ogur" userId="e95c4534-509d-4460-b1fb-533b825a4c02" providerId="ADAL" clId="{EE3AB8A8-AA55-41B5-88B2-D15983569D49}" dt="2024-08-20T20:21:36.878" v="989" actId="20577"/>
          <ac:spMkLst>
            <pc:docMk/>
            <pc:sldMk cId="2940576892" sldId="1414"/>
            <ac:spMk id="6" creationId="{9C2485AC-0EB7-929F-9972-1D7BC886A091}"/>
          </ac:spMkLst>
        </pc:spChg>
        <pc:picChg chg="add mod">
          <ac:chgData name="Salim Ogur" userId="e95c4534-509d-4460-b1fb-533b825a4c02" providerId="ADAL" clId="{EE3AB8A8-AA55-41B5-88B2-D15983569D49}" dt="2024-08-20T20:23:37.822" v="1051" actId="1076"/>
          <ac:picMkLst>
            <pc:docMk/>
            <pc:sldMk cId="2940576892" sldId="1414"/>
            <ac:picMk id="4" creationId="{14A12752-E19A-E76A-498C-9CF44DC7F632}"/>
          </ac:picMkLst>
        </pc:picChg>
        <pc:picChg chg="del">
          <ac:chgData name="Salim Ogur" userId="e95c4534-509d-4460-b1fb-533b825a4c02" providerId="ADAL" clId="{EE3AB8A8-AA55-41B5-88B2-D15983569D49}" dt="2024-08-20T20:21:39.153" v="990" actId="478"/>
          <ac:picMkLst>
            <pc:docMk/>
            <pc:sldMk cId="2940576892" sldId="1414"/>
            <ac:picMk id="7" creationId="{3A3E7AF7-A17E-7B55-B54C-710D3D94D57F}"/>
          </ac:picMkLst>
        </pc:picChg>
        <pc:picChg chg="add mod">
          <ac:chgData name="Salim Ogur" userId="e95c4534-509d-4460-b1fb-533b825a4c02" providerId="ADAL" clId="{EE3AB8A8-AA55-41B5-88B2-D15983569D49}" dt="2024-08-20T20:23:36.380" v="1050" actId="1076"/>
          <ac:picMkLst>
            <pc:docMk/>
            <pc:sldMk cId="2940576892" sldId="1414"/>
            <ac:picMk id="9" creationId="{C465F1D9-0CE7-4608-E919-D2837ACBF8B5}"/>
          </ac:picMkLst>
        </pc:picChg>
        <pc:picChg chg="del">
          <ac:chgData name="Salim Ogur" userId="e95c4534-509d-4460-b1fb-533b825a4c02" providerId="ADAL" clId="{EE3AB8A8-AA55-41B5-88B2-D15983569D49}" dt="2024-08-20T20:21:27.510" v="978" actId="478"/>
          <ac:picMkLst>
            <pc:docMk/>
            <pc:sldMk cId="2940576892" sldId="1414"/>
            <ac:picMk id="10" creationId="{B6BB8B0F-EC8F-5C36-5779-5C97CBF59852}"/>
          </ac:picMkLst>
        </pc:picChg>
      </pc:sldChg>
      <pc:sldChg chg="addSp delSp modSp add mod">
        <pc:chgData name="Salim Ogur" userId="e95c4534-509d-4460-b1fb-533b825a4c02" providerId="ADAL" clId="{EE3AB8A8-AA55-41B5-88B2-D15983569D49}" dt="2024-08-22T18:56:28.196" v="2186" actId="20577"/>
        <pc:sldMkLst>
          <pc:docMk/>
          <pc:sldMk cId="2288864856" sldId="1415"/>
        </pc:sldMkLst>
        <pc:spChg chg="mod">
          <ac:chgData name="Salim Ogur" userId="e95c4534-509d-4460-b1fb-533b825a4c02" providerId="ADAL" clId="{EE3AB8A8-AA55-41B5-88B2-D15983569D49}" dt="2024-08-22T16:42:10.401" v="1906" actId="1076"/>
          <ac:spMkLst>
            <pc:docMk/>
            <pc:sldMk cId="2288864856" sldId="1415"/>
            <ac:spMk id="2" creationId="{0BCE54E2-6FFB-0EA1-BD2E-B2800368B8AB}"/>
          </ac:spMkLst>
        </pc:spChg>
        <pc:spChg chg="mod">
          <ac:chgData name="Salim Ogur" userId="e95c4534-509d-4460-b1fb-533b825a4c02" providerId="ADAL" clId="{EE3AB8A8-AA55-41B5-88B2-D15983569D49}" dt="2024-08-22T18:56:28.196" v="2186" actId="20577"/>
          <ac:spMkLst>
            <pc:docMk/>
            <pc:sldMk cId="2288864856" sldId="1415"/>
            <ac:spMk id="6" creationId="{9C2485AC-0EB7-929F-9972-1D7BC886A091}"/>
          </ac:spMkLst>
        </pc:spChg>
        <pc:spChg chg="add mod">
          <ac:chgData name="Salim Ogur" userId="e95c4534-509d-4460-b1fb-533b825a4c02" providerId="ADAL" clId="{EE3AB8A8-AA55-41B5-88B2-D15983569D49}" dt="2024-08-22T16:46:36.331" v="1961" actId="14100"/>
          <ac:spMkLst>
            <pc:docMk/>
            <pc:sldMk cId="2288864856" sldId="1415"/>
            <ac:spMk id="13" creationId="{D6C33661-221A-211E-1D1E-522C0DF85F89}"/>
          </ac:spMkLst>
        </pc:spChg>
        <pc:spChg chg="add mod">
          <ac:chgData name="Salim Ogur" userId="e95c4534-509d-4460-b1fb-533b825a4c02" providerId="ADAL" clId="{EE3AB8A8-AA55-41B5-88B2-D15983569D49}" dt="2024-08-22T16:46:23.817" v="1949" actId="14100"/>
          <ac:spMkLst>
            <pc:docMk/>
            <pc:sldMk cId="2288864856" sldId="1415"/>
            <ac:spMk id="14" creationId="{928757D2-502F-1ACC-C40F-BEA23CCEC747}"/>
          </ac:spMkLst>
        </pc:spChg>
        <pc:spChg chg="add mod">
          <ac:chgData name="Salim Ogur" userId="e95c4534-509d-4460-b1fb-533b825a4c02" providerId="ADAL" clId="{EE3AB8A8-AA55-41B5-88B2-D15983569D49}" dt="2024-08-22T16:44:21.990" v="1936" actId="1076"/>
          <ac:spMkLst>
            <pc:docMk/>
            <pc:sldMk cId="2288864856" sldId="1415"/>
            <ac:spMk id="17" creationId="{050065B1-AA35-4209-A200-28FE29131D4F}"/>
          </ac:spMkLst>
        </pc:spChg>
        <pc:spChg chg="add mod">
          <ac:chgData name="Salim Ogur" userId="e95c4534-509d-4460-b1fb-533b825a4c02" providerId="ADAL" clId="{EE3AB8A8-AA55-41B5-88B2-D15983569D49}" dt="2024-08-22T13:05:09.506" v="1682"/>
          <ac:spMkLst>
            <pc:docMk/>
            <pc:sldMk cId="2288864856" sldId="1415"/>
            <ac:spMk id="18" creationId="{13F86ADD-9284-6FD1-B909-D2A96B97EA40}"/>
          </ac:spMkLst>
        </pc:spChg>
        <pc:spChg chg="add del mod">
          <ac:chgData name="Salim Ogur" userId="e95c4534-509d-4460-b1fb-533b825a4c02" providerId="ADAL" clId="{EE3AB8A8-AA55-41B5-88B2-D15983569D49}" dt="2024-08-22T16:43:34.627" v="1924" actId="478"/>
          <ac:spMkLst>
            <pc:docMk/>
            <pc:sldMk cId="2288864856" sldId="1415"/>
            <ac:spMk id="22" creationId="{9FC82276-5839-877B-BA1B-A2F16C5181B5}"/>
          </ac:spMkLst>
        </pc:spChg>
        <pc:picChg chg="del">
          <ac:chgData name="Salim Ogur" userId="e95c4534-509d-4460-b1fb-533b825a4c02" providerId="ADAL" clId="{EE3AB8A8-AA55-41B5-88B2-D15983569D49}" dt="2024-08-21T21:50:13.202" v="1055" actId="478"/>
          <ac:picMkLst>
            <pc:docMk/>
            <pc:sldMk cId="2288864856" sldId="1415"/>
            <ac:picMk id="4" creationId="{14A12752-E19A-E76A-498C-9CF44DC7F632}"/>
          </ac:picMkLst>
        </pc:picChg>
        <pc:picChg chg="add mod modCrop">
          <ac:chgData name="Salim Ogur" userId="e95c4534-509d-4460-b1fb-533b825a4c02" providerId="ADAL" clId="{EE3AB8A8-AA55-41B5-88B2-D15983569D49}" dt="2024-08-22T16:43:39.015" v="1926" actId="14100"/>
          <ac:picMkLst>
            <pc:docMk/>
            <pc:sldMk cId="2288864856" sldId="1415"/>
            <ac:picMk id="7" creationId="{0AFA5D45-D2E9-05F0-6E21-0551EDE1B0A9}"/>
          </ac:picMkLst>
        </pc:picChg>
        <pc:picChg chg="del">
          <ac:chgData name="Salim Ogur" userId="e95c4534-509d-4460-b1fb-533b825a4c02" providerId="ADAL" clId="{EE3AB8A8-AA55-41B5-88B2-D15983569D49}" dt="2024-08-21T21:50:11.363" v="1054" actId="478"/>
          <ac:picMkLst>
            <pc:docMk/>
            <pc:sldMk cId="2288864856" sldId="1415"/>
            <ac:picMk id="9" creationId="{C465F1D9-0CE7-4608-E919-D2837ACBF8B5}"/>
          </ac:picMkLst>
        </pc:picChg>
        <pc:picChg chg="add del mod">
          <ac:chgData name="Salim Ogur" userId="e95c4534-509d-4460-b1fb-533b825a4c02" providerId="ADAL" clId="{EE3AB8A8-AA55-41B5-88B2-D15983569D49}" dt="2024-08-21T21:53:02.632" v="1160" actId="478"/>
          <ac:picMkLst>
            <pc:docMk/>
            <pc:sldMk cId="2288864856" sldId="1415"/>
            <ac:picMk id="10" creationId="{FB083A5D-FBC7-FB96-8F16-D52497737B96}"/>
          </ac:picMkLst>
        </pc:picChg>
        <pc:picChg chg="add mod">
          <ac:chgData name="Salim Ogur" userId="e95c4534-509d-4460-b1fb-533b825a4c02" providerId="ADAL" clId="{EE3AB8A8-AA55-41B5-88B2-D15983569D49}" dt="2024-08-22T16:43:55.670" v="1929" actId="1076"/>
          <ac:picMkLst>
            <pc:docMk/>
            <pc:sldMk cId="2288864856" sldId="1415"/>
            <ac:picMk id="12" creationId="{64A16268-50D9-F81A-F46F-EA589C012902}"/>
          </ac:picMkLst>
        </pc:picChg>
        <pc:picChg chg="add mod">
          <ac:chgData name="Salim Ogur" userId="e95c4534-509d-4460-b1fb-533b825a4c02" providerId="ADAL" clId="{EE3AB8A8-AA55-41B5-88B2-D15983569D49}" dt="2024-08-22T16:44:00.314" v="1931" actId="1076"/>
          <ac:picMkLst>
            <pc:docMk/>
            <pc:sldMk cId="2288864856" sldId="1415"/>
            <ac:picMk id="16" creationId="{4131394B-FC68-6A3D-818B-D42A59AEA9A6}"/>
          </ac:picMkLst>
        </pc:picChg>
        <pc:picChg chg="add mod">
          <ac:chgData name="Salim Ogur" userId="e95c4534-509d-4460-b1fb-533b825a4c02" providerId="ADAL" clId="{EE3AB8A8-AA55-41B5-88B2-D15983569D49}" dt="2024-08-22T16:43:43.219" v="1927" actId="1076"/>
          <ac:picMkLst>
            <pc:docMk/>
            <pc:sldMk cId="2288864856" sldId="1415"/>
            <ac:picMk id="21" creationId="{B6859893-1502-F5A3-98DA-4C2E4FFAEA85}"/>
          </ac:picMkLst>
        </pc:picChg>
        <pc:cxnChg chg="add mod">
          <ac:chgData name="Salim Ogur" userId="e95c4534-509d-4460-b1fb-533b825a4c02" providerId="ADAL" clId="{EE3AB8A8-AA55-41B5-88B2-D15983569D49}" dt="2024-08-22T13:05:09.506" v="1682"/>
          <ac:cxnSpMkLst>
            <pc:docMk/>
            <pc:sldMk cId="2288864856" sldId="1415"/>
            <ac:cxnSpMk id="19" creationId="{DF03F97E-7B8C-C24B-A1B2-2458DFD424DF}"/>
          </ac:cxnSpMkLst>
        </pc:cxnChg>
      </pc:sldChg>
      <pc:sldChg chg="addSp delSp modSp add mod ord">
        <pc:chgData name="Salim Ogur" userId="e95c4534-509d-4460-b1fb-533b825a4c02" providerId="ADAL" clId="{EE3AB8A8-AA55-41B5-88B2-D15983569D49}" dt="2024-08-22T18:56:36.806" v="2188"/>
        <pc:sldMkLst>
          <pc:docMk/>
          <pc:sldMk cId="791563521" sldId="1416"/>
        </pc:sldMkLst>
        <pc:spChg chg="mod">
          <ac:chgData name="Salim Ogur" userId="e95c4534-509d-4460-b1fb-533b825a4c02" providerId="ADAL" clId="{EE3AB8A8-AA55-41B5-88B2-D15983569D49}" dt="2024-08-22T16:26:41.406" v="1883" actId="20577"/>
          <ac:spMkLst>
            <pc:docMk/>
            <pc:sldMk cId="791563521" sldId="1416"/>
            <ac:spMk id="2" creationId="{0BCE54E2-6FFB-0EA1-BD2E-B2800368B8AB}"/>
          </ac:spMkLst>
        </pc:spChg>
        <pc:spChg chg="mod">
          <ac:chgData name="Salim Ogur" userId="e95c4534-509d-4460-b1fb-533b825a4c02" providerId="ADAL" clId="{EE3AB8A8-AA55-41B5-88B2-D15983569D49}" dt="2024-08-22T13:03:07.042" v="1592" actId="207"/>
          <ac:spMkLst>
            <pc:docMk/>
            <pc:sldMk cId="791563521" sldId="1416"/>
            <ac:spMk id="6" creationId="{9C2485AC-0EB7-929F-9972-1D7BC886A091}"/>
          </ac:spMkLst>
        </pc:spChg>
        <pc:spChg chg="add del">
          <ac:chgData name="Salim Ogur" userId="e95c4534-509d-4460-b1fb-533b825a4c02" providerId="ADAL" clId="{EE3AB8A8-AA55-41B5-88B2-D15983569D49}" dt="2024-08-22T16:22:51.868" v="1756" actId="22"/>
          <ac:spMkLst>
            <pc:docMk/>
            <pc:sldMk cId="791563521" sldId="1416"/>
            <ac:spMk id="7" creationId="{04D9EBF6-141F-BF3B-18B6-D0DA1D306B80}"/>
          </ac:spMkLst>
        </pc:spChg>
        <pc:picChg chg="del">
          <ac:chgData name="Salim Ogur" userId="e95c4534-509d-4460-b1fb-533b825a4c02" providerId="ADAL" clId="{EE3AB8A8-AA55-41B5-88B2-D15983569D49}" dt="2024-08-22T16:22:45.977" v="1754" actId="478"/>
          <ac:picMkLst>
            <pc:docMk/>
            <pc:sldMk cId="791563521" sldId="1416"/>
            <ac:picMk id="4" creationId="{14A12752-E19A-E76A-498C-9CF44DC7F632}"/>
          </ac:picMkLst>
        </pc:picChg>
        <pc:picChg chg="del">
          <ac:chgData name="Salim Ogur" userId="e95c4534-509d-4460-b1fb-533b825a4c02" providerId="ADAL" clId="{EE3AB8A8-AA55-41B5-88B2-D15983569D49}" dt="2024-08-22T16:22:44.095" v="1753" actId="478"/>
          <ac:picMkLst>
            <pc:docMk/>
            <pc:sldMk cId="791563521" sldId="1416"/>
            <ac:picMk id="9" creationId="{C465F1D9-0CE7-4608-E919-D2837ACBF8B5}"/>
          </ac:picMkLst>
        </pc:picChg>
        <pc:picChg chg="add del mod">
          <ac:chgData name="Salim Ogur" userId="e95c4534-509d-4460-b1fb-533b825a4c02" providerId="ADAL" clId="{EE3AB8A8-AA55-41B5-88B2-D15983569D49}" dt="2024-08-22T16:51:23.686" v="1968" actId="478"/>
          <ac:picMkLst>
            <pc:docMk/>
            <pc:sldMk cId="791563521" sldId="1416"/>
            <ac:picMk id="10" creationId="{20A9618E-BEDB-7735-C5FF-D6B9876E191A}"/>
          </ac:picMkLst>
        </pc:picChg>
        <pc:picChg chg="add del mod">
          <ac:chgData name="Salim Ogur" userId="e95c4534-509d-4460-b1fb-533b825a4c02" providerId="ADAL" clId="{EE3AB8A8-AA55-41B5-88B2-D15983569D49}" dt="2024-08-22T16:50:03.515" v="1962" actId="478"/>
          <ac:picMkLst>
            <pc:docMk/>
            <pc:sldMk cId="791563521" sldId="1416"/>
            <ac:picMk id="12" creationId="{77FB1573-DFE6-F832-AA6D-44FEEF305B85}"/>
          </ac:picMkLst>
        </pc:picChg>
        <pc:picChg chg="add del mod">
          <ac:chgData name="Salim Ogur" userId="e95c4534-509d-4460-b1fb-533b825a4c02" providerId="ADAL" clId="{EE3AB8A8-AA55-41B5-88B2-D15983569D49}" dt="2024-08-22T16:57:42.562" v="1975" actId="478"/>
          <ac:picMkLst>
            <pc:docMk/>
            <pc:sldMk cId="791563521" sldId="1416"/>
            <ac:picMk id="14" creationId="{39FC7619-4458-6AF0-2CDE-2ED2A4AB9BD1}"/>
          </ac:picMkLst>
        </pc:picChg>
        <pc:picChg chg="add del mod">
          <ac:chgData name="Salim Ogur" userId="e95c4534-509d-4460-b1fb-533b825a4c02" providerId="ADAL" clId="{EE3AB8A8-AA55-41B5-88B2-D15983569D49}" dt="2024-08-22T16:57:40.310" v="1974" actId="478"/>
          <ac:picMkLst>
            <pc:docMk/>
            <pc:sldMk cId="791563521" sldId="1416"/>
            <ac:picMk id="16" creationId="{5E4A6C3A-0AC6-1776-90F1-D64BA056D052}"/>
          </ac:picMkLst>
        </pc:picChg>
        <pc:picChg chg="add del mod">
          <ac:chgData name="Salim Ogur" userId="e95c4534-509d-4460-b1fb-533b825a4c02" providerId="ADAL" clId="{EE3AB8A8-AA55-41B5-88B2-D15983569D49}" dt="2024-08-22T16:57:44.611" v="1976" actId="478"/>
          <ac:picMkLst>
            <pc:docMk/>
            <pc:sldMk cId="791563521" sldId="1416"/>
            <ac:picMk id="18" creationId="{BDF8B230-66A0-6C0D-1769-74864F1E032E}"/>
          </ac:picMkLst>
        </pc:picChg>
        <pc:picChg chg="add mod">
          <ac:chgData name="Salim Ogur" userId="e95c4534-509d-4460-b1fb-533b825a4c02" providerId="ADAL" clId="{EE3AB8A8-AA55-41B5-88B2-D15983569D49}" dt="2024-08-22T16:58:51.051" v="1990" actId="14100"/>
          <ac:picMkLst>
            <pc:docMk/>
            <pc:sldMk cId="791563521" sldId="1416"/>
            <ac:picMk id="20" creationId="{48C0597A-69E4-CDCD-EE25-FBC54E4FD939}"/>
          </ac:picMkLst>
        </pc:picChg>
        <pc:picChg chg="add mod">
          <ac:chgData name="Salim Ogur" userId="e95c4534-509d-4460-b1fb-533b825a4c02" providerId="ADAL" clId="{EE3AB8A8-AA55-41B5-88B2-D15983569D49}" dt="2024-08-22T16:58:42.541" v="1986" actId="1076"/>
          <ac:picMkLst>
            <pc:docMk/>
            <pc:sldMk cId="791563521" sldId="1416"/>
            <ac:picMk id="22" creationId="{5BA8F2C1-2CDF-0EA2-179E-1741E8E9C08B}"/>
          </ac:picMkLst>
        </pc:picChg>
        <pc:picChg chg="add mod">
          <ac:chgData name="Salim Ogur" userId="e95c4534-509d-4460-b1fb-533b825a4c02" providerId="ADAL" clId="{EE3AB8A8-AA55-41B5-88B2-D15983569D49}" dt="2024-08-22T16:59:53.303" v="1994" actId="14100"/>
          <ac:picMkLst>
            <pc:docMk/>
            <pc:sldMk cId="791563521" sldId="1416"/>
            <ac:picMk id="24" creationId="{7A77F6B1-5BD2-466B-7390-177EF91C4B89}"/>
          </ac:picMkLst>
        </pc:picChg>
      </pc:sldChg>
      <pc:sldChg chg="addSp delSp modSp add mod">
        <pc:chgData name="Salim Ogur" userId="e95c4534-509d-4460-b1fb-533b825a4c02" providerId="ADAL" clId="{EE3AB8A8-AA55-41B5-88B2-D15983569D49}" dt="2024-09-10T13:52:21.883" v="3652" actId="404"/>
        <pc:sldMkLst>
          <pc:docMk/>
          <pc:sldMk cId="1030909299" sldId="1417"/>
        </pc:sldMkLst>
        <pc:spChg chg="mod">
          <ac:chgData name="Salim Ogur" userId="e95c4534-509d-4460-b1fb-533b825a4c02" providerId="ADAL" clId="{EE3AB8A8-AA55-41B5-88B2-D15983569D49}" dt="2024-09-10T13:33:35.811" v="2968" actId="20577"/>
          <ac:spMkLst>
            <pc:docMk/>
            <pc:sldMk cId="1030909299" sldId="1417"/>
            <ac:spMk id="2" creationId="{0BCE54E2-6FFB-0EA1-BD2E-B2800368B8AB}"/>
          </ac:spMkLst>
        </pc:spChg>
        <pc:spChg chg="mod">
          <ac:chgData name="Salim Ogur" userId="e95c4534-509d-4460-b1fb-533b825a4c02" providerId="ADAL" clId="{EE3AB8A8-AA55-41B5-88B2-D15983569D49}" dt="2024-09-10T13:24:05.819" v="2381" actId="20577"/>
          <ac:spMkLst>
            <pc:docMk/>
            <pc:sldMk cId="1030909299" sldId="1417"/>
            <ac:spMk id="6" creationId="{9C2485AC-0EB7-929F-9972-1D7BC886A091}"/>
          </ac:spMkLst>
        </pc:spChg>
        <pc:spChg chg="add del">
          <ac:chgData name="Salim Ogur" userId="e95c4534-509d-4460-b1fb-533b825a4c02" providerId="ADAL" clId="{EE3AB8A8-AA55-41B5-88B2-D15983569D49}" dt="2024-09-10T13:31:58.226" v="2905" actId="22"/>
          <ac:spMkLst>
            <pc:docMk/>
            <pc:sldMk cId="1030909299" sldId="1417"/>
            <ac:spMk id="10" creationId="{D6E46763-1C41-1FF5-CF02-37C4FF577E5D}"/>
          </ac:spMkLst>
        </pc:spChg>
        <pc:spChg chg="add mod">
          <ac:chgData name="Salim Ogur" userId="e95c4534-509d-4460-b1fb-533b825a4c02" providerId="ADAL" clId="{EE3AB8A8-AA55-41B5-88B2-D15983569D49}" dt="2024-09-10T13:34:34.415" v="2973"/>
          <ac:spMkLst>
            <pc:docMk/>
            <pc:sldMk cId="1030909299" sldId="1417"/>
            <ac:spMk id="17" creationId="{05C793F5-A082-3FE3-690C-5A3AC08932AA}"/>
          </ac:spMkLst>
        </pc:spChg>
        <pc:spChg chg="add mod">
          <ac:chgData name="Salim Ogur" userId="e95c4534-509d-4460-b1fb-533b825a4c02" providerId="ADAL" clId="{EE3AB8A8-AA55-41B5-88B2-D15983569D49}" dt="2024-09-10T13:34:34.415" v="2973"/>
          <ac:spMkLst>
            <pc:docMk/>
            <pc:sldMk cId="1030909299" sldId="1417"/>
            <ac:spMk id="18" creationId="{2044F5DB-E113-E08B-EF1A-85E9DCAF68D4}"/>
          </ac:spMkLst>
        </pc:spChg>
        <pc:spChg chg="add mod">
          <ac:chgData name="Salim Ogur" userId="e95c4534-509d-4460-b1fb-533b825a4c02" providerId="ADAL" clId="{EE3AB8A8-AA55-41B5-88B2-D15983569D49}" dt="2024-09-10T13:52:21.883" v="3652" actId="404"/>
          <ac:spMkLst>
            <pc:docMk/>
            <pc:sldMk cId="1030909299" sldId="1417"/>
            <ac:spMk id="19" creationId="{0B88FC8C-8347-B48A-EF1F-480747B490BC}"/>
          </ac:spMkLst>
        </pc:spChg>
        <pc:picChg chg="add mod">
          <ac:chgData name="Salim Ogur" userId="e95c4534-509d-4460-b1fb-533b825a4c02" providerId="ADAL" clId="{EE3AB8A8-AA55-41B5-88B2-D15983569D49}" dt="2024-09-10T13:34:41.811" v="2974" actId="1076"/>
          <ac:picMkLst>
            <pc:docMk/>
            <pc:sldMk cId="1030909299" sldId="1417"/>
            <ac:picMk id="4" creationId="{61862E23-3AD9-3599-882F-979BC5BD1D05}"/>
          </ac:picMkLst>
        </pc:picChg>
        <pc:picChg chg="del">
          <ac:chgData name="Salim Ogur" userId="e95c4534-509d-4460-b1fb-533b825a4c02" providerId="ADAL" clId="{EE3AB8A8-AA55-41B5-88B2-D15983569D49}" dt="2024-09-06T21:56:37.775" v="2315" actId="478"/>
          <ac:picMkLst>
            <pc:docMk/>
            <pc:sldMk cId="1030909299" sldId="1417"/>
            <ac:picMk id="7" creationId="{3A3E7AF7-A17E-7B55-B54C-710D3D94D57F}"/>
          </ac:picMkLst>
        </pc:picChg>
        <pc:picChg chg="add mod">
          <ac:chgData name="Salim Ogur" userId="e95c4534-509d-4460-b1fb-533b825a4c02" providerId="ADAL" clId="{EE3AB8A8-AA55-41B5-88B2-D15983569D49}" dt="2024-09-10T13:32:51.526" v="2918" actId="14100"/>
          <ac:picMkLst>
            <pc:docMk/>
            <pc:sldMk cId="1030909299" sldId="1417"/>
            <ac:picMk id="8" creationId="{137349F4-AF9B-BCEA-5425-C41A3E96C9FC}"/>
          </ac:picMkLst>
        </pc:picChg>
        <pc:picChg chg="del">
          <ac:chgData name="Salim Ogur" userId="e95c4534-509d-4460-b1fb-533b825a4c02" providerId="ADAL" clId="{EE3AB8A8-AA55-41B5-88B2-D15983569D49}" dt="2024-09-06T21:56:35.995" v="2314" actId="478"/>
          <ac:picMkLst>
            <pc:docMk/>
            <pc:sldMk cId="1030909299" sldId="1417"/>
            <ac:picMk id="10" creationId="{B6BB8B0F-EC8F-5C36-5779-5C97CBF59852}"/>
          </ac:picMkLst>
        </pc:picChg>
        <pc:picChg chg="add mod">
          <ac:chgData name="Salim Ogur" userId="e95c4534-509d-4460-b1fb-533b825a4c02" providerId="ADAL" clId="{EE3AB8A8-AA55-41B5-88B2-D15983569D49}" dt="2024-09-10T13:34:43.879" v="2975" actId="1076"/>
          <ac:picMkLst>
            <pc:docMk/>
            <pc:sldMk cId="1030909299" sldId="1417"/>
            <ac:picMk id="12" creationId="{60FE7735-5311-4D8E-B01D-E8CF4D66B302}"/>
          </ac:picMkLst>
        </pc:picChg>
        <pc:picChg chg="add mod">
          <ac:chgData name="Salim Ogur" userId="e95c4534-509d-4460-b1fb-533b825a4c02" providerId="ADAL" clId="{EE3AB8A8-AA55-41B5-88B2-D15983569D49}" dt="2024-09-10T13:34:15.726" v="2972" actId="14100"/>
          <ac:picMkLst>
            <pc:docMk/>
            <pc:sldMk cId="1030909299" sldId="1417"/>
            <ac:picMk id="14" creationId="{316542B3-9842-6B90-6090-60BD8C1F33D0}"/>
          </ac:picMkLst>
        </pc:picChg>
        <pc:cxnChg chg="add mod">
          <ac:chgData name="Salim Ogur" userId="e95c4534-509d-4460-b1fb-533b825a4c02" providerId="ADAL" clId="{EE3AB8A8-AA55-41B5-88B2-D15983569D49}" dt="2024-09-10T13:34:34.415" v="2973"/>
          <ac:cxnSpMkLst>
            <pc:docMk/>
            <pc:sldMk cId="1030909299" sldId="1417"/>
            <ac:cxnSpMk id="15" creationId="{F7FA6523-0230-1B8B-EFEE-615B652412E9}"/>
          </ac:cxnSpMkLst>
        </pc:cxnChg>
        <pc:cxnChg chg="add mod">
          <ac:chgData name="Salim Ogur" userId="e95c4534-509d-4460-b1fb-533b825a4c02" providerId="ADAL" clId="{EE3AB8A8-AA55-41B5-88B2-D15983569D49}" dt="2024-09-10T13:34:34.415" v="2973"/>
          <ac:cxnSpMkLst>
            <pc:docMk/>
            <pc:sldMk cId="1030909299" sldId="1417"/>
            <ac:cxnSpMk id="16" creationId="{AC6744E4-F2BC-5649-2EF5-22ED655A57B5}"/>
          </ac:cxnSpMkLst>
        </pc:cxnChg>
      </pc:sldChg>
      <pc:sldChg chg="addSp delSp modSp add mod">
        <pc:chgData name="Salim Ogur" userId="e95c4534-509d-4460-b1fb-533b825a4c02" providerId="ADAL" clId="{EE3AB8A8-AA55-41B5-88B2-D15983569D49}" dt="2024-09-10T13:50:51.725" v="3603" actId="14100"/>
        <pc:sldMkLst>
          <pc:docMk/>
          <pc:sldMk cId="3048606627" sldId="1418"/>
        </pc:sldMkLst>
        <pc:spChg chg="mod">
          <ac:chgData name="Salim Ogur" userId="e95c4534-509d-4460-b1fb-533b825a4c02" providerId="ADAL" clId="{EE3AB8A8-AA55-41B5-88B2-D15983569D49}" dt="2024-09-10T13:37:18.632" v="3308" actId="20577"/>
          <ac:spMkLst>
            <pc:docMk/>
            <pc:sldMk cId="3048606627" sldId="1418"/>
            <ac:spMk id="2" creationId="{0BCE54E2-6FFB-0EA1-BD2E-B2800368B8AB}"/>
          </ac:spMkLst>
        </pc:spChg>
        <pc:spChg chg="mod">
          <ac:chgData name="Salim Ogur" userId="e95c4534-509d-4460-b1fb-533b825a4c02" providerId="ADAL" clId="{EE3AB8A8-AA55-41B5-88B2-D15983569D49}" dt="2024-09-10T13:38:17.275" v="3317" actId="20577"/>
          <ac:spMkLst>
            <pc:docMk/>
            <pc:sldMk cId="3048606627" sldId="1418"/>
            <ac:spMk id="6" creationId="{9C2485AC-0EB7-929F-9972-1D7BC886A091}"/>
          </ac:spMkLst>
        </pc:spChg>
        <pc:spChg chg="add mod">
          <ac:chgData name="Salim Ogur" userId="e95c4534-509d-4460-b1fb-533b825a4c02" providerId="ADAL" clId="{EE3AB8A8-AA55-41B5-88B2-D15983569D49}" dt="2024-09-10T13:42:03.318" v="3345" actId="1582"/>
          <ac:spMkLst>
            <pc:docMk/>
            <pc:sldMk cId="3048606627" sldId="1418"/>
            <ac:spMk id="11" creationId="{B00EE5F4-FBF9-C9A0-5863-0DD24869CBFC}"/>
          </ac:spMkLst>
        </pc:spChg>
        <pc:spChg chg="add mod">
          <ac:chgData name="Salim Ogur" userId="e95c4534-509d-4460-b1fb-533b825a4c02" providerId="ADAL" clId="{EE3AB8A8-AA55-41B5-88B2-D15983569D49}" dt="2024-09-10T13:44:34.706" v="3423" actId="1076"/>
          <ac:spMkLst>
            <pc:docMk/>
            <pc:sldMk cId="3048606627" sldId="1418"/>
            <ac:spMk id="13" creationId="{422B0CBA-2579-C65D-CC1A-38F37F63DF9B}"/>
          </ac:spMkLst>
        </pc:spChg>
        <pc:spChg chg="del">
          <ac:chgData name="Salim Ogur" userId="e95c4534-509d-4460-b1fb-533b825a4c02" providerId="ADAL" clId="{EE3AB8A8-AA55-41B5-88B2-D15983569D49}" dt="2024-09-10T13:35:11.994" v="2979" actId="478"/>
          <ac:spMkLst>
            <pc:docMk/>
            <pc:sldMk cId="3048606627" sldId="1418"/>
            <ac:spMk id="17" creationId="{05C793F5-A082-3FE3-690C-5A3AC08932AA}"/>
          </ac:spMkLst>
        </pc:spChg>
        <pc:spChg chg="del">
          <ac:chgData name="Salim Ogur" userId="e95c4534-509d-4460-b1fb-533b825a4c02" providerId="ADAL" clId="{EE3AB8A8-AA55-41B5-88B2-D15983569D49}" dt="2024-09-10T13:35:21.029" v="2982" actId="478"/>
          <ac:spMkLst>
            <pc:docMk/>
            <pc:sldMk cId="3048606627" sldId="1418"/>
            <ac:spMk id="18" creationId="{2044F5DB-E113-E08B-EF1A-85E9DCAF68D4}"/>
          </ac:spMkLst>
        </pc:spChg>
        <pc:spChg chg="add mod">
          <ac:chgData name="Salim Ogur" userId="e95c4534-509d-4460-b1fb-533b825a4c02" providerId="ADAL" clId="{EE3AB8A8-AA55-41B5-88B2-D15983569D49}" dt="2024-09-10T13:44:06.289" v="3397" actId="14100"/>
          <ac:spMkLst>
            <pc:docMk/>
            <pc:sldMk cId="3048606627" sldId="1418"/>
            <ac:spMk id="19" creationId="{30DBDB66-9C08-0C8A-F18B-E2E001D31C79}"/>
          </ac:spMkLst>
        </pc:spChg>
        <pc:spChg chg="add mod">
          <ac:chgData name="Salim Ogur" userId="e95c4534-509d-4460-b1fb-533b825a4c02" providerId="ADAL" clId="{EE3AB8A8-AA55-41B5-88B2-D15983569D49}" dt="2024-09-10T13:45:05.034" v="3430"/>
          <ac:spMkLst>
            <pc:docMk/>
            <pc:sldMk cId="3048606627" sldId="1418"/>
            <ac:spMk id="20" creationId="{34856306-46C5-EDE5-D4A6-23CF61182E24}"/>
          </ac:spMkLst>
        </pc:spChg>
        <pc:spChg chg="add mod">
          <ac:chgData name="Salim Ogur" userId="e95c4534-509d-4460-b1fb-533b825a4c02" providerId="ADAL" clId="{EE3AB8A8-AA55-41B5-88B2-D15983569D49}" dt="2024-09-10T13:44:57.301" v="3429" actId="14100"/>
          <ac:spMkLst>
            <pc:docMk/>
            <pc:sldMk cId="3048606627" sldId="1418"/>
            <ac:spMk id="21" creationId="{3FD75087-8CD1-4EE9-67F3-2FD14CBDA861}"/>
          </ac:spMkLst>
        </pc:spChg>
        <pc:spChg chg="add mod">
          <ac:chgData name="Salim Ogur" userId="e95c4534-509d-4460-b1fb-533b825a4c02" providerId="ADAL" clId="{EE3AB8A8-AA55-41B5-88B2-D15983569D49}" dt="2024-09-10T13:46:03.005" v="3446" actId="1076"/>
          <ac:spMkLst>
            <pc:docMk/>
            <pc:sldMk cId="3048606627" sldId="1418"/>
            <ac:spMk id="22" creationId="{5D2C4C59-F5BB-5530-D10E-B18345244FD5}"/>
          </ac:spMkLst>
        </pc:spChg>
        <pc:spChg chg="add mod">
          <ac:chgData name="Salim Ogur" userId="e95c4534-509d-4460-b1fb-533b825a4c02" providerId="ADAL" clId="{EE3AB8A8-AA55-41B5-88B2-D15983569D49}" dt="2024-09-10T13:45:59.376" v="3445" actId="14100"/>
          <ac:spMkLst>
            <pc:docMk/>
            <pc:sldMk cId="3048606627" sldId="1418"/>
            <ac:spMk id="23" creationId="{D676E4A4-4079-934B-F313-99D7581E9AA1}"/>
          </ac:spMkLst>
        </pc:spChg>
        <pc:spChg chg="add mod">
          <ac:chgData name="Salim Ogur" userId="e95c4534-509d-4460-b1fb-533b825a4c02" providerId="ADAL" clId="{EE3AB8A8-AA55-41B5-88B2-D15983569D49}" dt="2024-09-10T13:46:23.366" v="3466" actId="1076"/>
          <ac:spMkLst>
            <pc:docMk/>
            <pc:sldMk cId="3048606627" sldId="1418"/>
            <ac:spMk id="24" creationId="{04C01A7F-F697-AEAE-693E-7077A35B08A0}"/>
          </ac:spMkLst>
        </pc:spChg>
        <pc:spChg chg="add mod">
          <ac:chgData name="Salim Ogur" userId="e95c4534-509d-4460-b1fb-533b825a4c02" providerId="ADAL" clId="{EE3AB8A8-AA55-41B5-88B2-D15983569D49}" dt="2024-09-10T13:47:35.894" v="3599" actId="20577"/>
          <ac:spMkLst>
            <pc:docMk/>
            <pc:sldMk cId="3048606627" sldId="1418"/>
            <ac:spMk id="25" creationId="{8B42FB18-6415-0DE8-EA5D-B22B08D1AEA8}"/>
          </ac:spMkLst>
        </pc:spChg>
        <pc:spChg chg="add mod">
          <ac:chgData name="Salim Ogur" userId="e95c4534-509d-4460-b1fb-533b825a4c02" providerId="ADAL" clId="{EE3AB8A8-AA55-41B5-88B2-D15983569D49}" dt="2024-09-10T13:50:44.208" v="3602" actId="14100"/>
          <ac:spMkLst>
            <pc:docMk/>
            <pc:sldMk cId="3048606627" sldId="1418"/>
            <ac:spMk id="26" creationId="{C04B1BD8-2203-69F8-8659-B0ED84F92E3D}"/>
          </ac:spMkLst>
        </pc:spChg>
        <pc:spChg chg="add mod">
          <ac:chgData name="Salim Ogur" userId="e95c4534-509d-4460-b1fb-533b825a4c02" providerId="ADAL" clId="{EE3AB8A8-AA55-41B5-88B2-D15983569D49}" dt="2024-09-10T13:48:24.869" v="3601" actId="1076"/>
          <ac:spMkLst>
            <pc:docMk/>
            <pc:sldMk cId="3048606627" sldId="1418"/>
            <ac:spMk id="27" creationId="{BABAF0C0-3F19-DE4F-B8A3-DC621388C67F}"/>
          </ac:spMkLst>
        </pc:spChg>
        <pc:spChg chg="add mod">
          <ac:chgData name="Salim Ogur" userId="e95c4534-509d-4460-b1fb-533b825a4c02" providerId="ADAL" clId="{EE3AB8A8-AA55-41B5-88B2-D15983569D49}" dt="2024-09-10T13:48:24.869" v="3601" actId="1076"/>
          <ac:spMkLst>
            <pc:docMk/>
            <pc:sldMk cId="3048606627" sldId="1418"/>
            <ac:spMk id="28" creationId="{4138107D-2E05-7F92-7327-149EFB4047A2}"/>
          </ac:spMkLst>
        </pc:spChg>
        <pc:spChg chg="add mod">
          <ac:chgData name="Salim Ogur" userId="e95c4534-509d-4460-b1fb-533b825a4c02" providerId="ADAL" clId="{EE3AB8A8-AA55-41B5-88B2-D15983569D49}" dt="2024-09-10T13:48:24.869" v="3601" actId="1076"/>
          <ac:spMkLst>
            <pc:docMk/>
            <pc:sldMk cId="3048606627" sldId="1418"/>
            <ac:spMk id="29" creationId="{253C035B-84BA-6893-4721-F104D480150D}"/>
          </ac:spMkLst>
        </pc:spChg>
        <pc:spChg chg="add mod">
          <ac:chgData name="Salim Ogur" userId="e95c4534-509d-4460-b1fb-533b825a4c02" providerId="ADAL" clId="{EE3AB8A8-AA55-41B5-88B2-D15983569D49}" dt="2024-09-10T13:50:51.725" v="3603" actId="14100"/>
          <ac:spMkLst>
            <pc:docMk/>
            <pc:sldMk cId="3048606627" sldId="1418"/>
            <ac:spMk id="30" creationId="{42D5EE74-FDE0-DC20-5AD6-B2FD91AC7FD0}"/>
          </ac:spMkLst>
        </pc:spChg>
        <pc:spChg chg="add mod">
          <ac:chgData name="Salim Ogur" userId="e95c4534-509d-4460-b1fb-533b825a4c02" providerId="ADAL" clId="{EE3AB8A8-AA55-41B5-88B2-D15983569D49}" dt="2024-09-10T13:48:24.869" v="3601" actId="1076"/>
          <ac:spMkLst>
            <pc:docMk/>
            <pc:sldMk cId="3048606627" sldId="1418"/>
            <ac:spMk id="31" creationId="{4B825022-0178-C0B4-73E5-CB621648738C}"/>
          </ac:spMkLst>
        </pc:spChg>
        <pc:spChg chg="add mod">
          <ac:chgData name="Salim Ogur" userId="e95c4534-509d-4460-b1fb-533b825a4c02" providerId="ADAL" clId="{EE3AB8A8-AA55-41B5-88B2-D15983569D49}" dt="2024-09-10T13:48:24.869" v="3601" actId="1076"/>
          <ac:spMkLst>
            <pc:docMk/>
            <pc:sldMk cId="3048606627" sldId="1418"/>
            <ac:spMk id="32" creationId="{2FA4D7B7-47CF-83FE-819C-D698AD45E1F2}"/>
          </ac:spMkLst>
        </pc:spChg>
        <pc:spChg chg="add mod">
          <ac:chgData name="Salim Ogur" userId="e95c4534-509d-4460-b1fb-533b825a4c02" providerId="ADAL" clId="{EE3AB8A8-AA55-41B5-88B2-D15983569D49}" dt="2024-09-10T13:48:24.869" v="3601" actId="1076"/>
          <ac:spMkLst>
            <pc:docMk/>
            <pc:sldMk cId="3048606627" sldId="1418"/>
            <ac:spMk id="33" creationId="{1EFBB745-EE0B-0F6D-4F8F-CFBB32A86886}"/>
          </ac:spMkLst>
        </pc:spChg>
        <pc:picChg chg="del">
          <ac:chgData name="Salim Ogur" userId="e95c4534-509d-4460-b1fb-533b825a4c02" providerId="ADAL" clId="{EE3AB8A8-AA55-41B5-88B2-D15983569D49}" dt="2024-09-10T13:35:13.739" v="2980" actId="478"/>
          <ac:picMkLst>
            <pc:docMk/>
            <pc:sldMk cId="3048606627" sldId="1418"/>
            <ac:picMk id="4" creationId="{61862E23-3AD9-3599-882F-979BC5BD1D05}"/>
          </ac:picMkLst>
        </pc:picChg>
        <pc:picChg chg="add mod">
          <ac:chgData name="Salim Ogur" userId="e95c4534-509d-4460-b1fb-533b825a4c02" providerId="ADAL" clId="{EE3AB8A8-AA55-41B5-88B2-D15983569D49}" dt="2024-09-10T13:40:19.910" v="3329" actId="14100"/>
          <ac:picMkLst>
            <pc:docMk/>
            <pc:sldMk cId="3048606627" sldId="1418"/>
            <ac:picMk id="7" creationId="{ABD8ECDD-9789-8AB3-DDA7-E6C3B8431884}"/>
          </ac:picMkLst>
        </pc:picChg>
        <pc:picChg chg="del">
          <ac:chgData name="Salim Ogur" userId="e95c4534-509d-4460-b1fb-533b825a4c02" providerId="ADAL" clId="{EE3AB8A8-AA55-41B5-88B2-D15983569D49}" dt="2024-09-10T13:35:06.660" v="2977" actId="478"/>
          <ac:picMkLst>
            <pc:docMk/>
            <pc:sldMk cId="3048606627" sldId="1418"/>
            <ac:picMk id="8" creationId="{137349F4-AF9B-BCEA-5425-C41A3E96C9FC}"/>
          </ac:picMkLst>
        </pc:picChg>
        <pc:picChg chg="add mod">
          <ac:chgData name="Salim Ogur" userId="e95c4534-509d-4460-b1fb-533b825a4c02" providerId="ADAL" clId="{EE3AB8A8-AA55-41B5-88B2-D15983569D49}" dt="2024-09-10T13:40:17.227" v="3327" actId="1076"/>
          <ac:picMkLst>
            <pc:docMk/>
            <pc:sldMk cId="3048606627" sldId="1418"/>
            <ac:picMk id="10" creationId="{A435768C-95F3-9725-5835-0E04F523046F}"/>
          </ac:picMkLst>
        </pc:picChg>
        <pc:picChg chg="del">
          <ac:chgData name="Salim Ogur" userId="e95c4534-509d-4460-b1fb-533b825a4c02" providerId="ADAL" clId="{EE3AB8A8-AA55-41B5-88B2-D15983569D49}" dt="2024-09-10T13:35:24.625" v="2984" actId="478"/>
          <ac:picMkLst>
            <pc:docMk/>
            <pc:sldMk cId="3048606627" sldId="1418"/>
            <ac:picMk id="12" creationId="{60FE7735-5311-4D8E-B01D-E8CF4D66B302}"/>
          </ac:picMkLst>
        </pc:picChg>
        <pc:picChg chg="del">
          <ac:chgData name="Salim Ogur" userId="e95c4534-509d-4460-b1fb-533b825a4c02" providerId="ADAL" clId="{EE3AB8A8-AA55-41B5-88B2-D15983569D49}" dt="2024-09-10T13:35:08.649" v="2978" actId="478"/>
          <ac:picMkLst>
            <pc:docMk/>
            <pc:sldMk cId="3048606627" sldId="1418"/>
            <ac:picMk id="14" creationId="{316542B3-9842-6B90-6090-60BD8C1F33D0}"/>
          </ac:picMkLst>
        </pc:picChg>
        <pc:cxnChg chg="del">
          <ac:chgData name="Salim Ogur" userId="e95c4534-509d-4460-b1fb-533b825a4c02" providerId="ADAL" clId="{EE3AB8A8-AA55-41B5-88B2-D15983569D49}" dt="2024-09-10T13:35:15.955" v="2981" actId="478"/>
          <ac:cxnSpMkLst>
            <pc:docMk/>
            <pc:sldMk cId="3048606627" sldId="1418"/>
            <ac:cxnSpMk id="15" creationId="{F7FA6523-0230-1B8B-EFEE-615B652412E9}"/>
          </ac:cxnSpMkLst>
        </pc:cxnChg>
        <pc:cxnChg chg="del">
          <ac:chgData name="Salim Ogur" userId="e95c4534-509d-4460-b1fb-533b825a4c02" providerId="ADAL" clId="{EE3AB8A8-AA55-41B5-88B2-D15983569D49}" dt="2024-09-10T13:35:22.898" v="2983" actId="478"/>
          <ac:cxnSpMkLst>
            <pc:docMk/>
            <pc:sldMk cId="3048606627" sldId="1418"/>
            <ac:cxnSpMk id="16" creationId="{AC6744E4-F2BC-5649-2EF5-22ED655A57B5}"/>
          </ac:cxnSpMkLst>
        </pc:cxnChg>
      </pc:sldChg>
      <pc:sldChg chg="addSp delSp modSp add mod modAnim">
        <pc:chgData name="Salim Ogur" userId="e95c4534-509d-4460-b1fb-533b825a4c02" providerId="ADAL" clId="{EE3AB8A8-AA55-41B5-88B2-D15983569D49}" dt="2024-09-11T12:49:13.939" v="4372" actId="2711"/>
        <pc:sldMkLst>
          <pc:docMk/>
          <pc:sldMk cId="640096985" sldId="1419"/>
        </pc:sldMkLst>
        <pc:spChg chg="mod">
          <ac:chgData name="Salim Ogur" userId="e95c4534-509d-4460-b1fb-533b825a4c02" providerId="ADAL" clId="{EE3AB8A8-AA55-41B5-88B2-D15983569D49}" dt="2024-09-11T12:49:13.939" v="4372" actId="2711"/>
          <ac:spMkLst>
            <pc:docMk/>
            <pc:sldMk cId="640096985" sldId="1419"/>
            <ac:spMk id="2" creationId="{0BCE54E2-6FFB-0EA1-BD2E-B2800368B8AB}"/>
          </ac:spMkLst>
        </pc:spChg>
        <pc:spChg chg="mod">
          <ac:chgData name="Salim Ogur" userId="e95c4534-509d-4460-b1fb-533b825a4c02" providerId="ADAL" clId="{EE3AB8A8-AA55-41B5-88B2-D15983569D49}" dt="2024-09-10T13:57:11.953" v="3717" actId="20577"/>
          <ac:spMkLst>
            <pc:docMk/>
            <pc:sldMk cId="640096985" sldId="1419"/>
            <ac:spMk id="6" creationId="{9C2485AC-0EB7-929F-9972-1D7BC886A091}"/>
          </ac:spMkLst>
        </pc:spChg>
        <pc:spChg chg="add del mod">
          <ac:chgData name="Salim Ogur" userId="e95c4534-509d-4460-b1fb-533b825a4c02" providerId="ADAL" clId="{EE3AB8A8-AA55-41B5-88B2-D15983569D49}" dt="2024-09-10T15:28:57.228" v="4265" actId="1076"/>
          <ac:spMkLst>
            <pc:docMk/>
            <pc:sldMk cId="640096985" sldId="1419"/>
            <ac:spMk id="8" creationId="{7C42190E-3F4D-3A43-D9D4-CDE63B7FC3AB}"/>
          </ac:spMkLst>
        </pc:spChg>
        <pc:spChg chg="add mod">
          <ac:chgData name="Salim Ogur" userId="e95c4534-509d-4460-b1fb-533b825a4c02" providerId="ADAL" clId="{EE3AB8A8-AA55-41B5-88B2-D15983569D49}" dt="2024-09-10T15:38:51.914" v="4359" actId="1076"/>
          <ac:spMkLst>
            <pc:docMk/>
            <pc:sldMk cId="640096985" sldId="1419"/>
            <ac:spMk id="9" creationId="{BBE6F4F4-36E2-8054-3857-7C63D44569D9}"/>
          </ac:spMkLst>
        </pc:spChg>
        <pc:spChg chg="del">
          <ac:chgData name="Salim Ogur" userId="e95c4534-509d-4460-b1fb-533b825a4c02" providerId="ADAL" clId="{EE3AB8A8-AA55-41B5-88B2-D15983569D49}" dt="2024-09-10T13:56:40.720" v="3654" actId="478"/>
          <ac:spMkLst>
            <pc:docMk/>
            <pc:sldMk cId="640096985" sldId="1419"/>
            <ac:spMk id="11" creationId="{B00EE5F4-FBF9-C9A0-5863-0DD24869CBFC}"/>
          </ac:spMkLst>
        </pc:spChg>
        <pc:spChg chg="del">
          <ac:chgData name="Salim Ogur" userId="e95c4534-509d-4460-b1fb-533b825a4c02" providerId="ADAL" clId="{EE3AB8A8-AA55-41B5-88B2-D15983569D49}" dt="2024-09-10T13:56:40.720" v="3654" actId="478"/>
          <ac:spMkLst>
            <pc:docMk/>
            <pc:sldMk cId="640096985" sldId="1419"/>
            <ac:spMk id="13" creationId="{422B0CBA-2579-C65D-CC1A-38F37F63DF9B}"/>
          </ac:spMkLst>
        </pc:spChg>
        <pc:spChg chg="del">
          <ac:chgData name="Salim Ogur" userId="e95c4534-509d-4460-b1fb-533b825a4c02" providerId="ADAL" clId="{EE3AB8A8-AA55-41B5-88B2-D15983569D49}" dt="2024-09-10T13:56:40.720" v="3654" actId="478"/>
          <ac:spMkLst>
            <pc:docMk/>
            <pc:sldMk cId="640096985" sldId="1419"/>
            <ac:spMk id="19" creationId="{30DBDB66-9C08-0C8A-F18B-E2E001D31C79}"/>
          </ac:spMkLst>
        </pc:spChg>
        <pc:spChg chg="del">
          <ac:chgData name="Salim Ogur" userId="e95c4534-509d-4460-b1fb-533b825a4c02" providerId="ADAL" clId="{EE3AB8A8-AA55-41B5-88B2-D15983569D49}" dt="2024-09-10T13:56:40.720" v="3654" actId="478"/>
          <ac:spMkLst>
            <pc:docMk/>
            <pc:sldMk cId="640096985" sldId="1419"/>
            <ac:spMk id="20" creationId="{34856306-46C5-EDE5-D4A6-23CF61182E24}"/>
          </ac:spMkLst>
        </pc:spChg>
        <pc:spChg chg="del">
          <ac:chgData name="Salim Ogur" userId="e95c4534-509d-4460-b1fb-533b825a4c02" providerId="ADAL" clId="{EE3AB8A8-AA55-41B5-88B2-D15983569D49}" dt="2024-09-10T13:56:40.720" v="3654" actId="478"/>
          <ac:spMkLst>
            <pc:docMk/>
            <pc:sldMk cId="640096985" sldId="1419"/>
            <ac:spMk id="21" creationId="{3FD75087-8CD1-4EE9-67F3-2FD14CBDA861}"/>
          </ac:spMkLst>
        </pc:spChg>
        <pc:spChg chg="del">
          <ac:chgData name="Salim Ogur" userId="e95c4534-509d-4460-b1fb-533b825a4c02" providerId="ADAL" clId="{EE3AB8A8-AA55-41B5-88B2-D15983569D49}" dt="2024-09-10T13:56:40.720" v="3654" actId="478"/>
          <ac:spMkLst>
            <pc:docMk/>
            <pc:sldMk cId="640096985" sldId="1419"/>
            <ac:spMk id="22" creationId="{5D2C4C59-F5BB-5530-D10E-B18345244FD5}"/>
          </ac:spMkLst>
        </pc:spChg>
        <pc:spChg chg="del">
          <ac:chgData name="Salim Ogur" userId="e95c4534-509d-4460-b1fb-533b825a4c02" providerId="ADAL" clId="{EE3AB8A8-AA55-41B5-88B2-D15983569D49}" dt="2024-09-10T13:56:40.720" v="3654" actId="478"/>
          <ac:spMkLst>
            <pc:docMk/>
            <pc:sldMk cId="640096985" sldId="1419"/>
            <ac:spMk id="23" creationId="{D676E4A4-4079-934B-F313-99D7581E9AA1}"/>
          </ac:spMkLst>
        </pc:spChg>
        <pc:spChg chg="del">
          <ac:chgData name="Salim Ogur" userId="e95c4534-509d-4460-b1fb-533b825a4c02" providerId="ADAL" clId="{EE3AB8A8-AA55-41B5-88B2-D15983569D49}" dt="2024-09-10T13:56:40.720" v="3654" actId="478"/>
          <ac:spMkLst>
            <pc:docMk/>
            <pc:sldMk cId="640096985" sldId="1419"/>
            <ac:spMk id="24" creationId="{04C01A7F-F697-AEAE-693E-7077A35B08A0}"/>
          </ac:spMkLst>
        </pc:spChg>
        <pc:spChg chg="del">
          <ac:chgData name="Salim Ogur" userId="e95c4534-509d-4460-b1fb-533b825a4c02" providerId="ADAL" clId="{EE3AB8A8-AA55-41B5-88B2-D15983569D49}" dt="2024-09-10T13:56:40.720" v="3654" actId="478"/>
          <ac:spMkLst>
            <pc:docMk/>
            <pc:sldMk cId="640096985" sldId="1419"/>
            <ac:spMk id="25" creationId="{8B42FB18-6415-0DE8-EA5D-B22B08D1AEA8}"/>
          </ac:spMkLst>
        </pc:spChg>
        <pc:spChg chg="del">
          <ac:chgData name="Salim Ogur" userId="e95c4534-509d-4460-b1fb-533b825a4c02" providerId="ADAL" clId="{EE3AB8A8-AA55-41B5-88B2-D15983569D49}" dt="2024-09-10T13:56:40.720" v="3654" actId="478"/>
          <ac:spMkLst>
            <pc:docMk/>
            <pc:sldMk cId="640096985" sldId="1419"/>
            <ac:spMk id="26" creationId="{C04B1BD8-2203-69F8-8659-B0ED84F92E3D}"/>
          </ac:spMkLst>
        </pc:spChg>
        <pc:spChg chg="del">
          <ac:chgData name="Salim Ogur" userId="e95c4534-509d-4460-b1fb-533b825a4c02" providerId="ADAL" clId="{EE3AB8A8-AA55-41B5-88B2-D15983569D49}" dt="2024-09-10T13:56:40.720" v="3654" actId="478"/>
          <ac:spMkLst>
            <pc:docMk/>
            <pc:sldMk cId="640096985" sldId="1419"/>
            <ac:spMk id="27" creationId="{BABAF0C0-3F19-DE4F-B8A3-DC621388C67F}"/>
          </ac:spMkLst>
        </pc:spChg>
        <pc:spChg chg="del">
          <ac:chgData name="Salim Ogur" userId="e95c4534-509d-4460-b1fb-533b825a4c02" providerId="ADAL" clId="{EE3AB8A8-AA55-41B5-88B2-D15983569D49}" dt="2024-09-10T13:56:40.720" v="3654" actId="478"/>
          <ac:spMkLst>
            <pc:docMk/>
            <pc:sldMk cId="640096985" sldId="1419"/>
            <ac:spMk id="28" creationId="{4138107D-2E05-7F92-7327-149EFB4047A2}"/>
          </ac:spMkLst>
        </pc:spChg>
        <pc:spChg chg="del">
          <ac:chgData name="Salim Ogur" userId="e95c4534-509d-4460-b1fb-533b825a4c02" providerId="ADAL" clId="{EE3AB8A8-AA55-41B5-88B2-D15983569D49}" dt="2024-09-10T13:56:40.720" v="3654" actId="478"/>
          <ac:spMkLst>
            <pc:docMk/>
            <pc:sldMk cId="640096985" sldId="1419"/>
            <ac:spMk id="29" creationId="{253C035B-84BA-6893-4721-F104D480150D}"/>
          </ac:spMkLst>
        </pc:spChg>
        <pc:spChg chg="del">
          <ac:chgData name="Salim Ogur" userId="e95c4534-509d-4460-b1fb-533b825a4c02" providerId="ADAL" clId="{EE3AB8A8-AA55-41B5-88B2-D15983569D49}" dt="2024-09-10T13:56:40.720" v="3654" actId="478"/>
          <ac:spMkLst>
            <pc:docMk/>
            <pc:sldMk cId="640096985" sldId="1419"/>
            <ac:spMk id="30" creationId="{42D5EE74-FDE0-DC20-5AD6-B2FD91AC7FD0}"/>
          </ac:spMkLst>
        </pc:spChg>
        <pc:spChg chg="del">
          <ac:chgData name="Salim Ogur" userId="e95c4534-509d-4460-b1fb-533b825a4c02" providerId="ADAL" clId="{EE3AB8A8-AA55-41B5-88B2-D15983569D49}" dt="2024-09-10T13:56:40.720" v="3654" actId="478"/>
          <ac:spMkLst>
            <pc:docMk/>
            <pc:sldMk cId="640096985" sldId="1419"/>
            <ac:spMk id="31" creationId="{4B825022-0178-C0B4-73E5-CB621648738C}"/>
          </ac:spMkLst>
        </pc:spChg>
        <pc:spChg chg="del">
          <ac:chgData name="Salim Ogur" userId="e95c4534-509d-4460-b1fb-533b825a4c02" providerId="ADAL" clId="{EE3AB8A8-AA55-41B5-88B2-D15983569D49}" dt="2024-09-10T13:56:40.720" v="3654" actId="478"/>
          <ac:spMkLst>
            <pc:docMk/>
            <pc:sldMk cId="640096985" sldId="1419"/>
            <ac:spMk id="32" creationId="{2FA4D7B7-47CF-83FE-819C-D698AD45E1F2}"/>
          </ac:spMkLst>
        </pc:spChg>
        <pc:spChg chg="del">
          <ac:chgData name="Salim Ogur" userId="e95c4534-509d-4460-b1fb-533b825a4c02" providerId="ADAL" clId="{EE3AB8A8-AA55-41B5-88B2-D15983569D49}" dt="2024-09-10T13:56:40.720" v="3654" actId="478"/>
          <ac:spMkLst>
            <pc:docMk/>
            <pc:sldMk cId="640096985" sldId="1419"/>
            <ac:spMk id="33" creationId="{1EFBB745-EE0B-0F6D-4F8F-CFBB32A86886}"/>
          </ac:spMkLst>
        </pc:spChg>
        <pc:spChg chg="add del mod">
          <ac:chgData name="Salim Ogur" userId="e95c4534-509d-4460-b1fb-533b825a4c02" providerId="ADAL" clId="{EE3AB8A8-AA55-41B5-88B2-D15983569D49}" dt="2024-09-10T14:17:05.690" v="4235" actId="478"/>
          <ac:spMkLst>
            <pc:docMk/>
            <pc:sldMk cId="640096985" sldId="1419"/>
            <ac:spMk id="63" creationId="{817FAC74-1C69-9B48-3B0F-F6356C8F3C5B}"/>
          </ac:spMkLst>
        </pc:spChg>
        <pc:spChg chg="add mod">
          <ac:chgData name="Salim Ogur" userId="e95c4534-509d-4460-b1fb-533b825a4c02" providerId="ADAL" clId="{EE3AB8A8-AA55-41B5-88B2-D15983569D49}" dt="2024-09-10T15:28:53.271" v="4264" actId="14100"/>
          <ac:spMkLst>
            <pc:docMk/>
            <pc:sldMk cId="640096985" sldId="1419"/>
            <ac:spMk id="72" creationId="{74223763-CA80-63CD-5EF8-F2935ECB747D}"/>
          </ac:spMkLst>
        </pc:spChg>
        <pc:spChg chg="add mod">
          <ac:chgData name="Salim Ogur" userId="e95c4534-509d-4460-b1fb-533b825a4c02" providerId="ADAL" clId="{EE3AB8A8-AA55-41B5-88B2-D15983569D49}" dt="2024-09-10T15:39:02.909" v="4360" actId="1076"/>
          <ac:spMkLst>
            <pc:docMk/>
            <pc:sldMk cId="640096985" sldId="1419"/>
            <ac:spMk id="80" creationId="{2A12CE1B-A364-AE40-4347-418DD3A6F54F}"/>
          </ac:spMkLst>
        </pc:spChg>
        <pc:spChg chg="add mod">
          <ac:chgData name="Salim Ogur" userId="e95c4534-509d-4460-b1fb-533b825a4c02" providerId="ADAL" clId="{EE3AB8A8-AA55-41B5-88B2-D15983569D49}" dt="2024-09-11T12:48:23.723" v="4366"/>
          <ac:spMkLst>
            <pc:docMk/>
            <pc:sldMk cId="640096985" sldId="1419"/>
            <ac:spMk id="83" creationId="{97470BAA-D343-C4CC-02F9-107B3A2C018E}"/>
          </ac:spMkLst>
        </pc:spChg>
        <pc:grpChg chg="add del mod">
          <ac:chgData name="Salim Ogur" userId="e95c4534-509d-4460-b1fb-533b825a4c02" providerId="ADAL" clId="{EE3AB8A8-AA55-41B5-88B2-D15983569D49}" dt="2024-09-10T14:12:52.129" v="4197"/>
          <ac:grpSpMkLst>
            <pc:docMk/>
            <pc:sldMk cId="640096985" sldId="1419"/>
            <ac:grpSpMk id="43" creationId="{0A2B7F32-1668-5BD3-0774-CC790C45284E}"/>
          </ac:grpSpMkLst>
        </pc:grpChg>
        <pc:grpChg chg="mod">
          <ac:chgData name="Salim Ogur" userId="e95c4534-509d-4460-b1fb-533b825a4c02" providerId="ADAL" clId="{EE3AB8A8-AA55-41B5-88B2-D15983569D49}" dt="2024-09-10T14:12:52.129" v="4197"/>
          <ac:grpSpMkLst>
            <pc:docMk/>
            <pc:sldMk cId="640096985" sldId="1419"/>
            <ac:grpSpMk id="44" creationId="{CB3DF8BC-3927-E024-B0DD-171FC340A07C}"/>
          </ac:grpSpMkLst>
        </pc:grpChg>
        <pc:grpChg chg="mod">
          <ac:chgData name="Salim Ogur" userId="e95c4534-509d-4460-b1fb-533b825a4c02" providerId="ADAL" clId="{EE3AB8A8-AA55-41B5-88B2-D15983569D49}" dt="2024-09-10T14:12:13.097" v="4187"/>
          <ac:grpSpMkLst>
            <pc:docMk/>
            <pc:sldMk cId="640096985" sldId="1419"/>
            <ac:grpSpMk id="50" creationId="{0AFDF04D-6EC0-0E45-EC3D-07EDF5D3F378}"/>
          </ac:grpSpMkLst>
        </pc:grpChg>
        <pc:picChg chg="add mod">
          <ac:chgData name="Salim Ogur" userId="e95c4534-509d-4460-b1fb-533b825a4c02" providerId="ADAL" clId="{EE3AB8A8-AA55-41B5-88B2-D15983569D49}" dt="2024-09-10T14:11:07.215" v="4171" actId="1076"/>
          <ac:picMkLst>
            <pc:docMk/>
            <pc:sldMk cId="640096985" sldId="1419"/>
            <ac:picMk id="4" creationId="{7D7A7D30-7B24-8A1E-CFDA-F2882C871F20}"/>
          </ac:picMkLst>
        </pc:picChg>
        <pc:picChg chg="del">
          <ac:chgData name="Salim Ogur" userId="e95c4534-509d-4460-b1fb-533b825a4c02" providerId="ADAL" clId="{EE3AB8A8-AA55-41B5-88B2-D15983569D49}" dt="2024-09-10T13:56:40.720" v="3654" actId="478"/>
          <ac:picMkLst>
            <pc:docMk/>
            <pc:sldMk cId="640096985" sldId="1419"/>
            <ac:picMk id="7" creationId="{ABD8ECDD-9789-8AB3-DDA7-E6C3B8431884}"/>
          </ac:picMkLst>
        </pc:picChg>
        <pc:picChg chg="del">
          <ac:chgData name="Salim Ogur" userId="e95c4534-509d-4460-b1fb-533b825a4c02" providerId="ADAL" clId="{EE3AB8A8-AA55-41B5-88B2-D15983569D49}" dt="2024-09-10T13:56:40.720" v="3654" actId="478"/>
          <ac:picMkLst>
            <pc:docMk/>
            <pc:sldMk cId="640096985" sldId="1419"/>
            <ac:picMk id="10" creationId="{A435768C-95F3-9725-5835-0E04F523046F}"/>
          </ac:picMkLst>
        </pc:picChg>
        <pc:inkChg chg="add del">
          <ac:chgData name="Salim Ogur" userId="e95c4534-509d-4460-b1fb-533b825a4c02" providerId="ADAL" clId="{EE3AB8A8-AA55-41B5-88B2-D15983569D49}" dt="2024-09-10T14:08:43.270" v="4148" actId="9405"/>
          <ac:inkMkLst>
            <pc:docMk/>
            <pc:sldMk cId="640096985" sldId="1419"/>
            <ac:inkMk id="12" creationId="{79D32986-DEA1-F8C1-DB5A-F8DBDEFAD15F}"/>
          </ac:inkMkLst>
        </pc:inkChg>
        <pc:inkChg chg="add">
          <ac:chgData name="Salim Ogur" userId="e95c4534-509d-4460-b1fb-533b825a4c02" providerId="ADAL" clId="{EE3AB8A8-AA55-41B5-88B2-D15983569D49}" dt="2024-09-10T14:08:52.510" v="4149" actId="9405"/>
          <ac:inkMkLst>
            <pc:docMk/>
            <pc:sldMk cId="640096985" sldId="1419"/>
            <ac:inkMk id="14" creationId="{5F43AB2A-95FF-0AC0-10B4-D07CB61FC008}"/>
          </ac:inkMkLst>
        </pc:inkChg>
        <pc:inkChg chg="add del">
          <ac:chgData name="Salim Ogur" userId="e95c4534-509d-4460-b1fb-533b825a4c02" providerId="ADAL" clId="{EE3AB8A8-AA55-41B5-88B2-D15983569D49}" dt="2024-09-10T14:09:21.998" v="4151" actId="9405"/>
          <ac:inkMkLst>
            <pc:docMk/>
            <pc:sldMk cId="640096985" sldId="1419"/>
            <ac:inkMk id="15" creationId="{06E82ADD-0A4E-3581-156D-D8F8B9FD0DCE}"/>
          </ac:inkMkLst>
        </pc:inkChg>
        <pc:inkChg chg="add del">
          <ac:chgData name="Salim Ogur" userId="e95c4534-509d-4460-b1fb-533b825a4c02" providerId="ADAL" clId="{EE3AB8A8-AA55-41B5-88B2-D15983569D49}" dt="2024-09-10T14:09:40.552" v="4153" actId="9405"/>
          <ac:inkMkLst>
            <pc:docMk/>
            <pc:sldMk cId="640096985" sldId="1419"/>
            <ac:inkMk id="16" creationId="{245BE098-9564-F331-C1CF-5DEA5697FB5F}"/>
          </ac:inkMkLst>
        </pc:inkChg>
        <pc:inkChg chg="add del">
          <ac:chgData name="Salim Ogur" userId="e95c4534-509d-4460-b1fb-533b825a4c02" providerId="ADAL" clId="{EE3AB8A8-AA55-41B5-88B2-D15983569D49}" dt="2024-09-10T14:09:56.802" v="4157" actId="9405"/>
          <ac:inkMkLst>
            <pc:docMk/>
            <pc:sldMk cId="640096985" sldId="1419"/>
            <ac:inkMk id="17" creationId="{71F25AF1-D719-D288-6A71-3DACF176A8BF}"/>
          </ac:inkMkLst>
        </pc:inkChg>
        <pc:inkChg chg="add del">
          <ac:chgData name="Salim Ogur" userId="e95c4534-509d-4460-b1fb-533b825a4c02" providerId="ADAL" clId="{EE3AB8A8-AA55-41B5-88B2-D15983569D49}" dt="2024-09-10T14:09:55.626" v="4156" actId="9405"/>
          <ac:inkMkLst>
            <pc:docMk/>
            <pc:sldMk cId="640096985" sldId="1419"/>
            <ac:inkMk id="18" creationId="{54DC6548-2B11-CE8E-5ECF-4897BFD78D87}"/>
          </ac:inkMkLst>
        </pc:inkChg>
        <pc:inkChg chg="add del">
          <ac:chgData name="Salim Ogur" userId="e95c4534-509d-4460-b1fb-533b825a4c02" providerId="ADAL" clId="{EE3AB8A8-AA55-41B5-88B2-D15983569D49}" dt="2024-09-10T14:10:04.020" v="4159" actId="9405"/>
          <ac:inkMkLst>
            <pc:docMk/>
            <pc:sldMk cId="640096985" sldId="1419"/>
            <ac:inkMk id="34" creationId="{75159D1C-A018-EA19-8D46-C8D02348371A}"/>
          </ac:inkMkLst>
        </pc:inkChg>
        <pc:inkChg chg="add del">
          <ac:chgData name="Salim Ogur" userId="e95c4534-509d-4460-b1fb-533b825a4c02" providerId="ADAL" clId="{EE3AB8A8-AA55-41B5-88B2-D15983569D49}" dt="2024-09-10T14:10:20.223" v="4161" actId="9405"/>
          <ac:inkMkLst>
            <pc:docMk/>
            <pc:sldMk cId="640096985" sldId="1419"/>
            <ac:inkMk id="35" creationId="{71E308A5-36B9-6FE2-6FFF-E48101E125B3}"/>
          </ac:inkMkLst>
        </pc:inkChg>
        <pc:inkChg chg="add del">
          <ac:chgData name="Salim Ogur" userId="e95c4534-509d-4460-b1fb-533b825a4c02" providerId="ADAL" clId="{EE3AB8A8-AA55-41B5-88B2-D15983569D49}" dt="2024-09-10T14:10:24.914" v="4163" actId="9405"/>
          <ac:inkMkLst>
            <pc:docMk/>
            <pc:sldMk cId="640096985" sldId="1419"/>
            <ac:inkMk id="36" creationId="{2244C3E4-A80C-15BA-D8A6-58BA000B19C5}"/>
          </ac:inkMkLst>
        </pc:inkChg>
        <pc:inkChg chg="add del">
          <ac:chgData name="Salim Ogur" userId="e95c4534-509d-4460-b1fb-533b825a4c02" providerId="ADAL" clId="{EE3AB8A8-AA55-41B5-88B2-D15983569D49}" dt="2024-09-10T14:10:48.742" v="4165" actId="9405"/>
          <ac:inkMkLst>
            <pc:docMk/>
            <pc:sldMk cId="640096985" sldId="1419"/>
            <ac:inkMk id="37" creationId="{89AF2C62-7705-3AD0-BBD1-62410F1F1AE9}"/>
          </ac:inkMkLst>
        </pc:inkChg>
        <pc:inkChg chg="add del">
          <ac:chgData name="Salim Ogur" userId="e95c4534-509d-4460-b1fb-533b825a4c02" providerId="ADAL" clId="{EE3AB8A8-AA55-41B5-88B2-D15983569D49}" dt="2024-09-10T14:10:53.717" v="4167" actId="9405"/>
          <ac:inkMkLst>
            <pc:docMk/>
            <pc:sldMk cId="640096985" sldId="1419"/>
            <ac:inkMk id="38" creationId="{D9BF663B-E9FB-B559-3A34-F0B01AFEDBDA}"/>
          </ac:inkMkLst>
        </pc:inkChg>
        <pc:inkChg chg="add del">
          <ac:chgData name="Salim Ogur" userId="e95c4534-509d-4460-b1fb-533b825a4c02" providerId="ADAL" clId="{EE3AB8A8-AA55-41B5-88B2-D15983569D49}" dt="2024-09-10T14:11:32.262" v="4175" actId="9405"/>
          <ac:inkMkLst>
            <pc:docMk/>
            <pc:sldMk cId="640096985" sldId="1419"/>
            <ac:inkMk id="39" creationId="{EC28DD98-FC23-1AC1-043F-2AFAE15BB206}"/>
          </ac:inkMkLst>
        </pc:inkChg>
        <pc:inkChg chg="add del mod">
          <ac:chgData name="Salim Ogur" userId="e95c4534-509d-4460-b1fb-533b825a4c02" providerId="ADAL" clId="{EE3AB8A8-AA55-41B5-88B2-D15983569D49}" dt="2024-09-10T14:12:52.509" v="4199" actId="9405"/>
          <ac:inkMkLst>
            <pc:docMk/>
            <pc:sldMk cId="640096985" sldId="1419"/>
            <ac:inkMk id="40" creationId="{37FD4E1C-B78B-B48F-508F-FCC76FB8FDDC}"/>
          </ac:inkMkLst>
        </pc:inkChg>
        <pc:inkChg chg="add del mod">
          <ac:chgData name="Salim Ogur" userId="e95c4534-509d-4460-b1fb-533b825a4c02" providerId="ADAL" clId="{EE3AB8A8-AA55-41B5-88B2-D15983569D49}" dt="2024-09-10T14:12:52.324" v="4198" actId="9405"/>
          <ac:inkMkLst>
            <pc:docMk/>
            <pc:sldMk cId="640096985" sldId="1419"/>
            <ac:inkMk id="41" creationId="{1D4A5BD9-664B-B6C0-F37F-EE078B88154A}"/>
          </ac:inkMkLst>
        </pc:inkChg>
        <pc:inkChg chg="add del mod">
          <ac:chgData name="Salim Ogur" userId="e95c4534-509d-4460-b1fb-533b825a4c02" providerId="ADAL" clId="{EE3AB8A8-AA55-41B5-88B2-D15983569D49}" dt="2024-09-10T14:12:52.129" v="4197"/>
          <ac:inkMkLst>
            <pc:docMk/>
            <pc:sldMk cId="640096985" sldId="1419"/>
            <ac:inkMk id="42" creationId="{9A42122E-43C9-2847-EE55-A44C0F2A07B0}"/>
          </ac:inkMkLst>
        </pc:inkChg>
        <pc:inkChg chg="add del">
          <ac:chgData name="Salim Ogur" userId="e95c4534-509d-4460-b1fb-533b825a4c02" providerId="ADAL" clId="{EE3AB8A8-AA55-41B5-88B2-D15983569D49}" dt="2024-09-10T14:12:51.897" v="4195" actId="9405"/>
          <ac:inkMkLst>
            <pc:docMk/>
            <pc:sldMk cId="640096985" sldId="1419"/>
            <ac:inkMk id="45" creationId="{8E95A4DC-14CD-12F3-9032-4115FD784E9D}"/>
          </ac:inkMkLst>
        </pc:inkChg>
        <pc:inkChg chg="add del mod">
          <ac:chgData name="Salim Ogur" userId="e95c4534-509d-4460-b1fb-533b825a4c02" providerId="ADAL" clId="{EE3AB8A8-AA55-41B5-88B2-D15983569D49}" dt="2024-09-10T14:12:14.491" v="4190" actId="9405"/>
          <ac:inkMkLst>
            <pc:docMk/>
            <pc:sldMk cId="640096985" sldId="1419"/>
            <ac:inkMk id="46" creationId="{69944CC6-8298-ED8D-7E2E-CB8E6D98F28F}"/>
          </ac:inkMkLst>
        </pc:inkChg>
        <pc:inkChg chg="add del mod">
          <ac:chgData name="Salim Ogur" userId="e95c4534-509d-4460-b1fb-533b825a4c02" providerId="ADAL" clId="{EE3AB8A8-AA55-41B5-88B2-D15983569D49}" dt="2024-09-10T14:12:13.974" v="4189" actId="9405"/>
          <ac:inkMkLst>
            <pc:docMk/>
            <pc:sldMk cId="640096985" sldId="1419"/>
            <ac:inkMk id="47" creationId="{0861AF44-E2F5-BCAA-15DD-1E21FAC560DE}"/>
          </ac:inkMkLst>
        </pc:inkChg>
        <pc:inkChg chg="add del mod">
          <ac:chgData name="Salim Ogur" userId="e95c4534-509d-4460-b1fb-533b825a4c02" providerId="ADAL" clId="{EE3AB8A8-AA55-41B5-88B2-D15983569D49}" dt="2024-09-10T14:12:13.566" v="4188" actId="9405"/>
          <ac:inkMkLst>
            <pc:docMk/>
            <pc:sldMk cId="640096985" sldId="1419"/>
            <ac:inkMk id="48" creationId="{D7CED5E2-93FD-7951-3AAB-2E806C660CCE}"/>
          </ac:inkMkLst>
        </pc:inkChg>
        <pc:inkChg chg="add del mod">
          <ac:chgData name="Salim Ogur" userId="e95c4534-509d-4460-b1fb-533b825a4c02" providerId="ADAL" clId="{EE3AB8A8-AA55-41B5-88B2-D15983569D49}" dt="2024-09-10T14:12:13.097" v="4187"/>
          <ac:inkMkLst>
            <pc:docMk/>
            <pc:sldMk cId="640096985" sldId="1419"/>
            <ac:inkMk id="49" creationId="{D5C6F28F-A8A4-63A5-7DB2-054A26395ED5}"/>
          </ac:inkMkLst>
        </pc:inkChg>
        <pc:inkChg chg="add del">
          <ac:chgData name="Salim Ogur" userId="e95c4534-509d-4460-b1fb-533b825a4c02" providerId="ADAL" clId="{EE3AB8A8-AA55-41B5-88B2-D15983569D49}" dt="2024-09-10T14:12:51.557" v="4194" actId="9405"/>
          <ac:inkMkLst>
            <pc:docMk/>
            <pc:sldMk cId="640096985" sldId="1419"/>
            <ac:inkMk id="51" creationId="{AD66299A-4742-66E2-9A59-FB54F0C6537F}"/>
          </ac:inkMkLst>
        </pc:inkChg>
        <pc:inkChg chg="add del">
          <ac:chgData name="Salim Ogur" userId="e95c4534-509d-4460-b1fb-533b825a4c02" providerId="ADAL" clId="{EE3AB8A8-AA55-41B5-88B2-D15983569D49}" dt="2024-09-10T14:12:51.091" v="4193" actId="9405"/>
          <ac:inkMkLst>
            <pc:docMk/>
            <pc:sldMk cId="640096985" sldId="1419"/>
            <ac:inkMk id="52" creationId="{13DE5EDB-013C-B787-3761-95BB858F1BB1}"/>
          </ac:inkMkLst>
        </pc:inkChg>
        <pc:inkChg chg="add del">
          <ac:chgData name="Salim Ogur" userId="e95c4534-509d-4460-b1fb-533b825a4c02" providerId="ADAL" clId="{EE3AB8A8-AA55-41B5-88B2-D15983569D49}" dt="2024-09-10T14:13:14.236" v="4204" actId="9405"/>
          <ac:inkMkLst>
            <pc:docMk/>
            <pc:sldMk cId="640096985" sldId="1419"/>
            <ac:inkMk id="53" creationId="{B50D1D3B-F122-EA50-3EF2-4B3BABD1D9FF}"/>
          </ac:inkMkLst>
        </pc:inkChg>
        <pc:inkChg chg="add del">
          <ac:chgData name="Salim Ogur" userId="e95c4534-509d-4460-b1fb-533b825a4c02" providerId="ADAL" clId="{EE3AB8A8-AA55-41B5-88B2-D15983569D49}" dt="2024-09-10T14:14:57.232" v="4222" actId="9405"/>
          <ac:inkMkLst>
            <pc:docMk/>
            <pc:sldMk cId="640096985" sldId="1419"/>
            <ac:inkMk id="54" creationId="{99E7ED39-AC78-1970-FA3B-19ED42C284C5}"/>
          </ac:inkMkLst>
        </pc:inkChg>
        <pc:inkChg chg="add del">
          <ac:chgData name="Salim Ogur" userId="e95c4534-509d-4460-b1fb-533b825a4c02" providerId="ADAL" clId="{EE3AB8A8-AA55-41B5-88B2-D15983569D49}" dt="2024-09-10T14:14:56.994" v="4221" actId="9405"/>
          <ac:inkMkLst>
            <pc:docMk/>
            <pc:sldMk cId="640096985" sldId="1419"/>
            <ac:inkMk id="55" creationId="{AADDBB94-3063-8509-E49F-BAD299AACEF6}"/>
          </ac:inkMkLst>
        </pc:inkChg>
        <pc:inkChg chg="add del">
          <ac:chgData name="Salim Ogur" userId="e95c4534-509d-4460-b1fb-533b825a4c02" providerId="ADAL" clId="{EE3AB8A8-AA55-41B5-88B2-D15983569D49}" dt="2024-09-10T14:14:56.758" v="4220" actId="9405"/>
          <ac:inkMkLst>
            <pc:docMk/>
            <pc:sldMk cId="640096985" sldId="1419"/>
            <ac:inkMk id="56" creationId="{091E7F30-8554-D899-400A-D088544AE83B}"/>
          </ac:inkMkLst>
        </pc:inkChg>
        <pc:inkChg chg="add del">
          <ac:chgData name="Salim Ogur" userId="e95c4534-509d-4460-b1fb-533b825a4c02" providerId="ADAL" clId="{EE3AB8A8-AA55-41B5-88B2-D15983569D49}" dt="2024-09-10T14:13:40.283" v="4209" actId="9405"/>
          <ac:inkMkLst>
            <pc:docMk/>
            <pc:sldMk cId="640096985" sldId="1419"/>
            <ac:inkMk id="57" creationId="{DD59CA9F-7FFA-0A78-FFAE-B8505EAA5D55}"/>
          </ac:inkMkLst>
        </pc:inkChg>
        <pc:inkChg chg="add del">
          <ac:chgData name="Salim Ogur" userId="e95c4534-509d-4460-b1fb-533b825a4c02" providerId="ADAL" clId="{EE3AB8A8-AA55-41B5-88B2-D15983569D49}" dt="2024-09-10T14:14:56.522" v="4219" actId="9405"/>
          <ac:inkMkLst>
            <pc:docMk/>
            <pc:sldMk cId="640096985" sldId="1419"/>
            <ac:inkMk id="58" creationId="{8EA976BF-88BC-0AEE-E84A-FE1225D84ED1}"/>
          </ac:inkMkLst>
        </pc:inkChg>
        <pc:inkChg chg="add del">
          <ac:chgData name="Salim Ogur" userId="e95c4534-509d-4460-b1fb-533b825a4c02" providerId="ADAL" clId="{EE3AB8A8-AA55-41B5-88B2-D15983569D49}" dt="2024-09-10T14:14:56.291" v="4218" actId="9405"/>
          <ac:inkMkLst>
            <pc:docMk/>
            <pc:sldMk cId="640096985" sldId="1419"/>
            <ac:inkMk id="59" creationId="{43A5DF80-A97A-2E69-1212-C60D3AC75628}"/>
          </ac:inkMkLst>
        </pc:inkChg>
        <pc:inkChg chg="add del">
          <ac:chgData name="Salim Ogur" userId="e95c4534-509d-4460-b1fb-533b825a4c02" providerId="ADAL" clId="{EE3AB8A8-AA55-41B5-88B2-D15983569D49}" dt="2024-09-10T14:13:56.467" v="4213" actId="9405"/>
          <ac:inkMkLst>
            <pc:docMk/>
            <pc:sldMk cId="640096985" sldId="1419"/>
            <ac:inkMk id="60" creationId="{BEDD6764-0C16-6B87-9D5E-50EA144B8774}"/>
          </ac:inkMkLst>
        </pc:inkChg>
        <pc:inkChg chg="add del">
          <ac:chgData name="Salim Ogur" userId="e95c4534-509d-4460-b1fb-533b825a4c02" providerId="ADAL" clId="{EE3AB8A8-AA55-41B5-88B2-D15983569D49}" dt="2024-09-10T14:14:55.942" v="4217" actId="9405"/>
          <ac:inkMkLst>
            <pc:docMk/>
            <pc:sldMk cId="640096985" sldId="1419"/>
            <ac:inkMk id="61" creationId="{064D0776-B201-9CF5-6447-C006DD65A814}"/>
          </ac:inkMkLst>
        </pc:inkChg>
        <pc:inkChg chg="add del">
          <ac:chgData name="Salim Ogur" userId="e95c4534-509d-4460-b1fb-533b825a4c02" providerId="ADAL" clId="{EE3AB8A8-AA55-41B5-88B2-D15983569D49}" dt="2024-09-10T14:14:54.096" v="4216" actId="9405"/>
          <ac:inkMkLst>
            <pc:docMk/>
            <pc:sldMk cId="640096985" sldId="1419"/>
            <ac:inkMk id="62" creationId="{C9CABE2C-3A3A-CEE1-71C0-41AFFDA08ADF}"/>
          </ac:inkMkLst>
        </pc:inkChg>
        <pc:cxnChg chg="add mod">
          <ac:chgData name="Salim Ogur" userId="e95c4534-509d-4460-b1fb-533b825a4c02" providerId="ADAL" clId="{EE3AB8A8-AA55-41B5-88B2-D15983569D49}" dt="2024-09-10T15:28:43.243" v="4262" actId="14100"/>
          <ac:cxnSpMkLst>
            <pc:docMk/>
            <pc:sldMk cId="640096985" sldId="1419"/>
            <ac:cxnSpMk id="65" creationId="{0C6D35AF-DA74-53E5-724B-DAA65D5D51CC}"/>
          </ac:cxnSpMkLst>
        </pc:cxnChg>
        <pc:cxnChg chg="add mod">
          <ac:chgData name="Salim Ogur" userId="e95c4534-509d-4460-b1fb-533b825a4c02" providerId="ADAL" clId="{EE3AB8A8-AA55-41B5-88B2-D15983569D49}" dt="2024-09-10T15:38:51.914" v="4359" actId="1076"/>
          <ac:cxnSpMkLst>
            <pc:docMk/>
            <pc:sldMk cId="640096985" sldId="1419"/>
            <ac:cxnSpMk id="66" creationId="{9198E38B-C117-5918-3589-BD176C523B8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Thursday, October 17, 2024</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Thursday, October 17, 2024</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October 17, 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hyperlink" Target="https://www.jacow.org/ipac2024/pdf/MOPC54.pdf"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62.svg"/><Relationship Id="rId7"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540.png"/><Relationship Id="rId5" Type="http://schemas.openxmlformats.org/officeDocument/2006/relationships/image" Target="../media/image67.png"/><Relationship Id="rId10" Type="http://schemas.openxmlformats.org/officeDocument/2006/relationships/image" Target="../media/image530.png"/><Relationship Id="rId4" Type="http://schemas.openxmlformats.org/officeDocument/2006/relationships/image" Target="../media/image66.png"/><Relationship Id="rId9" Type="http://schemas.openxmlformats.org/officeDocument/2006/relationships/image" Target="../media/image520.png"/></Relationships>
</file>

<file path=ppt/slides/_rels/slide2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jacow.org/ipac2024/pdf/TUPC83.pdf"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81" y="2967487"/>
            <a:ext cx="4225289" cy="1214386"/>
          </a:xfrm>
        </p:spPr>
        <p:txBody>
          <a:bodyPr>
            <a:normAutofit/>
          </a:bodyPr>
          <a:lstStyle/>
          <a:p>
            <a:pPr>
              <a:lnSpc>
                <a:spcPct val="150000"/>
              </a:lnSpc>
            </a:pPr>
            <a:endParaRPr lang="en-US" altLang="en-US" sz="2400" dirty="0">
              <a:solidFill>
                <a:srgbClr val="002060"/>
              </a:solidFill>
              <a:latin typeface="Arial" panose="020B0604020202020204" pitchFamily="34" charset="0"/>
            </a:endParaRPr>
          </a:p>
          <a:p>
            <a:pPr>
              <a:lnSpc>
                <a:spcPct val="150000"/>
              </a:lnSpc>
            </a:pPr>
            <a:endParaRPr lang="en-US" sz="2400" dirty="0">
              <a:solidFill>
                <a:srgbClr val="002060"/>
              </a:solidFill>
            </a:endParaRPr>
          </a:p>
        </p:txBody>
      </p:sp>
      <p:sp>
        <p:nvSpPr>
          <p:cNvPr id="5" name="Text Placeholder 4"/>
          <p:cNvSpPr>
            <a:spLocks noGrp="1"/>
          </p:cNvSpPr>
          <p:nvPr>
            <p:ph type="body" sz="quarter" idx="14"/>
          </p:nvPr>
        </p:nvSpPr>
        <p:spPr>
          <a:xfrm>
            <a:off x="132596" y="2678828"/>
            <a:ext cx="6295548" cy="895940"/>
          </a:xfrm>
        </p:spPr>
        <p:txBody>
          <a:bodyPr>
            <a:noAutofit/>
          </a:bodyPr>
          <a:lstStyle/>
          <a:p>
            <a:pPr algn="l" rtl="0" fontAlgn="base"/>
            <a:r>
              <a:rPr lang="en-US" sz="2000" dirty="0">
                <a:solidFill>
                  <a:srgbClr val="0070C0"/>
                </a:solidFill>
              </a:rPr>
              <a:t>Salim Ogur</a:t>
            </a:r>
            <a:r>
              <a:rPr lang="en-US" sz="2000" i="0" u="none" strike="noStrike" dirty="0">
                <a:solidFill>
                  <a:srgbClr val="0070C0"/>
                </a:solidFill>
                <a:effectLst/>
                <a:latin typeface="Arial" panose="020B0604020202020204" pitchFamily="34" charset="0"/>
              </a:rPr>
              <a:t> </a:t>
            </a:r>
            <a:r>
              <a:rPr lang="en-US" sz="2000" u="none" strike="noStrike" dirty="0">
                <a:solidFill>
                  <a:srgbClr val="0070C0"/>
                </a:solidFill>
                <a:effectLst/>
                <a:latin typeface="Arial" panose="020B0604020202020204" pitchFamily="34" charset="0"/>
              </a:rPr>
              <a:t>(</a:t>
            </a:r>
            <a:r>
              <a:rPr lang="de-DE" sz="2000" u="none" strike="noStrike" dirty="0">
                <a:solidFill>
                  <a:srgbClr val="0070C0"/>
                </a:solidFill>
                <a:effectLst/>
                <a:latin typeface="Arial" panose="020B0604020202020204" pitchFamily="34" charset="0"/>
              </a:rPr>
              <a:t>Jefferson Lab)</a:t>
            </a:r>
            <a:r>
              <a:rPr lang="en-US" sz="2000" dirty="0">
                <a:solidFill>
                  <a:srgbClr val="0070C0"/>
                </a:solidFill>
                <a:effectLst/>
                <a:latin typeface="Arial" panose="020B0604020202020204" pitchFamily="34" charset="0"/>
              </a:rPr>
              <a:t>​</a:t>
            </a:r>
            <a:endParaRPr lang="en-US" sz="2000" dirty="0">
              <a:solidFill>
                <a:srgbClr val="0070C0"/>
              </a:solidFill>
              <a:effectLst/>
              <a:latin typeface="Segoe UI" panose="020B0502040204020203" pitchFamily="34" charset="0"/>
            </a:endParaRPr>
          </a:p>
          <a:p>
            <a:pPr algn="l" rtl="0" fontAlgn="base"/>
            <a:r>
              <a:rPr lang="en-US" sz="2000" u="none" strike="noStrike" dirty="0">
                <a:solidFill>
                  <a:srgbClr val="0070C0"/>
                </a:solidFill>
                <a:effectLst/>
                <a:latin typeface="Arial" panose="020B0604020202020204" pitchFamily="34" charset="0"/>
              </a:rPr>
              <a:t>on behalf of the Ce+BAF Working Group</a:t>
            </a:r>
            <a:endParaRPr lang="en-US" sz="2000" dirty="0">
              <a:solidFill>
                <a:srgbClr val="0070C0"/>
              </a:solidFill>
              <a:effectLst/>
              <a:latin typeface="Segoe UI" panose="020B0502040204020203" pitchFamily="34" charset="0"/>
            </a:endParaRPr>
          </a:p>
          <a:p>
            <a:endParaRPr lang="en-US" sz="2400" b="1" dirty="0">
              <a:solidFill>
                <a:srgbClr val="002060"/>
              </a:solidFill>
            </a:endParaRPr>
          </a:p>
          <a:p>
            <a:endParaRPr lang="en-US" sz="2400" b="1" dirty="0">
              <a:solidFill>
                <a:srgbClr val="002060"/>
              </a:solidFill>
            </a:endParaRPr>
          </a:p>
        </p:txBody>
      </p:sp>
      <p:sp>
        <p:nvSpPr>
          <p:cNvPr id="18" name="Title 1">
            <a:extLst>
              <a:ext uri="{FF2B5EF4-FFF2-40B4-BE49-F238E27FC236}">
                <a16:creationId xmlns:a16="http://schemas.microsoft.com/office/drawing/2014/main" id="{B1EF029D-9CDA-4A04-AE81-ABDDBB52AA0C}"/>
              </a:ext>
            </a:extLst>
          </p:cNvPr>
          <p:cNvSpPr txBox="1">
            <a:spLocks/>
          </p:cNvSpPr>
          <p:nvPr/>
        </p:nvSpPr>
        <p:spPr>
          <a:xfrm>
            <a:off x="443182" y="282880"/>
            <a:ext cx="11578325" cy="7614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effectLst/>
                <a:latin typeface="Aptos" panose="020B0004020202020204" pitchFamily="34" charset="0"/>
                <a:ea typeface="Aptos" panose="020B0004020202020204" pitchFamily="34" charset="0"/>
                <a:cs typeface="Aptos" panose="020B0004020202020204" pitchFamily="34" charset="0"/>
              </a:rPr>
              <a:t>Injection Optics for 12 GeV High Polarization Positrons at Ce+BAF</a:t>
            </a:r>
            <a:endParaRPr lang="en-US" dirty="0">
              <a:solidFill>
                <a:srgbClr val="FF0000"/>
              </a:solidFill>
            </a:endParaRPr>
          </a:p>
        </p:txBody>
      </p:sp>
      <p:sp>
        <p:nvSpPr>
          <p:cNvPr id="19" name="Subtitle 2">
            <a:extLst>
              <a:ext uri="{FF2B5EF4-FFF2-40B4-BE49-F238E27FC236}">
                <a16:creationId xmlns:a16="http://schemas.microsoft.com/office/drawing/2014/main" id="{7B582375-B164-460F-BAF0-38854164B4D5}"/>
              </a:ext>
            </a:extLst>
          </p:cNvPr>
          <p:cNvSpPr txBox="1">
            <a:spLocks/>
          </p:cNvSpPr>
          <p:nvPr/>
        </p:nvSpPr>
        <p:spPr>
          <a:xfrm>
            <a:off x="443182" y="1409497"/>
            <a:ext cx="5875975" cy="324667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200" kern="1200" baseline="0">
                <a:solidFill>
                  <a:schemeClr val="accent1"/>
                </a:solidFill>
                <a:latin typeface="Arial"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endParaRPr lang="en-US" sz="2400" dirty="0">
              <a:solidFill>
                <a:srgbClr val="002060"/>
              </a:solidFill>
            </a:endParaRPr>
          </a:p>
        </p:txBody>
      </p:sp>
      <p:grpSp>
        <p:nvGrpSpPr>
          <p:cNvPr id="20" name="Group 19">
            <a:extLst>
              <a:ext uri="{FF2B5EF4-FFF2-40B4-BE49-F238E27FC236}">
                <a16:creationId xmlns:a16="http://schemas.microsoft.com/office/drawing/2014/main" id="{39DF5573-5509-425E-8C5C-3C9424A19D5C}"/>
              </a:ext>
            </a:extLst>
          </p:cNvPr>
          <p:cNvGrpSpPr/>
          <p:nvPr/>
        </p:nvGrpSpPr>
        <p:grpSpPr>
          <a:xfrm>
            <a:off x="548015" y="3758702"/>
            <a:ext cx="5116660" cy="609689"/>
            <a:chOff x="2910177" y="6080003"/>
            <a:chExt cx="5116660" cy="609689"/>
          </a:xfrm>
        </p:grpSpPr>
        <p:cxnSp>
          <p:nvCxnSpPr>
            <p:cNvPr id="21" name="Straight Connector 20">
              <a:extLst>
                <a:ext uri="{FF2B5EF4-FFF2-40B4-BE49-F238E27FC236}">
                  <a16:creationId xmlns:a16="http://schemas.microsoft.com/office/drawing/2014/main" id="{289A8489-4769-4917-BC23-76FE4651CDF7}"/>
                </a:ext>
              </a:extLst>
            </p:cNvPr>
            <p:cNvCxnSpPr>
              <a:cxnSpLocks/>
            </p:cNvCxnSpPr>
            <p:nvPr/>
          </p:nvCxnSpPr>
          <p:spPr>
            <a:xfrm>
              <a:off x="2910177" y="6080003"/>
              <a:ext cx="121689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22" name="Subtitle 2">
              <a:extLst>
                <a:ext uri="{FF2B5EF4-FFF2-40B4-BE49-F238E27FC236}">
                  <a16:creationId xmlns:a16="http://schemas.microsoft.com/office/drawing/2014/main" id="{ADB50B47-D454-43B0-A37C-E47F43F625D0}"/>
                </a:ext>
              </a:extLst>
            </p:cNvPr>
            <p:cNvSpPr txBox="1">
              <a:spLocks/>
            </p:cNvSpPr>
            <p:nvPr/>
          </p:nvSpPr>
          <p:spPr>
            <a:xfrm>
              <a:off x="2913681" y="6127666"/>
              <a:ext cx="5113156" cy="56202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002060"/>
                </a:solidFill>
              </a:endParaRPr>
            </a:p>
          </p:txBody>
        </p:sp>
      </p:grpSp>
      <p:sp>
        <p:nvSpPr>
          <p:cNvPr id="34" name="Date Placeholder 5">
            <a:extLst>
              <a:ext uri="{FF2B5EF4-FFF2-40B4-BE49-F238E27FC236}">
                <a16:creationId xmlns:a16="http://schemas.microsoft.com/office/drawing/2014/main" id="{74CB8EB6-C2BA-4AFF-8614-F640C4B3E71B}"/>
              </a:ext>
            </a:extLst>
          </p:cNvPr>
          <p:cNvSpPr txBox="1">
            <a:spLocks/>
          </p:cNvSpPr>
          <p:nvPr/>
        </p:nvSpPr>
        <p:spPr>
          <a:xfrm>
            <a:off x="4235570" y="6509916"/>
            <a:ext cx="3604393" cy="69616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rgbClr val="002060"/>
                </a:solidFill>
              </a:rPr>
              <a:t>17 Oct 2024, AHIPS 2024, IJC-Lab </a:t>
            </a:r>
          </a:p>
          <a:p>
            <a:pPr marL="0" indent="0">
              <a:buFont typeface="Arial" panose="020B0604020202020204" pitchFamily="34" charset="0"/>
              <a:buNone/>
            </a:pPr>
            <a:endParaRPr lang="en-US" sz="1600" dirty="0">
              <a:solidFill>
                <a:srgbClr val="002060"/>
              </a:solidFill>
            </a:endParaRPr>
          </a:p>
        </p:txBody>
      </p:sp>
      <p:pic>
        <p:nvPicPr>
          <p:cNvPr id="1028" name="Picture 4">
            <a:extLst>
              <a:ext uri="{FF2B5EF4-FFF2-40B4-BE49-F238E27FC236}">
                <a16:creationId xmlns:a16="http://schemas.microsoft.com/office/drawing/2014/main" id="{29527E3A-7AEA-D687-7CEA-3265A5875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978" y="1682151"/>
            <a:ext cx="6766426" cy="283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2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10</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 2- LERF Transfer Line (LTL) to STL - Matching</a:t>
            </a:r>
          </a:p>
        </p:txBody>
      </p:sp>
      <p:sp>
        <p:nvSpPr>
          <p:cNvPr id="16" name="Footer Placeholder 3">
            <a:extLst>
              <a:ext uri="{FF2B5EF4-FFF2-40B4-BE49-F238E27FC236}">
                <a16:creationId xmlns:a16="http://schemas.microsoft.com/office/drawing/2014/main" id="{B1B00C6C-E852-7920-E8FE-E3F07B2177E8}"/>
              </a:ext>
            </a:extLst>
          </p:cNvPr>
          <p:cNvSpPr>
            <a:spLocks noGrp="1"/>
          </p:cNvSpPr>
          <p:nvPr>
            <p:ph type="ftr" sz="quarter" idx="11"/>
          </p:nvPr>
        </p:nvSpPr>
        <p:spPr>
          <a:xfrm>
            <a:off x="639894" y="783948"/>
            <a:ext cx="11163485" cy="487490"/>
          </a:xfrm>
        </p:spPr>
        <p:txBody>
          <a:bodyPr/>
          <a:lstStyle/>
          <a:p>
            <a:pPr marL="171450" indent="-171450">
              <a:buFont typeface="Wingdings" panose="05000000000000000000" pitchFamily="2" charset="2"/>
              <a:buChar char="Ø"/>
            </a:pPr>
            <a:r>
              <a:rPr lang="en-US" dirty="0"/>
              <a:t>The Twiss Beta and dispersion functions are constrained in accordance with </a:t>
            </a:r>
            <a:r>
              <a:rPr lang="en-US" b="1" dirty="0">
                <a:solidFill>
                  <a:srgbClr val="FF0000"/>
                </a:solidFill>
              </a:rPr>
              <a:t>the SRF cavities we already deploy (70 mm iris aperture).</a:t>
            </a:r>
          </a:p>
        </p:txBody>
      </p:sp>
      <p:pic>
        <p:nvPicPr>
          <p:cNvPr id="7" name="Picture 6">
            <a:extLst>
              <a:ext uri="{FF2B5EF4-FFF2-40B4-BE49-F238E27FC236}">
                <a16:creationId xmlns:a16="http://schemas.microsoft.com/office/drawing/2014/main" id="{D3D73F66-6591-D318-0088-B753E2BED79C}"/>
              </a:ext>
            </a:extLst>
          </p:cNvPr>
          <p:cNvPicPr>
            <a:picLocks noChangeAspect="1"/>
          </p:cNvPicPr>
          <p:nvPr/>
        </p:nvPicPr>
        <p:blipFill>
          <a:blip r:embed="rId2"/>
          <a:stretch>
            <a:fillRect/>
          </a:stretch>
        </p:blipFill>
        <p:spPr>
          <a:xfrm>
            <a:off x="1481884" y="1822197"/>
            <a:ext cx="4069149" cy="2850805"/>
          </a:xfrm>
          <a:prstGeom prst="rect">
            <a:avLst/>
          </a:prstGeom>
        </p:spPr>
      </p:pic>
      <p:pic>
        <p:nvPicPr>
          <p:cNvPr id="4" name="Picture 3">
            <a:extLst>
              <a:ext uri="{FF2B5EF4-FFF2-40B4-BE49-F238E27FC236}">
                <a16:creationId xmlns:a16="http://schemas.microsoft.com/office/drawing/2014/main" id="{8FB70C6E-B7C4-9B31-F8D1-2EA8B4DAC986}"/>
              </a:ext>
            </a:extLst>
          </p:cNvPr>
          <p:cNvPicPr>
            <a:picLocks noChangeAspect="1"/>
          </p:cNvPicPr>
          <p:nvPr/>
        </p:nvPicPr>
        <p:blipFill>
          <a:blip r:embed="rId3"/>
          <a:stretch>
            <a:fillRect/>
          </a:stretch>
        </p:blipFill>
        <p:spPr>
          <a:xfrm>
            <a:off x="6095999" y="1846665"/>
            <a:ext cx="4054398" cy="2801868"/>
          </a:xfrm>
          <a:prstGeom prst="rect">
            <a:avLst/>
          </a:prstGeom>
        </p:spPr>
      </p:pic>
      <p:sp>
        <p:nvSpPr>
          <p:cNvPr id="2" name="Footer Placeholder 3">
            <a:extLst>
              <a:ext uri="{FF2B5EF4-FFF2-40B4-BE49-F238E27FC236}">
                <a16:creationId xmlns:a16="http://schemas.microsoft.com/office/drawing/2014/main" id="{9D281755-903F-F0E4-5103-130A4FEB08B4}"/>
              </a:ext>
            </a:extLst>
          </p:cNvPr>
          <p:cNvSpPr txBox="1">
            <a:spLocks/>
          </p:cNvSpPr>
          <p:nvPr/>
        </p:nvSpPr>
        <p:spPr>
          <a:xfrm>
            <a:off x="8467726" y="5038725"/>
            <a:ext cx="3335654" cy="87470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t> We use Elegant and Bmad for optics designs, yet Bmad would be used for the start-to-end tracking with spin components. </a:t>
            </a:r>
            <a:endParaRPr lang="en-US" b="1" dirty="0">
              <a:solidFill>
                <a:srgbClr val="FF0000"/>
              </a:solidFill>
            </a:endParaRPr>
          </a:p>
        </p:txBody>
      </p:sp>
      <p:sp>
        <p:nvSpPr>
          <p:cNvPr id="8" name="Footer Placeholder 3">
            <a:extLst>
              <a:ext uri="{FF2B5EF4-FFF2-40B4-BE49-F238E27FC236}">
                <a16:creationId xmlns:a16="http://schemas.microsoft.com/office/drawing/2014/main" id="{0FFA1C6F-6D5E-B556-FC6E-88EB68876424}"/>
              </a:ext>
            </a:extLst>
          </p:cNvPr>
          <p:cNvSpPr txBox="1">
            <a:spLocks/>
          </p:cNvSpPr>
          <p:nvPr/>
        </p:nvSpPr>
        <p:spPr>
          <a:xfrm>
            <a:off x="639894" y="1217125"/>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b="1" dirty="0">
                <a:solidFill>
                  <a:srgbClr val="FF0000"/>
                </a:solidFill>
              </a:rPr>
              <a:t>Positron generation and capture studies are ongoing, this presentation addresses the largest positron beam to be delivered without changing the existing CEBAF cryomodules. If the necessity emerges for larger cryomodule deployment as studies evolve, we may consider this option. </a:t>
            </a:r>
          </a:p>
        </p:txBody>
      </p:sp>
      <p:pic>
        <p:nvPicPr>
          <p:cNvPr id="3" name="Picture 2">
            <a:extLst>
              <a:ext uri="{FF2B5EF4-FFF2-40B4-BE49-F238E27FC236}">
                <a16:creationId xmlns:a16="http://schemas.microsoft.com/office/drawing/2014/main" id="{9F822B22-5AEC-2831-903F-B1E5C43DAA0D}"/>
              </a:ext>
            </a:extLst>
          </p:cNvPr>
          <p:cNvPicPr>
            <a:picLocks noChangeAspect="1"/>
          </p:cNvPicPr>
          <p:nvPr/>
        </p:nvPicPr>
        <p:blipFill>
          <a:blip r:embed="rId4"/>
          <a:stretch>
            <a:fillRect/>
          </a:stretch>
        </p:blipFill>
        <p:spPr>
          <a:xfrm>
            <a:off x="944355" y="4904819"/>
            <a:ext cx="4839131" cy="1953181"/>
          </a:xfrm>
          <a:prstGeom prst="rect">
            <a:avLst/>
          </a:prstGeom>
        </p:spPr>
      </p:pic>
      <p:cxnSp>
        <p:nvCxnSpPr>
          <p:cNvPr id="9" name="Straight Arrow Connector 8">
            <a:extLst>
              <a:ext uri="{FF2B5EF4-FFF2-40B4-BE49-F238E27FC236}">
                <a16:creationId xmlns:a16="http://schemas.microsoft.com/office/drawing/2014/main" id="{8DAC5F54-C628-7405-B3E2-6B55CF95E5D7}"/>
              </a:ext>
            </a:extLst>
          </p:cNvPr>
          <p:cNvCxnSpPr>
            <a:cxnSpLocks/>
          </p:cNvCxnSpPr>
          <p:nvPr/>
        </p:nvCxnSpPr>
        <p:spPr>
          <a:xfrm flipH="1" flipV="1">
            <a:off x="4791075" y="4391025"/>
            <a:ext cx="314325" cy="139398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4005CB-A763-2B56-EE5C-90E7D4B7A046}"/>
              </a:ext>
            </a:extLst>
          </p:cNvPr>
          <p:cNvSpPr/>
          <p:nvPr/>
        </p:nvSpPr>
        <p:spPr>
          <a:xfrm>
            <a:off x="4496706" y="5785012"/>
            <a:ext cx="1054327" cy="867862"/>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4871-2DC3-CAA9-9877-2E1EC5773838}"/>
              </a:ext>
            </a:extLst>
          </p:cNvPr>
          <p:cNvSpPr>
            <a:spLocks noGrp="1"/>
          </p:cNvSpPr>
          <p:nvPr>
            <p:ph type="title"/>
          </p:nvPr>
        </p:nvSpPr>
        <p:spPr/>
        <p:txBody>
          <a:bodyPr/>
          <a:lstStyle/>
          <a:p>
            <a:r>
              <a:rPr lang="en-US" dirty="0"/>
              <a:t> 3 - South Transfer Line (STL) </a:t>
            </a:r>
          </a:p>
        </p:txBody>
      </p:sp>
      <p:sp>
        <p:nvSpPr>
          <p:cNvPr id="5" name="Slide Number Placeholder 4">
            <a:extLst>
              <a:ext uri="{FF2B5EF4-FFF2-40B4-BE49-F238E27FC236}">
                <a16:creationId xmlns:a16="http://schemas.microsoft.com/office/drawing/2014/main" id="{A4304918-4CC6-93DC-4B05-D81069E679D0}"/>
              </a:ext>
            </a:extLst>
          </p:cNvPr>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7" name="Picture 6">
            <a:extLst>
              <a:ext uri="{FF2B5EF4-FFF2-40B4-BE49-F238E27FC236}">
                <a16:creationId xmlns:a16="http://schemas.microsoft.com/office/drawing/2014/main" id="{A2EB6C43-F9CC-A7A9-BDA3-5502DFD680B8}"/>
              </a:ext>
            </a:extLst>
          </p:cNvPr>
          <p:cNvPicPr>
            <a:picLocks noChangeAspect="1"/>
          </p:cNvPicPr>
          <p:nvPr/>
        </p:nvPicPr>
        <p:blipFill>
          <a:blip r:embed="rId2"/>
          <a:stretch>
            <a:fillRect/>
          </a:stretch>
        </p:blipFill>
        <p:spPr>
          <a:xfrm>
            <a:off x="411893" y="1033790"/>
            <a:ext cx="4699983" cy="3298960"/>
          </a:xfrm>
          <a:prstGeom prst="rect">
            <a:avLst/>
          </a:prstGeom>
        </p:spPr>
      </p:pic>
      <p:pic>
        <p:nvPicPr>
          <p:cNvPr id="9" name="Picture 8">
            <a:extLst>
              <a:ext uri="{FF2B5EF4-FFF2-40B4-BE49-F238E27FC236}">
                <a16:creationId xmlns:a16="http://schemas.microsoft.com/office/drawing/2014/main" id="{947841B2-8DCE-93B0-9EA7-2FC3F528ECE2}"/>
              </a:ext>
            </a:extLst>
          </p:cNvPr>
          <p:cNvPicPr>
            <a:picLocks noChangeAspect="1"/>
          </p:cNvPicPr>
          <p:nvPr/>
        </p:nvPicPr>
        <p:blipFill>
          <a:blip r:embed="rId3"/>
          <a:stretch>
            <a:fillRect/>
          </a:stretch>
        </p:blipFill>
        <p:spPr>
          <a:xfrm>
            <a:off x="5770753" y="944431"/>
            <a:ext cx="4708831" cy="3298960"/>
          </a:xfrm>
          <a:prstGeom prst="rect">
            <a:avLst/>
          </a:prstGeom>
        </p:spPr>
      </p:pic>
      <p:pic>
        <p:nvPicPr>
          <p:cNvPr id="13" name="Picture 12">
            <a:extLst>
              <a:ext uri="{FF2B5EF4-FFF2-40B4-BE49-F238E27FC236}">
                <a16:creationId xmlns:a16="http://schemas.microsoft.com/office/drawing/2014/main" id="{E9871CA7-3C88-875F-52B2-90C615A92A31}"/>
              </a:ext>
            </a:extLst>
          </p:cNvPr>
          <p:cNvPicPr>
            <a:picLocks noChangeAspect="1"/>
          </p:cNvPicPr>
          <p:nvPr/>
        </p:nvPicPr>
        <p:blipFill>
          <a:blip r:embed="rId4"/>
          <a:stretch>
            <a:fillRect/>
          </a:stretch>
        </p:blipFill>
        <p:spPr>
          <a:xfrm>
            <a:off x="7869908" y="5175503"/>
            <a:ext cx="2294430" cy="1590534"/>
          </a:xfrm>
          <a:prstGeom prst="rect">
            <a:avLst/>
          </a:prstGeom>
        </p:spPr>
      </p:pic>
      <p:pic>
        <p:nvPicPr>
          <p:cNvPr id="4" name="Picture 3">
            <a:extLst>
              <a:ext uri="{FF2B5EF4-FFF2-40B4-BE49-F238E27FC236}">
                <a16:creationId xmlns:a16="http://schemas.microsoft.com/office/drawing/2014/main" id="{9E2055A8-24F0-49AC-ADE8-3E455F9B0869}"/>
              </a:ext>
            </a:extLst>
          </p:cNvPr>
          <p:cNvPicPr>
            <a:picLocks noChangeAspect="1"/>
          </p:cNvPicPr>
          <p:nvPr/>
        </p:nvPicPr>
        <p:blipFill>
          <a:blip r:embed="rId5"/>
          <a:stretch>
            <a:fillRect/>
          </a:stretch>
        </p:blipFill>
        <p:spPr>
          <a:xfrm>
            <a:off x="8309077" y="4451504"/>
            <a:ext cx="2181529" cy="724001"/>
          </a:xfrm>
          <a:prstGeom prst="rect">
            <a:avLst/>
          </a:prstGeom>
        </p:spPr>
      </p:pic>
      <p:sp>
        <p:nvSpPr>
          <p:cNvPr id="6" name="TextBox 5">
            <a:extLst>
              <a:ext uri="{FF2B5EF4-FFF2-40B4-BE49-F238E27FC236}">
                <a16:creationId xmlns:a16="http://schemas.microsoft.com/office/drawing/2014/main" id="{49FFEE89-C70A-50E4-1748-5894F2E7AD32}"/>
              </a:ext>
            </a:extLst>
          </p:cNvPr>
          <p:cNvSpPr txBox="1"/>
          <p:nvPr/>
        </p:nvSpPr>
        <p:spPr>
          <a:xfrm>
            <a:off x="7736869" y="4659615"/>
            <a:ext cx="572208" cy="307777"/>
          </a:xfrm>
          <a:prstGeom prst="rect">
            <a:avLst/>
          </a:prstGeom>
          <a:noFill/>
        </p:spPr>
        <p:txBody>
          <a:bodyPr wrap="none" rtlCol="0">
            <a:spAutoFit/>
          </a:bodyPr>
          <a:lstStyle/>
          <a:p>
            <a:r>
              <a:rPr lang="en-US" sz="1400" b="1" dirty="0"/>
              <a:t>Trace</a:t>
            </a:r>
          </a:p>
        </p:txBody>
      </p:sp>
      <p:sp>
        <p:nvSpPr>
          <p:cNvPr id="8" name="TextBox 7">
            <a:extLst>
              <a:ext uri="{FF2B5EF4-FFF2-40B4-BE49-F238E27FC236}">
                <a16:creationId xmlns:a16="http://schemas.microsoft.com/office/drawing/2014/main" id="{DD52F133-19C9-A32E-8786-1B5C0BC92BCE}"/>
              </a:ext>
            </a:extLst>
          </p:cNvPr>
          <p:cNvSpPr txBox="1"/>
          <p:nvPr/>
        </p:nvSpPr>
        <p:spPr>
          <a:xfrm>
            <a:off x="10483819" y="4659615"/>
            <a:ext cx="445956" cy="307777"/>
          </a:xfrm>
          <a:prstGeom prst="rect">
            <a:avLst/>
          </a:prstGeom>
          <a:noFill/>
        </p:spPr>
        <p:txBody>
          <a:bodyPr wrap="none" rtlCol="0">
            <a:spAutoFit/>
          </a:bodyPr>
          <a:lstStyle/>
          <a:p>
            <a:r>
              <a:rPr lang="en-US" sz="1400" b="1" dirty="0"/>
              <a:t>&lt; 2 </a:t>
            </a:r>
          </a:p>
        </p:txBody>
      </p:sp>
      <p:pic>
        <p:nvPicPr>
          <p:cNvPr id="12" name="Graphic 11" descr="Checkmark outline">
            <a:extLst>
              <a:ext uri="{FF2B5EF4-FFF2-40B4-BE49-F238E27FC236}">
                <a16:creationId xmlns:a16="http://schemas.microsoft.com/office/drawing/2014/main" id="{39FF8F91-3149-7CA5-EF16-B384F5F5F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9775" y="4523971"/>
            <a:ext cx="572473" cy="572473"/>
          </a:xfrm>
          <a:prstGeom prst="rect">
            <a:avLst/>
          </a:prstGeom>
        </p:spPr>
      </p:pic>
      <p:pic>
        <p:nvPicPr>
          <p:cNvPr id="3" name="Picture 2">
            <a:extLst>
              <a:ext uri="{FF2B5EF4-FFF2-40B4-BE49-F238E27FC236}">
                <a16:creationId xmlns:a16="http://schemas.microsoft.com/office/drawing/2014/main" id="{405E379D-FD73-7BDD-C772-EAB38CD69545}"/>
              </a:ext>
            </a:extLst>
          </p:cNvPr>
          <p:cNvPicPr>
            <a:picLocks noChangeAspect="1"/>
          </p:cNvPicPr>
          <p:nvPr/>
        </p:nvPicPr>
        <p:blipFill>
          <a:blip r:embed="rId8"/>
          <a:stretch>
            <a:fillRect/>
          </a:stretch>
        </p:blipFill>
        <p:spPr>
          <a:xfrm>
            <a:off x="577027" y="4808421"/>
            <a:ext cx="4839131" cy="1953181"/>
          </a:xfrm>
          <a:prstGeom prst="rect">
            <a:avLst/>
          </a:prstGeom>
        </p:spPr>
      </p:pic>
      <p:cxnSp>
        <p:nvCxnSpPr>
          <p:cNvPr id="10" name="Straight Arrow Connector 9">
            <a:extLst>
              <a:ext uri="{FF2B5EF4-FFF2-40B4-BE49-F238E27FC236}">
                <a16:creationId xmlns:a16="http://schemas.microsoft.com/office/drawing/2014/main" id="{56912E3C-0CA8-272C-4582-D9F2F9DB0C9A}"/>
              </a:ext>
            </a:extLst>
          </p:cNvPr>
          <p:cNvCxnSpPr>
            <a:cxnSpLocks/>
          </p:cNvCxnSpPr>
          <p:nvPr/>
        </p:nvCxnSpPr>
        <p:spPr>
          <a:xfrm flipV="1">
            <a:off x="2919046" y="4451504"/>
            <a:ext cx="0" cy="1825471"/>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3D6E2FF-0945-53E6-335D-F58B8E8DF8BD}"/>
              </a:ext>
            </a:extLst>
          </p:cNvPr>
          <p:cNvSpPr/>
          <p:nvPr/>
        </p:nvSpPr>
        <p:spPr>
          <a:xfrm>
            <a:off x="1500498" y="6276975"/>
            <a:ext cx="3157227" cy="340486"/>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19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12</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 4 – LTL+STL Matching to New DBA Arc</a:t>
            </a:r>
          </a:p>
        </p:txBody>
      </p:sp>
      <p:pic>
        <p:nvPicPr>
          <p:cNvPr id="9" name="Picture 8">
            <a:extLst>
              <a:ext uri="{FF2B5EF4-FFF2-40B4-BE49-F238E27FC236}">
                <a16:creationId xmlns:a16="http://schemas.microsoft.com/office/drawing/2014/main" id="{C9E25B74-AA4F-B7CE-8E80-C65B0BA77535}"/>
              </a:ext>
            </a:extLst>
          </p:cNvPr>
          <p:cNvPicPr>
            <a:picLocks noChangeAspect="1"/>
          </p:cNvPicPr>
          <p:nvPr/>
        </p:nvPicPr>
        <p:blipFill>
          <a:blip r:embed="rId2"/>
          <a:stretch>
            <a:fillRect/>
          </a:stretch>
        </p:blipFill>
        <p:spPr>
          <a:xfrm>
            <a:off x="6095999" y="878005"/>
            <a:ext cx="4937512" cy="3426619"/>
          </a:xfrm>
          <a:prstGeom prst="rect">
            <a:avLst/>
          </a:prstGeom>
        </p:spPr>
      </p:pic>
      <p:pic>
        <p:nvPicPr>
          <p:cNvPr id="12" name="Picture 11">
            <a:extLst>
              <a:ext uri="{FF2B5EF4-FFF2-40B4-BE49-F238E27FC236}">
                <a16:creationId xmlns:a16="http://schemas.microsoft.com/office/drawing/2014/main" id="{AEEAD6C6-F4AC-1C96-F998-C02E396672E7}"/>
              </a:ext>
            </a:extLst>
          </p:cNvPr>
          <p:cNvPicPr>
            <a:picLocks noChangeAspect="1"/>
          </p:cNvPicPr>
          <p:nvPr/>
        </p:nvPicPr>
        <p:blipFill>
          <a:blip r:embed="rId3"/>
          <a:stretch>
            <a:fillRect/>
          </a:stretch>
        </p:blipFill>
        <p:spPr>
          <a:xfrm>
            <a:off x="1043216" y="880743"/>
            <a:ext cx="4872111" cy="3426620"/>
          </a:xfrm>
          <a:prstGeom prst="rect">
            <a:avLst/>
          </a:prstGeom>
        </p:spPr>
      </p:pic>
      <p:pic>
        <p:nvPicPr>
          <p:cNvPr id="3" name="Picture 2">
            <a:extLst>
              <a:ext uri="{FF2B5EF4-FFF2-40B4-BE49-F238E27FC236}">
                <a16:creationId xmlns:a16="http://schemas.microsoft.com/office/drawing/2014/main" id="{415984C4-2AC3-903A-EBC0-E8227853C941}"/>
              </a:ext>
            </a:extLst>
          </p:cNvPr>
          <p:cNvPicPr>
            <a:picLocks noChangeAspect="1"/>
          </p:cNvPicPr>
          <p:nvPr/>
        </p:nvPicPr>
        <p:blipFill>
          <a:blip r:embed="rId4"/>
          <a:stretch>
            <a:fillRect/>
          </a:stretch>
        </p:blipFill>
        <p:spPr>
          <a:xfrm>
            <a:off x="577027" y="4808421"/>
            <a:ext cx="4839131" cy="1953181"/>
          </a:xfrm>
          <a:prstGeom prst="rect">
            <a:avLst/>
          </a:prstGeom>
        </p:spPr>
      </p:pic>
      <p:cxnSp>
        <p:nvCxnSpPr>
          <p:cNvPr id="7" name="Straight Arrow Connector 6">
            <a:extLst>
              <a:ext uri="{FF2B5EF4-FFF2-40B4-BE49-F238E27FC236}">
                <a16:creationId xmlns:a16="http://schemas.microsoft.com/office/drawing/2014/main" id="{AC9E1855-738E-F315-64B3-D99AA4BC2308}"/>
              </a:ext>
            </a:extLst>
          </p:cNvPr>
          <p:cNvCxnSpPr>
            <a:cxnSpLocks/>
          </p:cNvCxnSpPr>
          <p:nvPr/>
        </p:nvCxnSpPr>
        <p:spPr>
          <a:xfrm flipV="1">
            <a:off x="3479271" y="4304624"/>
            <a:ext cx="0" cy="148038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59F32C9-B4AC-DE84-3C1D-80D92B51C304}"/>
              </a:ext>
            </a:extLst>
          </p:cNvPr>
          <p:cNvSpPr/>
          <p:nvPr/>
        </p:nvSpPr>
        <p:spPr>
          <a:xfrm>
            <a:off x="1500498" y="5792130"/>
            <a:ext cx="3671577" cy="825331"/>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44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13</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4 - The DBA Cell</a:t>
            </a:r>
          </a:p>
        </p:txBody>
      </p:sp>
      <p:sp>
        <p:nvSpPr>
          <p:cNvPr id="2" name="Footer Placeholder 3">
            <a:extLst>
              <a:ext uri="{FF2B5EF4-FFF2-40B4-BE49-F238E27FC236}">
                <a16:creationId xmlns:a16="http://schemas.microsoft.com/office/drawing/2014/main" id="{0BCE54E2-6FFB-0EA1-BD2E-B2800368B8AB}"/>
              </a:ext>
            </a:extLst>
          </p:cNvPr>
          <p:cNvSpPr txBox="1">
            <a:spLocks/>
          </p:cNvSpPr>
          <p:nvPr/>
        </p:nvSpPr>
        <p:spPr>
          <a:xfrm>
            <a:off x="575433" y="877443"/>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latin typeface="Arial" panose="020B0604020202020204" pitchFamily="34" charset="0"/>
              </a:rPr>
              <a:t>Double bend achromat cell is designed for 180 degree turn from south to north straight sections. Below 40 m beta functions with 14 cm dispersion are achieved. </a:t>
            </a:r>
            <a:endParaRPr lang="en-US" dirty="0">
              <a:solidFill>
                <a:srgbClr val="00B050"/>
              </a:solidFill>
            </a:endParaRPr>
          </a:p>
        </p:txBody>
      </p:sp>
      <p:pic>
        <p:nvPicPr>
          <p:cNvPr id="20" name="Picture 19">
            <a:extLst>
              <a:ext uri="{FF2B5EF4-FFF2-40B4-BE49-F238E27FC236}">
                <a16:creationId xmlns:a16="http://schemas.microsoft.com/office/drawing/2014/main" id="{56EF79E1-EBD4-47A7-82C6-22547B7008BD}"/>
              </a:ext>
            </a:extLst>
          </p:cNvPr>
          <p:cNvPicPr>
            <a:picLocks noChangeAspect="1"/>
          </p:cNvPicPr>
          <p:nvPr/>
        </p:nvPicPr>
        <p:blipFill>
          <a:blip r:embed="rId2"/>
          <a:stretch>
            <a:fillRect/>
          </a:stretch>
        </p:blipFill>
        <p:spPr>
          <a:xfrm>
            <a:off x="5788913" y="1462318"/>
            <a:ext cx="5446353" cy="3761914"/>
          </a:xfrm>
          <a:prstGeom prst="rect">
            <a:avLst/>
          </a:prstGeom>
        </p:spPr>
      </p:pic>
      <p:pic>
        <p:nvPicPr>
          <p:cNvPr id="3" name="Picture 2">
            <a:extLst>
              <a:ext uri="{FF2B5EF4-FFF2-40B4-BE49-F238E27FC236}">
                <a16:creationId xmlns:a16="http://schemas.microsoft.com/office/drawing/2014/main" id="{7262E1FE-88B8-9819-D951-5ABBC49DD528}"/>
              </a:ext>
            </a:extLst>
          </p:cNvPr>
          <p:cNvPicPr>
            <a:picLocks noChangeAspect="1"/>
          </p:cNvPicPr>
          <p:nvPr/>
        </p:nvPicPr>
        <p:blipFill>
          <a:blip r:embed="rId3"/>
          <a:stretch>
            <a:fillRect/>
          </a:stretch>
        </p:blipFill>
        <p:spPr>
          <a:xfrm>
            <a:off x="575433" y="5652001"/>
            <a:ext cx="10870507" cy="277756"/>
          </a:xfrm>
          <a:prstGeom prst="rect">
            <a:avLst/>
          </a:prstGeom>
        </p:spPr>
      </p:pic>
      <p:pic>
        <p:nvPicPr>
          <p:cNvPr id="4" name="Picture 3">
            <a:extLst>
              <a:ext uri="{FF2B5EF4-FFF2-40B4-BE49-F238E27FC236}">
                <a16:creationId xmlns:a16="http://schemas.microsoft.com/office/drawing/2014/main" id="{9F4777A6-3ED7-243D-DAE3-1D0D59D38122}"/>
              </a:ext>
            </a:extLst>
          </p:cNvPr>
          <p:cNvPicPr>
            <a:picLocks noChangeAspect="1"/>
          </p:cNvPicPr>
          <p:nvPr/>
        </p:nvPicPr>
        <p:blipFill>
          <a:blip r:embed="rId4"/>
          <a:stretch>
            <a:fillRect/>
          </a:stretch>
        </p:blipFill>
        <p:spPr>
          <a:xfrm>
            <a:off x="270174" y="2855240"/>
            <a:ext cx="5263446" cy="2124444"/>
          </a:xfrm>
          <a:prstGeom prst="rect">
            <a:avLst/>
          </a:prstGeom>
        </p:spPr>
      </p:pic>
      <p:cxnSp>
        <p:nvCxnSpPr>
          <p:cNvPr id="7" name="Straight Arrow Connector 6">
            <a:extLst>
              <a:ext uri="{FF2B5EF4-FFF2-40B4-BE49-F238E27FC236}">
                <a16:creationId xmlns:a16="http://schemas.microsoft.com/office/drawing/2014/main" id="{A96BB8E4-3FD4-AC5F-2B7D-BBFC748DFCB2}"/>
              </a:ext>
            </a:extLst>
          </p:cNvPr>
          <p:cNvCxnSpPr>
            <a:cxnSpLocks/>
          </p:cNvCxnSpPr>
          <p:nvPr/>
        </p:nvCxnSpPr>
        <p:spPr>
          <a:xfrm>
            <a:off x="956734" y="4276725"/>
            <a:ext cx="4758266" cy="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48EA8F-2D79-2091-3AFF-09665035ECB0}"/>
              </a:ext>
            </a:extLst>
          </p:cNvPr>
          <p:cNvSpPr/>
          <p:nvPr/>
        </p:nvSpPr>
        <p:spPr>
          <a:xfrm>
            <a:off x="610430" y="4148748"/>
            <a:ext cx="346304" cy="428251"/>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791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14</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 5- LTL+ STL + WTL</a:t>
            </a:r>
          </a:p>
        </p:txBody>
      </p:sp>
      <p:sp>
        <p:nvSpPr>
          <p:cNvPr id="2" name="Footer Placeholder 3">
            <a:extLst>
              <a:ext uri="{FF2B5EF4-FFF2-40B4-BE49-F238E27FC236}">
                <a16:creationId xmlns:a16="http://schemas.microsoft.com/office/drawing/2014/main" id="{0BCE54E2-6FFB-0EA1-BD2E-B2800368B8AB}"/>
              </a:ext>
            </a:extLst>
          </p:cNvPr>
          <p:cNvSpPr txBox="1">
            <a:spLocks/>
          </p:cNvSpPr>
          <p:nvPr/>
        </p:nvSpPr>
        <p:spPr>
          <a:xfrm>
            <a:off x="575433" y="877443"/>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latin typeface="Arial" panose="020B0604020202020204" pitchFamily="34" charset="0"/>
              </a:rPr>
              <a:t>The last five quads MQL1-4 and MQB1A01 were used for fast-matching to the DBA arc. </a:t>
            </a:r>
            <a:r>
              <a:rPr lang="en-US" dirty="0">
                <a:solidFill>
                  <a:srgbClr val="FF0000"/>
                </a:solidFill>
                <a:latin typeface="Arial" panose="020B0604020202020204" pitchFamily="34" charset="0"/>
              </a:rPr>
              <a:t>No drift length optimization. </a:t>
            </a:r>
            <a:endParaRPr lang="en-US" dirty="0">
              <a:solidFill>
                <a:srgbClr val="FF0000"/>
              </a:solidFill>
            </a:endParaRPr>
          </a:p>
        </p:txBody>
      </p:sp>
      <p:pic>
        <p:nvPicPr>
          <p:cNvPr id="4" name="Picture 3">
            <a:extLst>
              <a:ext uri="{FF2B5EF4-FFF2-40B4-BE49-F238E27FC236}">
                <a16:creationId xmlns:a16="http://schemas.microsoft.com/office/drawing/2014/main" id="{83B80855-B943-C65A-C25C-AC9EB2F9B5E4}"/>
              </a:ext>
            </a:extLst>
          </p:cNvPr>
          <p:cNvPicPr>
            <a:picLocks noChangeAspect="1"/>
          </p:cNvPicPr>
          <p:nvPr/>
        </p:nvPicPr>
        <p:blipFill>
          <a:blip r:embed="rId2"/>
          <a:stretch>
            <a:fillRect/>
          </a:stretch>
        </p:blipFill>
        <p:spPr>
          <a:xfrm>
            <a:off x="491766" y="5508264"/>
            <a:ext cx="11330817" cy="257863"/>
          </a:xfrm>
          <a:prstGeom prst="rect">
            <a:avLst/>
          </a:prstGeom>
        </p:spPr>
      </p:pic>
      <p:pic>
        <p:nvPicPr>
          <p:cNvPr id="8" name="Picture 7">
            <a:extLst>
              <a:ext uri="{FF2B5EF4-FFF2-40B4-BE49-F238E27FC236}">
                <a16:creationId xmlns:a16="http://schemas.microsoft.com/office/drawing/2014/main" id="{BD2D17C6-E272-D504-87C1-75B061AFE8BD}"/>
              </a:ext>
            </a:extLst>
          </p:cNvPr>
          <p:cNvPicPr>
            <a:picLocks noChangeAspect="1"/>
          </p:cNvPicPr>
          <p:nvPr/>
        </p:nvPicPr>
        <p:blipFill>
          <a:blip r:embed="rId3"/>
          <a:stretch>
            <a:fillRect/>
          </a:stretch>
        </p:blipFill>
        <p:spPr>
          <a:xfrm>
            <a:off x="6384434" y="1541642"/>
            <a:ext cx="5438149" cy="3774715"/>
          </a:xfrm>
          <a:prstGeom prst="rect">
            <a:avLst/>
          </a:prstGeom>
        </p:spPr>
      </p:pic>
      <p:pic>
        <p:nvPicPr>
          <p:cNvPr id="16" name="Picture 15">
            <a:extLst>
              <a:ext uri="{FF2B5EF4-FFF2-40B4-BE49-F238E27FC236}">
                <a16:creationId xmlns:a16="http://schemas.microsoft.com/office/drawing/2014/main" id="{08C5333D-CCEE-F5B9-7F35-A21495751FEA}"/>
              </a:ext>
            </a:extLst>
          </p:cNvPr>
          <p:cNvPicPr>
            <a:picLocks noChangeAspect="1"/>
          </p:cNvPicPr>
          <p:nvPr/>
        </p:nvPicPr>
        <p:blipFill>
          <a:blip r:embed="rId4"/>
          <a:stretch>
            <a:fillRect/>
          </a:stretch>
        </p:blipFill>
        <p:spPr>
          <a:xfrm>
            <a:off x="622487" y="1524933"/>
            <a:ext cx="5445227" cy="3774715"/>
          </a:xfrm>
          <a:prstGeom prst="rect">
            <a:avLst/>
          </a:prstGeom>
        </p:spPr>
      </p:pic>
      <p:pic>
        <p:nvPicPr>
          <p:cNvPr id="7" name="Picture 6">
            <a:extLst>
              <a:ext uri="{FF2B5EF4-FFF2-40B4-BE49-F238E27FC236}">
                <a16:creationId xmlns:a16="http://schemas.microsoft.com/office/drawing/2014/main" id="{7D0DED0F-403B-B12D-F4E9-506F0B128A4A}"/>
              </a:ext>
            </a:extLst>
          </p:cNvPr>
          <p:cNvPicPr>
            <a:picLocks noChangeAspect="1"/>
          </p:cNvPicPr>
          <p:nvPr/>
        </p:nvPicPr>
        <p:blipFill>
          <a:blip r:embed="rId5"/>
          <a:stretch>
            <a:fillRect/>
          </a:stretch>
        </p:blipFill>
        <p:spPr>
          <a:xfrm>
            <a:off x="2219324" y="5313054"/>
            <a:ext cx="3827703" cy="1544946"/>
          </a:xfrm>
          <a:prstGeom prst="rect">
            <a:avLst/>
          </a:prstGeom>
        </p:spPr>
      </p:pic>
      <p:cxnSp>
        <p:nvCxnSpPr>
          <p:cNvPr id="9" name="Straight Arrow Connector 8">
            <a:extLst>
              <a:ext uri="{FF2B5EF4-FFF2-40B4-BE49-F238E27FC236}">
                <a16:creationId xmlns:a16="http://schemas.microsoft.com/office/drawing/2014/main" id="{359D8B40-B93A-8275-E8D3-D503BBCB185D}"/>
              </a:ext>
            </a:extLst>
          </p:cNvPr>
          <p:cNvCxnSpPr>
            <a:cxnSpLocks/>
          </p:cNvCxnSpPr>
          <p:nvPr/>
        </p:nvCxnSpPr>
        <p:spPr>
          <a:xfrm flipV="1">
            <a:off x="4238625" y="4743450"/>
            <a:ext cx="0" cy="83819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097419-57E0-3CA0-DB07-4192D739C529}"/>
              </a:ext>
            </a:extLst>
          </p:cNvPr>
          <p:cNvSpPr/>
          <p:nvPr/>
        </p:nvSpPr>
        <p:spPr>
          <a:xfrm>
            <a:off x="2467804" y="5581649"/>
            <a:ext cx="3399595" cy="1152525"/>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99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15</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5- LTL+ STL + WTL (Zoomed)</a:t>
            </a:r>
          </a:p>
        </p:txBody>
      </p:sp>
      <p:sp>
        <p:nvSpPr>
          <p:cNvPr id="2" name="Footer Placeholder 3">
            <a:extLst>
              <a:ext uri="{FF2B5EF4-FFF2-40B4-BE49-F238E27FC236}">
                <a16:creationId xmlns:a16="http://schemas.microsoft.com/office/drawing/2014/main" id="{0BCE54E2-6FFB-0EA1-BD2E-B2800368B8AB}"/>
              </a:ext>
            </a:extLst>
          </p:cNvPr>
          <p:cNvSpPr txBox="1">
            <a:spLocks/>
          </p:cNvSpPr>
          <p:nvPr/>
        </p:nvSpPr>
        <p:spPr>
          <a:xfrm>
            <a:off x="575433" y="877443"/>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latin typeface="Arial" panose="020B0604020202020204" pitchFamily="34" charset="0"/>
              </a:rPr>
              <a:t>DBA Arc zoomed into the stitched LERF and SL. They are all well matched resulting in NO betatron or dispersion oscillations. </a:t>
            </a:r>
            <a:endParaRPr lang="en-US" dirty="0"/>
          </a:p>
        </p:txBody>
      </p:sp>
      <p:pic>
        <p:nvPicPr>
          <p:cNvPr id="7" name="Picture 6">
            <a:extLst>
              <a:ext uri="{FF2B5EF4-FFF2-40B4-BE49-F238E27FC236}">
                <a16:creationId xmlns:a16="http://schemas.microsoft.com/office/drawing/2014/main" id="{3A3E7AF7-A17E-7B55-B54C-710D3D94D57F}"/>
              </a:ext>
            </a:extLst>
          </p:cNvPr>
          <p:cNvPicPr>
            <a:picLocks noChangeAspect="1"/>
          </p:cNvPicPr>
          <p:nvPr/>
        </p:nvPicPr>
        <p:blipFill>
          <a:blip r:embed="rId2"/>
          <a:stretch>
            <a:fillRect/>
          </a:stretch>
        </p:blipFill>
        <p:spPr>
          <a:xfrm>
            <a:off x="6414837" y="1549760"/>
            <a:ext cx="5031103" cy="3469981"/>
          </a:xfrm>
          <a:prstGeom prst="rect">
            <a:avLst/>
          </a:prstGeom>
        </p:spPr>
      </p:pic>
      <p:pic>
        <p:nvPicPr>
          <p:cNvPr id="10" name="Picture 9">
            <a:extLst>
              <a:ext uri="{FF2B5EF4-FFF2-40B4-BE49-F238E27FC236}">
                <a16:creationId xmlns:a16="http://schemas.microsoft.com/office/drawing/2014/main" id="{B6BB8B0F-EC8F-5C36-5779-5C97CBF59852}"/>
              </a:ext>
            </a:extLst>
          </p:cNvPr>
          <p:cNvPicPr>
            <a:picLocks noChangeAspect="1"/>
          </p:cNvPicPr>
          <p:nvPr/>
        </p:nvPicPr>
        <p:blipFill>
          <a:blip r:embed="rId3"/>
          <a:stretch>
            <a:fillRect/>
          </a:stretch>
        </p:blipFill>
        <p:spPr>
          <a:xfrm>
            <a:off x="666297" y="1549760"/>
            <a:ext cx="5024474" cy="3469981"/>
          </a:xfrm>
          <a:prstGeom prst="rect">
            <a:avLst/>
          </a:prstGeom>
        </p:spPr>
      </p:pic>
      <p:pic>
        <p:nvPicPr>
          <p:cNvPr id="3" name="Picture 2">
            <a:extLst>
              <a:ext uri="{FF2B5EF4-FFF2-40B4-BE49-F238E27FC236}">
                <a16:creationId xmlns:a16="http://schemas.microsoft.com/office/drawing/2014/main" id="{491A91F4-5CF6-B958-75AD-FD949168D378}"/>
              </a:ext>
            </a:extLst>
          </p:cNvPr>
          <p:cNvPicPr>
            <a:picLocks noChangeAspect="1"/>
          </p:cNvPicPr>
          <p:nvPr/>
        </p:nvPicPr>
        <p:blipFill>
          <a:blip r:embed="rId4"/>
          <a:stretch>
            <a:fillRect/>
          </a:stretch>
        </p:blipFill>
        <p:spPr>
          <a:xfrm>
            <a:off x="2219324" y="5313054"/>
            <a:ext cx="3827703" cy="1544946"/>
          </a:xfrm>
          <a:prstGeom prst="rect">
            <a:avLst/>
          </a:prstGeom>
        </p:spPr>
      </p:pic>
      <p:cxnSp>
        <p:nvCxnSpPr>
          <p:cNvPr id="4" name="Straight Arrow Connector 3">
            <a:extLst>
              <a:ext uri="{FF2B5EF4-FFF2-40B4-BE49-F238E27FC236}">
                <a16:creationId xmlns:a16="http://schemas.microsoft.com/office/drawing/2014/main" id="{D7CAF296-D18D-B502-F2C1-2CDA4A910183}"/>
              </a:ext>
            </a:extLst>
          </p:cNvPr>
          <p:cNvCxnSpPr>
            <a:cxnSpLocks/>
          </p:cNvCxnSpPr>
          <p:nvPr/>
        </p:nvCxnSpPr>
        <p:spPr>
          <a:xfrm flipV="1">
            <a:off x="2695575" y="4600641"/>
            <a:ext cx="0" cy="83819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005691-ADA3-5ED6-D5EB-E4E8B62DCC70}"/>
              </a:ext>
            </a:extLst>
          </p:cNvPr>
          <p:cNvSpPr/>
          <p:nvPr/>
        </p:nvSpPr>
        <p:spPr>
          <a:xfrm>
            <a:off x="2467805" y="5429251"/>
            <a:ext cx="503991" cy="1304924"/>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9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16</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6 - Positron LERF to NL </a:t>
            </a:r>
            <a:r>
              <a:rPr lang="en-US" i="1" dirty="0">
                <a:solidFill>
                  <a:srgbClr val="002060"/>
                </a:solidFill>
              </a:rPr>
              <a:t>(ELEGANT) </a:t>
            </a:r>
          </a:p>
        </p:txBody>
      </p:sp>
      <p:pic>
        <p:nvPicPr>
          <p:cNvPr id="8" name="Picture 7">
            <a:extLst>
              <a:ext uri="{FF2B5EF4-FFF2-40B4-BE49-F238E27FC236}">
                <a16:creationId xmlns:a16="http://schemas.microsoft.com/office/drawing/2014/main" id="{1F4B82FC-E57F-338C-E6D9-EE5E4937576A}"/>
              </a:ext>
            </a:extLst>
          </p:cNvPr>
          <p:cNvPicPr>
            <a:picLocks noChangeAspect="1"/>
          </p:cNvPicPr>
          <p:nvPr/>
        </p:nvPicPr>
        <p:blipFill>
          <a:blip r:embed="rId2"/>
          <a:stretch>
            <a:fillRect/>
          </a:stretch>
        </p:blipFill>
        <p:spPr>
          <a:xfrm>
            <a:off x="768840" y="1387189"/>
            <a:ext cx="4993286" cy="3419156"/>
          </a:xfrm>
          <a:prstGeom prst="rect">
            <a:avLst/>
          </a:prstGeom>
        </p:spPr>
      </p:pic>
      <p:sp>
        <p:nvSpPr>
          <p:cNvPr id="10" name="TextBox 9">
            <a:extLst>
              <a:ext uri="{FF2B5EF4-FFF2-40B4-BE49-F238E27FC236}">
                <a16:creationId xmlns:a16="http://schemas.microsoft.com/office/drawing/2014/main" id="{0BBD194E-7471-4256-2120-8638AFE77F52}"/>
              </a:ext>
            </a:extLst>
          </p:cNvPr>
          <p:cNvSpPr txBox="1"/>
          <p:nvPr/>
        </p:nvSpPr>
        <p:spPr>
          <a:xfrm>
            <a:off x="624076" y="6091141"/>
            <a:ext cx="9621133" cy="369332"/>
          </a:xfrm>
          <a:prstGeom prst="rect">
            <a:avLst/>
          </a:prstGeom>
          <a:noFill/>
        </p:spPr>
        <p:txBody>
          <a:bodyPr wrap="square">
            <a:spAutoFit/>
          </a:bodyPr>
          <a:lstStyle/>
          <a:p>
            <a:pPr marL="285750" indent="-285750">
              <a:buFont typeface="Wingdings" panose="05000000000000000000" pitchFamily="2" charset="2"/>
              <a:buChar char="ü"/>
            </a:pPr>
            <a:r>
              <a:rPr lang="en-US" dirty="0">
                <a:solidFill>
                  <a:srgbClr val="0070C0"/>
                </a:solidFill>
              </a:rPr>
              <a:t>LERF TL is taken as reference for beta and dispersion function limits.</a:t>
            </a:r>
          </a:p>
        </p:txBody>
      </p:sp>
      <p:pic>
        <p:nvPicPr>
          <p:cNvPr id="14" name="Picture 13">
            <a:extLst>
              <a:ext uri="{FF2B5EF4-FFF2-40B4-BE49-F238E27FC236}">
                <a16:creationId xmlns:a16="http://schemas.microsoft.com/office/drawing/2014/main" id="{E5631D00-5184-1A1F-D13E-9BDED2A61316}"/>
              </a:ext>
            </a:extLst>
          </p:cNvPr>
          <p:cNvPicPr>
            <a:picLocks noChangeAspect="1"/>
          </p:cNvPicPr>
          <p:nvPr/>
        </p:nvPicPr>
        <p:blipFill>
          <a:blip r:embed="rId3"/>
          <a:stretch>
            <a:fillRect/>
          </a:stretch>
        </p:blipFill>
        <p:spPr>
          <a:xfrm>
            <a:off x="6503998" y="1331377"/>
            <a:ext cx="5018200" cy="3419156"/>
          </a:xfrm>
          <a:prstGeom prst="rect">
            <a:avLst/>
          </a:prstGeom>
        </p:spPr>
      </p:pic>
      <p:sp>
        <p:nvSpPr>
          <p:cNvPr id="15" name="Left Brace 14">
            <a:extLst>
              <a:ext uri="{FF2B5EF4-FFF2-40B4-BE49-F238E27FC236}">
                <a16:creationId xmlns:a16="http://schemas.microsoft.com/office/drawing/2014/main" id="{6825741E-478D-D38D-D821-6FE6FF21574C}"/>
              </a:ext>
            </a:extLst>
          </p:cNvPr>
          <p:cNvSpPr/>
          <p:nvPr/>
        </p:nvSpPr>
        <p:spPr>
          <a:xfrm rot="16200000">
            <a:off x="1538553" y="4288633"/>
            <a:ext cx="726771" cy="585354"/>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346415B-3A21-F8C1-3B56-851F9FAFE034}"/>
              </a:ext>
            </a:extLst>
          </p:cNvPr>
          <p:cNvSpPr txBox="1"/>
          <p:nvPr/>
        </p:nvSpPr>
        <p:spPr>
          <a:xfrm>
            <a:off x="890354" y="5099510"/>
            <a:ext cx="1383808" cy="584775"/>
          </a:xfrm>
          <a:prstGeom prst="rect">
            <a:avLst/>
          </a:prstGeom>
          <a:noFill/>
        </p:spPr>
        <p:txBody>
          <a:bodyPr wrap="square" rtlCol="0">
            <a:spAutoFit/>
          </a:bodyPr>
          <a:lstStyle/>
          <a:p>
            <a:pPr algn="ctr"/>
            <a:r>
              <a:rPr lang="en-US" sz="1600" dirty="0">
                <a:solidFill>
                  <a:srgbClr val="00B050"/>
                </a:solidFill>
              </a:rPr>
              <a:t>Dennis’ LERF </a:t>
            </a:r>
          </a:p>
          <a:p>
            <a:pPr algn="ctr"/>
            <a:r>
              <a:rPr lang="en-US" sz="1600" dirty="0">
                <a:solidFill>
                  <a:srgbClr val="00B050"/>
                </a:solidFill>
              </a:rPr>
              <a:t> (LTL) </a:t>
            </a:r>
          </a:p>
        </p:txBody>
      </p:sp>
      <p:sp>
        <p:nvSpPr>
          <p:cNvPr id="17" name="Left Brace 16">
            <a:extLst>
              <a:ext uri="{FF2B5EF4-FFF2-40B4-BE49-F238E27FC236}">
                <a16:creationId xmlns:a16="http://schemas.microsoft.com/office/drawing/2014/main" id="{E48B0CB5-FD3F-19C7-ADC5-FF964AA64A63}"/>
              </a:ext>
            </a:extLst>
          </p:cNvPr>
          <p:cNvSpPr/>
          <p:nvPr/>
        </p:nvSpPr>
        <p:spPr>
          <a:xfrm rot="16200000">
            <a:off x="2658819" y="3876902"/>
            <a:ext cx="726773" cy="1408811"/>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B3D388E-43DE-11D0-B11E-D7B6C0D95192}"/>
              </a:ext>
            </a:extLst>
          </p:cNvPr>
          <p:cNvSpPr txBox="1"/>
          <p:nvPr/>
        </p:nvSpPr>
        <p:spPr>
          <a:xfrm>
            <a:off x="2291915" y="5080590"/>
            <a:ext cx="1526772" cy="830997"/>
          </a:xfrm>
          <a:prstGeom prst="rect">
            <a:avLst/>
          </a:prstGeom>
          <a:noFill/>
        </p:spPr>
        <p:txBody>
          <a:bodyPr wrap="square" rtlCol="0">
            <a:spAutoFit/>
          </a:bodyPr>
          <a:lstStyle/>
          <a:p>
            <a:pPr algn="ctr"/>
            <a:r>
              <a:rPr lang="en-US" sz="1600" dirty="0">
                <a:solidFill>
                  <a:srgbClr val="00B050"/>
                </a:solidFill>
              </a:rPr>
              <a:t>South Transfer Line</a:t>
            </a:r>
          </a:p>
          <a:p>
            <a:pPr algn="ctr"/>
            <a:r>
              <a:rPr lang="en-US" sz="1600" dirty="0">
                <a:solidFill>
                  <a:srgbClr val="00B050"/>
                </a:solidFill>
              </a:rPr>
              <a:t> (STL) </a:t>
            </a:r>
          </a:p>
        </p:txBody>
      </p:sp>
      <p:sp>
        <p:nvSpPr>
          <p:cNvPr id="19" name="Left Brace 18">
            <a:extLst>
              <a:ext uri="{FF2B5EF4-FFF2-40B4-BE49-F238E27FC236}">
                <a16:creationId xmlns:a16="http://schemas.microsoft.com/office/drawing/2014/main" id="{E74C7F3C-9DB3-BA97-DFDC-D5744293CEEF}"/>
              </a:ext>
            </a:extLst>
          </p:cNvPr>
          <p:cNvSpPr/>
          <p:nvPr/>
        </p:nvSpPr>
        <p:spPr>
          <a:xfrm rot="16200000">
            <a:off x="3875096" y="4162283"/>
            <a:ext cx="709511" cy="822325"/>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7619C753-5CBD-65A5-F33F-D838050D38F0}"/>
              </a:ext>
            </a:extLst>
          </p:cNvPr>
          <p:cNvSpPr txBox="1"/>
          <p:nvPr/>
        </p:nvSpPr>
        <p:spPr>
          <a:xfrm>
            <a:off x="3907871" y="5108534"/>
            <a:ext cx="1526772" cy="830997"/>
          </a:xfrm>
          <a:prstGeom prst="rect">
            <a:avLst/>
          </a:prstGeom>
          <a:noFill/>
        </p:spPr>
        <p:txBody>
          <a:bodyPr wrap="square" rtlCol="0">
            <a:spAutoFit/>
          </a:bodyPr>
          <a:lstStyle/>
          <a:p>
            <a:pPr algn="ctr"/>
            <a:r>
              <a:rPr lang="en-US" sz="1600" dirty="0">
                <a:solidFill>
                  <a:srgbClr val="00B050"/>
                </a:solidFill>
              </a:rPr>
              <a:t>West Transfer Line</a:t>
            </a:r>
          </a:p>
          <a:p>
            <a:pPr algn="ctr"/>
            <a:r>
              <a:rPr lang="en-US" sz="1600" dirty="0">
                <a:solidFill>
                  <a:srgbClr val="00B050"/>
                </a:solidFill>
              </a:rPr>
              <a:t> (WTL) </a:t>
            </a:r>
          </a:p>
        </p:txBody>
      </p:sp>
      <p:sp>
        <p:nvSpPr>
          <p:cNvPr id="21" name="Left Brace 20">
            <a:extLst>
              <a:ext uri="{FF2B5EF4-FFF2-40B4-BE49-F238E27FC236}">
                <a16:creationId xmlns:a16="http://schemas.microsoft.com/office/drawing/2014/main" id="{C4FE9254-57BF-ED26-90AC-D998956059DE}"/>
              </a:ext>
            </a:extLst>
          </p:cNvPr>
          <p:cNvSpPr/>
          <p:nvPr/>
        </p:nvSpPr>
        <p:spPr>
          <a:xfrm rot="16200000">
            <a:off x="4574846" y="4347923"/>
            <a:ext cx="554833" cy="362010"/>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7A6B8D23-C7B9-54B6-0F06-F30DA99C242A}"/>
              </a:ext>
            </a:extLst>
          </p:cNvPr>
          <p:cNvSpPr txBox="1"/>
          <p:nvPr/>
        </p:nvSpPr>
        <p:spPr>
          <a:xfrm>
            <a:off x="4455529" y="4767175"/>
            <a:ext cx="1526772" cy="338554"/>
          </a:xfrm>
          <a:prstGeom prst="rect">
            <a:avLst/>
          </a:prstGeom>
          <a:noFill/>
        </p:spPr>
        <p:txBody>
          <a:bodyPr wrap="square" rtlCol="0">
            <a:spAutoFit/>
          </a:bodyPr>
          <a:lstStyle/>
          <a:p>
            <a:pPr algn="ctr"/>
            <a:r>
              <a:rPr lang="en-US" sz="1600" dirty="0">
                <a:solidFill>
                  <a:srgbClr val="00B050"/>
                </a:solidFill>
              </a:rPr>
              <a:t>Merger TL</a:t>
            </a:r>
          </a:p>
        </p:txBody>
      </p:sp>
      <p:pic>
        <p:nvPicPr>
          <p:cNvPr id="2" name="Picture 1">
            <a:extLst>
              <a:ext uri="{FF2B5EF4-FFF2-40B4-BE49-F238E27FC236}">
                <a16:creationId xmlns:a16="http://schemas.microsoft.com/office/drawing/2014/main" id="{B993CF4D-1A10-5043-413C-17074150B22F}"/>
              </a:ext>
            </a:extLst>
          </p:cNvPr>
          <p:cNvPicPr>
            <a:picLocks noChangeAspect="1"/>
          </p:cNvPicPr>
          <p:nvPr/>
        </p:nvPicPr>
        <p:blipFill>
          <a:blip r:embed="rId4"/>
          <a:stretch>
            <a:fillRect/>
          </a:stretch>
        </p:blipFill>
        <p:spPr>
          <a:xfrm>
            <a:off x="8125597" y="4815467"/>
            <a:ext cx="4066404" cy="1641291"/>
          </a:xfrm>
          <a:prstGeom prst="rect">
            <a:avLst/>
          </a:prstGeom>
        </p:spPr>
      </p:pic>
      <p:cxnSp>
        <p:nvCxnSpPr>
          <p:cNvPr id="3" name="Straight Arrow Connector 2">
            <a:extLst>
              <a:ext uri="{FF2B5EF4-FFF2-40B4-BE49-F238E27FC236}">
                <a16:creationId xmlns:a16="http://schemas.microsoft.com/office/drawing/2014/main" id="{BB5396AC-D174-E747-EEDE-D44A4919537B}"/>
              </a:ext>
            </a:extLst>
          </p:cNvPr>
          <p:cNvCxnSpPr>
            <a:cxnSpLocks/>
          </p:cNvCxnSpPr>
          <p:nvPr/>
        </p:nvCxnSpPr>
        <p:spPr>
          <a:xfrm flipH="1" flipV="1">
            <a:off x="5434643" y="4095750"/>
            <a:ext cx="2730402" cy="142699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826A832-2746-D981-6DEF-A0C5927B6715}"/>
              </a:ext>
            </a:extLst>
          </p:cNvPr>
          <p:cNvSpPr/>
          <p:nvPr/>
        </p:nvSpPr>
        <p:spPr>
          <a:xfrm>
            <a:off x="8243215" y="4863081"/>
            <a:ext cx="3769158" cy="1469852"/>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08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17</a:t>
            </a:fld>
            <a:endParaRPr lang="en-US" dirty="0"/>
          </a:p>
        </p:txBody>
      </p:sp>
      <p:sp>
        <p:nvSpPr>
          <p:cNvPr id="10" name="TextBox 9">
            <a:extLst>
              <a:ext uri="{FF2B5EF4-FFF2-40B4-BE49-F238E27FC236}">
                <a16:creationId xmlns:a16="http://schemas.microsoft.com/office/drawing/2014/main" id="{0BBD194E-7471-4256-2120-8638AFE77F52}"/>
              </a:ext>
            </a:extLst>
          </p:cNvPr>
          <p:cNvSpPr txBox="1"/>
          <p:nvPr/>
        </p:nvSpPr>
        <p:spPr>
          <a:xfrm>
            <a:off x="520403" y="827252"/>
            <a:ext cx="11151191" cy="646331"/>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70C0"/>
                </a:solidFill>
              </a:rPr>
              <a:t>Using the MQS01-07 and MQ01-02 quads reserved for the merger to NL </a:t>
            </a:r>
            <a:r>
              <a:rPr lang="en-US" dirty="0">
                <a:solidFill>
                  <a:srgbClr val="FF0000"/>
                </a:solidFill>
              </a:rPr>
              <a:t>are re-optimized </a:t>
            </a:r>
            <a:r>
              <a:rPr lang="en-US" dirty="0">
                <a:solidFill>
                  <a:srgbClr val="0070C0"/>
                </a:solidFill>
              </a:rPr>
              <a:t>(slightly different than the Elegant deck). </a:t>
            </a:r>
            <a:endParaRPr lang="en-US" dirty="0">
              <a:solidFill>
                <a:srgbClr val="FF0000"/>
              </a:solidFill>
            </a:endParaRPr>
          </a:p>
        </p:txBody>
      </p:sp>
      <p:pic>
        <p:nvPicPr>
          <p:cNvPr id="16" name="Picture 15">
            <a:extLst>
              <a:ext uri="{FF2B5EF4-FFF2-40B4-BE49-F238E27FC236}">
                <a16:creationId xmlns:a16="http://schemas.microsoft.com/office/drawing/2014/main" id="{F530D807-8567-2515-95E0-1823FAFF6456}"/>
              </a:ext>
            </a:extLst>
          </p:cNvPr>
          <p:cNvPicPr>
            <a:picLocks noChangeAspect="1"/>
          </p:cNvPicPr>
          <p:nvPr/>
        </p:nvPicPr>
        <p:blipFill>
          <a:blip r:embed="rId2"/>
          <a:stretch>
            <a:fillRect/>
          </a:stretch>
        </p:blipFill>
        <p:spPr>
          <a:xfrm>
            <a:off x="6859921" y="3233858"/>
            <a:ext cx="5152247" cy="1073107"/>
          </a:xfrm>
          <a:prstGeom prst="rect">
            <a:avLst/>
          </a:prstGeom>
        </p:spPr>
      </p:pic>
      <p:pic>
        <p:nvPicPr>
          <p:cNvPr id="20" name="Picture 19">
            <a:extLst>
              <a:ext uri="{FF2B5EF4-FFF2-40B4-BE49-F238E27FC236}">
                <a16:creationId xmlns:a16="http://schemas.microsoft.com/office/drawing/2014/main" id="{A713AED4-12E2-1A89-4914-03FBCF4F6A2B}"/>
              </a:ext>
            </a:extLst>
          </p:cNvPr>
          <p:cNvPicPr>
            <a:picLocks noChangeAspect="1"/>
          </p:cNvPicPr>
          <p:nvPr/>
        </p:nvPicPr>
        <p:blipFill>
          <a:blip r:embed="rId3"/>
          <a:stretch>
            <a:fillRect/>
          </a:stretch>
        </p:blipFill>
        <p:spPr>
          <a:xfrm>
            <a:off x="453081" y="1520633"/>
            <a:ext cx="6338445" cy="4908430"/>
          </a:xfrm>
          <a:prstGeom prst="rect">
            <a:avLst/>
          </a:prstGeom>
        </p:spPr>
      </p:pic>
      <p:sp>
        <p:nvSpPr>
          <p:cNvPr id="2" name="Title 1">
            <a:extLst>
              <a:ext uri="{FF2B5EF4-FFF2-40B4-BE49-F238E27FC236}">
                <a16:creationId xmlns:a16="http://schemas.microsoft.com/office/drawing/2014/main" id="{FBCDCDFD-659E-D90E-EE74-17994FB85B13}"/>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6 - Positron LERF to NL </a:t>
            </a:r>
            <a:r>
              <a:rPr lang="en-US" i="1" dirty="0">
                <a:solidFill>
                  <a:srgbClr val="002060"/>
                </a:solidFill>
              </a:rPr>
              <a:t>(Bmad) </a:t>
            </a:r>
          </a:p>
        </p:txBody>
      </p:sp>
      <p:sp>
        <p:nvSpPr>
          <p:cNvPr id="4" name="TextBox 3">
            <a:extLst>
              <a:ext uri="{FF2B5EF4-FFF2-40B4-BE49-F238E27FC236}">
                <a16:creationId xmlns:a16="http://schemas.microsoft.com/office/drawing/2014/main" id="{9615F0FD-497A-CB24-01A8-123CAEB6FACE}"/>
              </a:ext>
            </a:extLst>
          </p:cNvPr>
          <p:cNvSpPr txBox="1"/>
          <p:nvPr/>
        </p:nvSpPr>
        <p:spPr>
          <a:xfrm>
            <a:off x="7047781" y="4784469"/>
            <a:ext cx="4964387" cy="923330"/>
          </a:xfrm>
          <a:prstGeom prst="rect">
            <a:avLst/>
          </a:prstGeom>
          <a:noFill/>
        </p:spPr>
        <p:txBody>
          <a:bodyPr wrap="square">
            <a:spAutoFit/>
          </a:bodyPr>
          <a:lstStyle/>
          <a:p>
            <a:pPr marL="285750" indent="-285750">
              <a:buFont typeface="Wingdings" panose="05000000000000000000" pitchFamily="2" charset="2"/>
              <a:buChar char="ü"/>
            </a:pPr>
            <a:r>
              <a:rPr lang="en-US" dirty="0">
                <a:solidFill>
                  <a:srgbClr val="0070C0"/>
                </a:solidFill>
              </a:rPr>
              <a:t>LERF to North Linac transfer line optics design are benchmarked with Elegant and Bmad, very small discrepancies are seen. </a:t>
            </a:r>
          </a:p>
        </p:txBody>
      </p:sp>
    </p:spTree>
    <p:extLst>
      <p:ext uri="{BB962C8B-B14F-4D97-AF65-F5344CB8AC3E}">
        <p14:creationId xmlns:p14="http://schemas.microsoft.com/office/powerpoint/2010/main" val="278116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18</a:t>
            </a:fld>
            <a:endParaRPr lang="en-US" dirty="0"/>
          </a:p>
        </p:txBody>
      </p:sp>
      <p:sp>
        <p:nvSpPr>
          <p:cNvPr id="10" name="TextBox 9">
            <a:extLst>
              <a:ext uri="{FF2B5EF4-FFF2-40B4-BE49-F238E27FC236}">
                <a16:creationId xmlns:a16="http://schemas.microsoft.com/office/drawing/2014/main" id="{0BBD194E-7471-4256-2120-8638AFE77F52}"/>
              </a:ext>
            </a:extLst>
          </p:cNvPr>
          <p:cNvSpPr txBox="1"/>
          <p:nvPr/>
        </p:nvSpPr>
        <p:spPr>
          <a:xfrm>
            <a:off x="520403" y="827252"/>
            <a:ext cx="11151191" cy="369332"/>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70C0"/>
                </a:solidFill>
              </a:rPr>
              <a:t>Tracking with spin component giving a hypothetical </a:t>
            </a:r>
            <a:r>
              <a:rPr lang="en-US" dirty="0" err="1">
                <a:solidFill>
                  <a:srgbClr val="0070C0"/>
                </a:solidFill>
              </a:rPr>
              <a:t>spin_z</a:t>
            </a:r>
            <a:r>
              <a:rPr lang="en-US" dirty="0">
                <a:solidFill>
                  <a:srgbClr val="0070C0"/>
                </a:solidFill>
              </a:rPr>
              <a:t>=1. </a:t>
            </a:r>
            <a:r>
              <a:rPr lang="en-US" dirty="0">
                <a:solidFill>
                  <a:srgbClr val="FF0000"/>
                </a:solidFill>
              </a:rPr>
              <a:t>(PRELIMINARY)  </a:t>
            </a:r>
          </a:p>
        </p:txBody>
      </p:sp>
      <p:sp>
        <p:nvSpPr>
          <p:cNvPr id="2" name="Title 1">
            <a:extLst>
              <a:ext uri="{FF2B5EF4-FFF2-40B4-BE49-F238E27FC236}">
                <a16:creationId xmlns:a16="http://schemas.microsoft.com/office/drawing/2014/main" id="{FBCDCDFD-659E-D90E-EE74-17994FB85B13}"/>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6 - Positron LERF to NL </a:t>
            </a:r>
            <a:r>
              <a:rPr lang="en-US" i="1" dirty="0">
                <a:solidFill>
                  <a:srgbClr val="002060"/>
                </a:solidFill>
              </a:rPr>
              <a:t>(Bmad) </a:t>
            </a:r>
          </a:p>
        </p:txBody>
      </p:sp>
      <p:pic>
        <p:nvPicPr>
          <p:cNvPr id="8" name="Picture 7">
            <a:extLst>
              <a:ext uri="{FF2B5EF4-FFF2-40B4-BE49-F238E27FC236}">
                <a16:creationId xmlns:a16="http://schemas.microsoft.com/office/drawing/2014/main" id="{EE9F975E-5541-1EA0-4611-ED7028CCC5E9}"/>
              </a:ext>
            </a:extLst>
          </p:cNvPr>
          <p:cNvPicPr>
            <a:picLocks noChangeAspect="1"/>
          </p:cNvPicPr>
          <p:nvPr/>
        </p:nvPicPr>
        <p:blipFill>
          <a:blip r:embed="rId2"/>
          <a:stretch>
            <a:fillRect/>
          </a:stretch>
        </p:blipFill>
        <p:spPr>
          <a:xfrm>
            <a:off x="984025" y="1301929"/>
            <a:ext cx="5241563" cy="4254141"/>
          </a:xfrm>
          <a:prstGeom prst="rect">
            <a:avLst/>
          </a:prstGeom>
        </p:spPr>
      </p:pic>
      <p:pic>
        <p:nvPicPr>
          <p:cNvPr id="11" name="Picture 10">
            <a:extLst>
              <a:ext uri="{FF2B5EF4-FFF2-40B4-BE49-F238E27FC236}">
                <a16:creationId xmlns:a16="http://schemas.microsoft.com/office/drawing/2014/main" id="{8DE1666B-7549-CE89-87EF-3198025C9586}"/>
              </a:ext>
            </a:extLst>
          </p:cNvPr>
          <p:cNvPicPr>
            <a:picLocks noChangeAspect="1"/>
          </p:cNvPicPr>
          <p:nvPr/>
        </p:nvPicPr>
        <p:blipFill>
          <a:blip r:embed="rId3"/>
          <a:stretch>
            <a:fillRect/>
          </a:stretch>
        </p:blipFill>
        <p:spPr>
          <a:xfrm>
            <a:off x="388190" y="5729109"/>
            <a:ext cx="9946256" cy="96510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B24A96-DBB5-610B-5A71-DE2631A8A68F}"/>
                  </a:ext>
                </a:extLst>
              </p:cNvPr>
              <p:cNvSpPr txBox="1"/>
              <p:nvPr/>
            </p:nvSpPr>
            <p:spPr>
              <a:xfrm>
                <a:off x="6781799" y="1570132"/>
                <a:ext cx="4629151" cy="2194447"/>
              </a:xfrm>
              <a:prstGeom prst="rect">
                <a:avLst/>
              </a:prstGeom>
              <a:noFill/>
            </p:spPr>
            <p:txBody>
              <a:bodyPr wrap="square" lIns="0" tIns="0" rIns="0" bIns="0" rtlCol="0">
                <a:spAutoFit/>
              </a:bodyPr>
              <a:lstStyle/>
              <a:p>
                <a:pPr algn="ctr"/>
                <a14:m>
                  <m:oMath xmlns:m="http://schemas.openxmlformats.org/officeDocument/2006/math">
                    <m:sSub>
                      <m:sSubPr>
                        <m:ctrlPr>
                          <a:rPr lang="pt-BR" i="1" smtClean="0">
                            <a:latin typeface="Cambria Math" panose="02040503050406030204" pitchFamily="18" charset="0"/>
                          </a:rPr>
                        </m:ctrlPr>
                      </m:sSubPr>
                      <m:e>
                        <m:r>
                          <m:rPr>
                            <m:sty m:val="p"/>
                          </m:rPr>
                          <a:rPr lang="el-GR" i="1" smtClean="0">
                            <a:latin typeface="Cambria Math" panose="02040503050406030204" pitchFamily="18" charset="0"/>
                          </a:rPr>
                          <m:t>Θ</m:t>
                        </m:r>
                      </m:e>
                      <m:sub>
                        <m:r>
                          <a:rPr lang="en-US" b="0" i="1" smtClean="0">
                            <a:latin typeface="Cambria Math" panose="02040503050406030204" pitchFamily="18" charset="0"/>
                          </a:rPr>
                          <m:t>𝑠𝑝𝑖𝑛</m:t>
                        </m:r>
                      </m:sub>
                    </m:sSub>
                    <m:r>
                      <a:rPr lang="en-US" b="0" i="1" smtClean="0">
                        <a:latin typeface="Cambria Math" panose="02040503050406030204" pitchFamily="18" charset="0"/>
                      </a:rPr>
                      <m:t>=</m:t>
                    </m:r>
                    <m:r>
                      <a:rPr lang="en-US" b="0" i="1" smtClean="0">
                        <a:latin typeface="Cambria Math" panose="02040503050406030204" pitchFamily="18" charset="0"/>
                      </a:rPr>
                      <m:t>𝑎</m:t>
                    </m:r>
                    <m:r>
                      <m:rPr>
                        <m:sty m:val="p"/>
                      </m:rPr>
                      <a:rPr lang="el-GR" b="0" i="1" smtClean="0">
                        <a:latin typeface="Cambria Math" panose="02040503050406030204" pitchFamily="18" charset="0"/>
                      </a:rPr>
                      <m:t>γ</m:t>
                    </m:r>
                    <m:sSub>
                      <m:sSubPr>
                        <m:ctrlPr>
                          <a:rPr lang="pt-BR" i="1">
                            <a:latin typeface="Cambria Math" panose="02040503050406030204" pitchFamily="18" charset="0"/>
                          </a:rPr>
                        </m:ctrlPr>
                      </m:sSubPr>
                      <m:e>
                        <m:r>
                          <m:rPr>
                            <m:sty m:val="p"/>
                          </m:rPr>
                          <a:rPr lang="el-GR" i="1" smtClean="0">
                            <a:latin typeface="Cambria Math" panose="02040503050406030204" pitchFamily="18" charset="0"/>
                          </a:rPr>
                          <m:t>ϕ</m:t>
                        </m:r>
                      </m:e>
                      <m:sub>
                        <m:r>
                          <a:rPr lang="en-US" b="0" i="1" smtClean="0">
                            <a:latin typeface="Cambria Math" panose="02040503050406030204" pitchFamily="18" charset="0"/>
                          </a:rPr>
                          <m:t>𝑑𝑖𝑝𝑜𝑙𝑒</m:t>
                        </m:r>
                      </m:sub>
                    </m:sSub>
                  </m:oMath>
                </a14:m>
                <a:r>
                  <a:rPr lang="en-US" dirty="0"/>
                  <a:t> </a:t>
                </a:r>
                <a:br>
                  <a:rPr lang="en-US" dirty="0"/>
                </a:br>
                <a:endParaRPr lang="en-US" dirty="0"/>
              </a:p>
              <a:p>
                <a:pPr marL="285750" indent="-285750" algn="just">
                  <a:lnSpc>
                    <a:spcPct val="150000"/>
                  </a:lnSpc>
                  <a:buFont typeface="Wingdings" panose="05000000000000000000" pitchFamily="2" charset="2"/>
                  <a:buChar char="ü"/>
                </a:pPr>
                <a:r>
                  <a:rPr lang="en-US" dirty="0"/>
                  <a:t>Spin rotation of ~100 degree analytically is confirmed as sin(100) = 98.48 while final horizontal component of the spin has a magnitude of 98.48% from the tracking.   </a:t>
                </a:r>
              </a:p>
            </p:txBody>
          </p:sp>
        </mc:Choice>
        <mc:Fallback xmlns="">
          <p:sp>
            <p:nvSpPr>
              <p:cNvPr id="3" name="TextBox 2">
                <a:extLst>
                  <a:ext uri="{FF2B5EF4-FFF2-40B4-BE49-F238E27FC236}">
                    <a16:creationId xmlns:a16="http://schemas.microsoft.com/office/drawing/2014/main" id="{7CB24A96-DBB5-610B-5A71-DE2631A8A68F}"/>
                  </a:ext>
                </a:extLst>
              </p:cNvPr>
              <p:cNvSpPr txBox="1">
                <a:spLocks noRot="1" noChangeAspect="1" noMove="1" noResize="1" noEditPoints="1" noAdjustHandles="1" noChangeArrowheads="1" noChangeShapeType="1" noTextEdit="1"/>
              </p:cNvSpPr>
              <p:nvPr/>
            </p:nvSpPr>
            <p:spPr>
              <a:xfrm>
                <a:off x="6781799" y="1570132"/>
                <a:ext cx="4629151" cy="2194447"/>
              </a:xfrm>
              <a:prstGeom prst="rect">
                <a:avLst/>
              </a:prstGeom>
              <a:blipFill>
                <a:blip r:embed="rId4"/>
                <a:stretch>
                  <a:fillRect l="-2763" r="-3026" b="-555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B3741A1-3C75-2D51-5472-D302C909473B}"/>
              </a:ext>
            </a:extLst>
          </p:cNvPr>
          <p:cNvSpPr txBox="1"/>
          <p:nvPr/>
        </p:nvSpPr>
        <p:spPr>
          <a:xfrm>
            <a:off x="6600825" y="4117654"/>
            <a:ext cx="5362575" cy="923330"/>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FF0000"/>
                </a:solidFill>
              </a:rPr>
              <a:t>Positron multi-particle beam (+spin) tracking from injector to the experiment halls (up to 11 GeV) is currently being prepared.  </a:t>
            </a:r>
          </a:p>
        </p:txBody>
      </p:sp>
    </p:spTree>
    <p:extLst>
      <p:ext uri="{BB962C8B-B14F-4D97-AF65-F5344CB8AC3E}">
        <p14:creationId xmlns:p14="http://schemas.microsoft.com/office/powerpoint/2010/main" val="180991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9C13-686B-7A43-B192-308D957423D3}"/>
              </a:ext>
            </a:extLst>
          </p:cNvPr>
          <p:cNvSpPr>
            <a:spLocks noGrp="1"/>
          </p:cNvSpPr>
          <p:nvPr>
            <p:ph type="title"/>
          </p:nvPr>
        </p:nvSpPr>
        <p:spPr/>
        <p:txBody>
          <a:bodyPr/>
          <a:lstStyle/>
          <a:p>
            <a:r>
              <a:rPr lang="en-US" dirty="0">
                <a:solidFill>
                  <a:srgbClr val="00B050"/>
                </a:solidFill>
              </a:rPr>
              <a:t>Conclusion</a:t>
            </a:r>
            <a:r>
              <a:rPr lang="en-US" dirty="0"/>
              <a:t> </a:t>
            </a:r>
            <a:r>
              <a:rPr lang="en-US" dirty="0">
                <a:solidFill>
                  <a:srgbClr val="FF0000"/>
                </a:solidFill>
              </a:rPr>
              <a:t>&amp; Outlook </a:t>
            </a:r>
          </a:p>
        </p:txBody>
      </p:sp>
      <p:sp>
        <p:nvSpPr>
          <p:cNvPr id="5" name="Slide Number Placeholder 4">
            <a:extLst>
              <a:ext uri="{FF2B5EF4-FFF2-40B4-BE49-F238E27FC236}">
                <a16:creationId xmlns:a16="http://schemas.microsoft.com/office/drawing/2014/main" id="{581DD0A4-D666-1B45-BF9E-BFCE84DB8B54}"/>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19</a:t>
            </a:fld>
            <a:endParaRPr lang="en-US"/>
          </a:p>
        </p:txBody>
      </p:sp>
      <p:sp>
        <p:nvSpPr>
          <p:cNvPr id="6" name="Rectangle 5">
            <a:extLst>
              <a:ext uri="{FF2B5EF4-FFF2-40B4-BE49-F238E27FC236}">
                <a16:creationId xmlns:a16="http://schemas.microsoft.com/office/drawing/2014/main" id="{4684E5FB-A4D8-6947-94B3-4A16EA65DDA9}"/>
              </a:ext>
            </a:extLst>
          </p:cNvPr>
          <p:cNvSpPr/>
          <p:nvPr/>
        </p:nvSpPr>
        <p:spPr>
          <a:xfrm>
            <a:off x="411892" y="3309757"/>
            <a:ext cx="11149758" cy="2554545"/>
          </a:xfrm>
          <a:prstGeom prst="rect">
            <a:avLst/>
          </a:prstGeom>
        </p:spPr>
        <p:txBody>
          <a:bodyPr wrap="square" lIns="91440" tIns="45720" rIns="91440" bIns="45720" anchor="t">
            <a:spAutoFit/>
          </a:bodyPr>
          <a:lstStyle/>
          <a:p>
            <a:pPr marL="800100" lvl="1" indent="-342900">
              <a:spcAft>
                <a:spcPts val="600"/>
              </a:spcAft>
              <a:buFont typeface="Arial"/>
              <a:buChar char="•"/>
            </a:pPr>
            <a:r>
              <a:rPr lang="en-US" sz="2000" dirty="0">
                <a:solidFill>
                  <a:srgbClr val="FF0000"/>
                </a:solidFill>
                <a:latin typeface="Arial"/>
                <a:ea typeface="+mn-lt"/>
                <a:cs typeface="Arial"/>
              </a:rPr>
              <a:t>Beam tracking with spin from LERF to the physics experimental halls is soon to be performed. </a:t>
            </a:r>
          </a:p>
          <a:p>
            <a:pPr marL="800100" lvl="1" indent="-342900">
              <a:spcAft>
                <a:spcPts val="600"/>
              </a:spcAft>
              <a:buFont typeface="Arial"/>
              <a:buChar char="•"/>
            </a:pPr>
            <a:r>
              <a:rPr lang="en-US" sz="2000" dirty="0">
                <a:solidFill>
                  <a:srgbClr val="FF0000"/>
                </a:solidFill>
                <a:latin typeface="Arial"/>
                <a:ea typeface="+mn-lt"/>
                <a:cs typeface="Arial"/>
              </a:rPr>
              <a:t>The CEBAF aperture mapping as well as acceptance measurement to be done. For the acceptance measurement, e- beam will be degraded for larger 6D emittance (installed).</a:t>
            </a:r>
            <a:endParaRPr lang="en-US" dirty="0">
              <a:solidFill>
                <a:srgbClr val="FF0000"/>
              </a:solidFill>
              <a:cs typeface="Times New Roman" panose="02020603050405020304"/>
            </a:endParaRPr>
          </a:p>
          <a:p>
            <a:pPr marL="800100" lvl="1" indent="-342900">
              <a:spcAft>
                <a:spcPts val="600"/>
              </a:spcAft>
              <a:buFont typeface="Arial"/>
              <a:buChar char="•"/>
            </a:pPr>
            <a:r>
              <a:rPr lang="en-US" sz="2000" dirty="0">
                <a:solidFill>
                  <a:srgbClr val="FF0000"/>
                </a:solidFill>
                <a:latin typeface="Arial"/>
                <a:ea typeface="+mn-lt"/>
                <a:cs typeface="Arial"/>
              </a:rPr>
              <a:t>mA polarized electron source development project is ongoing. </a:t>
            </a:r>
            <a:endParaRPr lang="en-US" dirty="0">
              <a:solidFill>
                <a:srgbClr val="FF0000"/>
              </a:solidFill>
              <a:cs typeface="Times New Roman" panose="02020603050405020304"/>
            </a:endParaRPr>
          </a:p>
          <a:p>
            <a:pPr marL="800100" lvl="1" indent="-342900">
              <a:spcAft>
                <a:spcPts val="600"/>
              </a:spcAft>
              <a:buFont typeface="Arial"/>
              <a:buChar char="•"/>
            </a:pPr>
            <a:r>
              <a:rPr lang="en-US" sz="2000" dirty="0">
                <a:solidFill>
                  <a:srgbClr val="FF0000"/>
                </a:solidFill>
                <a:latin typeface="Arial"/>
                <a:ea typeface="+mn-lt"/>
                <a:cs typeface="Arial"/>
              </a:rPr>
              <a:t>High power solid and liquid targets are both retained (Liquid target is to be tested.)</a:t>
            </a:r>
            <a:endParaRPr lang="en-US" dirty="0">
              <a:solidFill>
                <a:srgbClr val="FF0000"/>
              </a:solidFill>
              <a:cs typeface="Times New Roman" panose="02020603050405020304"/>
            </a:endParaRPr>
          </a:p>
          <a:p>
            <a:pPr marL="800100" lvl="1" indent="-342900">
              <a:spcAft>
                <a:spcPts val="600"/>
              </a:spcAft>
              <a:buFont typeface="Arial"/>
              <a:buChar char="•"/>
            </a:pPr>
            <a:r>
              <a:rPr lang="en-US" sz="2000" dirty="0">
                <a:solidFill>
                  <a:srgbClr val="FF0000"/>
                </a:solidFill>
                <a:latin typeface="Arial"/>
                <a:ea typeface="+mn-lt"/>
                <a:cs typeface="Arial"/>
              </a:rPr>
              <a:t>CW capture cavities design is ongoing. </a:t>
            </a:r>
            <a:endParaRPr lang="en-US" dirty="0">
              <a:solidFill>
                <a:srgbClr val="FF0000"/>
              </a:solidFill>
              <a:cs typeface="Times New Roman" panose="02020603050405020304"/>
            </a:endParaRPr>
          </a:p>
        </p:txBody>
      </p:sp>
      <p:sp>
        <p:nvSpPr>
          <p:cNvPr id="7" name="Footer Placeholder 3">
            <a:extLst>
              <a:ext uri="{FF2B5EF4-FFF2-40B4-BE49-F238E27FC236}">
                <a16:creationId xmlns:a16="http://schemas.microsoft.com/office/drawing/2014/main" id="{E3D737A0-EDCC-4FD4-9F8A-479F7DE7AB9B}"/>
              </a:ext>
            </a:extLst>
          </p:cNvPr>
          <p:cNvSpPr>
            <a:spLocks noGrp="1"/>
          </p:cNvSpPr>
          <p:nvPr>
            <p:ph type="ftr" sz="quarter" idx="11"/>
          </p:nvPr>
        </p:nvSpPr>
        <p:spPr>
          <a:xfrm>
            <a:off x="2834999" y="6153003"/>
            <a:ext cx="6832876" cy="311322"/>
          </a:xfrm>
        </p:spPr>
        <p:txBody>
          <a:bodyPr/>
          <a:lstStyle/>
          <a:p>
            <a:r>
              <a:rPr lang="en-US" dirty="0"/>
              <a:t>S. Ogur, et al.  “</a:t>
            </a:r>
            <a:r>
              <a:rPr lang="en-US" dirty="0">
                <a:solidFill>
                  <a:srgbClr val="FF0000"/>
                </a:solidFill>
                <a:effectLst/>
                <a:latin typeface="Aptos" panose="020B0004020202020204" pitchFamily="34" charset="0"/>
                <a:ea typeface="Aptos" panose="020B0004020202020204" pitchFamily="34" charset="0"/>
                <a:cs typeface="Aptos" panose="020B0004020202020204" pitchFamily="34" charset="0"/>
              </a:rPr>
              <a:t>12 GeV High Polarization Positrons at Ce+BAF</a:t>
            </a:r>
            <a:r>
              <a:rPr lang="en-US" dirty="0"/>
              <a:t>”, AHIPS24, Oct 17, 2024</a:t>
            </a:r>
          </a:p>
        </p:txBody>
      </p:sp>
      <p:sp>
        <p:nvSpPr>
          <p:cNvPr id="3" name="Rectangle 2">
            <a:extLst>
              <a:ext uri="{FF2B5EF4-FFF2-40B4-BE49-F238E27FC236}">
                <a16:creationId xmlns:a16="http://schemas.microsoft.com/office/drawing/2014/main" id="{A610240C-DC84-A0D2-4FF4-ACFEC25FBA04}"/>
              </a:ext>
            </a:extLst>
          </p:cNvPr>
          <p:cNvSpPr/>
          <p:nvPr/>
        </p:nvSpPr>
        <p:spPr>
          <a:xfrm>
            <a:off x="324933" y="1080291"/>
            <a:ext cx="11285836" cy="1785104"/>
          </a:xfrm>
          <a:prstGeom prst="rect">
            <a:avLst/>
          </a:prstGeom>
        </p:spPr>
        <p:txBody>
          <a:bodyPr wrap="square" lIns="91440" tIns="45720" rIns="91440" bIns="45720" anchor="t">
            <a:spAutoFit/>
          </a:bodyPr>
          <a:lstStyle/>
          <a:p>
            <a:pPr marL="800100" lvl="1" indent="-342900">
              <a:spcAft>
                <a:spcPts val="600"/>
              </a:spcAft>
              <a:buFont typeface="Arial"/>
              <a:buChar char="•"/>
            </a:pPr>
            <a:r>
              <a:rPr lang="en-US" sz="2000" dirty="0">
                <a:solidFill>
                  <a:srgbClr val="00B050"/>
                </a:solidFill>
                <a:latin typeface="Arial"/>
                <a:ea typeface="+mn-lt"/>
                <a:cs typeface="Arial"/>
              </a:rPr>
              <a:t>Injection optics from the positron injector to the existing CEBAF is designed. </a:t>
            </a:r>
          </a:p>
          <a:p>
            <a:pPr marL="800100" lvl="1" indent="-342900">
              <a:spcAft>
                <a:spcPts val="600"/>
              </a:spcAft>
              <a:buFont typeface="Arial"/>
              <a:buChar char="•"/>
            </a:pPr>
            <a:r>
              <a:rPr lang="en-US" sz="2000" dirty="0">
                <a:solidFill>
                  <a:srgbClr val="00B050"/>
                </a:solidFill>
                <a:latin typeface="Arial"/>
                <a:ea typeface="+mn-lt"/>
                <a:cs typeface="Arial"/>
              </a:rPr>
              <a:t>Minimum new tunnel digging is aimed and achieved. Meanwhile, the new transport line would not block existing CEBAF operation. </a:t>
            </a:r>
          </a:p>
          <a:p>
            <a:pPr marL="800100" lvl="1" indent="-342900">
              <a:spcAft>
                <a:spcPts val="600"/>
              </a:spcAft>
              <a:buFont typeface="Arial"/>
              <a:buChar char="•"/>
            </a:pPr>
            <a:r>
              <a:rPr lang="en-US" sz="2000" dirty="0">
                <a:solidFill>
                  <a:srgbClr val="00B050"/>
                </a:solidFill>
                <a:latin typeface="Arial"/>
                <a:ea typeface="+mn-lt"/>
                <a:cs typeface="Arial"/>
              </a:rPr>
              <a:t>Low dispersion and low beta optics are achieved, yet subject to change as upstream and downstream optimizations are ongoing.   </a:t>
            </a:r>
            <a:endParaRPr lang="en-US" dirty="0">
              <a:solidFill>
                <a:srgbClr val="00B050"/>
              </a:solidFill>
              <a:cs typeface="Times New Roman" panose="02020603050405020304"/>
            </a:endParaRPr>
          </a:p>
        </p:txBody>
      </p:sp>
    </p:spTree>
    <p:extLst>
      <p:ext uri="{BB962C8B-B14F-4D97-AF65-F5344CB8AC3E}">
        <p14:creationId xmlns:p14="http://schemas.microsoft.com/office/powerpoint/2010/main" val="216429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2517F69-AF7A-4E8C-B5E9-858D82B0C46D}"/>
              </a:ext>
            </a:extLst>
          </p:cNvPr>
          <p:cNvPicPr>
            <a:picLocks noChangeAspect="1"/>
          </p:cNvPicPr>
          <p:nvPr/>
        </p:nvPicPr>
        <p:blipFill>
          <a:blip r:embed="rId2"/>
          <a:stretch>
            <a:fillRect/>
          </a:stretch>
        </p:blipFill>
        <p:spPr>
          <a:xfrm>
            <a:off x="725466" y="5302186"/>
            <a:ext cx="1593654" cy="1145833"/>
          </a:xfrm>
          <a:prstGeom prst="rect">
            <a:avLst/>
          </a:prstGeom>
        </p:spPr>
      </p:pic>
      <p:sp>
        <p:nvSpPr>
          <p:cNvPr id="2" name="Title 1">
            <a:extLst>
              <a:ext uri="{FF2B5EF4-FFF2-40B4-BE49-F238E27FC236}">
                <a16:creationId xmlns:a16="http://schemas.microsoft.com/office/drawing/2014/main" id="{A1862A78-0C39-D0E0-FD58-E65632D1BCE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Ce</a:t>
            </a:r>
            <a:r>
              <a:rPr lang="en-US" b="1" baseline="30000"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BAF Working Group</a:t>
            </a:r>
            <a:endParaRPr lang="en-US" dirty="0"/>
          </a:p>
        </p:txBody>
      </p:sp>
      <p:sp>
        <p:nvSpPr>
          <p:cNvPr id="5" name="Slide Number Placeholder 4">
            <a:extLst>
              <a:ext uri="{FF2B5EF4-FFF2-40B4-BE49-F238E27FC236}">
                <a16:creationId xmlns:a16="http://schemas.microsoft.com/office/drawing/2014/main" id="{2FC616E6-D526-AEA3-7BB1-6A5BBA007C06}"/>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2</a:t>
            </a:fld>
            <a:endParaRPr lang="en-US"/>
          </a:p>
        </p:txBody>
      </p:sp>
      <p:sp>
        <p:nvSpPr>
          <p:cNvPr id="6" name="TextBox 5">
            <a:extLst>
              <a:ext uri="{FF2B5EF4-FFF2-40B4-BE49-F238E27FC236}">
                <a16:creationId xmlns:a16="http://schemas.microsoft.com/office/drawing/2014/main" id="{D0233B7F-2515-5708-4C57-0E6BCE961BBF}"/>
              </a:ext>
            </a:extLst>
          </p:cNvPr>
          <p:cNvSpPr txBox="1"/>
          <p:nvPr/>
        </p:nvSpPr>
        <p:spPr>
          <a:xfrm>
            <a:off x="210248" y="881745"/>
            <a:ext cx="11689123" cy="2585323"/>
          </a:xfrm>
          <a:prstGeom prst="rect">
            <a:avLst/>
          </a:prstGeom>
          <a:noFill/>
        </p:spPr>
        <p:txBody>
          <a:bodyPr wrap="square" rtlCol="0">
            <a:spAutoFit/>
          </a:bodyPr>
          <a:lstStyle/>
          <a:p>
            <a:pPr>
              <a:spcBef>
                <a:spcPts val="600"/>
              </a:spcBef>
            </a:pPr>
            <a:r>
              <a:rPr lang="en-US" dirty="0">
                <a:latin typeface="Arial" panose="020B0604020202020204" pitchFamily="34" charset="0"/>
                <a:cs typeface="Arial" panose="020B0604020202020204" pitchFamily="34" charset="0"/>
              </a:rPr>
              <a:t>We would like to acknowledge members of the </a:t>
            </a:r>
            <a:r>
              <a:rPr lang="en-US" b="1" dirty="0">
                <a:solidFill>
                  <a:srgbClr val="C00000"/>
                </a:solidFill>
                <a:latin typeface="Arial" panose="020B0604020202020204" pitchFamily="34" charset="0"/>
                <a:cs typeface="Arial" panose="020B0604020202020204" pitchFamily="34" charset="0"/>
              </a:rPr>
              <a:t>Ce</a:t>
            </a:r>
            <a:r>
              <a:rPr lang="en-US" b="1" baseline="30000" dirty="0">
                <a:solidFill>
                  <a:srgbClr val="C00000"/>
                </a:solidFill>
                <a:latin typeface="Arial" panose="020B0604020202020204" pitchFamily="34" charset="0"/>
                <a:cs typeface="Arial" panose="020B0604020202020204" pitchFamily="34" charset="0"/>
              </a:rPr>
              <a:t>+</a:t>
            </a:r>
            <a:r>
              <a:rPr lang="en-US" b="1" dirty="0">
                <a:solidFill>
                  <a:srgbClr val="C00000"/>
                </a:solidFill>
                <a:latin typeface="Arial" panose="020B0604020202020204" pitchFamily="34" charset="0"/>
                <a:cs typeface="Arial" panose="020B0604020202020204" pitchFamily="34" charset="0"/>
              </a:rPr>
              <a:t>BAF Working Group</a:t>
            </a:r>
            <a:r>
              <a:rPr lang="en-US" dirty="0">
                <a:latin typeface="Arial" panose="020B0604020202020204" pitchFamily="34" charset="0"/>
                <a:cs typeface="Arial" panose="020B0604020202020204" pitchFamily="34" charset="0"/>
              </a:rPr>
              <a:t>, the </a:t>
            </a:r>
            <a:r>
              <a:rPr lang="en-US" b="1" dirty="0">
                <a:solidFill>
                  <a:srgbClr val="C00000"/>
                </a:solidFill>
                <a:latin typeface="Arial" panose="020B0604020202020204" pitchFamily="34" charset="0"/>
                <a:cs typeface="Arial" panose="020B0604020202020204" pitchFamily="34" charset="0"/>
              </a:rPr>
              <a:t>Jefferson Lab Positron Working Group</a:t>
            </a:r>
            <a:r>
              <a:rPr lang="en-US" dirty="0">
                <a:latin typeface="Arial" panose="020B0604020202020204" pitchFamily="34" charset="0"/>
                <a:cs typeface="Arial" panose="020B0604020202020204" pitchFamily="34" charset="0"/>
              </a:rPr>
              <a:t>, the </a:t>
            </a:r>
            <a:r>
              <a:rPr lang="en-US" b="1" dirty="0">
                <a:solidFill>
                  <a:srgbClr val="C00000"/>
                </a:solidFill>
                <a:latin typeface="Arial" panose="020B0604020202020204" pitchFamily="34" charset="0"/>
                <a:cs typeface="Arial" panose="020B0604020202020204" pitchFamily="34" charset="0"/>
              </a:rPr>
              <a:t>DOE industry partner </a:t>
            </a:r>
            <a:r>
              <a:rPr lang="en-US" b="1" dirty="0" err="1">
                <a:solidFill>
                  <a:srgbClr val="C00000"/>
                </a:solidFill>
                <a:latin typeface="Arial" panose="020B0604020202020204" pitchFamily="34" charset="0"/>
                <a:cs typeface="Arial" panose="020B0604020202020204" pitchFamily="34" charset="0"/>
              </a:rPr>
              <a:t>Xelera</a:t>
            </a:r>
            <a:r>
              <a:rPr lang="en-US" dirty="0">
                <a:latin typeface="Arial" panose="020B0604020202020204" pitchFamily="34" charset="0"/>
                <a:cs typeface="Arial" panose="020B0604020202020204" pitchFamily="34" charset="0"/>
              </a:rPr>
              <a:t>, members of the </a:t>
            </a:r>
            <a:r>
              <a:rPr lang="en-US" b="1" dirty="0">
                <a:solidFill>
                  <a:srgbClr val="C00000"/>
                </a:solidFill>
                <a:latin typeface="Arial" panose="020B0604020202020204" pitchFamily="34" charset="0"/>
                <a:cs typeface="Arial" panose="020B0604020202020204" pitchFamily="34" charset="0"/>
              </a:rPr>
              <a:t>DOE US-Japan HEP Collaboration, </a:t>
            </a:r>
            <a:r>
              <a:rPr lang="en-US" dirty="0">
                <a:latin typeface="Arial" panose="020B0604020202020204" pitchFamily="34" charset="0"/>
                <a:cs typeface="Arial" panose="020B0604020202020204" pitchFamily="34" charset="0"/>
              </a:rPr>
              <a:t>and collaborators at</a:t>
            </a:r>
            <a:r>
              <a:rPr lang="en-US" b="1" dirty="0">
                <a:solidFill>
                  <a:srgbClr val="C00000"/>
                </a:solidFill>
                <a:latin typeface="Arial" panose="020B0604020202020204" pitchFamily="34" charset="0"/>
                <a:cs typeface="Arial" panose="020B0604020202020204" pitchFamily="34" charset="0"/>
              </a:rPr>
              <a:t> Universities and National Labs </a:t>
            </a:r>
            <a:r>
              <a:rPr lang="en-US" dirty="0">
                <a:latin typeface="Arial" panose="020B0604020202020204" pitchFamily="34" charset="0"/>
                <a:cs typeface="Arial" panose="020B0604020202020204" pitchFamily="34" charset="0"/>
              </a:rPr>
              <a:t>which contribute to the positron R&amp;D effort.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T. Abe, J. Benesch, A. Bogacz, M.W. Bruker, L.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Cardman</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J. Conway, S.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Covrig</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P.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Degtiarenko</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Y.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Enomoto</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 Gessner, P. Ghoshal, S. Gopinath, </a:t>
            </a: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J. Grames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J. Gubeli, C. Gulliford, S.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Habet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G. Hays, C. Hernández-García,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D.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Higinbotham</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Hofler</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R. Kazimi, M. Kostin, V.O.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Kostroun</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F. Lin, V. Lizarraga-Rubio, K.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Malher</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Y. Morikawa, S.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Nagaitsev</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E.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Nanni</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S. Ogur, G. Palacios-Serrano, M.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Poelker</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N. Raut, </a:t>
            </a:r>
            <a:r>
              <a:rPr lang="en-US" sz="1800" dirty="0">
                <a:solidFill>
                  <a:srgbClr val="0070C0"/>
                </a:solidFill>
                <a:latin typeface="Calibri" panose="020F0502020204030204"/>
              </a:rPr>
              <a:t>B</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Rimmer, Y. Roblin,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A. Seryi, K.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Smolenski</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M. Spata, M. Stutzman, R. Suleiman, A. Sy, N. Taylor, D. Turner, A. Ushakov,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C. Valerio-Lizarraga, E.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Voutier</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H. Wang, S. Wang, S. Zhang, Y. Zhang</a:t>
            </a:r>
          </a:p>
        </p:txBody>
      </p:sp>
      <p:pic>
        <p:nvPicPr>
          <p:cNvPr id="7" name="Picture 6">
            <a:extLst>
              <a:ext uri="{FF2B5EF4-FFF2-40B4-BE49-F238E27FC236}">
                <a16:creationId xmlns:a16="http://schemas.microsoft.com/office/drawing/2014/main" id="{B42B68F7-E7BC-082F-C8F6-D4684286F956}"/>
              </a:ext>
            </a:extLst>
          </p:cNvPr>
          <p:cNvPicPr>
            <a:picLocks noChangeAspect="1"/>
          </p:cNvPicPr>
          <p:nvPr/>
        </p:nvPicPr>
        <p:blipFill>
          <a:blip r:embed="rId3"/>
          <a:stretch>
            <a:fillRect/>
          </a:stretch>
        </p:blipFill>
        <p:spPr>
          <a:xfrm>
            <a:off x="1884649" y="4576438"/>
            <a:ext cx="2756929" cy="630155"/>
          </a:xfrm>
          <a:prstGeom prst="rect">
            <a:avLst/>
          </a:prstGeom>
        </p:spPr>
      </p:pic>
      <p:pic>
        <p:nvPicPr>
          <p:cNvPr id="8" name="Picture 7">
            <a:extLst>
              <a:ext uri="{FF2B5EF4-FFF2-40B4-BE49-F238E27FC236}">
                <a16:creationId xmlns:a16="http://schemas.microsoft.com/office/drawing/2014/main" id="{C57F23F1-53A9-8B2E-C05D-947A98F9EB59}"/>
              </a:ext>
            </a:extLst>
          </p:cNvPr>
          <p:cNvPicPr>
            <a:picLocks noChangeAspect="1"/>
          </p:cNvPicPr>
          <p:nvPr/>
        </p:nvPicPr>
        <p:blipFill>
          <a:blip r:embed="rId4"/>
          <a:stretch>
            <a:fillRect/>
          </a:stretch>
        </p:blipFill>
        <p:spPr>
          <a:xfrm>
            <a:off x="10880264" y="4623323"/>
            <a:ext cx="1096113" cy="1415341"/>
          </a:xfrm>
          <a:prstGeom prst="rect">
            <a:avLst/>
          </a:prstGeom>
        </p:spPr>
      </p:pic>
      <p:pic>
        <p:nvPicPr>
          <p:cNvPr id="10" name="Picture 9">
            <a:extLst>
              <a:ext uri="{FF2B5EF4-FFF2-40B4-BE49-F238E27FC236}">
                <a16:creationId xmlns:a16="http://schemas.microsoft.com/office/drawing/2014/main" id="{4E329DBD-0698-D460-602A-13E995C7B8CB}"/>
              </a:ext>
            </a:extLst>
          </p:cNvPr>
          <p:cNvPicPr>
            <a:picLocks noChangeAspect="1"/>
          </p:cNvPicPr>
          <p:nvPr/>
        </p:nvPicPr>
        <p:blipFill>
          <a:blip r:embed="rId5"/>
          <a:stretch>
            <a:fillRect/>
          </a:stretch>
        </p:blipFill>
        <p:spPr>
          <a:xfrm>
            <a:off x="2881766" y="5366059"/>
            <a:ext cx="1800380" cy="1142549"/>
          </a:xfrm>
          <a:prstGeom prst="rect">
            <a:avLst/>
          </a:prstGeom>
        </p:spPr>
      </p:pic>
      <p:pic>
        <p:nvPicPr>
          <p:cNvPr id="12" name="Picture 11">
            <a:extLst>
              <a:ext uri="{FF2B5EF4-FFF2-40B4-BE49-F238E27FC236}">
                <a16:creationId xmlns:a16="http://schemas.microsoft.com/office/drawing/2014/main" id="{AA5C8948-BC46-01A7-69E1-576166CA9098}"/>
              </a:ext>
            </a:extLst>
          </p:cNvPr>
          <p:cNvPicPr>
            <a:picLocks noChangeAspect="1"/>
          </p:cNvPicPr>
          <p:nvPr/>
        </p:nvPicPr>
        <p:blipFill rotWithShape="1">
          <a:blip r:embed="rId6"/>
          <a:srcRect l="6581" t="10203" r="4660" b="11207"/>
          <a:stretch/>
        </p:blipFill>
        <p:spPr>
          <a:xfrm>
            <a:off x="5430471" y="5443259"/>
            <a:ext cx="1931671" cy="991831"/>
          </a:xfrm>
          <a:prstGeom prst="rect">
            <a:avLst/>
          </a:prstGeom>
        </p:spPr>
      </p:pic>
      <p:pic>
        <p:nvPicPr>
          <p:cNvPr id="13" name="Picture 12">
            <a:extLst>
              <a:ext uri="{FF2B5EF4-FFF2-40B4-BE49-F238E27FC236}">
                <a16:creationId xmlns:a16="http://schemas.microsoft.com/office/drawing/2014/main" id="{7A0CA378-B064-D04C-07CC-75A321C20B07}"/>
              </a:ext>
            </a:extLst>
          </p:cNvPr>
          <p:cNvPicPr>
            <a:picLocks noChangeAspect="1"/>
          </p:cNvPicPr>
          <p:nvPr/>
        </p:nvPicPr>
        <p:blipFill>
          <a:blip r:embed="rId7"/>
          <a:stretch>
            <a:fillRect/>
          </a:stretch>
        </p:blipFill>
        <p:spPr>
          <a:xfrm>
            <a:off x="8154148" y="3728365"/>
            <a:ext cx="1418189" cy="1329994"/>
          </a:xfrm>
          <a:prstGeom prst="rect">
            <a:avLst/>
          </a:prstGeom>
        </p:spPr>
      </p:pic>
      <p:pic>
        <p:nvPicPr>
          <p:cNvPr id="15" name="Picture 14">
            <a:extLst>
              <a:ext uri="{FF2B5EF4-FFF2-40B4-BE49-F238E27FC236}">
                <a16:creationId xmlns:a16="http://schemas.microsoft.com/office/drawing/2014/main" id="{B6CB30F2-8D4D-FBEE-40E2-3445985C5B23}"/>
              </a:ext>
            </a:extLst>
          </p:cNvPr>
          <p:cNvPicPr>
            <a:picLocks noChangeAspect="1"/>
          </p:cNvPicPr>
          <p:nvPr/>
        </p:nvPicPr>
        <p:blipFill>
          <a:blip r:embed="rId8"/>
          <a:stretch>
            <a:fillRect/>
          </a:stretch>
        </p:blipFill>
        <p:spPr>
          <a:xfrm>
            <a:off x="4873401" y="3927278"/>
            <a:ext cx="3085354" cy="503047"/>
          </a:xfrm>
          <a:prstGeom prst="rect">
            <a:avLst/>
          </a:prstGeom>
        </p:spPr>
      </p:pic>
      <p:pic>
        <p:nvPicPr>
          <p:cNvPr id="18" name="Picture 17">
            <a:extLst>
              <a:ext uri="{FF2B5EF4-FFF2-40B4-BE49-F238E27FC236}">
                <a16:creationId xmlns:a16="http://schemas.microsoft.com/office/drawing/2014/main" id="{55A3FF4A-7D76-6911-E3D5-6E48481FEB82}"/>
              </a:ext>
            </a:extLst>
          </p:cNvPr>
          <p:cNvPicPr>
            <a:picLocks noChangeAspect="1"/>
          </p:cNvPicPr>
          <p:nvPr/>
        </p:nvPicPr>
        <p:blipFill>
          <a:blip r:embed="rId9"/>
          <a:stretch>
            <a:fillRect/>
          </a:stretch>
        </p:blipFill>
        <p:spPr>
          <a:xfrm>
            <a:off x="209415" y="3710787"/>
            <a:ext cx="1404889" cy="1404889"/>
          </a:xfrm>
          <a:prstGeom prst="rect">
            <a:avLst/>
          </a:prstGeom>
        </p:spPr>
      </p:pic>
      <p:pic>
        <p:nvPicPr>
          <p:cNvPr id="20" name="Picture 19">
            <a:extLst>
              <a:ext uri="{FF2B5EF4-FFF2-40B4-BE49-F238E27FC236}">
                <a16:creationId xmlns:a16="http://schemas.microsoft.com/office/drawing/2014/main" id="{CF21B9E4-F988-7A79-4228-915CE53EDF09}"/>
              </a:ext>
            </a:extLst>
          </p:cNvPr>
          <p:cNvPicPr>
            <a:picLocks noChangeAspect="1"/>
          </p:cNvPicPr>
          <p:nvPr/>
        </p:nvPicPr>
        <p:blipFill>
          <a:blip r:embed="rId10"/>
          <a:stretch>
            <a:fillRect/>
          </a:stretch>
        </p:blipFill>
        <p:spPr>
          <a:xfrm>
            <a:off x="8444245" y="5319656"/>
            <a:ext cx="1647058" cy="1111812"/>
          </a:xfrm>
          <a:prstGeom prst="rect">
            <a:avLst/>
          </a:prstGeom>
        </p:spPr>
      </p:pic>
      <p:pic>
        <p:nvPicPr>
          <p:cNvPr id="16" name="Picture 15">
            <a:extLst>
              <a:ext uri="{FF2B5EF4-FFF2-40B4-BE49-F238E27FC236}">
                <a16:creationId xmlns:a16="http://schemas.microsoft.com/office/drawing/2014/main" id="{346A7783-C631-4A29-98F7-8CD9F893C5EE}"/>
              </a:ext>
            </a:extLst>
          </p:cNvPr>
          <p:cNvPicPr>
            <a:picLocks noChangeAspect="1"/>
          </p:cNvPicPr>
          <p:nvPr/>
        </p:nvPicPr>
        <p:blipFill rotWithShape="1">
          <a:blip r:embed="rId11"/>
          <a:srcRect l="26545" t="31714" r="25781" b="5214"/>
          <a:stretch/>
        </p:blipFill>
        <p:spPr>
          <a:xfrm>
            <a:off x="9627245" y="3710787"/>
            <a:ext cx="1193578" cy="1343316"/>
          </a:xfrm>
          <a:prstGeom prst="rect">
            <a:avLst/>
          </a:prstGeom>
        </p:spPr>
      </p:pic>
      <p:pic>
        <p:nvPicPr>
          <p:cNvPr id="14" name="Picture 13">
            <a:extLst>
              <a:ext uri="{FF2B5EF4-FFF2-40B4-BE49-F238E27FC236}">
                <a16:creationId xmlns:a16="http://schemas.microsoft.com/office/drawing/2014/main" id="{002D3FC6-DDCD-445F-9BD8-E7E81C5B278A}"/>
              </a:ext>
            </a:extLst>
          </p:cNvPr>
          <p:cNvPicPr>
            <a:picLocks noChangeAspect="1"/>
          </p:cNvPicPr>
          <p:nvPr/>
        </p:nvPicPr>
        <p:blipFill>
          <a:blip r:embed="rId12"/>
          <a:stretch>
            <a:fillRect/>
          </a:stretch>
        </p:blipFill>
        <p:spPr>
          <a:xfrm>
            <a:off x="1775936" y="3716376"/>
            <a:ext cx="2774202" cy="713949"/>
          </a:xfrm>
          <a:prstGeom prst="rect">
            <a:avLst/>
          </a:prstGeom>
        </p:spPr>
      </p:pic>
      <p:pic>
        <p:nvPicPr>
          <p:cNvPr id="9" name="Picture 8">
            <a:extLst>
              <a:ext uri="{FF2B5EF4-FFF2-40B4-BE49-F238E27FC236}">
                <a16:creationId xmlns:a16="http://schemas.microsoft.com/office/drawing/2014/main" id="{448AF9FD-F3D5-437C-8453-C51BF308A39C}"/>
              </a:ext>
            </a:extLst>
          </p:cNvPr>
          <p:cNvPicPr>
            <a:picLocks noChangeAspect="1"/>
          </p:cNvPicPr>
          <p:nvPr/>
        </p:nvPicPr>
        <p:blipFill>
          <a:blip r:embed="rId13"/>
          <a:stretch>
            <a:fillRect/>
          </a:stretch>
        </p:blipFill>
        <p:spPr>
          <a:xfrm>
            <a:off x="4996996" y="4505835"/>
            <a:ext cx="2837942" cy="861914"/>
          </a:xfrm>
          <a:prstGeom prst="rect">
            <a:avLst/>
          </a:prstGeom>
        </p:spPr>
      </p:pic>
    </p:spTree>
    <p:extLst>
      <p:ext uri="{BB962C8B-B14F-4D97-AF65-F5344CB8AC3E}">
        <p14:creationId xmlns:p14="http://schemas.microsoft.com/office/powerpoint/2010/main" val="1082467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86C3C0-2B87-5E6E-E0AF-C787C7A72527}"/>
              </a:ext>
            </a:extLst>
          </p:cNvPr>
          <p:cNvSpPr txBox="1">
            <a:spLocks/>
          </p:cNvSpPr>
          <p:nvPr/>
        </p:nvSpPr>
        <p:spPr>
          <a:xfrm>
            <a:off x="696921" y="236158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t>Back Up</a:t>
            </a:r>
            <a:endParaRPr lang="en-US" dirty="0"/>
          </a:p>
        </p:txBody>
      </p:sp>
    </p:spTree>
    <p:extLst>
      <p:ext uri="{BB962C8B-B14F-4D97-AF65-F5344CB8AC3E}">
        <p14:creationId xmlns:p14="http://schemas.microsoft.com/office/powerpoint/2010/main" val="1129786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21</a:t>
            </a:fld>
            <a:endParaRPr lang="en-US" dirty="0"/>
          </a:p>
        </p:txBody>
      </p:sp>
      <p:sp>
        <p:nvSpPr>
          <p:cNvPr id="2" name="Title 1">
            <a:extLst>
              <a:ext uri="{FF2B5EF4-FFF2-40B4-BE49-F238E27FC236}">
                <a16:creationId xmlns:a16="http://schemas.microsoft.com/office/drawing/2014/main" id="{FBCDCDFD-659E-D90E-EE74-17994FB85B13}"/>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Tracking from Injector to Experiment Hall (PRELIMINARY) </a:t>
            </a:r>
            <a:endParaRPr lang="en-US" i="1" dirty="0">
              <a:solidFill>
                <a:srgbClr val="002060"/>
              </a:solidFill>
            </a:endParaRPr>
          </a:p>
        </p:txBody>
      </p:sp>
      <p:pic>
        <p:nvPicPr>
          <p:cNvPr id="6" name="Picture 5" descr="Chart, histogram&#10;&#10;Description automatically generated">
            <a:extLst>
              <a:ext uri="{FF2B5EF4-FFF2-40B4-BE49-F238E27FC236}">
                <a16:creationId xmlns:a16="http://schemas.microsoft.com/office/drawing/2014/main" id="{B37E97FC-B07B-3D90-F5C2-80A5860A0924}"/>
              </a:ext>
            </a:extLst>
          </p:cNvPr>
          <p:cNvPicPr>
            <a:picLocks noChangeAspect="1"/>
          </p:cNvPicPr>
          <p:nvPr/>
        </p:nvPicPr>
        <p:blipFill>
          <a:blip r:embed="rId2"/>
          <a:stretch>
            <a:fillRect/>
          </a:stretch>
        </p:blipFill>
        <p:spPr>
          <a:xfrm>
            <a:off x="333376" y="1419224"/>
            <a:ext cx="4286250" cy="3306163"/>
          </a:xfrm>
          <a:prstGeom prst="rect">
            <a:avLst/>
          </a:prstGeom>
        </p:spPr>
      </p:pic>
      <p:pic>
        <p:nvPicPr>
          <p:cNvPr id="8" name="Picture 7" descr="Chart, scatter chart&#10;&#10;Description automatically generated">
            <a:extLst>
              <a:ext uri="{FF2B5EF4-FFF2-40B4-BE49-F238E27FC236}">
                <a16:creationId xmlns:a16="http://schemas.microsoft.com/office/drawing/2014/main" id="{15C5C497-6E27-A6B6-E9A1-4E2668A81EDE}"/>
              </a:ext>
            </a:extLst>
          </p:cNvPr>
          <p:cNvPicPr>
            <a:picLocks noChangeAspect="1"/>
          </p:cNvPicPr>
          <p:nvPr/>
        </p:nvPicPr>
        <p:blipFill>
          <a:blip r:embed="rId3"/>
          <a:stretch>
            <a:fillRect/>
          </a:stretch>
        </p:blipFill>
        <p:spPr>
          <a:xfrm>
            <a:off x="4000106" y="1404935"/>
            <a:ext cx="3990975" cy="3078404"/>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0038E0A1-A7D6-495C-AA5B-FD5527277BA6}"/>
              </a:ext>
            </a:extLst>
          </p:cNvPr>
          <p:cNvPicPr>
            <a:picLocks noChangeAspect="1"/>
          </p:cNvPicPr>
          <p:nvPr/>
        </p:nvPicPr>
        <p:blipFill>
          <a:blip r:embed="rId4"/>
          <a:stretch>
            <a:fillRect/>
          </a:stretch>
        </p:blipFill>
        <p:spPr>
          <a:xfrm>
            <a:off x="7991081" y="1485899"/>
            <a:ext cx="3778678" cy="2914651"/>
          </a:xfrm>
          <a:prstGeom prst="rect">
            <a:avLst/>
          </a:prstGeom>
        </p:spPr>
      </p:pic>
      <p:sp>
        <p:nvSpPr>
          <p:cNvPr id="12" name="TextBox 11">
            <a:extLst>
              <a:ext uri="{FF2B5EF4-FFF2-40B4-BE49-F238E27FC236}">
                <a16:creationId xmlns:a16="http://schemas.microsoft.com/office/drawing/2014/main" id="{283E5D04-1072-14B8-C40F-3C0209C3B46D}"/>
              </a:ext>
            </a:extLst>
          </p:cNvPr>
          <p:cNvSpPr txBox="1"/>
          <p:nvPr/>
        </p:nvSpPr>
        <p:spPr>
          <a:xfrm>
            <a:off x="4203159" y="1162887"/>
            <a:ext cx="1302291" cy="369332"/>
          </a:xfrm>
          <a:prstGeom prst="rect">
            <a:avLst/>
          </a:prstGeom>
          <a:noFill/>
        </p:spPr>
        <p:txBody>
          <a:bodyPr wrap="square">
            <a:spAutoFit/>
          </a:bodyPr>
          <a:lstStyle/>
          <a:p>
            <a:r>
              <a:rPr lang="en-US" dirty="0">
                <a:solidFill>
                  <a:srgbClr val="0070C0"/>
                </a:solidFill>
              </a:rPr>
              <a:t>Yves Roblin</a:t>
            </a:r>
            <a:endParaRPr lang="en-US" dirty="0">
              <a:solidFill>
                <a:srgbClr val="FF0000"/>
              </a:solidFill>
            </a:endParaRPr>
          </a:p>
        </p:txBody>
      </p:sp>
      <p:sp>
        <p:nvSpPr>
          <p:cNvPr id="15" name="TextBox 14">
            <a:extLst>
              <a:ext uri="{FF2B5EF4-FFF2-40B4-BE49-F238E27FC236}">
                <a16:creationId xmlns:a16="http://schemas.microsoft.com/office/drawing/2014/main" id="{D841DF63-DC14-3F28-6D53-3602B034725B}"/>
              </a:ext>
            </a:extLst>
          </p:cNvPr>
          <p:cNvSpPr txBox="1"/>
          <p:nvPr/>
        </p:nvSpPr>
        <p:spPr>
          <a:xfrm>
            <a:off x="797325" y="5131844"/>
            <a:ext cx="10661250" cy="646331"/>
          </a:xfrm>
          <a:prstGeom prst="rect">
            <a:avLst/>
          </a:prstGeom>
          <a:noFill/>
        </p:spPr>
        <p:txBody>
          <a:bodyPr wrap="square">
            <a:spAutoFit/>
          </a:bodyPr>
          <a:lstStyle/>
          <a:p>
            <a:pPr marL="285750" indent="-285750">
              <a:buFont typeface="Wingdings" panose="05000000000000000000" pitchFamily="2" charset="2"/>
              <a:buChar char="Ø"/>
            </a:pPr>
            <a:r>
              <a:rPr lang="en-US" sz="1800" dirty="0">
                <a:solidFill>
                  <a:srgbClr val="FF0000"/>
                </a:solidFill>
                <a:effectLst/>
                <a:ea typeface="Calibri" panose="020F0502020204030204" pitchFamily="34" charset="0"/>
                <a:cs typeface="Calibri" panose="020F0502020204030204" pitchFamily="34" charset="0"/>
              </a:rPr>
              <a:t>20 </a:t>
            </a:r>
            <a:r>
              <a:rPr lang="en-US" sz="1800" dirty="0" err="1">
                <a:solidFill>
                  <a:srgbClr val="FF0000"/>
                </a:solidFill>
                <a:effectLst/>
                <a:ea typeface="Calibri" panose="020F0502020204030204" pitchFamily="34" charset="0"/>
                <a:cs typeface="Calibri" panose="020F0502020204030204" pitchFamily="34" charset="0"/>
              </a:rPr>
              <a:t>mm.mrad</a:t>
            </a:r>
            <a:r>
              <a:rPr lang="en-US" sz="1800" dirty="0">
                <a:solidFill>
                  <a:srgbClr val="FF0000"/>
                </a:solidFill>
                <a:effectLst/>
                <a:ea typeface="Calibri" panose="020F0502020204030204" pitchFamily="34" charset="0"/>
                <a:cs typeface="Calibri" panose="020F0502020204030204" pitchFamily="34" charset="0"/>
              </a:rPr>
              <a:t> normalized and up to 1e-3 </a:t>
            </a:r>
            <a:r>
              <a:rPr lang="en-US" sz="1800" dirty="0" err="1">
                <a:solidFill>
                  <a:srgbClr val="FF0000"/>
                </a:solidFill>
                <a:effectLst/>
                <a:ea typeface="Calibri" panose="020F0502020204030204" pitchFamily="34" charset="0"/>
                <a:cs typeface="Calibri" panose="020F0502020204030204" pitchFamily="34" charset="0"/>
              </a:rPr>
              <a:t>dp</a:t>
            </a:r>
            <a:r>
              <a:rPr lang="en-US" sz="1800" dirty="0">
                <a:solidFill>
                  <a:srgbClr val="FF0000"/>
                </a:solidFill>
                <a:effectLst/>
                <a:ea typeface="Calibri" panose="020F0502020204030204" pitchFamily="34" charset="0"/>
                <a:cs typeface="Calibri" panose="020F0502020204030204" pitchFamily="34" charset="0"/>
              </a:rPr>
              <a:t>/p sigma with a bunch length of 8e-4 m. (Existing CEBAF spreader causing the beam loss, see mid phase space figure). This might require re-optimization of CEBAF). </a:t>
            </a:r>
            <a:endParaRPr lang="en-US" dirty="0">
              <a:solidFill>
                <a:srgbClr val="FF0000"/>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6389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22</a:t>
            </a:fld>
            <a:endParaRPr lang="en-US" dirty="0"/>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141768" y="154621"/>
            <a:ext cx="12016739" cy="487490"/>
          </a:xfrm>
        </p:spPr>
        <p:txBody>
          <a:bodyPr>
            <a:normAutofit/>
          </a:bodyPr>
          <a:lstStyle/>
          <a:p>
            <a:r>
              <a:rPr lang="en-US" dirty="0"/>
              <a:t>Ce</a:t>
            </a:r>
            <a:r>
              <a:rPr lang="en-US" baseline="30000" dirty="0"/>
              <a:t>+</a:t>
            </a:r>
            <a:r>
              <a:rPr lang="en-US" dirty="0"/>
              <a:t>BAF: Simulations of CW Positron Beam Generation, Capture and Acceleration</a:t>
            </a:r>
          </a:p>
        </p:txBody>
      </p:sp>
      <p:pic>
        <p:nvPicPr>
          <p:cNvPr id="13" name="Graphic 12">
            <a:extLst>
              <a:ext uri="{FF2B5EF4-FFF2-40B4-BE49-F238E27FC236}">
                <a16:creationId xmlns:a16="http://schemas.microsoft.com/office/drawing/2014/main" id="{3CBDF0BB-E18E-4A69-89AF-9C1E5ED40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10" y="1189238"/>
            <a:ext cx="12016740" cy="2241817"/>
          </a:xfrm>
          <a:prstGeom prst="rect">
            <a:avLst/>
          </a:prstGeom>
        </p:spPr>
      </p:pic>
      <p:grpSp>
        <p:nvGrpSpPr>
          <p:cNvPr id="6" name="Group 5">
            <a:extLst>
              <a:ext uri="{FF2B5EF4-FFF2-40B4-BE49-F238E27FC236}">
                <a16:creationId xmlns:a16="http://schemas.microsoft.com/office/drawing/2014/main" id="{A753285C-9F8C-403F-B056-D57E58BD7590}"/>
              </a:ext>
            </a:extLst>
          </p:cNvPr>
          <p:cNvGrpSpPr/>
          <p:nvPr/>
        </p:nvGrpSpPr>
        <p:grpSpPr>
          <a:xfrm>
            <a:off x="141767" y="3517800"/>
            <a:ext cx="3160844" cy="2662339"/>
            <a:chOff x="141767" y="3565211"/>
            <a:chExt cx="3160844" cy="2662339"/>
          </a:xfrm>
        </p:grpSpPr>
        <p:grpSp>
          <p:nvGrpSpPr>
            <p:cNvPr id="8" name="Group 7">
              <a:extLst>
                <a:ext uri="{FF2B5EF4-FFF2-40B4-BE49-F238E27FC236}">
                  <a16:creationId xmlns:a16="http://schemas.microsoft.com/office/drawing/2014/main" id="{7C6CAFF2-1854-4D03-856C-A6DED54DC107}"/>
                </a:ext>
              </a:extLst>
            </p:cNvPr>
            <p:cNvGrpSpPr/>
            <p:nvPr/>
          </p:nvGrpSpPr>
          <p:grpSpPr>
            <a:xfrm>
              <a:off x="141767" y="3797782"/>
              <a:ext cx="3160844" cy="2429768"/>
              <a:chOff x="6161294" y="1483221"/>
              <a:chExt cx="5807142" cy="4464000"/>
            </a:xfrm>
          </p:grpSpPr>
          <p:pic>
            <p:nvPicPr>
              <p:cNvPr id="9" name="Picture 8">
                <a:extLst>
                  <a:ext uri="{FF2B5EF4-FFF2-40B4-BE49-F238E27FC236}">
                    <a16:creationId xmlns:a16="http://schemas.microsoft.com/office/drawing/2014/main" id="{C034A9AA-4774-48B9-8883-7B5E744F6E33}"/>
                  </a:ext>
                </a:extLst>
              </p:cNvPr>
              <p:cNvPicPr>
                <a:picLocks noChangeAspect="1"/>
              </p:cNvPicPr>
              <p:nvPr/>
            </p:nvPicPr>
            <p:blipFill>
              <a:blip r:embed="rId4"/>
              <a:stretch>
                <a:fillRect/>
              </a:stretch>
            </p:blipFill>
            <p:spPr>
              <a:xfrm>
                <a:off x="6350618" y="1733857"/>
                <a:ext cx="5617818" cy="4213364"/>
              </a:xfrm>
              <a:prstGeom prst="rect">
                <a:avLst/>
              </a:prstGeom>
            </p:spPr>
          </p:pic>
          <p:sp>
            <p:nvSpPr>
              <p:cNvPr id="10" name="TextBox 9">
                <a:extLst>
                  <a:ext uri="{FF2B5EF4-FFF2-40B4-BE49-F238E27FC236}">
                    <a16:creationId xmlns:a16="http://schemas.microsoft.com/office/drawing/2014/main" id="{7E032529-CF3D-4132-8A40-6F45D2544229}"/>
                  </a:ext>
                </a:extLst>
              </p:cNvPr>
              <p:cNvSpPr txBox="1"/>
              <p:nvPr/>
            </p:nvSpPr>
            <p:spPr>
              <a:xfrm>
                <a:off x="7637149" y="1491975"/>
                <a:ext cx="1682216" cy="424087"/>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Main Solenoid</a:t>
                </a:r>
              </a:p>
            </p:txBody>
          </p:sp>
          <p:cxnSp>
            <p:nvCxnSpPr>
              <p:cNvPr id="11" name="Straight Arrow Connector 10">
                <a:extLst>
                  <a:ext uri="{FF2B5EF4-FFF2-40B4-BE49-F238E27FC236}">
                    <a16:creationId xmlns:a16="http://schemas.microsoft.com/office/drawing/2014/main" id="{E67F28F1-3BC8-4B26-8EC6-A5DA9AF402C8}"/>
                  </a:ext>
                </a:extLst>
              </p:cNvPr>
              <p:cNvCxnSpPr>
                <a:cxnSpLocks/>
              </p:cNvCxnSpPr>
              <p:nvPr/>
            </p:nvCxnSpPr>
            <p:spPr>
              <a:xfrm flipH="1">
                <a:off x="9053747" y="1839433"/>
                <a:ext cx="943687" cy="554796"/>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945037-77B1-48D8-B025-119EB2CC390F}"/>
                  </a:ext>
                </a:extLst>
              </p:cNvPr>
              <p:cNvCxnSpPr>
                <a:cxnSpLocks/>
              </p:cNvCxnSpPr>
              <p:nvPr/>
            </p:nvCxnSpPr>
            <p:spPr>
              <a:xfrm flipH="1">
                <a:off x="9808459" y="1839433"/>
                <a:ext cx="188975" cy="554796"/>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457F8F-EA74-4482-9C8F-E84764B1543A}"/>
                  </a:ext>
                </a:extLst>
              </p:cNvPr>
              <p:cNvCxnSpPr>
                <a:cxnSpLocks/>
              </p:cNvCxnSpPr>
              <p:nvPr/>
            </p:nvCxnSpPr>
            <p:spPr>
              <a:xfrm>
                <a:off x="9997435" y="1839433"/>
                <a:ext cx="537808" cy="554796"/>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8CEBAAC-EB0C-44C8-A3D8-F29425E8D39F}"/>
                  </a:ext>
                </a:extLst>
              </p:cNvPr>
              <p:cNvSpPr txBox="1"/>
              <p:nvPr/>
            </p:nvSpPr>
            <p:spPr>
              <a:xfrm>
                <a:off x="9370305" y="1483221"/>
                <a:ext cx="1305249" cy="424087"/>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Absorbers</a:t>
                </a:r>
              </a:p>
            </p:txBody>
          </p:sp>
          <p:sp>
            <p:nvSpPr>
              <p:cNvPr id="19" name="TextBox 18">
                <a:extLst>
                  <a:ext uri="{FF2B5EF4-FFF2-40B4-BE49-F238E27FC236}">
                    <a16:creationId xmlns:a16="http://schemas.microsoft.com/office/drawing/2014/main" id="{41F9998A-A194-4D47-A77F-7C13F218F773}"/>
                  </a:ext>
                </a:extLst>
              </p:cNvPr>
              <p:cNvSpPr txBox="1"/>
              <p:nvPr/>
            </p:nvSpPr>
            <p:spPr>
              <a:xfrm>
                <a:off x="7556975" y="2886559"/>
                <a:ext cx="612573" cy="254452"/>
              </a:xfrm>
              <a:prstGeom prst="rect">
                <a:avLst/>
              </a:prstGeom>
              <a:solidFill>
                <a:schemeClr val="bg1">
                  <a:alpha val="50000"/>
                </a:schemeClr>
              </a:solidFill>
            </p:spPr>
            <p:txBody>
              <a:bodyPr wrap="none" lIns="0" tIns="0" rIns="0" bIns="0" rtlCol="0" anchor="ctr" anchorCtr="0">
                <a:spAutoFit/>
              </a:bodyPr>
              <a:lstStyle/>
              <a:p>
                <a:r>
                  <a:rPr lang="en-US" sz="900" dirty="0">
                    <a:latin typeface="Arial" panose="020B0604020202020204" pitchFamily="34" charset="0"/>
                    <a:cs typeface="Arial" panose="020B0604020202020204" pitchFamily="34" charset="0"/>
                  </a:rPr>
                  <a:t>Target</a:t>
                </a:r>
              </a:p>
            </p:txBody>
          </p:sp>
          <p:cxnSp>
            <p:nvCxnSpPr>
              <p:cNvPr id="20" name="Straight Arrow Connector 19">
                <a:extLst>
                  <a:ext uri="{FF2B5EF4-FFF2-40B4-BE49-F238E27FC236}">
                    <a16:creationId xmlns:a16="http://schemas.microsoft.com/office/drawing/2014/main" id="{B29B7D42-35BF-42E2-8D5D-317FB2B48D6D}"/>
                  </a:ext>
                </a:extLst>
              </p:cNvPr>
              <p:cNvCxnSpPr>
                <a:cxnSpLocks/>
              </p:cNvCxnSpPr>
              <p:nvPr/>
            </p:nvCxnSpPr>
            <p:spPr>
              <a:xfrm flipH="1">
                <a:off x="7391398" y="3176507"/>
                <a:ext cx="315079" cy="479411"/>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0584F4-28F1-47EA-8674-46B75C5FC24E}"/>
                  </a:ext>
                </a:extLst>
              </p:cNvPr>
              <p:cNvSpPr txBox="1"/>
              <p:nvPr/>
            </p:nvSpPr>
            <p:spPr>
              <a:xfrm>
                <a:off x="10258172" y="4593025"/>
                <a:ext cx="601420" cy="260465"/>
              </a:xfrm>
              <a:prstGeom prst="rect">
                <a:avLst/>
              </a:prstGeom>
              <a:solidFill>
                <a:schemeClr val="bg1">
                  <a:alpha val="80000"/>
                </a:schemeClr>
              </a:solidFill>
            </p:spPr>
            <p:txBody>
              <a:bodyPr wrap="none" lIns="0" tIns="0" rIns="0" bIns="0" rtlCol="0" anchor="ctr" anchorCtr="0">
                <a:spAutoFit/>
              </a:bodyPr>
              <a:lstStyle/>
              <a:p>
                <a:r>
                  <a:rPr lang="en-US" sz="900" dirty="0">
                    <a:latin typeface="Arial" panose="020B0604020202020204" pitchFamily="34" charset="0"/>
                    <a:cs typeface="Arial" panose="020B0604020202020204" pitchFamily="34" charset="0"/>
                  </a:rPr>
                  <a:t>Cavity</a:t>
                </a:r>
              </a:p>
            </p:txBody>
          </p:sp>
          <p:cxnSp>
            <p:nvCxnSpPr>
              <p:cNvPr id="22" name="Straight Arrow Connector 21">
                <a:extLst>
                  <a:ext uri="{FF2B5EF4-FFF2-40B4-BE49-F238E27FC236}">
                    <a16:creationId xmlns:a16="http://schemas.microsoft.com/office/drawing/2014/main" id="{1898520A-5EA6-4EFE-9604-C8C965409C97}"/>
                  </a:ext>
                </a:extLst>
              </p:cNvPr>
              <p:cNvCxnSpPr>
                <a:cxnSpLocks/>
              </p:cNvCxnSpPr>
              <p:nvPr/>
            </p:nvCxnSpPr>
            <p:spPr>
              <a:xfrm flipV="1">
                <a:off x="10598019" y="4182531"/>
                <a:ext cx="200618" cy="414600"/>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E5A4A4-D82A-4004-A3B1-C7F7068B2C54}"/>
                  </a:ext>
                </a:extLst>
              </p:cNvPr>
              <p:cNvSpPr txBox="1"/>
              <p:nvPr/>
            </p:nvSpPr>
            <p:spPr>
              <a:xfrm>
                <a:off x="6161294" y="1648198"/>
                <a:ext cx="838824" cy="520929"/>
              </a:xfrm>
              <a:prstGeom prst="rect">
                <a:avLst/>
              </a:prstGeom>
              <a:solidFill>
                <a:schemeClr val="bg1">
                  <a:alpha val="50000"/>
                </a:schemeClr>
              </a:solidFill>
            </p:spPr>
            <p:txBody>
              <a:bodyPr wrap="none" lIns="0" tIns="0" rIns="0" bIns="0" rtlCol="0" anchor="ctr" anchorCtr="0">
                <a:spAutoFit/>
              </a:bodyPr>
              <a:lstStyle/>
              <a:p>
                <a:pPr algn="ctr"/>
                <a:r>
                  <a:rPr lang="en-US" sz="900" dirty="0">
                    <a:latin typeface="Arial" panose="020B0604020202020204" pitchFamily="34" charset="0"/>
                    <a:cs typeface="Arial" panose="020B0604020202020204" pitchFamily="34" charset="0"/>
                  </a:rPr>
                  <a:t>Bucking</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Solenoid</a:t>
                </a:r>
              </a:p>
            </p:txBody>
          </p:sp>
          <p:cxnSp>
            <p:nvCxnSpPr>
              <p:cNvPr id="24" name="Straight Arrow Connector 23">
                <a:extLst>
                  <a:ext uri="{FF2B5EF4-FFF2-40B4-BE49-F238E27FC236}">
                    <a16:creationId xmlns:a16="http://schemas.microsoft.com/office/drawing/2014/main" id="{492B4D48-3F6D-458E-B1F2-D5973266A179}"/>
                  </a:ext>
                </a:extLst>
              </p:cNvPr>
              <p:cNvCxnSpPr>
                <a:cxnSpLocks/>
              </p:cNvCxnSpPr>
              <p:nvPr/>
            </p:nvCxnSpPr>
            <p:spPr>
              <a:xfrm>
                <a:off x="6698659" y="2154884"/>
                <a:ext cx="509135" cy="700075"/>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28099A77-C025-4240-A712-1E2E036EE181}"/>
                </a:ext>
              </a:extLst>
            </p:cNvPr>
            <p:cNvSpPr txBox="1"/>
            <p:nvPr/>
          </p:nvSpPr>
          <p:spPr>
            <a:xfrm>
              <a:off x="301967" y="3565211"/>
              <a:ext cx="282834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Design of Capture Magnets</a:t>
              </a:r>
            </a:p>
          </p:txBody>
        </p:sp>
      </p:grpSp>
      <p:grpSp>
        <p:nvGrpSpPr>
          <p:cNvPr id="16" name="Group 15">
            <a:extLst>
              <a:ext uri="{FF2B5EF4-FFF2-40B4-BE49-F238E27FC236}">
                <a16:creationId xmlns:a16="http://schemas.microsoft.com/office/drawing/2014/main" id="{25D2BDD8-9EB0-4E74-84CD-7D9FC9739AFF}"/>
              </a:ext>
            </a:extLst>
          </p:cNvPr>
          <p:cNvGrpSpPr/>
          <p:nvPr/>
        </p:nvGrpSpPr>
        <p:grpSpPr>
          <a:xfrm>
            <a:off x="8187786" y="3395886"/>
            <a:ext cx="3733274" cy="2836773"/>
            <a:chOff x="8187786" y="3443297"/>
            <a:chExt cx="3733274" cy="2836773"/>
          </a:xfrm>
        </p:grpSpPr>
        <p:pic>
          <p:nvPicPr>
            <p:cNvPr id="3" name="Picture 2">
              <a:extLst>
                <a:ext uri="{FF2B5EF4-FFF2-40B4-BE49-F238E27FC236}">
                  <a16:creationId xmlns:a16="http://schemas.microsoft.com/office/drawing/2014/main" id="{70FD39F2-B9A9-46DF-AB0F-E20E4FB91AEB}"/>
                </a:ext>
              </a:extLst>
            </p:cNvPr>
            <p:cNvPicPr>
              <a:picLocks noChangeAspect="1"/>
            </p:cNvPicPr>
            <p:nvPr/>
          </p:nvPicPr>
          <p:blipFill>
            <a:blip r:embed="rId5"/>
            <a:stretch>
              <a:fillRect/>
            </a:stretch>
          </p:blipFill>
          <p:spPr>
            <a:xfrm>
              <a:off x="8187786" y="3981071"/>
              <a:ext cx="3603836" cy="2298999"/>
            </a:xfrm>
            <a:prstGeom prst="rect">
              <a:avLst/>
            </a:prstGeom>
          </p:spPr>
        </p:pic>
        <p:sp>
          <p:nvSpPr>
            <p:cNvPr id="64" name="TextBox 63">
              <a:extLst>
                <a:ext uri="{FF2B5EF4-FFF2-40B4-BE49-F238E27FC236}">
                  <a16:creationId xmlns:a16="http://schemas.microsoft.com/office/drawing/2014/main" id="{E6A677D7-CF3F-4636-ACC9-8D1743CF44E0}"/>
                </a:ext>
              </a:extLst>
            </p:cNvPr>
            <p:cNvSpPr txBox="1"/>
            <p:nvPr/>
          </p:nvSpPr>
          <p:spPr>
            <a:xfrm>
              <a:off x="8371833" y="3443297"/>
              <a:ext cx="3549227" cy="523220"/>
            </a:xfrm>
            <a:prstGeom prst="rect">
              <a:avLst/>
            </a:prstGeom>
            <a:noFill/>
          </p:spPr>
          <p:txBody>
            <a:bodyPr wrap="square" rtlCol="0">
              <a:spAutoFit/>
            </a:bodyPr>
            <a:lstStyle/>
            <a:p>
              <a:pPr algn="ctr"/>
              <a:r>
                <a:rPr lang="en-US" sz="1400" b="1" dirty="0">
                  <a:latin typeface="Arial"/>
                  <a:cs typeface="Arial"/>
                </a:rPr>
                <a:t>Beam Tracking Simulations</a:t>
              </a:r>
            </a:p>
            <a:p>
              <a:pPr algn="ctr"/>
              <a:r>
                <a:rPr lang="en-US" sz="1400" b="1" dirty="0">
                  <a:latin typeface="Arial"/>
                  <a:cs typeface="Arial"/>
                </a:rPr>
                <a:t>Energy Spectrum of All and Captured e</a:t>
              </a:r>
              <a:r>
                <a:rPr lang="en-US" sz="1400" b="1" baseline="30000" dirty="0">
                  <a:latin typeface="Arial"/>
                  <a:cs typeface="Arial"/>
                </a:rPr>
                <a:t>+</a:t>
              </a:r>
              <a:endParaRPr lang="en-US" sz="1400" b="1" baseline="30000" dirty="0">
                <a:latin typeface="Arial" panose="020B0604020202020204" pitchFamily="34" charset="0"/>
                <a:cs typeface="Arial" panose="020B0604020202020204" pitchFamily="34" charset="0"/>
              </a:endParaRPr>
            </a:p>
          </p:txBody>
        </p:sp>
      </p:grpSp>
      <p:sp>
        <p:nvSpPr>
          <p:cNvPr id="66" name="TextBox 65">
            <a:extLst>
              <a:ext uri="{FF2B5EF4-FFF2-40B4-BE49-F238E27FC236}">
                <a16:creationId xmlns:a16="http://schemas.microsoft.com/office/drawing/2014/main" id="{514F1897-3411-4AD2-8AB0-95FF2A7BC2C9}"/>
              </a:ext>
            </a:extLst>
          </p:cNvPr>
          <p:cNvSpPr txBox="1"/>
          <p:nvPr/>
        </p:nvSpPr>
        <p:spPr>
          <a:xfrm>
            <a:off x="2465493" y="808253"/>
            <a:ext cx="7884160" cy="338554"/>
          </a:xfrm>
          <a:prstGeom prst="rect">
            <a:avLst/>
          </a:prstGeom>
          <a:noFill/>
        </p:spPr>
        <p:txBody>
          <a:bodyPr wrap="square" rtlCol="0">
            <a:spAutoFit/>
          </a:bodyPr>
          <a:lstStyle/>
          <a:p>
            <a:pPr algn="ctr"/>
            <a:r>
              <a:rPr lang="en-US" sz="1600" dirty="0">
                <a:latin typeface="Arial"/>
                <a:cs typeface="Arial"/>
              </a:rPr>
              <a:t>Scheme of e</a:t>
            </a:r>
            <a:r>
              <a:rPr lang="en-US" sz="1600" baseline="30000" dirty="0">
                <a:latin typeface="Arial"/>
                <a:cs typeface="Arial"/>
              </a:rPr>
              <a:t>+</a:t>
            </a:r>
            <a:r>
              <a:rPr lang="en-US" sz="1600" dirty="0">
                <a:latin typeface="Arial"/>
                <a:cs typeface="Arial"/>
              </a:rPr>
              <a:t> Generation, Capture, Energy Selection and Acceleration to 123 MeV</a:t>
            </a:r>
            <a:endParaRPr lang="en-US" sz="1600" dirty="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9348725F-DAE9-49BD-A095-26FCE2C05F65}"/>
              </a:ext>
            </a:extLst>
          </p:cNvPr>
          <p:cNvSpPr/>
          <p:nvPr/>
        </p:nvSpPr>
        <p:spPr>
          <a:xfrm>
            <a:off x="-32086" y="2580516"/>
            <a:ext cx="646331" cy="369332"/>
          </a:xfrm>
          <a:prstGeom prst="rect">
            <a:avLst/>
          </a:prstGeom>
        </p:spPr>
        <p:txBody>
          <a:bodyPr wrap="none">
            <a:spAutoFit/>
          </a:bodyPr>
          <a:lstStyle/>
          <a:p>
            <a:r>
              <a:rPr lang="en-US" sz="900" dirty="0">
                <a:solidFill>
                  <a:srgbClr val="FF0000"/>
                </a:solidFill>
                <a:latin typeface="Arial"/>
                <a:cs typeface="Arial"/>
              </a:rPr>
              <a:t>1 mA</a:t>
            </a:r>
            <a:br>
              <a:rPr lang="en-US" sz="900" dirty="0">
                <a:solidFill>
                  <a:srgbClr val="FF0000"/>
                </a:solidFill>
                <a:latin typeface="Arial"/>
                <a:cs typeface="Arial"/>
              </a:rPr>
            </a:br>
            <a:r>
              <a:rPr lang="en-US" sz="900" dirty="0">
                <a:solidFill>
                  <a:srgbClr val="FF0000"/>
                </a:solidFill>
                <a:latin typeface="Arial"/>
                <a:cs typeface="Arial"/>
              </a:rPr>
              <a:t>120 MeV</a:t>
            </a:r>
            <a:endParaRPr lang="en-US" sz="900" dirty="0">
              <a:solidFill>
                <a:srgbClr val="FF0000"/>
              </a:solidFill>
            </a:endParaRPr>
          </a:p>
        </p:txBody>
      </p:sp>
      <p:sp>
        <p:nvSpPr>
          <p:cNvPr id="74" name="Rectangle 73">
            <a:extLst>
              <a:ext uri="{FF2B5EF4-FFF2-40B4-BE49-F238E27FC236}">
                <a16:creationId xmlns:a16="http://schemas.microsoft.com/office/drawing/2014/main" id="{9BA2240D-7F0B-4770-8D8F-07A24C66C6D5}"/>
              </a:ext>
            </a:extLst>
          </p:cNvPr>
          <p:cNvSpPr/>
          <p:nvPr/>
        </p:nvSpPr>
        <p:spPr>
          <a:xfrm>
            <a:off x="4399847" y="6287891"/>
            <a:ext cx="2502608" cy="261610"/>
          </a:xfrm>
          <a:prstGeom prst="rect">
            <a:avLst/>
          </a:prstGeom>
          <a:ln>
            <a:noFill/>
          </a:ln>
        </p:spPr>
        <p:txBody>
          <a:bodyPr wrap="none">
            <a:spAutoFit/>
          </a:bodyPr>
          <a:lstStyle/>
          <a:p>
            <a:pPr algn="ctr"/>
            <a:r>
              <a:rPr lang="en-US" sz="1100" dirty="0">
                <a:solidFill>
                  <a:srgbClr val="0000CC"/>
                </a:solidFill>
                <a:latin typeface="Arial" panose="020B0604020202020204" pitchFamily="34" charset="0"/>
                <a:cs typeface="Arial" panose="020B0604020202020204" pitchFamily="34" charset="0"/>
              </a:rPr>
              <a:t>A. Ushakov et al., IPAC’24, </a:t>
            </a:r>
            <a:r>
              <a:rPr lang="en-US" sz="1100" dirty="0">
                <a:solidFill>
                  <a:srgbClr val="0000CC"/>
                </a:solidFill>
                <a:latin typeface="Arial" panose="020B0604020202020204" pitchFamily="34" charset="0"/>
                <a:cs typeface="Arial" panose="020B0604020202020204" pitchFamily="34" charset="0"/>
                <a:hlinkClick r:id="rId6"/>
              </a:rPr>
              <a:t>MOPC54</a:t>
            </a:r>
            <a:endParaRPr lang="en-US" sz="1100" dirty="0">
              <a:solidFill>
                <a:srgbClr val="0000CC"/>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E09EFB0-FEC0-4058-BAE5-7EF82404B6E5}"/>
              </a:ext>
            </a:extLst>
          </p:cNvPr>
          <p:cNvGrpSpPr/>
          <p:nvPr/>
        </p:nvGrpSpPr>
        <p:grpSpPr>
          <a:xfrm>
            <a:off x="3480314" y="3436524"/>
            <a:ext cx="4521375" cy="2934755"/>
            <a:chOff x="3480314" y="3483935"/>
            <a:chExt cx="4521375" cy="2934755"/>
          </a:xfrm>
        </p:grpSpPr>
        <p:grpSp>
          <p:nvGrpSpPr>
            <p:cNvPr id="7" name="Group 6">
              <a:extLst>
                <a:ext uri="{FF2B5EF4-FFF2-40B4-BE49-F238E27FC236}">
                  <a16:creationId xmlns:a16="http://schemas.microsoft.com/office/drawing/2014/main" id="{ECE3B808-846D-4664-AA39-EF0FD40C55FF}"/>
                </a:ext>
              </a:extLst>
            </p:cNvPr>
            <p:cNvGrpSpPr/>
            <p:nvPr/>
          </p:nvGrpSpPr>
          <p:grpSpPr>
            <a:xfrm>
              <a:off x="3480314" y="3483935"/>
              <a:ext cx="4521375" cy="2934755"/>
              <a:chOff x="3480314" y="3483935"/>
              <a:chExt cx="4521375" cy="2934755"/>
            </a:xfrm>
          </p:grpSpPr>
          <p:grpSp>
            <p:nvGrpSpPr>
              <p:cNvPr id="46" name="Group 45">
                <a:extLst>
                  <a:ext uri="{FF2B5EF4-FFF2-40B4-BE49-F238E27FC236}">
                    <a16:creationId xmlns:a16="http://schemas.microsoft.com/office/drawing/2014/main" id="{D9F82B86-A384-4C4B-B2E7-7170F74EB146}"/>
                  </a:ext>
                </a:extLst>
              </p:cNvPr>
              <p:cNvGrpSpPr/>
              <p:nvPr/>
            </p:nvGrpSpPr>
            <p:grpSpPr>
              <a:xfrm>
                <a:off x="3480314" y="3991669"/>
                <a:ext cx="4521375" cy="2427021"/>
                <a:chOff x="154863" y="865185"/>
                <a:chExt cx="6761000" cy="3502771"/>
              </a:xfrm>
            </p:grpSpPr>
            <p:pic>
              <p:nvPicPr>
                <p:cNvPr id="47" name="Picture 46">
                  <a:extLst>
                    <a:ext uri="{FF2B5EF4-FFF2-40B4-BE49-F238E27FC236}">
                      <a16:creationId xmlns:a16="http://schemas.microsoft.com/office/drawing/2014/main" id="{339D3B50-7B6A-400A-B5B3-981C029C8334}"/>
                    </a:ext>
                  </a:extLst>
                </p:cNvPr>
                <p:cNvPicPr>
                  <a:picLocks noChangeAspect="1"/>
                </p:cNvPicPr>
                <p:nvPr/>
              </p:nvPicPr>
              <p:blipFill>
                <a:blip r:embed="rId7"/>
                <a:stretch>
                  <a:fillRect/>
                </a:stretch>
              </p:blipFill>
              <p:spPr>
                <a:xfrm>
                  <a:off x="202363" y="865185"/>
                  <a:ext cx="6713500" cy="3209450"/>
                </a:xfrm>
                <a:prstGeom prst="rect">
                  <a:avLst/>
                </a:prstGeom>
              </p:spPr>
            </p:pic>
            <p:sp>
              <p:nvSpPr>
                <p:cNvPr id="48" name="TextBox 47">
                  <a:extLst>
                    <a:ext uri="{FF2B5EF4-FFF2-40B4-BE49-F238E27FC236}">
                      <a16:creationId xmlns:a16="http://schemas.microsoft.com/office/drawing/2014/main" id="{CE8C7BFB-3DF5-4051-A446-1569FAB2BF47}"/>
                    </a:ext>
                  </a:extLst>
                </p:cNvPr>
                <p:cNvSpPr txBox="1"/>
                <p:nvPr/>
              </p:nvSpPr>
              <p:spPr>
                <a:xfrm>
                  <a:off x="1308714" y="1946200"/>
                  <a:ext cx="788885" cy="314117"/>
                </a:xfrm>
                <a:prstGeom prst="rect">
                  <a:avLst/>
                </a:prstGeom>
                <a:noFill/>
              </p:spPr>
              <p:txBody>
                <a:bodyPr wrap="none" lIns="91440" tIns="45720" rIns="91440" bIns="45720" rtlCol="0" anchor="t">
                  <a:spAutoFit/>
                </a:bodyPr>
                <a:lstStyle/>
                <a:p>
                  <a:pPr algn="ctr">
                    <a:lnSpc>
                      <a:spcPct val="101449"/>
                    </a:lnSpc>
                  </a:pPr>
                  <a:r>
                    <a:rPr lang="en-US" sz="900" dirty="0">
                      <a:latin typeface="Arial" panose="020B0604020202020204" pitchFamily="34" charset="0"/>
                      <a:cs typeface="Arial" panose="020B0604020202020204" pitchFamily="34" charset="0"/>
                    </a:rPr>
                    <a:t>Cu Coil</a:t>
                  </a:r>
                  <a:endParaRPr lang="en-US" sz="900" dirty="0"/>
                </a:p>
              </p:txBody>
            </p:sp>
            <p:sp>
              <p:nvSpPr>
                <p:cNvPr id="49" name="TextBox 48">
                  <a:extLst>
                    <a:ext uri="{FF2B5EF4-FFF2-40B4-BE49-F238E27FC236}">
                      <a16:creationId xmlns:a16="http://schemas.microsoft.com/office/drawing/2014/main" id="{7B59F0B4-5A60-4E3A-8EA4-524E277E4354}"/>
                    </a:ext>
                  </a:extLst>
                </p:cNvPr>
                <p:cNvSpPr txBox="1"/>
                <p:nvPr/>
              </p:nvSpPr>
              <p:spPr>
                <a:xfrm>
                  <a:off x="1299412" y="2661731"/>
                  <a:ext cx="797870" cy="323460"/>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W10Cu</a:t>
                  </a:r>
                </a:p>
              </p:txBody>
            </p:sp>
            <p:sp>
              <p:nvSpPr>
                <p:cNvPr id="50" name="TextBox 49">
                  <a:extLst>
                    <a:ext uri="{FF2B5EF4-FFF2-40B4-BE49-F238E27FC236}">
                      <a16:creationId xmlns:a16="http://schemas.microsoft.com/office/drawing/2014/main" id="{7C057B5B-49A0-40E8-B95E-6887E887BF2F}"/>
                    </a:ext>
                  </a:extLst>
                </p:cNvPr>
                <p:cNvSpPr txBox="1"/>
                <p:nvPr/>
              </p:nvSpPr>
              <p:spPr>
                <a:xfrm rot="16200000">
                  <a:off x="2815794" y="2165957"/>
                  <a:ext cx="797871" cy="323460"/>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W10Cu</a:t>
                  </a:r>
                </a:p>
              </p:txBody>
            </p:sp>
            <p:sp>
              <p:nvSpPr>
                <p:cNvPr id="51" name="TextBox 50">
                  <a:extLst>
                    <a:ext uri="{FF2B5EF4-FFF2-40B4-BE49-F238E27FC236}">
                      <a16:creationId xmlns:a16="http://schemas.microsoft.com/office/drawing/2014/main" id="{D79B64C7-E171-49F3-987B-8F3FD492D394}"/>
                    </a:ext>
                  </a:extLst>
                </p:cNvPr>
                <p:cNvSpPr txBox="1"/>
                <p:nvPr/>
              </p:nvSpPr>
              <p:spPr>
                <a:xfrm rot="16200000">
                  <a:off x="2408844" y="1555533"/>
                  <a:ext cx="591214" cy="323460"/>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TZM</a:t>
                  </a:r>
                </a:p>
              </p:txBody>
            </p:sp>
            <p:sp>
              <p:nvSpPr>
                <p:cNvPr id="52" name="TextBox 51">
                  <a:extLst>
                    <a:ext uri="{FF2B5EF4-FFF2-40B4-BE49-F238E27FC236}">
                      <a16:creationId xmlns:a16="http://schemas.microsoft.com/office/drawing/2014/main" id="{3D37F010-EF30-490D-9F5E-2DC51F8A6C2B}"/>
                    </a:ext>
                  </a:extLst>
                </p:cNvPr>
                <p:cNvSpPr txBox="1"/>
                <p:nvPr/>
              </p:nvSpPr>
              <p:spPr>
                <a:xfrm>
                  <a:off x="1319952" y="4044496"/>
                  <a:ext cx="725992" cy="323460"/>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Target</a:t>
                  </a:r>
                </a:p>
              </p:txBody>
            </p:sp>
            <p:sp>
              <p:nvSpPr>
                <p:cNvPr id="53" name="TextBox 52">
                  <a:extLst>
                    <a:ext uri="{FF2B5EF4-FFF2-40B4-BE49-F238E27FC236}">
                      <a16:creationId xmlns:a16="http://schemas.microsoft.com/office/drawing/2014/main" id="{1AA0E0CA-97B6-4004-BFA7-4FFE1BD64B22}"/>
                    </a:ext>
                  </a:extLst>
                </p:cNvPr>
                <p:cNvSpPr txBox="1"/>
                <p:nvPr/>
              </p:nvSpPr>
              <p:spPr>
                <a:xfrm rot="10800000" flipV="1">
                  <a:off x="3938304" y="2894876"/>
                  <a:ext cx="1022495" cy="323460"/>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Cu Cavity</a:t>
                  </a:r>
                  <a:r>
                    <a:rPr lang="en-US" sz="900" dirty="0">
                      <a:solidFill>
                        <a:schemeClr val="accent1"/>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2459030E-49D9-4958-8247-02B27D493089}"/>
                    </a:ext>
                  </a:extLst>
                </p:cNvPr>
                <p:cNvSpPr txBox="1"/>
                <p:nvPr/>
              </p:nvSpPr>
              <p:spPr>
                <a:xfrm>
                  <a:off x="1369371" y="1230792"/>
                  <a:ext cx="627154" cy="323460"/>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Steel</a:t>
                  </a:r>
                </a:p>
              </p:txBody>
            </p:sp>
            <p:sp>
              <p:nvSpPr>
                <p:cNvPr id="55" name="TextBox 54">
                  <a:extLst>
                    <a:ext uri="{FF2B5EF4-FFF2-40B4-BE49-F238E27FC236}">
                      <a16:creationId xmlns:a16="http://schemas.microsoft.com/office/drawing/2014/main" id="{A53FF598-BF58-4780-A868-6E3914C48595}"/>
                    </a:ext>
                  </a:extLst>
                </p:cNvPr>
                <p:cNvSpPr txBox="1"/>
                <p:nvPr/>
              </p:nvSpPr>
              <p:spPr>
                <a:xfrm>
                  <a:off x="4055111" y="1945205"/>
                  <a:ext cx="788885" cy="314117"/>
                </a:xfrm>
                <a:prstGeom prst="rect">
                  <a:avLst/>
                </a:prstGeom>
                <a:noFill/>
              </p:spPr>
              <p:txBody>
                <a:bodyPr wrap="none" lIns="91440" tIns="45720" rIns="91440" bIns="45720" rtlCol="0" anchor="t">
                  <a:spAutoFit/>
                </a:bodyPr>
                <a:lstStyle/>
                <a:p>
                  <a:pPr algn="ctr">
                    <a:lnSpc>
                      <a:spcPct val="101449"/>
                    </a:lnSpc>
                  </a:pPr>
                  <a:r>
                    <a:rPr lang="en-US" sz="900" dirty="0">
                      <a:latin typeface="Arial" panose="020B0604020202020204" pitchFamily="34" charset="0"/>
                      <a:cs typeface="Arial" panose="020B0604020202020204" pitchFamily="34" charset="0"/>
                    </a:rPr>
                    <a:t>Cu Coil</a:t>
                  </a:r>
                  <a:endParaRPr lang="en-US" sz="900" dirty="0"/>
                </a:p>
              </p:txBody>
            </p:sp>
            <p:cxnSp>
              <p:nvCxnSpPr>
                <p:cNvPr id="56" name="Straight Arrow Connector 55">
                  <a:extLst>
                    <a:ext uri="{FF2B5EF4-FFF2-40B4-BE49-F238E27FC236}">
                      <a16:creationId xmlns:a16="http://schemas.microsoft.com/office/drawing/2014/main" id="{36A41271-7257-41D6-8FFA-50D864B0594F}"/>
                    </a:ext>
                  </a:extLst>
                </p:cNvPr>
                <p:cNvCxnSpPr>
                  <a:cxnSpLocks/>
                </p:cNvCxnSpPr>
                <p:nvPr/>
              </p:nvCxnSpPr>
              <p:spPr>
                <a:xfrm flipH="1" flipV="1">
                  <a:off x="1002154" y="3597133"/>
                  <a:ext cx="520658" cy="462892"/>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5DB14DB-76B7-4366-BA70-74C6483F9D54}"/>
                    </a:ext>
                  </a:extLst>
                </p:cNvPr>
                <p:cNvSpPr txBox="1"/>
                <p:nvPr/>
              </p:nvSpPr>
              <p:spPr>
                <a:xfrm>
                  <a:off x="154863" y="3887882"/>
                  <a:ext cx="1042262" cy="388153"/>
                </a:xfrm>
                <a:prstGeom prst="rect">
                  <a:avLst/>
                </a:prstGeom>
                <a:noFill/>
              </p:spPr>
              <p:txBody>
                <a:bodyPr wrap="none" lIns="0" tIns="0" rIns="0" bIns="0" rtlCol="0">
                  <a:spAutoFit/>
                </a:bodyPr>
                <a:lstStyle/>
                <a:p>
                  <a:pPr algn="ctr"/>
                  <a:r>
                    <a:rPr lang="en-US" sz="900" dirty="0">
                      <a:latin typeface="Arial" panose="020B0604020202020204" pitchFamily="34" charset="0"/>
                      <a:cs typeface="Arial" panose="020B0604020202020204" pitchFamily="34" charset="0"/>
                    </a:rPr>
                    <a:t>Compensation</a:t>
                  </a:r>
                </a:p>
                <a:p>
                  <a:pPr algn="ctr"/>
                  <a:r>
                    <a:rPr lang="en-US" sz="900" dirty="0">
                      <a:latin typeface="Arial" panose="020B0604020202020204" pitchFamily="34" charset="0"/>
                      <a:cs typeface="Arial" panose="020B0604020202020204" pitchFamily="34" charset="0"/>
                    </a:rPr>
                    <a:t>Solenoid</a:t>
                  </a:r>
                </a:p>
              </p:txBody>
            </p:sp>
            <p:cxnSp>
              <p:nvCxnSpPr>
                <p:cNvPr id="58" name="Straight Arrow Connector 57">
                  <a:extLst>
                    <a:ext uri="{FF2B5EF4-FFF2-40B4-BE49-F238E27FC236}">
                      <a16:creationId xmlns:a16="http://schemas.microsoft.com/office/drawing/2014/main" id="{60A3C1A7-329C-489F-B1B7-98BF0E3BBA7B}"/>
                    </a:ext>
                  </a:extLst>
                </p:cNvPr>
                <p:cNvCxnSpPr>
                  <a:cxnSpLocks/>
                  <a:stCxn id="57" idx="0"/>
                </p:cNvCxnSpPr>
                <p:nvPr/>
              </p:nvCxnSpPr>
              <p:spPr>
                <a:xfrm flipV="1">
                  <a:off x="675995" y="3230625"/>
                  <a:ext cx="178615" cy="657256"/>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B252DC53-EFE0-42C8-A9C8-DE113D92A775}"/>
                  </a:ext>
                </a:extLst>
              </p:cNvPr>
              <p:cNvSpPr txBox="1"/>
              <p:nvPr/>
            </p:nvSpPr>
            <p:spPr>
              <a:xfrm>
                <a:off x="3791712" y="3483935"/>
                <a:ext cx="3686048" cy="523220"/>
              </a:xfrm>
              <a:prstGeom prst="rect">
                <a:avLst/>
              </a:prstGeom>
              <a:noFill/>
            </p:spPr>
            <p:txBody>
              <a:bodyPr wrap="square" rtlCol="0">
                <a:spAutoFit/>
              </a:bodyPr>
              <a:lstStyle/>
              <a:p>
                <a:pPr algn="ctr"/>
                <a:r>
                  <a:rPr lang="en-US" sz="1400" b="1" dirty="0">
                    <a:latin typeface="Arial"/>
                    <a:cs typeface="Arial"/>
                  </a:rPr>
                  <a:t>Simulation of Power Deposited by Beams</a:t>
                </a:r>
                <a:br>
                  <a:rPr lang="en-US" sz="1400" b="1" dirty="0">
                    <a:latin typeface="Arial"/>
                    <a:cs typeface="Arial"/>
                  </a:rPr>
                </a:br>
                <a:r>
                  <a:rPr lang="en-US" sz="1400" b="1" dirty="0">
                    <a:latin typeface="Arial"/>
                    <a:cs typeface="Arial"/>
                  </a:rPr>
                  <a:t>and Design of Shielding</a:t>
                </a:r>
                <a:endParaRPr lang="en-US" sz="1400" b="1" dirty="0">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51450230-9375-4469-8D9E-7E27E33FB4D8}"/>
                </a:ext>
              </a:extLst>
            </p:cNvPr>
            <p:cNvSpPr/>
            <p:nvPr/>
          </p:nvSpPr>
          <p:spPr>
            <a:xfrm>
              <a:off x="5677982" y="4123665"/>
              <a:ext cx="1208536" cy="461665"/>
            </a:xfrm>
            <a:prstGeom prst="rect">
              <a:avLst/>
            </a:prstGeom>
          </p:spPr>
          <p:txBody>
            <a:bodyPr wrap="none">
              <a:spAutoFit/>
            </a:bodyPr>
            <a:lstStyle/>
            <a:p>
              <a:pPr algn="ctr"/>
              <a:r>
                <a:rPr lang="en-US" sz="1200" dirty="0">
                  <a:latin typeface="Arial"/>
                  <a:cs typeface="Arial"/>
                </a:rPr>
                <a:t> 1 mA e</a:t>
              </a:r>
              <a:r>
                <a:rPr lang="en-US" sz="1200" baseline="30000" dirty="0">
                  <a:latin typeface="Arial"/>
                  <a:cs typeface="Arial"/>
                </a:rPr>
                <a:t>‒</a:t>
              </a:r>
              <a:r>
                <a:rPr lang="en-US" sz="1200" dirty="0">
                  <a:latin typeface="Arial"/>
                  <a:cs typeface="Arial"/>
                </a:rPr>
                <a:t> Beam</a:t>
              </a:r>
              <a:br>
                <a:rPr lang="en-US" sz="1200" dirty="0">
                  <a:latin typeface="Arial"/>
                  <a:cs typeface="Arial"/>
                </a:rPr>
              </a:br>
              <a:r>
                <a:rPr lang="en-US" sz="1200" dirty="0">
                  <a:latin typeface="Arial"/>
                  <a:cs typeface="Arial"/>
                </a:rPr>
                <a:t>@ 120 MeV</a:t>
              </a:r>
              <a:endParaRPr lang="en-US" sz="1200" dirty="0"/>
            </a:p>
          </p:txBody>
        </p:sp>
      </p:grpSp>
      <p:sp>
        <p:nvSpPr>
          <p:cNvPr id="2" name="Rectangle 1">
            <a:extLst>
              <a:ext uri="{FF2B5EF4-FFF2-40B4-BE49-F238E27FC236}">
                <a16:creationId xmlns:a16="http://schemas.microsoft.com/office/drawing/2014/main" id="{59BE20CF-2230-4501-85A1-A5312E408F82}"/>
              </a:ext>
            </a:extLst>
          </p:cNvPr>
          <p:cNvSpPr/>
          <p:nvPr/>
        </p:nvSpPr>
        <p:spPr>
          <a:xfrm>
            <a:off x="204509" y="890341"/>
            <a:ext cx="2210862" cy="369332"/>
          </a:xfrm>
          <a:prstGeom prst="rect">
            <a:avLst/>
          </a:prstGeom>
          <a:ln>
            <a:solidFill>
              <a:schemeClr val="accent1"/>
            </a:solidFill>
          </a:ln>
        </p:spPr>
        <p:txBody>
          <a:bodyPr wrap="none">
            <a:spAutoFit/>
          </a:bodyPr>
          <a:lstStyle/>
          <a:p>
            <a:r>
              <a:rPr lang="en-US" dirty="0">
                <a:latin typeface="Arial"/>
                <a:cs typeface="Arial"/>
              </a:rPr>
              <a:t>New results in 2024</a:t>
            </a:r>
            <a:endParaRPr lang="en-US" dirty="0"/>
          </a:p>
        </p:txBody>
      </p:sp>
      <p:sp>
        <p:nvSpPr>
          <p:cNvPr id="18" name="Footer Placeholder 3">
            <a:extLst>
              <a:ext uri="{FF2B5EF4-FFF2-40B4-BE49-F238E27FC236}">
                <a16:creationId xmlns:a16="http://schemas.microsoft.com/office/drawing/2014/main" id="{9C1E4B5D-2568-E200-4E13-EFC52E85AF13}"/>
              </a:ext>
            </a:extLst>
          </p:cNvPr>
          <p:cNvSpPr txBox="1">
            <a:spLocks/>
          </p:cNvSpPr>
          <p:nvPr/>
        </p:nvSpPr>
        <p:spPr>
          <a:xfrm>
            <a:off x="80210" y="6494626"/>
            <a:ext cx="5855969" cy="3633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solidFill>
                  <a:schemeClr val="bg1"/>
                </a:solidFill>
              </a:rPr>
              <a:t>A. Ushakov “Positron Beams for 12 GeV CEBAF”, Hadron Physics 2030</a:t>
            </a:r>
            <a:endParaRPr lang="en-US" sz="1400" dirty="0">
              <a:solidFill>
                <a:schemeClr val="bg1"/>
              </a:solidFill>
            </a:endParaRPr>
          </a:p>
        </p:txBody>
      </p:sp>
    </p:spTree>
    <p:extLst>
      <p:ext uri="{BB962C8B-B14F-4D97-AF65-F5344CB8AC3E}">
        <p14:creationId xmlns:p14="http://schemas.microsoft.com/office/powerpoint/2010/main" val="3274844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23</a:t>
            </a:fld>
            <a:endParaRPr lang="en-US" dirty="0"/>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411892" y="154621"/>
            <a:ext cx="11285837" cy="487490"/>
          </a:xfrm>
        </p:spPr>
        <p:txBody>
          <a:bodyPr>
            <a:normAutofit/>
          </a:bodyPr>
          <a:lstStyle/>
          <a:p>
            <a:r>
              <a:rPr lang="en-US" dirty="0"/>
              <a:t>Spin Tracking in Geant4 and General Particle Tracer (GPT)</a:t>
            </a:r>
          </a:p>
        </p:txBody>
      </p:sp>
      <p:pic>
        <p:nvPicPr>
          <p:cNvPr id="13" name="Graphic 12">
            <a:extLst>
              <a:ext uri="{FF2B5EF4-FFF2-40B4-BE49-F238E27FC236}">
                <a16:creationId xmlns:a16="http://schemas.microsoft.com/office/drawing/2014/main" id="{3CBDF0BB-E18E-4A69-89AF-9C1E5ED40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30" y="4050132"/>
            <a:ext cx="12016740" cy="2241817"/>
          </a:xfrm>
          <a:prstGeom prst="rect">
            <a:avLst/>
          </a:prstGeom>
        </p:spPr>
      </p:pic>
      <p:pic>
        <p:nvPicPr>
          <p:cNvPr id="10" name="Picture 9">
            <a:extLst>
              <a:ext uri="{FF2B5EF4-FFF2-40B4-BE49-F238E27FC236}">
                <a16:creationId xmlns:a16="http://schemas.microsoft.com/office/drawing/2014/main" id="{B09348B1-E61C-45DC-ADCA-94095EE543A1}"/>
              </a:ext>
            </a:extLst>
          </p:cNvPr>
          <p:cNvPicPr>
            <a:picLocks noChangeAspect="1"/>
          </p:cNvPicPr>
          <p:nvPr/>
        </p:nvPicPr>
        <p:blipFill>
          <a:blip r:embed="rId4"/>
          <a:stretch>
            <a:fillRect/>
          </a:stretch>
        </p:blipFill>
        <p:spPr>
          <a:xfrm>
            <a:off x="347951" y="956447"/>
            <a:ext cx="2843923" cy="2579131"/>
          </a:xfrm>
          <a:prstGeom prst="rect">
            <a:avLst/>
          </a:prstGeom>
        </p:spPr>
      </p:pic>
      <p:pic>
        <p:nvPicPr>
          <p:cNvPr id="14" name="Picture 13">
            <a:extLst>
              <a:ext uri="{FF2B5EF4-FFF2-40B4-BE49-F238E27FC236}">
                <a16:creationId xmlns:a16="http://schemas.microsoft.com/office/drawing/2014/main" id="{B1D9EC77-28D5-41FD-82B2-454E392B4914}"/>
              </a:ext>
            </a:extLst>
          </p:cNvPr>
          <p:cNvPicPr>
            <a:picLocks noChangeAspect="1"/>
          </p:cNvPicPr>
          <p:nvPr/>
        </p:nvPicPr>
        <p:blipFill>
          <a:blip r:embed="rId5"/>
          <a:stretch>
            <a:fillRect/>
          </a:stretch>
        </p:blipFill>
        <p:spPr>
          <a:xfrm>
            <a:off x="3246058" y="956447"/>
            <a:ext cx="3053850" cy="2576077"/>
          </a:xfrm>
          <a:prstGeom prst="rect">
            <a:avLst/>
          </a:prstGeom>
        </p:spPr>
      </p:pic>
      <p:pic>
        <p:nvPicPr>
          <p:cNvPr id="17" name="Picture 16">
            <a:extLst>
              <a:ext uri="{FF2B5EF4-FFF2-40B4-BE49-F238E27FC236}">
                <a16:creationId xmlns:a16="http://schemas.microsoft.com/office/drawing/2014/main" id="{B37E3AFB-1095-4C64-BBEC-726D7EE0241A}"/>
              </a:ext>
            </a:extLst>
          </p:cNvPr>
          <p:cNvPicPr>
            <a:picLocks noChangeAspect="1"/>
          </p:cNvPicPr>
          <p:nvPr/>
        </p:nvPicPr>
        <p:blipFill>
          <a:blip r:embed="rId6"/>
          <a:stretch>
            <a:fillRect/>
          </a:stretch>
        </p:blipFill>
        <p:spPr>
          <a:xfrm>
            <a:off x="6466023" y="956447"/>
            <a:ext cx="2727144" cy="2662322"/>
          </a:xfrm>
          <a:prstGeom prst="rect">
            <a:avLst/>
          </a:prstGeom>
        </p:spPr>
      </p:pic>
      <p:pic>
        <p:nvPicPr>
          <p:cNvPr id="22" name="Picture 21">
            <a:extLst>
              <a:ext uri="{FF2B5EF4-FFF2-40B4-BE49-F238E27FC236}">
                <a16:creationId xmlns:a16="http://schemas.microsoft.com/office/drawing/2014/main" id="{98A08F81-DBC4-4211-B79A-5D6EC3020B0A}"/>
              </a:ext>
            </a:extLst>
          </p:cNvPr>
          <p:cNvPicPr>
            <a:picLocks noChangeAspect="1"/>
          </p:cNvPicPr>
          <p:nvPr/>
        </p:nvPicPr>
        <p:blipFill>
          <a:blip r:embed="rId7"/>
          <a:stretch>
            <a:fillRect/>
          </a:stretch>
        </p:blipFill>
        <p:spPr>
          <a:xfrm>
            <a:off x="9278946" y="943201"/>
            <a:ext cx="2727145" cy="2662322"/>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97CFF9C-6FE4-4514-900D-782AFB9407FD}"/>
                  </a:ext>
                </a:extLst>
              </p:cNvPr>
              <p:cNvSpPr txBox="1"/>
              <p:nvPr/>
            </p:nvSpPr>
            <p:spPr>
              <a:xfrm>
                <a:off x="10192288" y="2328252"/>
                <a:ext cx="1339204" cy="523220"/>
              </a:xfrm>
              <a:prstGeom prst="rect">
                <a:avLst/>
              </a:prstGeom>
              <a:solidFill>
                <a:schemeClr val="bg1">
                  <a:alpha val="80000"/>
                </a:schemeClr>
              </a:solidFill>
            </p:spPr>
            <p:txBody>
              <a:bodyPr wrap="square" rtlCol="0">
                <a:spAutoFit/>
              </a:bodyPr>
              <a:lstStyle/>
              <a:p>
                <a:pPr algn="ctr"/>
                <a:r>
                  <a:rPr lang="en-US" sz="1200" dirty="0">
                    <a:latin typeface="+mj-lt"/>
                  </a:rPr>
                  <a:t>Exit of C100</a:t>
                </a:r>
              </a:p>
              <a:p>
                <a:pPr algn="ct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C00000"/>
                              </a:solidFill>
                              <a:latin typeface="Cambria Math" panose="02040503050406030204" pitchFamily="18" charset="0"/>
                            </a:rPr>
                          </m:ctrlPr>
                        </m:dPr>
                        <m:e>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𝑃</m:t>
                              </m:r>
                            </m:e>
                            <m:sub>
                              <m:r>
                                <a:rPr lang="en-US" sz="1600" i="1">
                                  <a:solidFill>
                                    <a:srgbClr val="C00000"/>
                                  </a:solidFill>
                                  <a:latin typeface="Cambria Math" panose="02040503050406030204" pitchFamily="18" charset="0"/>
                                </a:rPr>
                                <m:t>𝑧</m:t>
                              </m:r>
                            </m:sub>
                          </m:sSub>
                        </m:e>
                      </m:d>
                      <m:r>
                        <a:rPr lang="en-US" sz="1600" i="1">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70</m:t>
                      </m:r>
                      <m:r>
                        <a:rPr lang="en-US" sz="1600" i="1">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6</m:t>
                      </m:r>
                      <m:r>
                        <a:rPr lang="en-US" sz="1600" i="1">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20" name="TextBox 19">
                <a:extLst>
                  <a:ext uri="{FF2B5EF4-FFF2-40B4-BE49-F238E27FC236}">
                    <a16:creationId xmlns:a16="http://schemas.microsoft.com/office/drawing/2014/main" id="{C97CFF9C-6FE4-4514-900D-782AFB9407FD}"/>
                  </a:ext>
                </a:extLst>
              </p:cNvPr>
              <p:cNvSpPr txBox="1">
                <a:spLocks noRot="1" noChangeAspect="1" noMove="1" noResize="1" noEditPoints="1" noAdjustHandles="1" noChangeArrowheads="1" noChangeShapeType="1" noTextEdit="1"/>
              </p:cNvSpPr>
              <p:nvPr/>
            </p:nvSpPr>
            <p:spPr>
              <a:xfrm>
                <a:off x="10192288" y="2328252"/>
                <a:ext cx="1339204" cy="523220"/>
              </a:xfrm>
              <a:prstGeom prst="rect">
                <a:avLst/>
              </a:prstGeom>
              <a:blipFill>
                <a:blip r:embed="rId8"/>
                <a:stretch>
                  <a:fillRect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204F0B0-07CD-4185-9E9E-3981B750AB50}"/>
                  </a:ext>
                </a:extLst>
              </p:cNvPr>
              <p:cNvSpPr txBox="1"/>
              <p:nvPr/>
            </p:nvSpPr>
            <p:spPr>
              <a:xfrm>
                <a:off x="7755467" y="2328252"/>
                <a:ext cx="1333572" cy="523220"/>
              </a:xfrm>
              <a:prstGeom prst="rect">
                <a:avLst/>
              </a:prstGeom>
              <a:solidFill>
                <a:schemeClr val="bg1">
                  <a:alpha val="80000"/>
                </a:schemeClr>
              </a:solidFill>
            </p:spPr>
            <p:txBody>
              <a:bodyPr wrap="square" rtlCol="0">
                <a:spAutoFit/>
              </a:bodyPr>
              <a:lstStyle/>
              <a:p>
                <a:pPr algn="ctr"/>
                <a:r>
                  <a:rPr lang="en-US" sz="1200" dirty="0">
                    <a:latin typeface="+mj-lt"/>
                  </a:rPr>
                  <a:t>Exit of Col. #1</a:t>
                </a:r>
              </a:p>
              <a:p>
                <a:pPr algn="ct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C00000"/>
                              </a:solidFill>
                              <a:latin typeface="Cambria Math" panose="02040503050406030204" pitchFamily="18" charset="0"/>
                            </a:rPr>
                          </m:ctrlPr>
                        </m:dPr>
                        <m:e>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𝑃</m:t>
                              </m:r>
                            </m:e>
                            <m:sub>
                              <m:r>
                                <a:rPr lang="en-US" sz="1600" i="1">
                                  <a:solidFill>
                                    <a:srgbClr val="C00000"/>
                                  </a:solidFill>
                                  <a:latin typeface="Cambria Math" panose="02040503050406030204" pitchFamily="18" charset="0"/>
                                </a:rPr>
                                <m:t>𝑧</m:t>
                              </m:r>
                            </m:sub>
                          </m:sSub>
                        </m:e>
                      </m:d>
                      <m:r>
                        <a:rPr lang="en-US" sz="1600" i="1">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69</m:t>
                      </m:r>
                      <m:r>
                        <a:rPr lang="en-US" sz="1600" i="1">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9</m:t>
                      </m:r>
                      <m:r>
                        <a:rPr lang="en-US" sz="1600" i="1">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24" name="TextBox 23">
                <a:extLst>
                  <a:ext uri="{FF2B5EF4-FFF2-40B4-BE49-F238E27FC236}">
                    <a16:creationId xmlns:a16="http://schemas.microsoft.com/office/drawing/2014/main" id="{2204F0B0-07CD-4185-9E9E-3981B750AB50}"/>
                  </a:ext>
                </a:extLst>
              </p:cNvPr>
              <p:cNvSpPr txBox="1">
                <a:spLocks noRot="1" noChangeAspect="1" noMove="1" noResize="1" noEditPoints="1" noAdjustHandles="1" noChangeArrowheads="1" noChangeShapeType="1" noTextEdit="1"/>
              </p:cNvSpPr>
              <p:nvPr/>
            </p:nvSpPr>
            <p:spPr>
              <a:xfrm>
                <a:off x="7755467" y="2328252"/>
                <a:ext cx="1333572" cy="523220"/>
              </a:xfrm>
              <a:prstGeom prst="rect">
                <a:avLst/>
              </a:prstGeom>
              <a:blipFill>
                <a:blip r:embed="rId9"/>
                <a:stretch>
                  <a:fillRect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669D808-1F5D-4818-9A50-EDA8EE7323B1}"/>
                  </a:ext>
                </a:extLst>
              </p:cNvPr>
              <p:cNvSpPr txBox="1"/>
              <p:nvPr/>
            </p:nvSpPr>
            <p:spPr>
              <a:xfrm>
                <a:off x="4301063" y="2342694"/>
                <a:ext cx="1847886" cy="523220"/>
              </a:xfrm>
              <a:prstGeom prst="rect">
                <a:avLst/>
              </a:prstGeom>
              <a:solidFill>
                <a:schemeClr val="bg1">
                  <a:alpha val="80000"/>
                </a:schemeClr>
              </a:solidFill>
            </p:spPr>
            <p:txBody>
              <a:bodyPr wrap="square" rtlCol="0">
                <a:spAutoFit/>
              </a:bodyPr>
              <a:lstStyle/>
              <a:p>
                <a:pPr algn="ctr"/>
                <a:r>
                  <a:rPr lang="en-US" sz="1200" dirty="0">
                    <a:latin typeface="+mj-lt"/>
                  </a:rPr>
                  <a:t>Exit of Capture Cavity</a:t>
                </a:r>
              </a:p>
              <a:p>
                <a:pPr algn="ct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C00000"/>
                              </a:solidFill>
                              <a:latin typeface="Cambria Math" panose="02040503050406030204" pitchFamily="18" charset="0"/>
                            </a:rPr>
                          </m:ctrlPr>
                        </m:dPr>
                        <m:e>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𝑃</m:t>
                              </m:r>
                            </m:e>
                            <m:sub>
                              <m:r>
                                <a:rPr lang="en-US" sz="1600" i="1">
                                  <a:solidFill>
                                    <a:srgbClr val="C00000"/>
                                  </a:solidFill>
                                  <a:latin typeface="Cambria Math" panose="02040503050406030204" pitchFamily="18" charset="0"/>
                                </a:rPr>
                                <m:t>𝑧</m:t>
                              </m:r>
                            </m:sub>
                          </m:sSub>
                        </m:e>
                      </m:d>
                      <m:r>
                        <a:rPr lang="en-US" sz="1600" i="1">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41</m:t>
                      </m:r>
                      <m:r>
                        <a:rPr lang="en-US" sz="1600" i="1">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1</m:t>
                      </m:r>
                      <m:r>
                        <a:rPr lang="en-US" sz="1600" i="1">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25" name="TextBox 24">
                <a:extLst>
                  <a:ext uri="{FF2B5EF4-FFF2-40B4-BE49-F238E27FC236}">
                    <a16:creationId xmlns:a16="http://schemas.microsoft.com/office/drawing/2014/main" id="{7669D808-1F5D-4818-9A50-EDA8EE7323B1}"/>
                  </a:ext>
                </a:extLst>
              </p:cNvPr>
              <p:cNvSpPr txBox="1">
                <a:spLocks noRot="1" noChangeAspect="1" noMove="1" noResize="1" noEditPoints="1" noAdjustHandles="1" noChangeArrowheads="1" noChangeShapeType="1" noTextEdit="1"/>
              </p:cNvSpPr>
              <p:nvPr/>
            </p:nvSpPr>
            <p:spPr>
              <a:xfrm>
                <a:off x="4301063" y="2342694"/>
                <a:ext cx="1847886" cy="523220"/>
              </a:xfrm>
              <a:prstGeom prst="rect">
                <a:avLst/>
              </a:prstGeom>
              <a:blipFill>
                <a:blip r:embed="rId10"/>
                <a:stretch>
                  <a:fillRect t="-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48701AF-C055-48D4-B862-F723DC6B1BC8}"/>
                  </a:ext>
                </a:extLst>
              </p:cNvPr>
              <p:cNvSpPr txBox="1"/>
              <p:nvPr/>
            </p:nvSpPr>
            <p:spPr>
              <a:xfrm>
                <a:off x="1695409" y="2340015"/>
                <a:ext cx="1372018" cy="523220"/>
              </a:xfrm>
              <a:prstGeom prst="rect">
                <a:avLst/>
              </a:prstGeom>
              <a:solidFill>
                <a:schemeClr val="bg1">
                  <a:alpha val="80000"/>
                </a:schemeClr>
              </a:solidFill>
            </p:spPr>
            <p:txBody>
              <a:bodyPr wrap="square" rtlCol="0">
                <a:spAutoFit/>
              </a:bodyPr>
              <a:lstStyle/>
              <a:p>
                <a:pPr algn="ctr"/>
                <a:r>
                  <a:rPr lang="en-US" sz="1200" dirty="0">
                    <a:latin typeface="+mj-lt"/>
                  </a:rPr>
                  <a:t>Target Exit</a:t>
                </a:r>
              </a:p>
              <a:p>
                <a:pPr algn="ct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C00000"/>
                              </a:solidFill>
                              <a:latin typeface="Cambria Math" panose="02040503050406030204" pitchFamily="18" charset="0"/>
                            </a:rPr>
                          </m:ctrlPr>
                        </m:dPr>
                        <m:e>
                          <m:sSub>
                            <m:sSubPr>
                              <m:ctrlPr>
                                <a:rPr lang="en-US" sz="160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𝑃</m:t>
                              </m:r>
                            </m:e>
                            <m:sub>
                              <m:r>
                                <a:rPr lang="en-US" sz="1600" b="0" i="1" smtClean="0">
                                  <a:solidFill>
                                    <a:srgbClr val="C00000"/>
                                  </a:solidFill>
                                  <a:latin typeface="Cambria Math" panose="02040503050406030204" pitchFamily="18" charset="0"/>
                                </a:rPr>
                                <m:t>𝑧</m:t>
                              </m:r>
                            </m:sub>
                          </m:sSub>
                        </m:e>
                      </m:d>
                      <m:r>
                        <a:rPr lang="en-US" sz="1600" b="0" i="1" smtClean="0">
                          <a:solidFill>
                            <a:srgbClr val="C00000"/>
                          </a:solidFill>
                          <a:latin typeface="Cambria Math" panose="02040503050406030204" pitchFamily="18" charset="0"/>
                        </a:rPr>
                        <m:t>=24.3%</m:t>
                      </m:r>
                    </m:oMath>
                  </m:oMathPara>
                </a14:m>
                <a:endParaRPr lang="en-US" sz="1600" dirty="0">
                  <a:solidFill>
                    <a:srgbClr val="C00000"/>
                  </a:solidFill>
                  <a:latin typeface="+mj-lt"/>
                </a:endParaRPr>
              </a:p>
            </p:txBody>
          </p:sp>
        </mc:Choice>
        <mc:Fallback xmlns="">
          <p:sp>
            <p:nvSpPr>
              <p:cNvPr id="26" name="TextBox 25">
                <a:extLst>
                  <a:ext uri="{FF2B5EF4-FFF2-40B4-BE49-F238E27FC236}">
                    <a16:creationId xmlns:a16="http://schemas.microsoft.com/office/drawing/2014/main" id="{348701AF-C055-48D4-B862-F723DC6B1BC8}"/>
                  </a:ext>
                </a:extLst>
              </p:cNvPr>
              <p:cNvSpPr txBox="1">
                <a:spLocks noRot="1" noChangeAspect="1" noMove="1" noResize="1" noEditPoints="1" noAdjustHandles="1" noChangeArrowheads="1" noChangeShapeType="1" noTextEdit="1"/>
              </p:cNvSpPr>
              <p:nvPr/>
            </p:nvSpPr>
            <p:spPr>
              <a:xfrm>
                <a:off x="1695409" y="2340015"/>
                <a:ext cx="1372018" cy="523220"/>
              </a:xfrm>
              <a:prstGeom prst="rect">
                <a:avLst/>
              </a:prstGeom>
              <a:blipFill>
                <a:blip r:embed="rId11"/>
                <a:stretch>
                  <a:fillRect t="-2326"/>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E0368A82-A3CF-4C45-A6F8-6CCBCA88709E}"/>
              </a:ext>
            </a:extLst>
          </p:cNvPr>
          <p:cNvCxnSpPr>
            <a:cxnSpLocks/>
          </p:cNvCxnSpPr>
          <p:nvPr/>
        </p:nvCxnSpPr>
        <p:spPr>
          <a:xfrm flipV="1">
            <a:off x="656167" y="3926797"/>
            <a:ext cx="0" cy="165866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6FCCF-C9C2-4531-8B66-223BA4AC844C}"/>
              </a:ext>
            </a:extLst>
          </p:cNvPr>
          <p:cNvCxnSpPr>
            <a:cxnSpLocks/>
          </p:cNvCxnSpPr>
          <p:nvPr/>
        </p:nvCxnSpPr>
        <p:spPr>
          <a:xfrm flipV="1">
            <a:off x="3556847" y="3895344"/>
            <a:ext cx="0" cy="169011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ADC469-99FF-4EDF-AF9B-29DF5CFFF189}"/>
              </a:ext>
            </a:extLst>
          </p:cNvPr>
          <p:cNvCxnSpPr>
            <a:cxnSpLocks/>
          </p:cNvCxnSpPr>
          <p:nvPr/>
        </p:nvCxnSpPr>
        <p:spPr>
          <a:xfrm flipV="1">
            <a:off x="5416127" y="3895344"/>
            <a:ext cx="0" cy="87630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ACC3EA7-5589-4E29-823D-C4F7A4262BD0}"/>
              </a:ext>
            </a:extLst>
          </p:cNvPr>
          <p:cNvCxnSpPr>
            <a:cxnSpLocks/>
          </p:cNvCxnSpPr>
          <p:nvPr/>
        </p:nvCxnSpPr>
        <p:spPr>
          <a:xfrm flipV="1">
            <a:off x="11952394" y="3849914"/>
            <a:ext cx="0" cy="169011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4A24F81-9C09-45A9-BE9F-C1DF0801DCCC}"/>
              </a:ext>
            </a:extLst>
          </p:cNvPr>
          <p:cNvCxnSpPr>
            <a:cxnSpLocks/>
          </p:cNvCxnSpPr>
          <p:nvPr/>
        </p:nvCxnSpPr>
        <p:spPr>
          <a:xfrm flipV="1">
            <a:off x="656166" y="3598718"/>
            <a:ext cx="578274" cy="786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854DFF-CC8C-436F-BF43-7098ABD67B07}"/>
              </a:ext>
            </a:extLst>
          </p:cNvPr>
          <p:cNvCxnSpPr>
            <a:cxnSpLocks/>
          </p:cNvCxnSpPr>
          <p:nvPr/>
        </p:nvCxnSpPr>
        <p:spPr>
          <a:xfrm flipV="1">
            <a:off x="3556846" y="3598718"/>
            <a:ext cx="588434" cy="786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985C319-24B7-4014-80C6-1D7507B6140B}"/>
              </a:ext>
            </a:extLst>
          </p:cNvPr>
          <p:cNvCxnSpPr>
            <a:cxnSpLocks/>
          </p:cNvCxnSpPr>
          <p:nvPr/>
        </p:nvCxnSpPr>
        <p:spPr>
          <a:xfrm flipV="1">
            <a:off x="5416127" y="3662680"/>
            <a:ext cx="1116753" cy="722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5CEC5F7-1B9D-4880-A703-392433693CF5}"/>
              </a:ext>
            </a:extLst>
          </p:cNvPr>
          <p:cNvCxnSpPr>
            <a:cxnSpLocks/>
          </p:cNvCxnSpPr>
          <p:nvPr/>
        </p:nvCxnSpPr>
        <p:spPr>
          <a:xfrm flipH="1" flipV="1">
            <a:off x="11277600" y="3605523"/>
            <a:ext cx="674795" cy="859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BF3521CF-6B5B-E3A8-0380-0ED2649AEE45}"/>
              </a:ext>
            </a:extLst>
          </p:cNvPr>
          <p:cNvSpPr>
            <a:spLocks noGrp="1"/>
          </p:cNvSpPr>
          <p:nvPr>
            <p:ph type="ftr" sz="quarter" idx="11"/>
          </p:nvPr>
        </p:nvSpPr>
        <p:spPr>
          <a:xfrm>
            <a:off x="87630" y="6415284"/>
            <a:ext cx="5855969" cy="363374"/>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sz="1400" dirty="0">
                <a:solidFill>
                  <a:schemeClr val="bg1"/>
                </a:solidFill>
              </a:rPr>
              <a:t>A. Ushakov “Positron Beams for 12 GeV CEBAF”, Hadron Physics 2030</a:t>
            </a:r>
          </a:p>
        </p:txBody>
      </p:sp>
    </p:spTree>
    <p:extLst>
      <p:ext uri="{BB962C8B-B14F-4D97-AF65-F5344CB8AC3E}">
        <p14:creationId xmlns:p14="http://schemas.microsoft.com/office/powerpoint/2010/main" val="4225013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23220"/>
          </a:xfrm>
          <a:prstGeom prst="rect">
            <a:avLst/>
          </a:prstGeom>
          <a:noFill/>
          <a:ln w="9525">
            <a:noFill/>
            <a:miter lim="800000"/>
            <a:headEnd/>
            <a:tailEnd/>
          </a:ln>
        </p:spPr>
        <p:txBody>
          <a:bodyPr wrap="square">
            <a:spAutoFit/>
          </a:bodyPr>
          <a:lstStyle/>
          <a:p>
            <a:pPr algn="ctr"/>
            <a:r>
              <a:rPr lang="en-US" sz="2800" b="1" dirty="0">
                <a:latin typeface="Arial" panose="020B0604020202020204" pitchFamily="34" charset="0"/>
                <a:cs typeface="Arial" panose="020B0604020202020204" pitchFamily="34" charset="0"/>
              </a:rPr>
              <a:t>Recirculating Injector Based on LERF (3-pass)</a:t>
            </a:r>
          </a:p>
        </p:txBody>
      </p:sp>
      <p:grpSp>
        <p:nvGrpSpPr>
          <p:cNvPr id="10" name="Group 9">
            <a:extLst>
              <a:ext uri="{FF2B5EF4-FFF2-40B4-BE49-F238E27FC236}">
                <a16:creationId xmlns:a16="http://schemas.microsoft.com/office/drawing/2014/main" id="{6070CD0D-7FC8-4072-89CD-C5A618DEBFD8}"/>
              </a:ext>
            </a:extLst>
          </p:cNvPr>
          <p:cNvGrpSpPr/>
          <p:nvPr/>
        </p:nvGrpSpPr>
        <p:grpSpPr>
          <a:xfrm flipH="1">
            <a:off x="278273" y="1379897"/>
            <a:ext cx="11909498" cy="3643952"/>
            <a:chOff x="0" y="1352551"/>
            <a:chExt cx="11912600" cy="3644901"/>
          </a:xfrm>
        </p:grpSpPr>
        <p:grpSp>
          <p:nvGrpSpPr>
            <p:cNvPr id="11" name="Group 10">
              <a:extLst>
                <a:ext uri="{FF2B5EF4-FFF2-40B4-BE49-F238E27FC236}">
                  <a16:creationId xmlns:a16="http://schemas.microsoft.com/office/drawing/2014/main" id="{6D588680-7795-473A-89EB-A46A7323D7C3}"/>
                </a:ext>
              </a:extLst>
            </p:cNvPr>
            <p:cNvGrpSpPr/>
            <p:nvPr/>
          </p:nvGrpSpPr>
          <p:grpSpPr>
            <a:xfrm flipH="1">
              <a:off x="0" y="1352551"/>
              <a:ext cx="11912600" cy="3644900"/>
              <a:chOff x="0" y="1352550"/>
              <a:chExt cx="12192000" cy="3934053"/>
            </a:xfrm>
          </p:grpSpPr>
          <p:pic>
            <p:nvPicPr>
              <p:cNvPr id="14" name="Picture 13">
                <a:extLst>
                  <a:ext uri="{FF2B5EF4-FFF2-40B4-BE49-F238E27FC236}">
                    <a16:creationId xmlns:a16="http://schemas.microsoft.com/office/drawing/2014/main" id="{49F9A617-89D1-4950-B6C6-D2E9A76124EC}"/>
                  </a:ext>
                </a:extLst>
              </p:cNvPr>
              <p:cNvPicPr>
                <a:picLocks noChangeAspect="1"/>
              </p:cNvPicPr>
              <p:nvPr/>
            </p:nvPicPr>
            <p:blipFill>
              <a:blip r:embed="rId2"/>
              <a:stretch>
                <a:fillRect/>
              </a:stretch>
            </p:blipFill>
            <p:spPr>
              <a:xfrm>
                <a:off x="0" y="1571397"/>
                <a:ext cx="12192000" cy="3715206"/>
              </a:xfrm>
              <a:prstGeom prst="rect">
                <a:avLst/>
              </a:prstGeom>
            </p:spPr>
          </p:pic>
          <p:pic>
            <p:nvPicPr>
              <p:cNvPr id="15" name="Picture 14">
                <a:extLst>
                  <a:ext uri="{FF2B5EF4-FFF2-40B4-BE49-F238E27FC236}">
                    <a16:creationId xmlns:a16="http://schemas.microsoft.com/office/drawing/2014/main" id="{B9616B93-2003-4FF6-989F-CBCD442FB9EE}"/>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16" name="Rectangle 15">
                <a:extLst>
                  <a:ext uri="{FF2B5EF4-FFF2-40B4-BE49-F238E27FC236}">
                    <a16:creationId xmlns:a16="http://schemas.microsoft.com/office/drawing/2014/main" id="{3785DE92-BE26-4489-9AF9-8304D384A7C2}"/>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11FC-4BAD-4261-8BB3-8A0B4D178499}"/>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D8D2C-B0D7-45D4-9820-A26BB555966F}"/>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830FC0-D73E-4446-8D8F-7091A6B8914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BB58A75-0093-4D30-A5B0-2ECE2B271DEF}"/>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9F678-B51F-473D-B899-774840DED838}"/>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982E40-F5E7-4175-95F9-DC53F64268C3}"/>
              </a:ext>
            </a:extLst>
          </p:cNvPr>
          <p:cNvGrpSpPr/>
          <p:nvPr/>
        </p:nvGrpSpPr>
        <p:grpSpPr>
          <a:xfrm flipH="1">
            <a:off x="3358170" y="2628168"/>
            <a:ext cx="5285459" cy="397080"/>
            <a:chOff x="3556648" y="2627959"/>
            <a:chExt cx="5286836" cy="397183"/>
          </a:xfrm>
        </p:grpSpPr>
        <p:grpSp>
          <p:nvGrpSpPr>
            <p:cNvPr id="21" name="Group 20">
              <a:extLst>
                <a:ext uri="{FF2B5EF4-FFF2-40B4-BE49-F238E27FC236}">
                  <a16:creationId xmlns:a16="http://schemas.microsoft.com/office/drawing/2014/main" id="{F76B2E41-E05B-4EAE-9CFB-7B09BF7E8D72}"/>
                </a:ext>
              </a:extLst>
            </p:cNvPr>
            <p:cNvGrpSpPr/>
            <p:nvPr/>
          </p:nvGrpSpPr>
          <p:grpSpPr>
            <a:xfrm>
              <a:off x="3556648" y="2634979"/>
              <a:ext cx="1549400" cy="390163"/>
              <a:chOff x="3657600" y="2728533"/>
              <a:chExt cx="1549400" cy="387350"/>
            </a:xfrm>
          </p:grpSpPr>
          <p:sp>
            <p:nvSpPr>
              <p:cNvPr id="28" name="Rectangle: Rounded Corners 27">
                <a:extLst>
                  <a:ext uri="{FF2B5EF4-FFF2-40B4-BE49-F238E27FC236}">
                    <a16:creationId xmlns:a16="http://schemas.microsoft.com/office/drawing/2014/main" id="{0C3C10FB-C846-499E-8763-6C652CB3DB1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6E23DB4-59C4-4C9B-8654-CFD31F1C5D33}"/>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2" name="Group 21">
              <a:extLst>
                <a:ext uri="{FF2B5EF4-FFF2-40B4-BE49-F238E27FC236}">
                  <a16:creationId xmlns:a16="http://schemas.microsoft.com/office/drawing/2014/main" id="{10671719-C169-4CDA-9C47-C37B20DA8A98}"/>
                </a:ext>
              </a:extLst>
            </p:cNvPr>
            <p:cNvGrpSpPr/>
            <p:nvPr/>
          </p:nvGrpSpPr>
          <p:grpSpPr>
            <a:xfrm>
              <a:off x="5413445" y="2634979"/>
              <a:ext cx="1549400" cy="390163"/>
              <a:chOff x="3657600" y="2728533"/>
              <a:chExt cx="1549400" cy="387350"/>
            </a:xfrm>
          </p:grpSpPr>
          <p:sp>
            <p:nvSpPr>
              <p:cNvPr id="26" name="Rectangle: Rounded Corners 25">
                <a:extLst>
                  <a:ext uri="{FF2B5EF4-FFF2-40B4-BE49-F238E27FC236}">
                    <a16:creationId xmlns:a16="http://schemas.microsoft.com/office/drawing/2014/main" id="{E1F8B122-C6DB-45F1-88DA-CE622A5AB266}"/>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30183D-1B87-4AB1-95C7-64D4EECEC345}"/>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3" name="Group 22">
              <a:extLst>
                <a:ext uri="{FF2B5EF4-FFF2-40B4-BE49-F238E27FC236}">
                  <a16:creationId xmlns:a16="http://schemas.microsoft.com/office/drawing/2014/main" id="{7B87B038-8D14-4711-AD0A-30C82A073607}"/>
                </a:ext>
              </a:extLst>
            </p:cNvPr>
            <p:cNvGrpSpPr/>
            <p:nvPr/>
          </p:nvGrpSpPr>
          <p:grpSpPr>
            <a:xfrm>
              <a:off x="7294084" y="2627959"/>
              <a:ext cx="1549400" cy="390163"/>
              <a:chOff x="3657600" y="2728533"/>
              <a:chExt cx="1549400" cy="387350"/>
            </a:xfrm>
          </p:grpSpPr>
          <p:sp>
            <p:nvSpPr>
              <p:cNvPr id="24" name="Rectangle: Rounded Corners 23">
                <a:extLst>
                  <a:ext uri="{FF2B5EF4-FFF2-40B4-BE49-F238E27FC236}">
                    <a16:creationId xmlns:a16="http://schemas.microsoft.com/office/drawing/2014/main" id="{EA68C103-9855-4A60-A209-25A59E0AC1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D79EB8-D02D-442B-A2FC-2D92D4099E8C}"/>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30" name="Oval 29">
            <a:extLst>
              <a:ext uri="{FF2B5EF4-FFF2-40B4-BE49-F238E27FC236}">
                <a16:creationId xmlns:a16="http://schemas.microsoft.com/office/drawing/2014/main" id="{79858E50-B6C6-45B4-A53B-C52BC98C11DC}"/>
              </a:ext>
            </a:extLst>
          </p:cNvPr>
          <p:cNvSpPr/>
          <p:nvPr/>
        </p:nvSpPr>
        <p:spPr>
          <a:xfrm flipH="1">
            <a:off x="10897939"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C2C62E0-01E8-4B29-B987-8FAC0A874EF3}"/>
              </a:ext>
            </a:extLst>
          </p:cNvPr>
          <p:cNvSpPr txBox="1"/>
          <p:nvPr/>
        </p:nvSpPr>
        <p:spPr>
          <a:xfrm flipH="1">
            <a:off x="1046967" y="2428083"/>
            <a:ext cx="799245" cy="276927"/>
          </a:xfrm>
          <a:prstGeom prst="rect">
            <a:avLst/>
          </a:prstGeom>
          <a:noFill/>
        </p:spPr>
        <p:txBody>
          <a:bodyPr wrap="square" rtlCol="0">
            <a:spAutoFit/>
          </a:bodyPr>
          <a:lstStyle/>
          <a:p>
            <a:r>
              <a:rPr lang="en-US" sz="1200" dirty="0">
                <a:solidFill>
                  <a:srgbClr val="FF0000"/>
                </a:solidFill>
              </a:rPr>
              <a:t>436 MeV</a:t>
            </a:r>
          </a:p>
        </p:txBody>
      </p:sp>
      <p:sp>
        <p:nvSpPr>
          <p:cNvPr id="32" name="TextBox 31">
            <a:extLst>
              <a:ext uri="{FF2B5EF4-FFF2-40B4-BE49-F238E27FC236}">
                <a16:creationId xmlns:a16="http://schemas.microsoft.com/office/drawing/2014/main" id="{4E959DDA-2AC0-4DD2-A3E1-1E5FC2D3AE26}"/>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33" name="Group 32">
            <a:extLst>
              <a:ext uri="{FF2B5EF4-FFF2-40B4-BE49-F238E27FC236}">
                <a16:creationId xmlns:a16="http://schemas.microsoft.com/office/drawing/2014/main" id="{EC46B73B-7D40-4AA3-90F4-D26A9A34DD9F}"/>
              </a:ext>
            </a:extLst>
          </p:cNvPr>
          <p:cNvGrpSpPr/>
          <p:nvPr/>
        </p:nvGrpSpPr>
        <p:grpSpPr>
          <a:xfrm>
            <a:off x="11025407" y="1820791"/>
            <a:ext cx="888321" cy="374286"/>
            <a:chOff x="11026690" y="1820372"/>
            <a:chExt cx="888552" cy="374383"/>
          </a:xfrm>
        </p:grpSpPr>
        <p:cxnSp>
          <p:nvCxnSpPr>
            <p:cNvPr id="34" name="Straight Arrow Connector 33">
              <a:extLst>
                <a:ext uri="{FF2B5EF4-FFF2-40B4-BE49-F238E27FC236}">
                  <a16:creationId xmlns:a16="http://schemas.microsoft.com/office/drawing/2014/main" id="{A3EA61B1-9E16-4168-9ABA-4B3153F66F7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73BBBA-3667-4FDB-BF64-89AE1427E704}"/>
                </a:ext>
              </a:extLst>
            </p:cNvPr>
            <p:cNvSpPr txBox="1"/>
            <p:nvPr/>
          </p:nvSpPr>
          <p:spPr>
            <a:xfrm flipH="1">
              <a:off x="11115789" y="1820372"/>
              <a:ext cx="799453" cy="276999"/>
            </a:xfrm>
            <a:prstGeom prst="rect">
              <a:avLst/>
            </a:prstGeom>
            <a:noFill/>
          </p:spPr>
          <p:txBody>
            <a:bodyPr wrap="square" rtlCol="0">
              <a:spAutoFit/>
            </a:bodyPr>
            <a:lstStyle/>
            <a:p>
              <a:r>
                <a:rPr lang="en-US" sz="1200" dirty="0">
                  <a:solidFill>
                    <a:srgbClr val="FF0000"/>
                  </a:solidFill>
                </a:rPr>
                <a:t>10 MeV</a:t>
              </a:r>
            </a:p>
          </p:txBody>
        </p:sp>
      </p:grpSp>
      <p:sp>
        <p:nvSpPr>
          <p:cNvPr id="36" name="Footer Placeholder 3">
            <a:extLst>
              <a:ext uri="{FF2B5EF4-FFF2-40B4-BE49-F238E27FC236}">
                <a16:creationId xmlns:a16="http://schemas.microsoft.com/office/drawing/2014/main" id="{25870077-A617-4925-9EFD-81CBE9E75231}"/>
              </a:ext>
            </a:extLst>
          </p:cNvPr>
          <p:cNvSpPr>
            <a:spLocks noGrp="1"/>
          </p:cNvSpPr>
          <p:nvPr>
            <p:ph type="ftr" sz="quarter" idx="11"/>
          </p:nvPr>
        </p:nvSpPr>
        <p:spPr>
          <a:xfrm>
            <a:off x="1665507" y="6464753"/>
            <a:ext cx="2938416" cy="233492"/>
          </a:xfrm>
        </p:spPr>
        <p:txBody>
          <a:bodyPr/>
          <a:lstStyle/>
          <a:p>
            <a:r>
              <a:rPr lang="en-US" dirty="0">
                <a:latin typeface="Arial" panose="020B0604020202020204" pitchFamily="34" charset="0"/>
              </a:rPr>
              <a:t>FFA 22 GeV CEBAF Energy Upgrade</a:t>
            </a:r>
            <a:endParaRPr lang="en-US" dirty="0"/>
          </a:p>
        </p:txBody>
      </p:sp>
      <p:sp>
        <p:nvSpPr>
          <p:cNvPr id="2" name="Footer Placeholder 3">
            <a:extLst>
              <a:ext uri="{FF2B5EF4-FFF2-40B4-BE49-F238E27FC236}">
                <a16:creationId xmlns:a16="http://schemas.microsoft.com/office/drawing/2014/main" id="{B43E111D-9965-ED4D-8E14-F723F010DE61}"/>
              </a:ext>
            </a:extLst>
          </p:cNvPr>
          <p:cNvSpPr txBox="1">
            <a:spLocks/>
          </p:cNvSpPr>
          <p:nvPr/>
        </p:nvSpPr>
        <p:spPr>
          <a:xfrm>
            <a:off x="5494782" y="5664976"/>
            <a:ext cx="2938416" cy="23349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A. Bogacz</a:t>
            </a:r>
            <a:endParaRPr lang="en-US" dirty="0"/>
          </a:p>
        </p:txBody>
      </p:sp>
    </p:spTree>
    <p:extLst>
      <p:ext uri="{BB962C8B-B14F-4D97-AF65-F5344CB8AC3E}">
        <p14:creationId xmlns:p14="http://schemas.microsoft.com/office/powerpoint/2010/main" val="23360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9" dur="5000" fill="hold"/>
                                        <p:tgtEl>
                                          <p:spTgt spid="30"/>
                                        </p:tgtEl>
                                        <p:attrNameLst>
                                          <p:attrName>ppt_x</p:attrName>
                                          <p:attrName>ppt_y</p:attrName>
                                        </p:attrNameLst>
                                      </p:cBhvr>
                                      <p:rCtr x="-40547" y="10833"/>
                                    </p:animMotion>
                                  </p:childTnLst>
                                </p:cTn>
                              </p:par>
                            </p:childTnLst>
                          </p:cTn>
                        </p:par>
                        <p:par>
                          <p:cTn id="10" fill="hold">
                            <p:stCondLst>
                              <p:cond delay="500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23220"/>
          </a:xfrm>
          <a:prstGeom prst="rect">
            <a:avLst/>
          </a:prstGeom>
          <a:noFill/>
          <a:ln w="9525">
            <a:noFill/>
            <a:miter lim="800000"/>
            <a:headEnd/>
            <a:tailEnd/>
          </a:ln>
        </p:spPr>
        <p:txBody>
          <a:bodyPr wrap="square">
            <a:spAutoFit/>
          </a:bodyPr>
          <a:lstStyle/>
          <a:p>
            <a:pPr algn="ctr"/>
            <a:r>
              <a:rPr lang="en-US" sz="2800" b="1" dirty="0">
                <a:latin typeface="Arial" panose="020B0604020202020204" pitchFamily="34" charset="0"/>
                <a:cs typeface="Arial" panose="020B0604020202020204" pitchFamily="34" charset="0"/>
              </a:rPr>
              <a:t>Recirculating Injector Based on LERF (3-pass)</a:t>
            </a:r>
          </a:p>
        </p:txBody>
      </p:sp>
      <p:grpSp>
        <p:nvGrpSpPr>
          <p:cNvPr id="10" name="Group 9">
            <a:extLst>
              <a:ext uri="{FF2B5EF4-FFF2-40B4-BE49-F238E27FC236}">
                <a16:creationId xmlns:a16="http://schemas.microsoft.com/office/drawing/2014/main" id="{6070CD0D-7FC8-4072-89CD-C5A618DEBFD8}"/>
              </a:ext>
            </a:extLst>
          </p:cNvPr>
          <p:cNvGrpSpPr/>
          <p:nvPr/>
        </p:nvGrpSpPr>
        <p:grpSpPr>
          <a:xfrm flipH="1">
            <a:off x="278273" y="1379897"/>
            <a:ext cx="11909498" cy="3643952"/>
            <a:chOff x="0" y="1352551"/>
            <a:chExt cx="11912600" cy="3644901"/>
          </a:xfrm>
        </p:grpSpPr>
        <p:grpSp>
          <p:nvGrpSpPr>
            <p:cNvPr id="11" name="Group 10">
              <a:extLst>
                <a:ext uri="{FF2B5EF4-FFF2-40B4-BE49-F238E27FC236}">
                  <a16:creationId xmlns:a16="http://schemas.microsoft.com/office/drawing/2014/main" id="{6D588680-7795-473A-89EB-A46A7323D7C3}"/>
                </a:ext>
              </a:extLst>
            </p:cNvPr>
            <p:cNvGrpSpPr/>
            <p:nvPr/>
          </p:nvGrpSpPr>
          <p:grpSpPr>
            <a:xfrm flipH="1">
              <a:off x="0" y="1352551"/>
              <a:ext cx="11912600" cy="3644900"/>
              <a:chOff x="0" y="1352550"/>
              <a:chExt cx="12192000" cy="3934053"/>
            </a:xfrm>
          </p:grpSpPr>
          <p:pic>
            <p:nvPicPr>
              <p:cNvPr id="14" name="Picture 13">
                <a:extLst>
                  <a:ext uri="{FF2B5EF4-FFF2-40B4-BE49-F238E27FC236}">
                    <a16:creationId xmlns:a16="http://schemas.microsoft.com/office/drawing/2014/main" id="{49F9A617-89D1-4950-B6C6-D2E9A76124EC}"/>
                  </a:ext>
                </a:extLst>
              </p:cNvPr>
              <p:cNvPicPr>
                <a:picLocks noChangeAspect="1"/>
              </p:cNvPicPr>
              <p:nvPr/>
            </p:nvPicPr>
            <p:blipFill>
              <a:blip r:embed="rId2"/>
              <a:stretch>
                <a:fillRect/>
              </a:stretch>
            </p:blipFill>
            <p:spPr>
              <a:xfrm>
                <a:off x="0" y="1571397"/>
                <a:ext cx="12192000" cy="3715206"/>
              </a:xfrm>
              <a:prstGeom prst="rect">
                <a:avLst/>
              </a:prstGeom>
            </p:spPr>
          </p:pic>
          <p:pic>
            <p:nvPicPr>
              <p:cNvPr id="15" name="Picture 14">
                <a:extLst>
                  <a:ext uri="{FF2B5EF4-FFF2-40B4-BE49-F238E27FC236}">
                    <a16:creationId xmlns:a16="http://schemas.microsoft.com/office/drawing/2014/main" id="{B9616B93-2003-4FF6-989F-CBCD442FB9EE}"/>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16" name="Rectangle 15">
                <a:extLst>
                  <a:ext uri="{FF2B5EF4-FFF2-40B4-BE49-F238E27FC236}">
                    <a16:creationId xmlns:a16="http://schemas.microsoft.com/office/drawing/2014/main" id="{3785DE92-BE26-4489-9AF9-8304D384A7C2}"/>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11FC-4BAD-4261-8BB3-8A0B4D178499}"/>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D8D2C-B0D7-45D4-9820-A26BB555966F}"/>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830FC0-D73E-4446-8D8F-7091A6B8914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BB58A75-0093-4D30-A5B0-2ECE2B271DEF}"/>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9F678-B51F-473D-B899-774840DED838}"/>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982E40-F5E7-4175-95F9-DC53F64268C3}"/>
              </a:ext>
            </a:extLst>
          </p:cNvPr>
          <p:cNvGrpSpPr/>
          <p:nvPr/>
        </p:nvGrpSpPr>
        <p:grpSpPr>
          <a:xfrm flipH="1">
            <a:off x="3358170" y="2628168"/>
            <a:ext cx="5285459" cy="397080"/>
            <a:chOff x="3556648" y="2627959"/>
            <a:chExt cx="5286836" cy="397183"/>
          </a:xfrm>
        </p:grpSpPr>
        <p:grpSp>
          <p:nvGrpSpPr>
            <p:cNvPr id="21" name="Group 20">
              <a:extLst>
                <a:ext uri="{FF2B5EF4-FFF2-40B4-BE49-F238E27FC236}">
                  <a16:creationId xmlns:a16="http://schemas.microsoft.com/office/drawing/2014/main" id="{F76B2E41-E05B-4EAE-9CFB-7B09BF7E8D72}"/>
                </a:ext>
              </a:extLst>
            </p:cNvPr>
            <p:cNvGrpSpPr/>
            <p:nvPr/>
          </p:nvGrpSpPr>
          <p:grpSpPr>
            <a:xfrm>
              <a:off x="3556648" y="2634979"/>
              <a:ext cx="1549400" cy="390163"/>
              <a:chOff x="3657600" y="2728533"/>
              <a:chExt cx="1549400" cy="387350"/>
            </a:xfrm>
          </p:grpSpPr>
          <p:sp>
            <p:nvSpPr>
              <p:cNvPr id="28" name="Rectangle: Rounded Corners 27">
                <a:extLst>
                  <a:ext uri="{FF2B5EF4-FFF2-40B4-BE49-F238E27FC236}">
                    <a16:creationId xmlns:a16="http://schemas.microsoft.com/office/drawing/2014/main" id="{0C3C10FB-C846-499E-8763-6C652CB3DB1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6E23DB4-59C4-4C9B-8654-CFD31F1C5D33}"/>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2" name="Group 21">
              <a:extLst>
                <a:ext uri="{FF2B5EF4-FFF2-40B4-BE49-F238E27FC236}">
                  <a16:creationId xmlns:a16="http://schemas.microsoft.com/office/drawing/2014/main" id="{10671719-C169-4CDA-9C47-C37B20DA8A98}"/>
                </a:ext>
              </a:extLst>
            </p:cNvPr>
            <p:cNvGrpSpPr/>
            <p:nvPr/>
          </p:nvGrpSpPr>
          <p:grpSpPr>
            <a:xfrm>
              <a:off x="5413445" y="2634979"/>
              <a:ext cx="1549400" cy="390163"/>
              <a:chOff x="3657600" y="2728533"/>
              <a:chExt cx="1549400" cy="387350"/>
            </a:xfrm>
          </p:grpSpPr>
          <p:sp>
            <p:nvSpPr>
              <p:cNvPr id="26" name="Rectangle: Rounded Corners 25">
                <a:extLst>
                  <a:ext uri="{FF2B5EF4-FFF2-40B4-BE49-F238E27FC236}">
                    <a16:creationId xmlns:a16="http://schemas.microsoft.com/office/drawing/2014/main" id="{E1F8B122-C6DB-45F1-88DA-CE622A5AB266}"/>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30183D-1B87-4AB1-95C7-64D4EECEC345}"/>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3" name="Group 22">
              <a:extLst>
                <a:ext uri="{FF2B5EF4-FFF2-40B4-BE49-F238E27FC236}">
                  <a16:creationId xmlns:a16="http://schemas.microsoft.com/office/drawing/2014/main" id="{7B87B038-8D14-4711-AD0A-30C82A073607}"/>
                </a:ext>
              </a:extLst>
            </p:cNvPr>
            <p:cNvGrpSpPr/>
            <p:nvPr/>
          </p:nvGrpSpPr>
          <p:grpSpPr>
            <a:xfrm>
              <a:off x="7294084" y="2627959"/>
              <a:ext cx="1549400" cy="390163"/>
              <a:chOff x="3657600" y="2728533"/>
              <a:chExt cx="1549400" cy="387350"/>
            </a:xfrm>
          </p:grpSpPr>
          <p:sp>
            <p:nvSpPr>
              <p:cNvPr id="24" name="Rectangle: Rounded Corners 23">
                <a:extLst>
                  <a:ext uri="{FF2B5EF4-FFF2-40B4-BE49-F238E27FC236}">
                    <a16:creationId xmlns:a16="http://schemas.microsoft.com/office/drawing/2014/main" id="{EA68C103-9855-4A60-A209-25A59E0AC1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D79EB8-D02D-442B-A2FC-2D92D4099E8C}"/>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30" name="Oval 29">
            <a:extLst>
              <a:ext uri="{FF2B5EF4-FFF2-40B4-BE49-F238E27FC236}">
                <a16:creationId xmlns:a16="http://schemas.microsoft.com/office/drawing/2014/main" id="{79858E50-B6C6-45B4-A53B-C52BC98C11DC}"/>
              </a:ext>
            </a:extLst>
          </p:cNvPr>
          <p:cNvSpPr/>
          <p:nvPr/>
        </p:nvSpPr>
        <p:spPr>
          <a:xfrm flipH="1">
            <a:off x="10897939"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C2C62E0-01E8-4B29-B987-8FAC0A874EF3}"/>
              </a:ext>
            </a:extLst>
          </p:cNvPr>
          <p:cNvSpPr txBox="1"/>
          <p:nvPr/>
        </p:nvSpPr>
        <p:spPr>
          <a:xfrm flipH="1">
            <a:off x="1046967" y="2428083"/>
            <a:ext cx="799245" cy="276927"/>
          </a:xfrm>
          <a:prstGeom prst="rect">
            <a:avLst/>
          </a:prstGeom>
          <a:noFill/>
        </p:spPr>
        <p:txBody>
          <a:bodyPr wrap="square" rtlCol="0">
            <a:spAutoFit/>
          </a:bodyPr>
          <a:lstStyle/>
          <a:p>
            <a:r>
              <a:rPr lang="en-US" sz="1200" dirty="0">
                <a:solidFill>
                  <a:srgbClr val="FF0000"/>
                </a:solidFill>
              </a:rPr>
              <a:t>436 MeV</a:t>
            </a:r>
          </a:p>
        </p:txBody>
      </p:sp>
      <p:sp>
        <p:nvSpPr>
          <p:cNvPr id="32" name="TextBox 31">
            <a:extLst>
              <a:ext uri="{FF2B5EF4-FFF2-40B4-BE49-F238E27FC236}">
                <a16:creationId xmlns:a16="http://schemas.microsoft.com/office/drawing/2014/main" id="{4E959DDA-2AC0-4DD2-A3E1-1E5FC2D3AE26}"/>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33" name="Group 32">
            <a:extLst>
              <a:ext uri="{FF2B5EF4-FFF2-40B4-BE49-F238E27FC236}">
                <a16:creationId xmlns:a16="http://schemas.microsoft.com/office/drawing/2014/main" id="{EC46B73B-7D40-4AA3-90F4-D26A9A34DD9F}"/>
              </a:ext>
            </a:extLst>
          </p:cNvPr>
          <p:cNvGrpSpPr/>
          <p:nvPr/>
        </p:nvGrpSpPr>
        <p:grpSpPr>
          <a:xfrm>
            <a:off x="11025407" y="1820791"/>
            <a:ext cx="888321" cy="374286"/>
            <a:chOff x="11026690" y="1820372"/>
            <a:chExt cx="888552" cy="374383"/>
          </a:xfrm>
        </p:grpSpPr>
        <p:cxnSp>
          <p:nvCxnSpPr>
            <p:cNvPr id="34" name="Straight Arrow Connector 33">
              <a:extLst>
                <a:ext uri="{FF2B5EF4-FFF2-40B4-BE49-F238E27FC236}">
                  <a16:creationId xmlns:a16="http://schemas.microsoft.com/office/drawing/2014/main" id="{A3EA61B1-9E16-4168-9ABA-4B3153F66F7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73BBBA-3667-4FDB-BF64-89AE1427E704}"/>
                </a:ext>
              </a:extLst>
            </p:cNvPr>
            <p:cNvSpPr txBox="1"/>
            <p:nvPr/>
          </p:nvSpPr>
          <p:spPr>
            <a:xfrm flipH="1">
              <a:off x="11115789" y="1820372"/>
              <a:ext cx="799453" cy="276999"/>
            </a:xfrm>
            <a:prstGeom prst="rect">
              <a:avLst/>
            </a:prstGeom>
            <a:noFill/>
          </p:spPr>
          <p:txBody>
            <a:bodyPr wrap="square" rtlCol="0">
              <a:spAutoFit/>
            </a:bodyPr>
            <a:lstStyle/>
            <a:p>
              <a:r>
                <a:rPr lang="en-US" sz="1200" dirty="0">
                  <a:solidFill>
                    <a:srgbClr val="FF0000"/>
                  </a:solidFill>
                </a:rPr>
                <a:t>10 MeV</a:t>
              </a:r>
            </a:p>
          </p:txBody>
        </p:sp>
      </p:grpSp>
      <p:grpSp>
        <p:nvGrpSpPr>
          <p:cNvPr id="36" name="Group 35">
            <a:extLst>
              <a:ext uri="{FF2B5EF4-FFF2-40B4-BE49-F238E27FC236}">
                <a16:creationId xmlns:a16="http://schemas.microsoft.com/office/drawing/2014/main" id="{8E675617-0FF8-445B-AFF8-AC22A53D8879}"/>
              </a:ext>
            </a:extLst>
          </p:cNvPr>
          <p:cNvGrpSpPr/>
          <p:nvPr/>
        </p:nvGrpSpPr>
        <p:grpSpPr>
          <a:xfrm flipH="1">
            <a:off x="278273" y="1379897"/>
            <a:ext cx="11909498" cy="3643952"/>
            <a:chOff x="0" y="1352551"/>
            <a:chExt cx="11912600" cy="3644901"/>
          </a:xfrm>
        </p:grpSpPr>
        <p:grpSp>
          <p:nvGrpSpPr>
            <p:cNvPr id="37" name="Group 36">
              <a:extLst>
                <a:ext uri="{FF2B5EF4-FFF2-40B4-BE49-F238E27FC236}">
                  <a16:creationId xmlns:a16="http://schemas.microsoft.com/office/drawing/2014/main" id="{B0E93C67-06F6-4CB9-BF01-37657EDD70CC}"/>
                </a:ext>
              </a:extLst>
            </p:cNvPr>
            <p:cNvGrpSpPr/>
            <p:nvPr/>
          </p:nvGrpSpPr>
          <p:grpSpPr>
            <a:xfrm flipH="1">
              <a:off x="0" y="1352551"/>
              <a:ext cx="11912600" cy="3644900"/>
              <a:chOff x="0" y="1352550"/>
              <a:chExt cx="12192000" cy="3934053"/>
            </a:xfrm>
          </p:grpSpPr>
          <p:pic>
            <p:nvPicPr>
              <p:cNvPr id="40" name="Picture 39">
                <a:extLst>
                  <a:ext uri="{FF2B5EF4-FFF2-40B4-BE49-F238E27FC236}">
                    <a16:creationId xmlns:a16="http://schemas.microsoft.com/office/drawing/2014/main" id="{98B75DBD-9932-448A-AB29-39866809A80A}"/>
                  </a:ext>
                </a:extLst>
              </p:cNvPr>
              <p:cNvPicPr>
                <a:picLocks noChangeAspect="1"/>
              </p:cNvPicPr>
              <p:nvPr/>
            </p:nvPicPr>
            <p:blipFill>
              <a:blip r:embed="rId2"/>
              <a:stretch>
                <a:fillRect/>
              </a:stretch>
            </p:blipFill>
            <p:spPr>
              <a:xfrm>
                <a:off x="0" y="1571397"/>
                <a:ext cx="12192000" cy="3715206"/>
              </a:xfrm>
              <a:prstGeom prst="rect">
                <a:avLst/>
              </a:prstGeom>
            </p:spPr>
          </p:pic>
          <p:pic>
            <p:nvPicPr>
              <p:cNvPr id="41" name="Picture 40">
                <a:extLst>
                  <a:ext uri="{FF2B5EF4-FFF2-40B4-BE49-F238E27FC236}">
                    <a16:creationId xmlns:a16="http://schemas.microsoft.com/office/drawing/2014/main" id="{E150D1BE-EBBC-451E-BF7A-3EED823C2F28}"/>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42" name="Rectangle 41">
                <a:extLst>
                  <a:ext uri="{FF2B5EF4-FFF2-40B4-BE49-F238E27FC236}">
                    <a16:creationId xmlns:a16="http://schemas.microsoft.com/office/drawing/2014/main" id="{748A3E0B-7163-46C5-A36E-BAC542F3F19A}"/>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A8311F3-282F-473A-8487-8185D3204EF7}"/>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45BF03-F53F-4330-ACD0-09E9DA2DC843}"/>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3E56F7C-FAF7-4DC3-8031-68887ED2730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60CCBF59-34CA-4CD8-AB15-64C4F76EFF9B}"/>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01146A8-441D-4624-BF16-016CD8242E09}"/>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C37FABF2-EE15-4893-B783-C4A395D2E72E}"/>
              </a:ext>
            </a:extLst>
          </p:cNvPr>
          <p:cNvGrpSpPr/>
          <p:nvPr/>
        </p:nvGrpSpPr>
        <p:grpSpPr>
          <a:xfrm flipH="1">
            <a:off x="3358170" y="2628168"/>
            <a:ext cx="5285459" cy="397080"/>
            <a:chOff x="3556648" y="2627959"/>
            <a:chExt cx="5286836" cy="397183"/>
          </a:xfrm>
        </p:grpSpPr>
        <p:grpSp>
          <p:nvGrpSpPr>
            <p:cNvPr id="47" name="Group 46">
              <a:extLst>
                <a:ext uri="{FF2B5EF4-FFF2-40B4-BE49-F238E27FC236}">
                  <a16:creationId xmlns:a16="http://schemas.microsoft.com/office/drawing/2014/main" id="{9B7C4E24-79CC-4734-B165-7C2F6B0A86AD}"/>
                </a:ext>
              </a:extLst>
            </p:cNvPr>
            <p:cNvGrpSpPr/>
            <p:nvPr/>
          </p:nvGrpSpPr>
          <p:grpSpPr>
            <a:xfrm>
              <a:off x="3556648" y="2634979"/>
              <a:ext cx="1549400" cy="390163"/>
              <a:chOff x="3657600" y="2728533"/>
              <a:chExt cx="1549400" cy="387350"/>
            </a:xfrm>
          </p:grpSpPr>
          <p:sp>
            <p:nvSpPr>
              <p:cNvPr id="54" name="Rectangle: Rounded Corners 53">
                <a:extLst>
                  <a:ext uri="{FF2B5EF4-FFF2-40B4-BE49-F238E27FC236}">
                    <a16:creationId xmlns:a16="http://schemas.microsoft.com/office/drawing/2014/main" id="{2EC1C1FA-6FB8-42FA-A094-97D09F08057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99A6045-0F80-4A0F-B61B-A68791617740}"/>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48" name="Group 47">
              <a:extLst>
                <a:ext uri="{FF2B5EF4-FFF2-40B4-BE49-F238E27FC236}">
                  <a16:creationId xmlns:a16="http://schemas.microsoft.com/office/drawing/2014/main" id="{57567269-394B-4D4C-96DA-F73A96614F73}"/>
                </a:ext>
              </a:extLst>
            </p:cNvPr>
            <p:cNvGrpSpPr/>
            <p:nvPr/>
          </p:nvGrpSpPr>
          <p:grpSpPr>
            <a:xfrm>
              <a:off x="5413445" y="2634979"/>
              <a:ext cx="1549400" cy="390163"/>
              <a:chOff x="3657600" y="2728533"/>
              <a:chExt cx="1549400" cy="387350"/>
            </a:xfrm>
          </p:grpSpPr>
          <p:sp>
            <p:nvSpPr>
              <p:cNvPr id="52" name="Rectangle: Rounded Corners 51">
                <a:extLst>
                  <a:ext uri="{FF2B5EF4-FFF2-40B4-BE49-F238E27FC236}">
                    <a16:creationId xmlns:a16="http://schemas.microsoft.com/office/drawing/2014/main" id="{D438691F-E8DB-4856-BCC9-BD63E19F9D11}"/>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11EA0D2-67C2-41EF-84E2-BE77002BBE86}"/>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49" name="Group 48">
              <a:extLst>
                <a:ext uri="{FF2B5EF4-FFF2-40B4-BE49-F238E27FC236}">
                  <a16:creationId xmlns:a16="http://schemas.microsoft.com/office/drawing/2014/main" id="{E6C26094-E91D-468E-B3CC-A9BB66D74F08}"/>
                </a:ext>
              </a:extLst>
            </p:cNvPr>
            <p:cNvGrpSpPr/>
            <p:nvPr/>
          </p:nvGrpSpPr>
          <p:grpSpPr>
            <a:xfrm>
              <a:off x="7294084" y="2627959"/>
              <a:ext cx="1549400" cy="390163"/>
              <a:chOff x="3657600" y="2728533"/>
              <a:chExt cx="1549400" cy="387350"/>
            </a:xfrm>
          </p:grpSpPr>
          <p:sp>
            <p:nvSpPr>
              <p:cNvPr id="50" name="Rectangle: Rounded Corners 49">
                <a:extLst>
                  <a:ext uri="{FF2B5EF4-FFF2-40B4-BE49-F238E27FC236}">
                    <a16:creationId xmlns:a16="http://schemas.microsoft.com/office/drawing/2014/main" id="{34354818-0B85-417A-BF69-C09DEA4B8D9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17F176A-AFEA-4CE6-A46F-E41A02704270}"/>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56" name="TextBox 55">
            <a:extLst>
              <a:ext uri="{FF2B5EF4-FFF2-40B4-BE49-F238E27FC236}">
                <a16:creationId xmlns:a16="http://schemas.microsoft.com/office/drawing/2014/main" id="{8ACEA8C5-2720-4389-B49C-C62112E230F1}"/>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57" name="Group 56">
            <a:extLst>
              <a:ext uri="{FF2B5EF4-FFF2-40B4-BE49-F238E27FC236}">
                <a16:creationId xmlns:a16="http://schemas.microsoft.com/office/drawing/2014/main" id="{F701C2A8-A3FF-46E1-903E-5BD7C802F743}"/>
              </a:ext>
            </a:extLst>
          </p:cNvPr>
          <p:cNvGrpSpPr/>
          <p:nvPr/>
        </p:nvGrpSpPr>
        <p:grpSpPr>
          <a:xfrm>
            <a:off x="61419" y="2796424"/>
            <a:ext cx="1207323" cy="1093862"/>
            <a:chOff x="41558" y="2800831"/>
            <a:chExt cx="1207637" cy="1094147"/>
          </a:xfrm>
        </p:grpSpPr>
        <p:grpSp>
          <p:nvGrpSpPr>
            <p:cNvPr id="58" name="Group 57">
              <a:extLst>
                <a:ext uri="{FF2B5EF4-FFF2-40B4-BE49-F238E27FC236}">
                  <a16:creationId xmlns:a16="http://schemas.microsoft.com/office/drawing/2014/main" id="{4A405DB5-7860-44C7-A06C-807EFF911548}"/>
                </a:ext>
              </a:extLst>
            </p:cNvPr>
            <p:cNvGrpSpPr/>
            <p:nvPr/>
          </p:nvGrpSpPr>
          <p:grpSpPr>
            <a:xfrm flipH="1">
              <a:off x="143882" y="2800831"/>
              <a:ext cx="1105313" cy="990640"/>
              <a:chOff x="11080526" y="2760672"/>
              <a:chExt cx="959012" cy="1052113"/>
            </a:xfrm>
          </p:grpSpPr>
          <p:pic>
            <p:nvPicPr>
              <p:cNvPr id="60" name="Picture 59">
                <a:extLst>
                  <a:ext uri="{FF2B5EF4-FFF2-40B4-BE49-F238E27FC236}">
                    <a16:creationId xmlns:a16="http://schemas.microsoft.com/office/drawing/2014/main" id="{49DB920F-3D01-41EE-ACDB-9EBFB51EE81F}"/>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61" name="Picture 60">
                <a:extLst>
                  <a:ext uri="{FF2B5EF4-FFF2-40B4-BE49-F238E27FC236}">
                    <a16:creationId xmlns:a16="http://schemas.microsoft.com/office/drawing/2014/main" id="{5DEC35EC-0942-4CD5-A73F-D5C28C456D5F}"/>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62" name="Picture 61">
                <a:extLst>
                  <a:ext uri="{FF2B5EF4-FFF2-40B4-BE49-F238E27FC236}">
                    <a16:creationId xmlns:a16="http://schemas.microsoft.com/office/drawing/2014/main" id="{838CBF65-6B0F-4005-AFC2-226B8DD02CB9}"/>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63" name="Picture 62">
                <a:extLst>
                  <a:ext uri="{FF2B5EF4-FFF2-40B4-BE49-F238E27FC236}">
                    <a16:creationId xmlns:a16="http://schemas.microsoft.com/office/drawing/2014/main" id="{FA0FF63C-3111-4F0E-B64B-552EF3E5BAAF}"/>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64" name="Group 63">
                <a:extLst>
                  <a:ext uri="{FF2B5EF4-FFF2-40B4-BE49-F238E27FC236}">
                    <a16:creationId xmlns:a16="http://schemas.microsoft.com/office/drawing/2014/main" id="{26F26982-2AED-482D-99B0-9C9A3FFABD3B}"/>
                  </a:ext>
                </a:extLst>
              </p:cNvPr>
              <p:cNvGrpSpPr/>
              <p:nvPr/>
            </p:nvGrpSpPr>
            <p:grpSpPr>
              <a:xfrm flipV="1">
                <a:off x="11080526" y="3366745"/>
                <a:ext cx="861870" cy="446040"/>
                <a:chOff x="11057836" y="2760672"/>
                <a:chExt cx="861870" cy="446040"/>
              </a:xfrm>
            </p:grpSpPr>
            <p:pic>
              <p:nvPicPr>
                <p:cNvPr id="65" name="Picture 64">
                  <a:extLst>
                    <a:ext uri="{FF2B5EF4-FFF2-40B4-BE49-F238E27FC236}">
                      <a16:creationId xmlns:a16="http://schemas.microsoft.com/office/drawing/2014/main" id="{3BE96BA3-2E1E-4D43-82E6-9CE6BF77FBFD}"/>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66" name="Picture 65">
                  <a:extLst>
                    <a:ext uri="{FF2B5EF4-FFF2-40B4-BE49-F238E27FC236}">
                      <a16:creationId xmlns:a16="http://schemas.microsoft.com/office/drawing/2014/main" id="{038F63DA-27BF-4FEE-855C-553CC4D55541}"/>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67" name="Picture 66">
                  <a:extLst>
                    <a:ext uri="{FF2B5EF4-FFF2-40B4-BE49-F238E27FC236}">
                      <a16:creationId xmlns:a16="http://schemas.microsoft.com/office/drawing/2014/main" id="{BDCF8BEF-3BB3-420D-A193-23184CC1C1DF}"/>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59" name="TextBox 58">
              <a:extLst>
                <a:ext uri="{FF2B5EF4-FFF2-40B4-BE49-F238E27FC236}">
                  <a16:creationId xmlns:a16="http://schemas.microsoft.com/office/drawing/2014/main" id="{CA12FBE9-075F-4B6D-BA7C-9EDE9F4087FE}"/>
                </a:ext>
              </a:extLst>
            </p:cNvPr>
            <p:cNvSpPr txBox="1"/>
            <p:nvPr/>
          </p:nvSpPr>
          <p:spPr>
            <a:xfrm>
              <a:off x="41558" y="3648757"/>
              <a:ext cx="653874" cy="246221"/>
            </a:xfrm>
            <a:prstGeom prst="rect">
              <a:avLst/>
            </a:prstGeom>
            <a:noFill/>
          </p:spPr>
          <p:txBody>
            <a:bodyPr wrap="square" rtlCol="0">
              <a:spAutoFit/>
            </a:bodyPr>
            <a:lstStyle/>
            <a:p>
              <a:r>
                <a:rPr lang="en-US" sz="1000" dirty="0"/>
                <a:t>New arc</a:t>
              </a:r>
            </a:p>
          </p:txBody>
        </p:sp>
      </p:grpSp>
      <p:grpSp>
        <p:nvGrpSpPr>
          <p:cNvPr id="68" name="Group 67">
            <a:extLst>
              <a:ext uri="{FF2B5EF4-FFF2-40B4-BE49-F238E27FC236}">
                <a16:creationId xmlns:a16="http://schemas.microsoft.com/office/drawing/2014/main" id="{37FD6E64-29F4-4678-A07A-395E3AE29F92}"/>
              </a:ext>
            </a:extLst>
          </p:cNvPr>
          <p:cNvGrpSpPr/>
          <p:nvPr/>
        </p:nvGrpSpPr>
        <p:grpSpPr>
          <a:xfrm>
            <a:off x="10796197" y="2781878"/>
            <a:ext cx="1453102" cy="1018881"/>
            <a:chOff x="10797421" y="2790853"/>
            <a:chExt cx="1453481" cy="1019146"/>
          </a:xfrm>
        </p:grpSpPr>
        <p:grpSp>
          <p:nvGrpSpPr>
            <p:cNvPr id="69" name="Group 68">
              <a:extLst>
                <a:ext uri="{FF2B5EF4-FFF2-40B4-BE49-F238E27FC236}">
                  <a16:creationId xmlns:a16="http://schemas.microsoft.com/office/drawing/2014/main" id="{3590AE37-1361-45B9-AB62-0C302A84A4B3}"/>
                </a:ext>
              </a:extLst>
            </p:cNvPr>
            <p:cNvGrpSpPr/>
            <p:nvPr/>
          </p:nvGrpSpPr>
          <p:grpSpPr>
            <a:xfrm>
              <a:off x="10797421" y="2790853"/>
              <a:ext cx="1105313" cy="990640"/>
              <a:chOff x="11080526" y="2760672"/>
              <a:chExt cx="959012" cy="1052113"/>
            </a:xfrm>
          </p:grpSpPr>
          <p:pic>
            <p:nvPicPr>
              <p:cNvPr id="71" name="Picture 70">
                <a:extLst>
                  <a:ext uri="{FF2B5EF4-FFF2-40B4-BE49-F238E27FC236}">
                    <a16:creationId xmlns:a16="http://schemas.microsoft.com/office/drawing/2014/main" id="{767EC599-E9B5-4744-8282-E6970D948258}"/>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72" name="Picture 71">
                <a:extLst>
                  <a:ext uri="{FF2B5EF4-FFF2-40B4-BE49-F238E27FC236}">
                    <a16:creationId xmlns:a16="http://schemas.microsoft.com/office/drawing/2014/main" id="{09FE0B3F-88A7-4A26-802B-A73886247D97}"/>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73" name="Picture 72">
                <a:extLst>
                  <a:ext uri="{FF2B5EF4-FFF2-40B4-BE49-F238E27FC236}">
                    <a16:creationId xmlns:a16="http://schemas.microsoft.com/office/drawing/2014/main" id="{AEE3EDEC-DF9B-46B9-AA1E-CD0207DC88BB}"/>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74" name="Picture 73">
                <a:extLst>
                  <a:ext uri="{FF2B5EF4-FFF2-40B4-BE49-F238E27FC236}">
                    <a16:creationId xmlns:a16="http://schemas.microsoft.com/office/drawing/2014/main" id="{E6FCFACA-C3B3-4642-9106-4B62048A945E}"/>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75" name="Group 74">
                <a:extLst>
                  <a:ext uri="{FF2B5EF4-FFF2-40B4-BE49-F238E27FC236}">
                    <a16:creationId xmlns:a16="http://schemas.microsoft.com/office/drawing/2014/main" id="{751801B9-5ED1-4A2A-87CB-F7F291C76159}"/>
                  </a:ext>
                </a:extLst>
              </p:cNvPr>
              <p:cNvGrpSpPr/>
              <p:nvPr/>
            </p:nvGrpSpPr>
            <p:grpSpPr>
              <a:xfrm flipV="1">
                <a:off x="11080526" y="3366745"/>
                <a:ext cx="861870" cy="446040"/>
                <a:chOff x="11057836" y="2760672"/>
                <a:chExt cx="861870" cy="446040"/>
              </a:xfrm>
            </p:grpSpPr>
            <p:pic>
              <p:nvPicPr>
                <p:cNvPr id="76" name="Picture 75">
                  <a:extLst>
                    <a:ext uri="{FF2B5EF4-FFF2-40B4-BE49-F238E27FC236}">
                      <a16:creationId xmlns:a16="http://schemas.microsoft.com/office/drawing/2014/main" id="{58D573FF-C8FE-49DC-8446-D4F7280D1C20}"/>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77" name="Picture 76">
                  <a:extLst>
                    <a:ext uri="{FF2B5EF4-FFF2-40B4-BE49-F238E27FC236}">
                      <a16:creationId xmlns:a16="http://schemas.microsoft.com/office/drawing/2014/main" id="{D4C4E16B-6DA2-421F-93C8-3E8900CD5F07}"/>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78" name="Picture 77">
                  <a:extLst>
                    <a:ext uri="{FF2B5EF4-FFF2-40B4-BE49-F238E27FC236}">
                      <a16:creationId xmlns:a16="http://schemas.microsoft.com/office/drawing/2014/main" id="{61B01620-E81E-4063-B652-24FCADAB6DD5}"/>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70" name="TextBox 69">
              <a:extLst>
                <a:ext uri="{FF2B5EF4-FFF2-40B4-BE49-F238E27FC236}">
                  <a16:creationId xmlns:a16="http://schemas.microsoft.com/office/drawing/2014/main" id="{F4AA5673-E7B0-442B-8E42-9D3950E78800}"/>
                </a:ext>
              </a:extLst>
            </p:cNvPr>
            <p:cNvSpPr txBox="1"/>
            <p:nvPr/>
          </p:nvSpPr>
          <p:spPr>
            <a:xfrm>
              <a:off x="11597028" y="3563778"/>
              <a:ext cx="653874" cy="246221"/>
            </a:xfrm>
            <a:prstGeom prst="rect">
              <a:avLst/>
            </a:prstGeom>
            <a:noFill/>
          </p:spPr>
          <p:txBody>
            <a:bodyPr wrap="square" rtlCol="0">
              <a:spAutoFit/>
            </a:bodyPr>
            <a:lstStyle/>
            <a:p>
              <a:r>
                <a:rPr lang="en-US" sz="1000" dirty="0"/>
                <a:t>New arc</a:t>
              </a:r>
            </a:p>
          </p:txBody>
        </p:sp>
      </p:grpSp>
      <p:grpSp>
        <p:nvGrpSpPr>
          <p:cNvPr id="79" name="Group 78">
            <a:extLst>
              <a:ext uri="{FF2B5EF4-FFF2-40B4-BE49-F238E27FC236}">
                <a16:creationId xmlns:a16="http://schemas.microsoft.com/office/drawing/2014/main" id="{D24794D7-EEE0-45CA-9E63-33FA6B50CC81}"/>
              </a:ext>
            </a:extLst>
          </p:cNvPr>
          <p:cNvGrpSpPr/>
          <p:nvPr/>
        </p:nvGrpSpPr>
        <p:grpSpPr>
          <a:xfrm>
            <a:off x="-47987" y="2537647"/>
            <a:ext cx="799245" cy="304290"/>
            <a:chOff x="-49588" y="2537414"/>
            <a:chExt cx="799453" cy="304369"/>
          </a:xfrm>
        </p:grpSpPr>
        <p:cxnSp>
          <p:nvCxnSpPr>
            <p:cNvPr id="80" name="Straight Arrow Connector 79">
              <a:extLst>
                <a:ext uri="{FF2B5EF4-FFF2-40B4-BE49-F238E27FC236}">
                  <a16:creationId xmlns:a16="http://schemas.microsoft.com/office/drawing/2014/main" id="{CC76007E-11C1-4C05-9D65-9FB6F461D551}"/>
                </a:ext>
              </a:extLst>
            </p:cNvPr>
            <p:cNvCxnSpPr>
              <a:cxnSpLocks/>
            </p:cNvCxnSpPr>
            <p:nvPr/>
          </p:nvCxnSpPr>
          <p:spPr>
            <a:xfrm flipH="1">
              <a:off x="76044" y="2841783"/>
              <a:ext cx="40905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956BA93-0850-4976-A81C-9B7176BECA80}"/>
                </a:ext>
              </a:extLst>
            </p:cNvPr>
            <p:cNvSpPr txBox="1"/>
            <p:nvPr/>
          </p:nvSpPr>
          <p:spPr>
            <a:xfrm flipH="1">
              <a:off x="-49588" y="2537414"/>
              <a:ext cx="799453" cy="276999"/>
            </a:xfrm>
            <a:prstGeom prst="rect">
              <a:avLst/>
            </a:prstGeom>
            <a:noFill/>
          </p:spPr>
          <p:txBody>
            <a:bodyPr wrap="square" rtlCol="0">
              <a:spAutoFit/>
            </a:bodyPr>
            <a:lstStyle/>
            <a:p>
              <a:r>
                <a:rPr lang="en-US" sz="1200" dirty="0">
                  <a:solidFill>
                    <a:srgbClr val="FF0000"/>
                  </a:solidFill>
                </a:rPr>
                <a:t>650 MeV</a:t>
              </a:r>
            </a:p>
          </p:txBody>
        </p:sp>
      </p:grpSp>
      <p:sp>
        <p:nvSpPr>
          <p:cNvPr id="82" name="Oval 81">
            <a:extLst>
              <a:ext uri="{FF2B5EF4-FFF2-40B4-BE49-F238E27FC236}">
                <a16:creationId xmlns:a16="http://schemas.microsoft.com/office/drawing/2014/main" id="{85828838-E807-4A56-8AAF-4D82F1413ABE}"/>
              </a:ext>
            </a:extLst>
          </p:cNvPr>
          <p:cNvSpPr/>
          <p:nvPr/>
        </p:nvSpPr>
        <p:spPr>
          <a:xfrm flipH="1">
            <a:off x="1486169" y="2786448"/>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ooter Placeholder 3">
            <a:extLst>
              <a:ext uri="{FF2B5EF4-FFF2-40B4-BE49-F238E27FC236}">
                <a16:creationId xmlns:a16="http://schemas.microsoft.com/office/drawing/2014/main" id="{A63BBBAE-92CD-4FAA-90E7-F2654736957A}"/>
              </a:ext>
            </a:extLst>
          </p:cNvPr>
          <p:cNvSpPr>
            <a:spLocks noGrp="1"/>
          </p:cNvSpPr>
          <p:nvPr>
            <p:ph type="ftr" sz="quarter" idx="11"/>
          </p:nvPr>
        </p:nvSpPr>
        <p:spPr>
          <a:xfrm>
            <a:off x="1665507" y="6464753"/>
            <a:ext cx="2938416" cy="233492"/>
          </a:xfrm>
        </p:spPr>
        <p:txBody>
          <a:bodyPr/>
          <a:lstStyle/>
          <a:p>
            <a:r>
              <a:rPr lang="en-US" dirty="0">
                <a:latin typeface="Arial" panose="020B0604020202020204" pitchFamily="34" charset="0"/>
              </a:rPr>
              <a:t>FFA 22 GeV CEBAF Energy Upgrade</a:t>
            </a:r>
            <a:endParaRPr lang="en-US" dirty="0"/>
          </a:p>
        </p:txBody>
      </p:sp>
    </p:spTree>
    <p:extLst>
      <p:ext uri="{BB962C8B-B14F-4D97-AF65-F5344CB8AC3E}">
        <p14:creationId xmlns:p14="http://schemas.microsoft.com/office/powerpoint/2010/main" val="8630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8" dur="5000" fill="hold"/>
                                        <p:tgtEl>
                                          <p:spTgt spid="30"/>
                                        </p:tgtEl>
                                        <p:attrNameLst>
                                          <p:attrName>ppt_x</p:attrName>
                                          <p:attrName>ppt_y</p:attrName>
                                        </p:attrNameLst>
                                      </p:cBhvr>
                                      <p:rCtr x="-40547" y="10833"/>
                                    </p:animMotion>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grpId="0" nodeType="afterEffect">
                                  <p:stCondLst>
                                    <p:cond delay="0"/>
                                  </p:stCondLst>
                                  <p:childTnLst>
                                    <p:animMotion origin="layout" path="M 0.00039 -0.00023 L -0.02096 0.00903 L -0.03229 0.01435 L -0.04948 0.0169 L -0.06719 0.01574 L -0.075 0.01574 L -0.08255 0.01898 L -0.09075 0.02824 L -0.09752 0.03912 L -0.1013 0.0544 L -0.10156 0.06435 L -0.10013 0.07639 L -0.09557 0.09167 L -0.08815 0.10509 L -0.08021 0.11181 L -0.07018 0.11435 L -0.05247 0.11505 L -0.03568 0.11366 L -0.02357 0.11968 L -0.01393 0.12361 L -0.00716 0.12963 L -0.00156 0.13565 L 0.16159 0.23657 L 0.57526 0.23588 L 0.74323 0.12917 L 0.75078 0.12037 L 0.75899 0.11574 L 0.76953 0.11366 L 0.78034 0.11296 L 0.80925 0.11366 L 0.81745 0.10972 L 0.82578 0.10232 L 0.83399 0.08912 L 0.83737 0.075 L 0.83893 0.06111 L 0.83737 0.04769 L 0.83399 0.03495 L 0.828 0.02639 L 0.81901 0.01574 L 0.80404 0.01157 L 0.79128 0.01435 L 0.77813 0.01366 L 0.77018 0.01227 L 0.75781 0.00556 L 0.74362 0.00093 L -0.08698 0.00023 " pathEditMode="relative" ptsTypes="AAAAAAAAAAAAAAAAAAAAAAAAAAAAAAAAAAAAAAAAAAAAAA">
                                      <p:cBhvr>
                                        <p:cTn id="19" dur="5000" fill="hold"/>
                                        <p:tgtEl>
                                          <p:spTgt spid="82"/>
                                        </p:tgtEl>
                                        <p:attrNameLst>
                                          <p:attrName>ppt_x</p:attrName>
                                          <p:attrName>ppt_y</p:attrName>
                                        </p:attrNameLst>
                                      </p:cBhvr>
                                    </p:animMotion>
                                  </p:childTnLst>
                                </p:cTn>
                              </p:par>
                            </p:childTnLst>
                          </p:cTn>
                        </p:par>
                        <p:par>
                          <p:cTn id="20" fill="hold">
                            <p:stCondLst>
                              <p:cond delay="5000"/>
                            </p:stCondLst>
                            <p:childTnLst>
                              <p:par>
                                <p:cTn id="21" presetID="1" presetClass="entr" presetSubtype="0"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20559-1C3E-2E5F-C530-01B20D4CE907}"/>
              </a:ext>
            </a:extLst>
          </p:cNvPr>
          <p:cNvPicPr>
            <a:picLocks noChangeAspect="1"/>
          </p:cNvPicPr>
          <p:nvPr/>
        </p:nvPicPr>
        <p:blipFill>
          <a:blip r:embed="rId2"/>
          <a:stretch>
            <a:fillRect/>
          </a:stretch>
        </p:blipFill>
        <p:spPr>
          <a:xfrm>
            <a:off x="1184910" y="1073621"/>
            <a:ext cx="9351010" cy="5203385"/>
          </a:xfrm>
          <a:prstGeom prst="rect">
            <a:avLst/>
          </a:prstGeom>
        </p:spPr>
      </p:pic>
    </p:spTree>
    <p:extLst>
      <p:ext uri="{BB962C8B-B14F-4D97-AF65-F5344CB8AC3E}">
        <p14:creationId xmlns:p14="http://schemas.microsoft.com/office/powerpoint/2010/main" val="408956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a:extLst>
              <a:ext uri="{FF2B5EF4-FFF2-40B4-BE49-F238E27FC236}">
                <a16:creationId xmlns:a16="http://schemas.microsoft.com/office/drawing/2014/main" id="{0E3767E8-BFE7-4C81-9DCD-CEF27C12855E}"/>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3</a:t>
            </a:fld>
            <a:endParaRPr lang="en-US" dirty="0"/>
          </a:p>
        </p:txBody>
      </p:sp>
      <p:sp>
        <p:nvSpPr>
          <p:cNvPr id="6" name="Title 5">
            <a:extLst>
              <a:ext uri="{FF2B5EF4-FFF2-40B4-BE49-F238E27FC236}">
                <a16:creationId xmlns:a16="http://schemas.microsoft.com/office/drawing/2014/main" id="{86E2A92E-6596-CBF7-CD08-476AFBA6F633}"/>
              </a:ext>
            </a:extLst>
          </p:cNvPr>
          <p:cNvSpPr>
            <a:spLocks noGrp="1"/>
          </p:cNvSpPr>
          <p:nvPr>
            <p:ph type="title"/>
          </p:nvPr>
        </p:nvSpPr>
        <p:spPr/>
        <p:txBody>
          <a:bodyPr/>
          <a:lstStyle/>
          <a:p>
            <a:r>
              <a:rPr lang="en-US" dirty="0"/>
              <a:t>Outline</a:t>
            </a:r>
          </a:p>
        </p:txBody>
      </p:sp>
      <p:sp>
        <p:nvSpPr>
          <p:cNvPr id="8" name="TextBox 7">
            <a:extLst>
              <a:ext uri="{FF2B5EF4-FFF2-40B4-BE49-F238E27FC236}">
                <a16:creationId xmlns:a16="http://schemas.microsoft.com/office/drawing/2014/main" id="{A2D85520-7ACB-19A3-45F8-05385F8FFD9C}"/>
              </a:ext>
            </a:extLst>
          </p:cNvPr>
          <p:cNvSpPr txBox="1"/>
          <p:nvPr/>
        </p:nvSpPr>
        <p:spPr>
          <a:xfrm>
            <a:off x="2279890" y="1153993"/>
            <a:ext cx="6759335" cy="4928593"/>
          </a:xfrm>
          <a:prstGeom prst="rect">
            <a:avLst/>
          </a:prstGeom>
          <a:noFill/>
        </p:spPr>
        <p:txBody>
          <a:bodyPr wrap="square">
            <a:spAutoFit/>
          </a:bodyPr>
          <a:lstStyle/>
          <a:p>
            <a:pPr lvl="1">
              <a:lnSpc>
                <a:spcPct val="200000"/>
              </a:lnSpc>
            </a:pPr>
            <a:r>
              <a:rPr lang="en-US" sz="2000" dirty="0">
                <a:latin typeface="Arial" panose="020B0604020202020204" pitchFamily="34" charset="0"/>
              </a:rPr>
              <a:t>	1. Layout of the LERF to North Linac(NL)</a:t>
            </a:r>
          </a:p>
          <a:p>
            <a:pPr lvl="1">
              <a:lnSpc>
                <a:spcPct val="200000"/>
              </a:lnSpc>
            </a:pPr>
            <a:r>
              <a:rPr lang="en-US" sz="2000" dirty="0">
                <a:latin typeface="Arial" panose="020B0604020202020204" pitchFamily="34" charset="0"/>
              </a:rPr>
              <a:t>	2. South Transfer Line (STL)</a:t>
            </a:r>
          </a:p>
          <a:p>
            <a:pPr lvl="1">
              <a:lnSpc>
                <a:spcPct val="200000"/>
              </a:lnSpc>
            </a:pPr>
            <a:r>
              <a:rPr lang="en-US" sz="2000" dirty="0">
                <a:latin typeface="Arial" panose="020B0604020202020204" pitchFamily="34" charset="0"/>
              </a:rPr>
              <a:t>	3. LERF Transfer Line to STL</a:t>
            </a:r>
          </a:p>
          <a:p>
            <a:pPr lvl="1">
              <a:lnSpc>
                <a:spcPct val="200000"/>
              </a:lnSpc>
            </a:pPr>
            <a:r>
              <a:rPr lang="en-US" sz="2000" dirty="0">
                <a:latin typeface="Arial" panose="020B0604020202020204" pitchFamily="34" charset="0"/>
              </a:rPr>
              <a:t>	4. DBA Arc Cell	</a:t>
            </a:r>
          </a:p>
          <a:p>
            <a:pPr lvl="1">
              <a:lnSpc>
                <a:spcPct val="200000"/>
              </a:lnSpc>
            </a:pPr>
            <a:r>
              <a:rPr lang="en-US" sz="2000" dirty="0">
                <a:latin typeface="Arial" panose="020B0604020202020204" pitchFamily="34" charset="0"/>
              </a:rPr>
              <a:t>	5. LTL+STL+WTL</a:t>
            </a:r>
          </a:p>
          <a:p>
            <a:pPr lvl="1">
              <a:lnSpc>
                <a:spcPct val="200000"/>
              </a:lnSpc>
            </a:pPr>
            <a:r>
              <a:rPr lang="en-US" sz="2000" dirty="0">
                <a:latin typeface="Arial" panose="020B0604020202020204" pitchFamily="34" charset="0"/>
              </a:rPr>
              <a:t>	6. LTL+STL+WTL to NL </a:t>
            </a:r>
            <a:br>
              <a:rPr lang="en-US" sz="2000" dirty="0">
                <a:latin typeface="Arial" panose="020B0604020202020204" pitchFamily="34" charset="0"/>
              </a:rPr>
            </a:br>
            <a:r>
              <a:rPr lang="en-US" sz="2000" dirty="0">
                <a:latin typeface="Arial" panose="020B0604020202020204" pitchFamily="34" charset="0"/>
              </a:rPr>
              <a:t>	</a:t>
            </a:r>
            <a:r>
              <a:rPr lang="en-US" sz="2000" dirty="0">
                <a:solidFill>
                  <a:srgbClr val="FF0000"/>
                </a:solidFill>
                <a:latin typeface="Arial" panose="020B0604020202020204" pitchFamily="34" charset="0"/>
              </a:rPr>
              <a:t>(Preliminary Spin Tracking)</a:t>
            </a:r>
          </a:p>
          <a:p>
            <a:pPr lvl="1">
              <a:lnSpc>
                <a:spcPct val="200000"/>
              </a:lnSpc>
            </a:pPr>
            <a:r>
              <a:rPr lang="en-US" sz="2000" dirty="0">
                <a:latin typeface="Arial" panose="020B0604020202020204" pitchFamily="34" charset="0"/>
              </a:rPr>
              <a:t>		Conclusion and Outlook</a:t>
            </a:r>
            <a:endParaRPr lang="en-US" sz="2000" dirty="0"/>
          </a:p>
        </p:txBody>
      </p:sp>
      <p:sp>
        <p:nvSpPr>
          <p:cNvPr id="7" name="Rectangle 2">
            <a:extLst>
              <a:ext uri="{FF2B5EF4-FFF2-40B4-BE49-F238E27FC236}">
                <a16:creationId xmlns:a16="http://schemas.microsoft.com/office/drawing/2014/main" id="{3BB45977-9579-332B-5AAA-E62C0B284CD3}"/>
              </a:ext>
            </a:extLst>
          </p:cNvPr>
          <p:cNvSpPr>
            <a:spLocks noChangeArrowheads="1"/>
          </p:cNvSpPr>
          <p:nvPr/>
        </p:nvSpPr>
        <p:spPr bwMode="auto">
          <a:xfrm>
            <a:off x="571886" y="24468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2193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a:extLst>
              <a:ext uri="{FF2B5EF4-FFF2-40B4-BE49-F238E27FC236}">
                <a16:creationId xmlns:a16="http://schemas.microsoft.com/office/drawing/2014/main" id="{0E3767E8-BFE7-4C81-9DCD-CEF27C12855E}"/>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4</a:t>
            </a:fld>
            <a:endParaRPr lang="en-US" dirty="0"/>
          </a:p>
        </p:txBody>
      </p:sp>
      <p:sp>
        <p:nvSpPr>
          <p:cNvPr id="6" name="Title 5">
            <a:extLst>
              <a:ext uri="{FF2B5EF4-FFF2-40B4-BE49-F238E27FC236}">
                <a16:creationId xmlns:a16="http://schemas.microsoft.com/office/drawing/2014/main" id="{86E2A92E-6596-CBF7-CD08-476AFBA6F633}"/>
              </a:ext>
            </a:extLst>
          </p:cNvPr>
          <p:cNvSpPr>
            <a:spLocks noGrp="1"/>
          </p:cNvSpPr>
          <p:nvPr>
            <p:ph type="title"/>
          </p:nvPr>
        </p:nvSpPr>
        <p:spPr/>
        <p:txBody>
          <a:bodyPr/>
          <a:lstStyle/>
          <a:p>
            <a:r>
              <a:rPr lang="en-US" dirty="0"/>
              <a:t>Motivation</a:t>
            </a:r>
          </a:p>
        </p:txBody>
      </p:sp>
      <p:sp>
        <p:nvSpPr>
          <p:cNvPr id="3" name="TextBox 2">
            <a:extLst>
              <a:ext uri="{FF2B5EF4-FFF2-40B4-BE49-F238E27FC236}">
                <a16:creationId xmlns:a16="http://schemas.microsoft.com/office/drawing/2014/main" id="{19736481-05CD-FB81-580F-AC88743842DB}"/>
              </a:ext>
            </a:extLst>
          </p:cNvPr>
          <p:cNvSpPr txBox="1"/>
          <p:nvPr/>
        </p:nvSpPr>
        <p:spPr>
          <a:xfrm>
            <a:off x="704851" y="1019178"/>
            <a:ext cx="10753724" cy="1200329"/>
          </a:xfrm>
          <a:prstGeom prst="rect">
            <a:avLst/>
          </a:prstGeom>
          <a:noFill/>
        </p:spPr>
        <p:txBody>
          <a:bodyPr wrap="square">
            <a:spAutoFit/>
          </a:bodyPr>
          <a:lstStyle/>
          <a:p>
            <a:pPr marL="285750" indent="-285750" algn="just">
              <a:buFont typeface="Wingdings" panose="05000000000000000000" pitchFamily="2" charset="2"/>
              <a:buChar char="Ø"/>
            </a:pPr>
            <a:r>
              <a:rPr lang="en-US" dirty="0">
                <a:solidFill>
                  <a:srgbClr val="00B050"/>
                </a:solidFill>
                <a:latin typeface="Arial" panose="020B0604020202020204" pitchFamily="34" charset="0"/>
              </a:rPr>
              <a:t>Injection Transfer Line optics design for 12 GeV Ce</a:t>
            </a:r>
            <a:r>
              <a:rPr lang="en-US" baseline="30000" dirty="0">
                <a:solidFill>
                  <a:srgbClr val="00B050"/>
                </a:solidFill>
                <a:latin typeface="Arial" panose="020B0604020202020204" pitchFamily="34" charset="0"/>
              </a:rPr>
              <a:t>+</a:t>
            </a:r>
            <a:r>
              <a:rPr lang="en-US" dirty="0">
                <a:solidFill>
                  <a:srgbClr val="00B050"/>
                </a:solidFill>
                <a:latin typeface="Arial" panose="020B0604020202020204" pitchFamily="34" charset="0"/>
              </a:rPr>
              <a:t>BAF upgrade and 22 GeV Fixed Field Alternating Gradient CEBAF which fits the tunnel; which can transport high-emittance e+, which does not block existing CEBAF operation. Afterwards, e</a:t>
            </a:r>
            <a:r>
              <a:rPr lang="en-US" baseline="30000" dirty="0">
                <a:solidFill>
                  <a:srgbClr val="00B050"/>
                </a:solidFill>
                <a:latin typeface="Arial" panose="020B0604020202020204" pitchFamily="34" charset="0"/>
              </a:rPr>
              <a:t>+</a:t>
            </a:r>
            <a:r>
              <a:rPr lang="en-US" dirty="0">
                <a:solidFill>
                  <a:srgbClr val="00B050"/>
                </a:solidFill>
                <a:latin typeface="Arial" panose="020B0604020202020204" pitchFamily="34" charset="0"/>
              </a:rPr>
              <a:t> multiparticle tracking with spin-polarization to the physics experiments.  </a:t>
            </a:r>
            <a:endParaRPr lang="en-US" dirty="0">
              <a:solidFill>
                <a:srgbClr val="00B050"/>
              </a:solidFill>
            </a:endParaRPr>
          </a:p>
        </p:txBody>
      </p:sp>
      <p:graphicFrame>
        <p:nvGraphicFramePr>
          <p:cNvPr id="5" name="Table 4">
            <a:extLst>
              <a:ext uri="{FF2B5EF4-FFF2-40B4-BE49-F238E27FC236}">
                <a16:creationId xmlns:a16="http://schemas.microsoft.com/office/drawing/2014/main" id="{D7BC5E52-54C8-E723-835D-E744C46C1294}"/>
              </a:ext>
            </a:extLst>
          </p:cNvPr>
          <p:cNvGraphicFramePr>
            <a:graphicFrameLocks noGrp="1"/>
          </p:cNvGraphicFramePr>
          <p:nvPr>
            <p:extLst>
              <p:ext uri="{D42A27DB-BD31-4B8C-83A1-F6EECF244321}">
                <p14:modId xmlns:p14="http://schemas.microsoft.com/office/powerpoint/2010/main" val="4108311830"/>
              </p:ext>
            </p:extLst>
          </p:nvPr>
        </p:nvGraphicFramePr>
        <p:xfrm>
          <a:off x="2804211" y="2674246"/>
          <a:ext cx="6377940" cy="3261360"/>
        </p:xfrm>
        <a:graphic>
          <a:graphicData uri="http://schemas.openxmlformats.org/drawingml/2006/table">
            <a:tbl>
              <a:tblPr/>
              <a:tblGrid>
                <a:gridCol w="2316480">
                  <a:extLst>
                    <a:ext uri="{9D8B030D-6E8A-4147-A177-3AD203B41FA5}">
                      <a16:colId xmlns:a16="http://schemas.microsoft.com/office/drawing/2014/main" val="1621677964"/>
                    </a:ext>
                  </a:extLst>
                </a:gridCol>
                <a:gridCol w="2103120">
                  <a:extLst>
                    <a:ext uri="{9D8B030D-6E8A-4147-A177-3AD203B41FA5}">
                      <a16:colId xmlns:a16="http://schemas.microsoft.com/office/drawing/2014/main" val="3712109529"/>
                    </a:ext>
                  </a:extLst>
                </a:gridCol>
                <a:gridCol w="1958340">
                  <a:extLst>
                    <a:ext uri="{9D8B030D-6E8A-4147-A177-3AD203B41FA5}">
                      <a16:colId xmlns:a16="http://schemas.microsoft.com/office/drawing/2014/main" val="2268936946"/>
                    </a:ext>
                  </a:extLst>
                </a:gridCol>
              </a:tblGrid>
              <a:tr h="205740">
                <a:tc>
                  <a:txBody>
                    <a:bodyPr/>
                    <a:lstStyle/>
                    <a:p>
                      <a:pPr algn="l" fontAlgn="base"/>
                      <a:r>
                        <a:rPr lang="en-US" sz="1600" b="1" i="0">
                          <a:solidFill>
                            <a:srgbClr val="000000"/>
                          </a:solidFill>
                          <a:effectLst/>
                          <a:latin typeface="Arial" panose="020B0604020202020204" pitchFamily="34" charset="0"/>
                        </a:rPr>
                        <a:t>Machine Parameter</a:t>
                      </a:r>
                      <a:r>
                        <a:rPr lang="en-US" sz="1600" b="1" i="0">
                          <a:solidFill>
                            <a:srgbClr val="FFFFFF"/>
                          </a:solidFill>
                          <a:effectLst/>
                          <a:latin typeface="Arial" panose="020B0604020202020204" pitchFamily="34" charset="0"/>
                        </a:rPr>
                        <a:t>​</a:t>
                      </a:r>
                      <a:endParaRPr lang="en-US" b="1" i="0">
                        <a:solidFill>
                          <a:srgbClr val="FFFFFF"/>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32385"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1" i="0" dirty="0">
                          <a:solidFill>
                            <a:srgbClr val="FFFFFF"/>
                          </a:solidFill>
                          <a:effectLst/>
                          <a:latin typeface="Arial" panose="020B0604020202020204" pitchFamily="34" charset="0"/>
                        </a:rPr>
                        <a:t>Electrons​</a:t>
                      </a:r>
                      <a:endParaRPr lang="en-US" b="1" i="0" dirty="0">
                        <a:solidFill>
                          <a:srgbClr val="FFFFFF"/>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32385"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600" b="1" i="0">
                          <a:solidFill>
                            <a:srgbClr val="FFFFFF"/>
                          </a:solidFill>
                          <a:effectLst/>
                          <a:latin typeface="Arial" panose="020B0604020202020204" pitchFamily="34" charset="0"/>
                        </a:rPr>
                        <a:t>Positrons​</a:t>
                      </a:r>
                      <a:endParaRPr lang="en-US" b="1" i="0">
                        <a:solidFill>
                          <a:srgbClr val="FFFFFF"/>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32385"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2992564852"/>
                  </a:ext>
                </a:extLst>
              </a:tr>
              <a:tr h="0">
                <a:tc>
                  <a:txBody>
                    <a:bodyPr/>
                    <a:lstStyle/>
                    <a:p>
                      <a:pPr algn="l" fontAlgn="base"/>
                      <a:r>
                        <a:rPr lang="en-US" sz="1600" b="0" i="0">
                          <a:solidFill>
                            <a:srgbClr val="000000"/>
                          </a:solidFill>
                          <a:effectLst/>
                          <a:latin typeface="Arial" panose="020B0604020202020204" pitchFamily="34" charset="0"/>
                        </a:rPr>
                        <a:t>Hall Multiplicity​</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32385"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FFFFFF"/>
                          </a:solidFill>
                          <a:effectLst/>
                          <a:latin typeface="Arial" panose="020B0604020202020204" pitchFamily="34" charset="0"/>
                        </a:rPr>
                        <a:t>4</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32385"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600" b="1" i="0">
                          <a:solidFill>
                            <a:srgbClr val="FFFFFF"/>
                          </a:solidFill>
                          <a:effectLst/>
                          <a:latin typeface="Arial" panose="020B0604020202020204" pitchFamily="34" charset="0"/>
                        </a:rPr>
                        <a:t>1 or 2</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32385"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031674461"/>
                  </a:ext>
                </a:extLst>
              </a:tr>
              <a:tr h="205740">
                <a:tc>
                  <a:txBody>
                    <a:bodyPr/>
                    <a:lstStyle/>
                    <a:p>
                      <a:pPr algn="l" fontAlgn="base"/>
                      <a:r>
                        <a:rPr lang="en-US" sz="1600" b="0" i="0" dirty="0">
                          <a:solidFill>
                            <a:srgbClr val="000000"/>
                          </a:solidFill>
                          <a:effectLst/>
                          <a:latin typeface="Arial" panose="020B0604020202020204" pitchFamily="34" charset="0"/>
                        </a:rPr>
                        <a:t>Energy (ABC/D)​</a:t>
                      </a:r>
                      <a:endParaRPr lang="en-US"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000000"/>
                          </a:solidFill>
                          <a:effectLst/>
                          <a:latin typeface="Arial" panose="020B0604020202020204" pitchFamily="34" charset="0"/>
                        </a:rPr>
                        <a:t>11/12 GeV​</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600" b="0" i="0">
                          <a:solidFill>
                            <a:srgbClr val="000000"/>
                          </a:solidFill>
                          <a:effectLst/>
                          <a:latin typeface="Arial" panose="020B0604020202020204" pitchFamily="34" charset="0"/>
                        </a:rPr>
                        <a:t>11/12 GeV​</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228017029"/>
                  </a:ext>
                </a:extLst>
              </a:tr>
              <a:tr h="205740">
                <a:tc>
                  <a:txBody>
                    <a:bodyPr/>
                    <a:lstStyle/>
                    <a:p>
                      <a:pPr algn="l" fontAlgn="base"/>
                      <a:r>
                        <a:rPr lang="en-US" sz="1600" b="0" i="0">
                          <a:solidFill>
                            <a:srgbClr val="000000"/>
                          </a:solidFill>
                          <a:effectLst/>
                          <a:latin typeface="Arial" panose="020B0604020202020204" pitchFamily="34" charset="0"/>
                        </a:rPr>
                        <a:t>Beam Repetition​</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000000"/>
                          </a:solidFill>
                          <a:effectLst/>
                          <a:latin typeface="Arial" panose="020B0604020202020204" pitchFamily="34" charset="0"/>
                        </a:rPr>
                        <a:t>249.5/499 MHz​</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600" b="0" i="0">
                          <a:solidFill>
                            <a:srgbClr val="000000"/>
                          </a:solidFill>
                          <a:effectLst/>
                          <a:latin typeface="Arial" panose="020B0604020202020204" pitchFamily="34" charset="0"/>
                        </a:rPr>
                        <a:t>249.5/499 MHz​</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1362081256"/>
                  </a:ext>
                </a:extLst>
              </a:tr>
              <a:tr h="205740">
                <a:tc>
                  <a:txBody>
                    <a:bodyPr/>
                    <a:lstStyle/>
                    <a:p>
                      <a:pPr algn="l" fontAlgn="base"/>
                      <a:r>
                        <a:rPr lang="en-US" sz="1600" b="0" i="0">
                          <a:solidFill>
                            <a:srgbClr val="000000"/>
                          </a:solidFill>
                          <a:effectLst/>
                          <a:latin typeface="Arial" panose="020B0604020202020204" pitchFamily="34" charset="0"/>
                        </a:rPr>
                        <a:t>Duty Factor​</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000000"/>
                          </a:solidFill>
                          <a:effectLst/>
                          <a:latin typeface="Arial" panose="020B0604020202020204" pitchFamily="34" charset="0"/>
                        </a:rPr>
                        <a:t>100% cw​</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600" b="0" i="0">
                          <a:solidFill>
                            <a:srgbClr val="000000"/>
                          </a:solidFill>
                          <a:effectLst/>
                          <a:latin typeface="Arial" panose="020B0604020202020204" pitchFamily="34" charset="0"/>
                        </a:rPr>
                        <a:t>100% cw​</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1778611049"/>
                  </a:ext>
                </a:extLst>
              </a:tr>
              <a:tr h="205740">
                <a:tc>
                  <a:txBody>
                    <a:bodyPr/>
                    <a:lstStyle/>
                    <a:p>
                      <a:pPr algn="l" fontAlgn="base"/>
                      <a:r>
                        <a:rPr lang="en-US" sz="1600" b="0" i="0">
                          <a:solidFill>
                            <a:srgbClr val="000000"/>
                          </a:solidFill>
                          <a:effectLst/>
                          <a:latin typeface="Arial" panose="020B0604020202020204" pitchFamily="34" charset="0"/>
                        </a:rPr>
                        <a:t>Unpolarized Intensity​</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FFFFFF"/>
                          </a:solidFill>
                          <a:effectLst/>
                          <a:latin typeface="Arial" panose="020B0604020202020204" pitchFamily="34" charset="0"/>
                        </a:rPr>
                        <a:t>170 µA</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600" b="1" i="0">
                          <a:solidFill>
                            <a:srgbClr val="FFFFFF"/>
                          </a:solidFill>
                          <a:effectLst/>
                          <a:latin typeface="Arial" panose="020B0604020202020204" pitchFamily="34" charset="0"/>
                        </a:rPr>
                        <a:t>&gt; 1 µA</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632999192"/>
                  </a:ext>
                </a:extLst>
              </a:tr>
              <a:tr h="205740">
                <a:tc>
                  <a:txBody>
                    <a:bodyPr/>
                    <a:lstStyle/>
                    <a:p>
                      <a:pPr algn="l" fontAlgn="base"/>
                      <a:r>
                        <a:rPr lang="en-US" sz="1600" b="0" i="0" dirty="0">
                          <a:solidFill>
                            <a:srgbClr val="000000"/>
                          </a:solidFill>
                          <a:effectLst/>
                          <a:latin typeface="Arial" panose="020B0604020202020204" pitchFamily="34" charset="0"/>
                        </a:rPr>
                        <a:t>Polarized Intensity​</a:t>
                      </a:r>
                      <a:endParaRPr lang="en-US"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FFFFFF"/>
                          </a:solidFill>
                          <a:effectLst/>
                          <a:latin typeface="Arial" panose="020B0604020202020204" pitchFamily="34" charset="0"/>
                        </a:rPr>
                        <a:t>170 µA</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600" b="1" i="0">
                          <a:solidFill>
                            <a:srgbClr val="FFFFFF"/>
                          </a:solidFill>
                          <a:effectLst/>
                          <a:latin typeface="Arial" panose="020B0604020202020204" pitchFamily="34" charset="0"/>
                        </a:rPr>
                        <a:t>&gt; 50 nA</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1310916486"/>
                  </a:ext>
                </a:extLst>
              </a:tr>
              <a:tr h="205740">
                <a:tc>
                  <a:txBody>
                    <a:bodyPr/>
                    <a:lstStyle/>
                    <a:p>
                      <a:pPr algn="l" fontAlgn="base"/>
                      <a:r>
                        <a:rPr lang="en-US" sz="1600" b="0" i="0" dirty="0">
                          <a:solidFill>
                            <a:srgbClr val="000000"/>
                          </a:solidFill>
                          <a:effectLst/>
                          <a:latin typeface="Arial" panose="020B0604020202020204" pitchFamily="34" charset="0"/>
                        </a:rPr>
                        <a:t>Beam Polarization​</a:t>
                      </a:r>
                      <a:endParaRPr lang="en-US"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FFFFFF"/>
                          </a:solidFill>
                          <a:effectLst/>
                          <a:latin typeface="Arial" panose="020B0604020202020204" pitchFamily="34" charset="0"/>
                        </a:rPr>
                        <a:t>&gt; 85%</a:t>
                      </a:r>
                      <a:r>
                        <a:rPr lang="en-US" sz="1600" b="0" i="0">
                          <a:solidFill>
                            <a:srgbClr val="000000"/>
                          </a:solidFill>
                          <a:effectLst/>
                          <a:latin typeface="Arial" panose="020B0604020202020204" pitchFamily="34" charset="0"/>
                        </a:rPr>
                        <a:t>​</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600" b="1" i="0" dirty="0">
                          <a:solidFill>
                            <a:srgbClr val="FFFFFF"/>
                          </a:solidFill>
                          <a:effectLst/>
                          <a:latin typeface="Arial" panose="020B0604020202020204" pitchFamily="34" charset="0"/>
                        </a:rPr>
                        <a:t>&gt; 60%</a:t>
                      </a:r>
                      <a:r>
                        <a:rPr lang="en-US" sz="1600" b="0" i="0" dirty="0">
                          <a:solidFill>
                            <a:srgbClr val="000000"/>
                          </a:solidFill>
                          <a:effectLst/>
                          <a:latin typeface="Arial" panose="020B0604020202020204" pitchFamily="34" charset="0"/>
                        </a:rPr>
                        <a:t>​</a:t>
                      </a:r>
                      <a:endParaRPr lang="en-US"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39959330"/>
                  </a:ext>
                </a:extLst>
              </a:tr>
              <a:tr h="205740">
                <a:tc>
                  <a:txBody>
                    <a:bodyPr/>
                    <a:lstStyle/>
                    <a:p>
                      <a:pPr algn="l" fontAlgn="base"/>
                      <a:r>
                        <a:rPr lang="en-US" sz="1600" b="0" i="0">
                          <a:solidFill>
                            <a:srgbClr val="000000"/>
                          </a:solidFill>
                          <a:effectLst/>
                          <a:latin typeface="Arial" panose="020B0604020202020204" pitchFamily="34" charset="0"/>
                        </a:rPr>
                        <a:t>Fast/Slow Helicity Reversal​</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600" b="0" i="0">
                          <a:solidFill>
                            <a:srgbClr val="000000"/>
                          </a:solidFill>
                          <a:effectLst/>
                          <a:latin typeface="Arial" panose="020B0604020202020204" pitchFamily="34" charset="0"/>
                        </a:rPr>
                        <a:t>1920 Hz/Yes​</a:t>
                      </a:r>
                      <a:endParaRPr lang="en-US"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600" b="0" i="0" dirty="0">
                          <a:solidFill>
                            <a:srgbClr val="000000"/>
                          </a:solidFill>
                          <a:effectLst/>
                          <a:latin typeface="Arial" panose="020B0604020202020204" pitchFamily="34" charset="0"/>
                        </a:rPr>
                        <a:t>1920 Hz/Yes​</a:t>
                      </a:r>
                      <a:endParaRPr lang="en-US"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1279341276"/>
                  </a:ext>
                </a:extLst>
              </a:tr>
            </a:tbl>
          </a:graphicData>
        </a:graphic>
      </p:graphicFrame>
      <p:sp>
        <p:nvSpPr>
          <p:cNvPr id="7" name="Rectangle 2">
            <a:extLst>
              <a:ext uri="{FF2B5EF4-FFF2-40B4-BE49-F238E27FC236}">
                <a16:creationId xmlns:a16="http://schemas.microsoft.com/office/drawing/2014/main" id="{3BB45977-9579-332B-5AAA-E62C0B284CD3}"/>
              </a:ext>
            </a:extLst>
          </p:cNvPr>
          <p:cNvSpPr>
            <a:spLocks noChangeArrowheads="1"/>
          </p:cNvSpPr>
          <p:nvPr/>
        </p:nvSpPr>
        <p:spPr bwMode="auto">
          <a:xfrm>
            <a:off x="571886" y="24468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721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85F43C3-CAA7-3A6F-5082-D752890CE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08" y="2016852"/>
            <a:ext cx="7722484" cy="3235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0D9E40-E82D-DB4E-92E6-34EEE2C2BD22}"/>
              </a:ext>
            </a:extLst>
          </p:cNvPr>
          <p:cNvSpPr>
            <a:spLocks noGrp="1"/>
          </p:cNvSpPr>
          <p:nvPr>
            <p:ph type="title"/>
          </p:nvPr>
        </p:nvSpPr>
        <p:spPr/>
        <p:txBody>
          <a:bodyPr/>
          <a:lstStyle/>
          <a:p>
            <a:r>
              <a:rPr lang="en-US" dirty="0"/>
              <a:t>Positron Injector and Transport Line at CEBAF</a:t>
            </a:r>
          </a:p>
        </p:txBody>
      </p:sp>
      <p:sp>
        <p:nvSpPr>
          <p:cNvPr id="5" name="Slide Number Placeholder 4">
            <a:extLst>
              <a:ext uri="{FF2B5EF4-FFF2-40B4-BE49-F238E27FC236}">
                <a16:creationId xmlns:a16="http://schemas.microsoft.com/office/drawing/2014/main" id="{528F98D6-22C1-D14C-A3BE-D9936C34A64B}"/>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5</a:t>
            </a:fld>
            <a:endParaRPr lang="en-US"/>
          </a:p>
        </p:txBody>
      </p:sp>
      <p:sp>
        <p:nvSpPr>
          <p:cNvPr id="22" name="AutoShape 3">
            <a:extLst>
              <a:ext uri="{FF2B5EF4-FFF2-40B4-BE49-F238E27FC236}">
                <a16:creationId xmlns:a16="http://schemas.microsoft.com/office/drawing/2014/main" id="{C96ABA4C-3B82-4347-81D5-A7C427E6562B}"/>
              </a:ext>
            </a:extLst>
          </p:cNvPr>
          <p:cNvSpPr>
            <a:spLocks noChangeAspect="1" noChangeArrowheads="1" noTextEdit="1"/>
          </p:cNvSpPr>
          <p:nvPr/>
        </p:nvSpPr>
        <p:spPr bwMode="auto">
          <a:xfrm>
            <a:off x="237067" y="1495799"/>
            <a:ext cx="8353730" cy="376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D35A1EAE-F1E1-43C0-BC9B-59391E49AA81}"/>
              </a:ext>
            </a:extLst>
          </p:cNvPr>
          <p:cNvSpPr>
            <a:spLocks/>
          </p:cNvSpPr>
          <p:nvPr/>
        </p:nvSpPr>
        <p:spPr bwMode="auto">
          <a:xfrm>
            <a:off x="5824375" y="4121116"/>
            <a:ext cx="627750" cy="301933"/>
          </a:xfrm>
          <a:custGeom>
            <a:avLst/>
            <a:gdLst>
              <a:gd name="T0" fmla="*/ 0 w 1471"/>
              <a:gd name="T1" fmla="*/ 0 h 533"/>
              <a:gd name="T2" fmla="*/ 0 w 1471"/>
              <a:gd name="T3" fmla="*/ 0 h 533"/>
              <a:gd name="T4" fmla="*/ 953 w 1471"/>
              <a:gd name="T5" fmla="*/ 77 h 533"/>
              <a:gd name="T6" fmla="*/ 1465 w 1471"/>
              <a:gd name="T7" fmla="*/ 315 h 533"/>
              <a:gd name="T8" fmla="*/ 1383 w 1471"/>
              <a:gd name="T9" fmla="*/ 533 h 533"/>
            </a:gdLst>
            <a:ahLst/>
            <a:cxnLst>
              <a:cxn ang="0">
                <a:pos x="T0" y="T1"/>
              </a:cxn>
              <a:cxn ang="0">
                <a:pos x="T2" y="T3"/>
              </a:cxn>
              <a:cxn ang="0">
                <a:pos x="T4" y="T5"/>
              </a:cxn>
              <a:cxn ang="0">
                <a:pos x="T6" y="T7"/>
              </a:cxn>
              <a:cxn ang="0">
                <a:pos x="T8" y="T9"/>
              </a:cxn>
            </a:cxnLst>
            <a:rect l="0" t="0" r="r" b="b"/>
            <a:pathLst>
              <a:path w="1471" h="533">
                <a:moveTo>
                  <a:pt x="0" y="0"/>
                </a:moveTo>
                <a:lnTo>
                  <a:pt x="0" y="0"/>
                </a:lnTo>
                <a:cubicBezTo>
                  <a:pt x="353" y="27"/>
                  <a:pt x="855" y="60"/>
                  <a:pt x="953" y="77"/>
                </a:cubicBezTo>
                <a:cubicBezTo>
                  <a:pt x="1052" y="94"/>
                  <a:pt x="1399" y="123"/>
                  <a:pt x="1465" y="315"/>
                </a:cubicBezTo>
                <a:cubicBezTo>
                  <a:pt x="1471" y="384"/>
                  <a:pt x="1465" y="399"/>
                  <a:pt x="1383" y="533"/>
                </a:cubicBezTo>
              </a:path>
            </a:pathLst>
          </a:custGeom>
          <a:noFill/>
          <a:ln w="50800"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44E26AD1-69AB-4724-BAA5-BF3E0BD18206}"/>
              </a:ext>
            </a:extLst>
          </p:cNvPr>
          <p:cNvSpPr>
            <a:spLocks/>
          </p:cNvSpPr>
          <p:nvPr/>
        </p:nvSpPr>
        <p:spPr bwMode="auto">
          <a:xfrm rot="177077">
            <a:off x="3054064" y="4420480"/>
            <a:ext cx="3195918" cy="70170"/>
          </a:xfrm>
          <a:custGeom>
            <a:avLst/>
            <a:gdLst>
              <a:gd name="T0" fmla="*/ 0 w 6608"/>
              <a:gd name="T1" fmla="*/ 24 h 24"/>
              <a:gd name="T2" fmla="*/ 0 w 6608"/>
              <a:gd name="T3" fmla="*/ 24 h 24"/>
              <a:gd name="T4" fmla="*/ 6608 w 6608"/>
              <a:gd name="T5" fmla="*/ 0 h 24"/>
            </a:gdLst>
            <a:ahLst/>
            <a:cxnLst>
              <a:cxn ang="0">
                <a:pos x="T0" y="T1"/>
              </a:cxn>
              <a:cxn ang="0">
                <a:pos x="T2" y="T3"/>
              </a:cxn>
              <a:cxn ang="0">
                <a:pos x="T4" y="T5"/>
              </a:cxn>
            </a:cxnLst>
            <a:rect l="0" t="0" r="r" b="b"/>
            <a:pathLst>
              <a:path w="6608" h="24">
                <a:moveTo>
                  <a:pt x="0" y="24"/>
                </a:moveTo>
                <a:lnTo>
                  <a:pt x="0" y="24"/>
                </a:lnTo>
                <a:lnTo>
                  <a:pt x="6608" y="0"/>
                </a:ln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A90A8CEC-CCE7-435F-86AD-93607C3C516C}"/>
              </a:ext>
            </a:extLst>
          </p:cNvPr>
          <p:cNvSpPr>
            <a:spLocks/>
          </p:cNvSpPr>
          <p:nvPr/>
        </p:nvSpPr>
        <p:spPr bwMode="auto">
          <a:xfrm>
            <a:off x="2842171" y="4104402"/>
            <a:ext cx="212206" cy="301933"/>
          </a:xfrm>
          <a:custGeom>
            <a:avLst/>
            <a:gdLst>
              <a:gd name="T0" fmla="*/ 833 w 833"/>
              <a:gd name="T1" fmla="*/ 1314 h 1314"/>
              <a:gd name="T2" fmla="*/ 833 w 833"/>
              <a:gd name="T3" fmla="*/ 1314 h 1314"/>
              <a:gd name="T4" fmla="*/ 0 w 833"/>
              <a:gd name="T5" fmla="*/ 0 h 1314"/>
            </a:gdLst>
            <a:ahLst/>
            <a:cxnLst>
              <a:cxn ang="0">
                <a:pos x="T0" y="T1"/>
              </a:cxn>
              <a:cxn ang="0">
                <a:pos x="T2" y="T3"/>
              </a:cxn>
              <a:cxn ang="0">
                <a:pos x="T4" y="T5"/>
              </a:cxn>
            </a:cxnLst>
            <a:rect l="0" t="0" r="r" b="b"/>
            <a:pathLst>
              <a:path w="833" h="1314">
                <a:moveTo>
                  <a:pt x="833" y="1314"/>
                </a:moveTo>
                <a:lnTo>
                  <a:pt x="833" y="1314"/>
                </a:lnTo>
                <a:cubicBezTo>
                  <a:pt x="373" y="1314"/>
                  <a:pt x="0" y="726"/>
                  <a:pt x="0" y="0"/>
                </a:cubicBez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id="{F467BEBE-9C94-4CD2-B842-AD758CE2E0D5}"/>
              </a:ext>
            </a:extLst>
          </p:cNvPr>
          <p:cNvSpPr>
            <a:spLocks/>
          </p:cNvSpPr>
          <p:nvPr/>
        </p:nvSpPr>
        <p:spPr bwMode="auto">
          <a:xfrm>
            <a:off x="2842170" y="3838857"/>
            <a:ext cx="403979" cy="307776"/>
          </a:xfrm>
          <a:custGeom>
            <a:avLst/>
            <a:gdLst>
              <a:gd name="T0" fmla="*/ 833 w 833"/>
              <a:gd name="T1" fmla="*/ 0 h 1133"/>
              <a:gd name="T2" fmla="*/ 833 w 833"/>
              <a:gd name="T3" fmla="*/ 0 h 1133"/>
              <a:gd name="T4" fmla="*/ 0 w 833"/>
              <a:gd name="T5" fmla="*/ 1133 h 1133"/>
            </a:gdLst>
            <a:ahLst/>
            <a:cxnLst>
              <a:cxn ang="0">
                <a:pos x="T0" y="T1"/>
              </a:cxn>
              <a:cxn ang="0">
                <a:pos x="T2" y="T3"/>
              </a:cxn>
              <a:cxn ang="0">
                <a:pos x="T4" y="T5"/>
              </a:cxn>
            </a:cxnLst>
            <a:rect l="0" t="0" r="r" b="b"/>
            <a:pathLst>
              <a:path w="833" h="1133">
                <a:moveTo>
                  <a:pt x="833" y="0"/>
                </a:moveTo>
                <a:lnTo>
                  <a:pt x="833" y="0"/>
                </a:lnTo>
                <a:cubicBezTo>
                  <a:pt x="373" y="0"/>
                  <a:pt x="0" y="507"/>
                  <a:pt x="0" y="1133"/>
                </a:cubicBez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BEA291AD-9257-46D4-880F-874876E3D3C8}"/>
              </a:ext>
            </a:extLst>
          </p:cNvPr>
          <p:cNvSpPr>
            <a:spLocks/>
          </p:cNvSpPr>
          <p:nvPr/>
        </p:nvSpPr>
        <p:spPr bwMode="auto">
          <a:xfrm>
            <a:off x="3246150" y="3826507"/>
            <a:ext cx="488889" cy="45719"/>
          </a:xfrm>
          <a:custGeom>
            <a:avLst/>
            <a:gdLst>
              <a:gd name="T0" fmla="*/ 0 w 866"/>
              <a:gd name="T1" fmla="*/ 0 w 866"/>
              <a:gd name="T2" fmla="*/ 866 w 866"/>
            </a:gdLst>
            <a:ahLst/>
            <a:cxnLst>
              <a:cxn ang="0">
                <a:pos x="T0" y="0"/>
              </a:cxn>
              <a:cxn ang="0">
                <a:pos x="T1" y="0"/>
              </a:cxn>
              <a:cxn ang="0">
                <a:pos x="T2" y="0"/>
              </a:cxn>
            </a:cxnLst>
            <a:rect l="0" t="0" r="r" b="b"/>
            <a:pathLst>
              <a:path w="866">
                <a:moveTo>
                  <a:pt x="0" y="0"/>
                </a:moveTo>
                <a:lnTo>
                  <a:pt x="0" y="0"/>
                </a:lnTo>
                <a:lnTo>
                  <a:pt x="866" y="0"/>
                </a:ln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5">
            <a:extLst>
              <a:ext uri="{FF2B5EF4-FFF2-40B4-BE49-F238E27FC236}">
                <a16:creationId xmlns:a16="http://schemas.microsoft.com/office/drawing/2014/main" id="{29879BB1-1341-4089-B7B9-2E3D08EC4D3C}"/>
              </a:ext>
            </a:extLst>
          </p:cNvPr>
          <p:cNvSpPr>
            <a:spLocks/>
          </p:cNvSpPr>
          <p:nvPr/>
        </p:nvSpPr>
        <p:spPr bwMode="auto">
          <a:xfrm>
            <a:off x="3724946" y="3780788"/>
            <a:ext cx="268345" cy="45719"/>
          </a:xfrm>
          <a:custGeom>
            <a:avLst/>
            <a:gdLst>
              <a:gd name="T0" fmla="*/ 0 w 379"/>
              <a:gd name="T1" fmla="*/ 79 h 79"/>
              <a:gd name="T2" fmla="*/ 0 w 379"/>
              <a:gd name="T3" fmla="*/ 79 h 79"/>
              <a:gd name="T4" fmla="*/ 379 w 379"/>
              <a:gd name="T5" fmla="*/ 0 h 79"/>
            </a:gdLst>
            <a:ahLst/>
            <a:cxnLst>
              <a:cxn ang="0">
                <a:pos x="T0" y="T1"/>
              </a:cxn>
              <a:cxn ang="0">
                <a:pos x="T2" y="T3"/>
              </a:cxn>
              <a:cxn ang="0">
                <a:pos x="T4" y="T5"/>
              </a:cxn>
            </a:cxnLst>
            <a:rect l="0" t="0" r="r" b="b"/>
            <a:pathLst>
              <a:path w="379" h="79">
                <a:moveTo>
                  <a:pt x="0" y="79"/>
                </a:moveTo>
                <a:lnTo>
                  <a:pt x="0" y="79"/>
                </a:lnTo>
                <a:lnTo>
                  <a:pt x="379" y="0"/>
                </a:ln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7">
            <a:extLst>
              <a:ext uri="{FF2B5EF4-FFF2-40B4-BE49-F238E27FC236}">
                <a16:creationId xmlns:a16="http://schemas.microsoft.com/office/drawing/2014/main" id="{7B9F4F1E-7494-48BF-8EA9-C89A73DD4235}"/>
              </a:ext>
            </a:extLst>
          </p:cNvPr>
          <p:cNvSpPr>
            <a:spLocks/>
          </p:cNvSpPr>
          <p:nvPr/>
        </p:nvSpPr>
        <p:spPr bwMode="auto">
          <a:xfrm>
            <a:off x="6249669" y="4370670"/>
            <a:ext cx="212206" cy="122550"/>
          </a:xfrm>
          <a:custGeom>
            <a:avLst/>
            <a:gdLst>
              <a:gd name="T0" fmla="*/ 0 w 781"/>
              <a:gd name="T1" fmla="*/ 570 h 570"/>
              <a:gd name="T2" fmla="*/ 0 w 781"/>
              <a:gd name="T3" fmla="*/ 570 h 570"/>
              <a:gd name="T4" fmla="*/ 168 w 781"/>
              <a:gd name="T5" fmla="*/ 544 h 570"/>
              <a:gd name="T6" fmla="*/ 508 w 781"/>
              <a:gd name="T7" fmla="*/ 282 h 570"/>
              <a:gd name="T8" fmla="*/ 781 w 781"/>
              <a:gd name="T9" fmla="*/ 0 h 570"/>
            </a:gdLst>
            <a:ahLst/>
            <a:cxnLst>
              <a:cxn ang="0">
                <a:pos x="T0" y="T1"/>
              </a:cxn>
              <a:cxn ang="0">
                <a:pos x="T2" y="T3"/>
              </a:cxn>
              <a:cxn ang="0">
                <a:pos x="T4" y="T5"/>
              </a:cxn>
              <a:cxn ang="0">
                <a:pos x="T6" y="T7"/>
              </a:cxn>
              <a:cxn ang="0">
                <a:pos x="T8" y="T9"/>
              </a:cxn>
            </a:cxnLst>
            <a:rect l="0" t="0" r="r" b="b"/>
            <a:pathLst>
              <a:path w="781" h="570">
                <a:moveTo>
                  <a:pt x="0" y="570"/>
                </a:moveTo>
                <a:lnTo>
                  <a:pt x="0" y="570"/>
                </a:lnTo>
                <a:cubicBezTo>
                  <a:pt x="60" y="563"/>
                  <a:pt x="139" y="558"/>
                  <a:pt x="168" y="544"/>
                </a:cubicBezTo>
                <a:cubicBezTo>
                  <a:pt x="197" y="530"/>
                  <a:pt x="260" y="518"/>
                  <a:pt x="508" y="282"/>
                </a:cubicBezTo>
                <a:cubicBezTo>
                  <a:pt x="598" y="194"/>
                  <a:pt x="616" y="176"/>
                  <a:pt x="781" y="0"/>
                </a:cubicBez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0">
            <a:extLst>
              <a:ext uri="{FF2B5EF4-FFF2-40B4-BE49-F238E27FC236}">
                <a16:creationId xmlns:a16="http://schemas.microsoft.com/office/drawing/2014/main" id="{BEB0D822-F0D3-495B-938B-8490FD259245}"/>
              </a:ext>
            </a:extLst>
          </p:cNvPr>
          <p:cNvSpPr>
            <a:spLocks noChangeArrowheads="1"/>
          </p:cNvSpPr>
          <p:nvPr/>
        </p:nvSpPr>
        <p:spPr bwMode="auto">
          <a:xfrm>
            <a:off x="4263167"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1">
            <a:extLst>
              <a:ext uri="{FF2B5EF4-FFF2-40B4-BE49-F238E27FC236}">
                <a16:creationId xmlns:a16="http://schemas.microsoft.com/office/drawing/2014/main" id="{673E31F2-38F2-4C7C-8DE0-5A714332F51E}"/>
              </a:ext>
            </a:extLst>
          </p:cNvPr>
          <p:cNvSpPr>
            <a:spLocks noChangeArrowheads="1"/>
          </p:cNvSpPr>
          <p:nvPr/>
        </p:nvSpPr>
        <p:spPr bwMode="auto">
          <a:xfrm>
            <a:off x="4403502"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2">
            <a:extLst>
              <a:ext uri="{FF2B5EF4-FFF2-40B4-BE49-F238E27FC236}">
                <a16:creationId xmlns:a16="http://schemas.microsoft.com/office/drawing/2014/main" id="{575E731E-BD10-4822-A8E2-34DA7B0565A6}"/>
              </a:ext>
            </a:extLst>
          </p:cNvPr>
          <p:cNvSpPr>
            <a:spLocks noChangeArrowheads="1"/>
          </p:cNvSpPr>
          <p:nvPr/>
        </p:nvSpPr>
        <p:spPr bwMode="auto">
          <a:xfrm>
            <a:off x="4450913"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3">
            <a:extLst>
              <a:ext uri="{FF2B5EF4-FFF2-40B4-BE49-F238E27FC236}">
                <a16:creationId xmlns:a16="http://schemas.microsoft.com/office/drawing/2014/main" id="{FD4F3E69-622F-4793-BC49-134B09D3259F}"/>
              </a:ext>
            </a:extLst>
          </p:cNvPr>
          <p:cNvSpPr>
            <a:spLocks noChangeArrowheads="1"/>
          </p:cNvSpPr>
          <p:nvPr/>
        </p:nvSpPr>
        <p:spPr bwMode="auto">
          <a:xfrm>
            <a:off x="4583662"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4">
            <a:extLst>
              <a:ext uri="{FF2B5EF4-FFF2-40B4-BE49-F238E27FC236}">
                <a16:creationId xmlns:a16="http://schemas.microsoft.com/office/drawing/2014/main" id="{C1CFC573-5773-4DCF-9C1D-C66FF8C30131}"/>
              </a:ext>
            </a:extLst>
          </p:cNvPr>
          <p:cNvSpPr>
            <a:spLocks noChangeArrowheads="1"/>
          </p:cNvSpPr>
          <p:nvPr/>
        </p:nvSpPr>
        <p:spPr bwMode="auto">
          <a:xfrm>
            <a:off x="4687965"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Freeform 38">
            <a:extLst>
              <a:ext uri="{FF2B5EF4-FFF2-40B4-BE49-F238E27FC236}">
                <a16:creationId xmlns:a16="http://schemas.microsoft.com/office/drawing/2014/main" id="{86EA9E98-076C-42DF-BFC3-5BE5F24AD3A6}"/>
              </a:ext>
            </a:extLst>
          </p:cNvPr>
          <p:cNvSpPr>
            <a:spLocks/>
          </p:cNvSpPr>
          <p:nvPr/>
        </p:nvSpPr>
        <p:spPr bwMode="auto">
          <a:xfrm>
            <a:off x="4815328" y="3519624"/>
            <a:ext cx="1751610" cy="474021"/>
          </a:xfrm>
          <a:custGeom>
            <a:avLst/>
            <a:gdLst>
              <a:gd name="T0" fmla="*/ 0 w 786"/>
              <a:gd name="T1" fmla="*/ 0 h 386"/>
              <a:gd name="T2" fmla="*/ 0 w 786"/>
              <a:gd name="T3" fmla="*/ 0 h 386"/>
              <a:gd name="T4" fmla="*/ 786 w 786"/>
              <a:gd name="T5" fmla="*/ 0 h 386"/>
              <a:gd name="T6" fmla="*/ 786 w 786"/>
              <a:gd name="T7" fmla="*/ 386 h 386"/>
              <a:gd name="T8" fmla="*/ 0 w 786"/>
              <a:gd name="T9" fmla="*/ 386 h 386"/>
              <a:gd name="T10" fmla="*/ 0 w 786"/>
              <a:gd name="T11" fmla="*/ 0 h 386"/>
            </a:gdLst>
            <a:ahLst/>
            <a:cxnLst>
              <a:cxn ang="0">
                <a:pos x="T0" y="T1"/>
              </a:cxn>
              <a:cxn ang="0">
                <a:pos x="T2" y="T3"/>
              </a:cxn>
              <a:cxn ang="0">
                <a:pos x="T4" y="T5"/>
              </a:cxn>
              <a:cxn ang="0">
                <a:pos x="T6" y="T7"/>
              </a:cxn>
              <a:cxn ang="0">
                <a:pos x="T8" y="T9"/>
              </a:cxn>
              <a:cxn ang="0">
                <a:pos x="T10" y="T11"/>
              </a:cxn>
            </a:cxnLst>
            <a:rect l="0" t="0" r="r" b="b"/>
            <a:pathLst>
              <a:path w="786" h="386">
                <a:moveTo>
                  <a:pt x="0" y="0"/>
                </a:moveTo>
                <a:lnTo>
                  <a:pt x="0" y="0"/>
                </a:lnTo>
                <a:lnTo>
                  <a:pt x="786" y="0"/>
                </a:lnTo>
                <a:lnTo>
                  <a:pt x="786" y="386"/>
                </a:lnTo>
                <a:lnTo>
                  <a:pt x="0" y="386"/>
                </a:lnTo>
                <a:lnTo>
                  <a:pt x="0" y="0"/>
                </a:lnTo>
                <a:close/>
              </a:path>
            </a:pathLst>
          </a:custGeom>
          <a:solidFill>
            <a:srgbClr val="FFFFFF">
              <a:alpha val="50000"/>
            </a:srgbClr>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9">
            <a:extLst>
              <a:ext uri="{FF2B5EF4-FFF2-40B4-BE49-F238E27FC236}">
                <a16:creationId xmlns:a16="http://schemas.microsoft.com/office/drawing/2014/main" id="{D628D512-443C-4A1B-B89C-9AFE81D6A29E}"/>
              </a:ext>
            </a:extLst>
          </p:cNvPr>
          <p:cNvSpPr>
            <a:spLocks noChangeArrowheads="1"/>
          </p:cNvSpPr>
          <p:nvPr/>
        </p:nvSpPr>
        <p:spPr bwMode="auto">
          <a:xfrm>
            <a:off x="4824470" y="3550509"/>
            <a:ext cx="1649250" cy="43088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C00000"/>
                </a:solidFill>
              </a:rPr>
              <a:t>New 123 MeV </a:t>
            </a:r>
          </a:p>
          <a:p>
            <a:pPr algn="ctr"/>
            <a:r>
              <a:rPr lang="en-US" sz="1400" b="1" dirty="0">
                <a:solidFill>
                  <a:srgbClr val="C00000"/>
                </a:solidFill>
              </a:rPr>
              <a:t>e</a:t>
            </a:r>
            <a:r>
              <a:rPr lang="en-US" sz="1400" b="1" baseline="30000" dirty="0">
                <a:solidFill>
                  <a:srgbClr val="C00000"/>
                </a:solidFill>
              </a:rPr>
              <a:t>+</a:t>
            </a:r>
            <a:r>
              <a:rPr lang="en-US" sz="1400" b="1" dirty="0">
                <a:solidFill>
                  <a:srgbClr val="C00000"/>
                </a:solidFill>
              </a:rPr>
              <a:t> Injector at LERF</a:t>
            </a:r>
          </a:p>
        </p:txBody>
      </p:sp>
      <p:sp>
        <p:nvSpPr>
          <p:cNvPr id="47" name="Rectangle 109">
            <a:extLst>
              <a:ext uri="{FF2B5EF4-FFF2-40B4-BE49-F238E27FC236}">
                <a16:creationId xmlns:a16="http://schemas.microsoft.com/office/drawing/2014/main" id="{C1BA4B34-3850-436A-BE69-A5D0AE39418C}"/>
              </a:ext>
            </a:extLst>
          </p:cNvPr>
          <p:cNvSpPr>
            <a:spLocks noChangeArrowheads="1"/>
          </p:cNvSpPr>
          <p:nvPr/>
        </p:nvSpPr>
        <p:spPr bwMode="auto">
          <a:xfrm>
            <a:off x="1441294" y="1558329"/>
            <a:ext cx="117578" cy="26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114">
            <a:extLst>
              <a:ext uri="{FF2B5EF4-FFF2-40B4-BE49-F238E27FC236}">
                <a16:creationId xmlns:a16="http://schemas.microsoft.com/office/drawing/2014/main" id="{07C5BDEE-9EBF-40E1-8B77-B67C65973CE6}"/>
              </a:ext>
            </a:extLst>
          </p:cNvPr>
          <p:cNvSpPr>
            <a:spLocks noChangeArrowheads="1"/>
          </p:cNvSpPr>
          <p:nvPr/>
        </p:nvSpPr>
        <p:spPr bwMode="auto">
          <a:xfrm>
            <a:off x="1849024" y="1558329"/>
            <a:ext cx="68" cy="2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117">
            <a:extLst>
              <a:ext uri="{FF2B5EF4-FFF2-40B4-BE49-F238E27FC236}">
                <a16:creationId xmlns:a16="http://schemas.microsoft.com/office/drawing/2014/main" id="{B868C178-8ED3-496E-9F86-1FDE796E4E19}"/>
              </a:ext>
            </a:extLst>
          </p:cNvPr>
          <p:cNvSpPr>
            <a:spLocks noChangeArrowheads="1"/>
          </p:cNvSpPr>
          <p:nvPr/>
        </p:nvSpPr>
        <p:spPr bwMode="auto">
          <a:xfrm>
            <a:off x="2048148" y="1558329"/>
            <a:ext cx="68" cy="2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39">
            <a:extLst>
              <a:ext uri="{FF2B5EF4-FFF2-40B4-BE49-F238E27FC236}">
                <a16:creationId xmlns:a16="http://schemas.microsoft.com/office/drawing/2014/main" id="{7F713DAD-718C-47C4-8B8E-5C979B551C6B}"/>
              </a:ext>
            </a:extLst>
          </p:cNvPr>
          <p:cNvSpPr>
            <a:spLocks noChangeArrowheads="1"/>
          </p:cNvSpPr>
          <p:nvPr/>
        </p:nvSpPr>
        <p:spPr bwMode="auto">
          <a:xfrm>
            <a:off x="2842171" y="3273243"/>
            <a:ext cx="1936429" cy="430887"/>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7030A0"/>
                </a:solidFill>
              </a:rPr>
              <a:t>123 MeV e</a:t>
            </a:r>
            <a:r>
              <a:rPr lang="en-US" sz="1400" b="1" baseline="30000" dirty="0">
                <a:solidFill>
                  <a:srgbClr val="7030A0"/>
                </a:solidFill>
              </a:rPr>
              <a:t>+ </a:t>
            </a:r>
            <a:r>
              <a:rPr lang="en-US" sz="1400" b="1" dirty="0">
                <a:solidFill>
                  <a:srgbClr val="7030A0"/>
                </a:solidFill>
              </a:rPr>
              <a:t>Beam</a:t>
            </a:r>
            <a:br>
              <a:rPr lang="en-US" sz="1400" b="1" baseline="30000" dirty="0">
                <a:solidFill>
                  <a:srgbClr val="7030A0"/>
                </a:solidFill>
              </a:rPr>
            </a:br>
            <a:r>
              <a:rPr lang="en-US" sz="1400" b="1" dirty="0">
                <a:solidFill>
                  <a:srgbClr val="7030A0"/>
                </a:solidFill>
              </a:rPr>
              <a:t>Injected to North Linac</a:t>
            </a:r>
          </a:p>
        </p:txBody>
      </p:sp>
      <p:cxnSp>
        <p:nvCxnSpPr>
          <p:cNvPr id="53" name="Straight Arrow Connector 52">
            <a:extLst>
              <a:ext uri="{FF2B5EF4-FFF2-40B4-BE49-F238E27FC236}">
                <a16:creationId xmlns:a16="http://schemas.microsoft.com/office/drawing/2014/main" id="{FE253131-84E7-4309-B220-3376415E3B39}"/>
              </a:ext>
            </a:extLst>
          </p:cNvPr>
          <p:cNvCxnSpPr>
            <a:cxnSpLocks/>
          </p:cNvCxnSpPr>
          <p:nvPr/>
        </p:nvCxnSpPr>
        <p:spPr>
          <a:xfrm flipH="1" flipV="1">
            <a:off x="3022559" y="4455565"/>
            <a:ext cx="1380943" cy="1157120"/>
          </a:xfrm>
          <a:prstGeom prst="straightConnector1">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CC4C84AD-7348-4163-8204-EB09C99EB0A4}"/>
              </a:ext>
            </a:extLst>
          </p:cNvPr>
          <p:cNvSpPr/>
          <p:nvPr/>
        </p:nvSpPr>
        <p:spPr>
          <a:xfrm>
            <a:off x="3887644" y="5572012"/>
            <a:ext cx="2208356" cy="738664"/>
          </a:xfrm>
          <a:prstGeom prst="rect">
            <a:avLst/>
          </a:prstGeom>
        </p:spPr>
        <p:txBody>
          <a:bodyPr wrap="square">
            <a:spAutoFit/>
          </a:bodyPr>
          <a:lstStyle/>
          <a:p>
            <a:pPr algn="ctr"/>
            <a:r>
              <a:rPr lang="en-US" sz="1400" b="1" dirty="0">
                <a:solidFill>
                  <a:srgbClr val="00B0F0"/>
                </a:solidFill>
                <a:latin typeface="Arial" panose="020B0604020202020204" pitchFamily="34" charset="0"/>
                <a:cs typeface="Arial" panose="020B0604020202020204" pitchFamily="34" charset="0"/>
              </a:rPr>
              <a:t>New Transport Line </a:t>
            </a:r>
            <a:br>
              <a:rPr lang="en-US" sz="1400" b="1" dirty="0">
                <a:solidFill>
                  <a:srgbClr val="00B0F0"/>
                </a:solidFill>
                <a:latin typeface="Arial" panose="020B0604020202020204" pitchFamily="34" charset="0"/>
                <a:cs typeface="Arial" panose="020B0604020202020204" pitchFamily="34" charset="0"/>
              </a:rPr>
            </a:br>
            <a:r>
              <a:rPr lang="en-US" sz="1400" b="1" dirty="0">
                <a:solidFill>
                  <a:srgbClr val="00B0F0"/>
                </a:solidFill>
                <a:latin typeface="Arial" panose="020B0604020202020204" pitchFamily="34" charset="0"/>
                <a:cs typeface="Arial" panose="020B0604020202020204" pitchFamily="34" charset="0"/>
              </a:rPr>
              <a:t>along South Linac and West Arc</a:t>
            </a:r>
          </a:p>
        </p:txBody>
      </p:sp>
      <p:cxnSp>
        <p:nvCxnSpPr>
          <p:cNvPr id="58" name="Straight Arrow Connector 57">
            <a:extLst>
              <a:ext uri="{FF2B5EF4-FFF2-40B4-BE49-F238E27FC236}">
                <a16:creationId xmlns:a16="http://schemas.microsoft.com/office/drawing/2014/main" id="{58A6494D-2530-477D-BBD1-9D7705B2C518}"/>
              </a:ext>
            </a:extLst>
          </p:cNvPr>
          <p:cNvCxnSpPr>
            <a:cxnSpLocks/>
          </p:cNvCxnSpPr>
          <p:nvPr/>
        </p:nvCxnSpPr>
        <p:spPr>
          <a:xfrm>
            <a:off x="5384116" y="4130012"/>
            <a:ext cx="451669" cy="8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9182D35-0CE9-4DF7-B997-2BCB32B7812F}"/>
              </a:ext>
            </a:extLst>
          </p:cNvPr>
          <p:cNvCxnSpPr>
            <a:cxnSpLocks/>
          </p:cNvCxnSpPr>
          <p:nvPr/>
        </p:nvCxnSpPr>
        <p:spPr>
          <a:xfrm>
            <a:off x="4028465" y="3780788"/>
            <a:ext cx="488889" cy="610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D4643F0-67FA-4E9D-B2BB-1EB33CE88F53}"/>
              </a:ext>
            </a:extLst>
          </p:cNvPr>
          <p:cNvCxnSpPr>
            <a:cxnSpLocks/>
          </p:cNvCxnSpPr>
          <p:nvPr/>
        </p:nvCxnSpPr>
        <p:spPr>
          <a:xfrm flipH="1">
            <a:off x="3213100" y="2040221"/>
            <a:ext cx="69875" cy="391258"/>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64B99F4-F47F-48B7-8157-2895DCC745F4}"/>
              </a:ext>
            </a:extLst>
          </p:cNvPr>
          <p:cNvCxnSpPr>
            <a:cxnSpLocks/>
          </p:cNvCxnSpPr>
          <p:nvPr/>
        </p:nvCxnSpPr>
        <p:spPr>
          <a:xfrm>
            <a:off x="1668780" y="2040221"/>
            <a:ext cx="379368" cy="354602"/>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7F967CD-CE08-423A-A841-F1BA34689F85}"/>
              </a:ext>
            </a:extLst>
          </p:cNvPr>
          <p:cNvCxnSpPr>
            <a:cxnSpLocks/>
          </p:cNvCxnSpPr>
          <p:nvPr/>
        </p:nvCxnSpPr>
        <p:spPr>
          <a:xfrm flipH="1">
            <a:off x="7804426" y="3121885"/>
            <a:ext cx="398895" cy="9126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96B3BAF-9B15-4F6F-9561-B471E197B240}"/>
              </a:ext>
            </a:extLst>
          </p:cNvPr>
          <p:cNvCxnSpPr>
            <a:cxnSpLocks/>
          </p:cNvCxnSpPr>
          <p:nvPr/>
        </p:nvCxnSpPr>
        <p:spPr>
          <a:xfrm>
            <a:off x="1382378" y="3041218"/>
            <a:ext cx="349040" cy="806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48507631-9E8B-469B-9335-8C3086C5F812}"/>
              </a:ext>
            </a:extLst>
          </p:cNvPr>
          <p:cNvSpPr txBox="1"/>
          <p:nvPr/>
        </p:nvSpPr>
        <p:spPr>
          <a:xfrm>
            <a:off x="832714" y="2737943"/>
            <a:ext cx="627751" cy="523220"/>
          </a:xfrm>
          <a:prstGeom prst="rect">
            <a:avLst/>
          </a:prstGeom>
          <a:noFill/>
        </p:spPr>
        <p:txBody>
          <a:bodyPr wrap="square" rtlCol="0">
            <a:spAutoFit/>
          </a:bodyPr>
          <a:lstStyle/>
          <a:p>
            <a:pPr algn="ctr"/>
            <a:r>
              <a:rPr lang="en-US" sz="1400">
                <a:solidFill>
                  <a:schemeClr val="tx1">
                    <a:lumMod val="65000"/>
                    <a:lumOff val="35000"/>
                  </a:schemeClr>
                </a:solidFill>
                <a:latin typeface="+mj-lt"/>
              </a:rPr>
              <a:t>West Arc</a:t>
            </a:r>
          </a:p>
        </p:txBody>
      </p:sp>
      <p:cxnSp>
        <p:nvCxnSpPr>
          <p:cNvPr id="71" name="Straight Arrow Connector 70">
            <a:extLst>
              <a:ext uri="{FF2B5EF4-FFF2-40B4-BE49-F238E27FC236}">
                <a16:creationId xmlns:a16="http://schemas.microsoft.com/office/drawing/2014/main" id="{24C9A6C6-3801-4460-B611-5FA258AB757F}"/>
              </a:ext>
            </a:extLst>
          </p:cNvPr>
          <p:cNvCxnSpPr>
            <a:cxnSpLocks/>
          </p:cNvCxnSpPr>
          <p:nvPr/>
        </p:nvCxnSpPr>
        <p:spPr>
          <a:xfrm>
            <a:off x="4903433" y="2121316"/>
            <a:ext cx="0" cy="240939"/>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946681B-6BEA-DEC0-07AB-E8F4B11B1605}"/>
              </a:ext>
            </a:extLst>
          </p:cNvPr>
          <p:cNvGrpSpPr/>
          <p:nvPr/>
        </p:nvGrpSpPr>
        <p:grpSpPr>
          <a:xfrm>
            <a:off x="9518366" y="3635546"/>
            <a:ext cx="2480577" cy="1993425"/>
            <a:chOff x="9489361" y="2541024"/>
            <a:chExt cx="2480577" cy="1993425"/>
          </a:xfrm>
        </p:grpSpPr>
        <p:pic>
          <p:nvPicPr>
            <p:cNvPr id="59" name="Picture 58">
              <a:extLst>
                <a:ext uri="{FF2B5EF4-FFF2-40B4-BE49-F238E27FC236}">
                  <a16:creationId xmlns:a16="http://schemas.microsoft.com/office/drawing/2014/main" id="{F3FBBC92-8F76-5949-D6AF-7D2DD404688D}"/>
                </a:ext>
              </a:extLst>
            </p:cNvPr>
            <p:cNvPicPr>
              <a:picLocks noChangeAspect="1"/>
            </p:cNvPicPr>
            <p:nvPr/>
          </p:nvPicPr>
          <p:blipFill>
            <a:blip r:embed="rId3"/>
            <a:stretch>
              <a:fillRect/>
            </a:stretch>
          </p:blipFill>
          <p:spPr>
            <a:xfrm>
              <a:off x="9489361" y="3118767"/>
              <a:ext cx="2480577" cy="1415682"/>
            </a:xfrm>
            <a:prstGeom prst="rect">
              <a:avLst/>
            </a:prstGeom>
            <a:ln>
              <a:solidFill>
                <a:srgbClr val="000000"/>
              </a:solidFill>
            </a:ln>
          </p:spPr>
        </p:pic>
        <p:sp>
          <p:nvSpPr>
            <p:cNvPr id="66" name="Rectangle 39">
              <a:extLst>
                <a:ext uri="{FF2B5EF4-FFF2-40B4-BE49-F238E27FC236}">
                  <a16:creationId xmlns:a16="http://schemas.microsoft.com/office/drawing/2014/main" id="{B876CE26-22E0-9342-FCBF-F8526FA322FB}"/>
                </a:ext>
              </a:extLst>
            </p:cNvPr>
            <p:cNvSpPr>
              <a:spLocks noChangeArrowheads="1"/>
            </p:cNvSpPr>
            <p:nvPr/>
          </p:nvSpPr>
          <p:spPr bwMode="auto">
            <a:xfrm>
              <a:off x="9894901" y="2541024"/>
              <a:ext cx="1669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00B050"/>
                  </a:solidFill>
                </a:rPr>
                <a:t>New Beamline</a:t>
              </a:r>
              <a:br>
                <a:rPr lang="en-US" sz="1600" b="1" dirty="0">
                  <a:solidFill>
                    <a:srgbClr val="00B050"/>
                  </a:solidFill>
                </a:rPr>
              </a:br>
              <a:r>
                <a:rPr lang="en-US" sz="1600" b="1" dirty="0">
                  <a:solidFill>
                    <a:srgbClr val="00B050"/>
                  </a:solidFill>
                </a:rPr>
                <a:t>to CEBAF Tunnel</a:t>
              </a:r>
            </a:p>
          </p:txBody>
        </p:sp>
      </p:grpSp>
      <p:grpSp>
        <p:nvGrpSpPr>
          <p:cNvPr id="67" name="Group 66">
            <a:extLst>
              <a:ext uri="{FF2B5EF4-FFF2-40B4-BE49-F238E27FC236}">
                <a16:creationId xmlns:a16="http://schemas.microsoft.com/office/drawing/2014/main" id="{7CC79961-CD7A-1B22-7149-194D289B19D8}"/>
              </a:ext>
            </a:extLst>
          </p:cNvPr>
          <p:cNvGrpSpPr/>
          <p:nvPr/>
        </p:nvGrpSpPr>
        <p:grpSpPr>
          <a:xfrm>
            <a:off x="9100900" y="1203905"/>
            <a:ext cx="3019213" cy="2146006"/>
            <a:chOff x="9117374" y="4138677"/>
            <a:chExt cx="3019213" cy="2146006"/>
          </a:xfrm>
        </p:grpSpPr>
        <p:pic>
          <p:nvPicPr>
            <p:cNvPr id="76" name="Picture 75">
              <a:extLst>
                <a:ext uri="{FF2B5EF4-FFF2-40B4-BE49-F238E27FC236}">
                  <a16:creationId xmlns:a16="http://schemas.microsoft.com/office/drawing/2014/main" id="{DB786F79-C13A-FECF-399A-BDAE8225DECD}"/>
                </a:ext>
              </a:extLst>
            </p:cNvPr>
            <p:cNvPicPr>
              <a:picLocks noChangeAspect="1"/>
            </p:cNvPicPr>
            <p:nvPr/>
          </p:nvPicPr>
          <p:blipFill>
            <a:blip r:embed="rId4"/>
            <a:stretch>
              <a:fillRect/>
            </a:stretch>
          </p:blipFill>
          <p:spPr>
            <a:xfrm>
              <a:off x="9534840" y="4449649"/>
              <a:ext cx="2451225" cy="1835034"/>
            </a:xfrm>
            <a:prstGeom prst="rect">
              <a:avLst/>
            </a:prstGeom>
            <a:ln w="12700">
              <a:solidFill>
                <a:schemeClr val="tx1"/>
              </a:solidFill>
            </a:ln>
          </p:spPr>
        </p:pic>
        <p:sp>
          <p:nvSpPr>
            <p:cNvPr id="77" name="Rectangle 39">
              <a:extLst>
                <a:ext uri="{FF2B5EF4-FFF2-40B4-BE49-F238E27FC236}">
                  <a16:creationId xmlns:a16="http://schemas.microsoft.com/office/drawing/2014/main" id="{3571647C-86FF-F09D-533B-CBE7E24DBB58}"/>
                </a:ext>
              </a:extLst>
            </p:cNvPr>
            <p:cNvSpPr>
              <a:spLocks noChangeArrowheads="1"/>
            </p:cNvSpPr>
            <p:nvPr/>
          </p:nvSpPr>
          <p:spPr bwMode="auto">
            <a:xfrm>
              <a:off x="9117374" y="4138677"/>
              <a:ext cx="3019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C00000"/>
                  </a:solidFill>
                </a:rPr>
                <a:t>Low Energy Recirculation Facility</a:t>
              </a:r>
            </a:p>
          </p:txBody>
        </p:sp>
      </p:grpSp>
      <p:cxnSp>
        <p:nvCxnSpPr>
          <p:cNvPr id="78" name="Straight Arrow Connector 77">
            <a:extLst>
              <a:ext uri="{FF2B5EF4-FFF2-40B4-BE49-F238E27FC236}">
                <a16:creationId xmlns:a16="http://schemas.microsoft.com/office/drawing/2014/main" id="{2206C8D7-E80E-942B-F5A6-4DD3DD67FB23}"/>
              </a:ext>
            </a:extLst>
          </p:cNvPr>
          <p:cNvCxnSpPr>
            <a:cxnSpLocks/>
          </p:cNvCxnSpPr>
          <p:nvPr/>
        </p:nvCxnSpPr>
        <p:spPr>
          <a:xfrm flipH="1" flipV="1">
            <a:off x="6483875" y="4246474"/>
            <a:ext cx="2954247" cy="682525"/>
          </a:xfrm>
          <a:prstGeom prst="straightConnector1">
            <a:avLst/>
          </a:prstGeom>
          <a:ln w="28575">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A06F3FA-68D3-B2FC-B9E8-8768F0982006}"/>
              </a:ext>
            </a:extLst>
          </p:cNvPr>
          <p:cNvCxnSpPr>
            <a:cxnSpLocks/>
          </p:cNvCxnSpPr>
          <p:nvPr/>
        </p:nvCxnSpPr>
        <p:spPr>
          <a:xfrm flipH="1">
            <a:off x="6566938" y="2702057"/>
            <a:ext cx="2871184" cy="1063895"/>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22" presetClass="entr" presetSubtype="8"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left)">
                                      <p:cBhvr>
                                        <p:cTn id="13" dur="500"/>
                                        <p:tgtEl>
                                          <p:spTgt spid="79"/>
                                        </p:tgtEl>
                                      </p:cBhvr>
                                    </p:animEffect>
                                  </p:childTnLst>
                                </p:cTn>
                              </p:par>
                              <p:par>
                                <p:cTn id="14" presetID="22" presetClass="entr" presetSubtype="8"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P spid="32" grpId="0" animBg="1"/>
      <p:bldP spid="33" grpId="0" animBg="1"/>
      <p:bldP spid="35" grpId="0" animBg="1"/>
      <p:bldP spid="42" grpId="0" animBg="1"/>
      <p:bldP spid="43" grpId="0" animBg="1"/>
      <p:bldP spid="51" grpId="0" animBg="1"/>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324A-2E0C-4745-9D18-0AE8A73BE529}"/>
              </a:ext>
            </a:extLst>
          </p:cNvPr>
          <p:cNvSpPr>
            <a:spLocks noGrp="1"/>
          </p:cNvSpPr>
          <p:nvPr>
            <p:ph type="title"/>
          </p:nvPr>
        </p:nvSpPr>
        <p:spPr/>
        <p:txBody>
          <a:bodyPr/>
          <a:lstStyle/>
          <a:p>
            <a:r>
              <a:rPr lang="en-US" dirty="0"/>
              <a:t>1- Layout of the New LERF to NL – </a:t>
            </a:r>
            <a:r>
              <a:rPr lang="en-US" dirty="0">
                <a:solidFill>
                  <a:srgbClr val="00B050"/>
                </a:solidFill>
              </a:rPr>
              <a:t>MERGER</a:t>
            </a:r>
          </a:p>
        </p:txBody>
      </p:sp>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6</a:t>
            </a:fld>
            <a:endParaRPr lang="en-US" dirty="0"/>
          </a:p>
        </p:txBody>
      </p:sp>
      <p:sp>
        <p:nvSpPr>
          <p:cNvPr id="31" name="Footer Placeholder 3">
            <a:extLst>
              <a:ext uri="{FF2B5EF4-FFF2-40B4-BE49-F238E27FC236}">
                <a16:creationId xmlns:a16="http://schemas.microsoft.com/office/drawing/2014/main" id="{EFF3C8D1-A51C-4853-A5BE-C2D0E0B5A5A8}"/>
              </a:ext>
            </a:extLst>
          </p:cNvPr>
          <p:cNvSpPr>
            <a:spLocks noGrp="1"/>
          </p:cNvSpPr>
          <p:nvPr>
            <p:ph type="ftr" sz="quarter" idx="11"/>
          </p:nvPr>
        </p:nvSpPr>
        <p:spPr>
          <a:xfrm>
            <a:off x="558540" y="797312"/>
            <a:ext cx="11285837" cy="1007662"/>
          </a:xfrm>
        </p:spPr>
        <p:txBody>
          <a:bodyPr/>
          <a:lstStyle/>
          <a:p>
            <a:pPr marL="171450" indent="-171450">
              <a:buFont typeface="Arial" panose="020B0604020202020204" pitchFamily="34" charset="0"/>
              <a:buChar char="•"/>
            </a:pPr>
            <a:r>
              <a:rPr lang="en-US" sz="1600" dirty="0"/>
              <a:t>The transport line would be suspended from the ceiling, TL is descending to the NL level when it goes near the CEBAF. </a:t>
            </a:r>
          </a:p>
          <a:p>
            <a:pPr marL="171450" indent="-171450">
              <a:buFont typeface="Arial" panose="020B0604020202020204" pitchFamily="34" charset="0"/>
              <a:buChar char="•"/>
            </a:pPr>
            <a:r>
              <a:rPr lang="en-US" sz="1600" dirty="0"/>
              <a:t>The tunnel would not be blocked, yet the machine to outer wall clearance would be 4-feet (J. Benesch).</a:t>
            </a:r>
          </a:p>
          <a:p>
            <a:pPr marL="171450" indent="-171450">
              <a:buFont typeface="Arial" panose="020B0604020202020204" pitchFamily="34" charset="0"/>
              <a:buChar char="•"/>
            </a:pPr>
            <a:r>
              <a:rPr lang="en-US" sz="1600" dirty="0"/>
              <a:t>123 MeV positron line for Ce+BAF upgrade would be used as 650 MeV electron transfer line for 22 GeV FFA@CEBAF upgrade.  </a:t>
            </a:r>
          </a:p>
        </p:txBody>
      </p:sp>
      <p:pic>
        <p:nvPicPr>
          <p:cNvPr id="1026" name="Picture 2">
            <a:extLst>
              <a:ext uri="{FF2B5EF4-FFF2-40B4-BE49-F238E27FC236}">
                <a16:creationId xmlns:a16="http://schemas.microsoft.com/office/drawing/2014/main" id="{5C62A91A-5928-505E-404E-B95E4251E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401" y="1949241"/>
            <a:ext cx="5598167" cy="31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F4248AC8-82A8-91C9-0363-3AE5FC0E19B0}"/>
              </a:ext>
            </a:extLst>
          </p:cNvPr>
          <p:cNvCxnSpPr>
            <a:cxnSpLocks/>
          </p:cNvCxnSpPr>
          <p:nvPr/>
        </p:nvCxnSpPr>
        <p:spPr>
          <a:xfrm flipV="1">
            <a:off x="6201458" y="3745067"/>
            <a:ext cx="1145876" cy="84716"/>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FD0096A0-F4E4-0700-2385-9F6624F5C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2" y="1949243"/>
            <a:ext cx="5598168" cy="31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66AF5A75-0E91-A5AC-F5DF-24D49B1E640C}"/>
              </a:ext>
            </a:extLst>
          </p:cNvPr>
          <p:cNvCxnSpPr>
            <a:cxnSpLocks/>
          </p:cNvCxnSpPr>
          <p:nvPr/>
        </p:nvCxnSpPr>
        <p:spPr>
          <a:xfrm flipH="1">
            <a:off x="4572002" y="2165230"/>
            <a:ext cx="647698" cy="1082209"/>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D2ED9952-6467-E4AF-44D2-65924D9A9CDA}"/>
              </a:ext>
            </a:extLst>
          </p:cNvPr>
          <p:cNvCxnSpPr>
            <a:cxnSpLocks/>
          </p:cNvCxnSpPr>
          <p:nvPr/>
        </p:nvCxnSpPr>
        <p:spPr>
          <a:xfrm flipH="1">
            <a:off x="4185263" y="3247439"/>
            <a:ext cx="360858" cy="0"/>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E59BE584-7A9F-BFE9-8CAB-C0CEF1CCD72F}"/>
              </a:ext>
            </a:extLst>
          </p:cNvPr>
          <p:cNvCxnSpPr>
            <a:cxnSpLocks/>
          </p:cNvCxnSpPr>
          <p:nvPr/>
        </p:nvCxnSpPr>
        <p:spPr>
          <a:xfrm>
            <a:off x="4227669" y="3310178"/>
            <a:ext cx="138023" cy="300383"/>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32" name="TextBox 31">
            <a:extLst>
              <a:ext uri="{FF2B5EF4-FFF2-40B4-BE49-F238E27FC236}">
                <a16:creationId xmlns:a16="http://schemas.microsoft.com/office/drawing/2014/main" id="{DC97D162-C2A2-123D-4030-CD33724252F6}"/>
              </a:ext>
            </a:extLst>
          </p:cNvPr>
          <p:cNvSpPr txBox="1"/>
          <p:nvPr/>
        </p:nvSpPr>
        <p:spPr>
          <a:xfrm rot="21305198">
            <a:off x="6058422" y="3823868"/>
            <a:ext cx="1516991" cy="369332"/>
          </a:xfrm>
          <a:prstGeom prst="rect">
            <a:avLst/>
          </a:prstGeom>
          <a:noFill/>
        </p:spPr>
        <p:txBody>
          <a:bodyPr wrap="square">
            <a:spAutoFit/>
          </a:bodyPr>
          <a:lstStyle/>
          <a:p>
            <a:r>
              <a:rPr lang="en-US" b="1" dirty="0">
                <a:solidFill>
                  <a:srgbClr val="FF0000"/>
                </a:solidFill>
                <a:highlight>
                  <a:srgbClr val="FFFF00"/>
                </a:highlight>
              </a:rPr>
              <a:t>POSITRONS</a:t>
            </a:r>
          </a:p>
        </p:txBody>
      </p:sp>
      <p:cxnSp>
        <p:nvCxnSpPr>
          <p:cNvPr id="3" name="Straight Arrow Connector 2">
            <a:extLst>
              <a:ext uri="{FF2B5EF4-FFF2-40B4-BE49-F238E27FC236}">
                <a16:creationId xmlns:a16="http://schemas.microsoft.com/office/drawing/2014/main" id="{D8745A62-3887-799C-B170-3F82B999528A}"/>
              </a:ext>
            </a:extLst>
          </p:cNvPr>
          <p:cNvCxnSpPr>
            <a:cxnSpLocks/>
          </p:cNvCxnSpPr>
          <p:nvPr/>
        </p:nvCxnSpPr>
        <p:spPr>
          <a:xfrm>
            <a:off x="6597487" y="3170053"/>
            <a:ext cx="888017" cy="310445"/>
          </a:xfrm>
          <a:prstGeom prst="straightConnector1">
            <a:avLst/>
          </a:prstGeom>
          <a:ln w="76200">
            <a:solidFill>
              <a:srgbClr val="00B0F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F509288C-F460-6449-D7A9-9580EA4DFC91}"/>
              </a:ext>
            </a:extLst>
          </p:cNvPr>
          <p:cNvCxnSpPr>
            <a:cxnSpLocks/>
          </p:cNvCxnSpPr>
          <p:nvPr/>
        </p:nvCxnSpPr>
        <p:spPr>
          <a:xfrm flipV="1">
            <a:off x="1356491" y="3523726"/>
            <a:ext cx="2577334" cy="183845"/>
          </a:xfrm>
          <a:prstGeom prst="straightConnector1">
            <a:avLst/>
          </a:prstGeom>
          <a:ln w="76200">
            <a:solidFill>
              <a:srgbClr val="00B0F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EA17214D-B669-3E8F-5433-8108C06D1B2C}"/>
              </a:ext>
            </a:extLst>
          </p:cNvPr>
          <p:cNvSpPr txBox="1"/>
          <p:nvPr/>
        </p:nvSpPr>
        <p:spPr>
          <a:xfrm rot="18100357">
            <a:off x="4183014" y="2883222"/>
            <a:ext cx="1782065" cy="461665"/>
          </a:xfrm>
          <a:prstGeom prst="rect">
            <a:avLst/>
          </a:prstGeom>
          <a:noFill/>
        </p:spPr>
        <p:txBody>
          <a:bodyPr wrap="square">
            <a:spAutoFit/>
          </a:bodyPr>
          <a:lstStyle/>
          <a:p>
            <a:r>
              <a:rPr lang="en-US" sz="2400" b="1" dirty="0">
                <a:solidFill>
                  <a:srgbClr val="FF0000"/>
                </a:solidFill>
                <a:highlight>
                  <a:srgbClr val="FFFF00"/>
                </a:highlight>
              </a:rPr>
              <a:t>POSITRONS</a:t>
            </a:r>
          </a:p>
        </p:txBody>
      </p:sp>
      <p:sp>
        <p:nvSpPr>
          <p:cNvPr id="15" name="TextBox 14">
            <a:extLst>
              <a:ext uri="{FF2B5EF4-FFF2-40B4-BE49-F238E27FC236}">
                <a16:creationId xmlns:a16="http://schemas.microsoft.com/office/drawing/2014/main" id="{13334F86-95C0-AB0E-E48B-7F724A297E41}"/>
              </a:ext>
            </a:extLst>
          </p:cNvPr>
          <p:cNvSpPr txBox="1"/>
          <p:nvPr/>
        </p:nvSpPr>
        <p:spPr>
          <a:xfrm rot="21350017">
            <a:off x="1754125" y="3114054"/>
            <a:ext cx="1782065" cy="461665"/>
          </a:xfrm>
          <a:prstGeom prst="rect">
            <a:avLst/>
          </a:prstGeom>
          <a:noFill/>
        </p:spPr>
        <p:txBody>
          <a:bodyPr wrap="square">
            <a:spAutoFit/>
          </a:bodyPr>
          <a:lstStyle/>
          <a:p>
            <a:r>
              <a:rPr lang="en-US" sz="2400" b="1" dirty="0">
                <a:solidFill>
                  <a:srgbClr val="00B0F0"/>
                </a:solidFill>
                <a:highlight>
                  <a:srgbClr val="FFFF00"/>
                </a:highlight>
              </a:rPr>
              <a:t>ELECTRONS</a:t>
            </a:r>
          </a:p>
        </p:txBody>
      </p:sp>
      <p:sp>
        <p:nvSpPr>
          <p:cNvPr id="18" name="TextBox 17">
            <a:extLst>
              <a:ext uri="{FF2B5EF4-FFF2-40B4-BE49-F238E27FC236}">
                <a16:creationId xmlns:a16="http://schemas.microsoft.com/office/drawing/2014/main" id="{4E76880F-7055-C222-9528-D50DFDDCC56A}"/>
              </a:ext>
            </a:extLst>
          </p:cNvPr>
          <p:cNvSpPr txBox="1"/>
          <p:nvPr/>
        </p:nvSpPr>
        <p:spPr>
          <a:xfrm rot="1242297">
            <a:off x="6497603" y="2928267"/>
            <a:ext cx="1600438" cy="369332"/>
          </a:xfrm>
          <a:prstGeom prst="rect">
            <a:avLst/>
          </a:prstGeom>
          <a:noFill/>
        </p:spPr>
        <p:txBody>
          <a:bodyPr wrap="square">
            <a:spAutoFit/>
          </a:bodyPr>
          <a:lstStyle/>
          <a:p>
            <a:r>
              <a:rPr lang="en-US" b="1" dirty="0">
                <a:solidFill>
                  <a:srgbClr val="00B0F0"/>
                </a:solidFill>
                <a:highlight>
                  <a:srgbClr val="FFFF00"/>
                </a:highlight>
              </a:rPr>
              <a:t>ELECTRONS</a:t>
            </a:r>
          </a:p>
        </p:txBody>
      </p:sp>
    </p:spTree>
    <p:extLst>
      <p:ext uri="{BB962C8B-B14F-4D97-AF65-F5344CB8AC3E}">
        <p14:creationId xmlns:p14="http://schemas.microsoft.com/office/powerpoint/2010/main" val="122160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FAA40D-4E16-2467-B51D-EA7406A46BAD}"/>
              </a:ext>
            </a:extLst>
          </p:cNvPr>
          <p:cNvPicPr>
            <a:picLocks noChangeAspect="1"/>
          </p:cNvPicPr>
          <p:nvPr/>
        </p:nvPicPr>
        <p:blipFill>
          <a:blip r:embed="rId2"/>
          <a:stretch>
            <a:fillRect/>
          </a:stretch>
        </p:blipFill>
        <p:spPr>
          <a:xfrm>
            <a:off x="710945" y="1376262"/>
            <a:ext cx="10986784" cy="5389197"/>
          </a:xfrm>
          <a:prstGeom prst="rect">
            <a:avLst/>
          </a:prstGeom>
        </p:spPr>
      </p:pic>
      <p:sp>
        <p:nvSpPr>
          <p:cNvPr id="2" name="Title 1">
            <a:extLst>
              <a:ext uri="{FF2B5EF4-FFF2-40B4-BE49-F238E27FC236}">
                <a16:creationId xmlns:a16="http://schemas.microsoft.com/office/drawing/2014/main" id="{2B35324A-2E0C-4745-9D18-0AE8A73BE529}"/>
              </a:ext>
            </a:extLst>
          </p:cNvPr>
          <p:cNvSpPr>
            <a:spLocks noGrp="1"/>
          </p:cNvSpPr>
          <p:nvPr>
            <p:ph type="title"/>
          </p:nvPr>
        </p:nvSpPr>
        <p:spPr/>
        <p:txBody>
          <a:bodyPr/>
          <a:lstStyle/>
          <a:p>
            <a:r>
              <a:rPr lang="en-US" dirty="0"/>
              <a:t>1- Layout of the New LERF to NL</a:t>
            </a:r>
          </a:p>
        </p:txBody>
      </p:sp>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7</a:t>
            </a:fld>
            <a:endParaRPr lang="en-US" dirty="0"/>
          </a:p>
        </p:txBody>
      </p:sp>
      <p:sp>
        <p:nvSpPr>
          <p:cNvPr id="31" name="Footer Placeholder 3">
            <a:extLst>
              <a:ext uri="{FF2B5EF4-FFF2-40B4-BE49-F238E27FC236}">
                <a16:creationId xmlns:a16="http://schemas.microsoft.com/office/drawing/2014/main" id="{EFF3C8D1-A51C-4853-A5BE-C2D0E0B5A5A8}"/>
              </a:ext>
            </a:extLst>
          </p:cNvPr>
          <p:cNvSpPr>
            <a:spLocks noGrp="1"/>
          </p:cNvSpPr>
          <p:nvPr>
            <p:ph type="ftr" sz="quarter" idx="11"/>
          </p:nvPr>
        </p:nvSpPr>
        <p:spPr>
          <a:xfrm>
            <a:off x="639894" y="777547"/>
            <a:ext cx="11163485" cy="591912"/>
          </a:xfrm>
        </p:spPr>
        <p:txBody>
          <a:bodyPr/>
          <a:lstStyle/>
          <a:p>
            <a:pPr marL="171450" indent="-171450">
              <a:buFont typeface="Wingdings" panose="05000000000000000000" pitchFamily="2" charset="2"/>
              <a:buChar char="Ø"/>
            </a:pPr>
            <a:r>
              <a:rPr lang="en-US" dirty="0">
                <a:latin typeface="Arial" panose="020B0604020202020204" pitchFamily="34" charset="0"/>
              </a:rPr>
              <a:t>Double Bend Achromat cell is optimized to stay clear of the inner wall by </a:t>
            </a:r>
            <a:r>
              <a:rPr lang="en-US" dirty="0">
                <a:solidFill>
                  <a:schemeClr val="accent1"/>
                </a:solidFill>
                <a:latin typeface="Arial" panose="020B0604020202020204" pitchFamily="34" charset="0"/>
              </a:rPr>
              <a:t>at least 30 cm or more (nearest with the beam pipe, more clearance when there are magnets</a:t>
            </a:r>
            <a:r>
              <a:rPr lang="en-US" dirty="0">
                <a:latin typeface="Arial" panose="020B0604020202020204" pitchFamily="34" charset="0"/>
              </a:rPr>
              <a:t>).</a:t>
            </a:r>
            <a:endParaRPr lang="en-US" dirty="0">
              <a:solidFill>
                <a:srgbClr val="00B050"/>
              </a:solidFill>
            </a:endParaRPr>
          </a:p>
        </p:txBody>
      </p:sp>
      <p:pic>
        <p:nvPicPr>
          <p:cNvPr id="9" name="Picture 8">
            <a:extLst>
              <a:ext uri="{FF2B5EF4-FFF2-40B4-BE49-F238E27FC236}">
                <a16:creationId xmlns:a16="http://schemas.microsoft.com/office/drawing/2014/main" id="{A7607F66-0B42-E398-A2AE-6134844F1E2B}"/>
              </a:ext>
            </a:extLst>
          </p:cNvPr>
          <p:cNvPicPr>
            <a:picLocks noChangeAspect="1"/>
          </p:cNvPicPr>
          <p:nvPr/>
        </p:nvPicPr>
        <p:blipFill>
          <a:blip r:embed="rId3"/>
          <a:stretch>
            <a:fillRect/>
          </a:stretch>
        </p:blipFill>
        <p:spPr>
          <a:xfrm>
            <a:off x="1988380" y="2772258"/>
            <a:ext cx="4578004" cy="2253861"/>
          </a:xfrm>
          <a:prstGeom prst="rect">
            <a:avLst/>
          </a:prstGeom>
        </p:spPr>
      </p:pic>
      <p:pic>
        <p:nvPicPr>
          <p:cNvPr id="12" name="Picture 11">
            <a:extLst>
              <a:ext uri="{FF2B5EF4-FFF2-40B4-BE49-F238E27FC236}">
                <a16:creationId xmlns:a16="http://schemas.microsoft.com/office/drawing/2014/main" id="{81548C12-2760-B95D-F200-F40AE45CD8C8}"/>
              </a:ext>
            </a:extLst>
          </p:cNvPr>
          <p:cNvPicPr>
            <a:picLocks noChangeAspect="1"/>
          </p:cNvPicPr>
          <p:nvPr/>
        </p:nvPicPr>
        <p:blipFill>
          <a:blip r:embed="rId4"/>
          <a:stretch>
            <a:fillRect/>
          </a:stretch>
        </p:blipFill>
        <p:spPr>
          <a:xfrm>
            <a:off x="7384879" y="3917370"/>
            <a:ext cx="4145315" cy="2032018"/>
          </a:xfrm>
          <a:prstGeom prst="rect">
            <a:avLst/>
          </a:prstGeom>
        </p:spPr>
      </p:pic>
      <p:sp>
        <p:nvSpPr>
          <p:cNvPr id="17" name="TextBox 16">
            <a:extLst>
              <a:ext uri="{FF2B5EF4-FFF2-40B4-BE49-F238E27FC236}">
                <a16:creationId xmlns:a16="http://schemas.microsoft.com/office/drawing/2014/main" id="{161ED4E4-8E44-E3FD-1DFF-137C8E6169F1}"/>
              </a:ext>
            </a:extLst>
          </p:cNvPr>
          <p:cNvSpPr txBox="1"/>
          <p:nvPr/>
        </p:nvSpPr>
        <p:spPr>
          <a:xfrm>
            <a:off x="6441775" y="6617461"/>
            <a:ext cx="559769" cy="307777"/>
          </a:xfrm>
          <a:prstGeom prst="rect">
            <a:avLst/>
          </a:prstGeom>
          <a:noFill/>
        </p:spPr>
        <p:txBody>
          <a:bodyPr wrap="none" rtlCol="0">
            <a:spAutoFit/>
          </a:bodyPr>
          <a:lstStyle/>
          <a:p>
            <a:r>
              <a:rPr lang="en-US" sz="1400" dirty="0"/>
              <a:t>Z [m]</a:t>
            </a:r>
          </a:p>
        </p:txBody>
      </p:sp>
      <p:sp>
        <p:nvSpPr>
          <p:cNvPr id="18" name="TextBox 17">
            <a:extLst>
              <a:ext uri="{FF2B5EF4-FFF2-40B4-BE49-F238E27FC236}">
                <a16:creationId xmlns:a16="http://schemas.microsoft.com/office/drawing/2014/main" id="{1611C2D3-3C82-9749-9AB5-082A79F719F2}"/>
              </a:ext>
            </a:extLst>
          </p:cNvPr>
          <p:cNvSpPr txBox="1"/>
          <p:nvPr/>
        </p:nvSpPr>
        <p:spPr>
          <a:xfrm rot="16200000">
            <a:off x="116776" y="3695173"/>
            <a:ext cx="569387" cy="307777"/>
          </a:xfrm>
          <a:prstGeom prst="rect">
            <a:avLst/>
          </a:prstGeom>
          <a:noFill/>
        </p:spPr>
        <p:txBody>
          <a:bodyPr wrap="none" rtlCol="0">
            <a:spAutoFit/>
          </a:bodyPr>
          <a:lstStyle/>
          <a:p>
            <a:r>
              <a:rPr lang="en-US" sz="1400" dirty="0"/>
              <a:t>X [m]</a:t>
            </a:r>
          </a:p>
        </p:txBody>
      </p:sp>
      <p:pic>
        <p:nvPicPr>
          <p:cNvPr id="13" name="Picture 12">
            <a:extLst>
              <a:ext uri="{FF2B5EF4-FFF2-40B4-BE49-F238E27FC236}">
                <a16:creationId xmlns:a16="http://schemas.microsoft.com/office/drawing/2014/main" id="{B6AA3FA3-3792-C399-D1CA-30ED659E3DAB}"/>
              </a:ext>
            </a:extLst>
          </p:cNvPr>
          <p:cNvPicPr>
            <a:picLocks noChangeAspect="1"/>
          </p:cNvPicPr>
          <p:nvPr/>
        </p:nvPicPr>
        <p:blipFill>
          <a:blip r:embed="rId5"/>
          <a:stretch>
            <a:fillRect/>
          </a:stretch>
        </p:blipFill>
        <p:spPr>
          <a:xfrm>
            <a:off x="7001544" y="1538680"/>
            <a:ext cx="4578005" cy="2241744"/>
          </a:xfrm>
          <a:prstGeom prst="rect">
            <a:avLst/>
          </a:prstGeom>
        </p:spPr>
      </p:pic>
      <p:cxnSp>
        <p:nvCxnSpPr>
          <p:cNvPr id="4" name="Straight Arrow Connector 3">
            <a:extLst>
              <a:ext uri="{FF2B5EF4-FFF2-40B4-BE49-F238E27FC236}">
                <a16:creationId xmlns:a16="http://schemas.microsoft.com/office/drawing/2014/main" id="{4BA6F84A-7437-E616-C95E-AE48DDC851C3}"/>
              </a:ext>
            </a:extLst>
          </p:cNvPr>
          <p:cNvCxnSpPr>
            <a:cxnSpLocks/>
          </p:cNvCxnSpPr>
          <p:nvPr/>
        </p:nvCxnSpPr>
        <p:spPr>
          <a:xfrm flipV="1">
            <a:off x="3390900" y="5663673"/>
            <a:ext cx="3993979" cy="28571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3E106D7-EC28-5829-EB6B-41B5778524AF}"/>
              </a:ext>
            </a:extLst>
          </p:cNvPr>
          <p:cNvSpPr/>
          <p:nvPr/>
        </p:nvSpPr>
        <p:spPr>
          <a:xfrm>
            <a:off x="2238375" y="5913028"/>
            <a:ext cx="1152525" cy="289040"/>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A18CF54-1067-522D-2CF0-A1E131BE7A6B}"/>
              </a:ext>
            </a:extLst>
          </p:cNvPr>
          <p:cNvCxnSpPr>
            <a:cxnSpLocks/>
          </p:cNvCxnSpPr>
          <p:nvPr/>
        </p:nvCxnSpPr>
        <p:spPr>
          <a:xfrm>
            <a:off x="1450054" y="4063352"/>
            <a:ext cx="538326" cy="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70AE111-6CA5-C776-EC0B-BE299162AC7F}"/>
              </a:ext>
            </a:extLst>
          </p:cNvPr>
          <p:cNvSpPr/>
          <p:nvPr/>
        </p:nvSpPr>
        <p:spPr>
          <a:xfrm>
            <a:off x="1050004" y="3429000"/>
            <a:ext cx="400050" cy="1209675"/>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B0E925F-23B0-42F9-7143-AEF13533E8BE}"/>
              </a:ext>
            </a:extLst>
          </p:cNvPr>
          <p:cNvCxnSpPr>
            <a:cxnSpLocks/>
            <a:stCxn id="24" idx="3"/>
          </p:cNvCxnSpPr>
          <p:nvPr/>
        </p:nvCxnSpPr>
        <p:spPr>
          <a:xfrm>
            <a:off x="3701990" y="1980673"/>
            <a:ext cx="3299554" cy="2634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867B9F-9300-26EB-BBF5-9055BBAA16C6}"/>
              </a:ext>
            </a:extLst>
          </p:cNvPr>
          <p:cNvSpPr/>
          <p:nvPr/>
        </p:nvSpPr>
        <p:spPr>
          <a:xfrm>
            <a:off x="2477145" y="1704977"/>
            <a:ext cx="1224845" cy="551391"/>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44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par>
                                <p:cTn id="28" presetID="22" presetClass="entr" presetSubtype="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0DC4DB-0FED-1B45-5825-E3DCC14536A9}"/>
              </a:ext>
            </a:extLst>
          </p:cNvPr>
          <p:cNvPicPr>
            <a:picLocks noChangeAspect="1"/>
          </p:cNvPicPr>
          <p:nvPr/>
        </p:nvPicPr>
        <p:blipFill>
          <a:blip r:embed="rId2"/>
          <a:stretch>
            <a:fillRect/>
          </a:stretch>
        </p:blipFill>
        <p:spPr>
          <a:xfrm>
            <a:off x="0" y="1387618"/>
            <a:ext cx="11925731" cy="4813491"/>
          </a:xfrm>
          <a:prstGeom prst="rect">
            <a:avLst/>
          </a:prstGeom>
        </p:spPr>
      </p:pic>
      <p:sp>
        <p:nvSpPr>
          <p:cNvPr id="2" name="Title 1">
            <a:extLst>
              <a:ext uri="{FF2B5EF4-FFF2-40B4-BE49-F238E27FC236}">
                <a16:creationId xmlns:a16="http://schemas.microsoft.com/office/drawing/2014/main" id="{2B35324A-2E0C-4745-9D18-0AE8A73BE529}"/>
              </a:ext>
            </a:extLst>
          </p:cNvPr>
          <p:cNvSpPr>
            <a:spLocks noGrp="1"/>
          </p:cNvSpPr>
          <p:nvPr>
            <p:ph type="title"/>
          </p:nvPr>
        </p:nvSpPr>
        <p:spPr/>
        <p:txBody>
          <a:bodyPr/>
          <a:lstStyle/>
          <a:p>
            <a:r>
              <a:rPr lang="en-US" dirty="0"/>
              <a:t>1- Layout of the New LERF to NL – </a:t>
            </a:r>
            <a:r>
              <a:rPr lang="en-US" dirty="0">
                <a:solidFill>
                  <a:srgbClr val="00B050"/>
                </a:solidFill>
              </a:rPr>
              <a:t>MERGER</a:t>
            </a:r>
          </a:p>
        </p:txBody>
      </p:sp>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8</a:t>
            </a:fld>
            <a:endParaRPr lang="en-US" dirty="0"/>
          </a:p>
        </p:txBody>
      </p:sp>
      <p:sp>
        <p:nvSpPr>
          <p:cNvPr id="31" name="Footer Placeholder 3">
            <a:extLst>
              <a:ext uri="{FF2B5EF4-FFF2-40B4-BE49-F238E27FC236}">
                <a16:creationId xmlns:a16="http://schemas.microsoft.com/office/drawing/2014/main" id="{EFF3C8D1-A51C-4853-A5BE-C2D0E0B5A5A8}"/>
              </a:ext>
            </a:extLst>
          </p:cNvPr>
          <p:cNvSpPr>
            <a:spLocks noGrp="1"/>
          </p:cNvSpPr>
          <p:nvPr>
            <p:ph type="ftr" sz="quarter" idx="11"/>
          </p:nvPr>
        </p:nvSpPr>
        <p:spPr>
          <a:xfrm>
            <a:off x="639894" y="728029"/>
            <a:ext cx="11285837" cy="739689"/>
          </a:xfrm>
        </p:spPr>
        <p:txBody>
          <a:bodyPr/>
          <a:lstStyle/>
          <a:p>
            <a:pPr marL="171450" indent="-171450">
              <a:buFont typeface="Arial" panose="020B0604020202020204" pitchFamily="34" charset="0"/>
              <a:buChar char="•"/>
            </a:pPr>
            <a:r>
              <a:rPr lang="en-US" dirty="0"/>
              <a:t>The transport line would be suspended from the ceiling, TL is descending to the NL level when it goes near the CEBAF. </a:t>
            </a:r>
          </a:p>
          <a:p>
            <a:pPr marL="171450" indent="-171450">
              <a:buFont typeface="Arial" panose="020B0604020202020204" pitchFamily="34" charset="0"/>
              <a:buChar char="•"/>
            </a:pPr>
            <a:r>
              <a:rPr lang="en-US" dirty="0"/>
              <a:t>The tunnel would not be blocked, yet the machine to outer wall clearance would be 4-feet (i.e. 1.22 meters)</a:t>
            </a:r>
          </a:p>
          <a:p>
            <a:pPr marL="171450" indent="-171450">
              <a:buFont typeface="Arial" panose="020B0604020202020204" pitchFamily="34" charset="0"/>
              <a:buChar char="•"/>
            </a:pPr>
            <a:r>
              <a:rPr lang="en-US" dirty="0">
                <a:solidFill>
                  <a:srgbClr val="FF0000"/>
                </a:solidFill>
              </a:rPr>
              <a:t>123 MeV positron transfer line is also the possible future 650 MeV electron transfer line (bipolar power supplies.)</a:t>
            </a:r>
          </a:p>
        </p:txBody>
      </p:sp>
      <p:pic>
        <p:nvPicPr>
          <p:cNvPr id="12" name="Picture 11">
            <a:extLst>
              <a:ext uri="{FF2B5EF4-FFF2-40B4-BE49-F238E27FC236}">
                <a16:creationId xmlns:a16="http://schemas.microsoft.com/office/drawing/2014/main" id="{92B9D294-8C5D-5091-28C3-671F1130C9B8}"/>
              </a:ext>
            </a:extLst>
          </p:cNvPr>
          <p:cNvPicPr>
            <a:picLocks noChangeAspect="1"/>
          </p:cNvPicPr>
          <p:nvPr/>
        </p:nvPicPr>
        <p:blipFill>
          <a:blip r:embed="rId3"/>
          <a:stretch>
            <a:fillRect/>
          </a:stretch>
        </p:blipFill>
        <p:spPr>
          <a:xfrm>
            <a:off x="3036623" y="2218905"/>
            <a:ext cx="5636678" cy="2277482"/>
          </a:xfrm>
          <a:prstGeom prst="rect">
            <a:avLst/>
          </a:prstGeom>
        </p:spPr>
      </p:pic>
      <p:sp>
        <p:nvSpPr>
          <p:cNvPr id="15" name="TextBox 14">
            <a:extLst>
              <a:ext uri="{FF2B5EF4-FFF2-40B4-BE49-F238E27FC236}">
                <a16:creationId xmlns:a16="http://schemas.microsoft.com/office/drawing/2014/main" id="{CFA5D8C4-5C76-2746-5953-3B5E54AF18E5}"/>
              </a:ext>
            </a:extLst>
          </p:cNvPr>
          <p:cNvSpPr txBox="1"/>
          <p:nvPr/>
        </p:nvSpPr>
        <p:spPr>
          <a:xfrm>
            <a:off x="5962865" y="3592740"/>
            <a:ext cx="2480475" cy="830997"/>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rgbClr val="7030A0"/>
                </a:solidFill>
              </a:rPr>
              <a:t>Vertical Descend from the tunnel ceiling to the Linac Level</a:t>
            </a:r>
          </a:p>
        </p:txBody>
      </p:sp>
      <p:sp>
        <p:nvSpPr>
          <p:cNvPr id="11" name="Left Brace 10">
            <a:extLst>
              <a:ext uri="{FF2B5EF4-FFF2-40B4-BE49-F238E27FC236}">
                <a16:creationId xmlns:a16="http://schemas.microsoft.com/office/drawing/2014/main" id="{70708E33-1F4E-1E24-48A9-73AA6CD56543}"/>
              </a:ext>
            </a:extLst>
          </p:cNvPr>
          <p:cNvSpPr/>
          <p:nvPr/>
        </p:nvSpPr>
        <p:spPr>
          <a:xfrm rot="16200000">
            <a:off x="6819974" y="3042033"/>
            <a:ext cx="220505" cy="1040528"/>
          </a:xfrm>
          <a:prstGeom prst="lef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E0CC4EB-F5AD-5A64-4A8E-4D5387E809B4}"/>
              </a:ext>
            </a:extLst>
          </p:cNvPr>
          <p:cNvCxnSpPr>
            <a:cxnSpLocks/>
          </p:cNvCxnSpPr>
          <p:nvPr/>
        </p:nvCxnSpPr>
        <p:spPr>
          <a:xfrm>
            <a:off x="3295650" y="1929865"/>
            <a:ext cx="942975" cy="49190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1B2DB64-758D-88E2-21E4-F7AE8E247F91}"/>
              </a:ext>
            </a:extLst>
          </p:cNvPr>
          <p:cNvSpPr/>
          <p:nvPr/>
        </p:nvSpPr>
        <p:spPr>
          <a:xfrm>
            <a:off x="2486025" y="1800225"/>
            <a:ext cx="809625" cy="289040"/>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63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a:xfrm>
            <a:off x="5738562" y="6467336"/>
            <a:ext cx="714877" cy="303364"/>
          </a:xfrm>
        </p:spPr>
        <p:txBody>
          <a:bodyPr/>
          <a:lstStyle/>
          <a:p>
            <a:r>
              <a:rPr lang="en-US"/>
              <a:t>7</a:t>
            </a:r>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368215" y="0"/>
            <a:ext cx="11739963" cy="654385"/>
          </a:xfrm>
        </p:spPr>
        <p:txBody>
          <a:bodyPr>
            <a:normAutofit fontScale="90000"/>
          </a:bodyPr>
          <a:lstStyle/>
          <a:p>
            <a:r>
              <a:rPr lang="en-US" dirty="0"/>
              <a:t>Pol. e</a:t>
            </a:r>
            <a:r>
              <a:rPr lang="en-US" baseline="30000" dirty="0"/>
              <a:t>+</a:t>
            </a:r>
            <a:r>
              <a:rPr lang="en-US" dirty="0"/>
              <a:t> Injector Ongoing works: </a:t>
            </a:r>
            <a:r>
              <a:rPr lang="en-US" dirty="0">
                <a:solidFill>
                  <a:srgbClr val="0070C0"/>
                </a:solidFill>
              </a:rPr>
              <a:t>mA </a:t>
            </a:r>
            <a:r>
              <a:rPr lang="en-US" dirty="0">
                <a:solidFill>
                  <a:srgbClr val="0070C0"/>
                </a:solidFill>
                <a:latin typeface="Arial" panose="020B0604020202020204" pitchFamily="34" charset="0"/>
              </a:rPr>
              <a:t>e</a:t>
            </a:r>
            <a:r>
              <a:rPr lang="en-US" baseline="30000" dirty="0">
                <a:solidFill>
                  <a:srgbClr val="0070C0"/>
                </a:solidFill>
                <a:latin typeface="Arial" panose="020B0604020202020204" pitchFamily="34" charset="0"/>
              </a:rPr>
              <a:t>‒</a:t>
            </a:r>
            <a:r>
              <a:rPr lang="en-US" dirty="0">
                <a:solidFill>
                  <a:srgbClr val="0070C0"/>
                </a:solidFill>
                <a:latin typeface="Arial" panose="020B0604020202020204" pitchFamily="34" charset="0"/>
              </a:rPr>
              <a:t> Source, </a:t>
            </a:r>
            <a:r>
              <a:rPr lang="en-US" dirty="0">
                <a:solidFill>
                  <a:srgbClr val="00B050"/>
                </a:solidFill>
                <a:latin typeface="Arial" panose="020B0604020202020204" pitchFamily="34" charset="0"/>
              </a:rPr>
              <a:t>High Power Targets</a:t>
            </a:r>
            <a:r>
              <a:rPr lang="en-US" dirty="0">
                <a:solidFill>
                  <a:srgbClr val="0070C0"/>
                </a:solidFill>
                <a:latin typeface="Arial" panose="020B0604020202020204" pitchFamily="34" charset="0"/>
              </a:rPr>
              <a:t>, </a:t>
            </a:r>
            <a:r>
              <a:rPr lang="en-US" dirty="0">
                <a:solidFill>
                  <a:srgbClr val="7030A0"/>
                </a:solidFill>
                <a:latin typeface="Arial" panose="020B0604020202020204" pitchFamily="34" charset="0"/>
              </a:rPr>
              <a:t>Capture Cavity</a:t>
            </a:r>
            <a:endParaRPr lang="en-US" dirty="0">
              <a:solidFill>
                <a:srgbClr val="7030A0"/>
              </a:solidFill>
            </a:endParaRPr>
          </a:p>
        </p:txBody>
      </p:sp>
      <p:sp>
        <p:nvSpPr>
          <p:cNvPr id="39" name="TextBox 38">
            <a:extLst>
              <a:ext uri="{FF2B5EF4-FFF2-40B4-BE49-F238E27FC236}">
                <a16:creationId xmlns:a16="http://schemas.microsoft.com/office/drawing/2014/main" id="{141C8150-4738-43BB-9824-561D1E825B1B}"/>
              </a:ext>
            </a:extLst>
          </p:cNvPr>
          <p:cNvSpPr txBox="1"/>
          <p:nvPr/>
        </p:nvSpPr>
        <p:spPr>
          <a:xfrm>
            <a:off x="323288" y="1082798"/>
            <a:ext cx="2987932" cy="1354217"/>
          </a:xfrm>
          <a:prstGeom prst="rect">
            <a:avLst/>
          </a:prstGeom>
          <a:noFill/>
        </p:spPr>
        <p:txBody>
          <a:bodyPr wrap="square" rtlCol="0">
            <a:spAutoFit/>
          </a:bodyPr>
          <a:lstStyle/>
          <a:p>
            <a:pPr>
              <a:spcAft>
                <a:spcPts val="600"/>
              </a:spcAft>
            </a:pPr>
            <a:r>
              <a:rPr lang="en-US" b="1">
                <a:latin typeface="Arial" panose="020B0604020202020204" pitchFamily="34" charset="0"/>
                <a:cs typeface="Arial" panose="020B0604020202020204" pitchFamily="34" charset="0"/>
              </a:rPr>
              <a:t>Conceptual Development</a:t>
            </a:r>
            <a:endParaRPr lang="en-US">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a:latin typeface="Arial" panose="020B0604020202020204" pitchFamily="34" charset="0"/>
                <a:cs typeface="Arial" panose="020B0604020202020204" pitchFamily="34" charset="0"/>
              </a:rPr>
              <a:t>Improve design of e</a:t>
            </a:r>
            <a:r>
              <a:rPr lang="en-US" baseline="3000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injector</a:t>
            </a:r>
          </a:p>
          <a:p>
            <a:pPr marL="285750" indent="-285750">
              <a:spcAft>
                <a:spcPts val="300"/>
              </a:spcAft>
              <a:buFont typeface="Arial" panose="020B0604020202020204" pitchFamily="34" charset="0"/>
              <a:buChar char="•"/>
            </a:pPr>
            <a:r>
              <a:rPr lang="en-US">
                <a:latin typeface="Arial" panose="020B0604020202020204" pitchFamily="34" charset="0"/>
                <a:cs typeface="Arial" panose="020B0604020202020204" pitchFamily="34" charset="0"/>
              </a:rPr>
              <a:t>Develop </a:t>
            </a:r>
            <a:r>
              <a:rPr lang="en-US" err="1">
                <a:latin typeface="Arial" panose="020B0604020202020204" pitchFamily="34" charset="0"/>
                <a:cs typeface="Arial" panose="020B0604020202020204" pitchFamily="34" charset="0"/>
              </a:rPr>
              <a:t>pCDR</a:t>
            </a: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46797EB-4FBE-4ADE-A919-66228ACF67C9}"/>
              </a:ext>
            </a:extLst>
          </p:cNvPr>
          <p:cNvPicPr>
            <a:picLocks noChangeAspect="1"/>
          </p:cNvPicPr>
          <p:nvPr/>
        </p:nvPicPr>
        <p:blipFill>
          <a:blip r:embed="rId2"/>
          <a:stretch>
            <a:fillRect/>
          </a:stretch>
        </p:blipFill>
        <p:spPr>
          <a:xfrm>
            <a:off x="6159887" y="902614"/>
            <a:ext cx="1887241" cy="2004455"/>
          </a:xfrm>
          <a:prstGeom prst="rect">
            <a:avLst/>
          </a:prstGeom>
        </p:spPr>
      </p:pic>
      <p:sp>
        <p:nvSpPr>
          <p:cNvPr id="34" name="TextBox 33">
            <a:extLst>
              <a:ext uri="{FF2B5EF4-FFF2-40B4-BE49-F238E27FC236}">
                <a16:creationId xmlns:a16="http://schemas.microsoft.com/office/drawing/2014/main" id="{8BF05A8F-244D-4813-BB09-DCD636B9C794}"/>
              </a:ext>
            </a:extLst>
          </p:cNvPr>
          <p:cNvSpPr txBox="1"/>
          <p:nvPr/>
        </p:nvSpPr>
        <p:spPr>
          <a:xfrm>
            <a:off x="3390225" y="1162292"/>
            <a:ext cx="2887699" cy="12311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a:solidFill>
                  <a:srgbClr val="0070C0"/>
                </a:solidFill>
                <a:latin typeface="Arial" panose="020B0604020202020204" pitchFamily="34" charset="0"/>
                <a:cs typeface="Arial" panose="020B0604020202020204" pitchFamily="34" charset="0"/>
              </a:rPr>
              <a:t>High current e</a:t>
            </a:r>
            <a:r>
              <a:rPr lang="en-US" sz="1600" baseline="30000">
                <a:solidFill>
                  <a:srgbClr val="0070C0"/>
                </a:solidFill>
                <a:latin typeface="Arial" panose="020B0604020202020204" pitchFamily="34" charset="0"/>
              </a:rPr>
              <a:t>‒ </a:t>
            </a:r>
            <a:r>
              <a:rPr lang="en-US" sz="1600">
                <a:solidFill>
                  <a:srgbClr val="0070C0"/>
                </a:solidFill>
                <a:latin typeface="Arial" panose="020B0604020202020204" pitchFamily="34" charset="0"/>
              </a:rPr>
              <a:t>source</a:t>
            </a:r>
            <a:br>
              <a:rPr lang="en-US" sz="1600">
                <a:solidFill>
                  <a:srgbClr val="0070C0"/>
                </a:solidFill>
                <a:latin typeface="Arial" panose="020B0604020202020204" pitchFamily="34" charset="0"/>
              </a:rPr>
            </a:br>
            <a:r>
              <a:rPr lang="en-US" sz="1600">
                <a:solidFill>
                  <a:srgbClr val="0070C0"/>
                </a:solidFill>
                <a:latin typeface="Arial" panose="020B0604020202020204" pitchFamily="34" charset="0"/>
              </a:rPr>
              <a:t>(&lt;10 mA @ 10 MeV)</a:t>
            </a:r>
            <a:endParaRPr lang="en-US" sz="1600">
              <a:solidFill>
                <a:srgbClr val="0070C0"/>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600">
                <a:solidFill>
                  <a:srgbClr val="0070C0"/>
                </a:solidFill>
                <a:latin typeface="Arial" panose="020B0604020202020204" pitchFamily="34" charset="0"/>
                <a:cs typeface="Arial" panose="020B0604020202020204" pitchFamily="34" charset="0"/>
              </a:rPr>
              <a:t>Up to 90% polarization</a:t>
            </a:r>
          </a:p>
          <a:p>
            <a:pPr marL="285750" indent="-285750">
              <a:spcAft>
                <a:spcPts val="600"/>
              </a:spcAft>
              <a:buFont typeface="Arial" panose="020B0604020202020204" pitchFamily="34" charset="0"/>
              <a:buChar char="•"/>
            </a:pPr>
            <a:r>
              <a:rPr lang="en-US" sz="1600">
                <a:solidFill>
                  <a:srgbClr val="0070C0"/>
                </a:solidFill>
                <a:latin typeface="Arial" panose="020B0604020202020204" pitchFamily="34" charset="0"/>
                <a:cs typeface="Arial" panose="020B0604020202020204" pitchFamily="34" charset="0"/>
              </a:rPr>
              <a:t>Long life time</a:t>
            </a:r>
            <a:endParaRPr lang="en-US" sz="1400">
              <a:solidFill>
                <a:srgbClr val="0070C0"/>
              </a:solidFill>
              <a:latin typeface="Arial" panose="020B0604020202020204" pitchFamily="34" charset="0"/>
              <a:cs typeface="Arial" panose="020B0604020202020204" pitchFamily="34" charset="0"/>
            </a:endParaRPr>
          </a:p>
        </p:txBody>
      </p:sp>
      <p:pic>
        <p:nvPicPr>
          <p:cNvPr id="28" name="Graphic 27">
            <a:extLst>
              <a:ext uri="{FF2B5EF4-FFF2-40B4-BE49-F238E27FC236}">
                <a16:creationId xmlns:a16="http://schemas.microsoft.com/office/drawing/2014/main" id="{A46CFC72-1C2D-4754-A6C8-B3C9ACA22A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531" y="3062646"/>
            <a:ext cx="8077061" cy="3327079"/>
          </a:xfrm>
          <a:prstGeom prst="rect">
            <a:avLst/>
          </a:prstGeom>
        </p:spPr>
      </p:pic>
      <p:sp>
        <p:nvSpPr>
          <p:cNvPr id="3" name="Rectangle 2">
            <a:extLst>
              <a:ext uri="{FF2B5EF4-FFF2-40B4-BE49-F238E27FC236}">
                <a16:creationId xmlns:a16="http://schemas.microsoft.com/office/drawing/2014/main" id="{12A14242-C213-4DC9-A996-A38E0DF0A3C7}"/>
              </a:ext>
            </a:extLst>
          </p:cNvPr>
          <p:cNvSpPr/>
          <p:nvPr/>
        </p:nvSpPr>
        <p:spPr>
          <a:xfrm>
            <a:off x="6372159" y="3039785"/>
            <a:ext cx="1395161" cy="274247"/>
          </a:xfrm>
          <a:prstGeom prst="rect">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EDB836-3BB1-479D-A789-55A29A5F2A2A}"/>
              </a:ext>
            </a:extLst>
          </p:cNvPr>
          <p:cNvSpPr/>
          <p:nvPr/>
        </p:nvSpPr>
        <p:spPr>
          <a:xfrm>
            <a:off x="1458716" y="6199225"/>
            <a:ext cx="888999" cy="213360"/>
          </a:xfrm>
          <a:prstGeom prst="rect">
            <a:avLst/>
          </a:prstGeom>
          <a:solidFill>
            <a:srgbClr val="7030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EF5310-CFCE-414F-8341-2B768BF914F0}"/>
              </a:ext>
            </a:extLst>
          </p:cNvPr>
          <p:cNvSpPr/>
          <p:nvPr/>
        </p:nvSpPr>
        <p:spPr>
          <a:xfrm>
            <a:off x="867912" y="5818632"/>
            <a:ext cx="493777" cy="593953"/>
          </a:xfrm>
          <a:prstGeom prst="rect">
            <a:avLst/>
          </a:prstGeom>
          <a:solidFill>
            <a:srgbClr val="00800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F163F-470E-475C-939F-D24ACBBFFB4A}"/>
              </a:ext>
            </a:extLst>
          </p:cNvPr>
          <p:cNvSpPr/>
          <p:nvPr/>
        </p:nvSpPr>
        <p:spPr>
          <a:xfrm rot="20552803">
            <a:off x="5825717" y="3825650"/>
            <a:ext cx="822185" cy="28862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000"/>
              </a:solidFill>
            </a:endParaRPr>
          </a:p>
        </p:txBody>
      </p:sp>
      <p:sp>
        <p:nvSpPr>
          <p:cNvPr id="37" name="Rectangle 36">
            <a:extLst>
              <a:ext uri="{FF2B5EF4-FFF2-40B4-BE49-F238E27FC236}">
                <a16:creationId xmlns:a16="http://schemas.microsoft.com/office/drawing/2014/main" id="{18C860A4-E920-473A-A156-834681EDE290}"/>
              </a:ext>
            </a:extLst>
          </p:cNvPr>
          <p:cNvSpPr/>
          <p:nvPr/>
        </p:nvSpPr>
        <p:spPr>
          <a:xfrm>
            <a:off x="5148870" y="4378283"/>
            <a:ext cx="1523389" cy="400110"/>
          </a:xfrm>
          <a:prstGeom prst="rect">
            <a:avLst/>
          </a:prstGeom>
          <a:solidFill>
            <a:srgbClr val="92D050">
              <a:alpha val="50000"/>
            </a:srgbClr>
          </a:solidFill>
        </p:spPr>
        <p:txBody>
          <a:bodyPr wrap="square" lIns="0" tIns="0" rIns="0" bIns="0">
            <a:spAutoFit/>
          </a:bodyPr>
          <a:lstStyle/>
          <a:p>
            <a:pPr algn="ctr"/>
            <a:r>
              <a:rPr lang="en-US" sz="1300">
                <a:latin typeface="Arial" panose="020B0604020202020204" pitchFamily="34" charset="0"/>
                <a:cs typeface="Arial" panose="020B0604020202020204" pitchFamily="34" charset="0"/>
              </a:rPr>
              <a:t>Liquid Metal Target</a:t>
            </a:r>
            <a:br>
              <a:rPr lang="en-US" sz="13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Test Area</a:t>
            </a:r>
            <a:endParaRPr lang="en-US" sz="1300"/>
          </a:p>
        </p:txBody>
      </p:sp>
      <p:cxnSp>
        <p:nvCxnSpPr>
          <p:cNvPr id="40" name="Straight Arrow Connector 39">
            <a:extLst>
              <a:ext uri="{FF2B5EF4-FFF2-40B4-BE49-F238E27FC236}">
                <a16:creationId xmlns:a16="http://schemas.microsoft.com/office/drawing/2014/main" id="{749A93DF-FEA3-4CE0-ABCF-C0AC8CCB7DB3}"/>
              </a:ext>
            </a:extLst>
          </p:cNvPr>
          <p:cNvCxnSpPr>
            <a:cxnSpLocks/>
          </p:cNvCxnSpPr>
          <p:nvPr/>
        </p:nvCxnSpPr>
        <p:spPr>
          <a:xfrm flipV="1">
            <a:off x="6014720" y="4151261"/>
            <a:ext cx="58009" cy="227022"/>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DB07678-F130-4BDE-A011-1D6D0ECEDBF4}"/>
              </a:ext>
            </a:extLst>
          </p:cNvPr>
          <p:cNvSpPr/>
          <p:nvPr/>
        </p:nvSpPr>
        <p:spPr>
          <a:xfrm>
            <a:off x="8252972" y="1832179"/>
            <a:ext cx="3846582" cy="784830"/>
          </a:xfrm>
          <a:prstGeom prst="rect">
            <a:avLst/>
          </a:prstGeom>
        </p:spPr>
        <p:txBody>
          <a:bodyPr wrap="square">
            <a:spAutoFit/>
          </a:bodyPr>
          <a:lstStyle/>
          <a:p>
            <a:pPr algn="ctr"/>
            <a:r>
              <a:rPr lang="en-US" sz="1500" b="1">
                <a:solidFill>
                  <a:srgbClr val="00B050"/>
                </a:solidFill>
                <a:latin typeface="Arial" panose="020B0604020202020204" pitchFamily="34" charset="0"/>
                <a:cs typeface="Arial" panose="020B0604020202020204" pitchFamily="34" charset="0"/>
              </a:rPr>
              <a:t>Liquid Metal Targets</a:t>
            </a:r>
            <a:r>
              <a:rPr lang="en-US" sz="1500">
                <a:solidFill>
                  <a:srgbClr val="00B050"/>
                </a:solidFill>
                <a:latin typeface="Arial" panose="020B0604020202020204" pitchFamily="34" charset="0"/>
                <a:cs typeface="Arial" panose="020B0604020202020204" pitchFamily="34" charset="0"/>
              </a:rPr>
              <a:t> are developed by</a:t>
            </a:r>
          </a:p>
          <a:p>
            <a:pPr algn="ctr"/>
            <a:r>
              <a:rPr lang="en-US" sz="1500">
                <a:solidFill>
                  <a:srgbClr val="00B050"/>
                </a:solidFill>
                <a:latin typeface="Arial" panose="020B0604020202020204" pitchFamily="34" charset="0"/>
                <a:cs typeface="Arial" panose="020B0604020202020204" pitchFamily="34" charset="0"/>
              </a:rPr>
              <a:t>Xelera Research LLC</a:t>
            </a:r>
            <a:br>
              <a:rPr lang="en-US" sz="1500">
                <a:solidFill>
                  <a:srgbClr val="00B050"/>
                </a:solidFill>
                <a:latin typeface="Arial" panose="020B0604020202020204" pitchFamily="34" charset="0"/>
                <a:cs typeface="Arial" panose="020B0604020202020204" pitchFamily="34" charset="0"/>
              </a:rPr>
            </a:br>
            <a:r>
              <a:rPr lang="en-US" sz="1500">
                <a:solidFill>
                  <a:srgbClr val="00B050"/>
                </a:solidFill>
                <a:latin typeface="Arial" panose="020B0604020202020204" pitchFamily="34" charset="0"/>
                <a:cs typeface="Arial" panose="020B0604020202020204" pitchFamily="34" charset="0"/>
              </a:rPr>
              <a:t>DOE SBIR Phase2, Oct 2024 – Sep 2026</a:t>
            </a:r>
          </a:p>
        </p:txBody>
      </p:sp>
      <p:grpSp>
        <p:nvGrpSpPr>
          <p:cNvPr id="62" name="Group 61">
            <a:extLst>
              <a:ext uri="{FF2B5EF4-FFF2-40B4-BE49-F238E27FC236}">
                <a16:creationId xmlns:a16="http://schemas.microsoft.com/office/drawing/2014/main" id="{E1A4FBC5-EDAE-4BDC-A495-42BA50AF2E0A}"/>
              </a:ext>
            </a:extLst>
          </p:cNvPr>
          <p:cNvGrpSpPr/>
          <p:nvPr/>
        </p:nvGrpSpPr>
        <p:grpSpPr>
          <a:xfrm>
            <a:off x="8340852" y="2601595"/>
            <a:ext cx="3702617" cy="2701694"/>
            <a:chOff x="8307232" y="1904128"/>
            <a:chExt cx="3702617" cy="2701694"/>
          </a:xfrm>
        </p:grpSpPr>
        <p:grpSp>
          <p:nvGrpSpPr>
            <p:cNvPr id="56" name="Group 55">
              <a:extLst>
                <a:ext uri="{FF2B5EF4-FFF2-40B4-BE49-F238E27FC236}">
                  <a16:creationId xmlns:a16="http://schemas.microsoft.com/office/drawing/2014/main" id="{9F7C4AC7-6152-47E8-8B98-E38C2079B506}"/>
                </a:ext>
              </a:extLst>
            </p:cNvPr>
            <p:cNvGrpSpPr/>
            <p:nvPr/>
          </p:nvGrpSpPr>
          <p:grpSpPr>
            <a:xfrm>
              <a:off x="8307232" y="1933059"/>
              <a:ext cx="2201616" cy="2672763"/>
              <a:chOff x="8307232" y="2085459"/>
              <a:chExt cx="2201616" cy="2672763"/>
            </a:xfrm>
          </p:grpSpPr>
          <p:pic>
            <p:nvPicPr>
              <p:cNvPr id="51" name="Picture 50">
                <a:extLst>
                  <a:ext uri="{FF2B5EF4-FFF2-40B4-BE49-F238E27FC236}">
                    <a16:creationId xmlns:a16="http://schemas.microsoft.com/office/drawing/2014/main" id="{6B88B42E-759D-4B3C-9B51-93105BFE5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232" y="2085459"/>
                <a:ext cx="2201616" cy="2672763"/>
              </a:xfrm>
              <a:prstGeom prst="rect">
                <a:avLst/>
              </a:prstGeom>
            </p:spPr>
          </p:pic>
          <p:sp>
            <p:nvSpPr>
              <p:cNvPr id="54" name="Rectangle 53">
                <a:extLst>
                  <a:ext uri="{FF2B5EF4-FFF2-40B4-BE49-F238E27FC236}">
                    <a16:creationId xmlns:a16="http://schemas.microsoft.com/office/drawing/2014/main" id="{FCA48B95-5508-46A2-B950-A0BE7274BB66}"/>
                  </a:ext>
                </a:extLst>
              </p:cNvPr>
              <p:cNvSpPr/>
              <p:nvPr/>
            </p:nvSpPr>
            <p:spPr>
              <a:xfrm>
                <a:off x="8385163" y="4142929"/>
                <a:ext cx="2045753" cy="584775"/>
              </a:xfrm>
              <a:prstGeom prst="rect">
                <a:avLst/>
              </a:prstGeom>
            </p:spPr>
            <p:txBody>
              <a:bodyPr wrap="none">
                <a:spAutoFit/>
              </a:bodyPr>
              <a:lstStyle/>
              <a:p>
                <a:pPr algn="ctr"/>
                <a:r>
                  <a:rPr lang="en-US" sz="1600">
                    <a:solidFill>
                      <a:schemeClr val="bg1"/>
                    </a:solidFill>
                    <a:latin typeface="Arial" panose="020B0604020202020204" pitchFamily="34" charset="0"/>
                    <a:cs typeface="Arial" panose="020B0604020202020204" pitchFamily="34" charset="0"/>
                  </a:rPr>
                  <a:t>Prototype of GaInSn</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Test Stand</a:t>
                </a:r>
                <a:endParaRPr lang="en-US" sz="1600">
                  <a:solidFill>
                    <a:schemeClr val="bg1"/>
                  </a:solidFill>
                </a:endParaRPr>
              </a:p>
            </p:txBody>
          </p:sp>
        </p:grpSp>
        <p:grpSp>
          <p:nvGrpSpPr>
            <p:cNvPr id="57" name="Group 56">
              <a:extLst>
                <a:ext uri="{FF2B5EF4-FFF2-40B4-BE49-F238E27FC236}">
                  <a16:creationId xmlns:a16="http://schemas.microsoft.com/office/drawing/2014/main" id="{4FAD48A7-855E-4B46-AA8F-EAEFE7E4BA85}"/>
                </a:ext>
              </a:extLst>
            </p:cNvPr>
            <p:cNvGrpSpPr/>
            <p:nvPr/>
          </p:nvGrpSpPr>
          <p:grpSpPr>
            <a:xfrm>
              <a:off x="10610968" y="1904128"/>
              <a:ext cx="1320639" cy="1913434"/>
              <a:chOff x="10610968" y="2452768"/>
              <a:chExt cx="1320639" cy="1913434"/>
            </a:xfrm>
          </p:grpSpPr>
          <p:pic>
            <p:nvPicPr>
              <p:cNvPr id="52" name="Picture 51">
                <a:extLst>
                  <a:ext uri="{FF2B5EF4-FFF2-40B4-BE49-F238E27FC236}">
                    <a16:creationId xmlns:a16="http://schemas.microsoft.com/office/drawing/2014/main" id="{EA343B95-40D2-4717-974C-8B4A18ABC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0968" y="2485612"/>
                <a:ext cx="1320639" cy="1880590"/>
              </a:xfrm>
              <a:prstGeom prst="rect">
                <a:avLst/>
              </a:prstGeom>
            </p:spPr>
          </p:pic>
          <p:sp>
            <p:nvSpPr>
              <p:cNvPr id="55" name="Rectangle 54">
                <a:extLst>
                  <a:ext uri="{FF2B5EF4-FFF2-40B4-BE49-F238E27FC236}">
                    <a16:creationId xmlns:a16="http://schemas.microsoft.com/office/drawing/2014/main" id="{450FC080-B112-40CB-8074-B5BC26F24592}"/>
                  </a:ext>
                </a:extLst>
              </p:cNvPr>
              <p:cNvSpPr/>
              <p:nvPr/>
            </p:nvSpPr>
            <p:spPr>
              <a:xfrm>
                <a:off x="10665191" y="2452768"/>
                <a:ext cx="1212191" cy="338554"/>
              </a:xfrm>
              <a:prstGeom prst="rect">
                <a:avLst/>
              </a:prstGeom>
            </p:spPr>
            <p:txBody>
              <a:bodyPr wrap="none">
                <a:spAutoFit/>
              </a:bodyPr>
              <a:lstStyle/>
              <a:p>
                <a:r>
                  <a:rPr lang="en-US" sz="1600">
                    <a:solidFill>
                      <a:schemeClr val="bg1"/>
                    </a:solidFill>
                    <a:latin typeface="Arial" panose="020B0604020202020204" pitchFamily="34" charset="0"/>
                    <a:cs typeface="Arial" panose="020B0604020202020204" pitchFamily="34" charset="0"/>
                  </a:rPr>
                  <a:t>GaInSn Jet</a:t>
                </a:r>
                <a:endParaRPr lang="en-US" sz="1600">
                  <a:solidFill>
                    <a:schemeClr val="bg1"/>
                  </a:solidFill>
                </a:endParaRPr>
              </a:p>
            </p:txBody>
          </p:sp>
        </p:grpSp>
        <p:sp>
          <p:nvSpPr>
            <p:cNvPr id="59" name="Rectangle 58">
              <a:extLst>
                <a:ext uri="{FF2B5EF4-FFF2-40B4-BE49-F238E27FC236}">
                  <a16:creationId xmlns:a16="http://schemas.microsoft.com/office/drawing/2014/main" id="{F0034049-D9C3-4832-9AD6-CFE7006D2C68}"/>
                </a:ext>
              </a:extLst>
            </p:cNvPr>
            <p:cNvSpPr/>
            <p:nvPr/>
          </p:nvSpPr>
          <p:spPr>
            <a:xfrm>
              <a:off x="10522775" y="3969962"/>
              <a:ext cx="1487074" cy="553998"/>
            </a:xfrm>
            <a:prstGeom prst="rect">
              <a:avLst/>
            </a:prstGeom>
            <a:solidFill>
              <a:schemeClr val="bg1">
                <a:alpha val="50000"/>
              </a:schemeClr>
            </a:solidFill>
          </p:spPr>
          <p:txBody>
            <a:bodyPr wrap="none">
              <a:spAutoFit/>
            </a:bodyPr>
            <a:lstStyle/>
            <a:p>
              <a:r>
                <a:rPr lang="en-US" sz="1500">
                  <a:latin typeface="Aptos"/>
                </a:rPr>
                <a:t>N. Taylor et al.,</a:t>
              </a:r>
              <a:br>
                <a:rPr lang="en-US" sz="1500">
                  <a:latin typeface="Aptos"/>
                </a:rPr>
              </a:br>
              <a:r>
                <a:rPr lang="en-US" sz="1500">
                  <a:latin typeface="Aptos"/>
                </a:rPr>
                <a:t>IPAC’24, </a:t>
              </a:r>
              <a:r>
                <a:rPr lang="en-US" sz="1500">
                  <a:latin typeface="Aptos"/>
                  <a:hlinkClick r:id="rId7"/>
                </a:rPr>
                <a:t>TUPC83</a:t>
              </a:r>
              <a:endParaRPr lang="en-US" sz="1500">
                <a:latin typeface="Aptos"/>
              </a:endParaRPr>
            </a:p>
          </p:txBody>
        </p:sp>
      </p:grpSp>
      <p:sp>
        <p:nvSpPr>
          <p:cNvPr id="60" name="Rectangle 59">
            <a:extLst>
              <a:ext uri="{FF2B5EF4-FFF2-40B4-BE49-F238E27FC236}">
                <a16:creationId xmlns:a16="http://schemas.microsoft.com/office/drawing/2014/main" id="{335E6AB1-7C00-4372-8A2A-649EA341C4E6}"/>
              </a:ext>
            </a:extLst>
          </p:cNvPr>
          <p:cNvSpPr/>
          <p:nvPr/>
        </p:nvSpPr>
        <p:spPr>
          <a:xfrm>
            <a:off x="8245316" y="5340049"/>
            <a:ext cx="3846582" cy="1092607"/>
          </a:xfrm>
          <a:prstGeom prst="rect">
            <a:avLst/>
          </a:prstGeom>
        </p:spPr>
        <p:txBody>
          <a:bodyPr wrap="square">
            <a:spAutoFit/>
          </a:bodyPr>
          <a:lstStyle/>
          <a:p>
            <a:pPr marL="285750" indent="-285750">
              <a:spcAft>
                <a:spcPts val="600"/>
              </a:spcAft>
              <a:buFont typeface="Arial" panose="020B0604020202020204" pitchFamily="34" charset="0"/>
              <a:buChar char="•"/>
            </a:pPr>
            <a:r>
              <a:rPr lang="en-US" sz="1500">
                <a:solidFill>
                  <a:srgbClr val="00B050"/>
                </a:solidFill>
                <a:latin typeface="Arial" panose="020B0604020202020204" pitchFamily="34" charset="0"/>
                <a:cs typeface="Arial" panose="020B0604020202020204" pitchFamily="34" charset="0"/>
              </a:rPr>
              <a:t>GaInSn target will be tested at JLab with up to 10 mA @ 10 MeV e</a:t>
            </a:r>
            <a:r>
              <a:rPr lang="en-US" sz="1500" baseline="30000">
                <a:solidFill>
                  <a:srgbClr val="00B050"/>
                </a:solidFill>
                <a:latin typeface="Arial" panose="020B0604020202020204" pitchFamily="34" charset="0"/>
              </a:rPr>
              <a:t>‒ </a:t>
            </a:r>
            <a:r>
              <a:rPr lang="en-US" sz="1500">
                <a:solidFill>
                  <a:srgbClr val="00B050"/>
                </a:solidFill>
                <a:latin typeface="Arial" panose="020B0604020202020204" pitchFamily="34" charset="0"/>
              </a:rPr>
              <a:t>beam</a:t>
            </a:r>
            <a:endParaRPr lang="en-US" sz="1500">
              <a:solidFill>
                <a:srgbClr val="00B050"/>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US" sz="1500">
                <a:solidFill>
                  <a:srgbClr val="00B050"/>
                </a:solidFill>
                <a:latin typeface="Arial" panose="020B0604020202020204" pitchFamily="34" charset="0"/>
                <a:cs typeface="Arial" panose="020B0604020202020204" pitchFamily="34" charset="0"/>
              </a:rPr>
              <a:t>Development of liquid PbBi target and test with 1mA @ 120 MeV e</a:t>
            </a:r>
            <a:r>
              <a:rPr lang="en-US" sz="1500" baseline="30000">
                <a:solidFill>
                  <a:srgbClr val="00B050"/>
                </a:solidFill>
                <a:latin typeface="Arial" panose="020B0604020202020204" pitchFamily="34" charset="0"/>
              </a:rPr>
              <a:t>‒ </a:t>
            </a:r>
            <a:r>
              <a:rPr lang="en-US" sz="1500">
                <a:solidFill>
                  <a:srgbClr val="00B050"/>
                </a:solidFill>
                <a:latin typeface="Arial" panose="020B0604020202020204" pitchFamily="34" charset="0"/>
              </a:rPr>
              <a:t>is planned</a:t>
            </a:r>
            <a:endParaRPr lang="en-US" sz="1500">
              <a:solidFill>
                <a:srgbClr val="00B050"/>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5739370-84F6-44E6-B7CB-26A8F97490B9}"/>
              </a:ext>
            </a:extLst>
          </p:cNvPr>
          <p:cNvSpPr/>
          <p:nvPr/>
        </p:nvSpPr>
        <p:spPr>
          <a:xfrm>
            <a:off x="8340851" y="800902"/>
            <a:ext cx="3685697" cy="1069524"/>
          </a:xfrm>
          <a:prstGeom prst="rect">
            <a:avLst/>
          </a:prstGeom>
        </p:spPr>
        <p:txBody>
          <a:bodyPr wrap="square">
            <a:spAutoFit/>
          </a:bodyPr>
          <a:lstStyle/>
          <a:p>
            <a:pPr>
              <a:spcAft>
                <a:spcPts val="300"/>
              </a:spcAft>
            </a:pPr>
            <a:r>
              <a:rPr lang="en-US" sz="1600" b="1">
                <a:solidFill>
                  <a:srgbClr val="008000"/>
                </a:solidFill>
                <a:latin typeface="Arial" panose="020B0604020202020204" pitchFamily="34" charset="0"/>
                <a:cs typeface="Arial" panose="020B0604020202020204" pitchFamily="34" charset="0"/>
              </a:rPr>
              <a:t>Two target concepts are considered</a:t>
            </a:r>
          </a:p>
          <a:p>
            <a:pPr>
              <a:spcAft>
                <a:spcPts val="300"/>
              </a:spcAft>
            </a:pPr>
            <a:r>
              <a:rPr lang="en-US" sz="1500">
                <a:solidFill>
                  <a:srgbClr val="008000"/>
                </a:solidFill>
                <a:latin typeface="Arial" panose="020B0604020202020204" pitchFamily="34" charset="0"/>
                <a:cs typeface="Arial" panose="020B0604020202020204" pitchFamily="34" charset="0"/>
              </a:rPr>
              <a:t>1) Solid high-Z target (i.e. tungsten) </a:t>
            </a:r>
            <a:br>
              <a:rPr lang="en-US" sz="1500">
                <a:solidFill>
                  <a:srgbClr val="008000"/>
                </a:solidFill>
                <a:latin typeface="Arial" panose="020B0604020202020204" pitchFamily="34" charset="0"/>
                <a:cs typeface="Arial" panose="020B0604020202020204" pitchFamily="34" charset="0"/>
              </a:rPr>
            </a:br>
            <a:r>
              <a:rPr lang="en-US" sz="1500">
                <a:solidFill>
                  <a:srgbClr val="008000"/>
                </a:solidFill>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sym typeface="Symbol" panose="05050102010706020507" pitchFamily="18" charset="2"/>
              </a:rPr>
              <a:t></a:t>
            </a:r>
            <a:r>
              <a:rPr lang="en-US" sz="1500">
                <a:latin typeface="Arial" panose="020B0604020202020204" pitchFamily="34" charset="0"/>
                <a:cs typeface="Arial" panose="020B0604020202020204" pitchFamily="34" charset="0"/>
              </a:rPr>
              <a:t> next slide</a:t>
            </a:r>
            <a:br>
              <a:rPr lang="en-US" sz="1500">
                <a:solidFill>
                  <a:srgbClr val="008000"/>
                </a:solidFill>
                <a:latin typeface="Arial" panose="020B0604020202020204" pitchFamily="34" charset="0"/>
                <a:cs typeface="Arial" panose="020B0604020202020204" pitchFamily="34" charset="0"/>
              </a:rPr>
            </a:br>
            <a:r>
              <a:rPr lang="en-US" sz="1500">
                <a:solidFill>
                  <a:srgbClr val="008000"/>
                </a:solidFill>
                <a:latin typeface="Arial" panose="020B0604020202020204" pitchFamily="34" charset="0"/>
                <a:cs typeface="Arial" panose="020B0604020202020204" pitchFamily="34" charset="0"/>
              </a:rPr>
              <a:t>2) Liquid metal targets</a:t>
            </a:r>
          </a:p>
        </p:txBody>
      </p:sp>
    </p:spTree>
    <p:extLst>
      <p:ext uri="{BB962C8B-B14F-4D97-AF65-F5344CB8AC3E}">
        <p14:creationId xmlns:p14="http://schemas.microsoft.com/office/powerpoint/2010/main" val="1767297318"/>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110785</TotalTime>
  <Words>1853</Words>
  <Application>Microsoft Office PowerPoint</Application>
  <PresentationFormat>Widescreen</PresentationFormat>
  <Paragraphs>222</Paragraphs>
  <Slides>26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.PingFangSC-Regular</vt:lpstr>
      <vt:lpstr>Aptos</vt:lpstr>
      <vt:lpstr>Arial</vt:lpstr>
      <vt:lpstr>Calibri</vt:lpstr>
      <vt:lpstr>Cambria Math</vt:lpstr>
      <vt:lpstr>PingFangSC-Regular</vt:lpstr>
      <vt:lpstr>Segoe UI</vt:lpstr>
      <vt:lpstr>Times New Roman</vt:lpstr>
      <vt:lpstr>Wingdings</vt:lpstr>
      <vt:lpstr>Office Theme</vt:lpstr>
      <vt:lpstr>PowerPoint Presentation</vt:lpstr>
      <vt:lpstr>Ce+BAF Working Group</vt:lpstr>
      <vt:lpstr>Outline</vt:lpstr>
      <vt:lpstr>Motivation</vt:lpstr>
      <vt:lpstr>Positron Injector and Transport Line at CEBAF</vt:lpstr>
      <vt:lpstr>1- Layout of the New LERF to NL – MERGER</vt:lpstr>
      <vt:lpstr>1- Layout of the New LERF to NL</vt:lpstr>
      <vt:lpstr>1- Layout of the New LERF to NL – MERGER</vt:lpstr>
      <vt:lpstr>Pol. e+ Injector Ongoing works: mA e‒ Source, High Power Targets, Capture Cavity</vt:lpstr>
      <vt:lpstr>PowerPoint Presentation</vt:lpstr>
      <vt:lpstr> 3 - South Transfer Line (STL)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&amp; Outlook </vt:lpstr>
      <vt:lpstr>PowerPoint Presentation</vt:lpstr>
      <vt:lpstr>PowerPoint Presentation</vt:lpstr>
      <vt:lpstr>Ce+BAF: Simulations of CW Positron Beam Generation, Capture and Acceleration</vt:lpstr>
      <vt:lpstr>Spin Tracking in Geant4 and General Particle Tracer (GPT)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Salim Ogur</cp:lastModifiedBy>
  <cp:revision>243</cp:revision>
  <dcterms:created xsi:type="dcterms:W3CDTF">2023-02-20T23:38:38Z</dcterms:created>
  <dcterms:modified xsi:type="dcterms:W3CDTF">2024-10-17T11:47:56Z</dcterms:modified>
</cp:coreProperties>
</file>