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69" r:id="rId6"/>
    <p:sldId id="270" r:id="rId7"/>
    <p:sldId id="260" r:id="rId8"/>
    <p:sldId id="262" r:id="rId9"/>
    <p:sldId id="263" r:id="rId10"/>
    <p:sldId id="264" r:id="rId11"/>
    <p:sldId id="266" r:id="rId12"/>
    <p:sldId id="265" r:id="rId13"/>
    <p:sldId id="271" r:id="rId14"/>
    <p:sldId id="279" r:id="rId15"/>
    <p:sldId id="273" r:id="rId16"/>
    <p:sldId id="275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3C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78B3-DDF4-41A3-8A15-15320902E1FE}" v="303" dt="2024-11-26T08:33:35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gross" userId="ec954b4f15673f13" providerId="LiveId" clId="{ED6278B3-DDF4-41A3-8A15-15320902E1FE}"/>
    <pc:docChg chg="undo custSel addSld delSld modSld addMainMaster delMainMaster modMainMaster">
      <pc:chgData name="mathieu gross" userId="ec954b4f15673f13" providerId="LiveId" clId="{ED6278B3-DDF4-41A3-8A15-15320902E1FE}" dt="2024-11-26T08:33:40.903" v="1978" actId="1076"/>
      <pc:docMkLst>
        <pc:docMk/>
      </pc:docMkLst>
      <pc:sldChg chg="addSp delSp modSp mod">
        <pc:chgData name="mathieu gross" userId="ec954b4f15673f13" providerId="LiveId" clId="{ED6278B3-DDF4-41A3-8A15-15320902E1FE}" dt="2024-11-18T13:06:39.013" v="1560" actId="1076"/>
        <pc:sldMkLst>
          <pc:docMk/>
          <pc:sldMk cId="3620581019" sldId="257"/>
        </pc:sldMkLst>
        <pc:spChg chg="mod">
          <ac:chgData name="mathieu gross" userId="ec954b4f15673f13" providerId="LiveId" clId="{ED6278B3-DDF4-41A3-8A15-15320902E1FE}" dt="2024-11-18T13:03:34.555" v="1337" actId="20577"/>
          <ac:spMkLst>
            <pc:docMk/>
            <pc:sldMk cId="3620581019" sldId="257"/>
            <ac:spMk id="2" creationId="{AC7765F7-1114-C802-A806-8BED303AD7AC}"/>
          </ac:spMkLst>
        </pc:spChg>
        <pc:spChg chg="del mod">
          <ac:chgData name="mathieu gross" userId="ec954b4f15673f13" providerId="LiveId" clId="{ED6278B3-DDF4-41A3-8A15-15320902E1FE}" dt="2024-11-18T13:05:54.662" v="1553" actId="478"/>
          <ac:spMkLst>
            <pc:docMk/>
            <pc:sldMk cId="3620581019" sldId="257"/>
            <ac:spMk id="3" creationId="{D26746F0-2BB6-71EC-37E7-526264C80B7E}"/>
          </ac:spMkLst>
        </pc:spChg>
        <pc:spChg chg="add del">
          <ac:chgData name="mathieu gross" userId="ec954b4f15673f13" providerId="LiveId" clId="{ED6278B3-DDF4-41A3-8A15-15320902E1FE}" dt="2024-11-15T18:48:31.276" v="1277" actId="478"/>
          <ac:spMkLst>
            <pc:docMk/>
            <pc:sldMk cId="3620581019" sldId="257"/>
            <ac:spMk id="4" creationId="{EFDB834B-212E-0E5C-D0FB-5164A6B29A99}"/>
          </ac:spMkLst>
        </pc:spChg>
        <pc:spChg chg="add mod">
          <ac:chgData name="mathieu gross" userId="ec954b4f15673f13" providerId="LiveId" clId="{ED6278B3-DDF4-41A3-8A15-15320902E1FE}" dt="2024-11-15T18:48:31.910" v="1278"/>
          <ac:spMkLst>
            <pc:docMk/>
            <pc:sldMk cId="3620581019" sldId="257"/>
            <ac:spMk id="5" creationId="{321302FF-BAE9-9CD7-B11D-9018F24677B8}"/>
          </ac:spMkLst>
        </pc:spChg>
        <pc:spChg chg="mod">
          <ac:chgData name="mathieu gross" userId="ec954b4f15673f13" providerId="LiveId" clId="{ED6278B3-DDF4-41A3-8A15-15320902E1FE}" dt="2024-11-15T19:25:24.295" v="1311" actId="207"/>
          <ac:spMkLst>
            <pc:docMk/>
            <pc:sldMk cId="3620581019" sldId="257"/>
            <ac:spMk id="6" creationId="{A30BE7F5-ECF5-915A-EE5F-847429B250FB}"/>
          </ac:spMkLst>
        </pc:spChg>
        <pc:spChg chg="add del mod">
          <ac:chgData name="mathieu gross" userId="ec954b4f15673f13" providerId="LiveId" clId="{ED6278B3-DDF4-41A3-8A15-15320902E1FE}" dt="2024-11-18T13:05:57.663" v="1554" actId="478"/>
          <ac:spMkLst>
            <pc:docMk/>
            <pc:sldMk cId="3620581019" sldId="257"/>
            <ac:spMk id="7" creationId="{55371B15-D594-741F-DDEF-22F44D7479E3}"/>
          </ac:spMkLst>
        </pc:spChg>
        <pc:graphicFrameChg chg="add mod modGraphic">
          <ac:chgData name="mathieu gross" userId="ec954b4f15673f13" providerId="LiveId" clId="{ED6278B3-DDF4-41A3-8A15-15320902E1FE}" dt="2024-11-18T13:06:39.013" v="1560" actId="1076"/>
          <ac:graphicFrameMkLst>
            <pc:docMk/>
            <pc:sldMk cId="3620581019" sldId="257"/>
            <ac:graphicFrameMk id="4" creationId="{5B4EAD94-B609-5BC2-AEE0-E18677449CC7}"/>
          </ac:graphicFrameMkLst>
        </pc:graphicFrameChg>
      </pc:sldChg>
      <pc:sldChg chg="del">
        <pc:chgData name="mathieu gross" userId="ec954b4f15673f13" providerId="LiveId" clId="{ED6278B3-DDF4-41A3-8A15-15320902E1FE}" dt="2024-11-14T15:54:22.542" v="551" actId="47"/>
        <pc:sldMkLst>
          <pc:docMk/>
          <pc:sldMk cId="2242903758" sldId="258"/>
        </pc:sldMkLst>
      </pc:sldChg>
      <pc:sldChg chg="del">
        <pc:chgData name="mathieu gross" userId="ec954b4f15673f13" providerId="LiveId" clId="{ED6278B3-DDF4-41A3-8A15-15320902E1FE}" dt="2024-11-14T15:37:38.120" v="336" actId="47"/>
        <pc:sldMkLst>
          <pc:docMk/>
          <pc:sldMk cId="303671283" sldId="259"/>
        </pc:sldMkLst>
      </pc:sldChg>
      <pc:sldChg chg="addSp delSp modSp mod">
        <pc:chgData name="mathieu gross" userId="ec954b4f15673f13" providerId="LiveId" clId="{ED6278B3-DDF4-41A3-8A15-15320902E1FE}" dt="2024-11-15T19:25:54.920" v="1316" actId="207"/>
        <pc:sldMkLst>
          <pc:docMk/>
          <pc:sldMk cId="3699554398" sldId="260"/>
        </pc:sldMkLst>
        <pc:spChg chg="mod">
          <ac:chgData name="mathieu gross" userId="ec954b4f15673f13" providerId="LiveId" clId="{ED6278B3-DDF4-41A3-8A15-15320902E1FE}" dt="2024-11-15T09:46:12.081" v="741" actId="1076"/>
          <ac:spMkLst>
            <pc:docMk/>
            <pc:sldMk cId="3699554398" sldId="260"/>
            <ac:spMk id="8" creationId="{FB9BA46A-C270-2F52-EC64-3686287D7495}"/>
          </ac:spMkLst>
        </pc:spChg>
        <pc:spChg chg="mod">
          <ac:chgData name="mathieu gross" userId="ec954b4f15673f13" providerId="LiveId" clId="{ED6278B3-DDF4-41A3-8A15-15320902E1FE}" dt="2024-11-15T19:25:54.920" v="1316" actId="207"/>
          <ac:spMkLst>
            <pc:docMk/>
            <pc:sldMk cId="3699554398" sldId="260"/>
            <ac:spMk id="12" creationId="{A979CFEB-0596-1A62-FE87-9D4E6817F80A}"/>
          </ac:spMkLst>
        </pc:spChg>
        <pc:spChg chg="mod">
          <ac:chgData name="mathieu gross" userId="ec954b4f15673f13" providerId="LiveId" clId="{ED6278B3-DDF4-41A3-8A15-15320902E1FE}" dt="2024-11-15T09:46:12.081" v="741" actId="1076"/>
          <ac:spMkLst>
            <pc:docMk/>
            <pc:sldMk cId="3699554398" sldId="260"/>
            <ac:spMk id="13" creationId="{6F938DA7-DF03-EBEF-D74D-8E416952FEF5}"/>
          </ac:spMkLst>
        </pc:spChg>
        <pc:spChg chg="mod">
          <ac:chgData name="mathieu gross" userId="ec954b4f15673f13" providerId="LiveId" clId="{ED6278B3-DDF4-41A3-8A15-15320902E1FE}" dt="2024-11-15T09:50:38.008" v="746" actId="1076"/>
          <ac:spMkLst>
            <pc:docMk/>
            <pc:sldMk cId="3699554398" sldId="260"/>
            <ac:spMk id="22" creationId="{2A8A3A4F-C590-F7F0-B24C-73E7A9FC7826}"/>
          </ac:spMkLst>
        </pc:spChg>
        <pc:picChg chg="add mod">
          <ac:chgData name="mathieu gross" userId="ec954b4f15673f13" providerId="LiveId" clId="{ED6278B3-DDF4-41A3-8A15-15320902E1FE}" dt="2024-11-15T09:50:27.351" v="743" actId="1076"/>
          <ac:picMkLst>
            <pc:docMk/>
            <pc:sldMk cId="3699554398" sldId="260"/>
            <ac:picMk id="4" creationId="{FFE137DF-4F89-83D1-79BA-17F4728EFB06}"/>
          </ac:picMkLst>
        </pc:picChg>
        <pc:picChg chg="mod">
          <ac:chgData name="mathieu gross" userId="ec954b4f15673f13" providerId="LiveId" clId="{ED6278B3-DDF4-41A3-8A15-15320902E1FE}" dt="2024-11-15T09:46:12.081" v="741" actId="1076"/>
          <ac:picMkLst>
            <pc:docMk/>
            <pc:sldMk cId="3699554398" sldId="260"/>
            <ac:picMk id="5" creationId="{EED1579B-E920-3EC9-9514-49C7A37624C7}"/>
          </ac:picMkLst>
        </pc:picChg>
        <pc:picChg chg="add mod">
          <ac:chgData name="mathieu gross" userId="ec954b4f15673f13" providerId="LiveId" clId="{ED6278B3-DDF4-41A3-8A15-15320902E1FE}" dt="2024-11-15T09:53:42.702" v="750" actId="1076"/>
          <ac:picMkLst>
            <pc:docMk/>
            <pc:sldMk cId="3699554398" sldId="260"/>
            <ac:picMk id="9" creationId="{A7CA36BB-3C07-FE34-10B8-6FF063C29C7D}"/>
          </ac:picMkLst>
        </pc:picChg>
        <pc:picChg chg="del">
          <ac:chgData name="mathieu gross" userId="ec954b4f15673f13" providerId="LiveId" clId="{ED6278B3-DDF4-41A3-8A15-15320902E1FE}" dt="2024-11-15T09:45:35.081" v="732" actId="478"/>
          <ac:picMkLst>
            <pc:docMk/>
            <pc:sldMk cId="3699554398" sldId="260"/>
            <ac:picMk id="19" creationId="{3B7C1F26-51A8-421B-4195-4698E8CBFD83}"/>
          </ac:picMkLst>
        </pc:picChg>
        <pc:picChg chg="mod">
          <ac:chgData name="mathieu gross" userId="ec954b4f15673f13" providerId="LiveId" clId="{ED6278B3-DDF4-41A3-8A15-15320902E1FE}" dt="2024-11-15T09:53:36.363" v="749" actId="1076"/>
          <ac:picMkLst>
            <pc:docMk/>
            <pc:sldMk cId="3699554398" sldId="260"/>
            <ac:picMk id="24" creationId="{D1E78F67-F4C7-3646-DE3A-B14FDFEA1D62}"/>
          </ac:picMkLst>
        </pc:picChg>
        <pc:cxnChg chg="mod">
          <ac:chgData name="mathieu gross" userId="ec954b4f15673f13" providerId="LiveId" clId="{ED6278B3-DDF4-41A3-8A15-15320902E1FE}" dt="2024-11-15T09:46:12.081" v="741" actId="1076"/>
          <ac:cxnSpMkLst>
            <pc:docMk/>
            <pc:sldMk cId="3699554398" sldId="260"/>
            <ac:cxnSpMk id="7" creationId="{D2658B75-3D7B-3FBD-920A-576624E45755}"/>
          </ac:cxnSpMkLst>
        </pc:cxnChg>
        <pc:cxnChg chg="mod">
          <ac:chgData name="mathieu gross" userId="ec954b4f15673f13" providerId="LiveId" clId="{ED6278B3-DDF4-41A3-8A15-15320902E1FE}" dt="2024-11-15T09:46:12.081" v="741" actId="1076"/>
          <ac:cxnSpMkLst>
            <pc:docMk/>
            <pc:sldMk cId="3699554398" sldId="260"/>
            <ac:cxnSpMk id="10" creationId="{4D4EC2A3-8608-B14B-A66A-1470877C0B45}"/>
          </ac:cxnSpMkLst>
        </pc:cxnChg>
      </pc:sldChg>
      <pc:sldChg chg="del">
        <pc:chgData name="mathieu gross" userId="ec954b4f15673f13" providerId="LiveId" clId="{ED6278B3-DDF4-41A3-8A15-15320902E1FE}" dt="2024-11-14T15:37:30.234" v="335" actId="47"/>
        <pc:sldMkLst>
          <pc:docMk/>
          <pc:sldMk cId="1989018268" sldId="261"/>
        </pc:sldMkLst>
      </pc:sldChg>
      <pc:sldChg chg="addSp modSp mod">
        <pc:chgData name="mathieu gross" userId="ec954b4f15673f13" providerId="LiveId" clId="{ED6278B3-DDF4-41A3-8A15-15320902E1FE}" dt="2024-11-15T19:26:05.954" v="1317" actId="207"/>
        <pc:sldMkLst>
          <pc:docMk/>
          <pc:sldMk cId="242280431" sldId="262"/>
        </pc:sldMkLst>
        <pc:spChg chg="mod">
          <ac:chgData name="mathieu gross" userId="ec954b4f15673f13" providerId="LiveId" clId="{ED6278B3-DDF4-41A3-8A15-15320902E1FE}" dt="2024-11-15T19:26:05.954" v="1317" actId="207"/>
          <ac:spMkLst>
            <pc:docMk/>
            <pc:sldMk cId="242280431" sldId="262"/>
            <ac:spMk id="11" creationId="{7297458E-0E5B-D06F-372A-811CC14149A6}"/>
          </ac:spMkLst>
        </pc:spChg>
        <pc:picChg chg="add mod">
          <ac:chgData name="mathieu gross" userId="ec954b4f15673f13" providerId="LiveId" clId="{ED6278B3-DDF4-41A3-8A15-15320902E1FE}" dt="2024-11-15T09:22:34.193" v="616" actId="1076"/>
          <ac:picMkLst>
            <pc:docMk/>
            <pc:sldMk cId="242280431" sldId="262"/>
            <ac:picMk id="4" creationId="{FB677D45-8E11-284F-ACAD-45AE3E21642A}"/>
          </ac:picMkLst>
        </pc:picChg>
        <pc:picChg chg="mod">
          <ac:chgData name="mathieu gross" userId="ec954b4f15673f13" providerId="LiveId" clId="{ED6278B3-DDF4-41A3-8A15-15320902E1FE}" dt="2024-11-15T09:15:13.614" v="613" actId="1076"/>
          <ac:picMkLst>
            <pc:docMk/>
            <pc:sldMk cId="242280431" sldId="262"/>
            <ac:picMk id="7" creationId="{A2AD9553-FD1B-3E67-0EB5-295B6CA9F71E}"/>
          </ac:picMkLst>
        </pc:picChg>
        <pc:picChg chg="add mod">
          <ac:chgData name="mathieu gross" userId="ec954b4f15673f13" providerId="LiveId" clId="{ED6278B3-DDF4-41A3-8A15-15320902E1FE}" dt="2024-11-15T09:22:37.157" v="617" actId="1076"/>
          <ac:picMkLst>
            <pc:docMk/>
            <pc:sldMk cId="242280431" sldId="262"/>
            <ac:picMk id="8" creationId="{19405877-CAFD-9D62-7284-DAE780A217B8}"/>
          </ac:picMkLst>
        </pc:picChg>
      </pc:sldChg>
      <pc:sldChg chg="addSp delSp modSp mod">
        <pc:chgData name="mathieu gross" userId="ec954b4f15673f13" providerId="LiveId" clId="{ED6278B3-DDF4-41A3-8A15-15320902E1FE}" dt="2024-11-19T16:16:59.325" v="1928" actId="1076"/>
        <pc:sldMkLst>
          <pc:docMk/>
          <pc:sldMk cId="1380717212" sldId="263"/>
        </pc:sldMkLst>
        <pc:spChg chg="mod">
          <ac:chgData name="mathieu gross" userId="ec954b4f15673f13" providerId="LiveId" clId="{ED6278B3-DDF4-41A3-8A15-15320902E1FE}" dt="2024-11-15T19:26:12.108" v="1318" actId="207"/>
          <ac:spMkLst>
            <pc:docMk/>
            <pc:sldMk cId="1380717212" sldId="263"/>
            <ac:spMk id="4" creationId="{5C9BB02F-336E-1431-F61F-BCA06104F6A3}"/>
          </ac:spMkLst>
        </pc:spChg>
        <pc:picChg chg="add del mod">
          <ac:chgData name="mathieu gross" userId="ec954b4f15673f13" providerId="LiveId" clId="{ED6278B3-DDF4-41A3-8A15-15320902E1FE}" dt="2024-11-19T16:16:46.139" v="1926" actId="478"/>
          <ac:picMkLst>
            <pc:docMk/>
            <pc:sldMk cId="1380717212" sldId="263"/>
            <ac:picMk id="6" creationId="{849E69F9-3D00-F243-7D0C-2936B76C898E}"/>
          </ac:picMkLst>
        </pc:picChg>
        <pc:picChg chg="mod">
          <ac:chgData name="mathieu gross" userId="ec954b4f15673f13" providerId="LiveId" clId="{ED6278B3-DDF4-41A3-8A15-15320902E1FE}" dt="2024-11-19T16:16:11.407" v="1924" actId="1076"/>
          <ac:picMkLst>
            <pc:docMk/>
            <pc:sldMk cId="1380717212" sldId="263"/>
            <ac:picMk id="7" creationId="{E35C94F6-2B02-CCCF-C69C-6BA4F0F519E6}"/>
          </ac:picMkLst>
        </pc:picChg>
        <pc:picChg chg="add mod">
          <ac:chgData name="mathieu gross" userId="ec954b4f15673f13" providerId="LiveId" clId="{ED6278B3-DDF4-41A3-8A15-15320902E1FE}" dt="2024-11-19T16:16:59.325" v="1928" actId="1076"/>
          <ac:picMkLst>
            <pc:docMk/>
            <pc:sldMk cId="1380717212" sldId="263"/>
            <ac:picMk id="9" creationId="{D292C7F4-7B5E-2079-7A7C-17E4D8CFD6B9}"/>
          </ac:picMkLst>
        </pc:picChg>
      </pc:sldChg>
      <pc:sldChg chg="modSp mod">
        <pc:chgData name="mathieu gross" userId="ec954b4f15673f13" providerId="LiveId" clId="{ED6278B3-DDF4-41A3-8A15-15320902E1FE}" dt="2024-11-15T19:26:20.335" v="1319" actId="207"/>
        <pc:sldMkLst>
          <pc:docMk/>
          <pc:sldMk cId="518722505" sldId="264"/>
        </pc:sldMkLst>
        <pc:spChg chg="mod">
          <ac:chgData name="mathieu gross" userId="ec954b4f15673f13" providerId="LiveId" clId="{ED6278B3-DDF4-41A3-8A15-15320902E1FE}" dt="2024-11-15T19:26:20.335" v="1319" actId="207"/>
          <ac:spMkLst>
            <pc:docMk/>
            <pc:sldMk cId="518722505" sldId="264"/>
            <ac:spMk id="5" creationId="{9611F944-D32A-6F56-086A-9CA2DBCFA1EE}"/>
          </ac:spMkLst>
        </pc:spChg>
        <pc:picChg chg="mod">
          <ac:chgData name="mathieu gross" userId="ec954b4f15673f13" providerId="LiveId" clId="{ED6278B3-DDF4-41A3-8A15-15320902E1FE}" dt="2024-11-15T09:24:25.454" v="654" actId="14100"/>
          <ac:picMkLst>
            <pc:docMk/>
            <pc:sldMk cId="518722505" sldId="264"/>
            <ac:picMk id="4" creationId="{E447F6C4-ED61-65BD-D038-279043CF7744}"/>
          </ac:picMkLst>
        </pc:picChg>
      </pc:sldChg>
      <pc:sldChg chg="addSp modSp mod">
        <pc:chgData name="mathieu gross" userId="ec954b4f15673f13" providerId="LiveId" clId="{ED6278B3-DDF4-41A3-8A15-15320902E1FE}" dt="2024-11-15T19:26:29.658" v="1321" actId="207"/>
        <pc:sldMkLst>
          <pc:docMk/>
          <pc:sldMk cId="296855479" sldId="265"/>
        </pc:sldMkLst>
        <pc:spChg chg="mod">
          <ac:chgData name="mathieu gross" userId="ec954b4f15673f13" providerId="LiveId" clId="{ED6278B3-DDF4-41A3-8A15-15320902E1FE}" dt="2024-11-15T15:41:06.541" v="1081" actId="20577"/>
          <ac:spMkLst>
            <pc:docMk/>
            <pc:sldMk cId="296855479" sldId="265"/>
            <ac:spMk id="2" creationId="{C6FAE9FF-CD8F-640F-8E07-112764567673}"/>
          </ac:spMkLst>
        </pc:spChg>
        <pc:spChg chg="add mod">
          <ac:chgData name="mathieu gross" userId="ec954b4f15673f13" providerId="LiveId" clId="{ED6278B3-DDF4-41A3-8A15-15320902E1FE}" dt="2024-11-15T15:41:17.853" v="1085" actId="1076"/>
          <ac:spMkLst>
            <pc:docMk/>
            <pc:sldMk cId="296855479" sldId="265"/>
            <ac:spMk id="5" creationId="{D7B88A15-A605-D5B1-0347-E66E5528B9CC}"/>
          </ac:spMkLst>
        </pc:spChg>
        <pc:spChg chg="mod">
          <ac:chgData name="mathieu gross" userId="ec954b4f15673f13" providerId="LiveId" clId="{ED6278B3-DDF4-41A3-8A15-15320902E1FE}" dt="2024-11-15T19:26:29.658" v="1321" actId="207"/>
          <ac:spMkLst>
            <pc:docMk/>
            <pc:sldMk cId="296855479" sldId="265"/>
            <ac:spMk id="15" creationId="{7ADCA169-0477-E1F5-0D43-AF259C48A17D}"/>
          </ac:spMkLst>
        </pc:spChg>
        <pc:picChg chg="add mod">
          <ac:chgData name="mathieu gross" userId="ec954b4f15673f13" providerId="LiveId" clId="{ED6278B3-DDF4-41A3-8A15-15320902E1FE}" dt="2024-11-15T15:41:57.178" v="1090" actId="1076"/>
          <ac:picMkLst>
            <pc:docMk/>
            <pc:sldMk cId="296855479" sldId="265"/>
            <ac:picMk id="4" creationId="{6FAB7FCA-86CF-1242-509D-149FEBB64051}"/>
          </ac:picMkLst>
        </pc:picChg>
        <pc:picChg chg="add mod">
          <ac:chgData name="mathieu gross" userId="ec954b4f15673f13" providerId="LiveId" clId="{ED6278B3-DDF4-41A3-8A15-15320902E1FE}" dt="2024-11-15T15:41:10.359" v="1082" actId="1076"/>
          <ac:picMkLst>
            <pc:docMk/>
            <pc:sldMk cId="296855479" sldId="265"/>
            <ac:picMk id="7" creationId="{4E7FA93F-0769-6D78-AB1A-CF4518E05657}"/>
          </ac:picMkLst>
        </pc:picChg>
        <pc:picChg chg="add mod">
          <ac:chgData name="mathieu gross" userId="ec954b4f15673f13" providerId="LiveId" clId="{ED6278B3-DDF4-41A3-8A15-15320902E1FE}" dt="2024-11-15T15:41:14.979" v="1084" actId="1076"/>
          <ac:picMkLst>
            <pc:docMk/>
            <pc:sldMk cId="296855479" sldId="265"/>
            <ac:picMk id="9" creationId="{29AD2869-B521-9DBE-7D42-7504CFC2145D}"/>
          </ac:picMkLst>
        </pc:picChg>
        <pc:picChg chg="add mod">
          <ac:chgData name="mathieu gross" userId="ec954b4f15673f13" providerId="LiveId" clId="{ED6278B3-DDF4-41A3-8A15-15320902E1FE}" dt="2024-11-15T15:41:54.373" v="1089" actId="1076"/>
          <ac:picMkLst>
            <pc:docMk/>
            <pc:sldMk cId="296855479" sldId="265"/>
            <ac:picMk id="11" creationId="{F75F566A-B843-C783-62F1-969E7187812B}"/>
          </ac:picMkLst>
        </pc:picChg>
        <pc:cxnChg chg="add mod">
          <ac:chgData name="mathieu gross" userId="ec954b4f15673f13" providerId="LiveId" clId="{ED6278B3-DDF4-41A3-8A15-15320902E1FE}" dt="2024-11-15T15:42:14.037" v="1092" actId="13822"/>
          <ac:cxnSpMkLst>
            <pc:docMk/>
            <pc:sldMk cId="296855479" sldId="265"/>
            <ac:cxnSpMk id="13" creationId="{AD2CBCED-D24C-A81F-2700-68F0BE8F980D}"/>
          </ac:cxnSpMkLst>
        </pc:cxnChg>
      </pc:sldChg>
      <pc:sldChg chg="addSp modSp mod">
        <pc:chgData name="mathieu gross" userId="ec954b4f15673f13" providerId="LiveId" clId="{ED6278B3-DDF4-41A3-8A15-15320902E1FE}" dt="2024-11-15T19:26:24.872" v="1320" actId="207"/>
        <pc:sldMkLst>
          <pc:docMk/>
          <pc:sldMk cId="3100331584" sldId="266"/>
        </pc:sldMkLst>
        <pc:spChg chg="mod">
          <ac:chgData name="mathieu gross" userId="ec954b4f15673f13" providerId="LiveId" clId="{ED6278B3-DDF4-41A3-8A15-15320902E1FE}" dt="2024-11-15T19:26:24.872" v="1320" actId="207"/>
          <ac:spMkLst>
            <pc:docMk/>
            <pc:sldMk cId="3100331584" sldId="266"/>
            <ac:spMk id="6" creationId="{4BD8641C-4F72-3C25-6911-7F430F3B34B4}"/>
          </ac:spMkLst>
        </pc:spChg>
        <pc:graphicFrameChg chg="add mod modGraphic">
          <ac:chgData name="mathieu gross" userId="ec954b4f15673f13" providerId="LiveId" clId="{ED6278B3-DDF4-41A3-8A15-15320902E1FE}" dt="2024-11-15T09:31:07.019" v="675" actId="1076"/>
          <ac:graphicFrameMkLst>
            <pc:docMk/>
            <pc:sldMk cId="3100331584" sldId="266"/>
            <ac:graphicFrameMk id="3" creationId="{4DD025DB-E48B-DAFA-E9D5-5CF47EE6F304}"/>
          </ac:graphicFrameMkLst>
        </pc:graphicFrameChg>
        <pc:picChg chg="mod modCrop">
          <ac:chgData name="mathieu gross" userId="ec954b4f15673f13" providerId="LiveId" clId="{ED6278B3-DDF4-41A3-8A15-15320902E1FE}" dt="2024-11-15T09:29:29.958" v="660" actId="1076"/>
          <ac:picMkLst>
            <pc:docMk/>
            <pc:sldMk cId="3100331584" sldId="266"/>
            <ac:picMk id="5" creationId="{D80EB746-C690-4B27-63F6-F5D844DFBDC6}"/>
          </ac:picMkLst>
        </pc:picChg>
      </pc:sldChg>
      <pc:sldChg chg="addSp delSp modSp new mod">
        <pc:chgData name="mathieu gross" userId="ec954b4f15673f13" providerId="LiveId" clId="{ED6278B3-DDF4-41A3-8A15-15320902E1FE}" dt="2024-11-15T19:25:32.130" v="1312" actId="207"/>
        <pc:sldMkLst>
          <pc:docMk/>
          <pc:sldMk cId="435860119" sldId="267"/>
        </pc:sldMkLst>
        <pc:spChg chg="mod">
          <ac:chgData name="mathieu gross" userId="ec954b4f15673f13" providerId="LiveId" clId="{ED6278B3-DDF4-41A3-8A15-15320902E1FE}" dt="2024-11-14T15:02:23.362" v="25" actId="20577"/>
          <ac:spMkLst>
            <pc:docMk/>
            <pc:sldMk cId="435860119" sldId="267"/>
            <ac:spMk id="2" creationId="{BB8C375B-2EFB-DC70-43B0-3612237BB7C8}"/>
          </ac:spMkLst>
        </pc:spChg>
        <pc:spChg chg="del">
          <ac:chgData name="mathieu gross" userId="ec954b4f15673f13" providerId="LiveId" clId="{ED6278B3-DDF4-41A3-8A15-15320902E1FE}" dt="2024-11-14T15:02:29.782" v="26" actId="478"/>
          <ac:spMkLst>
            <pc:docMk/>
            <pc:sldMk cId="435860119" sldId="267"/>
            <ac:spMk id="3" creationId="{3722035E-8F7A-5C25-C3C1-DF1FC177ADC9}"/>
          </ac:spMkLst>
        </pc:spChg>
        <pc:spChg chg="add mod">
          <ac:chgData name="mathieu gross" userId="ec954b4f15673f13" providerId="LiveId" clId="{ED6278B3-DDF4-41A3-8A15-15320902E1FE}" dt="2024-11-15T18:48:28.757" v="1274" actId="1076"/>
          <ac:spMkLst>
            <pc:docMk/>
            <pc:sldMk cId="435860119" sldId="267"/>
            <ac:spMk id="5" creationId="{4670F28C-4CDD-F0A7-FB2B-3E4A2C2A0D49}"/>
          </ac:spMkLst>
        </pc:spChg>
        <pc:spChg chg="add mod">
          <ac:chgData name="mathieu gross" userId="ec954b4f15673f13" providerId="LiveId" clId="{ED6278B3-DDF4-41A3-8A15-15320902E1FE}" dt="2024-11-14T15:07:00.474" v="68" actId="1076"/>
          <ac:spMkLst>
            <pc:docMk/>
            <pc:sldMk cId="435860119" sldId="267"/>
            <ac:spMk id="6" creationId="{A04685C6-753B-27DA-2E79-ADA3ADA6A6BE}"/>
          </ac:spMkLst>
        </pc:spChg>
        <pc:spChg chg="mod">
          <ac:chgData name="mathieu gross" userId="ec954b4f15673f13" providerId="LiveId" clId="{ED6278B3-DDF4-41A3-8A15-15320902E1FE}" dt="2024-11-15T19:25:32.130" v="1312" actId="207"/>
          <ac:spMkLst>
            <pc:docMk/>
            <pc:sldMk cId="435860119" sldId="267"/>
            <ac:spMk id="8" creationId="{0DE85937-F73E-009B-AA66-7A0719F0A173}"/>
          </ac:spMkLst>
        </pc:spChg>
        <pc:spChg chg="add mod">
          <ac:chgData name="mathieu gross" userId="ec954b4f15673f13" providerId="LiveId" clId="{ED6278B3-DDF4-41A3-8A15-15320902E1FE}" dt="2024-11-14T15:06:56.968" v="67" actId="1076"/>
          <ac:spMkLst>
            <pc:docMk/>
            <pc:sldMk cId="435860119" sldId="267"/>
            <ac:spMk id="14" creationId="{4772B9EC-F669-232E-B81F-E73A84EB4BB0}"/>
          </ac:spMkLst>
        </pc:spChg>
        <pc:spChg chg="add mod">
          <ac:chgData name="mathieu gross" userId="ec954b4f15673f13" providerId="LiveId" clId="{ED6278B3-DDF4-41A3-8A15-15320902E1FE}" dt="2024-11-14T15:36:51.998" v="334" actId="208"/>
          <ac:spMkLst>
            <pc:docMk/>
            <pc:sldMk cId="435860119" sldId="267"/>
            <ac:spMk id="19" creationId="{F5A54766-5051-94E7-75FC-16656994CE67}"/>
          </ac:spMkLst>
        </pc:spChg>
        <pc:picChg chg="add mod modCrop">
          <ac:chgData name="mathieu gross" userId="ec954b4f15673f13" providerId="LiveId" clId="{ED6278B3-DDF4-41A3-8A15-15320902E1FE}" dt="2024-11-14T15:04:44.229" v="55" actId="1076"/>
          <ac:picMkLst>
            <pc:docMk/>
            <pc:sldMk cId="435860119" sldId="267"/>
            <ac:picMk id="4" creationId="{49A822C6-1F55-D509-7AB5-8487EB7EAEA5}"/>
          </ac:picMkLst>
        </pc:picChg>
        <pc:picChg chg="add mod modCrop">
          <ac:chgData name="mathieu gross" userId="ec954b4f15673f13" providerId="LiveId" clId="{ED6278B3-DDF4-41A3-8A15-15320902E1FE}" dt="2024-11-14T15:06:22.593" v="61" actId="732"/>
          <ac:picMkLst>
            <pc:docMk/>
            <pc:sldMk cId="435860119" sldId="267"/>
            <ac:picMk id="7" creationId="{07A97B4D-F249-4A5F-3C67-F3AC12F50BD3}"/>
          </ac:picMkLst>
        </pc:picChg>
        <pc:picChg chg="add del mod">
          <ac:chgData name="mathieu gross" userId="ec954b4f15673f13" providerId="LiveId" clId="{ED6278B3-DDF4-41A3-8A15-15320902E1FE}" dt="2024-11-14T15:36:19.712" v="327" actId="478"/>
          <ac:picMkLst>
            <pc:docMk/>
            <pc:sldMk cId="435860119" sldId="267"/>
            <ac:picMk id="8" creationId="{E3FB5A5F-62D2-951B-9E7F-5B35639F375B}"/>
          </ac:picMkLst>
        </pc:picChg>
        <pc:picChg chg="add del mod">
          <ac:chgData name="mathieu gross" userId="ec954b4f15673f13" providerId="LiveId" clId="{ED6278B3-DDF4-41A3-8A15-15320902E1FE}" dt="2024-11-14T15:34:51.903" v="324" actId="478"/>
          <ac:picMkLst>
            <pc:docMk/>
            <pc:sldMk cId="435860119" sldId="267"/>
            <ac:picMk id="9" creationId="{759B72FC-480C-7464-9006-1EE274AC4961}"/>
          </ac:picMkLst>
        </pc:picChg>
        <pc:picChg chg="add mod">
          <ac:chgData name="mathieu gross" userId="ec954b4f15673f13" providerId="LiveId" clId="{ED6278B3-DDF4-41A3-8A15-15320902E1FE}" dt="2024-11-14T15:05:58.301" v="60" actId="1076"/>
          <ac:picMkLst>
            <pc:docMk/>
            <pc:sldMk cId="435860119" sldId="267"/>
            <ac:picMk id="11" creationId="{7C945948-8A8A-4735-7413-E1E24B2D98F0}"/>
          </ac:picMkLst>
        </pc:picChg>
        <pc:picChg chg="add mod">
          <ac:chgData name="mathieu gross" userId="ec954b4f15673f13" providerId="LiveId" clId="{ED6278B3-DDF4-41A3-8A15-15320902E1FE}" dt="2024-11-14T15:06:29.121" v="63" actId="1076"/>
          <ac:picMkLst>
            <pc:docMk/>
            <pc:sldMk cId="435860119" sldId="267"/>
            <ac:picMk id="13" creationId="{86372E2D-DA20-6AF0-1141-1F6EE62198C1}"/>
          </ac:picMkLst>
        </pc:picChg>
        <pc:picChg chg="add mod">
          <ac:chgData name="mathieu gross" userId="ec954b4f15673f13" providerId="LiveId" clId="{ED6278B3-DDF4-41A3-8A15-15320902E1FE}" dt="2024-11-14T15:36:27.598" v="331" actId="1076"/>
          <ac:picMkLst>
            <pc:docMk/>
            <pc:sldMk cId="435860119" sldId="267"/>
            <ac:picMk id="16" creationId="{AE61DDB3-3034-13F5-F26A-A8EA153C2A24}"/>
          </ac:picMkLst>
        </pc:picChg>
        <pc:picChg chg="add mod">
          <ac:chgData name="mathieu gross" userId="ec954b4f15673f13" providerId="LiveId" clId="{ED6278B3-DDF4-41A3-8A15-15320902E1FE}" dt="2024-11-14T15:36:25.565" v="330" actId="1076"/>
          <ac:picMkLst>
            <pc:docMk/>
            <pc:sldMk cId="435860119" sldId="267"/>
            <ac:picMk id="18" creationId="{2A278B39-ED94-76DC-3772-EB0E30EC0982}"/>
          </ac:picMkLst>
        </pc:picChg>
      </pc:sldChg>
      <pc:sldChg chg="addSp delSp modSp new mod">
        <pc:chgData name="mathieu gross" userId="ec954b4f15673f13" providerId="LiveId" clId="{ED6278B3-DDF4-41A3-8A15-15320902E1FE}" dt="2024-11-19T16:14:11.295" v="1921" actId="1076"/>
        <pc:sldMkLst>
          <pc:docMk/>
          <pc:sldMk cId="3230374519" sldId="268"/>
        </pc:sldMkLst>
        <pc:spChg chg="mod">
          <ac:chgData name="mathieu gross" userId="ec954b4f15673f13" providerId="LiveId" clId="{ED6278B3-DDF4-41A3-8A15-15320902E1FE}" dt="2024-11-14T15:07:52.228" v="101" actId="20577"/>
          <ac:spMkLst>
            <pc:docMk/>
            <pc:sldMk cId="3230374519" sldId="268"/>
            <ac:spMk id="2" creationId="{5447D2B1-A9E5-422C-4D1F-EFAA40A1CB84}"/>
          </ac:spMkLst>
        </pc:spChg>
        <pc:spChg chg="del">
          <ac:chgData name="mathieu gross" userId="ec954b4f15673f13" providerId="LiveId" clId="{ED6278B3-DDF4-41A3-8A15-15320902E1FE}" dt="2024-11-14T15:07:55.948" v="102" actId="478"/>
          <ac:spMkLst>
            <pc:docMk/>
            <pc:sldMk cId="3230374519" sldId="268"/>
            <ac:spMk id="3" creationId="{2811C37A-3682-F343-959E-E8A4AFD13706}"/>
          </ac:spMkLst>
        </pc:spChg>
        <pc:spChg chg="mod">
          <ac:chgData name="mathieu gross" userId="ec954b4f15673f13" providerId="LiveId" clId="{ED6278B3-DDF4-41A3-8A15-15320902E1FE}" dt="2024-11-15T19:25:36.205" v="1313" actId="207"/>
          <ac:spMkLst>
            <pc:docMk/>
            <pc:sldMk cId="3230374519" sldId="268"/>
            <ac:spMk id="10" creationId="{3F57DDD5-62B5-1B7D-80DD-9B868CFE45FC}"/>
          </ac:spMkLst>
        </pc:spChg>
        <pc:spChg chg="add del">
          <ac:chgData name="mathieu gross" userId="ec954b4f15673f13" providerId="LiveId" clId="{ED6278B3-DDF4-41A3-8A15-15320902E1FE}" dt="2024-11-14T15:11:29.748" v="111" actId="22"/>
          <ac:spMkLst>
            <pc:docMk/>
            <pc:sldMk cId="3230374519" sldId="268"/>
            <ac:spMk id="10" creationId="{B8367E54-EB4B-CADA-2550-BE50249C668A}"/>
          </ac:spMkLst>
        </pc:spChg>
        <pc:spChg chg="add del">
          <ac:chgData name="mathieu gross" userId="ec954b4f15673f13" providerId="LiveId" clId="{ED6278B3-DDF4-41A3-8A15-15320902E1FE}" dt="2024-11-14T15:11:50.586" v="115" actId="478"/>
          <ac:spMkLst>
            <pc:docMk/>
            <pc:sldMk cId="3230374519" sldId="268"/>
            <ac:spMk id="13" creationId="{0A9C2777-604C-D9C2-6F17-4D744F4767B9}"/>
          </ac:spMkLst>
        </pc:spChg>
        <pc:spChg chg="add mod">
          <ac:chgData name="mathieu gross" userId="ec954b4f15673f13" providerId="LiveId" clId="{ED6278B3-DDF4-41A3-8A15-15320902E1FE}" dt="2024-11-15T09:12:31.521" v="606" actId="1076"/>
          <ac:spMkLst>
            <pc:docMk/>
            <pc:sldMk cId="3230374519" sldId="268"/>
            <ac:spMk id="14" creationId="{D0CDF207-1162-CD41-7FF5-FD7FBB089FF7}"/>
          </ac:spMkLst>
        </pc:spChg>
        <pc:spChg chg="add del mod">
          <ac:chgData name="mathieu gross" userId="ec954b4f15673f13" providerId="LiveId" clId="{ED6278B3-DDF4-41A3-8A15-15320902E1FE}" dt="2024-11-14T15:25:20.554" v="213" actId="478"/>
          <ac:spMkLst>
            <pc:docMk/>
            <pc:sldMk cId="3230374519" sldId="268"/>
            <ac:spMk id="20" creationId="{D904C12B-2AC4-D2C9-E19D-4976C2142B16}"/>
          </ac:spMkLst>
        </pc:spChg>
        <pc:spChg chg="add mod">
          <ac:chgData name="mathieu gross" userId="ec954b4f15673f13" providerId="LiveId" clId="{ED6278B3-DDF4-41A3-8A15-15320902E1FE}" dt="2024-11-15T09:12:50.042" v="609" actId="1076"/>
          <ac:spMkLst>
            <pc:docMk/>
            <pc:sldMk cId="3230374519" sldId="268"/>
            <ac:spMk id="21" creationId="{0E430CCA-AB84-5EDC-E194-C74BF6E71574}"/>
          </ac:spMkLst>
        </pc:spChg>
        <pc:spChg chg="add mod">
          <ac:chgData name="mathieu gross" userId="ec954b4f15673f13" providerId="LiveId" clId="{ED6278B3-DDF4-41A3-8A15-15320902E1FE}" dt="2024-11-14T15:29:26.176" v="279" actId="1076"/>
          <ac:spMkLst>
            <pc:docMk/>
            <pc:sldMk cId="3230374519" sldId="268"/>
            <ac:spMk id="23" creationId="{DA37EFC2-1F04-98CA-5A6B-A7B580107C3C}"/>
          </ac:spMkLst>
        </pc:spChg>
        <pc:picChg chg="add mod">
          <ac:chgData name="mathieu gross" userId="ec954b4f15673f13" providerId="LiveId" clId="{ED6278B3-DDF4-41A3-8A15-15320902E1FE}" dt="2024-11-15T09:11:33.140" v="600" actId="1076"/>
          <ac:picMkLst>
            <pc:docMk/>
            <pc:sldMk cId="3230374519" sldId="268"/>
            <ac:picMk id="4" creationId="{8A560179-5A9B-05F5-6EFB-ABA8D7925B0D}"/>
          </ac:picMkLst>
        </pc:picChg>
        <pc:picChg chg="add del mod">
          <ac:chgData name="mathieu gross" userId="ec954b4f15673f13" providerId="LiveId" clId="{ED6278B3-DDF4-41A3-8A15-15320902E1FE}" dt="2024-11-15T09:11:24.832" v="598" actId="478"/>
          <ac:picMkLst>
            <pc:docMk/>
            <pc:sldMk cId="3230374519" sldId="268"/>
            <ac:picMk id="5" creationId="{6895E6ED-1EA5-4C53-BD90-BD11FB28D28F}"/>
          </ac:picMkLst>
        </pc:picChg>
        <pc:picChg chg="add mod">
          <ac:chgData name="mathieu gross" userId="ec954b4f15673f13" providerId="LiveId" clId="{ED6278B3-DDF4-41A3-8A15-15320902E1FE}" dt="2024-11-19T16:14:11.295" v="1921" actId="1076"/>
          <ac:picMkLst>
            <pc:docMk/>
            <pc:sldMk cId="3230374519" sldId="268"/>
            <ac:picMk id="5" creationId="{8F86CE0A-3A0C-E538-46E7-83BA621D3934}"/>
          </ac:picMkLst>
        </pc:picChg>
        <pc:picChg chg="add del mod">
          <ac:chgData name="mathieu gross" userId="ec954b4f15673f13" providerId="LiveId" clId="{ED6278B3-DDF4-41A3-8A15-15320902E1FE}" dt="2024-11-15T09:12:23.065" v="604" actId="478"/>
          <ac:picMkLst>
            <pc:docMk/>
            <pc:sldMk cId="3230374519" sldId="268"/>
            <ac:picMk id="7" creationId="{1695FF16-0507-C653-C4EB-CC9BDF97A6E5}"/>
          </ac:picMkLst>
        </pc:picChg>
        <pc:picChg chg="add del mod">
          <ac:chgData name="mathieu gross" userId="ec954b4f15673f13" providerId="LiveId" clId="{ED6278B3-DDF4-41A3-8A15-15320902E1FE}" dt="2024-11-14T15:10:27.594" v="109" actId="478"/>
          <ac:picMkLst>
            <pc:docMk/>
            <pc:sldMk cId="3230374519" sldId="268"/>
            <ac:picMk id="8" creationId="{C3E5366B-5DDC-2584-0EF4-59DF87710825}"/>
          </ac:picMkLst>
        </pc:picChg>
        <pc:picChg chg="add mod">
          <ac:chgData name="mathieu gross" userId="ec954b4f15673f13" providerId="LiveId" clId="{ED6278B3-DDF4-41A3-8A15-15320902E1FE}" dt="2024-11-15T09:12:28.370" v="605" actId="1076"/>
          <ac:picMkLst>
            <pc:docMk/>
            <pc:sldMk cId="3230374519" sldId="268"/>
            <ac:picMk id="8" creationId="{F4A6F743-F336-4B07-4969-9A36076E244A}"/>
          </ac:picMkLst>
        </pc:picChg>
        <pc:picChg chg="add mod">
          <ac:chgData name="mathieu gross" userId="ec954b4f15673f13" providerId="LiveId" clId="{ED6278B3-DDF4-41A3-8A15-15320902E1FE}" dt="2024-11-15T09:11:39.560" v="601" actId="1076"/>
          <ac:picMkLst>
            <pc:docMk/>
            <pc:sldMk cId="3230374519" sldId="268"/>
            <ac:picMk id="12" creationId="{0D992A35-68FC-DC8D-E001-E3CABE862D1C}"/>
          </ac:picMkLst>
        </pc:picChg>
        <pc:picChg chg="add del mod">
          <ac:chgData name="mathieu gross" userId="ec954b4f15673f13" providerId="LiveId" clId="{ED6278B3-DDF4-41A3-8A15-15320902E1FE}" dt="2024-11-14T15:15:30.846" v="123" actId="478"/>
          <ac:picMkLst>
            <pc:docMk/>
            <pc:sldMk cId="3230374519" sldId="268"/>
            <ac:picMk id="15" creationId="{D6F2D729-EB61-051A-0815-E207D1DAEED7}"/>
          </ac:picMkLst>
        </pc:picChg>
        <pc:picChg chg="add del mod">
          <ac:chgData name="mathieu gross" userId="ec954b4f15673f13" providerId="LiveId" clId="{ED6278B3-DDF4-41A3-8A15-15320902E1FE}" dt="2024-11-19T16:14:05.421" v="1919" actId="478"/>
          <ac:picMkLst>
            <pc:docMk/>
            <pc:sldMk cId="3230374519" sldId="268"/>
            <ac:picMk id="17" creationId="{49D6F8B0-551D-3447-0FDD-E71C8623BE7F}"/>
          </ac:picMkLst>
        </pc:picChg>
        <pc:picChg chg="add mod">
          <ac:chgData name="mathieu gross" userId="ec954b4f15673f13" providerId="LiveId" clId="{ED6278B3-DDF4-41A3-8A15-15320902E1FE}" dt="2024-11-14T15:20:47.627" v="131" actId="1076"/>
          <ac:picMkLst>
            <pc:docMk/>
            <pc:sldMk cId="3230374519" sldId="268"/>
            <ac:picMk id="19" creationId="{AA9FCD41-AF13-74DA-180C-97E5B2AA3568}"/>
          </ac:picMkLst>
        </pc:picChg>
      </pc:sldChg>
      <pc:sldChg chg="addSp delSp modSp new mod">
        <pc:chgData name="mathieu gross" userId="ec954b4f15673f13" providerId="LiveId" clId="{ED6278B3-DDF4-41A3-8A15-15320902E1FE}" dt="2024-11-21T08:58:17.843" v="1975" actId="14100"/>
        <pc:sldMkLst>
          <pc:docMk/>
          <pc:sldMk cId="1325533465" sldId="269"/>
        </pc:sldMkLst>
        <pc:spChg chg="mod">
          <ac:chgData name="mathieu gross" userId="ec954b4f15673f13" providerId="LiveId" clId="{ED6278B3-DDF4-41A3-8A15-15320902E1FE}" dt="2024-11-14T15:30:37.408" v="322" actId="20577"/>
          <ac:spMkLst>
            <pc:docMk/>
            <pc:sldMk cId="1325533465" sldId="269"/>
            <ac:spMk id="2" creationId="{D6FBD7B5-E2F3-E089-9E81-6A03B18F83C6}"/>
          </ac:spMkLst>
        </pc:spChg>
        <pc:spChg chg="del">
          <ac:chgData name="mathieu gross" userId="ec954b4f15673f13" providerId="LiveId" clId="{ED6278B3-DDF4-41A3-8A15-15320902E1FE}" dt="2024-11-14T15:30:39.540" v="323" actId="478"/>
          <ac:spMkLst>
            <pc:docMk/>
            <pc:sldMk cId="1325533465" sldId="269"/>
            <ac:spMk id="3" creationId="{B49F8438-3C82-40A3-6DA7-42C2FA9BD3E8}"/>
          </ac:spMkLst>
        </pc:spChg>
        <pc:spChg chg="mod">
          <ac:chgData name="mathieu gross" userId="ec954b4f15673f13" providerId="LiveId" clId="{ED6278B3-DDF4-41A3-8A15-15320902E1FE}" dt="2024-11-15T19:25:41.980" v="1314" actId="207"/>
          <ac:spMkLst>
            <pc:docMk/>
            <pc:sldMk cId="1325533465" sldId="269"/>
            <ac:spMk id="5" creationId="{19D1946C-EBEA-BF5E-8737-88D4B4FEAAC7}"/>
          </ac:spMkLst>
        </pc:spChg>
        <pc:spChg chg="add mod">
          <ac:chgData name="mathieu gross" userId="ec954b4f15673f13" providerId="LiveId" clId="{ED6278B3-DDF4-41A3-8A15-15320902E1FE}" dt="2024-11-21T08:58:17.843" v="1975" actId="14100"/>
          <ac:spMkLst>
            <pc:docMk/>
            <pc:sldMk cId="1325533465" sldId="269"/>
            <ac:spMk id="11" creationId="{0070A2B8-B681-0AAC-09C5-E588D5801970}"/>
          </ac:spMkLst>
        </pc:spChg>
        <pc:spChg chg="add mod">
          <ac:chgData name="mathieu gross" userId="ec954b4f15673f13" providerId="LiveId" clId="{ED6278B3-DDF4-41A3-8A15-15320902E1FE}" dt="2024-11-14T15:51:09.906" v="482" actId="14100"/>
          <ac:spMkLst>
            <pc:docMk/>
            <pc:sldMk cId="1325533465" sldId="269"/>
            <ac:spMk id="12" creationId="{C94E9520-5AF1-82EF-25BE-CEEF22B7EF78}"/>
          </ac:spMkLst>
        </pc:spChg>
        <pc:spChg chg="add mod">
          <ac:chgData name="mathieu gross" userId="ec954b4f15673f13" providerId="LiveId" clId="{ED6278B3-DDF4-41A3-8A15-15320902E1FE}" dt="2024-11-14T15:49:40.859" v="458" actId="1076"/>
          <ac:spMkLst>
            <pc:docMk/>
            <pc:sldMk cId="1325533465" sldId="269"/>
            <ac:spMk id="13" creationId="{9D38505D-D62C-0FD6-B60F-8E08FB35D9BB}"/>
          </ac:spMkLst>
        </pc:spChg>
        <pc:spChg chg="add mod">
          <ac:chgData name="mathieu gross" userId="ec954b4f15673f13" providerId="LiveId" clId="{ED6278B3-DDF4-41A3-8A15-15320902E1FE}" dt="2024-11-14T15:52:10.528" v="547" actId="20577"/>
          <ac:spMkLst>
            <pc:docMk/>
            <pc:sldMk cId="1325533465" sldId="269"/>
            <ac:spMk id="16" creationId="{BC0F9194-DC01-4B81-9A87-6BDE9943F7AD}"/>
          </ac:spMkLst>
        </pc:spChg>
        <pc:picChg chg="add mod">
          <ac:chgData name="mathieu gross" userId="ec954b4f15673f13" providerId="LiveId" clId="{ED6278B3-DDF4-41A3-8A15-15320902E1FE}" dt="2024-11-14T15:51:30.385" v="488" actId="1076"/>
          <ac:picMkLst>
            <pc:docMk/>
            <pc:sldMk cId="1325533465" sldId="269"/>
            <ac:picMk id="4" creationId="{207590E2-73FB-D6F1-9231-B52E2771815D}"/>
          </ac:picMkLst>
        </pc:picChg>
        <pc:picChg chg="add mod">
          <ac:chgData name="mathieu gross" userId="ec954b4f15673f13" providerId="LiveId" clId="{ED6278B3-DDF4-41A3-8A15-15320902E1FE}" dt="2024-11-14T15:54:08.019" v="550" actId="1076"/>
          <ac:picMkLst>
            <pc:docMk/>
            <pc:sldMk cId="1325533465" sldId="269"/>
            <ac:picMk id="6" creationId="{B3AE462C-7CCE-67DA-8BCA-9A9C5A230359}"/>
          </ac:picMkLst>
        </pc:picChg>
        <pc:picChg chg="add mod">
          <ac:chgData name="mathieu gross" userId="ec954b4f15673f13" providerId="LiveId" clId="{ED6278B3-DDF4-41A3-8A15-15320902E1FE}" dt="2024-11-14T15:54:08.019" v="550" actId="1076"/>
          <ac:picMkLst>
            <pc:docMk/>
            <pc:sldMk cId="1325533465" sldId="269"/>
            <ac:picMk id="8" creationId="{23048188-2002-F8C9-3CA2-1FEB4C3410FC}"/>
          </ac:picMkLst>
        </pc:picChg>
        <pc:picChg chg="add mod">
          <ac:chgData name="mathieu gross" userId="ec954b4f15673f13" providerId="LiveId" clId="{ED6278B3-DDF4-41A3-8A15-15320902E1FE}" dt="2024-11-14T15:54:08.019" v="550" actId="1076"/>
          <ac:picMkLst>
            <pc:docMk/>
            <pc:sldMk cId="1325533465" sldId="269"/>
            <ac:picMk id="10" creationId="{3FCDD206-497D-448D-538E-D1593AEC0606}"/>
          </ac:picMkLst>
        </pc:picChg>
        <pc:picChg chg="add mod">
          <ac:chgData name="mathieu gross" userId="ec954b4f15673f13" providerId="LiveId" clId="{ED6278B3-DDF4-41A3-8A15-15320902E1FE}" dt="2024-11-14T15:54:08.019" v="550" actId="1076"/>
          <ac:picMkLst>
            <pc:docMk/>
            <pc:sldMk cId="1325533465" sldId="269"/>
            <ac:picMk id="15" creationId="{9FF022E0-9B7C-D729-7955-F64D400202BE}"/>
          </ac:picMkLst>
        </pc:picChg>
        <pc:picChg chg="add mod">
          <ac:chgData name="mathieu gross" userId="ec954b4f15673f13" providerId="LiveId" clId="{ED6278B3-DDF4-41A3-8A15-15320902E1FE}" dt="2024-11-14T15:54:08.019" v="550" actId="1076"/>
          <ac:picMkLst>
            <pc:docMk/>
            <pc:sldMk cId="1325533465" sldId="269"/>
            <ac:picMk id="18" creationId="{0BEB4DD6-A3E7-BFBD-EA08-FE589252FF1B}"/>
          </ac:picMkLst>
        </pc:picChg>
      </pc:sldChg>
      <pc:sldChg chg="addSp delSp modSp new mod">
        <pc:chgData name="mathieu gross" userId="ec954b4f15673f13" providerId="LiveId" clId="{ED6278B3-DDF4-41A3-8A15-15320902E1FE}" dt="2024-11-15T19:25:47.832" v="1315" actId="207"/>
        <pc:sldMkLst>
          <pc:docMk/>
          <pc:sldMk cId="944454906" sldId="270"/>
        </pc:sldMkLst>
        <pc:spChg chg="mod">
          <ac:chgData name="mathieu gross" userId="ec954b4f15673f13" providerId="LiveId" clId="{ED6278B3-DDF4-41A3-8A15-15320902E1FE}" dt="2024-11-15T09:23:07.630" v="645" actId="20577"/>
          <ac:spMkLst>
            <pc:docMk/>
            <pc:sldMk cId="944454906" sldId="270"/>
            <ac:spMk id="2" creationId="{B9D8A1BB-7C88-C866-ED8F-E12171D94DC5}"/>
          </ac:spMkLst>
        </pc:spChg>
        <pc:spChg chg="del">
          <ac:chgData name="mathieu gross" userId="ec954b4f15673f13" providerId="LiveId" clId="{ED6278B3-DDF4-41A3-8A15-15320902E1FE}" dt="2024-11-15T09:23:22.760" v="646" actId="478"/>
          <ac:spMkLst>
            <pc:docMk/>
            <pc:sldMk cId="944454906" sldId="270"/>
            <ac:spMk id="3" creationId="{205BBAF3-51D7-5A3C-F278-46C947FE00A2}"/>
          </ac:spMkLst>
        </pc:spChg>
        <pc:spChg chg="add mod">
          <ac:chgData name="mathieu gross" userId="ec954b4f15673f13" providerId="LiveId" clId="{ED6278B3-DDF4-41A3-8A15-15320902E1FE}" dt="2024-11-15T09:23:48.773" v="653" actId="1076"/>
          <ac:spMkLst>
            <pc:docMk/>
            <pc:sldMk cId="944454906" sldId="270"/>
            <ac:spMk id="5" creationId="{8AF4E585-AB3E-6F89-1D4A-DCBCF9E2DD30}"/>
          </ac:spMkLst>
        </pc:spChg>
        <pc:spChg chg="mod">
          <ac:chgData name="mathieu gross" userId="ec954b4f15673f13" providerId="LiveId" clId="{ED6278B3-DDF4-41A3-8A15-15320902E1FE}" dt="2024-11-15T19:25:47.832" v="1315" actId="207"/>
          <ac:spMkLst>
            <pc:docMk/>
            <pc:sldMk cId="944454906" sldId="270"/>
            <ac:spMk id="7" creationId="{C9068845-4237-DCD8-BD3A-1B5A96F8C049}"/>
          </ac:spMkLst>
        </pc:spChg>
        <pc:picChg chg="add mod">
          <ac:chgData name="mathieu gross" userId="ec954b4f15673f13" providerId="LiveId" clId="{ED6278B3-DDF4-41A3-8A15-15320902E1FE}" dt="2024-11-15T09:23:44.161" v="652" actId="1076"/>
          <ac:picMkLst>
            <pc:docMk/>
            <pc:sldMk cId="944454906" sldId="270"/>
            <ac:picMk id="4" creationId="{9B2FFB98-3383-9C69-2CFB-F98B17E5BBE4}"/>
          </ac:picMkLst>
        </pc:picChg>
      </pc:sldChg>
      <pc:sldChg chg="addSp delSp modSp new mod">
        <pc:chgData name="mathieu gross" userId="ec954b4f15673f13" providerId="LiveId" clId="{ED6278B3-DDF4-41A3-8A15-15320902E1FE}" dt="2024-11-26T08:33:40.903" v="1978" actId="1076"/>
        <pc:sldMkLst>
          <pc:docMk/>
          <pc:sldMk cId="685819441" sldId="271"/>
        </pc:sldMkLst>
        <pc:spChg chg="mod">
          <ac:chgData name="mathieu gross" userId="ec954b4f15673f13" providerId="LiveId" clId="{ED6278B3-DDF4-41A3-8A15-15320902E1FE}" dt="2024-11-15T15:29:25.655" v="1053" actId="20577"/>
          <ac:spMkLst>
            <pc:docMk/>
            <pc:sldMk cId="685819441" sldId="271"/>
            <ac:spMk id="2" creationId="{6DB1D03F-6079-BF77-0343-F7920B177DB2}"/>
          </ac:spMkLst>
        </pc:spChg>
        <pc:spChg chg="del">
          <ac:chgData name="mathieu gross" userId="ec954b4f15673f13" providerId="LiveId" clId="{ED6278B3-DDF4-41A3-8A15-15320902E1FE}" dt="2024-11-15T09:58:59.380" v="776" actId="478"/>
          <ac:spMkLst>
            <pc:docMk/>
            <pc:sldMk cId="685819441" sldId="271"/>
            <ac:spMk id="3" creationId="{ACCF8555-B206-FB3E-1F17-0E3FD1F01042}"/>
          </ac:spMkLst>
        </pc:spChg>
        <pc:spChg chg="add mod">
          <ac:chgData name="mathieu gross" userId="ec954b4f15673f13" providerId="LiveId" clId="{ED6278B3-DDF4-41A3-8A15-15320902E1FE}" dt="2024-11-15T15:49:16.395" v="1194" actId="14100"/>
          <ac:spMkLst>
            <pc:docMk/>
            <pc:sldMk cId="685819441" sldId="271"/>
            <ac:spMk id="13" creationId="{64E8C31F-E2B6-5598-4D66-D681BB84FC25}"/>
          </ac:spMkLst>
        </pc:spChg>
        <pc:spChg chg="add mod">
          <ac:chgData name="mathieu gross" userId="ec954b4f15673f13" providerId="LiveId" clId="{ED6278B3-DDF4-41A3-8A15-15320902E1FE}" dt="2024-11-15T15:49:59.890" v="1245" actId="1076"/>
          <ac:spMkLst>
            <pc:docMk/>
            <pc:sldMk cId="685819441" sldId="271"/>
            <ac:spMk id="14" creationId="{85D2BAF0-0254-B778-79EB-3E850AB85803}"/>
          </ac:spMkLst>
        </pc:spChg>
        <pc:spChg chg="mod">
          <ac:chgData name="mathieu gross" userId="ec954b4f15673f13" providerId="LiveId" clId="{ED6278B3-DDF4-41A3-8A15-15320902E1FE}" dt="2024-11-15T19:26:37.419" v="1322" actId="207"/>
          <ac:spMkLst>
            <pc:docMk/>
            <pc:sldMk cId="685819441" sldId="271"/>
            <ac:spMk id="16" creationId="{2EC40114-813E-8989-FC5F-92801FF7060E}"/>
          </ac:spMkLst>
        </pc:spChg>
        <pc:graphicFrameChg chg="add mod modGraphic">
          <ac:chgData name="mathieu gross" userId="ec954b4f15673f13" providerId="LiveId" clId="{ED6278B3-DDF4-41A3-8A15-15320902E1FE}" dt="2024-11-15T15:55:27.314" v="1248" actId="1076"/>
          <ac:graphicFrameMkLst>
            <pc:docMk/>
            <pc:sldMk cId="685819441" sldId="271"/>
            <ac:graphicFrameMk id="8" creationId="{D1AA7572-92DB-6F32-A49E-1E592C3E7614}"/>
          </ac:graphicFrameMkLst>
        </pc:graphicFrameChg>
        <pc:picChg chg="add mod">
          <ac:chgData name="mathieu gross" userId="ec954b4f15673f13" providerId="LiveId" clId="{ED6278B3-DDF4-41A3-8A15-15320902E1FE}" dt="2024-11-26T08:33:40.903" v="1978" actId="1076"/>
          <ac:picMkLst>
            <pc:docMk/>
            <pc:sldMk cId="685819441" sldId="271"/>
            <ac:picMk id="4" creationId="{B4AD2647-594D-CB01-EE1D-86FDF470216E}"/>
          </ac:picMkLst>
        </pc:picChg>
        <pc:picChg chg="add mod">
          <ac:chgData name="mathieu gross" userId="ec954b4f15673f13" providerId="LiveId" clId="{ED6278B3-DDF4-41A3-8A15-15320902E1FE}" dt="2024-11-15T15:49:25.492" v="1197" actId="1076"/>
          <ac:picMkLst>
            <pc:docMk/>
            <pc:sldMk cId="685819441" sldId="271"/>
            <ac:picMk id="5" creationId="{92767827-D5CB-F246-4AB6-C2995B9C67A3}"/>
          </ac:picMkLst>
        </pc:picChg>
        <pc:picChg chg="add del mod">
          <ac:chgData name="mathieu gross" userId="ec954b4f15673f13" providerId="LiveId" clId="{ED6278B3-DDF4-41A3-8A15-15320902E1FE}" dt="2024-11-26T08:33:23.729" v="1976" actId="478"/>
          <ac:picMkLst>
            <pc:docMk/>
            <pc:sldMk cId="685819441" sldId="271"/>
            <ac:picMk id="7" creationId="{11743E52-CFEC-5DB4-72D3-2EAD9B43F71C}"/>
          </ac:picMkLst>
        </pc:picChg>
        <pc:picChg chg="add mod">
          <ac:chgData name="mathieu gross" userId="ec954b4f15673f13" providerId="LiveId" clId="{ED6278B3-DDF4-41A3-8A15-15320902E1FE}" dt="2024-11-15T15:50:03.402" v="1246" actId="1076"/>
          <ac:picMkLst>
            <pc:docMk/>
            <pc:sldMk cId="685819441" sldId="271"/>
            <ac:picMk id="10" creationId="{24C4FF6B-E11F-06CE-5BE1-2B1BC4995429}"/>
          </ac:picMkLst>
        </pc:picChg>
        <pc:picChg chg="add mod">
          <ac:chgData name="mathieu gross" userId="ec954b4f15673f13" providerId="LiveId" clId="{ED6278B3-DDF4-41A3-8A15-15320902E1FE}" dt="2024-11-15T15:50:07.732" v="1247" actId="1076"/>
          <ac:picMkLst>
            <pc:docMk/>
            <pc:sldMk cId="685819441" sldId="271"/>
            <ac:picMk id="12" creationId="{79523B3E-C114-D1C2-8793-4DB027A4FAFE}"/>
          </ac:picMkLst>
        </pc:picChg>
      </pc:sldChg>
      <pc:sldChg chg="addSp delSp modSp add del mod">
        <pc:chgData name="mathieu gross" userId="ec954b4f15673f13" providerId="LiveId" clId="{ED6278B3-DDF4-41A3-8A15-15320902E1FE}" dt="2024-11-15T15:42:18.433" v="1093" actId="47"/>
        <pc:sldMkLst>
          <pc:docMk/>
          <pc:sldMk cId="3218986038" sldId="272"/>
        </pc:sldMkLst>
        <pc:picChg chg="del">
          <ac:chgData name="mathieu gross" userId="ec954b4f15673f13" providerId="LiveId" clId="{ED6278B3-DDF4-41A3-8A15-15320902E1FE}" dt="2024-11-15T13:05:40.042" v="815" actId="478"/>
          <ac:picMkLst>
            <pc:docMk/>
            <pc:sldMk cId="3218986038" sldId="272"/>
            <ac:picMk id="4" creationId="{4132BC80-9D8C-2A70-123F-1EFD9B8F8F1D}"/>
          </ac:picMkLst>
        </pc:picChg>
        <pc:picChg chg="add mod">
          <ac:chgData name="mathieu gross" userId="ec954b4f15673f13" providerId="LiveId" clId="{ED6278B3-DDF4-41A3-8A15-15320902E1FE}" dt="2024-11-15T15:37:13.452" v="1057" actId="1076"/>
          <ac:picMkLst>
            <pc:docMk/>
            <pc:sldMk cId="3218986038" sldId="272"/>
            <ac:picMk id="6" creationId="{2F068C9B-3B7A-4F86-3F5E-35F8A6F2F2D3}"/>
          </ac:picMkLst>
        </pc:picChg>
        <pc:picChg chg="del">
          <ac:chgData name="mathieu gross" userId="ec954b4f15673f13" providerId="LiveId" clId="{ED6278B3-DDF4-41A3-8A15-15320902E1FE}" dt="2024-11-15T13:05:38.338" v="814" actId="478"/>
          <ac:picMkLst>
            <pc:docMk/>
            <pc:sldMk cId="3218986038" sldId="272"/>
            <ac:picMk id="7" creationId="{10925390-83C7-3C65-9920-8F7BD1A61B7C}"/>
          </ac:picMkLst>
        </pc:picChg>
        <pc:picChg chg="del">
          <ac:chgData name="mathieu gross" userId="ec954b4f15673f13" providerId="LiveId" clId="{ED6278B3-DDF4-41A3-8A15-15320902E1FE}" dt="2024-11-15T13:05:42.534" v="816" actId="478"/>
          <ac:picMkLst>
            <pc:docMk/>
            <pc:sldMk cId="3218986038" sldId="272"/>
            <ac:picMk id="8" creationId="{6E416D97-1255-4917-3551-FEB92BA68DA5}"/>
          </ac:picMkLst>
        </pc:picChg>
      </pc:sldChg>
      <pc:sldChg chg="addSp delSp modSp new mod">
        <pc:chgData name="mathieu gross" userId="ec954b4f15673f13" providerId="LiveId" clId="{ED6278B3-DDF4-41A3-8A15-15320902E1FE}" dt="2024-11-15T19:26:52.097" v="1324" actId="207"/>
        <pc:sldMkLst>
          <pc:docMk/>
          <pc:sldMk cId="4022399121" sldId="273"/>
        </pc:sldMkLst>
        <pc:spChg chg="mod">
          <ac:chgData name="mathieu gross" userId="ec954b4f15673f13" providerId="LiveId" clId="{ED6278B3-DDF4-41A3-8A15-15320902E1FE}" dt="2024-11-15T13:09:39.533" v="877"/>
          <ac:spMkLst>
            <pc:docMk/>
            <pc:sldMk cId="4022399121" sldId="273"/>
            <ac:spMk id="2" creationId="{3A70441A-72C6-5940-4F25-A81CBD84EE21}"/>
          </ac:spMkLst>
        </pc:spChg>
        <pc:spChg chg="del">
          <ac:chgData name="mathieu gross" userId="ec954b4f15673f13" providerId="LiveId" clId="{ED6278B3-DDF4-41A3-8A15-15320902E1FE}" dt="2024-11-15T13:08:37.368" v="832" actId="478"/>
          <ac:spMkLst>
            <pc:docMk/>
            <pc:sldMk cId="4022399121" sldId="273"/>
            <ac:spMk id="3" creationId="{C750AC50-CE95-E237-7092-A91EA06CB74F}"/>
          </ac:spMkLst>
        </pc:spChg>
        <pc:spChg chg="mod">
          <ac:chgData name="mathieu gross" userId="ec954b4f15673f13" providerId="LiveId" clId="{ED6278B3-DDF4-41A3-8A15-15320902E1FE}" dt="2024-11-15T19:26:52.097" v="1324" actId="207"/>
          <ac:spMkLst>
            <pc:docMk/>
            <pc:sldMk cId="4022399121" sldId="273"/>
            <ac:spMk id="7" creationId="{B7246F84-3AC3-E72E-0D9C-8E46278F3DEF}"/>
          </ac:spMkLst>
        </pc:spChg>
        <pc:picChg chg="add mod modCrop">
          <ac:chgData name="mathieu gross" userId="ec954b4f15673f13" providerId="LiveId" clId="{ED6278B3-DDF4-41A3-8A15-15320902E1FE}" dt="2024-11-15T16:19:53.875" v="1253" actId="1076"/>
          <ac:picMkLst>
            <pc:docMk/>
            <pc:sldMk cId="4022399121" sldId="273"/>
            <ac:picMk id="5" creationId="{3FB1DF35-8A55-1E21-9409-DF2B0FB1269C}"/>
          </ac:picMkLst>
        </pc:picChg>
      </pc:sldChg>
      <pc:sldChg chg="addSp delSp modSp new mod">
        <pc:chgData name="mathieu gross" userId="ec954b4f15673f13" providerId="LiveId" clId="{ED6278B3-DDF4-41A3-8A15-15320902E1FE}" dt="2024-11-15T19:27:04.583" v="1326" actId="207"/>
        <pc:sldMkLst>
          <pc:docMk/>
          <pc:sldMk cId="2940932787" sldId="274"/>
        </pc:sldMkLst>
        <pc:spChg chg="mod">
          <ac:chgData name="mathieu gross" userId="ec954b4f15673f13" providerId="LiveId" clId="{ED6278B3-DDF4-41A3-8A15-15320902E1FE}" dt="2024-11-15T13:09:32.187" v="876" actId="20577"/>
          <ac:spMkLst>
            <pc:docMk/>
            <pc:sldMk cId="2940932787" sldId="274"/>
            <ac:spMk id="2" creationId="{8DA9F0B4-6341-2EFD-F5D4-7DEE37D5C14C}"/>
          </ac:spMkLst>
        </pc:spChg>
        <pc:spChg chg="del">
          <ac:chgData name="mathieu gross" userId="ec954b4f15673f13" providerId="LiveId" clId="{ED6278B3-DDF4-41A3-8A15-15320902E1FE}" dt="2024-11-15T13:15:39.904" v="878" actId="478"/>
          <ac:spMkLst>
            <pc:docMk/>
            <pc:sldMk cId="2940932787" sldId="274"/>
            <ac:spMk id="3" creationId="{0C1D3B5F-8C54-1722-3986-24BC5564B0EE}"/>
          </ac:spMkLst>
        </pc:spChg>
        <pc:spChg chg="mod">
          <ac:chgData name="mathieu gross" userId="ec954b4f15673f13" providerId="LiveId" clId="{ED6278B3-DDF4-41A3-8A15-15320902E1FE}" dt="2024-11-15T19:27:04.583" v="1326" actId="207"/>
          <ac:spMkLst>
            <pc:docMk/>
            <pc:sldMk cId="2940932787" sldId="274"/>
            <ac:spMk id="15" creationId="{56E35012-8141-ADC6-DB4B-123F33AEA55D}"/>
          </ac:spMkLst>
        </pc:spChg>
        <pc:picChg chg="add mod">
          <ac:chgData name="mathieu gross" userId="ec954b4f15673f13" providerId="LiveId" clId="{ED6278B3-DDF4-41A3-8A15-15320902E1FE}" dt="2024-11-15T13:25:58.798" v="936" actId="1076"/>
          <ac:picMkLst>
            <pc:docMk/>
            <pc:sldMk cId="2940932787" sldId="274"/>
            <ac:picMk id="5" creationId="{0E854124-6293-8B52-941D-D2113A55AF18}"/>
          </ac:picMkLst>
        </pc:picChg>
        <pc:picChg chg="add mod">
          <ac:chgData name="mathieu gross" userId="ec954b4f15673f13" providerId="LiveId" clId="{ED6278B3-DDF4-41A3-8A15-15320902E1FE}" dt="2024-11-15T13:25:15.220" v="931" actId="208"/>
          <ac:picMkLst>
            <pc:docMk/>
            <pc:sldMk cId="2940932787" sldId="274"/>
            <ac:picMk id="7" creationId="{8A75B466-7990-1F4D-F631-1C8A1173599F}"/>
          </ac:picMkLst>
        </pc:picChg>
        <pc:picChg chg="add mod">
          <ac:chgData name="mathieu gross" userId="ec954b4f15673f13" providerId="LiveId" clId="{ED6278B3-DDF4-41A3-8A15-15320902E1FE}" dt="2024-11-15T13:25:10.648" v="930" actId="208"/>
          <ac:picMkLst>
            <pc:docMk/>
            <pc:sldMk cId="2940932787" sldId="274"/>
            <ac:picMk id="9" creationId="{9C44D638-D288-4BB3-26E1-F3F075B08E2E}"/>
          </ac:picMkLst>
        </pc:picChg>
        <pc:picChg chg="add mod">
          <ac:chgData name="mathieu gross" userId="ec954b4f15673f13" providerId="LiveId" clId="{ED6278B3-DDF4-41A3-8A15-15320902E1FE}" dt="2024-11-15T13:25:06.842" v="929" actId="208"/>
          <ac:picMkLst>
            <pc:docMk/>
            <pc:sldMk cId="2940932787" sldId="274"/>
            <ac:picMk id="11" creationId="{AA4F1204-39A3-385F-969C-D3BDCB529B70}"/>
          </ac:picMkLst>
        </pc:picChg>
        <pc:picChg chg="add mod">
          <ac:chgData name="mathieu gross" userId="ec954b4f15673f13" providerId="LiveId" clId="{ED6278B3-DDF4-41A3-8A15-15320902E1FE}" dt="2024-11-15T13:26:31.598" v="938" actId="1076"/>
          <ac:picMkLst>
            <pc:docMk/>
            <pc:sldMk cId="2940932787" sldId="274"/>
            <ac:picMk id="13" creationId="{066A8DCB-B5E7-3BE7-1CA3-9ACE7FEB2E69}"/>
          </ac:picMkLst>
        </pc:picChg>
      </pc:sldChg>
      <pc:sldChg chg="addSp delSp modSp new mod">
        <pc:chgData name="mathieu gross" userId="ec954b4f15673f13" providerId="LiveId" clId="{ED6278B3-DDF4-41A3-8A15-15320902E1FE}" dt="2024-11-15T19:26:59.664" v="1325" actId="207"/>
        <pc:sldMkLst>
          <pc:docMk/>
          <pc:sldMk cId="2234180422" sldId="275"/>
        </pc:sldMkLst>
        <pc:spChg chg="mod">
          <ac:chgData name="mathieu gross" userId="ec954b4f15673f13" providerId="LiveId" clId="{ED6278B3-DDF4-41A3-8A15-15320902E1FE}" dt="2024-11-15T13:23:23.315" v="916" actId="20577"/>
          <ac:spMkLst>
            <pc:docMk/>
            <pc:sldMk cId="2234180422" sldId="275"/>
            <ac:spMk id="2" creationId="{F60BD3A1-1DCD-E53B-F6DC-CEB4CE32FAB7}"/>
          </ac:spMkLst>
        </pc:spChg>
        <pc:spChg chg="del">
          <ac:chgData name="mathieu gross" userId="ec954b4f15673f13" providerId="LiveId" clId="{ED6278B3-DDF4-41A3-8A15-15320902E1FE}" dt="2024-11-15T13:16:40.916" v="885" actId="478"/>
          <ac:spMkLst>
            <pc:docMk/>
            <pc:sldMk cId="2234180422" sldId="275"/>
            <ac:spMk id="3" creationId="{883D174B-C0A8-447B-C27D-4F3A1FC9F63B}"/>
          </ac:spMkLst>
        </pc:spChg>
        <pc:spChg chg="add del">
          <ac:chgData name="mathieu gross" userId="ec954b4f15673f13" providerId="LiveId" clId="{ED6278B3-DDF4-41A3-8A15-15320902E1FE}" dt="2024-11-15T13:21:02.550" v="896" actId="478"/>
          <ac:spMkLst>
            <pc:docMk/>
            <pc:sldMk cId="2234180422" sldId="275"/>
            <ac:spMk id="7" creationId="{71D8168A-127A-4A70-3165-6724D05B95D5}"/>
          </ac:spMkLst>
        </pc:spChg>
        <pc:spChg chg="mod">
          <ac:chgData name="mathieu gross" userId="ec954b4f15673f13" providerId="LiveId" clId="{ED6278B3-DDF4-41A3-8A15-15320902E1FE}" dt="2024-11-15T19:26:59.664" v="1325" actId="207"/>
          <ac:spMkLst>
            <pc:docMk/>
            <pc:sldMk cId="2234180422" sldId="275"/>
            <ac:spMk id="17" creationId="{2D9B54B6-7F0B-4540-D2E3-D67F2EEC336B}"/>
          </ac:spMkLst>
        </pc:spChg>
        <pc:picChg chg="add mod">
          <ac:chgData name="mathieu gross" userId="ec954b4f15673f13" providerId="LiveId" clId="{ED6278B3-DDF4-41A3-8A15-15320902E1FE}" dt="2024-11-15T15:28:39.437" v="986" actId="1076"/>
          <ac:picMkLst>
            <pc:docMk/>
            <pc:sldMk cId="2234180422" sldId="275"/>
            <ac:picMk id="5" creationId="{46E91DDF-4D2A-BFE7-E4D8-CDF66E056986}"/>
          </ac:picMkLst>
        </pc:picChg>
        <pc:picChg chg="add mod">
          <ac:chgData name="mathieu gross" userId="ec954b4f15673f13" providerId="LiveId" clId="{ED6278B3-DDF4-41A3-8A15-15320902E1FE}" dt="2024-11-15T13:23:16.092" v="913" actId="1076"/>
          <ac:picMkLst>
            <pc:docMk/>
            <pc:sldMk cId="2234180422" sldId="275"/>
            <ac:picMk id="9" creationId="{11EFD561-A063-E263-5F74-52A4C552B31C}"/>
          </ac:picMkLst>
        </pc:picChg>
        <pc:picChg chg="add mod">
          <ac:chgData name="mathieu gross" userId="ec954b4f15673f13" providerId="LiveId" clId="{ED6278B3-DDF4-41A3-8A15-15320902E1FE}" dt="2024-11-15T15:28:45.606" v="988" actId="1076"/>
          <ac:picMkLst>
            <pc:docMk/>
            <pc:sldMk cId="2234180422" sldId="275"/>
            <ac:picMk id="11" creationId="{D370497F-D46E-BB0B-60A8-6EE671B2936A}"/>
          </ac:picMkLst>
        </pc:picChg>
        <pc:picChg chg="add mod">
          <ac:chgData name="mathieu gross" userId="ec954b4f15673f13" providerId="LiveId" clId="{ED6278B3-DDF4-41A3-8A15-15320902E1FE}" dt="2024-11-15T15:28:42.224" v="987" actId="1076"/>
          <ac:picMkLst>
            <pc:docMk/>
            <pc:sldMk cId="2234180422" sldId="275"/>
            <ac:picMk id="13" creationId="{50AFF45E-D314-0101-138E-A30A892AB324}"/>
          </ac:picMkLst>
        </pc:picChg>
        <pc:picChg chg="add mod">
          <ac:chgData name="mathieu gross" userId="ec954b4f15673f13" providerId="LiveId" clId="{ED6278B3-DDF4-41A3-8A15-15320902E1FE}" dt="2024-11-15T13:25:48.515" v="935" actId="1076"/>
          <ac:picMkLst>
            <pc:docMk/>
            <pc:sldMk cId="2234180422" sldId="275"/>
            <ac:picMk id="15" creationId="{A9BD9AFF-CF07-2481-D1FC-52BAD2A3A31F}"/>
          </ac:picMkLst>
        </pc:picChg>
      </pc:sldChg>
      <pc:sldChg chg="addSp delSp modSp new mod">
        <pc:chgData name="mathieu gross" userId="ec954b4f15673f13" providerId="LiveId" clId="{ED6278B3-DDF4-41A3-8A15-15320902E1FE}" dt="2024-11-15T19:27:08.729" v="1327" actId="207"/>
        <pc:sldMkLst>
          <pc:docMk/>
          <pc:sldMk cId="4096702488" sldId="276"/>
        </pc:sldMkLst>
        <pc:spChg chg="mod">
          <ac:chgData name="mathieu gross" userId="ec954b4f15673f13" providerId="LiveId" clId="{ED6278B3-DDF4-41A3-8A15-15320902E1FE}" dt="2024-11-15T13:27:03.542" v="969" actId="20577"/>
          <ac:spMkLst>
            <pc:docMk/>
            <pc:sldMk cId="4096702488" sldId="276"/>
            <ac:spMk id="2" creationId="{0559206C-E7E3-3E8C-2294-AE05979904AC}"/>
          </ac:spMkLst>
        </pc:spChg>
        <pc:spChg chg="del">
          <ac:chgData name="mathieu gross" userId="ec954b4f15673f13" providerId="LiveId" clId="{ED6278B3-DDF4-41A3-8A15-15320902E1FE}" dt="2024-11-15T13:27:06.876" v="970" actId="478"/>
          <ac:spMkLst>
            <pc:docMk/>
            <pc:sldMk cId="4096702488" sldId="276"/>
            <ac:spMk id="3" creationId="{57A712A5-1934-E326-ED78-C37985290023}"/>
          </ac:spMkLst>
        </pc:spChg>
        <pc:spChg chg="mod">
          <ac:chgData name="mathieu gross" userId="ec954b4f15673f13" providerId="LiveId" clId="{ED6278B3-DDF4-41A3-8A15-15320902E1FE}" dt="2024-11-15T19:27:08.729" v="1327" actId="207"/>
          <ac:spMkLst>
            <pc:docMk/>
            <pc:sldMk cId="4096702488" sldId="276"/>
            <ac:spMk id="7" creationId="{2A349D92-7B75-1BE7-8B4B-058F8FBDAD82}"/>
          </ac:spMkLst>
        </pc:spChg>
        <pc:picChg chg="add mod">
          <ac:chgData name="mathieu gross" userId="ec954b4f15673f13" providerId="LiveId" clId="{ED6278B3-DDF4-41A3-8A15-15320902E1FE}" dt="2024-11-15T13:32:24.518" v="972" actId="1076"/>
          <ac:picMkLst>
            <pc:docMk/>
            <pc:sldMk cId="4096702488" sldId="276"/>
            <ac:picMk id="5" creationId="{5EF16688-D125-2DA0-DDAC-CA04131D2748}"/>
          </ac:picMkLst>
        </pc:picChg>
      </pc:sldChg>
      <pc:sldChg chg="addSp delSp modSp new mod">
        <pc:chgData name="mathieu gross" userId="ec954b4f15673f13" providerId="LiveId" clId="{ED6278B3-DDF4-41A3-8A15-15320902E1FE}" dt="2024-11-19T16:09:12.388" v="1918" actId="20577"/>
        <pc:sldMkLst>
          <pc:docMk/>
          <pc:sldMk cId="345380033" sldId="277"/>
        </pc:sldMkLst>
        <pc:spChg chg="mod">
          <ac:chgData name="mathieu gross" userId="ec954b4f15673f13" providerId="LiveId" clId="{ED6278B3-DDF4-41A3-8A15-15320902E1FE}" dt="2024-11-15T18:43:52.684" v="1254" actId="20577"/>
          <ac:spMkLst>
            <pc:docMk/>
            <pc:sldMk cId="345380033" sldId="277"/>
            <ac:spMk id="2" creationId="{CBF8E92A-7643-4EB9-DCC5-306846309786}"/>
          </ac:spMkLst>
        </pc:spChg>
        <pc:spChg chg="add mod">
          <ac:chgData name="mathieu gross" userId="ec954b4f15673f13" providerId="LiveId" clId="{ED6278B3-DDF4-41A3-8A15-15320902E1FE}" dt="2024-11-19T16:09:12.388" v="1918" actId="20577"/>
          <ac:spMkLst>
            <pc:docMk/>
            <pc:sldMk cId="345380033" sldId="277"/>
            <ac:spMk id="3" creationId="{42460661-4EC2-DB10-CDDA-133FDEF1C0C4}"/>
          </ac:spMkLst>
        </pc:spChg>
        <pc:spChg chg="del mod">
          <ac:chgData name="mathieu gross" userId="ec954b4f15673f13" providerId="LiveId" clId="{ED6278B3-DDF4-41A3-8A15-15320902E1FE}" dt="2024-11-15T15:55:48.819" v="1249" actId="478"/>
          <ac:spMkLst>
            <pc:docMk/>
            <pc:sldMk cId="345380033" sldId="277"/>
            <ac:spMk id="3" creationId="{4C278B12-BF06-A383-4EF6-6836932FA437}"/>
          </ac:spMkLst>
        </pc:spChg>
        <pc:spChg chg="mod">
          <ac:chgData name="mathieu gross" userId="ec954b4f15673f13" providerId="LiveId" clId="{ED6278B3-DDF4-41A3-8A15-15320902E1FE}" dt="2024-11-15T19:27:14.551" v="1328" actId="207"/>
          <ac:spMkLst>
            <pc:docMk/>
            <pc:sldMk cId="345380033" sldId="277"/>
            <ac:spMk id="5" creationId="{F2F2BD23-9EB6-D95D-932B-D528010EDF59}"/>
          </ac:spMkLst>
        </pc:spChg>
      </pc:sldChg>
      <pc:sldChg chg="modSp new del mod">
        <pc:chgData name="mathieu gross" userId="ec954b4f15673f13" providerId="LiveId" clId="{ED6278B3-DDF4-41A3-8A15-15320902E1FE}" dt="2024-11-15T15:48:35.904" v="1134" actId="47"/>
        <pc:sldMkLst>
          <pc:docMk/>
          <pc:sldMk cId="4121294370" sldId="278"/>
        </pc:sldMkLst>
        <pc:spChg chg="mod">
          <ac:chgData name="mathieu gross" userId="ec954b4f15673f13" providerId="LiveId" clId="{ED6278B3-DDF4-41A3-8A15-15320902E1FE}" dt="2024-11-15T15:29:14.698" v="1016" actId="20577"/>
          <ac:spMkLst>
            <pc:docMk/>
            <pc:sldMk cId="4121294370" sldId="278"/>
            <ac:spMk id="2" creationId="{F95AB0FD-43F3-2DAD-4066-5C964F0B0CFC}"/>
          </ac:spMkLst>
        </pc:spChg>
      </pc:sldChg>
      <pc:sldChg chg="addSp delSp modSp new mod">
        <pc:chgData name="mathieu gross" userId="ec954b4f15673f13" providerId="LiveId" clId="{ED6278B3-DDF4-41A3-8A15-15320902E1FE}" dt="2024-11-15T19:26:42.150" v="1323" actId="207"/>
        <pc:sldMkLst>
          <pc:docMk/>
          <pc:sldMk cId="3474805760" sldId="279"/>
        </pc:sldMkLst>
        <pc:spChg chg="mod">
          <ac:chgData name="mathieu gross" userId="ec954b4f15673f13" providerId="LiveId" clId="{ED6278B3-DDF4-41A3-8A15-15320902E1FE}" dt="2024-11-15T15:46:21.387" v="1114" actId="20577"/>
          <ac:spMkLst>
            <pc:docMk/>
            <pc:sldMk cId="3474805760" sldId="279"/>
            <ac:spMk id="2" creationId="{FAA257D5-65E2-C32F-58D2-5A7AD2C86B87}"/>
          </ac:spMkLst>
        </pc:spChg>
        <pc:spChg chg="del">
          <ac:chgData name="mathieu gross" userId="ec954b4f15673f13" providerId="LiveId" clId="{ED6278B3-DDF4-41A3-8A15-15320902E1FE}" dt="2024-11-15T15:46:23.601" v="1115" actId="478"/>
          <ac:spMkLst>
            <pc:docMk/>
            <pc:sldMk cId="3474805760" sldId="279"/>
            <ac:spMk id="3" creationId="{E744A1FD-AF95-AE4B-577F-F8215126DDC1}"/>
          </ac:spMkLst>
        </pc:spChg>
        <pc:spChg chg="mod">
          <ac:chgData name="mathieu gross" userId="ec954b4f15673f13" providerId="LiveId" clId="{ED6278B3-DDF4-41A3-8A15-15320902E1FE}" dt="2024-11-15T19:26:42.150" v="1323" actId="207"/>
          <ac:spMkLst>
            <pc:docMk/>
            <pc:sldMk cId="3474805760" sldId="279"/>
            <ac:spMk id="9" creationId="{847B821C-CA9A-D679-C931-7F307D88681F}"/>
          </ac:spMkLst>
        </pc:spChg>
        <pc:picChg chg="add mod">
          <ac:chgData name="mathieu gross" userId="ec954b4f15673f13" providerId="LiveId" clId="{ED6278B3-DDF4-41A3-8A15-15320902E1FE}" dt="2024-11-15T15:48:25.912" v="1133" actId="1076"/>
          <ac:picMkLst>
            <pc:docMk/>
            <pc:sldMk cId="3474805760" sldId="279"/>
            <ac:picMk id="5" creationId="{B46C81F9-F8E0-7F13-AAA8-61ACFD9349C6}"/>
          </ac:picMkLst>
        </pc:picChg>
        <pc:picChg chg="add mod">
          <ac:chgData name="mathieu gross" userId="ec954b4f15673f13" providerId="LiveId" clId="{ED6278B3-DDF4-41A3-8A15-15320902E1FE}" dt="2024-11-15T15:48:24.147" v="1132" actId="1076"/>
          <ac:picMkLst>
            <pc:docMk/>
            <pc:sldMk cId="3474805760" sldId="279"/>
            <ac:picMk id="7" creationId="{A4EBD4E4-FBDA-B476-EDC4-AAD4E1FE9FBE}"/>
          </ac:picMkLst>
        </pc:picChg>
      </pc:sldChg>
      <pc:sldChg chg="new del">
        <pc:chgData name="mathieu gross" userId="ec954b4f15673f13" providerId="LiveId" clId="{ED6278B3-DDF4-41A3-8A15-15320902E1FE}" dt="2024-11-20T09:23:15.431" v="1930" actId="47"/>
        <pc:sldMkLst>
          <pc:docMk/>
          <pc:sldMk cId="1598825143" sldId="280"/>
        </pc:sldMkLst>
      </pc:sldChg>
      <pc:sldMasterChg chg="modSp mod modSldLayout">
        <pc:chgData name="mathieu gross" userId="ec954b4f15673f13" providerId="LiveId" clId="{ED6278B3-DDF4-41A3-8A15-15320902E1FE}" dt="2024-11-15T19:24:48.208" v="1310"/>
        <pc:sldMasterMkLst>
          <pc:docMk/>
          <pc:sldMasterMk cId="1806376538" sldId="2147483648"/>
        </pc:sldMasterMkLst>
        <pc:spChg chg="mod">
          <ac:chgData name="mathieu gross" userId="ec954b4f15673f13" providerId="LiveId" clId="{ED6278B3-DDF4-41A3-8A15-15320902E1FE}" dt="2024-11-15T18:49:04.598" v="1302" actId="207"/>
          <ac:spMkLst>
            <pc:docMk/>
            <pc:sldMasterMk cId="1806376538" sldId="2147483648"/>
            <ac:spMk id="6" creationId="{3A4B86BD-0D76-8773-C455-E3D1CECE6958}"/>
          </ac:spMkLst>
        </pc:spChg>
        <pc:sldLayoutChg chg="addSp delSp modSp mod">
          <pc:chgData name="mathieu gross" userId="ec954b4f15673f13" providerId="LiveId" clId="{ED6278B3-DDF4-41A3-8A15-15320902E1FE}" dt="2024-11-15T19:24:48.208" v="1310"/>
          <pc:sldLayoutMkLst>
            <pc:docMk/>
            <pc:sldMasterMk cId="1806376538" sldId="2147483648"/>
            <pc:sldLayoutMk cId="2903184457" sldId="2147483661"/>
          </pc:sldLayoutMkLst>
          <pc:spChg chg="del">
            <ac:chgData name="mathieu gross" userId="ec954b4f15673f13" providerId="LiveId" clId="{ED6278B3-DDF4-41A3-8A15-15320902E1FE}" dt="2024-11-15T19:23:07.838" v="1307"/>
            <ac:spMkLst>
              <pc:docMk/>
              <pc:sldMasterMk cId="1806376538" sldId="2147483648"/>
              <pc:sldLayoutMk cId="2903184457" sldId="2147483661"/>
              <ac:spMk id="4" creationId="{B24DF2B0-EEA6-F441-2AD2-618D070C38E9}"/>
            </ac:spMkLst>
          </pc:spChg>
          <pc:spChg chg="del">
            <ac:chgData name="mathieu gross" userId="ec954b4f15673f13" providerId="LiveId" clId="{ED6278B3-DDF4-41A3-8A15-15320902E1FE}" dt="2024-11-15T19:23:07.838" v="1307"/>
            <ac:spMkLst>
              <pc:docMk/>
              <pc:sldMasterMk cId="1806376538" sldId="2147483648"/>
              <pc:sldLayoutMk cId="2903184457" sldId="2147483661"/>
              <ac:spMk id="5" creationId="{234305C4-1E1E-03F0-6023-68595DB57CCE}"/>
            </ac:spMkLst>
          </pc:spChg>
          <pc:spChg chg="add del">
            <ac:chgData name="mathieu gross" userId="ec954b4f15673f13" providerId="LiveId" clId="{ED6278B3-DDF4-41A3-8A15-15320902E1FE}" dt="2024-11-15T19:19:31.637" v="1305" actId="478"/>
            <ac:spMkLst>
              <pc:docMk/>
              <pc:sldMasterMk cId="1806376538" sldId="2147483648"/>
              <pc:sldLayoutMk cId="2903184457" sldId="2147483661"/>
              <ac:spMk id="6" creationId="{6542B24E-5A29-1340-62EB-131BA2DD652C}"/>
            </ac:spMkLst>
          </pc:spChg>
          <pc:spChg chg="add mod">
            <ac:chgData name="mathieu gross" userId="ec954b4f15673f13" providerId="LiveId" clId="{ED6278B3-DDF4-41A3-8A15-15320902E1FE}" dt="2024-11-15T18:45:00.969" v="1267"/>
            <ac:spMkLst>
              <pc:docMk/>
              <pc:sldMasterMk cId="1806376538" sldId="2147483648"/>
              <pc:sldLayoutMk cId="2903184457" sldId="2147483661"/>
              <ac:spMk id="9" creationId="{D1D4D691-D93D-0B4A-A3EB-B9C4E9B5D22B}"/>
            </ac:spMkLst>
          </pc:spChg>
          <pc:spChg chg="add del mod">
            <ac:chgData name="mathieu gross" userId="ec954b4f15673f13" providerId="LiveId" clId="{ED6278B3-DDF4-41A3-8A15-15320902E1FE}" dt="2024-11-15T19:23:07.838" v="1307"/>
            <ac:spMkLst>
              <pc:docMk/>
              <pc:sldMasterMk cId="1806376538" sldId="2147483648"/>
              <pc:sldLayoutMk cId="2903184457" sldId="2147483661"/>
              <ac:spMk id="10" creationId="{052ED4B4-2B3A-E8A2-6EEE-BAEC11887460}"/>
            </ac:spMkLst>
          </pc:spChg>
          <pc:spChg chg="add del mod">
            <ac:chgData name="mathieu gross" userId="ec954b4f15673f13" providerId="LiveId" clId="{ED6278B3-DDF4-41A3-8A15-15320902E1FE}" dt="2024-11-15T19:24:36.597" v="1309"/>
            <ac:spMkLst>
              <pc:docMk/>
              <pc:sldMasterMk cId="1806376538" sldId="2147483648"/>
              <pc:sldLayoutMk cId="2903184457" sldId="2147483661"/>
              <ac:spMk id="11" creationId="{7EDB0399-DB98-9CC6-07EB-56C4A124615A}"/>
            </ac:spMkLst>
          </pc:spChg>
          <pc:spChg chg="add del mod">
            <ac:chgData name="mathieu gross" userId="ec954b4f15673f13" providerId="LiveId" clId="{ED6278B3-DDF4-41A3-8A15-15320902E1FE}" dt="2024-11-15T19:24:36.597" v="1309"/>
            <ac:spMkLst>
              <pc:docMk/>
              <pc:sldMasterMk cId="1806376538" sldId="2147483648"/>
              <pc:sldLayoutMk cId="2903184457" sldId="2147483661"/>
              <ac:spMk id="12" creationId="{8EE77F45-C58B-5CBF-4543-30AC7CD3475D}"/>
            </ac:spMkLst>
          </pc:spChg>
          <pc:spChg chg="add del mod">
            <ac:chgData name="mathieu gross" userId="ec954b4f15673f13" providerId="LiveId" clId="{ED6278B3-DDF4-41A3-8A15-15320902E1FE}" dt="2024-11-15T19:24:36.597" v="1309"/>
            <ac:spMkLst>
              <pc:docMk/>
              <pc:sldMasterMk cId="1806376538" sldId="2147483648"/>
              <pc:sldLayoutMk cId="2903184457" sldId="2147483661"/>
              <ac:spMk id="13" creationId="{B7C75EEE-527A-2997-D112-8569E00829D4}"/>
            </ac:spMkLst>
          </pc:spChg>
          <pc:spChg chg="add mod">
            <ac:chgData name="mathieu gross" userId="ec954b4f15673f13" providerId="LiveId" clId="{ED6278B3-DDF4-41A3-8A15-15320902E1FE}" dt="2024-11-15T19:24:48.208" v="1310"/>
            <ac:spMkLst>
              <pc:docMk/>
              <pc:sldMasterMk cId="1806376538" sldId="2147483648"/>
              <pc:sldLayoutMk cId="2903184457" sldId="2147483661"/>
              <ac:spMk id="14" creationId="{A67EEF0C-4938-B263-01AB-08D2A74DCE2C}"/>
            </ac:spMkLst>
          </pc:spChg>
          <pc:spChg chg="add mod">
            <ac:chgData name="mathieu gross" userId="ec954b4f15673f13" providerId="LiveId" clId="{ED6278B3-DDF4-41A3-8A15-15320902E1FE}" dt="2024-11-15T19:24:48.208" v="1310"/>
            <ac:spMkLst>
              <pc:docMk/>
              <pc:sldMasterMk cId="1806376538" sldId="2147483648"/>
              <pc:sldLayoutMk cId="2903184457" sldId="2147483661"/>
              <ac:spMk id="15" creationId="{4FF59F0C-8B71-80F9-7820-348FB2769CE4}"/>
            </ac:spMkLst>
          </pc:spChg>
          <pc:spChg chg="add mod">
            <ac:chgData name="mathieu gross" userId="ec954b4f15673f13" providerId="LiveId" clId="{ED6278B3-DDF4-41A3-8A15-15320902E1FE}" dt="2024-11-15T19:24:48.208" v="1310"/>
            <ac:spMkLst>
              <pc:docMk/>
              <pc:sldMasterMk cId="1806376538" sldId="2147483648"/>
              <pc:sldLayoutMk cId="2903184457" sldId="2147483661"/>
              <ac:spMk id="16" creationId="{7452C408-F6F5-962B-F1D3-728BCCB69A02}"/>
            </ac:spMkLst>
          </pc:spChg>
        </pc:sldLayoutChg>
      </pc:sldMasterChg>
      <pc:sldMasterChg chg="new del mod addSldLayout delSldLayout">
        <pc:chgData name="mathieu gross" userId="ec954b4f15673f13" providerId="LiveId" clId="{ED6278B3-DDF4-41A3-8A15-15320902E1FE}" dt="2024-11-15T18:49:17.909" v="1304" actId="6938"/>
        <pc:sldMasterMkLst>
          <pc:docMk/>
          <pc:sldMasterMk cId="4287306043" sldId="2147483662"/>
        </pc:sldMasterMkLst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3548992916" sldId="2147483663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854387220" sldId="2147483664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645661322" sldId="2147483665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3807980826" sldId="2147483666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3806328111" sldId="2147483667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698634174" sldId="2147483668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2456944722" sldId="2147483669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2333219266" sldId="2147483670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2601668508" sldId="2147483671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1394100851" sldId="2147483672"/>
          </pc:sldLayoutMkLst>
        </pc:sldLayoutChg>
        <pc:sldLayoutChg chg="new del replId">
          <pc:chgData name="mathieu gross" userId="ec954b4f15673f13" providerId="LiveId" clId="{ED6278B3-DDF4-41A3-8A15-15320902E1FE}" dt="2024-11-15T18:49:17.909" v="1304" actId="6938"/>
          <pc:sldLayoutMkLst>
            <pc:docMk/>
            <pc:sldMasterMk cId="4287306043" sldId="2147483662"/>
            <pc:sldLayoutMk cId="2784039269" sldId="21474836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5A25C-8880-4541-BA84-C4C21CF751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137237-764B-45EA-967D-FAD8C1FC78E8}">
      <dgm:prSet phldrT="[Texte]"/>
      <dgm:spPr>
        <a:solidFill>
          <a:srgbClr val="63003C"/>
        </a:solidFill>
      </dgm:spPr>
      <dgm:t>
        <a:bodyPr/>
        <a:lstStyle/>
        <a:p>
          <a:r>
            <a:rPr lang="fr-FR" dirty="0"/>
            <a:t>Introduction</a:t>
          </a:r>
        </a:p>
      </dgm:t>
    </dgm:pt>
    <dgm:pt modelId="{F655FA01-D2F0-4C8C-8AE5-57B5D2532422}" type="parTrans" cxnId="{EFD593D0-CB25-468F-9368-1391634D85C4}">
      <dgm:prSet/>
      <dgm:spPr/>
      <dgm:t>
        <a:bodyPr/>
        <a:lstStyle/>
        <a:p>
          <a:endParaRPr lang="fr-FR"/>
        </a:p>
      </dgm:t>
    </dgm:pt>
    <dgm:pt modelId="{0880D050-BFFC-44A4-AE5C-7FFD4FAA0B96}" type="sibTrans" cxnId="{EFD593D0-CB25-468F-9368-1391634D85C4}">
      <dgm:prSet/>
      <dgm:spPr/>
      <dgm:t>
        <a:bodyPr/>
        <a:lstStyle/>
        <a:p>
          <a:endParaRPr lang="fr-FR"/>
        </a:p>
      </dgm:t>
    </dgm:pt>
    <dgm:pt modelId="{B8F94EA4-F26F-4ABE-AD1C-47B5CE1B9F64}">
      <dgm:prSet phldrT="[Texte]"/>
      <dgm:spPr/>
      <dgm:t>
        <a:bodyPr/>
        <a:lstStyle/>
        <a:p>
          <a:r>
            <a:rPr lang="fr-FR" dirty="0" err="1"/>
            <a:t>Reheating</a:t>
          </a:r>
          <a:endParaRPr lang="fr-FR" dirty="0"/>
        </a:p>
      </dgm:t>
    </dgm:pt>
    <dgm:pt modelId="{41F69EC6-7463-4539-B744-A0663DDE9FA6}" type="parTrans" cxnId="{5EC94A22-6CD2-4484-BCAF-0BEE15BB80C4}">
      <dgm:prSet/>
      <dgm:spPr/>
      <dgm:t>
        <a:bodyPr/>
        <a:lstStyle/>
        <a:p>
          <a:endParaRPr lang="fr-FR"/>
        </a:p>
      </dgm:t>
    </dgm:pt>
    <dgm:pt modelId="{5834663B-ACE8-42DB-BBBB-5DBDDFF12E88}" type="sibTrans" cxnId="{5EC94A22-6CD2-4484-BCAF-0BEE15BB80C4}">
      <dgm:prSet/>
      <dgm:spPr/>
      <dgm:t>
        <a:bodyPr/>
        <a:lstStyle/>
        <a:p>
          <a:endParaRPr lang="fr-FR"/>
        </a:p>
      </dgm:t>
    </dgm:pt>
    <dgm:pt modelId="{9070916D-C6D3-41BF-9FA1-402F691672C5}">
      <dgm:prSet phldrT="[Texte]"/>
      <dgm:spPr>
        <a:solidFill>
          <a:srgbClr val="63003C"/>
        </a:solidFill>
      </dgm:spPr>
      <dgm:t>
        <a:bodyPr/>
        <a:lstStyle/>
        <a:p>
          <a:r>
            <a:rPr lang="fr-FR" dirty="0" err="1"/>
            <a:t>Inflaton</a:t>
          </a:r>
          <a:r>
            <a:rPr lang="fr-FR" dirty="0"/>
            <a:t> </a:t>
          </a:r>
          <a:r>
            <a:rPr lang="fr-FR" dirty="0" err="1"/>
            <a:t>reheating</a:t>
          </a:r>
          <a:endParaRPr lang="fr-FR" dirty="0"/>
        </a:p>
      </dgm:t>
    </dgm:pt>
    <dgm:pt modelId="{C39D8D8D-A842-49AC-9B4D-2EE910CBF5F5}" type="parTrans" cxnId="{96FB3168-2E83-4FF3-B897-B92FA2FDA936}">
      <dgm:prSet/>
      <dgm:spPr/>
      <dgm:t>
        <a:bodyPr/>
        <a:lstStyle/>
        <a:p>
          <a:endParaRPr lang="fr-FR"/>
        </a:p>
      </dgm:t>
    </dgm:pt>
    <dgm:pt modelId="{FFA19DF9-E981-4180-8465-D46CBFA09CFB}" type="sibTrans" cxnId="{96FB3168-2E83-4FF3-B897-B92FA2FDA936}">
      <dgm:prSet/>
      <dgm:spPr/>
      <dgm:t>
        <a:bodyPr/>
        <a:lstStyle/>
        <a:p>
          <a:endParaRPr lang="fr-FR"/>
        </a:p>
      </dgm:t>
    </dgm:pt>
    <dgm:pt modelId="{8141469B-6B6D-4818-8F97-3EEBC85D9957}">
      <dgm:prSet phldrT="[Texte]"/>
      <dgm:spPr/>
      <dgm:t>
        <a:bodyPr/>
        <a:lstStyle/>
        <a:p>
          <a:r>
            <a:rPr lang="fr-FR" dirty="0"/>
            <a:t>PBH </a:t>
          </a:r>
          <a:r>
            <a:rPr lang="fr-FR" dirty="0" err="1"/>
            <a:t>evaporation</a:t>
          </a:r>
          <a:endParaRPr lang="fr-FR" dirty="0"/>
        </a:p>
      </dgm:t>
    </dgm:pt>
    <dgm:pt modelId="{518DEC8D-3D1B-453A-838B-1DECFC0C3E93}" type="parTrans" cxnId="{A2B50A49-6453-4D11-B9DE-25E975BA8CD5}">
      <dgm:prSet/>
      <dgm:spPr/>
      <dgm:t>
        <a:bodyPr/>
        <a:lstStyle/>
        <a:p>
          <a:endParaRPr lang="fr-FR"/>
        </a:p>
      </dgm:t>
    </dgm:pt>
    <dgm:pt modelId="{465E5F5B-2009-4B4B-AE63-D42E279FE8CD}" type="sibTrans" cxnId="{A2B50A49-6453-4D11-B9DE-25E975BA8CD5}">
      <dgm:prSet/>
      <dgm:spPr/>
      <dgm:t>
        <a:bodyPr/>
        <a:lstStyle/>
        <a:p>
          <a:endParaRPr lang="fr-FR"/>
        </a:p>
      </dgm:t>
    </dgm:pt>
    <dgm:pt modelId="{AABE54AA-0CDD-4877-88F1-9825EE5952F5}">
      <dgm:prSet phldrT="[Texte]"/>
      <dgm:spPr/>
      <dgm:t>
        <a:bodyPr/>
        <a:lstStyle/>
        <a:p>
          <a:r>
            <a:rPr lang="fr-FR" dirty="0"/>
            <a:t>Primordial Black </a:t>
          </a:r>
          <a:r>
            <a:rPr lang="fr-FR" dirty="0" err="1"/>
            <a:t>holes</a:t>
          </a:r>
          <a:endParaRPr lang="fr-FR" dirty="0"/>
        </a:p>
      </dgm:t>
    </dgm:pt>
    <dgm:pt modelId="{443D1BE8-2B68-443D-9718-532EF4119DC0}" type="parTrans" cxnId="{A17F213D-258A-4669-844A-0AE31F6FE2F4}">
      <dgm:prSet/>
      <dgm:spPr/>
      <dgm:t>
        <a:bodyPr/>
        <a:lstStyle/>
        <a:p>
          <a:endParaRPr lang="fr-FR"/>
        </a:p>
      </dgm:t>
    </dgm:pt>
    <dgm:pt modelId="{A1E39471-1BAA-424E-891B-63F3DB60AD77}" type="sibTrans" cxnId="{A17F213D-258A-4669-844A-0AE31F6FE2F4}">
      <dgm:prSet/>
      <dgm:spPr/>
      <dgm:t>
        <a:bodyPr/>
        <a:lstStyle/>
        <a:p>
          <a:endParaRPr lang="fr-FR"/>
        </a:p>
      </dgm:t>
    </dgm:pt>
    <dgm:pt modelId="{02AA956C-8A35-4319-8D0C-37B2BACE28A3}">
      <dgm:prSet phldrT="[Texte]"/>
      <dgm:spPr/>
      <dgm:t>
        <a:bodyPr/>
        <a:lstStyle/>
        <a:p>
          <a:r>
            <a:rPr lang="fr-FR" dirty="0" err="1"/>
            <a:t>Inflaton</a:t>
          </a:r>
          <a:r>
            <a:rPr lang="fr-FR" dirty="0"/>
            <a:t> </a:t>
          </a:r>
          <a:r>
            <a:rPr lang="fr-FR" dirty="0" err="1"/>
            <a:t>scattering</a:t>
          </a:r>
          <a:endParaRPr lang="fr-FR" dirty="0"/>
        </a:p>
      </dgm:t>
    </dgm:pt>
    <dgm:pt modelId="{4D8C68D6-39B1-4702-AD6D-A7848E906ABF}" type="parTrans" cxnId="{C9DC40A2-E828-4743-A811-78090404CE66}">
      <dgm:prSet/>
      <dgm:spPr/>
      <dgm:t>
        <a:bodyPr/>
        <a:lstStyle/>
        <a:p>
          <a:endParaRPr lang="fr-FR"/>
        </a:p>
      </dgm:t>
    </dgm:pt>
    <dgm:pt modelId="{5016F694-A834-4B76-A9EA-93C4A6410C5B}" type="sibTrans" cxnId="{C9DC40A2-E828-4743-A811-78090404CE66}">
      <dgm:prSet/>
      <dgm:spPr/>
      <dgm:t>
        <a:bodyPr/>
        <a:lstStyle/>
        <a:p>
          <a:endParaRPr lang="fr-FR"/>
        </a:p>
      </dgm:t>
    </dgm:pt>
    <dgm:pt modelId="{DD079703-2639-4070-9FB7-7AE223EF339A}">
      <dgm:prSet phldrT="[Texte]"/>
      <dgm:spPr>
        <a:solidFill>
          <a:srgbClr val="63003C"/>
        </a:solidFill>
      </dgm:spPr>
      <dgm:t>
        <a:bodyPr/>
        <a:lstStyle/>
        <a:p>
          <a:r>
            <a:rPr lang="fr-FR" dirty="0"/>
            <a:t>PBH </a:t>
          </a:r>
          <a:r>
            <a:rPr lang="fr-FR" dirty="0" err="1"/>
            <a:t>reheating</a:t>
          </a:r>
          <a:endParaRPr lang="fr-FR" dirty="0"/>
        </a:p>
      </dgm:t>
    </dgm:pt>
    <dgm:pt modelId="{769169F0-C369-4151-82E8-7227CF9FF6B9}" type="parTrans" cxnId="{609A992E-459D-42C7-95E8-59632B3676F9}">
      <dgm:prSet/>
      <dgm:spPr/>
      <dgm:t>
        <a:bodyPr/>
        <a:lstStyle/>
        <a:p>
          <a:endParaRPr lang="fr-FR"/>
        </a:p>
      </dgm:t>
    </dgm:pt>
    <dgm:pt modelId="{EDA6C641-B34E-4181-8DF2-FFE69B92E9AA}" type="sibTrans" cxnId="{609A992E-459D-42C7-95E8-59632B3676F9}">
      <dgm:prSet/>
      <dgm:spPr/>
      <dgm:t>
        <a:bodyPr/>
        <a:lstStyle/>
        <a:p>
          <a:endParaRPr lang="fr-FR"/>
        </a:p>
      </dgm:t>
    </dgm:pt>
    <dgm:pt modelId="{B3E423C9-FF7D-4BEC-9F66-1BCBAB0DAF59}">
      <dgm:prSet phldrT="[Texte]"/>
      <dgm:spPr/>
      <dgm:t>
        <a:bodyPr/>
        <a:lstStyle/>
        <a:p>
          <a:r>
            <a:rPr lang="fr-FR" dirty="0"/>
            <a:t>Evaporation and </a:t>
          </a:r>
          <a:r>
            <a:rPr lang="fr-FR" dirty="0" err="1"/>
            <a:t>scattering</a:t>
          </a:r>
          <a:endParaRPr lang="fr-FR" dirty="0"/>
        </a:p>
      </dgm:t>
    </dgm:pt>
    <dgm:pt modelId="{D68F9BA9-DF43-4E4A-A1D6-F2E98A3741EE}" type="parTrans" cxnId="{93926877-61C8-4BA4-A5F3-C8A4B528B7B5}">
      <dgm:prSet/>
      <dgm:spPr/>
      <dgm:t>
        <a:bodyPr/>
        <a:lstStyle/>
        <a:p>
          <a:endParaRPr lang="fr-FR"/>
        </a:p>
      </dgm:t>
    </dgm:pt>
    <dgm:pt modelId="{AE599814-8596-491B-A39B-4DC62121390F}" type="sibTrans" cxnId="{93926877-61C8-4BA4-A5F3-C8A4B528B7B5}">
      <dgm:prSet/>
      <dgm:spPr/>
      <dgm:t>
        <a:bodyPr/>
        <a:lstStyle/>
        <a:p>
          <a:endParaRPr lang="fr-FR"/>
        </a:p>
      </dgm:t>
    </dgm:pt>
    <dgm:pt modelId="{91247763-25EF-4F20-8A7C-C10E1D92D962}">
      <dgm:prSet phldrT="[Texte]"/>
      <dgm:spPr/>
      <dgm:t>
        <a:bodyPr/>
        <a:lstStyle/>
        <a:p>
          <a:r>
            <a:rPr lang="fr-FR" dirty="0"/>
            <a:t>Density </a:t>
          </a:r>
          <a:r>
            <a:rPr lang="fr-FR" dirty="0" err="1"/>
            <a:t>fluctutations</a:t>
          </a:r>
          <a:endParaRPr lang="fr-FR" dirty="0"/>
        </a:p>
      </dgm:t>
    </dgm:pt>
    <dgm:pt modelId="{6FFCEA8E-DF17-4A93-B5F7-481A4A118AB3}" type="parTrans" cxnId="{CF42EF79-B4EF-4C38-B9B3-5FB7C1B84197}">
      <dgm:prSet/>
      <dgm:spPr/>
      <dgm:t>
        <a:bodyPr/>
        <a:lstStyle/>
        <a:p>
          <a:endParaRPr lang="fr-FR"/>
        </a:p>
      </dgm:t>
    </dgm:pt>
    <dgm:pt modelId="{506498CC-0294-4127-8EFF-3F898307C001}" type="sibTrans" cxnId="{CF42EF79-B4EF-4C38-B9B3-5FB7C1B84197}">
      <dgm:prSet/>
      <dgm:spPr/>
      <dgm:t>
        <a:bodyPr/>
        <a:lstStyle/>
        <a:p>
          <a:endParaRPr lang="fr-FR"/>
        </a:p>
      </dgm:t>
    </dgm:pt>
    <dgm:pt modelId="{6C3AD58F-6621-46AF-B4E4-510B887B47FB}" type="pres">
      <dgm:prSet presAssocID="{5005A25C-8880-4541-BA84-C4C21CF75110}" presName="linear" presStyleCnt="0">
        <dgm:presLayoutVars>
          <dgm:animLvl val="lvl"/>
          <dgm:resizeHandles val="exact"/>
        </dgm:presLayoutVars>
      </dgm:prSet>
      <dgm:spPr/>
    </dgm:pt>
    <dgm:pt modelId="{5C686597-615D-4173-98C6-004D39510230}" type="pres">
      <dgm:prSet presAssocID="{DD137237-764B-45EA-967D-FAD8C1FC78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290AF9-0E8F-42C0-AF32-3A717528E6E4}" type="pres">
      <dgm:prSet presAssocID="{DD137237-764B-45EA-967D-FAD8C1FC78E8}" presName="childText" presStyleLbl="revTx" presStyleIdx="0" presStyleCnt="3">
        <dgm:presLayoutVars>
          <dgm:bulletEnabled val="1"/>
        </dgm:presLayoutVars>
      </dgm:prSet>
      <dgm:spPr/>
    </dgm:pt>
    <dgm:pt modelId="{037777E9-0574-467C-AE1A-5222A38DB8F6}" type="pres">
      <dgm:prSet presAssocID="{9070916D-C6D3-41BF-9FA1-402F691672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A786E6-B18B-4A99-83A8-BB33C74A7F1C}" type="pres">
      <dgm:prSet presAssocID="{9070916D-C6D3-41BF-9FA1-402F691672C5}" presName="childText" presStyleLbl="revTx" presStyleIdx="1" presStyleCnt="3">
        <dgm:presLayoutVars>
          <dgm:bulletEnabled val="1"/>
        </dgm:presLayoutVars>
      </dgm:prSet>
      <dgm:spPr/>
    </dgm:pt>
    <dgm:pt modelId="{2700629B-56C3-4247-9424-20BD32715463}" type="pres">
      <dgm:prSet presAssocID="{DD079703-2639-4070-9FB7-7AE223EF33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6B499E4-CBC1-40CE-870D-377823A12584}" type="pres">
      <dgm:prSet presAssocID="{DD079703-2639-4070-9FB7-7AE223EF339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8214017-5A1C-4F2B-A279-05DD2F984DF3}" type="presOf" srcId="{DD079703-2639-4070-9FB7-7AE223EF339A}" destId="{2700629B-56C3-4247-9424-20BD32715463}" srcOrd="0" destOrd="0" presId="urn:microsoft.com/office/officeart/2005/8/layout/vList2"/>
    <dgm:cxn modelId="{0CB4E818-56C9-45C8-8B14-9303D06DA58C}" type="presOf" srcId="{AABE54AA-0CDD-4877-88F1-9825EE5952F5}" destId="{DE290AF9-0E8F-42C0-AF32-3A717528E6E4}" srcOrd="0" destOrd="1" presId="urn:microsoft.com/office/officeart/2005/8/layout/vList2"/>
    <dgm:cxn modelId="{F149C021-1F12-412B-A854-4CA1F7218C99}" type="presOf" srcId="{B8F94EA4-F26F-4ABE-AD1C-47B5CE1B9F64}" destId="{DE290AF9-0E8F-42C0-AF32-3A717528E6E4}" srcOrd="0" destOrd="0" presId="urn:microsoft.com/office/officeart/2005/8/layout/vList2"/>
    <dgm:cxn modelId="{5EC94A22-6CD2-4484-BCAF-0BEE15BB80C4}" srcId="{DD137237-764B-45EA-967D-FAD8C1FC78E8}" destId="{B8F94EA4-F26F-4ABE-AD1C-47B5CE1B9F64}" srcOrd="0" destOrd="0" parTransId="{41F69EC6-7463-4539-B744-A0663DDE9FA6}" sibTransId="{5834663B-ACE8-42DB-BBBB-5DBDDFF12E88}"/>
    <dgm:cxn modelId="{609A992E-459D-42C7-95E8-59632B3676F9}" srcId="{5005A25C-8880-4541-BA84-C4C21CF75110}" destId="{DD079703-2639-4070-9FB7-7AE223EF339A}" srcOrd="2" destOrd="0" parTransId="{769169F0-C369-4151-82E8-7227CF9FF6B9}" sibTransId="{EDA6C641-B34E-4181-8DF2-FFE69B92E9AA}"/>
    <dgm:cxn modelId="{A17F213D-258A-4669-844A-0AE31F6FE2F4}" srcId="{DD137237-764B-45EA-967D-FAD8C1FC78E8}" destId="{AABE54AA-0CDD-4877-88F1-9825EE5952F5}" srcOrd="1" destOrd="0" parTransId="{443D1BE8-2B68-443D-9718-532EF4119DC0}" sibTransId="{A1E39471-1BAA-424E-891B-63F3DB60AD77}"/>
    <dgm:cxn modelId="{D7D0AF3E-1D8B-48C8-AFA3-E243CF54DA90}" type="presOf" srcId="{DD137237-764B-45EA-967D-FAD8C1FC78E8}" destId="{5C686597-615D-4173-98C6-004D39510230}" srcOrd="0" destOrd="0" presId="urn:microsoft.com/office/officeart/2005/8/layout/vList2"/>
    <dgm:cxn modelId="{DEE70440-0D7C-4BF1-8C46-1ACAEEDC932F}" type="presOf" srcId="{9070916D-C6D3-41BF-9FA1-402F691672C5}" destId="{037777E9-0574-467C-AE1A-5222A38DB8F6}" srcOrd="0" destOrd="0" presId="urn:microsoft.com/office/officeart/2005/8/layout/vList2"/>
    <dgm:cxn modelId="{96FB3168-2E83-4FF3-B897-B92FA2FDA936}" srcId="{5005A25C-8880-4541-BA84-C4C21CF75110}" destId="{9070916D-C6D3-41BF-9FA1-402F691672C5}" srcOrd="1" destOrd="0" parTransId="{C39D8D8D-A842-49AC-9B4D-2EE910CBF5F5}" sibTransId="{FFA19DF9-E981-4180-8465-D46CBFA09CFB}"/>
    <dgm:cxn modelId="{A2B50A49-6453-4D11-B9DE-25E975BA8CD5}" srcId="{9070916D-C6D3-41BF-9FA1-402F691672C5}" destId="{8141469B-6B6D-4818-8F97-3EEBC85D9957}" srcOrd="0" destOrd="0" parTransId="{518DEC8D-3D1B-453A-838B-1DECFC0C3E93}" sibTransId="{465E5F5B-2009-4B4B-AE63-D42E279FE8CD}"/>
    <dgm:cxn modelId="{93926877-61C8-4BA4-A5F3-C8A4B528B7B5}" srcId="{DD079703-2639-4070-9FB7-7AE223EF339A}" destId="{B3E423C9-FF7D-4BEC-9F66-1BCBAB0DAF59}" srcOrd="0" destOrd="0" parTransId="{D68F9BA9-DF43-4E4A-A1D6-F2E98A3741EE}" sibTransId="{AE599814-8596-491B-A39B-4DC62121390F}"/>
    <dgm:cxn modelId="{CF42EF79-B4EF-4C38-B9B3-5FB7C1B84197}" srcId="{DD079703-2639-4070-9FB7-7AE223EF339A}" destId="{91247763-25EF-4F20-8A7C-C10E1D92D962}" srcOrd="1" destOrd="0" parTransId="{6FFCEA8E-DF17-4A93-B5F7-481A4A118AB3}" sibTransId="{506498CC-0294-4127-8EFF-3F898307C001}"/>
    <dgm:cxn modelId="{DE3EF55A-15A5-4136-995B-E28228C5D46C}" type="presOf" srcId="{5005A25C-8880-4541-BA84-C4C21CF75110}" destId="{6C3AD58F-6621-46AF-B4E4-510B887B47FB}" srcOrd="0" destOrd="0" presId="urn:microsoft.com/office/officeart/2005/8/layout/vList2"/>
    <dgm:cxn modelId="{5666869B-97DA-4715-BBBC-E2AA9BB8F41A}" type="presOf" srcId="{91247763-25EF-4F20-8A7C-C10E1D92D962}" destId="{06B499E4-CBC1-40CE-870D-377823A12584}" srcOrd="0" destOrd="1" presId="urn:microsoft.com/office/officeart/2005/8/layout/vList2"/>
    <dgm:cxn modelId="{C9DC40A2-E828-4743-A811-78090404CE66}" srcId="{9070916D-C6D3-41BF-9FA1-402F691672C5}" destId="{02AA956C-8A35-4319-8D0C-37B2BACE28A3}" srcOrd="1" destOrd="0" parTransId="{4D8C68D6-39B1-4702-AD6D-A7848E906ABF}" sibTransId="{5016F694-A834-4B76-A9EA-93C4A6410C5B}"/>
    <dgm:cxn modelId="{78E44AB5-6B0D-4B48-A04E-FDDF1AE3CC4C}" type="presOf" srcId="{8141469B-6B6D-4818-8F97-3EEBC85D9957}" destId="{F0A786E6-B18B-4A99-83A8-BB33C74A7F1C}" srcOrd="0" destOrd="0" presId="urn:microsoft.com/office/officeart/2005/8/layout/vList2"/>
    <dgm:cxn modelId="{EFD593D0-CB25-468F-9368-1391634D85C4}" srcId="{5005A25C-8880-4541-BA84-C4C21CF75110}" destId="{DD137237-764B-45EA-967D-FAD8C1FC78E8}" srcOrd="0" destOrd="0" parTransId="{F655FA01-D2F0-4C8C-8AE5-57B5D2532422}" sibTransId="{0880D050-BFFC-44A4-AE5C-7FFD4FAA0B96}"/>
    <dgm:cxn modelId="{CCAD0FE5-9306-4820-ADF5-7FE4F49F62ED}" type="presOf" srcId="{B3E423C9-FF7D-4BEC-9F66-1BCBAB0DAF59}" destId="{06B499E4-CBC1-40CE-870D-377823A12584}" srcOrd="0" destOrd="0" presId="urn:microsoft.com/office/officeart/2005/8/layout/vList2"/>
    <dgm:cxn modelId="{651BF8FF-7FB2-4FF8-950D-A5E030EF8283}" type="presOf" srcId="{02AA956C-8A35-4319-8D0C-37B2BACE28A3}" destId="{F0A786E6-B18B-4A99-83A8-BB33C74A7F1C}" srcOrd="0" destOrd="1" presId="urn:microsoft.com/office/officeart/2005/8/layout/vList2"/>
    <dgm:cxn modelId="{A27FC11F-2C8F-4926-B8B0-58B4DBE9421C}" type="presParOf" srcId="{6C3AD58F-6621-46AF-B4E4-510B887B47FB}" destId="{5C686597-615D-4173-98C6-004D39510230}" srcOrd="0" destOrd="0" presId="urn:microsoft.com/office/officeart/2005/8/layout/vList2"/>
    <dgm:cxn modelId="{83D91E89-F898-45A1-88B4-033633E808BF}" type="presParOf" srcId="{6C3AD58F-6621-46AF-B4E4-510B887B47FB}" destId="{DE290AF9-0E8F-42C0-AF32-3A717528E6E4}" srcOrd="1" destOrd="0" presId="urn:microsoft.com/office/officeart/2005/8/layout/vList2"/>
    <dgm:cxn modelId="{E43DE42D-8E06-4AF5-B9F5-16FD54B2CDA0}" type="presParOf" srcId="{6C3AD58F-6621-46AF-B4E4-510B887B47FB}" destId="{037777E9-0574-467C-AE1A-5222A38DB8F6}" srcOrd="2" destOrd="0" presId="urn:microsoft.com/office/officeart/2005/8/layout/vList2"/>
    <dgm:cxn modelId="{D78734D8-C17B-430F-A595-25C0664B02CC}" type="presParOf" srcId="{6C3AD58F-6621-46AF-B4E4-510B887B47FB}" destId="{F0A786E6-B18B-4A99-83A8-BB33C74A7F1C}" srcOrd="3" destOrd="0" presId="urn:microsoft.com/office/officeart/2005/8/layout/vList2"/>
    <dgm:cxn modelId="{AAF5D3A9-1FC3-47D9-A532-249E342548C2}" type="presParOf" srcId="{6C3AD58F-6621-46AF-B4E4-510B887B47FB}" destId="{2700629B-56C3-4247-9424-20BD32715463}" srcOrd="4" destOrd="0" presId="urn:microsoft.com/office/officeart/2005/8/layout/vList2"/>
    <dgm:cxn modelId="{15ABFC73-3178-4481-9F79-DF145B177D72}" type="presParOf" srcId="{6C3AD58F-6621-46AF-B4E4-510B887B47FB}" destId="{06B499E4-CBC1-40CE-870D-377823A1258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86597-615D-4173-98C6-004D39510230}">
      <dsp:nvSpPr>
        <dsp:cNvPr id="0" name=""/>
        <dsp:cNvSpPr/>
      </dsp:nvSpPr>
      <dsp:spPr>
        <a:xfrm>
          <a:off x="0" y="6633"/>
          <a:ext cx="8128000" cy="859949"/>
        </a:xfrm>
        <a:prstGeom prst="roundRect">
          <a:avLst/>
        </a:prstGeom>
        <a:solidFill>
          <a:srgbClr val="6300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Introduction</a:t>
          </a:r>
        </a:p>
      </dsp:txBody>
      <dsp:txXfrm>
        <a:off x="41979" y="48612"/>
        <a:ext cx="8044042" cy="775991"/>
      </dsp:txXfrm>
    </dsp:sp>
    <dsp:sp modelId="{DE290AF9-0E8F-42C0-AF32-3A717528E6E4}">
      <dsp:nvSpPr>
        <dsp:cNvPr id="0" name=""/>
        <dsp:cNvSpPr/>
      </dsp:nvSpPr>
      <dsp:spPr>
        <a:xfrm>
          <a:off x="0" y="866583"/>
          <a:ext cx="81280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 err="1"/>
            <a:t>Reheating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Primordial Black </a:t>
          </a:r>
          <a:r>
            <a:rPr lang="fr-FR" sz="2700" kern="1200" dirty="0" err="1"/>
            <a:t>holes</a:t>
          </a:r>
          <a:endParaRPr lang="fr-FR" sz="2700" kern="1200" dirty="0"/>
        </a:p>
      </dsp:txBody>
      <dsp:txXfrm>
        <a:off x="0" y="866583"/>
        <a:ext cx="8128000" cy="941850"/>
      </dsp:txXfrm>
    </dsp:sp>
    <dsp:sp modelId="{037777E9-0574-467C-AE1A-5222A38DB8F6}">
      <dsp:nvSpPr>
        <dsp:cNvPr id="0" name=""/>
        <dsp:cNvSpPr/>
      </dsp:nvSpPr>
      <dsp:spPr>
        <a:xfrm>
          <a:off x="0" y="1808433"/>
          <a:ext cx="8128000" cy="859949"/>
        </a:xfrm>
        <a:prstGeom prst="roundRect">
          <a:avLst/>
        </a:prstGeom>
        <a:solidFill>
          <a:srgbClr val="6300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 err="1"/>
            <a:t>Inflaton</a:t>
          </a:r>
          <a:r>
            <a:rPr lang="fr-FR" sz="3500" kern="1200" dirty="0"/>
            <a:t> </a:t>
          </a:r>
          <a:r>
            <a:rPr lang="fr-FR" sz="3500" kern="1200" dirty="0" err="1"/>
            <a:t>reheating</a:t>
          </a:r>
          <a:endParaRPr lang="fr-FR" sz="3500" kern="1200" dirty="0"/>
        </a:p>
      </dsp:txBody>
      <dsp:txXfrm>
        <a:off x="41979" y="1850412"/>
        <a:ext cx="8044042" cy="775991"/>
      </dsp:txXfrm>
    </dsp:sp>
    <dsp:sp modelId="{F0A786E6-B18B-4A99-83A8-BB33C74A7F1C}">
      <dsp:nvSpPr>
        <dsp:cNvPr id="0" name=""/>
        <dsp:cNvSpPr/>
      </dsp:nvSpPr>
      <dsp:spPr>
        <a:xfrm>
          <a:off x="0" y="2668383"/>
          <a:ext cx="81280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PBH </a:t>
          </a:r>
          <a:r>
            <a:rPr lang="fr-FR" sz="2700" kern="1200" dirty="0" err="1"/>
            <a:t>evaporation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 err="1"/>
            <a:t>Inflaton</a:t>
          </a:r>
          <a:r>
            <a:rPr lang="fr-FR" sz="2700" kern="1200" dirty="0"/>
            <a:t> </a:t>
          </a:r>
          <a:r>
            <a:rPr lang="fr-FR" sz="2700" kern="1200" dirty="0" err="1"/>
            <a:t>scattering</a:t>
          </a:r>
          <a:endParaRPr lang="fr-FR" sz="2700" kern="1200" dirty="0"/>
        </a:p>
      </dsp:txBody>
      <dsp:txXfrm>
        <a:off x="0" y="2668383"/>
        <a:ext cx="8128000" cy="941850"/>
      </dsp:txXfrm>
    </dsp:sp>
    <dsp:sp modelId="{2700629B-56C3-4247-9424-20BD32715463}">
      <dsp:nvSpPr>
        <dsp:cNvPr id="0" name=""/>
        <dsp:cNvSpPr/>
      </dsp:nvSpPr>
      <dsp:spPr>
        <a:xfrm>
          <a:off x="0" y="3610233"/>
          <a:ext cx="8128000" cy="859949"/>
        </a:xfrm>
        <a:prstGeom prst="roundRect">
          <a:avLst/>
        </a:prstGeom>
        <a:solidFill>
          <a:srgbClr val="6300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PBH </a:t>
          </a:r>
          <a:r>
            <a:rPr lang="fr-FR" sz="3500" kern="1200" dirty="0" err="1"/>
            <a:t>reheating</a:t>
          </a:r>
          <a:endParaRPr lang="fr-FR" sz="3500" kern="1200" dirty="0"/>
        </a:p>
      </dsp:txBody>
      <dsp:txXfrm>
        <a:off x="41979" y="3652212"/>
        <a:ext cx="8044042" cy="775991"/>
      </dsp:txXfrm>
    </dsp:sp>
    <dsp:sp modelId="{06B499E4-CBC1-40CE-870D-377823A12584}">
      <dsp:nvSpPr>
        <dsp:cNvPr id="0" name=""/>
        <dsp:cNvSpPr/>
      </dsp:nvSpPr>
      <dsp:spPr>
        <a:xfrm>
          <a:off x="0" y="4470183"/>
          <a:ext cx="81280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Evaporation and </a:t>
          </a:r>
          <a:r>
            <a:rPr lang="fr-FR" sz="2700" kern="1200" dirty="0" err="1"/>
            <a:t>scattering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Density </a:t>
          </a:r>
          <a:r>
            <a:rPr lang="fr-FR" sz="2700" kern="1200" dirty="0" err="1"/>
            <a:t>fluctutations</a:t>
          </a:r>
          <a:endParaRPr lang="fr-FR" sz="2700" kern="1200" dirty="0"/>
        </a:p>
      </dsp:txBody>
      <dsp:txXfrm>
        <a:off x="0" y="4470183"/>
        <a:ext cx="8128000" cy="9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3E94-A07C-4141-A194-65B62F39B41C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8EE6-2E49-42BB-AEC8-41868D7F3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33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801B4-15EC-B62A-6E24-57A27BF531D4}"/>
              </a:ext>
            </a:extLst>
          </p:cNvPr>
          <p:cNvSpPr/>
          <p:nvPr userDrawn="1"/>
        </p:nvSpPr>
        <p:spPr>
          <a:xfrm>
            <a:off x="-64655" y="-73891"/>
            <a:ext cx="12349019" cy="6931891"/>
          </a:xfrm>
          <a:prstGeom prst="rect">
            <a:avLst/>
          </a:prstGeom>
          <a:solidFill>
            <a:srgbClr val="630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77363-91DC-4604-0D64-67D25B4CC4C0}"/>
              </a:ext>
            </a:extLst>
          </p:cNvPr>
          <p:cNvSpPr/>
          <p:nvPr userDrawn="1"/>
        </p:nvSpPr>
        <p:spPr>
          <a:xfrm>
            <a:off x="220800" y="257400"/>
            <a:ext cx="11750400" cy="63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11FE4D-B1AE-0D4E-DE86-5A801CDD4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AD6F81-B5DF-DDD6-68C9-81A8B6E8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FD5DE-ED7F-9C87-4B3F-06B19A27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A623-2486-4749-97C6-CCF6209C0192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05086-CCE2-968D-7DEA-DA00F9CF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7682EE-814F-FD4F-0C98-4CD08761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953B-A2FD-449B-8CEA-F7D19BF23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274F5-9CAA-5971-8BB0-0D4DEE0F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D071D-9E85-F4A4-EE14-00B4A0E6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4DBB53-0B96-15CE-D4BB-74108DAB9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1CF39-1ED2-7BAC-BE26-BC19B420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F319-8000-45BB-9678-CAC9F11066A1}" type="datetime1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D3F50D-2E85-BA36-D6DC-E916D00A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D15DC4-DFB0-3E7E-1037-7B65A590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45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0BCA2-C29E-87B7-92D6-6895C25E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C5A3AF-3254-D012-314E-5C9B588D5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5057F0-6EAF-BA2B-0E89-332D38EB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17D78A-074E-F374-B0A1-874BDDF2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DB66-0DA2-4304-9704-1E9E919B284D}" type="datetime1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6F0867-CEDB-B32E-BE42-A70BCCD9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D06C7-1E99-9845-1BFF-BBA138CB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49C3E-1834-45B6-272A-C4EC45CE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3717B3-2EBE-4264-31F3-DEDCFC8C5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29EF7-6D30-10D4-8AE5-B421D7A9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2381-8C20-48CE-8E2A-1BF08B2DCC62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B5A2B-F999-1149-70F2-56E7473C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3CE7AD-E998-75B7-0E93-A07DC58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B1BE1C-F55E-2DC7-5547-5F72EDCE9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F6D95C-7779-8E93-0B4C-0E57EE5A7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0C61A3-A280-2AF1-AB8A-D21871C7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2A44-733C-4C20-9873-25B9F2C53CB3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4876B1-E1DA-4829-175E-12BA7BA4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BC582-0EF2-AB1B-79B7-C0AC1A2D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1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DD57F8-D0DA-CB6E-F0D1-86551C1A6FFF}"/>
              </a:ext>
            </a:extLst>
          </p:cNvPr>
          <p:cNvSpPr/>
          <p:nvPr userDrawn="1"/>
        </p:nvSpPr>
        <p:spPr>
          <a:xfrm>
            <a:off x="-64655" y="-73891"/>
            <a:ext cx="12349019" cy="6931891"/>
          </a:xfrm>
          <a:prstGeom prst="rect">
            <a:avLst/>
          </a:prstGeom>
          <a:solidFill>
            <a:srgbClr val="6300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7EB4B-42FD-85F3-179D-67ED9745D863}"/>
              </a:ext>
            </a:extLst>
          </p:cNvPr>
          <p:cNvSpPr/>
          <p:nvPr userDrawn="1"/>
        </p:nvSpPr>
        <p:spPr>
          <a:xfrm>
            <a:off x="220800" y="257400"/>
            <a:ext cx="11750400" cy="63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65400E-2224-941A-2F60-3A08447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3" y="9235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51D7CC-1ED8-AADC-0976-D832658DF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A67EEF0C-4938-B263-01AB-08D2A74D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AC87-247F-415A-B131-E7D30105B1C0}" type="datetime1">
              <a:rPr lang="fr-FR" smtClean="0"/>
              <a:t>26/11/2024</a:t>
            </a:fld>
            <a:endParaRPr lang="fr-FR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4FF59F0C-8B71-80F9-7820-348FB276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452C408-F6F5-962B-F1D3-728BCCB6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18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1769E-C6C5-5770-339C-2EF62822E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CB8BFE-9BCB-6FD5-5AA5-0F46D9862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C1A21-6864-DD72-2D3B-A76B4A6E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8CA1-5629-4595-9F59-BE16B2F696EF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B3309-777B-8F1E-C923-21F19CAB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5E71B-0334-54A9-49CE-66C41C2F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7280F-A926-597A-D230-52A3AF94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6AD91-EB9D-3B82-9884-58A3131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20BDF-E8E7-72D1-6674-16EB444B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770C-B8A2-499F-9416-4D38BC6C8612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E83383-2675-70F8-0601-4C9CF0FE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921EB9-04EF-A269-6DE5-F6BF9C40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70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F571F-938A-60C9-E038-7963B96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573DBF-60F2-01F1-2D10-8C791FD6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8F8BEB-003B-5027-42AE-DEB359C4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F7D3-E4BE-4F0D-9A8C-67D204A1A694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621BF-A90F-A122-0E3C-ACAC5644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DC2ADB-6963-E42A-9DB8-83387085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5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A3B48-8956-5291-5478-DC7EA940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06778D-6983-DE61-3EB9-4C34C03EF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D73C61-33D3-26CC-4CA0-75DAE966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F5A5A2-98D7-334F-8756-4777BB49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79C1-3832-408E-A01D-AB51E8C09B78}" type="datetime1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599A0F-9329-EA1C-9220-59D3B291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B6E45C-B298-CA3E-00C1-1890F1A8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6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6FBD7-7606-CFF6-D077-98F1AE9E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AF7572-DF60-AC93-C30B-65658F36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21C732-81E0-274F-C8CD-9DCC6733F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062DD3-3D6D-4103-E103-40EBF86F3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9C780C-0AD2-1561-63DB-A3FA95294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CBF44B-0D8D-892A-E2F4-EE1A6731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17F3-C306-4973-A892-DB28B51E2E73}" type="datetime1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AEF2D9-0A10-018E-2D69-39111E74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B00E90-3019-7F45-EB55-13BF3D23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7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9E525-3805-E0B0-02D7-9A72B876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60A1A3-618D-BE08-2837-5BADF6AE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87AF-E548-4490-94D0-CF81C3E0517E}" type="datetime1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BD1517-F16E-A9D6-55B9-FCB22344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00AC51-3B95-C813-6B51-272165B1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6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2605CA-AD01-D818-F810-29CD25A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AA84-1C9E-4D61-8F16-3CA84350C9C1}" type="datetime1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A6854E-D2D0-2F5C-6878-64EC31D4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DD6471-D368-487F-89D3-C9D5CF6B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7B0B-83D7-4F41-9A49-C9BA2F17E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EC2B18-4D31-2F54-EDD3-8C9074FC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D0D80-3ACF-267D-D5C7-D5C2724E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5732A-1169-C864-D324-FD3CCC7C6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C17E04-EA72-417E-BF01-CDA099B09E5F}" type="datetime1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9FA23-4288-A26A-FAE0-9646D1250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4B86BD-0D76-8773-C455-E3D1CECE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6925" y="6263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157B0B-83D7-4F41-9A49-C9BA2F17E3A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37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8698B-527C-4CFC-CD96-50F602C5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318" y="1216276"/>
            <a:ext cx="11385755" cy="2988853"/>
          </a:xfrm>
        </p:spPr>
        <p:txBody>
          <a:bodyPr>
            <a:normAutofit/>
          </a:bodyPr>
          <a:lstStyle/>
          <a:p>
            <a:r>
              <a:rPr lang="en-US" sz="4800" dirty="0"/>
              <a:t>Gravitational Wave in Non-Standard Cosmologies: From </a:t>
            </a:r>
            <a:r>
              <a:rPr lang="en-US" sz="4800" dirty="0" err="1"/>
              <a:t>Inflaton</a:t>
            </a:r>
            <a:r>
              <a:rPr lang="en-US" sz="4800" dirty="0"/>
              <a:t> to Primordial Black Holes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AE7EE0-9022-D76F-3AAF-E3963F5A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195" y="4238877"/>
            <a:ext cx="9144000" cy="1655762"/>
          </a:xfrm>
        </p:spPr>
        <p:txBody>
          <a:bodyPr>
            <a:normAutofit/>
          </a:bodyPr>
          <a:lstStyle/>
          <a:p>
            <a:r>
              <a:rPr lang="fr-FR" sz="1800" dirty="0"/>
              <a:t>Mathieu Gross</a:t>
            </a:r>
          </a:p>
          <a:p>
            <a:r>
              <a:rPr lang="fr-FR" sz="1800" dirty="0" err="1"/>
              <a:t>Astroparticle</a:t>
            </a:r>
            <a:r>
              <a:rPr lang="fr-FR" sz="1800" dirty="0"/>
              <a:t> symposium</a:t>
            </a:r>
          </a:p>
          <a:p>
            <a:r>
              <a:rPr lang="fr-FR" sz="1800" dirty="0"/>
              <a:t>27/11/2024</a:t>
            </a:r>
          </a:p>
        </p:txBody>
      </p:sp>
      <p:pic>
        <p:nvPicPr>
          <p:cNvPr id="4" name="Image 3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2E23F854-D5EB-822C-C5A5-B2B553F97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7" y="426879"/>
            <a:ext cx="3667125" cy="1247775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D34A38C-E205-956A-4434-2C325010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8" y="306388"/>
            <a:ext cx="2457450" cy="185737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D1C43DD-6AEB-291C-F75D-B51E379C62F6}"/>
              </a:ext>
            </a:extLst>
          </p:cNvPr>
          <p:cNvCxnSpPr/>
          <p:nvPr/>
        </p:nvCxnSpPr>
        <p:spPr>
          <a:xfrm>
            <a:off x="1610043" y="4238877"/>
            <a:ext cx="8969467" cy="0"/>
          </a:xfrm>
          <a:prstGeom prst="line">
            <a:avLst/>
          </a:prstGeom>
          <a:ln w="28575">
            <a:solidFill>
              <a:srgbClr val="6300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5FE8769-B91C-D2DC-A0D6-5948CA416981}"/>
              </a:ext>
            </a:extLst>
          </p:cNvPr>
          <p:cNvSpPr txBox="1"/>
          <p:nvPr/>
        </p:nvSpPr>
        <p:spPr>
          <a:xfrm>
            <a:off x="806245" y="5571473"/>
            <a:ext cx="1068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Based</a:t>
            </a:r>
            <a:r>
              <a:rPr lang="fr-FR" dirty="0"/>
              <a:t> on : arXiv:2411.04189 [hep-ph] </a:t>
            </a:r>
          </a:p>
          <a:p>
            <a:r>
              <a:rPr lang="fr-FR" dirty="0"/>
              <a:t>In collaboration </a:t>
            </a:r>
            <a:r>
              <a:rPr lang="fr-FR" dirty="0" err="1"/>
              <a:t>with</a:t>
            </a:r>
            <a:r>
              <a:rPr lang="fr-FR" dirty="0"/>
              <a:t>: </a:t>
            </a:r>
            <a:r>
              <a:rPr lang="fr-FR" dirty="0" err="1"/>
              <a:t>Essodjolo</a:t>
            </a:r>
            <a:r>
              <a:rPr lang="fr-FR" dirty="0"/>
              <a:t> </a:t>
            </a:r>
            <a:r>
              <a:rPr lang="fr-FR" dirty="0" err="1"/>
              <a:t>Kpatcha</a:t>
            </a:r>
            <a:r>
              <a:rPr lang="fr-FR" dirty="0"/>
              <a:t>, Yann </a:t>
            </a:r>
            <a:r>
              <a:rPr lang="fr-FR" dirty="0" err="1"/>
              <a:t>Mambrini</a:t>
            </a:r>
            <a:r>
              <a:rPr lang="fr-FR" dirty="0"/>
              <a:t>, Maria </a:t>
            </a:r>
            <a:r>
              <a:rPr lang="fr-FR" dirty="0" err="1"/>
              <a:t>Olalla</a:t>
            </a:r>
            <a:r>
              <a:rPr lang="fr-FR" dirty="0"/>
              <a:t> Olea-</a:t>
            </a:r>
            <a:r>
              <a:rPr lang="fr-FR" dirty="0" err="1"/>
              <a:t>Romacho</a:t>
            </a:r>
            <a:r>
              <a:rPr lang="fr-FR" dirty="0"/>
              <a:t>, </a:t>
            </a:r>
            <a:r>
              <a:rPr lang="fr-FR" dirty="0" err="1"/>
              <a:t>Rishav</a:t>
            </a:r>
            <a:r>
              <a:rPr lang="fr-FR" dirty="0"/>
              <a:t> Roshan</a:t>
            </a:r>
          </a:p>
        </p:txBody>
      </p:sp>
    </p:spTree>
    <p:extLst>
      <p:ext uri="{BB962C8B-B14F-4D97-AF65-F5344CB8AC3E}">
        <p14:creationId xmlns:p14="http://schemas.microsoft.com/office/powerpoint/2010/main" val="27168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4B5D4-E317-DC84-B651-A8EFC9DE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PBH domination/</a:t>
            </a:r>
            <a:r>
              <a:rPr lang="fr-FR" dirty="0" err="1"/>
              <a:t>reheating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47F6C4-ED61-65BD-D038-279043CF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84" y="1024933"/>
            <a:ext cx="8350289" cy="55137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4E0AA9-6D56-0A87-9C8E-5B27F31AE6FA}"/>
              </a:ext>
            </a:extLst>
          </p:cNvPr>
          <p:cNvSpPr txBox="1"/>
          <p:nvPr/>
        </p:nvSpPr>
        <p:spPr>
          <a:xfrm>
            <a:off x="2508115" y="6068650"/>
            <a:ext cx="618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arXiv:2305.10518 [hep-ph]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11F944-D32A-6F56-086A-9CA2DBCF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F37C9-1C28-4B0B-99A9-52DE4D07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0EB746-C690-4B27-63F6-F5D844DF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7" r="-359"/>
          <a:stretch/>
        </p:blipFill>
        <p:spPr>
          <a:xfrm>
            <a:off x="1783357" y="1057517"/>
            <a:ext cx="8625286" cy="5501623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D025DB-E48B-DAFA-E9D5-5CF47EE6F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52022"/>
              </p:ext>
            </p:extLst>
          </p:nvPr>
        </p:nvGraphicFramePr>
        <p:xfrm>
          <a:off x="796637" y="6193380"/>
          <a:ext cx="3969100" cy="365760"/>
        </p:xfrm>
        <a:graphic>
          <a:graphicData uri="http://schemas.openxmlformats.org/drawingml/2006/table">
            <a:tbl>
              <a:tblPr/>
              <a:tblGrid>
                <a:gridCol w="1984550">
                  <a:extLst>
                    <a:ext uri="{9D8B030D-6E8A-4147-A177-3AD203B41FA5}">
                      <a16:colId xmlns:a16="http://schemas.microsoft.com/office/drawing/2014/main" val="1951938835"/>
                    </a:ext>
                  </a:extLst>
                </a:gridCol>
                <a:gridCol w="1984550">
                  <a:extLst>
                    <a:ext uri="{9D8B030D-6E8A-4147-A177-3AD203B41FA5}">
                      <a16:colId xmlns:a16="http://schemas.microsoft.com/office/drawing/2014/main" val="2229983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arXiv:2409.12125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118203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D8641C-4F72-3C25-6911-7F430F3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AE9FF-CD8F-640F-8E07-11276456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Hawking </a:t>
            </a:r>
            <a:r>
              <a:rPr lang="fr-FR" dirty="0" err="1"/>
              <a:t>evaporation</a:t>
            </a:r>
            <a:r>
              <a:rPr lang="fr-FR" dirty="0"/>
              <a:t> and </a:t>
            </a:r>
            <a:r>
              <a:rPr lang="fr-FR" dirty="0" err="1"/>
              <a:t>inflaton</a:t>
            </a:r>
            <a:r>
              <a:rPr lang="fr-FR" dirty="0"/>
              <a:t> </a:t>
            </a:r>
            <a:r>
              <a:rPr lang="fr-FR" dirty="0" err="1"/>
              <a:t>scattering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AB7FCA-86CF-1242-509D-149FEBB6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71" y="1007387"/>
            <a:ext cx="7512031" cy="49099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7B88A15-A605-D5B1-0347-E66E5528B9CC}"/>
              </a:ext>
            </a:extLst>
          </p:cNvPr>
          <p:cNvSpPr txBox="1"/>
          <p:nvPr/>
        </p:nvSpPr>
        <p:spPr>
          <a:xfrm>
            <a:off x="301338" y="4260028"/>
            <a:ext cx="4555795" cy="398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peak</a:t>
            </a:r>
            <a:r>
              <a:rPr lang="fr-FR" sz="2000" dirty="0"/>
              <a:t> amplitude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independant</a:t>
            </a:r>
            <a:r>
              <a:rPr lang="fr-FR" sz="2000" dirty="0"/>
              <a:t> on </a:t>
            </a:r>
            <a:r>
              <a:rPr lang="el-GR" sz="2000" dirty="0"/>
              <a:t>β</a:t>
            </a:r>
            <a:endParaRPr lang="fr-FR" sz="2000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E7FA93F-0769-6D78-AB1A-CF4518E0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49" y="1417920"/>
            <a:ext cx="3686175" cy="12287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9AD2869-B521-9DBE-7D42-7504CFC21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307" y="2895599"/>
            <a:ext cx="3829050" cy="1066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75F566A-B843-C783-62F1-969E71878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049" y="5488753"/>
            <a:ext cx="3724275" cy="8572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D2CBCED-D24C-A81F-2700-68F0BE8F980D}"/>
              </a:ext>
            </a:extLst>
          </p:cNvPr>
          <p:cNvCxnSpPr/>
          <p:nvPr/>
        </p:nvCxnSpPr>
        <p:spPr>
          <a:xfrm>
            <a:off x="447307" y="5144756"/>
            <a:ext cx="41347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ADCA169-0477-E1F5-0D43-AF259C48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1D03F-6079-BF77-0343-F7920B17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Scalar</a:t>
            </a:r>
            <a:r>
              <a:rPr lang="fr-FR" dirty="0"/>
              <a:t> </a:t>
            </a:r>
            <a:r>
              <a:rPr lang="fr-FR" dirty="0" err="1"/>
              <a:t>induced</a:t>
            </a:r>
            <a:r>
              <a:rPr lang="fr-FR" dirty="0"/>
              <a:t> GW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2767827-D5CB-F246-4AB6-C2995B9C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346" y="2312990"/>
            <a:ext cx="7610475" cy="857250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1AA7572-92DB-6F32-A49E-1E592C3E7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33911"/>
              </p:ext>
            </p:extLst>
          </p:nvPr>
        </p:nvGraphicFramePr>
        <p:xfrm>
          <a:off x="-433541" y="5977030"/>
          <a:ext cx="4038600" cy="36576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416485651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6267476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arXiv:2409.12125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082108"/>
                  </a:ext>
                </a:extLst>
              </a:tr>
            </a:tbl>
          </a:graphicData>
        </a:graphic>
      </p:graphicFrame>
      <p:pic>
        <p:nvPicPr>
          <p:cNvPr id="10" name="Graphique 9">
            <a:extLst>
              <a:ext uri="{FF2B5EF4-FFF2-40B4-BE49-F238E27FC236}">
                <a16:creationId xmlns:a16="http://schemas.microsoft.com/office/drawing/2014/main" id="{24C4FF6B-E11F-06CE-5BE1-2B1BC4995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5059" y="3687761"/>
            <a:ext cx="5886450" cy="101917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79523B3E-C114-D1C2-8793-4DB027A4F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3200" y="4773708"/>
            <a:ext cx="8848725" cy="10191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4E8C31F-E2B6-5598-4D66-D681BB84FC25}"/>
              </a:ext>
            </a:extLst>
          </p:cNvPr>
          <p:cNvSpPr txBox="1"/>
          <p:nvPr/>
        </p:nvSpPr>
        <p:spPr>
          <a:xfrm>
            <a:off x="291281" y="1865455"/>
            <a:ext cx="58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Inhomogeneities</a:t>
            </a:r>
            <a:r>
              <a:rPr lang="fr-FR" dirty="0"/>
              <a:t> are </a:t>
            </a:r>
            <a:r>
              <a:rPr lang="fr-FR" dirty="0" err="1"/>
              <a:t>sourcing</a:t>
            </a:r>
            <a:r>
              <a:rPr lang="fr-FR" dirty="0"/>
              <a:t> </a:t>
            </a:r>
            <a:r>
              <a:rPr lang="fr-FR" dirty="0" err="1"/>
              <a:t>scalar</a:t>
            </a:r>
            <a:r>
              <a:rPr lang="fr-FR" dirty="0"/>
              <a:t> fluctuation: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D2BAF0-0254-B778-79EB-3E850AB85803}"/>
              </a:ext>
            </a:extLst>
          </p:cNvPr>
          <p:cNvSpPr txBox="1"/>
          <p:nvPr/>
        </p:nvSpPr>
        <p:spPr>
          <a:xfrm>
            <a:off x="613985" y="4094820"/>
            <a:ext cx="710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Analytical</a:t>
            </a:r>
            <a:r>
              <a:rPr lang="fr-FR" dirty="0"/>
              <a:t> solution: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EC40114-813E-8989-FC5F-92801FF7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4AD2647-594D-CB01-EE1D-86FDF4702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8284" y="1195393"/>
            <a:ext cx="34575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257D5-65E2-C32F-58D2-5A7AD2C8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Scalar</a:t>
            </a:r>
            <a:r>
              <a:rPr lang="fr-FR" dirty="0"/>
              <a:t> </a:t>
            </a:r>
            <a:r>
              <a:rPr lang="fr-FR" dirty="0" err="1"/>
              <a:t>induced</a:t>
            </a:r>
            <a:r>
              <a:rPr lang="fr-FR" dirty="0"/>
              <a:t> GW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6C81F9-F8E0-7F13-AAA8-61ACFD93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5" y="1750143"/>
            <a:ext cx="5818915" cy="37797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EBD4E4-FBDA-B476-EDC4-AAD4E1FE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64" y="1750142"/>
            <a:ext cx="5891988" cy="377976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7B821C-CA9A-D679-C931-7F307D88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0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0441A-72C6-5940-4F25-A81CBD84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</a:t>
            </a:r>
            <a:r>
              <a:rPr lang="fr-FR" dirty="0"/>
              <a:t> PBH domination</a:t>
            </a:r>
          </a:p>
        </p:txBody>
      </p:sp>
      <p:pic>
        <p:nvPicPr>
          <p:cNvPr id="5" name="Image 4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3FB1DF35-8A55-1E21-9409-DF2B0FB1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r="6951"/>
          <a:stretch/>
        </p:blipFill>
        <p:spPr>
          <a:xfrm>
            <a:off x="1865747" y="1122043"/>
            <a:ext cx="8460505" cy="5426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246F84-3AC3-E72E-0D9C-8E46278F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9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BD3A1-1DCD-E53B-F6DC-CEB4CE32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</a:t>
            </a:r>
            <a:r>
              <a:rPr lang="fr-FR" dirty="0"/>
              <a:t> PBH domination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E91DDF-4D2A-BFE7-E4D8-CDF66E05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" y="1086550"/>
            <a:ext cx="8569038" cy="55231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1EFD561-A063-E263-5F74-52A4C552B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8865" y="2742278"/>
            <a:ext cx="2905125" cy="4191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370497F-D46E-BB0B-60A8-6EE671B29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9790" y="3493390"/>
            <a:ext cx="3219450" cy="4191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0AFF45E-D314-0101-138E-A30A892AB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7878" y="4164614"/>
            <a:ext cx="3343275" cy="4191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A9BD9AFF-CF07-2481-D1FC-52BAD2A3A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7552" y="1639184"/>
            <a:ext cx="1047750" cy="723900"/>
          </a:xfrm>
          <a:prstGeom prst="rect">
            <a:avLst/>
          </a:prstGeom>
        </p:spPr>
      </p:pic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2D9B54B6-7F0B-4540-D2E3-D67F2EEC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8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9F0B4-6341-2EFD-F5D4-7DEE37D5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</a:t>
            </a:r>
            <a:r>
              <a:rPr lang="fr-FR" dirty="0"/>
              <a:t> PBH domination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854124-6293-8B52-941D-D2113A55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1009804"/>
            <a:ext cx="8580136" cy="552618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A75B466-7990-1F4D-F631-1C8A11735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8562" y="4576302"/>
            <a:ext cx="3343275" cy="4191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9C44D638-D288-4BB3-26E1-F3F075B08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8561" y="3772899"/>
            <a:ext cx="3343275" cy="4191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AA4F1204-39A3-385F-969C-D3BDCB529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2873" y="2952098"/>
            <a:ext cx="2914650" cy="4191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066A8DCB-B5E7-3BE7-1CA3-9ACE7FEB2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45373" y="1994509"/>
            <a:ext cx="1009650" cy="38100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6E35012-8141-ADC6-DB4B-123F33AE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9206C-E7E3-3E8C-2294-AE059799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Probe of the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F16688-D125-2DA0-DDAC-CA04131D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09" y="939230"/>
            <a:ext cx="8550381" cy="560880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349D92-7B75-1BE7-8B4B-058F8FBD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18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0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8E92A-7643-4EB9-DCC5-30684630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F2BD23-9EB6-D95D-932B-D528010E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460661-4EC2-DB10-CDDA-133FDEF1C0C4}"/>
              </a:ext>
            </a:extLst>
          </p:cNvPr>
          <p:cNvSpPr txBox="1"/>
          <p:nvPr/>
        </p:nvSpPr>
        <p:spPr>
          <a:xfrm>
            <a:off x="290052" y="2262859"/>
            <a:ext cx="11611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The GW signature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reheating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inflation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contain</a:t>
            </a:r>
            <a:r>
              <a:rPr lang="fr-FR" sz="2400" dirty="0"/>
              <a:t> at least 2 </a:t>
            </a:r>
            <a:r>
              <a:rPr lang="fr-FR" sz="2400" dirty="0" err="1"/>
              <a:t>peaks</a:t>
            </a:r>
            <a:r>
              <a:rPr lang="fr-FR" sz="2400" dirty="0"/>
              <a:t> (3 for PBH </a:t>
            </a:r>
            <a:r>
              <a:rPr lang="fr-FR" sz="2400" dirty="0" err="1"/>
              <a:t>reheating</a:t>
            </a:r>
            <a:r>
              <a:rPr lang="fr-FR" sz="2400" dirty="0"/>
              <a:t>)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PBH domination scenario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probed</a:t>
            </a:r>
            <a:r>
              <a:rPr lang="fr-FR" sz="2400" dirty="0"/>
              <a:t> by future </a:t>
            </a:r>
            <a:r>
              <a:rPr lang="fr-FR" sz="2400" dirty="0" err="1"/>
              <a:t>experiments</a:t>
            </a:r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If PBH do not </a:t>
            </a:r>
            <a:r>
              <a:rPr lang="fr-FR" sz="2400" dirty="0" err="1"/>
              <a:t>dominate</a:t>
            </a:r>
            <a:r>
              <a:rPr lang="fr-FR" sz="2400" dirty="0"/>
              <a:t>, the amplitude ratio of the </a:t>
            </a:r>
            <a:r>
              <a:rPr lang="fr-FR" sz="2400" dirty="0" err="1"/>
              <a:t>peaks</a:t>
            </a:r>
            <a:r>
              <a:rPr lang="fr-FR" sz="2400" dirty="0"/>
              <a:t> do not </a:t>
            </a:r>
            <a:r>
              <a:rPr lang="fr-FR" sz="2400" dirty="0" err="1"/>
              <a:t>depends</a:t>
            </a:r>
            <a:r>
              <a:rPr lang="fr-FR" sz="2400" dirty="0"/>
              <a:t> on the </a:t>
            </a:r>
            <a:r>
              <a:rPr lang="fr-FR" sz="2400" dirty="0" err="1"/>
              <a:t>reheating</a:t>
            </a:r>
            <a:r>
              <a:rPr lang="fr-FR" sz="2400" dirty="0"/>
              <a:t> </a:t>
            </a:r>
            <a:r>
              <a:rPr lang="fr-FR" sz="2400" dirty="0" err="1"/>
              <a:t>temperature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538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765F7-1114-C802-A806-8BED303A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BE7F5-ECF5-915A-EE5F-847429B2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B4EAD94-B609-5BC2-AEE0-E18677449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229743"/>
              </p:ext>
            </p:extLst>
          </p:nvPr>
        </p:nvGraphicFramePr>
        <p:xfrm>
          <a:off x="1235587" y="1074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58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C375B-2EFB-DC70-43B0-3612237B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Reheating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inflation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A822C6-1F55-D509-7AB5-8487EB7E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57" b="5515"/>
          <a:stretch/>
        </p:blipFill>
        <p:spPr>
          <a:xfrm>
            <a:off x="1064093" y="1049730"/>
            <a:ext cx="10331270" cy="2162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4685C6-753B-27DA-2E79-ADA3ADA6A6BE}"/>
              </a:ext>
            </a:extLst>
          </p:cNvPr>
          <p:cNvSpPr txBox="1"/>
          <p:nvPr/>
        </p:nvSpPr>
        <p:spPr>
          <a:xfrm>
            <a:off x="396978" y="3041984"/>
            <a:ext cx="2562680" cy="3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arXiv:1806.01865v2 [hep-ph]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A97B4D-F249-4A5F-3C67-F3AC12F5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47" r="5370"/>
          <a:stretch/>
        </p:blipFill>
        <p:spPr>
          <a:xfrm>
            <a:off x="6414921" y="3547068"/>
            <a:ext cx="4712986" cy="302755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C945948-8A8A-4735-7413-E1E24B2D9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0659" y="6250770"/>
            <a:ext cx="180975" cy="32385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6372E2D-DA20-6AF0-1141-1F6EE6219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6542" y="3292938"/>
            <a:ext cx="685800" cy="35242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772B9EC-F669-232E-B81F-E73A84EB4BB0}"/>
              </a:ext>
            </a:extLst>
          </p:cNvPr>
          <p:cNvSpPr txBox="1"/>
          <p:nvPr/>
        </p:nvSpPr>
        <p:spPr>
          <a:xfrm>
            <a:off x="9531705" y="3490556"/>
            <a:ext cx="2375591" cy="30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arXiv:1306.5220v3 [hep-th]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AE61DDB3-3034-13F5-F26A-A8EA153C2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763" y="5222012"/>
            <a:ext cx="5191125" cy="89535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2A278B39-ED94-76DC-3772-EB0E30EC0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677" y="3907505"/>
            <a:ext cx="5895975" cy="857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5A54766-5051-94E7-75FC-16656994CE67}"/>
              </a:ext>
            </a:extLst>
          </p:cNvPr>
          <p:cNvSpPr/>
          <p:nvPr/>
        </p:nvSpPr>
        <p:spPr>
          <a:xfrm>
            <a:off x="4434348" y="1049730"/>
            <a:ext cx="1980573" cy="27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DE85937-F73E-009B-AA66-7A0719F0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6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7D2B1-A9E5-422C-4D1F-EFAA40A1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Reheating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inflation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D992A35-68FC-DC8D-E001-E3CABE86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688" y="1653690"/>
            <a:ext cx="3571875" cy="762000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0CDF207-1162-CD41-7FF5-FD7FBB089FF7}"/>
              </a:ext>
            </a:extLst>
          </p:cNvPr>
          <p:cNvSpPr/>
          <p:nvPr/>
        </p:nvSpPr>
        <p:spPr>
          <a:xfrm>
            <a:off x="6737953" y="1890501"/>
            <a:ext cx="1209368" cy="390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A9FCD41-AF13-74DA-180C-97E5B2AA3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56" y="2908015"/>
            <a:ext cx="6416497" cy="365307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E430CCA-AB84-5EDC-E194-C74BF6E71574}"/>
              </a:ext>
            </a:extLst>
          </p:cNvPr>
          <p:cNvSpPr txBox="1"/>
          <p:nvPr/>
        </p:nvSpPr>
        <p:spPr>
          <a:xfrm>
            <a:off x="7505097" y="5377381"/>
            <a:ext cx="3890266" cy="401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T</a:t>
            </a:r>
            <a:r>
              <a:rPr lang="fr-FR" sz="2000" baseline="-25000" dirty="0"/>
              <a:t>RH  </a:t>
            </a:r>
            <a:r>
              <a:rPr lang="fr-FR" sz="2000" dirty="0" err="1"/>
              <a:t>is</a:t>
            </a:r>
            <a:r>
              <a:rPr lang="fr-FR" sz="2000" dirty="0"/>
              <a:t> a free </a:t>
            </a:r>
            <a:r>
              <a:rPr lang="fr-FR" sz="2000" dirty="0" err="1"/>
              <a:t>parameter</a:t>
            </a:r>
            <a:r>
              <a:rPr lang="fr-FR" sz="2000" dirty="0"/>
              <a:t> in </a:t>
            </a:r>
            <a:r>
              <a:rPr lang="fr-FR" sz="2000" dirty="0" err="1"/>
              <a:t>this</a:t>
            </a:r>
            <a:r>
              <a:rPr lang="fr-FR" sz="2000" dirty="0"/>
              <a:t> talk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A37EFC2-1F04-98CA-5A6B-A7B580107C3C}"/>
              </a:ext>
            </a:extLst>
          </p:cNvPr>
          <p:cNvSpPr txBox="1"/>
          <p:nvPr/>
        </p:nvSpPr>
        <p:spPr>
          <a:xfrm>
            <a:off x="1273278" y="6136307"/>
            <a:ext cx="1912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arXiv:2305.10518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A560179-5A9B-05F5-6EFB-ABA8D7925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63" y="1634987"/>
            <a:ext cx="5553075" cy="40957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4A6F743-F336-4B07-4969-9A36076E2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829" y="2101096"/>
            <a:ext cx="4095750" cy="40957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F57DDD5-62B5-1B7D-80DD-9B868CFE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F86CE0A-3A0C-E538-46E7-83BA621D3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7688" y="2976716"/>
            <a:ext cx="4286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BD7B5-E2F3-E089-9E81-6A03B18F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Primordial Black </a:t>
            </a:r>
            <a:r>
              <a:rPr lang="fr-FR" dirty="0" err="1"/>
              <a:t>holes</a:t>
            </a:r>
            <a:endParaRPr lang="fr-FR" dirty="0"/>
          </a:p>
        </p:txBody>
      </p:sp>
      <p:pic>
        <p:nvPicPr>
          <p:cNvPr id="4" name="Image 3" descr="Une image contenant cercle, vortex, spirale, art&#10;&#10;Description générée automatiquement">
            <a:extLst>
              <a:ext uri="{FF2B5EF4-FFF2-40B4-BE49-F238E27FC236}">
                <a16:creationId xmlns:a16="http://schemas.microsoft.com/office/drawing/2014/main" id="{207590E2-73FB-D6F1-9231-B52E2771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2" y="4097809"/>
            <a:ext cx="3463127" cy="2517564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3AE462C-7CCE-67DA-8BCA-9A9C5A23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306" y="1426570"/>
            <a:ext cx="4010025" cy="101917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23048188-2002-F8C9-3CA2-1FEB4C341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881" y="2638707"/>
            <a:ext cx="1695450" cy="1000125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3FCDD206-497D-448D-538E-D1593AEC0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2275" y="2696494"/>
            <a:ext cx="1409700" cy="8953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070A2B8-B681-0AAC-09C5-E588D5801970}"/>
              </a:ext>
            </a:extLst>
          </p:cNvPr>
          <p:cNvSpPr txBox="1"/>
          <p:nvPr/>
        </p:nvSpPr>
        <p:spPr>
          <a:xfrm>
            <a:off x="727765" y="2954104"/>
            <a:ext cx="388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Formation and </a:t>
            </a:r>
            <a:r>
              <a:rPr lang="fr-FR" dirty="0" err="1"/>
              <a:t>evaporation</a:t>
            </a:r>
            <a:r>
              <a:rPr lang="fr-FR" dirty="0"/>
              <a:t> times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4E9520-5AF1-82EF-25BE-CEEF22B7EF78}"/>
              </a:ext>
            </a:extLst>
          </p:cNvPr>
          <p:cNvSpPr txBox="1"/>
          <p:nvPr/>
        </p:nvSpPr>
        <p:spPr>
          <a:xfrm>
            <a:off x="796636" y="1848659"/>
            <a:ext cx="509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-Hawking </a:t>
            </a:r>
            <a:r>
              <a:rPr lang="fr-FR" dirty="0" err="1"/>
              <a:t>evaporation</a:t>
            </a:r>
            <a:r>
              <a:rPr lang="fr-FR" dirty="0"/>
              <a:t> (</a:t>
            </a:r>
            <a:r>
              <a:rPr lang="fr-FR" dirty="0" err="1"/>
              <a:t>Schwartzschild</a:t>
            </a:r>
            <a:r>
              <a:rPr lang="fr-FR" dirty="0"/>
              <a:t> PBH)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38505D-D62C-0FD6-B60F-8E08FB35D9BB}"/>
              </a:ext>
            </a:extLst>
          </p:cNvPr>
          <p:cNvSpPr txBox="1"/>
          <p:nvPr/>
        </p:nvSpPr>
        <p:spPr>
          <a:xfrm>
            <a:off x="796637" y="4230356"/>
            <a:ext cx="430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-Assume </a:t>
            </a:r>
            <a:r>
              <a:rPr lang="fr-FR" dirty="0" err="1"/>
              <a:t>monochromatic</a:t>
            </a:r>
            <a:r>
              <a:rPr lang="fr-FR" dirty="0"/>
              <a:t> distribution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FF022E0-9B7C-D729-7955-F64D400202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7306" y="4224033"/>
            <a:ext cx="3343275" cy="3524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C0F9194-DC01-4B81-9A87-6BDE9943F7AD}"/>
              </a:ext>
            </a:extLst>
          </p:cNvPr>
          <p:cNvSpPr txBox="1"/>
          <p:nvPr/>
        </p:nvSpPr>
        <p:spPr>
          <a:xfrm>
            <a:off x="879763" y="5416062"/>
            <a:ext cx="401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-Initial </a:t>
            </a:r>
            <a:r>
              <a:rPr lang="fr-FR" dirty="0" err="1"/>
              <a:t>abundance</a:t>
            </a:r>
            <a:r>
              <a:rPr lang="fr-FR" dirty="0"/>
              <a:t> </a:t>
            </a:r>
            <a:r>
              <a:rPr lang="fr-FR" dirty="0" err="1"/>
              <a:t>parameter</a:t>
            </a:r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BEB4DD6-A3E7-BFBD-EA08-FE589252F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7306" y="5019653"/>
            <a:ext cx="1885950" cy="11525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D1946C-EBEA-BF5E-8737-88D4B4FE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3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8A1BB-7C88-C866-ED8F-E12171D9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Inflaton</a:t>
            </a:r>
            <a:r>
              <a:rPr lang="fr-FR" dirty="0"/>
              <a:t> </a:t>
            </a:r>
            <a:r>
              <a:rPr lang="fr-FR" dirty="0" err="1"/>
              <a:t>reheating</a:t>
            </a:r>
            <a:r>
              <a:rPr lang="fr-FR" dirty="0"/>
              <a:t> scenario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2FFB98-3383-9C69-2CFB-F98B17E5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75" y="1129165"/>
            <a:ext cx="9550426" cy="54373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AF4E585-AB3E-6F89-1D4A-DCBCF9E2DD30}"/>
              </a:ext>
            </a:extLst>
          </p:cNvPr>
          <p:cNvSpPr txBox="1"/>
          <p:nvPr/>
        </p:nvSpPr>
        <p:spPr>
          <a:xfrm>
            <a:off x="3021691" y="6126990"/>
            <a:ext cx="1912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arXiv:2305.10518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068845-4237-DCD8-BD3A-1B5A96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5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A6832-DA80-A212-3FCD-C1C03C43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GW </a:t>
            </a:r>
            <a:r>
              <a:rPr lang="fr-FR" dirty="0" err="1"/>
              <a:t>from</a:t>
            </a:r>
            <a:r>
              <a:rPr lang="fr-FR" dirty="0"/>
              <a:t> Hawking </a:t>
            </a:r>
            <a:r>
              <a:rPr lang="fr-FR" dirty="0" err="1"/>
              <a:t>evaporation</a:t>
            </a:r>
            <a:endParaRPr lang="fr-FR" dirty="0"/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ED1579B-E920-3EC9-9514-49C7A376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6" y="1959926"/>
            <a:ext cx="3990975" cy="86677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2658B75-3D7B-3FBD-920A-576624E4575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21530" y="1602586"/>
            <a:ext cx="555523" cy="357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B9BA46A-C270-2F52-EC64-3686287D7495}"/>
              </a:ext>
            </a:extLst>
          </p:cNvPr>
          <p:cNvSpPr txBox="1"/>
          <p:nvPr/>
        </p:nvSpPr>
        <p:spPr>
          <a:xfrm>
            <a:off x="936975" y="1417920"/>
            <a:ext cx="17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Greybody</a:t>
            </a:r>
            <a:r>
              <a:rPr lang="fr-FR" dirty="0"/>
              <a:t> factor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D4EC2A3-8608-B14B-A66A-1470877C0B4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936975" y="2826701"/>
            <a:ext cx="471949" cy="304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F938DA7-DF03-EBEF-D74D-8E416952FEF5}"/>
              </a:ext>
            </a:extLst>
          </p:cNvPr>
          <p:cNvSpPr txBox="1"/>
          <p:nvPr/>
        </p:nvSpPr>
        <p:spPr>
          <a:xfrm>
            <a:off x="1408924" y="2946379"/>
            <a:ext cx="25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Instantaneous</a:t>
            </a:r>
            <a:r>
              <a:rPr lang="fr-FR" dirty="0"/>
              <a:t> </a:t>
            </a:r>
            <a:r>
              <a:rPr lang="fr-FR" dirty="0" err="1"/>
              <a:t>emission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8A3A4F-C590-F7F0-B24C-73E7A9FC7826}"/>
              </a:ext>
            </a:extLst>
          </p:cNvPr>
          <p:cNvSpPr txBox="1"/>
          <p:nvPr/>
        </p:nvSpPr>
        <p:spPr>
          <a:xfrm>
            <a:off x="6567948" y="6162286"/>
            <a:ext cx="562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arXiv:1905.04268 [gr-</a:t>
            </a:r>
            <a:r>
              <a:rPr lang="fr-FR" dirty="0" err="1"/>
              <a:t>qc</a:t>
            </a:r>
            <a:r>
              <a:rPr lang="fr-FR" dirty="0"/>
              <a:t>] arXiv:2108.02737 [gr-</a:t>
            </a:r>
            <a:r>
              <a:rPr lang="fr-FR" dirty="0" err="1"/>
              <a:t>qc</a:t>
            </a:r>
            <a:r>
              <a:rPr lang="fr-FR" dirty="0"/>
              <a:t>]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1E78F67-F4C7-3646-DE3A-B14FDFEA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69" y="1105014"/>
            <a:ext cx="7026489" cy="4545909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FFE137DF-4F89-83D1-79BA-17F4728EF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124" y="5512443"/>
            <a:ext cx="6315075" cy="101917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A7CA36BB-3C07-FE34-10B8-6FF063C29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270" y="3709227"/>
            <a:ext cx="3143250" cy="14097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979CFEB-0596-1A62-FE87-9D4E6817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D7188-DA37-28E6-073A-44385A24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GW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inflaton</a:t>
            </a:r>
            <a:r>
              <a:rPr lang="fr-FR" dirty="0"/>
              <a:t> </a:t>
            </a:r>
            <a:r>
              <a:rPr lang="fr-FR" dirty="0" err="1"/>
              <a:t>scattering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AC570A-B7B5-3966-F0C7-BF7E5887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7" y="1417921"/>
            <a:ext cx="3147527" cy="2180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AD9553-FD1B-3E67-0EB5-295B6CA9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87" y="1052869"/>
            <a:ext cx="7650926" cy="50914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5ECBE2-8CCD-A1EC-E0B4-7DDEC2AFBBA5}"/>
              </a:ext>
            </a:extLst>
          </p:cNvPr>
          <p:cNvSpPr txBox="1"/>
          <p:nvPr/>
        </p:nvSpPr>
        <p:spPr>
          <a:xfrm>
            <a:off x="469333" y="3796756"/>
            <a:ext cx="304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arXiv:2402.04310 [hep-ph]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B677D45-8E11-284F-ACAD-45AE3E216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356" y="4480807"/>
            <a:ext cx="3762375" cy="1066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19405877-CAFD-9D62-7284-DAE780A21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1901" y="5862326"/>
            <a:ext cx="1590675" cy="352425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297458E-0E5B-D06F-372A-811CC141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E7004-CDCE-60E6-2E99-E2DCFE8A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</a:t>
            </a:r>
            <a:r>
              <a:rPr lang="fr-FR" dirty="0"/>
              <a:t> for </a:t>
            </a:r>
            <a:r>
              <a:rPr lang="fr-FR" dirty="0" err="1"/>
              <a:t>usual</a:t>
            </a:r>
            <a:r>
              <a:rPr lang="fr-FR" dirty="0"/>
              <a:t> </a:t>
            </a:r>
            <a:r>
              <a:rPr lang="fr-FR" dirty="0" err="1"/>
              <a:t>reheating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9DCE88-C68D-FC9C-8644-4B14B9CA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6" y="1532692"/>
            <a:ext cx="5806624" cy="37551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5C94F6-2B02-CCCF-C69C-6BA4F0F5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1436"/>
            <a:ext cx="5796446" cy="375512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9BB02F-336E-1431-F61F-BCA06104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501953B-A2FD-449B-8CEA-F7D19BF2320A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D292C7F4-7B5E-2079-7A7C-17E4D8CFD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2273" y="5199938"/>
            <a:ext cx="27813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72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278</Words>
  <Application>Microsoft Office PowerPoint</Application>
  <PresentationFormat>Grand écran</PresentationFormat>
  <Paragraphs>75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Thème Office</vt:lpstr>
      <vt:lpstr>Gravitational Wave in Non-Standard Cosmologies: From Inflaton to Primordial Black Holes</vt:lpstr>
      <vt:lpstr>Outline</vt:lpstr>
      <vt:lpstr>Reheating after inflation</vt:lpstr>
      <vt:lpstr>Reheating after inflation</vt:lpstr>
      <vt:lpstr>Primordial Black holes</vt:lpstr>
      <vt:lpstr>Inflaton reheating scenario</vt:lpstr>
      <vt:lpstr>GW from Hawking evaporation</vt:lpstr>
      <vt:lpstr>GW from inflaton scattering</vt:lpstr>
      <vt:lpstr>Result for usual reheating</vt:lpstr>
      <vt:lpstr>PBH domination/reheating</vt:lpstr>
      <vt:lpstr>Parameter space</vt:lpstr>
      <vt:lpstr>Hawking evaporation and inflaton scattering</vt:lpstr>
      <vt:lpstr>Scalar induced GW</vt:lpstr>
      <vt:lpstr>Scalar induced GW</vt:lpstr>
      <vt:lpstr>Result PBH domination</vt:lpstr>
      <vt:lpstr>Result PBH domination </vt:lpstr>
      <vt:lpstr>Result PBH domination</vt:lpstr>
      <vt:lpstr>Probe of the parameter space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mathieu gross</dc:creator>
  <cp:lastModifiedBy>mathieu gross</cp:lastModifiedBy>
  <cp:revision>1</cp:revision>
  <dcterms:created xsi:type="dcterms:W3CDTF">2024-11-12T13:07:01Z</dcterms:created>
  <dcterms:modified xsi:type="dcterms:W3CDTF">2024-11-26T19:37:26Z</dcterms:modified>
</cp:coreProperties>
</file>