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0" r:id="rId14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9BE5A6-B152-44FB-BF59-8C3586EB6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BD73F6A-03E3-4A73-820E-8DE7A6D04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467567-CBAD-4C9F-9C4E-62B0B18D1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06FA-4587-49CF-ADF8-4501BD291D67}" type="datetimeFigureOut">
              <a:rPr lang="fr-FR" smtClean="0"/>
              <a:t>06/05/2024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AE4A12-06E1-4E97-92D0-FDEE9E02D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533D6F-8262-4276-B562-32D306AEB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36E0-FD0D-4858-A42C-286FB06D54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1648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5D637F-8637-4684-A7FB-01CA00238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A324045-BA20-4D51-9F29-C971972585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422779-50EA-4D7A-82AB-AA7DC3D58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06FA-4587-49CF-ADF8-4501BD291D67}" type="datetimeFigureOut">
              <a:rPr lang="fr-FR" smtClean="0"/>
              <a:t>06/05/2024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21FE3D-63F4-46A7-84B2-B0BD24721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2B7355-9C8D-4999-9A5D-03D987C06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36E0-FD0D-4858-A42C-286FB06D54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087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54A11BA-4722-44F1-A2D6-4B0D759AC1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D1724AB-A957-438B-9637-256833F07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686952-49C3-4EA9-8233-FE30F1C15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06FA-4587-49CF-ADF8-4501BD291D67}" type="datetimeFigureOut">
              <a:rPr lang="fr-FR" smtClean="0"/>
              <a:t>06/05/2024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7DD8A7-68FD-4926-B988-A3431AEDD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0D24B8-AC7B-4692-B871-57FC6717A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36E0-FD0D-4858-A42C-286FB06D54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603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C0CF86-0BFE-4AE1-AC60-38863E2CD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AAD447-AA56-48D0-B783-230F42A0C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0C9DC5-6D2C-446B-8D58-65A1D7AD5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06FA-4587-49CF-ADF8-4501BD291D67}" type="datetimeFigureOut">
              <a:rPr lang="fr-FR" smtClean="0"/>
              <a:t>06/05/2024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F4921C-EB18-4766-BA1A-69EB9BF13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32D0EB-1675-44C6-9127-C96444521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36E0-FD0D-4858-A42C-286FB06D54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8212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63FDB-7674-46C9-8387-A4E4AC7B9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275EEA0-AA31-4197-870E-67BDF0C74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AC10EA-F724-4116-B254-A74B81C66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06FA-4587-49CF-ADF8-4501BD291D67}" type="datetimeFigureOut">
              <a:rPr lang="fr-FR" smtClean="0"/>
              <a:t>06/05/2024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E85F9C-F235-444A-86F7-253C7FE2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E820B0-EFD4-49CD-9058-49445431B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36E0-FD0D-4858-A42C-286FB06D54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4414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F1915F-379D-4803-B3C6-E27C3BC15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8D7D5A-E3B8-4889-89CC-072D658F4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29F1661-653B-40C6-8711-A9B7EBFAA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30F4FA-E73C-49F7-93BE-BCD624803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06FA-4587-49CF-ADF8-4501BD291D67}" type="datetimeFigureOut">
              <a:rPr lang="fr-FR" smtClean="0"/>
              <a:t>06/05/2024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16BB65B-06E2-44F6-A226-59EF49B04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DBC565-CE03-4460-8DAC-05E15DDC0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36E0-FD0D-4858-A42C-286FB06D54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1147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E7110A-AEA8-46E8-8E58-26C4678B3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DBEF8F-6A27-4A87-98A9-8BDDEBF51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5741F8E-B945-4557-9E61-A5D078362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14EF27C-23C9-4371-B647-3E3600C559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681ED4E-E3D5-4716-A3FF-9C856626E8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5F10840-2A8A-462D-A4C0-22F2BBA12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06FA-4587-49CF-ADF8-4501BD291D67}" type="datetimeFigureOut">
              <a:rPr lang="fr-FR" smtClean="0"/>
              <a:t>06/05/2024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18F6DD2-E133-46FA-8C48-50EBF7888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AEB5099-4BBA-476A-AC42-AAAC5EFF7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36E0-FD0D-4858-A42C-286FB06D54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596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604DBB-3ED6-4917-B44A-387B3E250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E88D236-EF9E-43D7-806E-5481AC237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06FA-4587-49CF-ADF8-4501BD291D67}" type="datetimeFigureOut">
              <a:rPr lang="fr-FR" smtClean="0"/>
              <a:t>06/05/2024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31ACE06-4141-489F-AEF8-F4251029A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F2576D-4BAA-4D13-B692-56AEC13AB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36E0-FD0D-4858-A42C-286FB06D54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2933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DA3AAE6-E42A-4A8C-86E7-90F949E64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06FA-4587-49CF-ADF8-4501BD291D67}" type="datetimeFigureOut">
              <a:rPr lang="fr-FR" smtClean="0"/>
              <a:t>06/05/2024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23DD4A-E394-4B36-ADDE-4FD91731A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1F69BF6-AEC0-4E40-809F-F16021A10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36E0-FD0D-4858-A42C-286FB06D54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697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F864CC-B7B9-442C-B3D0-E52D37A9C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AA9804-477D-45E6-A027-021FE4232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643DFEF-D17E-4864-9750-7717F682D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5407DA6-6CA1-4F41-9E85-01325409A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06FA-4587-49CF-ADF8-4501BD291D67}" type="datetimeFigureOut">
              <a:rPr lang="fr-FR" smtClean="0"/>
              <a:t>06/05/2024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F0E439F-7B72-4429-9964-1322191F6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3E6D2A3-14E9-403D-8C32-EE4E66C16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36E0-FD0D-4858-A42C-286FB06D54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489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21D081-6D9D-4CC1-959B-04314055C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C103CAC-263D-4455-8DE0-C1989880CB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E224C20-55B0-4C17-85E5-0B15C9022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2882A0-FAFC-47BA-90F6-BF395A85A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06FA-4587-49CF-ADF8-4501BD291D67}" type="datetimeFigureOut">
              <a:rPr lang="fr-FR" smtClean="0"/>
              <a:t>06/05/2024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6ED360D-FDE9-41A9-812E-A54729829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6F7E2E-2027-4E3B-ABC0-5C4EF8EF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36E0-FD0D-4858-A42C-286FB06D54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38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1E978D3-82DC-4888-8CBD-1632E54A0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24843B8-3374-4548-8F22-A3DB97B58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4ABE5B-D6B6-4A29-882A-234D64DE09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106FA-4587-49CF-ADF8-4501BD291D67}" type="datetimeFigureOut">
              <a:rPr lang="fr-FR" smtClean="0"/>
              <a:t>06/05/2024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48597E-732C-49F3-9912-2775C72B46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C02BD5-2DD8-4F2C-9EC3-A885EF3A25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A36E0-FD0D-4858-A42C-286FB06D54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2615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honeywellaidc.com/Software/VoiceConsole/Content/Operator%20Teams/opteams.htm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163B942-15B7-4080-B350-0F2CD6CE3A6F}"/>
              </a:ext>
            </a:extLst>
          </p:cNvPr>
          <p:cNvSpPr txBox="1"/>
          <p:nvPr/>
        </p:nvSpPr>
        <p:spPr>
          <a:xfrm>
            <a:off x="2929631" y="2494624"/>
            <a:ext cx="7705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IHM pour conditionnement automatique </a:t>
            </a:r>
          </a:p>
        </p:txBody>
      </p:sp>
    </p:spTree>
    <p:extLst>
      <p:ext uri="{BB962C8B-B14F-4D97-AF65-F5344CB8AC3E}">
        <p14:creationId xmlns:p14="http://schemas.microsoft.com/office/powerpoint/2010/main" val="2481937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BD5385-1BE5-3DE0-DA77-81B00A800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Cycle normal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64B84DC-638B-5EAD-B043-D63928AFE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140" y="222411"/>
            <a:ext cx="4839584" cy="639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16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BD5385-1BE5-3DE0-DA77-81B00A800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07106" cy="1325563"/>
          </a:xfrm>
        </p:spPr>
        <p:txBody>
          <a:bodyPr/>
          <a:lstStyle/>
          <a:p>
            <a:r>
              <a:rPr lang="fr-FR" dirty="0"/>
              <a:t>Avec régulation simple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34CD83F-5DD8-2A11-18A8-82DCA8013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306" y="0"/>
            <a:ext cx="5216324" cy="68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52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BD5385-1BE5-3DE0-DA77-81B00A800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07106" cy="1325563"/>
          </a:xfrm>
        </p:spPr>
        <p:txBody>
          <a:bodyPr/>
          <a:lstStyle/>
          <a:p>
            <a:r>
              <a:rPr lang="fr-FR"/>
              <a:t>Avec régulation </a:t>
            </a:r>
            <a:r>
              <a:rPr lang="fr-FR" dirty="0"/>
              <a:t>double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E6C0CBA-BDBB-3E44-E0B9-B83488920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938" y="70870"/>
            <a:ext cx="5113516" cy="671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774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167A9F6-2B95-45FA-8669-277B82C00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795" y="893761"/>
            <a:ext cx="9330409" cy="5544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2E3E663-F0B3-4262-A301-71DB7F186774}"/>
              </a:ext>
            </a:extLst>
          </p:cNvPr>
          <p:cNvSpPr/>
          <p:nvPr/>
        </p:nvSpPr>
        <p:spPr>
          <a:xfrm>
            <a:off x="5103598" y="145534"/>
            <a:ext cx="2559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Operator Teams</a:t>
            </a:r>
          </a:p>
        </p:txBody>
      </p:sp>
    </p:spTree>
    <p:extLst>
      <p:ext uri="{BB962C8B-B14F-4D97-AF65-F5344CB8AC3E}">
        <p14:creationId xmlns:p14="http://schemas.microsoft.com/office/powerpoint/2010/main" val="1389161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2369D97-6C63-488D-AB7B-321A20138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890250"/>
            <a:ext cx="9472268" cy="5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4D77F05-BD3A-4916-BDE7-F29984B304C7}"/>
              </a:ext>
            </a:extLst>
          </p:cNvPr>
          <p:cNvSpPr/>
          <p:nvPr/>
        </p:nvSpPr>
        <p:spPr>
          <a:xfrm>
            <a:off x="2840621" y="99750"/>
            <a:ext cx="6510757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Sketch of the RF Network of the THOMX Linac</a:t>
            </a:r>
            <a:endParaRPr lang="fr-FR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460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CFF5F08F-55AD-41F2-830D-2AF3A88EC1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654244"/>
              </p:ext>
            </p:extLst>
          </p:nvPr>
        </p:nvGraphicFramePr>
        <p:xfrm>
          <a:off x="495300" y="1085850"/>
          <a:ext cx="11252200" cy="48006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0440">
                  <a:extLst>
                    <a:ext uri="{9D8B030D-6E8A-4147-A177-3AD203B41FA5}">
                      <a16:colId xmlns:a16="http://schemas.microsoft.com/office/drawing/2014/main" val="1574041727"/>
                    </a:ext>
                  </a:extLst>
                </a:gridCol>
                <a:gridCol w="2584644">
                  <a:extLst>
                    <a:ext uri="{9D8B030D-6E8A-4147-A177-3AD203B41FA5}">
                      <a16:colId xmlns:a16="http://schemas.microsoft.com/office/drawing/2014/main" val="552346193"/>
                    </a:ext>
                  </a:extLst>
                </a:gridCol>
                <a:gridCol w="2613648">
                  <a:extLst>
                    <a:ext uri="{9D8B030D-6E8A-4147-A177-3AD203B41FA5}">
                      <a16:colId xmlns:a16="http://schemas.microsoft.com/office/drawing/2014/main" val="258172091"/>
                    </a:ext>
                  </a:extLst>
                </a:gridCol>
                <a:gridCol w="1553028">
                  <a:extLst>
                    <a:ext uri="{9D8B030D-6E8A-4147-A177-3AD203B41FA5}">
                      <a16:colId xmlns:a16="http://schemas.microsoft.com/office/drawing/2014/main" val="344095110"/>
                    </a:ext>
                  </a:extLst>
                </a:gridCol>
                <a:gridCol w="2250440">
                  <a:extLst>
                    <a:ext uri="{9D8B030D-6E8A-4147-A177-3AD203B41FA5}">
                      <a16:colId xmlns:a16="http://schemas.microsoft.com/office/drawing/2014/main" val="2726428600"/>
                    </a:ext>
                  </a:extLst>
                </a:gridCol>
              </a:tblGrid>
              <a:tr h="889251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step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Repetition rate (Hz)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RF pulse length (µs)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Attenuation 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Incident peak power range 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3027157"/>
                  </a:ext>
                </a:extLst>
              </a:tr>
              <a:tr h="434595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30 to 0 dB 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 to P</a:t>
                      </a:r>
                      <a:r>
                        <a:rPr lang="en-US" sz="2000" baseline="-25000">
                          <a:effectLst/>
                        </a:rPr>
                        <a:t>is</a:t>
                      </a:r>
                      <a:r>
                        <a:rPr lang="en-US" sz="2000">
                          <a:effectLst/>
                        </a:rPr>
                        <a:t> =25 MW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380199"/>
                  </a:ext>
                </a:extLst>
              </a:tr>
              <a:tr h="434595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30 to 0 dB 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 to 25MW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0977780"/>
                  </a:ext>
                </a:extLst>
              </a:tr>
              <a:tr h="434595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30 to 0 dB 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 to 25 MW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921385"/>
                  </a:ext>
                </a:extLst>
              </a:tr>
              <a:tr h="434595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30 to 0 dB 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 to 25 MW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5108858"/>
                  </a:ext>
                </a:extLst>
              </a:tr>
              <a:tr h="434595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30 to 0 dB 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 to 25MW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8551353"/>
                  </a:ext>
                </a:extLst>
              </a:tr>
              <a:tr h="434595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30 to 0 dB 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 to 25 MW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6211543"/>
                  </a:ext>
                </a:extLst>
              </a:tr>
              <a:tr h="434595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30 to 0 dB 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 to 25 MW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8717824"/>
                  </a:ext>
                </a:extLst>
              </a:tr>
              <a:tr h="434595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30 to 0 dB 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 to 25 MW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2827093"/>
                  </a:ext>
                </a:extLst>
              </a:tr>
              <a:tr h="434595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30 to 0 dB 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 to 25 MW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084023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3723F84-89D2-442A-B97D-7467FA488BC4}"/>
              </a:ext>
            </a:extLst>
          </p:cNvPr>
          <p:cNvSpPr/>
          <p:nvPr/>
        </p:nvSpPr>
        <p:spPr>
          <a:xfrm>
            <a:off x="3318317" y="403512"/>
            <a:ext cx="5555367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107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RF conditioning protocol at Pik= 35 MW</a:t>
            </a:r>
            <a:endParaRPr lang="fr-FR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602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36BD4D8-980A-45E9-BC7D-140A45843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39" y="595015"/>
            <a:ext cx="11567935" cy="608116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3AA5E32-1AE6-4BBC-83E2-282F9B421CB7}"/>
              </a:ext>
            </a:extLst>
          </p:cNvPr>
          <p:cNvSpPr txBox="1"/>
          <p:nvPr/>
        </p:nvSpPr>
        <p:spPr>
          <a:xfrm>
            <a:off x="3714751" y="133350"/>
            <a:ext cx="5581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Automated Procedure for conditionning </a:t>
            </a:r>
          </a:p>
        </p:txBody>
      </p:sp>
    </p:spTree>
    <p:extLst>
      <p:ext uri="{BB962C8B-B14F-4D97-AF65-F5344CB8AC3E}">
        <p14:creationId xmlns:p14="http://schemas.microsoft.com/office/powerpoint/2010/main" val="3193121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3C96F7-D826-B84A-1BDC-C78AE9428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3115"/>
          </a:xfrm>
        </p:spPr>
        <p:txBody>
          <a:bodyPr/>
          <a:lstStyle/>
          <a:p>
            <a:r>
              <a:rPr lang="fr-FR" dirty="0"/>
              <a:t>To start </a:t>
            </a:r>
            <a:r>
              <a:rPr lang="fr-FR" dirty="0" err="1"/>
              <a:t>ThomX</a:t>
            </a:r>
            <a:r>
              <a:rPr lang="fr-FR" dirty="0"/>
              <a:t> for </a:t>
            </a:r>
            <a:r>
              <a:rPr lang="fr-FR" dirty="0" err="1"/>
              <a:t>conditionning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E83A62E-A610-9148-55A7-558DA9A8D4AE}"/>
              </a:ext>
            </a:extLst>
          </p:cNvPr>
          <p:cNvSpPr txBox="1"/>
          <p:nvPr/>
        </p:nvSpPr>
        <p:spPr>
          <a:xfrm>
            <a:off x="8392817" y="1158240"/>
            <a:ext cx="334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Ligne de commande : </a:t>
            </a:r>
            <a:r>
              <a:rPr lang="fr-FR" dirty="0" err="1"/>
              <a:t>cond_start</a:t>
            </a:r>
            <a:endParaRPr lang="fr-FR" dirty="0"/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75F0E315-E0CC-741B-3D00-DF9D00EDEF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730" y="1158240"/>
            <a:ext cx="7601652" cy="5393820"/>
          </a:xfr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4120215-B238-2E2A-4A7F-9E97C5329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835" y="1747663"/>
            <a:ext cx="4023278" cy="266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49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3C96F7-D826-B84A-1BDC-C78AE9428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3115"/>
          </a:xfrm>
        </p:spPr>
        <p:txBody>
          <a:bodyPr/>
          <a:lstStyle/>
          <a:p>
            <a:r>
              <a:rPr lang="fr-FR" dirty="0"/>
              <a:t>Interface automatique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7B46F48-F19B-7805-E264-33E5D5171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200" y="1524000"/>
            <a:ext cx="72136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57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3C96F7-D826-B84A-1BDC-C78AE9428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3115"/>
          </a:xfrm>
        </p:spPr>
        <p:txBody>
          <a:bodyPr/>
          <a:lstStyle/>
          <a:p>
            <a:r>
              <a:rPr lang="fr-FR" dirty="0"/>
              <a:t>Plots RF section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4EEFCEC-0B4F-E662-7455-E7242B46E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790" y="1037649"/>
            <a:ext cx="7536199" cy="556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4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AA5697-6429-5742-02EB-E7D1885C1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532453" cy="1325563"/>
          </a:xfrm>
        </p:spPr>
        <p:txBody>
          <a:bodyPr/>
          <a:lstStyle/>
          <a:p>
            <a:r>
              <a:rPr lang="fr-FR" dirty="0"/>
              <a:t>Affichage « lent »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5E918D41-6202-CFFC-036A-C0475C99AA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6091" y="124146"/>
            <a:ext cx="4859160" cy="6425696"/>
          </a:xfrm>
        </p:spPr>
      </p:pic>
    </p:spTree>
    <p:extLst>
      <p:ext uri="{BB962C8B-B14F-4D97-AF65-F5344CB8AC3E}">
        <p14:creationId xmlns:p14="http://schemas.microsoft.com/office/powerpoint/2010/main" val="3410472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BD5385-1BE5-3DE0-DA77-81B00A800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Réglages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D6E8826-5053-8954-AA14-38245C997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602" y="705325"/>
            <a:ext cx="7698400" cy="5885204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DBA8CAE-B95A-468F-A04F-EE32FA031C23}"/>
              </a:ext>
            </a:extLst>
          </p:cNvPr>
          <p:cNvCxnSpPr>
            <a:cxnSpLocks/>
          </p:cNvCxnSpPr>
          <p:nvPr/>
        </p:nvCxnSpPr>
        <p:spPr>
          <a:xfrm>
            <a:off x="90826" y="2555397"/>
            <a:ext cx="2668555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A8F80AAE-C89D-458A-8570-4B0B5509B9E3}"/>
              </a:ext>
            </a:extLst>
          </p:cNvPr>
          <p:cNvCxnSpPr/>
          <p:nvPr/>
        </p:nvCxnSpPr>
        <p:spPr>
          <a:xfrm flipH="1">
            <a:off x="2996119" y="2555397"/>
            <a:ext cx="24319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89C4A80F-5651-4F0D-8E63-6D4B7DECD676}"/>
              </a:ext>
            </a:extLst>
          </p:cNvPr>
          <p:cNvSpPr txBox="1"/>
          <p:nvPr/>
        </p:nvSpPr>
        <p:spPr>
          <a:xfrm>
            <a:off x="3257191" y="2370731"/>
            <a:ext cx="990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HF Off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3DC6577-F98E-4B30-B643-08E65AC40183}"/>
              </a:ext>
            </a:extLst>
          </p:cNvPr>
          <p:cNvSpPr txBox="1"/>
          <p:nvPr/>
        </p:nvSpPr>
        <p:spPr>
          <a:xfrm>
            <a:off x="1292992" y="2212430"/>
            <a:ext cx="2169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Interkock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AFB7BC3-3068-46E5-8D8F-FCD8AFEB89BF}"/>
              </a:ext>
            </a:extLst>
          </p:cNvPr>
          <p:cNvCxnSpPr>
            <a:cxnSpLocks/>
          </p:cNvCxnSpPr>
          <p:nvPr/>
        </p:nvCxnSpPr>
        <p:spPr>
          <a:xfrm>
            <a:off x="99698" y="3000760"/>
            <a:ext cx="2668555" cy="0"/>
          </a:xfrm>
          <a:prstGeom prst="line">
            <a:avLst/>
          </a:prstGeom>
          <a:ln w="476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E8C95B5D-95F3-4DBB-9749-A1BF8A2507E0}"/>
              </a:ext>
            </a:extLst>
          </p:cNvPr>
          <p:cNvSpPr txBox="1"/>
          <p:nvPr/>
        </p:nvSpPr>
        <p:spPr>
          <a:xfrm>
            <a:off x="2901422" y="2823099"/>
            <a:ext cx="1723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Seuil regulation 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AFF9048-24CF-42C0-9E19-4384EF47AB1D}"/>
              </a:ext>
            </a:extLst>
          </p:cNvPr>
          <p:cNvCxnSpPr>
            <a:cxnSpLocks/>
          </p:cNvCxnSpPr>
          <p:nvPr/>
        </p:nvCxnSpPr>
        <p:spPr>
          <a:xfrm>
            <a:off x="108582" y="3630280"/>
            <a:ext cx="2668555" cy="0"/>
          </a:xfrm>
          <a:prstGeom prst="line">
            <a:avLst/>
          </a:prstGeom>
          <a:ln w="476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9231AB2C-9173-4D6D-9788-436800A7B288}"/>
              </a:ext>
            </a:extLst>
          </p:cNvPr>
          <p:cNvSpPr txBox="1"/>
          <p:nvPr/>
        </p:nvSpPr>
        <p:spPr>
          <a:xfrm>
            <a:off x="2759381" y="3416336"/>
            <a:ext cx="196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Seuil récupération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2371C22B-75F8-472B-A691-A978416A3E8F}"/>
              </a:ext>
            </a:extLst>
          </p:cNvPr>
          <p:cNvCxnSpPr>
            <a:cxnSpLocks/>
          </p:cNvCxnSpPr>
          <p:nvPr/>
        </p:nvCxnSpPr>
        <p:spPr>
          <a:xfrm>
            <a:off x="1291938" y="2792633"/>
            <a:ext cx="340198" cy="522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8A9185E6-13F2-4B39-984B-5FD3740101BB}"/>
              </a:ext>
            </a:extLst>
          </p:cNvPr>
          <p:cNvSpPr txBox="1"/>
          <p:nvPr/>
        </p:nvSpPr>
        <p:spPr>
          <a:xfrm>
            <a:off x="1632577" y="3000251"/>
            <a:ext cx="523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Pis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F152E77F-33A5-46A6-9305-5DD957A0B59D}"/>
              </a:ext>
            </a:extLst>
          </p:cNvPr>
          <p:cNvCxnSpPr>
            <a:cxnSpLocks/>
          </p:cNvCxnSpPr>
          <p:nvPr/>
        </p:nvCxnSpPr>
        <p:spPr>
          <a:xfrm flipV="1">
            <a:off x="1442859" y="3692613"/>
            <a:ext cx="337351" cy="356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FD55B922-96F2-4796-8456-5D9962EA08F7}"/>
              </a:ext>
            </a:extLst>
          </p:cNvPr>
          <p:cNvCxnSpPr/>
          <p:nvPr/>
        </p:nvCxnSpPr>
        <p:spPr>
          <a:xfrm>
            <a:off x="1658312" y="3315266"/>
            <a:ext cx="6215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92A81D48-BD90-4ED9-BCFD-AB1BA377FFBB}"/>
              </a:ext>
            </a:extLst>
          </p:cNvPr>
          <p:cNvSpPr txBox="1"/>
          <p:nvPr/>
        </p:nvSpPr>
        <p:spPr>
          <a:xfrm>
            <a:off x="1658312" y="3730439"/>
            <a:ext cx="523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Pis</a:t>
            </a:r>
          </a:p>
        </p:txBody>
      </p:sp>
    </p:spTree>
    <p:extLst>
      <p:ext uri="{BB962C8B-B14F-4D97-AF65-F5344CB8AC3E}">
        <p14:creationId xmlns:p14="http://schemas.microsoft.com/office/powerpoint/2010/main" val="35183436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184</Words>
  <Application>Microsoft Office PowerPoint</Application>
  <PresentationFormat>Grand écran</PresentationFormat>
  <Paragraphs>70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MS PGothic</vt:lpstr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To start ThomX for conditionning</vt:lpstr>
      <vt:lpstr>Interface automatique</vt:lpstr>
      <vt:lpstr>Plots RF section</vt:lpstr>
      <vt:lpstr>Affichage « lent »</vt:lpstr>
      <vt:lpstr>Réglages</vt:lpstr>
      <vt:lpstr>Cycle normal</vt:lpstr>
      <vt:lpstr>Avec régulation simple</vt:lpstr>
      <vt:lpstr>Avec régulation double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Mohamed El Khaldi</dc:creator>
  <cp:lastModifiedBy>Mohamed El Khaldi</cp:lastModifiedBy>
  <cp:revision>9</cp:revision>
  <cp:lastPrinted>2024-05-06T08:51:32Z</cp:lastPrinted>
  <dcterms:created xsi:type="dcterms:W3CDTF">2024-04-25T12:20:45Z</dcterms:created>
  <dcterms:modified xsi:type="dcterms:W3CDTF">2024-05-06T11:33:34Z</dcterms:modified>
</cp:coreProperties>
</file>