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2" d="100"/>
          <a:sy n="82" d="100"/>
        </p:scale>
        <p:origin x="-5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655FE-876F-43E5-9C3B-E3F888B3B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9CF56A-83FF-4CD8-BFD2-69A41DD1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DCFD8-D6B2-445F-BC30-8A3FCD4B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A19B63-9524-4D3D-8483-AACC3EDF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A587D3-9C99-45EB-BB4B-0B61FE59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DC8C5-D9EE-4335-A853-8954AADB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69F6C0-8302-40DD-883E-9078935AC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89102D-8A19-4AE4-9A92-36C38948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B5FF12-1EBD-4721-900F-2B8B4D69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36A82-C6AC-4FB5-84D6-0AB5AF57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2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AE2442-5849-4357-ABA7-762993638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C96468-23F3-4EC5-B734-687F9C9C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66E38-E753-4092-837E-6E1FDE84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A028DA-B5E8-46B2-A876-E132C8E9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CECA4-FB0E-40A3-A6F5-170DBB62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80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6D5C3-16BB-4FEA-8B0D-B4C2D12F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C8AFB-F815-4DCD-BB80-23563623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222A9E-7002-4A2B-909A-3F1F2566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F2E1A1-4DEE-454E-BBED-2E5E42E2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8C904A-F940-4993-A7C9-E4E68684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69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D28CC-23EE-403F-ADBF-0A86F1B9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D49CB4-330E-4914-A721-8076AAF2C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F5E73-6FD8-4535-9F19-F76758F7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2E278-4F48-4E6F-B707-2B9D7BB6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8DDFE-5011-448B-8516-EDB303C9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E6B9F-F53C-4CD1-9863-05C8FBEB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ADC561-4593-488C-AB5B-32B742807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92F273-BD5E-4005-82E4-78814E24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D991DF-EC1D-453D-9E80-127072DB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EFC8B1-E023-4A11-BBA3-1BE0AF70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4015EE-60DA-4665-8987-00FE20F7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60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B931E-A60E-4F75-9CD8-385BC80A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DA513D-2EBE-48CE-B833-F8AF11870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3F3A37-AC80-4D28-84A6-961E8A79A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FDD42B-9E0E-43CC-94D1-A6FDEDFDD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2664F9-A086-4E1F-AF80-89F45E046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CA5AE8-C4D1-446E-8BDF-FB89C744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6F5EE9-0F0E-42DD-BA1F-9055FA02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8ACC42-7839-49D6-A9C8-341289E4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E455A-0D03-4C01-A455-67A41202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C080A5-9620-41F9-BC5A-E6CF3E6D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FA8137-B184-42FA-AB41-4D95DC47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6198D4-7B64-4A69-9F37-41EF61AB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1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E31AB0-6E58-4366-A26C-308A68BB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F849AB-0A58-4424-AFDC-F532373F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5F1A70-E8A2-4AA6-B9C5-387E5B3E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98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172E4-CA0D-4351-B03A-182E2DC2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BA0B1-EB35-4552-ABA5-B34DC9A9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CA6F4A-E7CF-4EF2-BC55-C0CADE9C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044EF7-C8D9-4175-836D-64EC77AC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2B6FB-2871-4A5A-BBB4-6C3C08E5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94625-D4AE-4266-B136-E0F5BD48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6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5478D-A1D3-4939-83EE-5A76F9A6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337BE3-D0B0-463C-86BB-91CBE4438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14D32B-510E-42E1-83C8-26024653F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D9C3E4-70D7-4027-B4E6-27DC468B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C8196A-95FD-42A4-BBD4-5ADADA68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19677C-08F2-4640-B4DB-0CC65C5E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0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9ED291-49B2-47F8-9A0E-F37DDAC0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349945-EDF0-4B26-B87C-6A5641E25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56E01-67F0-4C78-806A-FE38B8AB2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96ED-F6A9-4DA5-9216-7BD3EA9AF7D4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38722-8354-4A08-982B-F84715333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768CCF-7744-4A29-8EFE-F0DAB4E45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6918-F7CE-4138-B2E1-8BA9B275F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3AE391-AAEB-45CB-882D-AB94981B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05" y="914398"/>
            <a:ext cx="8141190" cy="540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E3E7C06-105C-4A33-BFAA-A44A633119BE}"/>
              </a:ext>
            </a:extLst>
          </p:cNvPr>
          <p:cNvSpPr txBox="1"/>
          <p:nvPr/>
        </p:nvSpPr>
        <p:spPr>
          <a:xfrm>
            <a:off x="3957639" y="174270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Les deux pistons mobiles de l’atténuateur démonté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83DE86D-85CC-49B8-9927-9B2F62CD9AB1}"/>
              </a:ext>
            </a:extLst>
          </p:cNvPr>
          <p:cNvSpPr/>
          <p:nvPr/>
        </p:nvSpPr>
        <p:spPr>
          <a:xfrm>
            <a:off x="1933575" y="4162425"/>
            <a:ext cx="3590925" cy="17811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B4CFAB6-3E43-42E5-97F3-9FAFE1E94597}"/>
              </a:ext>
            </a:extLst>
          </p:cNvPr>
          <p:cNvSpPr/>
          <p:nvPr/>
        </p:nvSpPr>
        <p:spPr>
          <a:xfrm>
            <a:off x="6575670" y="4162424"/>
            <a:ext cx="3590925" cy="17811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73EB83-3377-43C4-A3F0-1ABA0F099E4F}"/>
              </a:ext>
            </a:extLst>
          </p:cNvPr>
          <p:cNvSpPr txBox="1"/>
          <p:nvPr/>
        </p:nvSpPr>
        <p:spPr>
          <a:xfrm>
            <a:off x="10166595" y="4801671"/>
            <a:ext cx="191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Traces noires de claquage </a:t>
            </a:r>
          </a:p>
        </p:txBody>
      </p:sp>
    </p:spTree>
    <p:extLst>
      <p:ext uri="{BB962C8B-B14F-4D97-AF65-F5344CB8AC3E}">
        <p14:creationId xmlns:p14="http://schemas.microsoft.com/office/powerpoint/2010/main" val="171964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B50140-5A64-4C02-8B38-C765D13F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190500"/>
            <a:ext cx="5302250" cy="647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652E3-FB36-477C-896B-210028F5914B}"/>
              </a:ext>
            </a:extLst>
          </p:cNvPr>
          <p:cNvSpPr/>
          <p:nvPr/>
        </p:nvSpPr>
        <p:spPr>
          <a:xfrm>
            <a:off x="7048500" y="295275"/>
            <a:ext cx="304799" cy="3009900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AF3B1BE-6F09-4FE3-AF33-7D3B1916DBD3}"/>
              </a:ext>
            </a:extLst>
          </p:cNvPr>
          <p:cNvCxnSpPr/>
          <p:nvPr/>
        </p:nvCxnSpPr>
        <p:spPr>
          <a:xfrm flipH="1">
            <a:off x="7353299" y="1571625"/>
            <a:ext cx="17145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B9D313C-4468-48D8-ACDF-0BD25C155E69}"/>
              </a:ext>
            </a:extLst>
          </p:cNvPr>
          <p:cNvSpPr txBox="1"/>
          <p:nvPr/>
        </p:nvSpPr>
        <p:spPr>
          <a:xfrm>
            <a:off x="9067799" y="1266825"/>
            <a:ext cx="235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Disparition des doigts </a:t>
            </a:r>
          </a:p>
          <a:p>
            <a:r>
              <a:rPr lang="fr-FR" b="1" dirty="0">
                <a:solidFill>
                  <a:srgbClr val="FF0000"/>
                </a:solidFill>
              </a:rPr>
              <a:t>La matiére a brulé </a:t>
            </a:r>
          </a:p>
          <a:p>
            <a:r>
              <a:rPr lang="fr-FR" b="1" dirty="0">
                <a:solidFill>
                  <a:srgbClr val="FF0000"/>
                </a:solidFill>
              </a:rPr>
              <a:t>Des deux faces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08B697E-7DB4-4C11-BA2B-2750F0450146}"/>
              </a:ext>
            </a:extLst>
          </p:cNvPr>
          <p:cNvSpPr/>
          <p:nvPr/>
        </p:nvSpPr>
        <p:spPr>
          <a:xfrm>
            <a:off x="4371975" y="295275"/>
            <a:ext cx="1514475" cy="3228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A25D052-E74D-4915-9EF4-40214C51D8B8}"/>
              </a:ext>
            </a:extLst>
          </p:cNvPr>
          <p:cNvCxnSpPr/>
          <p:nvPr/>
        </p:nvCxnSpPr>
        <p:spPr>
          <a:xfrm>
            <a:off x="2428875" y="1714500"/>
            <a:ext cx="19431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E0D3CE9-C2D9-4BF8-9113-4C032C5102E2}"/>
              </a:ext>
            </a:extLst>
          </p:cNvPr>
          <p:cNvSpPr txBox="1"/>
          <p:nvPr/>
        </p:nvSpPr>
        <p:spPr>
          <a:xfrm>
            <a:off x="381000" y="1266825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Matière brulée </a:t>
            </a:r>
          </a:p>
          <a:p>
            <a:r>
              <a:rPr lang="fr-FR" b="1" dirty="0">
                <a:solidFill>
                  <a:srgbClr val="FF0000"/>
                </a:solidFill>
              </a:rPr>
              <a:t>(graphite ?)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B5C54E0-64EF-4E03-8885-4309B019FA32}"/>
              </a:ext>
            </a:extLst>
          </p:cNvPr>
          <p:cNvCxnSpPr/>
          <p:nvPr/>
        </p:nvCxnSpPr>
        <p:spPr>
          <a:xfrm flipH="1">
            <a:off x="7048500" y="5057775"/>
            <a:ext cx="2400300" cy="65722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E868B4B-4E76-4419-A0F1-19DDF690E869}"/>
              </a:ext>
            </a:extLst>
          </p:cNvPr>
          <p:cNvCxnSpPr/>
          <p:nvPr/>
        </p:nvCxnSpPr>
        <p:spPr>
          <a:xfrm flipH="1">
            <a:off x="7048500" y="5076825"/>
            <a:ext cx="2381250" cy="81915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7FFA638-080D-4870-A046-CB19C2B4C813}"/>
              </a:ext>
            </a:extLst>
          </p:cNvPr>
          <p:cNvCxnSpPr>
            <a:cxnSpLocks/>
          </p:cNvCxnSpPr>
          <p:nvPr/>
        </p:nvCxnSpPr>
        <p:spPr>
          <a:xfrm flipH="1">
            <a:off x="7048500" y="5076825"/>
            <a:ext cx="2390776" cy="115252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67B504D-4121-494A-BBCD-F35D7F70C26D}"/>
              </a:ext>
            </a:extLst>
          </p:cNvPr>
          <p:cNvSpPr txBox="1"/>
          <p:nvPr/>
        </p:nvSpPr>
        <p:spPr>
          <a:xfrm>
            <a:off x="9429750" y="4876800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Quelques doigts disparus</a:t>
            </a:r>
          </a:p>
          <a:p>
            <a:r>
              <a:rPr lang="fr-FR" b="1" dirty="0">
                <a:solidFill>
                  <a:srgbClr val="FF0000"/>
                </a:solidFill>
              </a:rPr>
              <a:t>Brulés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53E948A-CF55-4018-AC97-1BC3A8CCABE6}"/>
              </a:ext>
            </a:extLst>
          </p:cNvPr>
          <p:cNvSpPr txBox="1"/>
          <p:nvPr/>
        </p:nvSpPr>
        <p:spPr>
          <a:xfrm>
            <a:off x="9067799" y="123825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NB: Le piston en haut est plus endommagé que celui d’en bas </a:t>
            </a:r>
          </a:p>
        </p:txBody>
      </p:sp>
    </p:spTree>
    <p:extLst>
      <p:ext uri="{BB962C8B-B14F-4D97-AF65-F5344CB8AC3E}">
        <p14:creationId xmlns:p14="http://schemas.microsoft.com/office/powerpoint/2010/main" val="266175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BC237D-1F48-4989-A8C2-93742E70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014412"/>
            <a:ext cx="6400800" cy="49815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423FD3-4325-42E2-95ED-657F4034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261" y="1014412"/>
            <a:ext cx="4534989" cy="50216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C840EC-7D80-409B-9FCB-F8748B9C6ABF}"/>
              </a:ext>
            </a:extLst>
          </p:cNvPr>
          <p:cNvSpPr txBox="1"/>
          <p:nvPr/>
        </p:nvSpPr>
        <p:spPr>
          <a:xfrm>
            <a:off x="3590925" y="361950"/>
            <a:ext cx="582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deux guide d’onde dans lesquels glisse les deux pistons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8FC36B-F2CA-4BE0-B725-F705D4286D8D}"/>
              </a:ext>
            </a:extLst>
          </p:cNvPr>
          <p:cNvSpPr txBox="1"/>
          <p:nvPr/>
        </p:nvSpPr>
        <p:spPr>
          <a:xfrm>
            <a:off x="4619625" y="6094451"/>
            <a:ext cx="266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Traces noires de claquage </a:t>
            </a:r>
          </a:p>
        </p:txBody>
      </p:sp>
    </p:spTree>
    <p:extLst>
      <p:ext uri="{BB962C8B-B14F-4D97-AF65-F5344CB8AC3E}">
        <p14:creationId xmlns:p14="http://schemas.microsoft.com/office/powerpoint/2010/main" val="2197632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El Khaldi</dc:creator>
  <cp:lastModifiedBy>Mohamed El Khaldi</cp:lastModifiedBy>
  <cp:revision>4</cp:revision>
  <dcterms:created xsi:type="dcterms:W3CDTF">2024-05-27T08:57:35Z</dcterms:created>
  <dcterms:modified xsi:type="dcterms:W3CDTF">2024-05-27T09:13:16Z</dcterms:modified>
</cp:coreProperties>
</file>