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77" r:id="rId2"/>
    <p:sldId id="273" r:id="rId3"/>
    <p:sldId id="282" r:id="rId4"/>
    <p:sldId id="274" r:id="rId5"/>
    <p:sldId id="281" r:id="rId6"/>
    <p:sldId id="276" r:id="rId7"/>
    <p:sldId id="280" r:id="rId8"/>
    <p:sldId id="275" r:id="rId9"/>
    <p:sldId id="283" r:id="rId10"/>
    <p:sldId id="279" r:id="rId11"/>
    <p:sldId id="278" r:id="rId1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B1F"/>
    <a:srgbClr val="A4C137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0AC9C-3F87-427E-AE51-BBF82BC2DD7F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68781-0196-4F7E-91AA-22A72E360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5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09/11/2024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jclab.in2p3.fr/event/1094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ijclab.in2p3.fr/category/519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j.edu.pl/e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tu.lv/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hef.nl/e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tu.lv/en" TargetMode="External"/><Relationship Id="rId4" Type="http://schemas.openxmlformats.org/officeDocument/2006/relationships/hyperlink" Target="https://www.ifj.edu.pl/e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654B7E4-984C-4AF9-9F6A-BA4C3935E4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Coordination panel meeting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58D61F-C602-40EE-B9C8-D3E4382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67836"/>
          </a:xfrm>
        </p:spPr>
        <p:txBody>
          <a:bodyPr>
            <a:normAutofit/>
          </a:bodyPr>
          <a:lstStyle/>
          <a:p>
            <a:r>
              <a:rPr lang="en-US" sz="4100" dirty="0"/>
              <a:t>iSAS project</a:t>
            </a:r>
            <a:endParaRPr lang="en-US" dirty="0"/>
          </a:p>
          <a:p>
            <a:r>
              <a:rPr lang="en-US" sz="3500" dirty="0"/>
              <a:t>4</a:t>
            </a:r>
            <a:r>
              <a:rPr lang="en-US" sz="3500" baseline="30000" dirty="0"/>
              <a:t>th</a:t>
            </a:r>
            <a:r>
              <a:rPr lang="en-US" sz="3500" dirty="0"/>
              <a:t> September, 2024</a:t>
            </a:r>
            <a:endParaRPr lang="fr-FR" sz="35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78772D7-BD3E-4C2D-8800-296732ACE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00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plan</a:t>
            </a:r>
            <a:br>
              <a:rPr lang="en-US" sz="3200" dirty="0"/>
            </a:b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 to date with Milestones &amp; Deliverables status by timeline for the 1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year:</a:t>
            </a:r>
          </a:p>
          <a:p>
            <a:endParaRPr lang="en-US" sz="200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2BC8A13-7F02-413D-BE81-DF5FAB8E2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88172"/>
            <a:ext cx="12192000" cy="236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4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C90F61F-2453-4D94-B380-049A01D19C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679C5D-D1EA-4B9D-A885-97D7F6170A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3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596"/>
            <a:ext cx="97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Agenda items:</a:t>
            </a:r>
          </a:p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Advisory Board mandate starting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Consortium agreement in progress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Padova meeting in March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Amendment to include Nikhef (and maybe Polish &amp; Latvian partners as well)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Preparation of the Governing board meeting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ADMIRE Linac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AOB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Notes will be found in the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Indico page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000" dirty="0">
                <a:hlinkClick r:id="rId4"/>
              </a:rPr>
              <a:t>iSAS project Indico page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507059"/>
            <a:ext cx="97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Advisory Board mandate starting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 meeting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September at 10 am CET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4" y="4578127"/>
            <a:ext cx="9403079" cy="163121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Mandated: 	Roberto Losito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Eugenio Nappi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Maxim Titov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propose:	A new Advisory Board member for the Governing Board to endorse?</a:t>
            </a:r>
          </a:p>
        </p:txBody>
      </p:sp>
    </p:spTree>
    <p:extLst>
      <p:ext uri="{BB962C8B-B14F-4D97-AF65-F5344CB8AC3E}">
        <p14:creationId xmlns:p14="http://schemas.microsoft.com/office/powerpoint/2010/main" val="64705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507059"/>
            <a:ext cx="97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Consortium agreement in progress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Comments &amp; questions phase until Governing Board meeting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September to validate signatures phase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3" y="4578127"/>
            <a:ext cx="9403079" cy="163121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CA: 		Beneficiaries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Associate partners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Industrial partners?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NDA:		Industrial partners to be integrated later in the project?</a:t>
            </a:r>
          </a:p>
        </p:txBody>
      </p:sp>
    </p:spTree>
    <p:extLst>
      <p:ext uri="{BB962C8B-B14F-4D97-AF65-F5344CB8AC3E}">
        <p14:creationId xmlns:p14="http://schemas.microsoft.com/office/powerpoint/2010/main" val="21178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Padova meeting in March</a:t>
            </a:r>
          </a:p>
          <a:p>
            <a:endParaRPr lang="en-GB" sz="2000" dirty="0"/>
          </a:p>
          <a:p>
            <a:r>
              <a:rPr lang="en-GB" sz="2000" b="1" dirty="0">
                <a:effectLst/>
              </a:rPr>
              <a:t>Context: </a:t>
            </a:r>
          </a:p>
          <a:p>
            <a:r>
              <a:rPr lang="en-GB" sz="2000" dirty="0"/>
              <a:t>LNL, INFN, Padova, 3 days in-person meeting in March 2025 (including travel)</a:t>
            </a:r>
            <a:br>
              <a:rPr lang="en-GB" sz="2000" dirty="0">
                <a:effectLst/>
              </a:rPr>
            </a:br>
            <a:endParaRPr lang="en-GB" sz="2000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Which week? (1</a:t>
            </a:r>
            <a:r>
              <a:rPr lang="en-GB" sz="2000" baseline="30000" dirty="0">
                <a:effectLst/>
              </a:rPr>
              <a:t>st</a:t>
            </a:r>
            <a:r>
              <a:rPr lang="en-GB" sz="2000" dirty="0">
                <a:effectLst/>
              </a:rPr>
              <a:t> week to be avoided if possible) from Wednesday</a:t>
            </a:r>
            <a:r>
              <a:rPr lang="en-GB" sz="2000" dirty="0"/>
              <a:t> to Friday 3 options</a:t>
            </a:r>
            <a:endParaRPr lang="en-GB" sz="2000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Which objectives?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Advisory Board &amp; Governing Board organised at the same time? Industry Board?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Visit of LNL to anticipate?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5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Amendment to include Nikhef…</a:t>
            </a:r>
          </a:p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/>
          </a:p>
          <a:p>
            <a:r>
              <a:rPr lang="en-US" sz="2000" dirty="0"/>
              <a:t>The iSAS Scientific Coordinator Jorgen D'Hondt has been promoted as Nikhef Director</a:t>
            </a:r>
            <a:br>
              <a:rPr lang="en-US" sz="3200" dirty="0"/>
            </a:b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Transition from VUB in Brussels to Nikhef in Amsterdam to be handled</a:t>
            </a:r>
          </a:p>
          <a:p>
            <a:r>
              <a:rPr lang="en-US" sz="2000" dirty="0"/>
              <a:t>	Including Nikhef means an amendment to the Grant Agreement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To be confirmed with all partners</a:t>
            </a:r>
          </a:p>
          <a:p>
            <a:endParaRPr lang="en-US" sz="200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4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and Polish &amp; Latvian partners as well</a:t>
            </a:r>
          </a:p>
          <a:p>
            <a:endParaRPr lang="en-US" sz="2800" b="1" dirty="0">
              <a:solidFill>
                <a:srgbClr val="A4C13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hlinkClick r:id="rId3"/>
              </a:rPr>
              <a:t>IFJ PAN</a:t>
            </a:r>
            <a:r>
              <a:rPr lang="en-GB" dirty="0"/>
              <a:t> (Kraków, Poland) &amp; </a:t>
            </a:r>
            <a:r>
              <a:rPr lang="en-GB" dirty="0">
                <a:hlinkClick r:id="rId4"/>
              </a:rPr>
              <a:t>RTU</a:t>
            </a:r>
            <a:r>
              <a:rPr lang="en-GB" dirty="0"/>
              <a:t> (Riga, Latvia) </a:t>
            </a:r>
          </a:p>
          <a:p>
            <a:endParaRPr lang="en-GB" dirty="0"/>
          </a:p>
          <a:p>
            <a:r>
              <a:rPr lang="en-GB" b="1" dirty="0">
                <a:effectLst/>
              </a:rPr>
              <a:t>Context</a:t>
            </a:r>
          </a:p>
          <a:p>
            <a:r>
              <a:rPr lang="en-GB" dirty="0"/>
              <a:t>A</a:t>
            </a:r>
            <a:r>
              <a:rPr lang="en-GB" dirty="0">
                <a:effectLst/>
              </a:rPr>
              <a:t>mendment to the project expected around November 2024 to integrate Nikhef, the Polish &amp; Latvian partners have been interested for a long time, and the amendment is an opportunity to integrate them as well</a:t>
            </a:r>
            <a:br>
              <a:rPr lang="en-GB" dirty="0">
                <a:effectLst/>
              </a:rPr>
            </a:br>
            <a:endParaRPr lang="en-GB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>
                <a:effectLst/>
              </a:rPr>
              <a:t>Which roles/tasks to allocate ?</a:t>
            </a:r>
          </a:p>
          <a:p>
            <a:r>
              <a:rPr lang="en-GB" dirty="0"/>
              <a:t>	Andris Ratkus from RTU &amp; Dariusz Bocian from IFJ PAN will present their proposal to the 	Governing Board 9</a:t>
            </a:r>
            <a:r>
              <a:rPr lang="en-GB" baseline="30000" dirty="0"/>
              <a:t>th</a:t>
            </a:r>
            <a:r>
              <a:rPr lang="en-GB" dirty="0"/>
              <a:t> Sept after discussions with WP Leaders involved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To be discussed &amp; hopefully endorsed by Governing Board</a:t>
            </a:r>
          </a:p>
          <a:p>
            <a:endParaRPr lang="en-US" sz="200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6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1610095"/>
            <a:ext cx="972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Preparation of the Governing board meeting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b="1" dirty="0"/>
          </a:p>
          <a:p>
            <a:r>
              <a:rPr lang="en-GB" b="1" dirty="0"/>
              <a:t>Objectives proposed</a:t>
            </a:r>
          </a:p>
          <a:p>
            <a:r>
              <a:rPr lang="en-GB" dirty="0"/>
              <a:t>To guide iSAS choices as a collective, to arbitrate on legal &amp; strategic pending matters such as questions around the CA &amp; new partners joining the project  </a:t>
            </a:r>
            <a:br>
              <a:rPr lang="en-GB" dirty="0"/>
            </a:br>
            <a:endParaRPr lang="en-GB" dirty="0"/>
          </a:p>
          <a:p>
            <a:r>
              <a:rPr lang="en-GB" b="1" dirty="0"/>
              <a:t>Agenda items (tbc)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effectLst/>
              </a:rPr>
              <a:t>Project brief status report: based on 1 slide per WP from M5 updates &amp; global work plan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effectLst/>
              </a:rPr>
              <a:t>Advisory Board members welcome into the project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effectLst/>
              </a:rPr>
              <a:t>Consortium Agreement (CA)</a:t>
            </a:r>
          </a:p>
          <a:p>
            <a:pPr lvl="2"/>
            <a:r>
              <a:rPr lang="en-GB" dirty="0">
                <a:effectLst/>
              </a:rPr>
              <a:t>	From comments phase to signature phase</a:t>
            </a:r>
          </a:p>
          <a:p>
            <a:pPr lvl="2"/>
            <a:r>
              <a:rPr lang="en-GB" dirty="0">
                <a:effectLst/>
              </a:rPr>
              <a:t>	Integration of industrial partners into the project via the CA, the Governing Board 	&amp; the Industry Board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effectLst/>
              </a:rPr>
              <a:t>Decision on the integration of 3 new partners: </a:t>
            </a:r>
            <a:r>
              <a:rPr lang="en-GB" dirty="0">
                <a:effectLst/>
                <a:hlinkClick r:id="rId3"/>
              </a:rPr>
              <a:t>Nikhef</a:t>
            </a:r>
            <a:r>
              <a:rPr lang="en-GB" dirty="0">
                <a:effectLst/>
              </a:rPr>
              <a:t> (The Netherlands), </a:t>
            </a:r>
            <a:r>
              <a:rPr lang="en-GB" dirty="0">
                <a:effectLst/>
                <a:hlinkClick r:id="rId4"/>
              </a:rPr>
              <a:t>IFJ PAN</a:t>
            </a:r>
            <a:r>
              <a:rPr lang="en-GB" dirty="0">
                <a:effectLst/>
              </a:rPr>
              <a:t> (Poland), </a:t>
            </a:r>
            <a:r>
              <a:rPr lang="en-GB" dirty="0">
                <a:effectLst/>
                <a:hlinkClick r:id="rId5"/>
              </a:rPr>
              <a:t>RTU</a:t>
            </a:r>
            <a:r>
              <a:rPr lang="en-GB" dirty="0">
                <a:effectLst/>
              </a:rPr>
              <a:t> (Latvia)</a:t>
            </a:r>
          </a:p>
          <a:p>
            <a:pPr lvl="1"/>
            <a:r>
              <a:rPr lang="en-GB" dirty="0">
                <a:effectLst/>
              </a:rPr>
              <a:t>		Have been invited to participate as guests: Dariusz Bocian (IFJ PAN), Andris Ratkus 		(RTU) &amp; Toms Torims (CERN)</a:t>
            </a:r>
          </a:p>
          <a:p>
            <a:pPr lvl="1"/>
            <a:r>
              <a:rPr lang="en-GB" dirty="0">
                <a:effectLst/>
              </a:rPr>
              <a:t>		Which roles/tasks to allocate?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4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280662"/>
            <a:ext cx="972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ADMIRE Linac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Jorgen D’Hondt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Presents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4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10479</TotalTime>
  <Words>586</Words>
  <Application>Microsoft Office PowerPoint</Application>
  <PresentationFormat>Grand écran</PresentationFormat>
  <Paragraphs>89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Wingdings</vt:lpstr>
      <vt:lpstr>Office Theme</vt:lpstr>
      <vt:lpstr>Coordination panel meeting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170</cp:revision>
  <dcterms:created xsi:type="dcterms:W3CDTF">2024-02-23T11:31:04Z</dcterms:created>
  <dcterms:modified xsi:type="dcterms:W3CDTF">2024-09-11T16:08:47Z</dcterms:modified>
</cp:coreProperties>
</file>