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77" r:id="rId2"/>
    <p:sldId id="273" r:id="rId3"/>
    <p:sldId id="278" r:id="rId4"/>
    <p:sldId id="279" r:id="rId5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137"/>
    <a:srgbClr val="8C9A55"/>
    <a:srgbClr val="5B6B1F"/>
    <a:srgbClr val="E0E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62541E-C173-4A7E-A300-0391CFC3A6C0}" v="1" dt="2025-02-21T08:48:43.9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>
      <p:cViewPr varScale="1">
        <p:scale>
          <a:sx n="76" d="100"/>
          <a:sy n="76" d="100"/>
        </p:scale>
        <p:origin x="27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0AC9C-3F87-427E-AE51-BBF82BC2DD7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68781-0196-4F7E-91AA-22A72E360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05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F07-5018-B520-783B-FE0457BCD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53577-5D47-3462-F508-230E0253F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8CF65-E206-3105-4673-F1388562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07C72-387F-907B-1702-431F21C0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C383-9E28-9304-354E-F80FB06F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89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DCCF-00D4-57C0-AB86-DD97CBF2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01350-A3CE-F72C-EF66-224EE8E3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717E-3498-D1DF-0749-E719A049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EF9F-8597-7B89-712F-614543F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C8415-5616-E9EF-A04C-AB58C2E8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08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5CA1-B7CB-D1FB-EC76-E686072A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376EC-3A6A-627D-FB8C-389BD638A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9367-1A65-3258-265C-9FE90DFE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80604-377F-6192-4D4E-AC24A638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9CB9-597A-78E3-CFBC-A159B83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5195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8BA3-0492-6F74-9BF6-52E8ECD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13EA-68CD-9D88-D79C-CC6ED21EC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9449-C536-4F9E-2D95-193291798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D753B-EBAF-B53A-074D-76FB47A9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475B-BCCD-BF1D-D454-48E8BAEE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81B7A-9A7C-4BC7-ADE6-7955448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257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4811-F649-1A18-8152-2E898C3C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6928-3DA8-37D0-D51A-B823CED2E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67FC4-6803-2A31-FB6C-F5659A25A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C89C4-348E-5F39-4668-34D6F57A0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8D285-7AB1-D934-D1C7-35BD76922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6D4F4-1072-1534-5192-D3D0EB78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F9E71C-2B25-C35F-F2C4-0647C557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E4384-78B5-0145-4AD6-E159AB04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539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5D05-BAE5-24E8-3A9C-14C3A7F7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ECEF6-D795-F1A5-DDBC-8D98B55B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4890-38CA-0ACB-1B4F-A5F9405A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74416-B7D1-C64F-6B7E-D5252B22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0862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45E28-5069-3021-3A48-8D87E417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999B63-1C5E-64D7-EE4C-E6CB2500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717FB-888C-F1BE-37C5-F04D21D1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53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92FD-FA4F-1B23-9EA8-98A91CDB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74534-C607-4610-550D-E549332B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EA254-A469-DD5E-6D80-44BC37540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B67E5-EFEF-17F0-5AB1-5E8DF97B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EDB6C-8CB1-00F0-9658-BA9847DD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09C59-5D4A-0616-191D-C163C2AA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6307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37EC-0CB8-5C20-0D9F-EF2B8B70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9592B-AE95-C702-A091-81C5DD7C8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0F8F-A3A7-5386-A2CD-26017DDBA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BDF64-7321-18FA-3A8A-151C61B2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7279B-A4DF-B23E-FBF6-E1F5762D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E326F-A5DE-61B2-FC62-43688829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119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793C-A8B3-F264-6E40-84278DCA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39B46-D290-3902-DD95-AA1FB15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E12-F97D-3D20-4013-D3B2FE30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74DB-5421-9EDD-37D6-425B6983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3B1D9-3620-1F4F-9C12-E5D29B3B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51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89427-BD9A-4F90-8507-D5461D4AF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218D-F119-D88B-04E0-282E532EA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B9E0-E1C5-E090-5BF8-E23ECA44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48BD-AC9E-EF27-8724-4A261C54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BEFC-60B4-A86B-4F5D-EE50B670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145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02FC6-B683-24E9-4CF3-ACB65B9C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88781-C4E4-8F07-B445-0FCB6612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871DA-F3C2-ACC9-0954-A50279EA3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F7E01-A745-BFC4-1A5F-98305C39C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CC3E3-36ED-4099-6586-23175595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7493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54B7E4-984C-4AF9-9F6A-BA4C3935E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Padova</a:t>
            </a:r>
            <a:r>
              <a:rPr lang="fr-FR" dirty="0"/>
              <a:t> </a:t>
            </a:r>
            <a:r>
              <a:rPr lang="fr-FR" dirty="0" err="1"/>
              <a:t>Annual</a:t>
            </a:r>
            <a:r>
              <a:rPr lang="fr-FR" dirty="0"/>
              <a:t> Meeting Update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758D61F-C602-40EE-B9C8-D3E438272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42005"/>
            <a:ext cx="9144000" cy="892394"/>
          </a:xfrm>
        </p:spPr>
        <p:txBody>
          <a:bodyPr>
            <a:normAutofit fontScale="77500" lnSpcReduction="20000"/>
          </a:bodyPr>
          <a:lstStyle/>
          <a:p>
            <a:r>
              <a:rPr lang="en-US" sz="4100" dirty="0" err="1"/>
              <a:t>iSAS</a:t>
            </a:r>
            <a:r>
              <a:rPr lang="en-US" sz="4100" dirty="0"/>
              <a:t> Coordination Panel Meeting</a:t>
            </a:r>
            <a:endParaRPr lang="en-US" dirty="0"/>
          </a:p>
          <a:p>
            <a:r>
              <a:rPr lang="en-US" sz="3500" dirty="0"/>
              <a:t>21</a:t>
            </a:r>
            <a:r>
              <a:rPr lang="en-US" sz="3500" baseline="30000" dirty="0"/>
              <a:t>st</a:t>
            </a:r>
            <a:r>
              <a:rPr lang="en-US" sz="3500" dirty="0"/>
              <a:t> February, 2025</a:t>
            </a:r>
            <a:endParaRPr lang="fr-FR" sz="35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78772D7-BD3E-4C2D-8800-296732AC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FB3861-FB5B-4729-A8D4-EE8410BC7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423" y="5045"/>
            <a:ext cx="1052291" cy="10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0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343887" y="1532890"/>
            <a:ext cx="1061745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Organization Status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Lunch at LNL canteen confirmed (for </a:t>
            </a:r>
            <a:r>
              <a:rPr lang="en-GB" sz="2000" dirty="0" err="1"/>
              <a:t>internarl</a:t>
            </a:r>
            <a:r>
              <a:rPr lang="en-GB" sz="2000" dirty="0"/>
              <a:t> rules not allowed before 13:15)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 err="1"/>
              <a:t>Coffe</a:t>
            </a:r>
            <a:r>
              <a:rPr lang="en-GB" sz="2000" dirty="0"/>
              <a:t> Break confirmed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LNL Visit confirmed (SPES accelerator complex + Thin Film SRF facilities)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Wi-fi access: </a:t>
            </a:r>
            <a:r>
              <a:rPr lang="en-GB" sz="2000" dirty="0" err="1"/>
              <a:t>eduroam</a:t>
            </a:r>
            <a:r>
              <a:rPr lang="en-GB" sz="2000" dirty="0"/>
              <a:t> (who doesn’t have </a:t>
            </a:r>
            <a:r>
              <a:rPr lang="en-GB" sz="2000" dirty="0" err="1"/>
              <a:t>eduroam</a:t>
            </a:r>
            <a:r>
              <a:rPr lang="en-GB" sz="2000" dirty="0"/>
              <a:t>: procedure </a:t>
            </a:r>
            <a:r>
              <a:rPr lang="en-GB" sz="2000" dirty="0" err="1"/>
              <a:t>fot</a:t>
            </a:r>
            <a:r>
              <a:rPr lang="en-GB" sz="2000" dirty="0"/>
              <a:t> the </a:t>
            </a:r>
            <a:r>
              <a:rPr lang="en-GB" sz="2000" dirty="0" err="1"/>
              <a:t>wifi</a:t>
            </a:r>
            <a:r>
              <a:rPr lang="en-GB" sz="2000" dirty="0"/>
              <a:t> access request on the meeting website)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Social Dinner on Thursday confirmed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Padua Annual Meeting Update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8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275AF-3938-3302-D7F9-01366B69C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97AF8C7C-12B0-5195-4D49-598ACB896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A50775C-FA70-DFBA-35BB-0C4E1264FF41}"/>
              </a:ext>
            </a:extLst>
          </p:cNvPr>
          <p:cNvSpPr txBox="1"/>
          <p:nvPr/>
        </p:nvSpPr>
        <p:spPr>
          <a:xfrm>
            <a:off x="1343887" y="1532890"/>
            <a:ext cx="1061745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Organization Status - BUS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Bus confirmed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NO BUSES ON WEDNESDAY FOR PARALLEL MEETINGS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THURSDAY AND FRIDAY MORNING TO LNL: 2 different buses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US" sz="2000" dirty="0"/>
              <a:t>7:45 on Thursday to be confirmed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US" sz="2000" dirty="0"/>
              <a:t>8:00 on Friday to be confirmed </a:t>
            </a:r>
            <a:r>
              <a:rPr lang="en-US" sz="2000" i="1" dirty="0"/>
              <a:t>(9:00 Governing Board – 10:00 Industrial Workshop)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THURSDAY  TO PADUA RESTAURANT: 1 single bus direct to the restaurant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FRIDAY 16:30 TO PADUA: 1 single bus (2 hotel stops + train station)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099862A2-9386-C680-4435-DE2E2C2D3E70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Padua Annual Meeting Update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24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21EC0-1B74-27A0-A3B5-2D8C5C842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C79E74C-D5BD-6A9C-1E46-D4BC43BF9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56953AD-DCB2-5509-FD00-A0952A6DF93C}"/>
              </a:ext>
            </a:extLst>
          </p:cNvPr>
          <p:cNvSpPr txBox="1"/>
          <p:nvPr/>
        </p:nvSpPr>
        <p:spPr>
          <a:xfrm>
            <a:off x="1343887" y="1532890"/>
            <a:ext cx="1061745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Organization Status – AGENDA 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Will be finalized next week: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inserting speakers and single manager access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Inserting WP parallel meetings indico and rooms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Maurizio </a:t>
            </a:r>
            <a:r>
              <a:rPr lang="en-US" sz="2000" dirty="0" err="1"/>
              <a:t>Vretenar</a:t>
            </a:r>
            <a:r>
              <a:rPr lang="en-US" sz="2000" dirty="0"/>
              <a:t> confirmed as Invited speaker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LNL activity overview by LNL Director </a:t>
            </a:r>
            <a:r>
              <a:rPr lang="en-US" sz="2000" dirty="0" err="1"/>
              <a:t>Faïçal</a:t>
            </a:r>
            <a:r>
              <a:rPr lang="en-US" sz="2000" dirty="0"/>
              <a:t> </a:t>
            </a:r>
            <a:r>
              <a:rPr lang="en-US" sz="2000" dirty="0" err="1"/>
              <a:t>Azaiez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Advisory board talk? (common in other EU projects)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Governing board time?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9-10 confirmed? Julie Gendron-</a:t>
            </a:r>
            <a:r>
              <a:rPr lang="en-US" sz="2000" dirty="0" err="1"/>
              <a:t>Brundu</a:t>
            </a:r>
            <a:r>
              <a:rPr lang="en-US" sz="2000" dirty="0"/>
              <a:t> can not </a:t>
            </a:r>
            <a:r>
              <a:rPr lang="en-US" sz="2000" dirty="0" err="1"/>
              <a:t>partecipate</a:t>
            </a: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Move it during the LNL visit?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CC2D1467-469C-B592-FB4E-378FAAD0A3ED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Padua Annual Meeting Update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17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31312</TotalTime>
  <Words>221</Words>
  <Application>Microsoft Office PowerPoint</Application>
  <PresentationFormat>Grand écran</PresentationFormat>
  <Paragraphs>42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Wingdings</vt:lpstr>
      <vt:lpstr>Office Theme</vt:lpstr>
      <vt:lpstr>Padova Annual Meeting Update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Jorgen D'HONDT</dc:creator>
  <cp:lastModifiedBy>adele de-valera</cp:lastModifiedBy>
  <cp:revision>416</cp:revision>
  <dcterms:created xsi:type="dcterms:W3CDTF">2024-02-23T11:31:04Z</dcterms:created>
  <dcterms:modified xsi:type="dcterms:W3CDTF">2026-09-11T14:52:24Z</dcterms:modified>
</cp:coreProperties>
</file>