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9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C137"/>
    <a:srgbClr val="5B6B1F"/>
    <a:srgbClr val="E0EB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41" d="100"/>
          <a:sy n="41" d="100"/>
        </p:scale>
        <p:origin x="58" y="6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0AC9C-3F87-427E-AE51-BBF82BC2DD7F}" type="datetimeFigureOut">
              <a:rPr lang="fr-FR" smtClean="0"/>
              <a:t>20/09/2024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68781-0196-4F7E-91AA-22A72E360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053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68781-0196-4F7E-91AA-22A72E360A9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9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7F07-5018-B520-783B-FE0457BCD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53577-5D47-3462-F508-230E0253F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8CF65-E206-3105-4673-F1388562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CEA26-6AAC-471F-84AD-E3A7BAB982ED}" type="datetime1">
              <a:rPr lang="LID4096" smtClean="0"/>
              <a:t>09/20/2024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07C72-387F-907B-1702-431F21C0B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Wecome Advisory Board Meeting   20 / 9 / 2024 </a:t>
            </a:r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FC383-9E28-9304-354E-F80FB06F5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2898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D793C-A8B3-F264-6E40-84278DCA4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39B46-D290-3902-DD95-AA1FB158F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55E12-F97D-3D20-4013-D3B2FE30D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E870-1B32-4134-830A-45AF13E1EB31}" type="datetime1">
              <a:rPr lang="LID4096" smtClean="0"/>
              <a:t>09/20/2024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874DB-5421-9EDD-37D6-425B69833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Wecome Advisory Board Meeting   20 / 9 / 2024 </a:t>
            </a:r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3B1D9-3620-1F4F-9C12-E5D29B3B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651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E89427-BD9A-4F90-8507-D5461D4AF4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9B218D-F119-D88B-04E0-282E532EA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B9E0-E1C5-E090-5BF8-E23ECA443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77E46-1733-4975-819B-122B206FA0A2}" type="datetime1">
              <a:rPr lang="LID4096" smtClean="0"/>
              <a:t>09/20/2024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248BD-AC9E-EF27-8724-4A261C549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Wecome Advisory Board Meeting   20 / 9 / 2024 </a:t>
            </a:r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BEFC-60B4-A86B-4F5D-EE50B6706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1453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DDCCF-00D4-57C0-AB86-DD97CBF26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01350-A3CE-F72C-EF66-224EE8E3E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2717E-3498-D1DF-0749-E719A049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D48E-1958-4182-97C4-49FA328D2BC9}" type="datetime1">
              <a:rPr lang="LID4096" smtClean="0"/>
              <a:t>09/20/2024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0EF9F-8597-7B89-712F-614543F54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Wecome Advisory Board Meeting   20 / 9 / 2024 </a:t>
            </a:r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C8415-5616-E9EF-A04C-AB58C2E8A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86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A5CA1-B7CB-D1FB-EC76-E686072A2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376EC-3A6A-627D-FB8C-389BD638A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D9367-1A65-3258-265C-9FE90DFE5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C537-48EC-4B67-8A09-76AD9EB85578}" type="datetime1">
              <a:rPr lang="LID4096" smtClean="0"/>
              <a:t>09/20/2024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80604-377F-6192-4D4E-AC24A638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Wecome Advisory Board Meeting   20 / 9 / 2024 </a:t>
            </a:r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C9CB9-597A-78E3-CFBC-A159B832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5195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8BA3-0492-6F74-9BF6-52E8ECDE3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413EA-68CD-9D88-D79C-CC6ED21EC1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9449-C536-4F9E-2D95-193291798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2D753B-EBAF-B53A-074D-76FB47A9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3F69B-D4FC-4D14-B0A5-4D8DDD9DA717}" type="datetime1">
              <a:rPr lang="LID4096" smtClean="0"/>
              <a:t>09/20/2024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5475B-BCCD-BF1D-D454-48E8BAEE8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Wecome Advisory Board Meeting   20 / 9 / 2024 </a:t>
            </a:r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81B7A-9A7C-4BC7-ADE6-79554484D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0257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64811-F649-1A18-8152-2E898C3CB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96928-3DA8-37D0-D51A-B823CED2E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67FC4-6803-2A31-FB6C-F5659A25A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3C89C4-348E-5F39-4668-34D6F57A0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B8D285-7AB1-D934-D1C7-35BD769227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36D4F4-1072-1534-5192-D3D0EB786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6A88-62D8-4F22-B199-21E31DF8AAB0}" type="datetime1">
              <a:rPr lang="LID4096" smtClean="0"/>
              <a:t>09/20/2024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F9E71C-2B25-C35F-F2C4-0647C557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Wecome Advisory Board Meeting   20 / 9 / 2024 </a:t>
            </a:r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FE4384-78B5-0145-4AD6-E159AB04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1539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15D05-BAE5-24E8-3A9C-14C3A7F7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ECEF6-D795-F1A5-DDBC-8D98B55B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A793-652A-4070-BDE9-7A351086ECAE}" type="datetime1">
              <a:rPr lang="LID4096" smtClean="0"/>
              <a:t>09/20/2024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4890-38CA-0ACB-1B4F-A5F9405A0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Wecome Advisory Board Meeting   20 / 9 / 2024 </a:t>
            </a:r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674416-B7D1-C64F-6B7E-D5252B22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0862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045E28-5069-3021-3A48-8D87E4177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352-0A99-42E6-AFA6-69DEBECC63E0}" type="datetime1">
              <a:rPr lang="LID4096" smtClean="0"/>
              <a:t>09/20/2024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999B63-1C5E-64D7-EE4C-E6CB25003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Wecome Advisory Board Meeting   20 / 9 / 2024 </a:t>
            </a:r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717FB-888C-F1BE-37C5-F04D21D1E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4538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92FD-FA4F-1B23-9EA8-98A91CDB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74534-C607-4610-550D-E549332B6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EA254-A469-DD5E-6D80-44BC37540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B67E5-EFEF-17F0-5AB1-5E8DF97BF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1B24-5065-4A6B-A385-BFD594974974}" type="datetime1">
              <a:rPr lang="LID4096" smtClean="0"/>
              <a:t>09/20/2024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EDB6C-8CB1-00F0-9658-BA9847DD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Wecome Advisory Board Meeting   20 / 9 / 2024 </a:t>
            </a:r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09C59-5D4A-0616-191D-C163C2AA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6307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D37EC-0CB8-5C20-0D9F-EF2B8B705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9592B-AE95-C702-A091-81C5DD7C8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C0F8F-A3A7-5386-A2CD-26017DDBA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BDF64-7321-18FA-3A8A-151C61B2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DD879-98B8-4049-8087-27C83DA89C2A}" type="datetime1">
              <a:rPr lang="LID4096" smtClean="0"/>
              <a:t>09/20/2024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7279B-A4DF-B23E-FBF6-E1F5762D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Wecome Advisory Board Meeting   20 / 9 / 2024 </a:t>
            </a:r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E326F-A5DE-61B2-FC62-436888296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7119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C02FC6-B683-24E9-4CF3-ACB65B9C3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88781-C4E4-8F07-B445-0FCB66126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871DA-F3C2-ACC9-0954-A50279EA3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1CC887-985D-4C56-94DD-7F7A66CC3E62}" type="datetime1">
              <a:rPr lang="LID4096" smtClean="0"/>
              <a:t>09/20/2024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F7E01-A745-BFC4-1A5F-98305C39C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Wecome Advisory Board Meeting   20 / 9 / 2024 </a:t>
            </a:r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CC3E3-36ED-4099-6586-23175595E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7493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3418115" y="962014"/>
            <a:ext cx="4137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Welcome into the project</a:t>
            </a:r>
            <a:endParaRPr lang="en-US" sz="2800" b="1" dirty="0">
              <a:solidFill>
                <a:srgbClr val="A4C137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iSAS</a:t>
            </a:r>
            <a:r>
              <a:rPr lang="en-GB" sz="3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Advisory Board</a:t>
            </a:r>
            <a:endParaRPr lang="en-GB" sz="36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2B33816-9119-43F4-8DAF-082E8DF6B747}"/>
              </a:ext>
            </a:extLst>
          </p:cNvPr>
          <p:cNvSpPr txBox="1"/>
          <p:nvPr/>
        </p:nvSpPr>
        <p:spPr>
          <a:xfrm>
            <a:off x="7652805" y="109462"/>
            <a:ext cx="4137660" cy="1815882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Frédérick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Bordry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(chair)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Roberto </a:t>
            </a:r>
            <a:r>
              <a:rPr lang="en-US" sz="2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Losito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Eugenio Nappi	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Maxim </a:t>
            </a:r>
            <a:r>
              <a:rPr lang="en-US" sz="2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Titov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200183A-2BB0-4FAA-AC1F-1295079711B4}"/>
              </a:ext>
            </a:extLst>
          </p:cNvPr>
          <p:cNvSpPr txBox="1"/>
          <p:nvPr/>
        </p:nvSpPr>
        <p:spPr>
          <a:xfrm>
            <a:off x="560190" y="2218522"/>
            <a:ext cx="112302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 a member of our Advisory Board, you would provide strategic guidance, share scientific insights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Your involvement would help us refine our research, and expand our reach. </a:t>
            </a:r>
          </a:p>
          <a:p>
            <a:pPr algn="ctr"/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are </a:t>
            </a:r>
            <a:r>
              <a:rPr lang="en-GB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also interested 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your perspectives on connections between </a:t>
            </a:r>
            <a:r>
              <a:rPr lang="en-GB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iSAS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LEAPS, TIARA, LDG or CERN</a:t>
            </a:r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9303CF8-C94F-497E-85A6-8696898E097A}"/>
              </a:ext>
            </a:extLst>
          </p:cNvPr>
          <p:cNvSpPr txBox="1"/>
          <p:nvPr/>
        </p:nvSpPr>
        <p:spPr>
          <a:xfrm>
            <a:off x="2458931" y="1534963"/>
            <a:ext cx="56944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Your commitment would entail until February 2028</a:t>
            </a:r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5296A4E-7FE3-463E-A607-50CFC9982F4F}"/>
              </a:ext>
            </a:extLst>
          </p:cNvPr>
          <p:cNvSpPr txBox="1"/>
          <p:nvPr/>
        </p:nvSpPr>
        <p:spPr>
          <a:xfrm>
            <a:off x="494202" y="4250569"/>
            <a:ext cx="1129626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expect you attend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yearly in-person meetings     	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next one will be in Padova LNL on   12</a:t>
            </a:r>
            <a:r>
              <a:rPr lang="en-GB" sz="20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-14</a:t>
            </a:r>
            <a:r>
              <a:rPr lang="en-GB" sz="20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March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 feedback on key initiatives   (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/>
              <a:t>f you are asked and on your own initiative….)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participate (eventually) in occasional working groups</a:t>
            </a:r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BAB831-8448-4CA8-BF55-3FB036263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Wecome Advisory Board Meeting   20 / 9 / 2024 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269327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15278</TotalTime>
  <Words>136</Words>
  <Application>Microsoft Office PowerPoint</Application>
  <PresentationFormat>Grand écran</PresentationFormat>
  <Paragraphs>18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Jorgen D'HONDT</dc:creator>
  <cp:lastModifiedBy>Achille Stocchi</cp:lastModifiedBy>
  <cp:revision>294</cp:revision>
  <dcterms:created xsi:type="dcterms:W3CDTF">2024-02-23T11:31:04Z</dcterms:created>
  <dcterms:modified xsi:type="dcterms:W3CDTF">2024-09-20T08:07:15Z</dcterms:modified>
</cp:coreProperties>
</file>