
<file path=[Content_Types].xml><?xml version="1.0" encoding="utf-8"?>
<Types xmlns="http://schemas.openxmlformats.org/package/2006/content-types">
  <Default Extension="emf" ContentType="image/x-emf"/>
  <Default Extension="gif" ContentType="image/gi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theme/theme2.xml" ContentType="application/vnd.openxmlformats-officedocument.theme+xml"/>
  <Override PartName="/ppt/theme/themeOverride1.xml" ContentType="application/vnd.openxmlformats-officedocument.themeOverrid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7"/>
  </p:notesMasterIdLst>
  <p:sldIdLst>
    <p:sldId id="256" r:id="rId2"/>
    <p:sldId id="287" r:id="rId3"/>
    <p:sldId id="288" r:id="rId4"/>
    <p:sldId id="299" r:id="rId5"/>
    <p:sldId id="300" r:id="rId6"/>
    <p:sldId id="302" r:id="rId7"/>
    <p:sldId id="303" r:id="rId8"/>
    <p:sldId id="305" r:id="rId9"/>
    <p:sldId id="304" r:id="rId10"/>
    <p:sldId id="307" r:id="rId11"/>
    <p:sldId id="308" r:id="rId12"/>
    <p:sldId id="309" r:id="rId13"/>
    <p:sldId id="310" r:id="rId14"/>
    <p:sldId id="311" r:id="rId15"/>
    <p:sldId id="312" r:id="rId16"/>
    <p:sldId id="314" r:id="rId17"/>
    <p:sldId id="315" r:id="rId18"/>
    <p:sldId id="316" r:id="rId19"/>
    <p:sldId id="317" r:id="rId20"/>
    <p:sldId id="318" r:id="rId21"/>
    <p:sldId id="319" r:id="rId22"/>
    <p:sldId id="321" r:id="rId23"/>
    <p:sldId id="322" r:id="rId24"/>
    <p:sldId id="306" r:id="rId25"/>
    <p:sldId id="277" r:id="rId26"/>
  </p:sldIdLst>
  <p:sldSz cx="12192000" cy="6858000"/>
  <p:notesSz cx="10234613" cy="7104063"/>
  <p:defaultTextStyle>
    <a:defPPr>
      <a:defRPr lang="fr-FR"/>
    </a:defPPr>
    <a:lvl1pPr marL="0" algn="l" defTabSz="914400">
      <a:defRPr sz="18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>
      <a:defRPr sz="18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>
      <a:defRPr sz="18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>
      <a:defRPr sz="18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>
      <a:defRPr sz="18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>
      <a:defRPr sz="18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>
      <a:defRPr sz="18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>
      <a:defRPr sz="18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>
      <a:defRPr sz="18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8E9ED"/>
    <a:srgbClr val="00000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31" autoAdjust="0"/>
    <p:restoredTop sz="93120" autoAdjust="0"/>
  </p:normalViewPr>
  <p:slideViewPr>
    <p:cSldViewPr snapToGrid="0">
      <p:cViewPr varScale="1">
        <p:scale>
          <a:sx n="57" d="100"/>
          <a:sy n="57" d="100"/>
        </p:scale>
        <p:origin x="1062" y="144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notesMaster" Target="notesMasters/notesMaster1.xml"/><Relationship Id="rId30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4434999" cy="35684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5796949" y="0"/>
            <a:ext cx="4434999" cy="35684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2996E50-21A8-4BDA-9408-D9C82ABE56B2}" type="datetimeFigureOut">
              <a:rPr lang="en-US" smtClean="0"/>
              <a:t>6/5/2025</a:t>
            </a:fld>
            <a:endParaRPr lang="en-US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2986088" y="887413"/>
            <a:ext cx="4262437" cy="23971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Espace réservé des notes 4"/>
          <p:cNvSpPr>
            <a:spLocks noGrp="1"/>
          </p:cNvSpPr>
          <p:nvPr>
            <p:ph type="body" sz="quarter" idx="3"/>
          </p:nvPr>
        </p:nvSpPr>
        <p:spPr>
          <a:xfrm>
            <a:off x="1023462" y="3418832"/>
            <a:ext cx="8187690" cy="2797224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6747217"/>
            <a:ext cx="4434999" cy="35684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5796949" y="6747217"/>
            <a:ext cx="4434999" cy="35684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DF98A6B-F942-4AD5-9998-2B0F704FFE19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940999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DF98A6B-F942-4AD5-9998-2B0F704FFE19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989283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EE2A0EF3-3A3D-400C-A69D-F4DFB8128602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351011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3.emf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5.emf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emf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emf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emf"/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emf"/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emf"/><Relationship Id="rId1" Type="http://schemas.openxmlformats.org/officeDocument/2006/relationships/slideMaster" Target="../slideMasters/slideMaster1.xml"/></Relationships>
</file>

<file path=ppt/slideLayouts/_rels/slideLayout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image" Target="../media/image11.emf"/><Relationship Id="rId1" Type="http://schemas.openxmlformats.org/officeDocument/2006/relationships/slideMaster" Target="../slideMasters/slideMaster1.xml"/></Relationships>
</file>

<file path=ppt/slideLayouts/_rels/slideLayout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image" Target="../media/image11.emf"/><Relationship Id="rId1" Type="http://schemas.openxmlformats.org/officeDocument/2006/relationships/slideMaster" Target="../slideMasters/slideMaster1.xml"/></Relationships>
</file>

<file path=ppt/slideLayouts/_rels/slideLayout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emf"/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emf"/><Relationship Id="rId1" Type="http://schemas.openxmlformats.org/officeDocument/2006/relationships/slideMaster" Target="../slideMasters/slideMaster1.xml"/></Relationships>
</file>

<file path=ppt/slideLayouts/_rels/slideLayout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showMasterPhAnim="0" preserve="1" userDrawn="1">
  <p:cSld name="Diapositive de titre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 bwMode="auto">
          <a:xfrm>
            <a:off x="11182350" y="0"/>
            <a:ext cx="100965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44000" tIns="108000" rIns="144000" bIns="144000" rtlCol="0" anchor="ctr">
            <a:spAutoFit/>
          </a:bodyPr>
          <a:lstStyle/>
          <a:p>
            <a:pPr algn="ctr">
              <a:defRPr/>
            </a:pPr>
            <a:endParaRPr lang="fr-FR"/>
          </a:p>
        </p:txBody>
      </p:sp>
      <p:sp>
        <p:nvSpPr>
          <p:cNvPr id="2" name="Titre 1"/>
          <p:cNvSpPr>
            <a:spLocks noGrp="1"/>
          </p:cNvSpPr>
          <p:nvPr>
            <p:ph type="ctrTitle"/>
          </p:nvPr>
        </p:nvSpPr>
        <p:spPr bwMode="auto">
          <a:xfrm>
            <a:off x="731838" y="2654299"/>
            <a:ext cx="5294312" cy="1587501"/>
          </a:xfrm>
        </p:spPr>
        <p:txBody>
          <a:bodyPr anchor="b">
            <a:normAutofit/>
          </a:bodyPr>
          <a:lstStyle>
            <a:lvl1pPr algn="l">
              <a:defRPr sz="28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 bwMode="auto">
          <a:xfrm>
            <a:off x="731838" y="4262438"/>
            <a:ext cx="5294312" cy="1655762"/>
          </a:xfrm>
        </p:spPr>
        <p:txBody>
          <a:bodyPr>
            <a:normAutofit/>
          </a:bodyPr>
          <a:lstStyle>
            <a:lvl1pPr marL="0" indent="0" algn="l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pPr>
              <a:defRPr/>
            </a:pPr>
            <a:r>
              <a:rPr lang="fr-FR"/>
              <a:t>Modifier le style des sous-titres du masque</a:t>
            </a:r>
          </a:p>
        </p:txBody>
      </p:sp>
      <p:pic>
        <p:nvPicPr>
          <p:cNvPr id="8" name="Logo CEA"/>
          <p:cNvPicPr>
            <a:picLocks noChangeAspect="1"/>
          </p:cNvPicPr>
          <p:nvPr/>
        </p:nvPicPr>
        <p:blipFill>
          <a:blip r:embed="rId2"/>
          <a:stretch/>
        </p:blipFill>
        <p:spPr bwMode="auto">
          <a:xfrm>
            <a:off x="731838" y="728663"/>
            <a:ext cx="1803600" cy="1803600"/>
          </a:xfrm>
          <a:prstGeom prst="rect">
            <a:avLst/>
          </a:prstGeom>
        </p:spPr>
      </p:pic>
      <p:sp>
        <p:nvSpPr>
          <p:cNvPr id="10" name="ZoneTexte 9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Titre</a:t>
            </a:r>
            <a:endParaRPr/>
          </a:p>
        </p:txBody>
      </p:sp>
      <p:pic>
        <p:nvPicPr>
          <p:cNvPr id="11" name="PATTERN CARRE DECAL"/>
          <p:cNvPicPr>
            <a:picLocks noChangeAspect="1"/>
          </p:cNvPicPr>
          <p:nvPr/>
        </p:nvPicPr>
        <p:blipFill>
          <a:blip r:embed="rId3"/>
          <a:srcRect t="19705" r="39861" b="-1"/>
          <a:stretch/>
        </p:blipFill>
        <p:spPr bwMode="auto">
          <a:xfrm>
            <a:off x="9406296" y="-1"/>
            <a:ext cx="2785704" cy="2447637"/>
          </a:xfrm>
          <a:prstGeom prst="rect">
            <a:avLst/>
          </a:prstGeom>
        </p:spPr>
      </p:pic>
      <p:sp>
        <p:nvSpPr>
          <p:cNvPr id="5" name="Espace réservé du texte 4"/>
          <p:cNvSpPr>
            <a:spLocks noGrp="1"/>
          </p:cNvSpPr>
          <p:nvPr>
            <p:ph type="body" sz="quarter" idx="17" hasCustomPrompt="1"/>
          </p:nvPr>
        </p:nvSpPr>
        <p:spPr bwMode="auto">
          <a:xfrm>
            <a:off x="742949" y="5892800"/>
            <a:ext cx="6578600" cy="558800"/>
          </a:xfrm>
        </p:spPr>
        <p:txBody>
          <a:bodyPr>
            <a:normAutofit/>
          </a:bodyPr>
          <a:lstStyle>
            <a:lvl1pPr>
              <a:defRPr sz="1200" i="1">
                <a:solidFill>
                  <a:schemeClr val="tx1"/>
                </a:solidFill>
              </a:defRPr>
            </a:lvl1pPr>
          </a:lstStyle>
          <a:p>
            <a:pPr lvl="0">
              <a:defRPr/>
            </a:pPr>
            <a:r>
              <a:rPr lang="fr-FR"/>
              <a:t>Emplacement logotypes financeurs/partenaires</a:t>
            </a:r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showMasterPhAnim="0" preserve="1" userDrawn="1">
  <p:cSld name="Titre image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 bwMode="auto">
          <a:xfrm>
            <a:off x="731838" y="2654299"/>
            <a:ext cx="5294312" cy="1587501"/>
          </a:xfrm>
        </p:spPr>
        <p:txBody>
          <a:bodyPr lIns="0" anchor="b">
            <a:normAutofit/>
          </a:bodyPr>
          <a:lstStyle>
            <a:lvl1pPr algn="l">
              <a:defRPr sz="28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  <p:sp>
        <p:nvSpPr>
          <p:cNvPr id="3" name="Sous-titre 2"/>
          <p:cNvSpPr>
            <a:spLocks noGrp="1"/>
          </p:cNvSpPr>
          <p:nvPr>
            <p:ph type="subTitle" idx="1" hasCustomPrompt="1"/>
          </p:nvPr>
        </p:nvSpPr>
        <p:spPr bwMode="auto">
          <a:xfrm>
            <a:off x="731838" y="4262438"/>
            <a:ext cx="5294312" cy="1655762"/>
          </a:xfrm>
        </p:spPr>
        <p:txBody>
          <a:bodyPr rIns="0">
            <a:normAutofit/>
          </a:bodyPr>
          <a:lstStyle>
            <a:lvl1pPr marL="0" indent="0" algn="l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pPr>
              <a:defRPr/>
            </a:pPr>
            <a:r>
              <a:rPr lang="fr-FR"/>
              <a:t>Modifier le style des sous-titres du masque</a:t>
            </a:r>
            <a:endParaRPr/>
          </a:p>
        </p:txBody>
      </p:sp>
      <p:pic>
        <p:nvPicPr>
          <p:cNvPr id="8" name="Logo CEA"/>
          <p:cNvPicPr>
            <a:picLocks noChangeAspect="1"/>
          </p:cNvPicPr>
          <p:nvPr/>
        </p:nvPicPr>
        <p:blipFill>
          <a:blip r:embed="rId2"/>
          <a:stretch/>
        </p:blipFill>
        <p:spPr bwMode="auto">
          <a:xfrm>
            <a:off x="731838" y="728663"/>
            <a:ext cx="1803600" cy="1803600"/>
          </a:xfrm>
          <a:prstGeom prst="rect">
            <a:avLst/>
          </a:prstGeom>
        </p:spPr>
      </p:pic>
      <p:sp>
        <p:nvSpPr>
          <p:cNvPr id="10" name="ZoneTexte 9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Titre image</a:t>
            </a:r>
            <a:endParaRPr/>
          </a:p>
        </p:txBody>
      </p:sp>
      <p:sp>
        <p:nvSpPr>
          <p:cNvPr id="38" name="Rectangle 21"/>
          <p:cNvSpPr>
            <a:spLocks noChangeArrowheads="1"/>
          </p:cNvSpPr>
          <p:nvPr/>
        </p:nvSpPr>
        <p:spPr bwMode="auto">
          <a:xfrm>
            <a:off x="7110585" y="-1587"/>
            <a:ext cx="20638" cy="31115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>
              <a:defRPr/>
            </a:pPr>
            <a:endParaRPr lang="fr-FR"/>
          </a:p>
        </p:txBody>
      </p:sp>
      <p:sp>
        <p:nvSpPr>
          <p:cNvPr id="61" name="Espace réservé pour une image  60"/>
          <p:cNvSpPr>
            <a:spLocks noGrp="1"/>
          </p:cNvSpPr>
          <p:nvPr>
            <p:ph type="pic" sz="quarter" idx="10" hasCustomPrompt="1"/>
          </p:nvPr>
        </p:nvSpPr>
        <p:spPr bwMode="auto">
          <a:xfrm>
            <a:off x="5435600" y="0"/>
            <a:ext cx="6756400" cy="6858000"/>
          </a:xfrm>
          <a:custGeom>
            <a:avLst/>
            <a:gdLst>
              <a:gd name="connsiteX0" fmla="*/ 558577 w 6756400"/>
              <a:gd name="connsiteY0" fmla="*/ 2472501 h 6858000"/>
              <a:gd name="connsiteX1" fmla="*/ 1118234 w 6756400"/>
              <a:gd name="connsiteY1" fmla="*/ 2898413 h 6858000"/>
              <a:gd name="connsiteX2" fmla="*/ 754773 w 6756400"/>
              <a:gd name="connsiteY2" fmla="*/ 3179642 h 6858000"/>
              <a:gd name="connsiteX3" fmla="*/ 765623 w 6756400"/>
              <a:gd name="connsiteY3" fmla="*/ 3197727 h 6858000"/>
              <a:gd name="connsiteX4" fmla="*/ 1132700 w 6756400"/>
              <a:gd name="connsiteY4" fmla="*/ 2912881 h 6858000"/>
              <a:gd name="connsiteX5" fmla="*/ 1132700 w 6756400"/>
              <a:gd name="connsiteY5" fmla="*/ 3443689 h 6858000"/>
              <a:gd name="connsiteX6" fmla="*/ 978998 w 6756400"/>
              <a:gd name="connsiteY6" fmla="*/ 3562149 h 6858000"/>
              <a:gd name="connsiteX7" fmla="*/ 990752 w 6756400"/>
              <a:gd name="connsiteY7" fmla="*/ 3582043 h 6858000"/>
              <a:gd name="connsiteX8" fmla="*/ 1138125 w 6756400"/>
              <a:gd name="connsiteY8" fmla="*/ 3467200 h 6858000"/>
              <a:gd name="connsiteX9" fmla="*/ 1697783 w 6756400"/>
              <a:gd name="connsiteY9" fmla="*/ 3892208 h 6858000"/>
              <a:gd name="connsiteX10" fmla="*/ 1337034 w 6756400"/>
              <a:gd name="connsiteY10" fmla="*/ 4172532 h 6858000"/>
              <a:gd name="connsiteX11" fmla="*/ 1346980 w 6756400"/>
              <a:gd name="connsiteY11" fmla="*/ 4190618 h 6858000"/>
              <a:gd name="connsiteX12" fmla="*/ 1704112 w 6756400"/>
              <a:gd name="connsiteY12" fmla="*/ 3913006 h 6858000"/>
              <a:gd name="connsiteX13" fmla="*/ 1704112 w 6756400"/>
              <a:gd name="connsiteY13" fmla="*/ 4443814 h 6858000"/>
              <a:gd name="connsiteX14" fmla="*/ 1560355 w 6756400"/>
              <a:gd name="connsiteY14" fmla="*/ 4555944 h 6858000"/>
              <a:gd name="connsiteX15" fmla="*/ 1149879 w 6756400"/>
              <a:gd name="connsiteY15" fmla="*/ 4874248 h 6858000"/>
              <a:gd name="connsiteX16" fmla="*/ 1149879 w 6756400"/>
              <a:gd name="connsiteY16" fmla="*/ 4343440 h 6858000"/>
              <a:gd name="connsiteX17" fmla="*/ 1346076 w 6756400"/>
              <a:gd name="connsiteY17" fmla="*/ 4190618 h 6858000"/>
              <a:gd name="connsiteX18" fmla="*/ 1336130 w 6756400"/>
              <a:gd name="connsiteY18" fmla="*/ 4173437 h 6858000"/>
              <a:gd name="connsiteX19" fmla="*/ 1139934 w 6756400"/>
              <a:gd name="connsiteY19" fmla="*/ 4325354 h 6858000"/>
              <a:gd name="connsiteX20" fmla="*/ 580276 w 6756400"/>
              <a:gd name="connsiteY20" fmla="*/ 3900346 h 6858000"/>
              <a:gd name="connsiteX21" fmla="*/ 989848 w 6756400"/>
              <a:gd name="connsiteY21" fmla="*/ 3582043 h 6858000"/>
              <a:gd name="connsiteX22" fmla="*/ 978094 w 6756400"/>
              <a:gd name="connsiteY22" fmla="*/ 3563053 h 6858000"/>
              <a:gd name="connsiteX23" fmla="*/ 577563 w 6756400"/>
              <a:gd name="connsiteY23" fmla="*/ 3874123 h 6858000"/>
              <a:gd name="connsiteX24" fmla="*/ 577563 w 6756400"/>
              <a:gd name="connsiteY24" fmla="*/ 3342411 h 6858000"/>
              <a:gd name="connsiteX25" fmla="*/ 764719 w 6756400"/>
              <a:gd name="connsiteY25" fmla="*/ 3197727 h 6858000"/>
              <a:gd name="connsiteX26" fmla="*/ 754773 w 6756400"/>
              <a:gd name="connsiteY26" fmla="*/ 3180546 h 6858000"/>
              <a:gd name="connsiteX27" fmla="*/ 567618 w 6756400"/>
              <a:gd name="connsiteY27" fmla="*/ 3325229 h 6858000"/>
              <a:gd name="connsiteX28" fmla="*/ 7960 w 6756400"/>
              <a:gd name="connsiteY28" fmla="*/ 2899317 h 6858000"/>
              <a:gd name="connsiteX29" fmla="*/ 558577 w 6756400"/>
              <a:gd name="connsiteY29" fmla="*/ 2472501 h 6858000"/>
              <a:gd name="connsiteX30" fmla="*/ 1724907 w 6756400"/>
              <a:gd name="connsiteY30" fmla="*/ 0 h 6858000"/>
              <a:gd name="connsiteX31" fmla="*/ 6756400 w 6756400"/>
              <a:gd name="connsiteY31" fmla="*/ 0 h 6858000"/>
              <a:gd name="connsiteX32" fmla="*/ 6756400 w 6756400"/>
              <a:gd name="connsiteY32" fmla="*/ 6858000 h 6858000"/>
              <a:gd name="connsiteX33" fmla="*/ 0 w 6756400"/>
              <a:gd name="connsiteY33" fmla="*/ 6858000 h 6858000"/>
              <a:gd name="connsiteX34" fmla="*/ 0 w 6756400"/>
              <a:gd name="connsiteY34" fmla="*/ 6856412 h 6858000"/>
              <a:gd name="connsiteX35" fmla="*/ 162738 w 6756400"/>
              <a:gd name="connsiteY35" fmla="*/ 6856412 h 6858000"/>
              <a:gd name="connsiteX36" fmla="*/ 1149879 w 6756400"/>
              <a:gd name="connsiteY36" fmla="*/ 6856412 h 6858000"/>
              <a:gd name="connsiteX37" fmla="*/ 1149879 w 6756400"/>
              <a:gd name="connsiteY37" fmla="*/ 6332839 h 6858000"/>
              <a:gd name="connsiteX38" fmla="*/ 1704112 w 6756400"/>
              <a:gd name="connsiteY38" fmla="*/ 5902405 h 6858000"/>
              <a:gd name="connsiteX39" fmla="*/ 1704112 w 6756400"/>
              <a:gd name="connsiteY39" fmla="*/ 6433213 h 6858000"/>
              <a:gd name="connsiteX40" fmla="*/ 1159824 w 6756400"/>
              <a:gd name="connsiteY40" fmla="*/ 6855508 h 6858000"/>
              <a:gd name="connsiteX41" fmla="*/ 1193277 w 6756400"/>
              <a:gd name="connsiteY41" fmla="*/ 6855508 h 6858000"/>
              <a:gd name="connsiteX42" fmla="*/ 1724907 w 6756400"/>
              <a:gd name="connsiteY42" fmla="*/ 6443160 h 6858000"/>
              <a:gd name="connsiteX43" fmla="*/ 1724907 w 6756400"/>
              <a:gd name="connsiteY43" fmla="*/ 5877086 h 6858000"/>
              <a:gd name="connsiteX44" fmla="*/ 1386762 w 6756400"/>
              <a:gd name="connsiteY44" fmla="*/ 5620272 h 6858000"/>
              <a:gd name="connsiteX45" fmla="*/ 1343363 w 6756400"/>
              <a:gd name="connsiteY45" fmla="*/ 5612134 h 6858000"/>
              <a:gd name="connsiteX46" fmla="*/ 1697783 w 6756400"/>
              <a:gd name="connsiteY46" fmla="*/ 5881607 h 6858000"/>
              <a:gd name="connsiteX47" fmla="*/ 1139934 w 6756400"/>
              <a:gd name="connsiteY47" fmla="*/ 6314753 h 6858000"/>
              <a:gd name="connsiteX48" fmla="*/ 581180 w 6756400"/>
              <a:gd name="connsiteY48" fmla="*/ 5889745 h 6858000"/>
              <a:gd name="connsiteX49" fmla="*/ 1014259 w 6756400"/>
              <a:gd name="connsiteY49" fmla="*/ 5553356 h 6858000"/>
              <a:gd name="connsiteX50" fmla="*/ 987135 w 6756400"/>
              <a:gd name="connsiteY50" fmla="*/ 5548835 h 6858000"/>
              <a:gd name="connsiteX51" fmla="*/ 577563 w 6756400"/>
              <a:gd name="connsiteY51" fmla="*/ 5866234 h 6858000"/>
              <a:gd name="connsiteX52" fmla="*/ 577563 w 6756400"/>
              <a:gd name="connsiteY52" fmla="*/ 5335426 h 6858000"/>
              <a:gd name="connsiteX53" fmla="*/ 1132700 w 6756400"/>
              <a:gd name="connsiteY53" fmla="*/ 4905897 h 6858000"/>
              <a:gd name="connsiteX54" fmla="*/ 1132700 w 6756400"/>
              <a:gd name="connsiteY54" fmla="*/ 5435801 h 6858000"/>
              <a:gd name="connsiteX55" fmla="*/ 988039 w 6756400"/>
              <a:gd name="connsiteY55" fmla="*/ 5547930 h 6858000"/>
              <a:gd name="connsiteX56" fmla="*/ 1015163 w 6756400"/>
              <a:gd name="connsiteY56" fmla="*/ 5552452 h 6858000"/>
              <a:gd name="connsiteX57" fmla="*/ 1139029 w 6756400"/>
              <a:gd name="connsiteY57" fmla="*/ 5456599 h 6858000"/>
              <a:gd name="connsiteX58" fmla="*/ 1342459 w 6756400"/>
              <a:gd name="connsiteY58" fmla="*/ 5611229 h 6858000"/>
              <a:gd name="connsiteX59" fmla="*/ 1384953 w 6756400"/>
              <a:gd name="connsiteY59" fmla="*/ 5619368 h 6858000"/>
              <a:gd name="connsiteX60" fmla="*/ 1152591 w 6756400"/>
              <a:gd name="connsiteY60" fmla="*/ 5442131 h 6858000"/>
              <a:gd name="connsiteX61" fmla="*/ 1152591 w 6756400"/>
              <a:gd name="connsiteY61" fmla="*/ 4897759 h 6858000"/>
              <a:gd name="connsiteX62" fmla="*/ 1570300 w 6756400"/>
              <a:gd name="connsiteY62" fmla="*/ 4573125 h 6858000"/>
              <a:gd name="connsiteX63" fmla="*/ 1560355 w 6756400"/>
              <a:gd name="connsiteY63" fmla="*/ 4555944 h 6858000"/>
              <a:gd name="connsiteX64" fmla="*/ 1571205 w 6756400"/>
              <a:gd name="connsiteY64" fmla="*/ 4573125 h 6858000"/>
              <a:gd name="connsiteX65" fmla="*/ 1709537 w 6756400"/>
              <a:gd name="connsiteY65" fmla="*/ 4465517 h 6858000"/>
              <a:gd name="connsiteX66" fmla="*/ 2290894 w 6756400"/>
              <a:gd name="connsiteY66" fmla="*/ 4907706 h 6858000"/>
              <a:gd name="connsiteX67" fmla="*/ 2874963 w 6756400"/>
              <a:gd name="connsiteY67" fmla="*/ 4453761 h 6858000"/>
              <a:gd name="connsiteX68" fmla="*/ 2874963 w 6756400"/>
              <a:gd name="connsiteY68" fmla="*/ 4272907 h 6858000"/>
              <a:gd name="connsiteX69" fmla="*/ 2855072 w 6756400"/>
              <a:gd name="connsiteY69" fmla="*/ 4281949 h 6858000"/>
              <a:gd name="connsiteX70" fmla="*/ 2855072 w 6756400"/>
              <a:gd name="connsiteY70" fmla="*/ 4443814 h 6858000"/>
              <a:gd name="connsiteX71" fmla="*/ 2300839 w 6756400"/>
              <a:gd name="connsiteY71" fmla="*/ 4874248 h 6858000"/>
              <a:gd name="connsiteX72" fmla="*/ 2300839 w 6756400"/>
              <a:gd name="connsiteY72" fmla="*/ 4343440 h 6858000"/>
              <a:gd name="connsiteX73" fmla="*/ 2855072 w 6756400"/>
              <a:gd name="connsiteY73" fmla="*/ 3913006 h 6858000"/>
              <a:gd name="connsiteX74" fmla="*/ 2855072 w 6756400"/>
              <a:gd name="connsiteY74" fmla="*/ 4281045 h 6858000"/>
              <a:gd name="connsiteX75" fmla="*/ 2874963 w 6756400"/>
              <a:gd name="connsiteY75" fmla="*/ 4272002 h 6858000"/>
              <a:gd name="connsiteX76" fmla="*/ 2874963 w 6756400"/>
              <a:gd name="connsiteY76" fmla="*/ 3887687 h 6858000"/>
              <a:gd name="connsiteX77" fmla="*/ 2675150 w 6756400"/>
              <a:gd name="connsiteY77" fmla="*/ 3735769 h 6858000"/>
              <a:gd name="connsiteX78" fmla="*/ 2654355 w 6756400"/>
              <a:gd name="connsiteY78" fmla="*/ 3744812 h 6858000"/>
              <a:gd name="connsiteX79" fmla="*/ 2848743 w 6756400"/>
              <a:gd name="connsiteY79" fmla="*/ 3892208 h 6858000"/>
              <a:gd name="connsiteX80" fmla="*/ 2290894 w 6756400"/>
              <a:gd name="connsiteY80" fmla="*/ 4325354 h 6858000"/>
              <a:gd name="connsiteX81" fmla="*/ 1731236 w 6756400"/>
              <a:gd name="connsiteY81" fmla="*/ 3900346 h 6858000"/>
              <a:gd name="connsiteX82" fmla="*/ 2289086 w 6756400"/>
              <a:gd name="connsiteY82" fmla="*/ 3467200 h 6858000"/>
              <a:gd name="connsiteX83" fmla="*/ 2653451 w 6756400"/>
              <a:gd name="connsiteY83" fmla="*/ 3743907 h 6858000"/>
              <a:gd name="connsiteX84" fmla="*/ 2674246 w 6756400"/>
              <a:gd name="connsiteY84" fmla="*/ 3734865 h 6858000"/>
              <a:gd name="connsiteX85" fmla="*/ 2303552 w 6756400"/>
              <a:gd name="connsiteY85" fmla="*/ 3452732 h 6858000"/>
              <a:gd name="connsiteX86" fmla="*/ 2303552 w 6756400"/>
              <a:gd name="connsiteY86" fmla="*/ 3177833 h 6858000"/>
              <a:gd name="connsiteX87" fmla="*/ 2282757 w 6756400"/>
              <a:gd name="connsiteY87" fmla="*/ 3180546 h 6858000"/>
              <a:gd name="connsiteX88" fmla="*/ 2282757 w 6756400"/>
              <a:gd name="connsiteY88" fmla="*/ 3443689 h 6858000"/>
              <a:gd name="connsiteX89" fmla="*/ 1728524 w 6756400"/>
              <a:gd name="connsiteY89" fmla="*/ 3874123 h 6858000"/>
              <a:gd name="connsiteX90" fmla="*/ 1728524 w 6756400"/>
              <a:gd name="connsiteY90" fmla="*/ 3342411 h 6858000"/>
              <a:gd name="connsiteX91" fmla="*/ 1989818 w 6756400"/>
              <a:gd name="connsiteY91" fmla="*/ 3140758 h 6858000"/>
              <a:gd name="connsiteX92" fmla="*/ 1978064 w 6756400"/>
              <a:gd name="connsiteY92" fmla="*/ 3124481 h 6858000"/>
              <a:gd name="connsiteX93" fmla="*/ 1718578 w 6756400"/>
              <a:gd name="connsiteY93" fmla="*/ 3325229 h 6858000"/>
              <a:gd name="connsiteX94" fmla="*/ 1158920 w 6756400"/>
              <a:gd name="connsiteY94" fmla="*/ 2899317 h 6858000"/>
              <a:gd name="connsiteX95" fmla="*/ 1579342 w 6756400"/>
              <a:gd name="connsiteY95" fmla="*/ 2573779 h 6858000"/>
              <a:gd name="connsiteX96" fmla="*/ 1567588 w 6756400"/>
              <a:gd name="connsiteY96" fmla="*/ 2557502 h 6858000"/>
              <a:gd name="connsiteX97" fmla="*/ 1149879 w 6756400"/>
              <a:gd name="connsiteY97" fmla="*/ 2881232 h 6858000"/>
              <a:gd name="connsiteX98" fmla="*/ 1149879 w 6756400"/>
              <a:gd name="connsiteY98" fmla="*/ 2350424 h 6858000"/>
              <a:gd name="connsiteX99" fmla="*/ 1321664 w 6756400"/>
              <a:gd name="connsiteY99" fmla="*/ 2216592 h 6858000"/>
              <a:gd name="connsiteX100" fmla="*/ 1309910 w 6756400"/>
              <a:gd name="connsiteY100" fmla="*/ 2201219 h 6858000"/>
              <a:gd name="connsiteX101" fmla="*/ 1139934 w 6756400"/>
              <a:gd name="connsiteY101" fmla="*/ 2332339 h 6858000"/>
              <a:gd name="connsiteX102" fmla="*/ 580276 w 6756400"/>
              <a:gd name="connsiteY102" fmla="*/ 1907331 h 6858000"/>
              <a:gd name="connsiteX103" fmla="*/ 1138125 w 6756400"/>
              <a:gd name="connsiteY103" fmla="*/ 1474184 h 6858000"/>
              <a:gd name="connsiteX104" fmla="*/ 1697783 w 6756400"/>
              <a:gd name="connsiteY104" fmla="*/ 1899192 h 6858000"/>
              <a:gd name="connsiteX105" fmla="*/ 1310815 w 6756400"/>
              <a:gd name="connsiteY105" fmla="*/ 2200315 h 6858000"/>
              <a:gd name="connsiteX106" fmla="*/ 1322568 w 6756400"/>
              <a:gd name="connsiteY106" fmla="*/ 2216592 h 6858000"/>
              <a:gd name="connsiteX107" fmla="*/ 1704112 w 6756400"/>
              <a:gd name="connsiteY107" fmla="*/ 1919991 h 6858000"/>
              <a:gd name="connsiteX108" fmla="*/ 1704112 w 6756400"/>
              <a:gd name="connsiteY108" fmla="*/ 2450798 h 6858000"/>
              <a:gd name="connsiteX109" fmla="*/ 1568492 w 6756400"/>
              <a:gd name="connsiteY109" fmla="*/ 2556598 h 6858000"/>
              <a:gd name="connsiteX110" fmla="*/ 1580246 w 6756400"/>
              <a:gd name="connsiteY110" fmla="*/ 2572875 h 6858000"/>
              <a:gd name="connsiteX111" fmla="*/ 1709537 w 6756400"/>
              <a:gd name="connsiteY111" fmla="*/ 2472501 h 6858000"/>
              <a:gd name="connsiteX112" fmla="*/ 2269195 w 6756400"/>
              <a:gd name="connsiteY112" fmla="*/ 2898413 h 6858000"/>
              <a:gd name="connsiteX113" fmla="*/ 1978968 w 6756400"/>
              <a:gd name="connsiteY113" fmla="*/ 3123577 h 6858000"/>
              <a:gd name="connsiteX114" fmla="*/ 1990722 w 6756400"/>
              <a:gd name="connsiteY114" fmla="*/ 3139854 h 6858000"/>
              <a:gd name="connsiteX115" fmla="*/ 2282757 w 6756400"/>
              <a:gd name="connsiteY115" fmla="*/ 2912881 h 6858000"/>
              <a:gd name="connsiteX116" fmla="*/ 2282757 w 6756400"/>
              <a:gd name="connsiteY116" fmla="*/ 3179642 h 6858000"/>
              <a:gd name="connsiteX117" fmla="*/ 2303552 w 6756400"/>
              <a:gd name="connsiteY117" fmla="*/ 3176929 h 6858000"/>
              <a:gd name="connsiteX118" fmla="*/ 2303552 w 6756400"/>
              <a:gd name="connsiteY118" fmla="*/ 2904743 h 6858000"/>
              <a:gd name="connsiteX119" fmla="*/ 2327963 w 6756400"/>
              <a:gd name="connsiteY119" fmla="*/ 2885753 h 6858000"/>
              <a:gd name="connsiteX120" fmla="*/ 2327963 w 6756400"/>
              <a:gd name="connsiteY120" fmla="*/ 2860433 h 6858000"/>
              <a:gd name="connsiteX121" fmla="*/ 2300839 w 6756400"/>
              <a:gd name="connsiteY121" fmla="*/ 2881232 h 6858000"/>
              <a:gd name="connsiteX122" fmla="*/ 2300839 w 6756400"/>
              <a:gd name="connsiteY122" fmla="*/ 2350424 h 6858000"/>
              <a:gd name="connsiteX123" fmla="*/ 2327963 w 6756400"/>
              <a:gd name="connsiteY123" fmla="*/ 2328721 h 6858000"/>
              <a:gd name="connsiteX124" fmla="*/ 2327963 w 6756400"/>
              <a:gd name="connsiteY124" fmla="*/ 2303402 h 6858000"/>
              <a:gd name="connsiteX125" fmla="*/ 2290894 w 6756400"/>
              <a:gd name="connsiteY125" fmla="*/ 2332339 h 6858000"/>
              <a:gd name="connsiteX126" fmla="*/ 1731236 w 6756400"/>
              <a:gd name="connsiteY126" fmla="*/ 1907331 h 6858000"/>
              <a:gd name="connsiteX127" fmla="*/ 2289086 w 6756400"/>
              <a:gd name="connsiteY127" fmla="*/ 1474184 h 6858000"/>
              <a:gd name="connsiteX128" fmla="*/ 2848743 w 6756400"/>
              <a:gd name="connsiteY128" fmla="*/ 1899192 h 6858000"/>
              <a:gd name="connsiteX129" fmla="*/ 2328867 w 6756400"/>
              <a:gd name="connsiteY129" fmla="*/ 2302498 h 6858000"/>
              <a:gd name="connsiteX130" fmla="*/ 2328867 w 6756400"/>
              <a:gd name="connsiteY130" fmla="*/ 2327817 h 6858000"/>
              <a:gd name="connsiteX131" fmla="*/ 2855072 w 6756400"/>
              <a:gd name="connsiteY131" fmla="*/ 1919991 h 6858000"/>
              <a:gd name="connsiteX132" fmla="*/ 2855072 w 6756400"/>
              <a:gd name="connsiteY132" fmla="*/ 2450798 h 6858000"/>
              <a:gd name="connsiteX133" fmla="*/ 2328867 w 6756400"/>
              <a:gd name="connsiteY133" fmla="*/ 2859529 h 6858000"/>
              <a:gd name="connsiteX134" fmla="*/ 2328867 w 6756400"/>
              <a:gd name="connsiteY134" fmla="*/ 2884849 h 6858000"/>
              <a:gd name="connsiteX135" fmla="*/ 2874963 w 6756400"/>
              <a:gd name="connsiteY135" fmla="*/ 2460745 h 6858000"/>
              <a:gd name="connsiteX136" fmla="*/ 2874963 w 6756400"/>
              <a:gd name="connsiteY136" fmla="*/ 1894671 h 6858000"/>
              <a:gd name="connsiteX137" fmla="*/ 2303552 w 6756400"/>
              <a:gd name="connsiteY137" fmla="*/ 1459716 h 6858000"/>
              <a:gd name="connsiteX138" fmla="*/ 2303552 w 6756400"/>
              <a:gd name="connsiteY138" fmla="*/ 926195 h 6858000"/>
              <a:gd name="connsiteX139" fmla="*/ 2282757 w 6756400"/>
              <a:gd name="connsiteY139" fmla="*/ 941568 h 6858000"/>
              <a:gd name="connsiteX140" fmla="*/ 2282757 w 6756400"/>
              <a:gd name="connsiteY140" fmla="*/ 1451578 h 6858000"/>
              <a:gd name="connsiteX141" fmla="*/ 1728524 w 6756400"/>
              <a:gd name="connsiteY141" fmla="*/ 1882011 h 6858000"/>
              <a:gd name="connsiteX142" fmla="*/ 1728524 w 6756400"/>
              <a:gd name="connsiteY142" fmla="*/ 1351203 h 6858000"/>
              <a:gd name="connsiteX143" fmla="*/ 2282757 w 6756400"/>
              <a:gd name="connsiteY143" fmla="*/ 920770 h 6858000"/>
              <a:gd name="connsiteX144" fmla="*/ 2282757 w 6756400"/>
              <a:gd name="connsiteY144" fmla="*/ 940664 h 6858000"/>
              <a:gd name="connsiteX145" fmla="*/ 2303552 w 6756400"/>
              <a:gd name="connsiteY145" fmla="*/ 924387 h 6858000"/>
              <a:gd name="connsiteX146" fmla="*/ 2303552 w 6756400"/>
              <a:gd name="connsiteY146" fmla="*/ 895450 h 6858000"/>
              <a:gd name="connsiteX147" fmla="*/ 1749319 w 6756400"/>
              <a:gd name="connsiteY147" fmla="*/ 474059 h 6858000"/>
              <a:gd name="connsiteX148" fmla="*/ 1733044 w 6756400"/>
              <a:gd name="connsiteY148" fmla="*/ 486719 h 6858000"/>
              <a:gd name="connsiteX149" fmla="*/ 2276428 w 6756400"/>
              <a:gd name="connsiteY149" fmla="*/ 899971 h 6858000"/>
              <a:gd name="connsiteX150" fmla="*/ 1718578 w 6756400"/>
              <a:gd name="connsiteY150" fmla="*/ 1333118 h 6858000"/>
              <a:gd name="connsiteX151" fmla="*/ 1158920 w 6756400"/>
              <a:gd name="connsiteY151" fmla="*/ 908110 h 6858000"/>
              <a:gd name="connsiteX152" fmla="*/ 1716770 w 6756400"/>
              <a:gd name="connsiteY152" fmla="*/ 474964 h 6858000"/>
              <a:gd name="connsiteX153" fmla="*/ 1732140 w 6756400"/>
              <a:gd name="connsiteY153" fmla="*/ 486719 h 6858000"/>
              <a:gd name="connsiteX154" fmla="*/ 1748415 w 6756400"/>
              <a:gd name="connsiteY154" fmla="*/ 474059 h 6858000"/>
              <a:gd name="connsiteX155" fmla="*/ 1724907 w 6756400"/>
              <a:gd name="connsiteY155" fmla="*/ 455070 h 6858000"/>
              <a:gd name="connsiteX156" fmla="*/ 1724907 w 6756400"/>
              <a:gd name="connsiteY156" fmla="*/ 206 h 6858000"/>
              <a:gd name="connsiteX157" fmla="*/ 1606490 w 6756400"/>
              <a:gd name="connsiteY157" fmla="*/ 0 h 6858000"/>
              <a:gd name="connsiteX158" fmla="*/ 1704112 w 6756400"/>
              <a:gd name="connsiteY158" fmla="*/ 0 h 6858000"/>
              <a:gd name="connsiteX159" fmla="*/ 1704112 w 6756400"/>
              <a:gd name="connsiteY159" fmla="*/ 79700 h 6858000"/>
              <a:gd name="connsiteX160" fmla="*/ 1704112 w 6756400"/>
              <a:gd name="connsiteY160" fmla="*/ 455974 h 6858000"/>
              <a:gd name="connsiteX161" fmla="*/ 1149879 w 6756400"/>
              <a:gd name="connsiteY161" fmla="*/ 885503 h 6858000"/>
              <a:gd name="connsiteX162" fmla="*/ 1149879 w 6756400"/>
              <a:gd name="connsiteY162" fmla="*/ 354695 h 6858000"/>
              <a:gd name="connsiteX163" fmla="*/ 1606476 w 6756400"/>
              <a:gd name="connsiteY163" fmla="*/ 11 h 6858000"/>
              <a:gd name="connsiteX164" fmla="*/ 696284 w 6756400"/>
              <a:gd name="connsiteY164" fmla="*/ 0 h 6858000"/>
              <a:gd name="connsiteX165" fmla="*/ 1573942 w 6756400"/>
              <a:gd name="connsiteY165" fmla="*/ 0 h 6858000"/>
              <a:gd name="connsiteX166" fmla="*/ 1498270 w 6756400"/>
              <a:gd name="connsiteY166" fmla="*/ 58848 h 6858000"/>
              <a:gd name="connsiteX167" fmla="*/ 1139934 w 6756400"/>
              <a:gd name="connsiteY167" fmla="*/ 337514 h 6858000"/>
              <a:gd name="connsiteX168" fmla="*/ 701161 w 6756400"/>
              <a:gd name="connsiteY168" fmla="*/ 3711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</a:cxnLst>
            <a:rect l="l" t="t" r="r" b="b"/>
            <a:pathLst>
              <a:path w="6756400" h="6858000" extrusionOk="0">
                <a:moveTo>
                  <a:pt x="558577" y="2472501"/>
                </a:moveTo>
                <a:cubicBezTo>
                  <a:pt x="1118234" y="2898413"/>
                  <a:pt x="1118234" y="2898413"/>
                  <a:pt x="1118234" y="2898413"/>
                </a:cubicBezTo>
                <a:cubicBezTo>
                  <a:pt x="754773" y="3179642"/>
                  <a:pt x="754773" y="3179642"/>
                  <a:pt x="754773" y="3179642"/>
                </a:cubicBezTo>
                <a:cubicBezTo>
                  <a:pt x="765623" y="3197727"/>
                  <a:pt x="765623" y="3197727"/>
                  <a:pt x="765623" y="3197727"/>
                </a:cubicBezTo>
                <a:cubicBezTo>
                  <a:pt x="1132700" y="2912881"/>
                  <a:pt x="1132700" y="2912881"/>
                  <a:pt x="1132700" y="2912881"/>
                </a:cubicBezTo>
                <a:cubicBezTo>
                  <a:pt x="1132700" y="3443689"/>
                  <a:pt x="1132700" y="3443689"/>
                  <a:pt x="1132700" y="3443689"/>
                </a:cubicBezTo>
                <a:cubicBezTo>
                  <a:pt x="978998" y="3562149"/>
                  <a:pt x="978998" y="3562149"/>
                  <a:pt x="978998" y="3562149"/>
                </a:cubicBezTo>
                <a:cubicBezTo>
                  <a:pt x="990752" y="3582043"/>
                  <a:pt x="990752" y="3582043"/>
                  <a:pt x="990752" y="3582043"/>
                </a:cubicBezTo>
                <a:cubicBezTo>
                  <a:pt x="1138125" y="3467200"/>
                  <a:pt x="1138125" y="3467200"/>
                  <a:pt x="1138125" y="3467200"/>
                </a:cubicBezTo>
                <a:cubicBezTo>
                  <a:pt x="1697783" y="3892208"/>
                  <a:pt x="1697783" y="3892208"/>
                  <a:pt x="1697783" y="3892208"/>
                </a:cubicBezTo>
                <a:cubicBezTo>
                  <a:pt x="1337034" y="4172532"/>
                  <a:pt x="1337034" y="4172532"/>
                  <a:pt x="1337034" y="4172532"/>
                </a:cubicBezTo>
                <a:cubicBezTo>
                  <a:pt x="1346980" y="4190618"/>
                  <a:pt x="1346980" y="4190618"/>
                  <a:pt x="1346980" y="4190618"/>
                </a:cubicBezTo>
                <a:cubicBezTo>
                  <a:pt x="1704112" y="3913006"/>
                  <a:pt x="1704112" y="3913006"/>
                  <a:pt x="1704112" y="3913006"/>
                </a:cubicBezTo>
                <a:cubicBezTo>
                  <a:pt x="1704112" y="4443814"/>
                  <a:pt x="1704112" y="4443814"/>
                  <a:pt x="1704112" y="4443814"/>
                </a:cubicBezTo>
                <a:cubicBezTo>
                  <a:pt x="1560355" y="4555944"/>
                  <a:pt x="1560355" y="4555944"/>
                  <a:pt x="1560355" y="4555944"/>
                </a:cubicBezTo>
                <a:cubicBezTo>
                  <a:pt x="1149879" y="4874248"/>
                  <a:pt x="1149879" y="4874248"/>
                  <a:pt x="1149879" y="4874248"/>
                </a:cubicBezTo>
                <a:cubicBezTo>
                  <a:pt x="1149879" y="4343440"/>
                  <a:pt x="1149879" y="4343440"/>
                  <a:pt x="1149879" y="4343440"/>
                </a:cubicBezTo>
                <a:cubicBezTo>
                  <a:pt x="1346076" y="4190618"/>
                  <a:pt x="1346076" y="4190618"/>
                  <a:pt x="1346076" y="4190618"/>
                </a:cubicBezTo>
                <a:cubicBezTo>
                  <a:pt x="1336130" y="4173437"/>
                  <a:pt x="1336130" y="4173437"/>
                  <a:pt x="1336130" y="4173437"/>
                </a:cubicBezTo>
                <a:cubicBezTo>
                  <a:pt x="1139934" y="4325354"/>
                  <a:pt x="1139934" y="4325354"/>
                  <a:pt x="1139934" y="4325354"/>
                </a:cubicBezTo>
                <a:cubicBezTo>
                  <a:pt x="580276" y="3900346"/>
                  <a:pt x="580276" y="3900346"/>
                  <a:pt x="580276" y="3900346"/>
                </a:cubicBezTo>
                <a:cubicBezTo>
                  <a:pt x="989848" y="3582043"/>
                  <a:pt x="989848" y="3582043"/>
                  <a:pt x="989848" y="3582043"/>
                </a:cubicBezTo>
                <a:cubicBezTo>
                  <a:pt x="978094" y="3563053"/>
                  <a:pt x="978094" y="3563053"/>
                  <a:pt x="978094" y="3563053"/>
                </a:cubicBezTo>
                <a:cubicBezTo>
                  <a:pt x="577563" y="3874123"/>
                  <a:pt x="577563" y="3874123"/>
                  <a:pt x="577563" y="3874123"/>
                </a:cubicBezTo>
                <a:cubicBezTo>
                  <a:pt x="577563" y="3342411"/>
                  <a:pt x="577563" y="3342411"/>
                  <a:pt x="577563" y="3342411"/>
                </a:cubicBezTo>
                <a:cubicBezTo>
                  <a:pt x="764719" y="3197727"/>
                  <a:pt x="764719" y="3197727"/>
                  <a:pt x="764719" y="3197727"/>
                </a:cubicBezTo>
                <a:cubicBezTo>
                  <a:pt x="754773" y="3180546"/>
                  <a:pt x="754773" y="3180546"/>
                  <a:pt x="754773" y="3180546"/>
                </a:cubicBezTo>
                <a:cubicBezTo>
                  <a:pt x="567618" y="3325229"/>
                  <a:pt x="567618" y="3325229"/>
                  <a:pt x="567618" y="3325229"/>
                </a:cubicBezTo>
                <a:cubicBezTo>
                  <a:pt x="7960" y="2899317"/>
                  <a:pt x="7960" y="2899317"/>
                  <a:pt x="7960" y="2899317"/>
                </a:cubicBezTo>
                <a:cubicBezTo>
                  <a:pt x="558577" y="2472501"/>
                  <a:pt x="558577" y="2472501"/>
                  <a:pt x="558577" y="2472501"/>
                </a:cubicBezTo>
                <a:close/>
                <a:moveTo>
                  <a:pt x="1724907" y="0"/>
                </a:moveTo>
                <a:lnTo>
                  <a:pt x="6756400" y="0"/>
                </a:lnTo>
                <a:lnTo>
                  <a:pt x="6756400" y="6858000"/>
                </a:lnTo>
                <a:lnTo>
                  <a:pt x="0" y="6858000"/>
                </a:lnTo>
                <a:lnTo>
                  <a:pt x="0" y="6856412"/>
                </a:lnTo>
                <a:lnTo>
                  <a:pt x="162738" y="6856412"/>
                </a:lnTo>
                <a:cubicBezTo>
                  <a:pt x="1149879" y="6856412"/>
                  <a:pt x="1149879" y="6856412"/>
                  <a:pt x="1149879" y="6856412"/>
                </a:cubicBezTo>
                <a:cubicBezTo>
                  <a:pt x="1149879" y="6332839"/>
                  <a:pt x="1149879" y="6332839"/>
                  <a:pt x="1149879" y="6332839"/>
                </a:cubicBezTo>
                <a:cubicBezTo>
                  <a:pt x="1704112" y="5902405"/>
                  <a:pt x="1704112" y="5902405"/>
                  <a:pt x="1704112" y="5902405"/>
                </a:cubicBezTo>
                <a:cubicBezTo>
                  <a:pt x="1704112" y="6433213"/>
                  <a:pt x="1704112" y="6433213"/>
                  <a:pt x="1704112" y="6433213"/>
                </a:cubicBezTo>
                <a:cubicBezTo>
                  <a:pt x="1159824" y="6855508"/>
                  <a:pt x="1159824" y="6855508"/>
                  <a:pt x="1159824" y="6855508"/>
                </a:cubicBezTo>
                <a:cubicBezTo>
                  <a:pt x="1193277" y="6855508"/>
                  <a:pt x="1193277" y="6855508"/>
                  <a:pt x="1193277" y="6855508"/>
                </a:cubicBezTo>
                <a:cubicBezTo>
                  <a:pt x="1724907" y="6443160"/>
                  <a:pt x="1724907" y="6443160"/>
                  <a:pt x="1724907" y="6443160"/>
                </a:cubicBezTo>
                <a:cubicBezTo>
                  <a:pt x="1724907" y="5877086"/>
                  <a:pt x="1724907" y="5877086"/>
                  <a:pt x="1724907" y="5877086"/>
                </a:cubicBezTo>
                <a:cubicBezTo>
                  <a:pt x="1386762" y="5620272"/>
                  <a:pt x="1386762" y="5620272"/>
                  <a:pt x="1386762" y="5620272"/>
                </a:cubicBezTo>
                <a:cubicBezTo>
                  <a:pt x="1372296" y="5617559"/>
                  <a:pt x="1357829" y="5614847"/>
                  <a:pt x="1343363" y="5612134"/>
                </a:cubicBezTo>
                <a:cubicBezTo>
                  <a:pt x="1697783" y="5881607"/>
                  <a:pt x="1697783" y="5881607"/>
                  <a:pt x="1697783" y="5881607"/>
                </a:cubicBezTo>
                <a:cubicBezTo>
                  <a:pt x="1139934" y="6314753"/>
                  <a:pt x="1139934" y="6314753"/>
                  <a:pt x="1139934" y="6314753"/>
                </a:cubicBezTo>
                <a:cubicBezTo>
                  <a:pt x="581180" y="5889745"/>
                  <a:pt x="581180" y="5889745"/>
                  <a:pt x="581180" y="5889745"/>
                </a:cubicBezTo>
                <a:cubicBezTo>
                  <a:pt x="1014259" y="5553356"/>
                  <a:pt x="1014259" y="5553356"/>
                  <a:pt x="1014259" y="5553356"/>
                </a:cubicBezTo>
                <a:cubicBezTo>
                  <a:pt x="1005218" y="5551548"/>
                  <a:pt x="995272" y="5549739"/>
                  <a:pt x="987135" y="5548835"/>
                </a:cubicBezTo>
                <a:cubicBezTo>
                  <a:pt x="577563" y="5866234"/>
                  <a:pt x="577563" y="5866234"/>
                  <a:pt x="577563" y="5866234"/>
                </a:cubicBezTo>
                <a:cubicBezTo>
                  <a:pt x="577563" y="5335426"/>
                  <a:pt x="577563" y="5335426"/>
                  <a:pt x="577563" y="5335426"/>
                </a:cubicBezTo>
                <a:cubicBezTo>
                  <a:pt x="1132700" y="4905897"/>
                  <a:pt x="1132700" y="4905897"/>
                  <a:pt x="1132700" y="4905897"/>
                </a:cubicBezTo>
                <a:cubicBezTo>
                  <a:pt x="1132700" y="5435801"/>
                  <a:pt x="1132700" y="5435801"/>
                  <a:pt x="1132700" y="5435801"/>
                </a:cubicBezTo>
                <a:cubicBezTo>
                  <a:pt x="988039" y="5547930"/>
                  <a:pt x="988039" y="5547930"/>
                  <a:pt x="988039" y="5547930"/>
                </a:cubicBezTo>
                <a:cubicBezTo>
                  <a:pt x="997081" y="5549739"/>
                  <a:pt x="1006122" y="5550643"/>
                  <a:pt x="1015163" y="5552452"/>
                </a:cubicBezTo>
                <a:cubicBezTo>
                  <a:pt x="1139029" y="5456599"/>
                  <a:pt x="1139029" y="5456599"/>
                  <a:pt x="1139029" y="5456599"/>
                </a:cubicBezTo>
                <a:cubicBezTo>
                  <a:pt x="1342459" y="5611229"/>
                  <a:pt x="1342459" y="5611229"/>
                  <a:pt x="1342459" y="5611229"/>
                </a:cubicBezTo>
                <a:cubicBezTo>
                  <a:pt x="1356925" y="5613942"/>
                  <a:pt x="1371391" y="5616655"/>
                  <a:pt x="1384953" y="5619368"/>
                </a:cubicBezTo>
                <a:cubicBezTo>
                  <a:pt x="1152591" y="5442131"/>
                  <a:pt x="1152591" y="5442131"/>
                  <a:pt x="1152591" y="5442131"/>
                </a:cubicBezTo>
                <a:cubicBezTo>
                  <a:pt x="1152591" y="4897759"/>
                  <a:pt x="1152591" y="4897759"/>
                  <a:pt x="1152591" y="4897759"/>
                </a:cubicBezTo>
                <a:cubicBezTo>
                  <a:pt x="1570300" y="4573125"/>
                  <a:pt x="1570300" y="4573125"/>
                  <a:pt x="1570300" y="4573125"/>
                </a:cubicBezTo>
                <a:cubicBezTo>
                  <a:pt x="1560355" y="4555944"/>
                  <a:pt x="1560355" y="4555944"/>
                  <a:pt x="1560355" y="4555944"/>
                </a:cubicBezTo>
                <a:cubicBezTo>
                  <a:pt x="1571205" y="4573125"/>
                  <a:pt x="1571205" y="4573125"/>
                  <a:pt x="1571205" y="4573125"/>
                </a:cubicBezTo>
                <a:cubicBezTo>
                  <a:pt x="1709537" y="4465517"/>
                  <a:pt x="1709537" y="4465517"/>
                  <a:pt x="1709537" y="4465517"/>
                </a:cubicBezTo>
                <a:cubicBezTo>
                  <a:pt x="2290894" y="4907706"/>
                  <a:pt x="2290894" y="4907706"/>
                  <a:pt x="2290894" y="4907706"/>
                </a:cubicBezTo>
                <a:cubicBezTo>
                  <a:pt x="2874963" y="4453761"/>
                  <a:pt x="2874963" y="4453761"/>
                  <a:pt x="2874963" y="4453761"/>
                </a:cubicBezTo>
                <a:cubicBezTo>
                  <a:pt x="2874963" y="4272907"/>
                  <a:pt x="2874963" y="4272907"/>
                  <a:pt x="2874963" y="4272907"/>
                </a:cubicBezTo>
                <a:cubicBezTo>
                  <a:pt x="2855072" y="4281949"/>
                  <a:pt x="2855072" y="4281949"/>
                  <a:pt x="2855072" y="4281949"/>
                </a:cubicBezTo>
                <a:cubicBezTo>
                  <a:pt x="2855072" y="4443814"/>
                  <a:pt x="2855072" y="4443814"/>
                  <a:pt x="2855072" y="4443814"/>
                </a:cubicBezTo>
                <a:cubicBezTo>
                  <a:pt x="2300839" y="4874248"/>
                  <a:pt x="2300839" y="4874248"/>
                  <a:pt x="2300839" y="4874248"/>
                </a:cubicBezTo>
                <a:cubicBezTo>
                  <a:pt x="2300839" y="4343440"/>
                  <a:pt x="2300839" y="4343440"/>
                  <a:pt x="2300839" y="4343440"/>
                </a:cubicBezTo>
                <a:cubicBezTo>
                  <a:pt x="2855072" y="3913006"/>
                  <a:pt x="2855072" y="3913006"/>
                  <a:pt x="2855072" y="3913006"/>
                </a:cubicBezTo>
                <a:cubicBezTo>
                  <a:pt x="2855072" y="4281045"/>
                  <a:pt x="2855072" y="4281045"/>
                  <a:pt x="2855072" y="4281045"/>
                </a:cubicBezTo>
                <a:cubicBezTo>
                  <a:pt x="2874963" y="4272002"/>
                  <a:pt x="2874963" y="4272002"/>
                  <a:pt x="2874963" y="4272002"/>
                </a:cubicBezTo>
                <a:cubicBezTo>
                  <a:pt x="2874963" y="3887687"/>
                  <a:pt x="2874963" y="3887687"/>
                  <a:pt x="2874963" y="3887687"/>
                </a:cubicBezTo>
                <a:cubicBezTo>
                  <a:pt x="2675150" y="3735769"/>
                  <a:pt x="2675150" y="3735769"/>
                  <a:pt x="2675150" y="3735769"/>
                </a:cubicBezTo>
                <a:cubicBezTo>
                  <a:pt x="2654355" y="3744812"/>
                  <a:pt x="2654355" y="3744812"/>
                  <a:pt x="2654355" y="3744812"/>
                </a:cubicBezTo>
                <a:cubicBezTo>
                  <a:pt x="2848743" y="3892208"/>
                  <a:pt x="2848743" y="3892208"/>
                  <a:pt x="2848743" y="3892208"/>
                </a:cubicBezTo>
                <a:cubicBezTo>
                  <a:pt x="2290894" y="4325354"/>
                  <a:pt x="2290894" y="4325354"/>
                  <a:pt x="2290894" y="4325354"/>
                </a:cubicBezTo>
                <a:cubicBezTo>
                  <a:pt x="1731236" y="3900346"/>
                  <a:pt x="1731236" y="3900346"/>
                  <a:pt x="1731236" y="3900346"/>
                </a:cubicBezTo>
                <a:cubicBezTo>
                  <a:pt x="2289086" y="3467200"/>
                  <a:pt x="2289086" y="3467200"/>
                  <a:pt x="2289086" y="3467200"/>
                </a:cubicBezTo>
                <a:cubicBezTo>
                  <a:pt x="2653451" y="3743907"/>
                  <a:pt x="2653451" y="3743907"/>
                  <a:pt x="2653451" y="3743907"/>
                </a:cubicBezTo>
                <a:cubicBezTo>
                  <a:pt x="2674246" y="3734865"/>
                  <a:pt x="2674246" y="3734865"/>
                  <a:pt x="2674246" y="3734865"/>
                </a:cubicBezTo>
                <a:cubicBezTo>
                  <a:pt x="2303552" y="3452732"/>
                  <a:pt x="2303552" y="3452732"/>
                  <a:pt x="2303552" y="3452732"/>
                </a:cubicBezTo>
                <a:cubicBezTo>
                  <a:pt x="2303552" y="3177833"/>
                  <a:pt x="2303552" y="3177833"/>
                  <a:pt x="2303552" y="3177833"/>
                </a:cubicBezTo>
                <a:cubicBezTo>
                  <a:pt x="2282757" y="3180546"/>
                  <a:pt x="2282757" y="3180546"/>
                  <a:pt x="2282757" y="3180546"/>
                </a:cubicBezTo>
                <a:cubicBezTo>
                  <a:pt x="2282757" y="3443689"/>
                  <a:pt x="2282757" y="3443689"/>
                  <a:pt x="2282757" y="3443689"/>
                </a:cubicBezTo>
                <a:cubicBezTo>
                  <a:pt x="1728524" y="3874123"/>
                  <a:pt x="1728524" y="3874123"/>
                  <a:pt x="1728524" y="3874123"/>
                </a:cubicBezTo>
                <a:cubicBezTo>
                  <a:pt x="1728524" y="3342411"/>
                  <a:pt x="1728524" y="3342411"/>
                  <a:pt x="1728524" y="3342411"/>
                </a:cubicBezTo>
                <a:cubicBezTo>
                  <a:pt x="1989818" y="3140758"/>
                  <a:pt x="1989818" y="3140758"/>
                  <a:pt x="1989818" y="3140758"/>
                </a:cubicBezTo>
                <a:cubicBezTo>
                  <a:pt x="1978064" y="3124481"/>
                  <a:pt x="1978064" y="3124481"/>
                  <a:pt x="1978064" y="3124481"/>
                </a:cubicBezTo>
                <a:cubicBezTo>
                  <a:pt x="1718578" y="3325229"/>
                  <a:pt x="1718578" y="3325229"/>
                  <a:pt x="1718578" y="3325229"/>
                </a:cubicBezTo>
                <a:cubicBezTo>
                  <a:pt x="1158920" y="2899317"/>
                  <a:pt x="1158920" y="2899317"/>
                  <a:pt x="1158920" y="2899317"/>
                </a:cubicBezTo>
                <a:cubicBezTo>
                  <a:pt x="1579342" y="2573779"/>
                  <a:pt x="1579342" y="2573779"/>
                  <a:pt x="1579342" y="2573779"/>
                </a:cubicBezTo>
                <a:cubicBezTo>
                  <a:pt x="1567588" y="2557502"/>
                  <a:pt x="1567588" y="2557502"/>
                  <a:pt x="1567588" y="2557502"/>
                </a:cubicBezTo>
                <a:cubicBezTo>
                  <a:pt x="1149879" y="2881232"/>
                  <a:pt x="1149879" y="2881232"/>
                  <a:pt x="1149879" y="2881232"/>
                </a:cubicBezTo>
                <a:cubicBezTo>
                  <a:pt x="1149879" y="2350424"/>
                  <a:pt x="1149879" y="2350424"/>
                  <a:pt x="1149879" y="2350424"/>
                </a:cubicBezTo>
                <a:cubicBezTo>
                  <a:pt x="1321664" y="2216592"/>
                  <a:pt x="1321664" y="2216592"/>
                  <a:pt x="1321664" y="2216592"/>
                </a:cubicBezTo>
                <a:cubicBezTo>
                  <a:pt x="1309910" y="2201219"/>
                  <a:pt x="1309910" y="2201219"/>
                  <a:pt x="1309910" y="2201219"/>
                </a:cubicBezTo>
                <a:cubicBezTo>
                  <a:pt x="1139934" y="2332339"/>
                  <a:pt x="1139934" y="2332339"/>
                  <a:pt x="1139934" y="2332339"/>
                </a:cubicBezTo>
                <a:cubicBezTo>
                  <a:pt x="580276" y="1907331"/>
                  <a:pt x="580276" y="1907331"/>
                  <a:pt x="580276" y="1907331"/>
                </a:cubicBezTo>
                <a:cubicBezTo>
                  <a:pt x="1138125" y="1474184"/>
                  <a:pt x="1138125" y="1474184"/>
                  <a:pt x="1138125" y="1474184"/>
                </a:cubicBezTo>
                <a:cubicBezTo>
                  <a:pt x="1697783" y="1899192"/>
                  <a:pt x="1697783" y="1899192"/>
                  <a:pt x="1697783" y="1899192"/>
                </a:cubicBezTo>
                <a:cubicBezTo>
                  <a:pt x="1310815" y="2200315"/>
                  <a:pt x="1310815" y="2200315"/>
                  <a:pt x="1310815" y="2200315"/>
                </a:cubicBezTo>
                <a:cubicBezTo>
                  <a:pt x="1322568" y="2216592"/>
                  <a:pt x="1322568" y="2216592"/>
                  <a:pt x="1322568" y="2216592"/>
                </a:cubicBezTo>
                <a:cubicBezTo>
                  <a:pt x="1704112" y="1919991"/>
                  <a:pt x="1704112" y="1919991"/>
                  <a:pt x="1704112" y="1919991"/>
                </a:cubicBezTo>
                <a:cubicBezTo>
                  <a:pt x="1704112" y="2450798"/>
                  <a:pt x="1704112" y="2450798"/>
                  <a:pt x="1704112" y="2450798"/>
                </a:cubicBezTo>
                <a:cubicBezTo>
                  <a:pt x="1568492" y="2556598"/>
                  <a:pt x="1568492" y="2556598"/>
                  <a:pt x="1568492" y="2556598"/>
                </a:cubicBezTo>
                <a:cubicBezTo>
                  <a:pt x="1580246" y="2572875"/>
                  <a:pt x="1580246" y="2572875"/>
                  <a:pt x="1580246" y="2572875"/>
                </a:cubicBezTo>
                <a:cubicBezTo>
                  <a:pt x="1709537" y="2472501"/>
                  <a:pt x="1709537" y="2472501"/>
                  <a:pt x="1709537" y="2472501"/>
                </a:cubicBezTo>
                <a:cubicBezTo>
                  <a:pt x="2269195" y="2898413"/>
                  <a:pt x="2269195" y="2898413"/>
                  <a:pt x="2269195" y="2898413"/>
                </a:cubicBezTo>
                <a:cubicBezTo>
                  <a:pt x="1978968" y="3123577"/>
                  <a:pt x="1978968" y="3123577"/>
                  <a:pt x="1978968" y="3123577"/>
                </a:cubicBezTo>
                <a:cubicBezTo>
                  <a:pt x="1990722" y="3139854"/>
                  <a:pt x="1990722" y="3139854"/>
                  <a:pt x="1990722" y="3139854"/>
                </a:cubicBezTo>
                <a:cubicBezTo>
                  <a:pt x="2282757" y="2912881"/>
                  <a:pt x="2282757" y="2912881"/>
                  <a:pt x="2282757" y="2912881"/>
                </a:cubicBezTo>
                <a:cubicBezTo>
                  <a:pt x="2282757" y="3179642"/>
                  <a:pt x="2282757" y="3179642"/>
                  <a:pt x="2282757" y="3179642"/>
                </a:cubicBezTo>
                <a:cubicBezTo>
                  <a:pt x="2303552" y="3176929"/>
                  <a:pt x="2303552" y="3176929"/>
                  <a:pt x="2303552" y="3176929"/>
                </a:cubicBezTo>
                <a:cubicBezTo>
                  <a:pt x="2303552" y="2904743"/>
                  <a:pt x="2303552" y="2904743"/>
                  <a:pt x="2303552" y="2904743"/>
                </a:cubicBezTo>
                <a:cubicBezTo>
                  <a:pt x="2327963" y="2885753"/>
                  <a:pt x="2327963" y="2885753"/>
                  <a:pt x="2327963" y="2885753"/>
                </a:cubicBezTo>
                <a:cubicBezTo>
                  <a:pt x="2327963" y="2860433"/>
                  <a:pt x="2327963" y="2860433"/>
                  <a:pt x="2327963" y="2860433"/>
                </a:cubicBezTo>
                <a:cubicBezTo>
                  <a:pt x="2300839" y="2881232"/>
                  <a:pt x="2300839" y="2881232"/>
                  <a:pt x="2300839" y="2881232"/>
                </a:cubicBezTo>
                <a:cubicBezTo>
                  <a:pt x="2300839" y="2350424"/>
                  <a:pt x="2300839" y="2350424"/>
                  <a:pt x="2300839" y="2350424"/>
                </a:cubicBezTo>
                <a:cubicBezTo>
                  <a:pt x="2327963" y="2328721"/>
                  <a:pt x="2327963" y="2328721"/>
                  <a:pt x="2327963" y="2328721"/>
                </a:cubicBezTo>
                <a:cubicBezTo>
                  <a:pt x="2327963" y="2303402"/>
                  <a:pt x="2327963" y="2303402"/>
                  <a:pt x="2327963" y="2303402"/>
                </a:cubicBezTo>
                <a:cubicBezTo>
                  <a:pt x="2290894" y="2332339"/>
                  <a:pt x="2290894" y="2332339"/>
                  <a:pt x="2290894" y="2332339"/>
                </a:cubicBezTo>
                <a:cubicBezTo>
                  <a:pt x="1731236" y="1907331"/>
                  <a:pt x="1731236" y="1907331"/>
                  <a:pt x="1731236" y="1907331"/>
                </a:cubicBezTo>
                <a:cubicBezTo>
                  <a:pt x="2289086" y="1474184"/>
                  <a:pt x="2289086" y="1474184"/>
                  <a:pt x="2289086" y="1474184"/>
                </a:cubicBezTo>
                <a:cubicBezTo>
                  <a:pt x="2848743" y="1899192"/>
                  <a:pt x="2848743" y="1899192"/>
                  <a:pt x="2848743" y="1899192"/>
                </a:cubicBezTo>
                <a:cubicBezTo>
                  <a:pt x="2328867" y="2302498"/>
                  <a:pt x="2328867" y="2302498"/>
                  <a:pt x="2328867" y="2302498"/>
                </a:cubicBezTo>
                <a:cubicBezTo>
                  <a:pt x="2328867" y="2327817"/>
                  <a:pt x="2328867" y="2327817"/>
                  <a:pt x="2328867" y="2327817"/>
                </a:cubicBezTo>
                <a:cubicBezTo>
                  <a:pt x="2855072" y="1919991"/>
                  <a:pt x="2855072" y="1919991"/>
                  <a:pt x="2855072" y="1919991"/>
                </a:cubicBezTo>
                <a:cubicBezTo>
                  <a:pt x="2855072" y="2450798"/>
                  <a:pt x="2855072" y="2450798"/>
                  <a:pt x="2855072" y="2450798"/>
                </a:cubicBezTo>
                <a:lnTo>
                  <a:pt x="2328867" y="2859529"/>
                </a:lnTo>
                <a:cubicBezTo>
                  <a:pt x="2328867" y="2884849"/>
                  <a:pt x="2328867" y="2884849"/>
                  <a:pt x="2328867" y="2884849"/>
                </a:cubicBezTo>
                <a:cubicBezTo>
                  <a:pt x="2874963" y="2460745"/>
                  <a:pt x="2874963" y="2460745"/>
                  <a:pt x="2874963" y="2460745"/>
                </a:cubicBezTo>
                <a:cubicBezTo>
                  <a:pt x="2874963" y="1894671"/>
                  <a:pt x="2874963" y="1894671"/>
                  <a:pt x="2874963" y="1894671"/>
                </a:cubicBezTo>
                <a:cubicBezTo>
                  <a:pt x="2303552" y="1459716"/>
                  <a:pt x="2303552" y="1459716"/>
                  <a:pt x="2303552" y="1459716"/>
                </a:cubicBezTo>
                <a:cubicBezTo>
                  <a:pt x="2303552" y="926195"/>
                  <a:pt x="2303552" y="926195"/>
                  <a:pt x="2303552" y="926195"/>
                </a:cubicBezTo>
                <a:cubicBezTo>
                  <a:pt x="2282757" y="941568"/>
                  <a:pt x="2282757" y="941568"/>
                  <a:pt x="2282757" y="941568"/>
                </a:cubicBezTo>
                <a:cubicBezTo>
                  <a:pt x="2282757" y="1451578"/>
                  <a:pt x="2282757" y="1451578"/>
                  <a:pt x="2282757" y="1451578"/>
                </a:cubicBezTo>
                <a:cubicBezTo>
                  <a:pt x="1728524" y="1882011"/>
                  <a:pt x="1728524" y="1882011"/>
                  <a:pt x="1728524" y="1882011"/>
                </a:cubicBezTo>
                <a:cubicBezTo>
                  <a:pt x="1728524" y="1351203"/>
                  <a:pt x="1728524" y="1351203"/>
                  <a:pt x="1728524" y="1351203"/>
                </a:cubicBezTo>
                <a:cubicBezTo>
                  <a:pt x="2282757" y="920770"/>
                  <a:pt x="2282757" y="920770"/>
                  <a:pt x="2282757" y="920770"/>
                </a:cubicBezTo>
                <a:cubicBezTo>
                  <a:pt x="2282757" y="940664"/>
                  <a:pt x="2282757" y="940664"/>
                  <a:pt x="2282757" y="940664"/>
                </a:cubicBezTo>
                <a:cubicBezTo>
                  <a:pt x="2303552" y="924387"/>
                  <a:pt x="2303552" y="924387"/>
                  <a:pt x="2303552" y="924387"/>
                </a:cubicBezTo>
                <a:cubicBezTo>
                  <a:pt x="2303552" y="895450"/>
                  <a:pt x="2303552" y="895450"/>
                  <a:pt x="2303552" y="895450"/>
                </a:cubicBezTo>
                <a:cubicBezTo>
                  <a:pt x="1749319" y="474059"/>
                  <a:pt x="1749319" y="474059"/>
                  <a:pt x="1749319" y="474059"/>
                </a:cubicBezTo>
                <a:cubicBezTo>
                  <a:pt x="1733044" y="486719"/>
                  <a:pt x="1733044" y="486719"/>
                  <a:pt x="1733044" y="486719"/>
                </a:cubicBezTo>
                <a:cubicBezTo>
                  <a:pt x="2276428" y="899971"/>
                  <a:pt x="2276428" y="899971"/>
                  <a:pt x="2276428" y="899971"/>
                </a:cubicBezTo>
                <a:cubicBezTo>
                  <a:pt x="1718578" y="1333118"/>
                  <a:pt x="1718578" y="1333118"/>
                  <a:pt x="1718578" y="1333118"/>
                </a:cubicBezTo>
                <a:cubicBezTo>
                  <a:pt x="1158920" y="908110"/>
                  <a:pt x="1158920" y="908110"/>
                  <a:pt x="1158920" y="908110"/>
                </a:cubicBezTo>
                <a:cubicBezTo>
                  <a:pt x="1716770" y="474964"/>
                  <a:pt x="1716770" y="474964"/>
                  <a:pt x="1716770" y="474964"/>
                </a:cubicBezTo>
                <a:cubicBezTo>
                  <a:pt x="1732140" y="486719"/>
                  <a:pt x="1732140" y="486719"/>
                  <a:pt x="1732140" y="486719"/>
                </a:cubicBezTo>
                <a:cubicBezTo>
                  <a:pt x="1748415" y="474059"/>
                  <a:pt x="1748415" y="474059"/>
                  <a:pt x="1748415" y="474059"/>
                </a:cubicBezTo>
                <a:cubicBezTo>
                  <a:pt x="1724907" y="455070"/>
                  <a:pt x="1724907" y="455070"/>
                  <a:pt x="1724907" y="455070"/>
                </a:cubicBezTo>
                <a:cubicBezTo>
                  <a:pt x="1724907" y="56286"/>
                  <a:pt x="1724907" y="6438"/>
                  <a:pt x="1724907" y="206"/>
                </a:cubicBezTo>
                <a:close/>
                <a:moveTo>
                  <a:pt x="1606490" y="0"/>
                </a:moveTo>
                <a:lnTo>
                  <a:pt x="1704112" y="0"/>
                </a:lnTo>
                <a:lnTo>
                  <a:pt x="1704112" y="79700"/>
                </a:lnTo>
                <a:cubicBezTo>
                  <a:pt x="1704112" y="455974"/>
                  <a:pt x="1704112" y="455974"/>
                  <a:pt x="1704112" y="455974"/>
                </a:cubicBezTo>
                <a:cubicBezTo>
                  <a:pt x="1149879" y="885503"/>
                  <a:pt x="1149879" y="885503"/>
                  <a:pt x="1149879" y="885503"/>
                </a:cubicBezTo>
                <a:cubicBezTo>
                  <a:pt x="1149879" y="354695"/>
                  <a:pt x="1149879" y="354695"/>
                  <a:pt x="1149879" y="354695"/>
                </a:cubicBezTo>
                <a:cubicBezTo>
                  <a:pt x="1550183" y="43739"/>
                  <a:pt x="1600221" y="4869"/>
                  <a:pt x="1606476" y="11"/>
                </a:cubicBezTo>
                <a:close/>
                <a:moveTo>
                  <a:pt x="696284" y="0"/>
                </a:moveTo>
                <a:lnTo>
                  <a:pt x="1573942" y="0"/>
                </a:lnTo>
                <a:lnTo>
                  <a:pt x="1498270" y="58848"/>
                </a:lnTo>
                <a:cubicBezTo>
                  <a:pt x="1139934" y="337514"/>
                  <a:pt x="1139934" y="337514"/>
                  <a:pt x="1139934" y="337514"/>
                </a:cubicBezTo>
                <a:cubicBezTo>
                  <a:pt x="805631" y="83188"/>
                  <a:pt x="722055" y="19606"/>
                  <a:pt x="701161" y="3711"/>
                </a:cubicBezTo>
                <a:close/>
              </a:path>
            </a:pathLst>
          </a:custGeom>
          <a:solidFill>
            <a:schemeClr val="bg1">
              <a:lumMod val="65000"/>
            </a:schemeClr>
          </a:solidFill>
        </p:spPr>
        <p:txBody>
          <a:bodyPr wrap="square" tIns="684000" rIns="756000">
            <a:noAutofit/>
          </a:bodyPr>
          <a:lstStyle>
            <a:lvl1pPr algn="r">
              <a:defRPr i="1">
                <a:solidFill>
                  <a:schemeClr val="accent2">
                    <a:lumMod val="40000"/>
                    <a:lumOff val="60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Insérez ou glissez votre image ici</a:t>
            </a:r>
            <a:endParaRPr/>
          </a:p>
        </p:txBody>
      </p:sp>
      <p:sp>
        <p:nvSpPr>
          <p:cNvPr id="4" name="Espace réservé du texte 4"/>
          <p:cNvSpPr>
            <a:spLocks noGrp="1"/>
          </p:cNvSpPr>
          <p:nvPr>
            <p:ph type="body" sz="quarter" idx="17" hasCustomPrompt="1"/>
          </p:nvPr>
        </p:nvSpPr>
        <p:spPr bwMode="auto">
          <a:xfrm>
            <a:off x="742949" y="5892800"/>
            <a:ext cx="6578600" cy="558800"/>
          </a:xfrm>
        </p:spPr>
        <p:txBody>
          <a:bodyPr>
            <a:normAutofit/>
          </a:bodyPr>
          <a:lstStyle>
            <a:lvl1pPr>
              <a:defRPr sz="1200" i="1">
                <a:solidFill>
                  <a:schemeClr val="tx1"/>
                </a:solidFill>
              </a:defRPr>
            </a:lvl1pPr>
          </a:lstStyle>
          <a:p>
            <a:pPr lvl="0">
              <a:defRPr/>
            </a:pPr>
            <a:r>
              <a:rPr lang="fr-FR"/>
              <a:t>Emplacement logotypes financeurs/partenaires</a:t>
            </a:r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showMasterPhAnim="0" type="title" preserve="1" userDrawn="1">
  <p:cSld name="Titre CEA liten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 bwMode="auto">
          <a:xfrm>
            <a:off x="731838" y="2654299"/>
            <a:ext cx="5294312" cy="1587501"/>
          </a:xfrm>
        </p:spPr>
        <p:txBody>
          <a:bodyPr anchor="b">
            <a:normAutofit/>
          </a:bodyPr>
          <a:lstStyle>
            <a:lvl1pPr algn="l">
              <a:defRPr sz="28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 bwMode="auto">
          <a:xfrm>
            <a:off x="731838" y="4262438"/>
            <a:ext cx="5294312" cy="1655762"/>
          </a:xfrm>
        </p:spPr>
        <p:txBody>
          <a:bodyPr>
            <a:normAutofit/>
          </a:bodyPr>
          <a:lstStyle>
            <a:lvl1pPr marL="0" indent="0" algn="l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pPr>
              <a:defRPr/>
            </a:pPr>
            <a:r>
              <a:rPr lang="fr-FR"/>
              <a:t>Modifier le style des sous-titres du masque</a:t>
            </a:r>
          </a:p>
        </p:txBody>
      </p:sp>
      <p:sp>
        <p:nvSpPr>
          <p:cNvPr id="4" name="ZoneTexte 3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Titre CEA liten</a:t>
            </a:r>
          </a:p>
        </p:txBody>
      </p:sp>
      <p:pic>
        <p:nvPicPr>
          <p:cNvPr id="5" name="Logo CEA liten"/>
          <p:cNvPicPr>
            <a:picLocks noChangeAspect="1"/>
          </p:cNvPicPr>
          <p:nvPr/>
        </p:nvPicPr>
        <p:blipFill>
          <a:blip r:embed="rId2"/>
          <a:stretch/>
        </p:blipFill>
        <p:spPr bwMode="auto">
          <a:xfrm>
            <a:off x="731838" y="728663"/>
            <a:ext cx="4053600" cy="1804999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 bwMode="auto">
          <a:xfrm>
            <a:off x="11182350" y="0"/>
            <a:ext cx="100965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44000" tIns="108000" rIns="144000" bIns="144000" rtlCol="0" anchor="ctr">
            <a:spAutoFit/>
          </a:bodyPr>
          <a:lstStyle/>
          <a:p>
            <a:pPr algn="ctr">
              <a:defRPr/>
            </a:pPr>
            <a:endParaRPr lang="fr-FR"/>
          </a:p>
        </p:txBody>
      </p:sp>
      <p:pic>
        <p:nvPicPr>
          <p:cNvPr id="11" name="PATTERN CARRE DECAL"/>
          <p:cNvPicPr>
            <a:picLocks noChangeAspect="1"/>
          </p:cNvPicPr>
          <p:nvPr/>
        </p:nvPicPr>
        <p:blipFill>
          <a:blip r:embed="rId3"/>
          <a:srcRect t="19705" r="39861" b="-1"/>
          <a:stretch/>
        </p:blipFill>
        <p:spPr bwMode="auto">
          <a:xfrm>
            <a:off x="9406296" y="-1"/>
            <a:ext cx="2785704" cy="2447637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showMasterPhAnim="0" type="title" preserve="1" userDrawn="1">
  <p:cSld name="Titre_CEA_List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 bwMode="auto">
          <a:xfrm>
            <a:off x="731838" y="2654299"/>
            <a:ext cx="5294312" cy="1587501"/>
          </a:xfrm>
        </p:spPr>
        <p:txBody>
          <a:bodyPr anchor="b">
            <a:normAutofit/>
          </a:bodyPr>
          <a:lstStyle>
            <a:lvl1pPr algn="l">
              <a:defRPr sz="28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 bwMode="auto">
          <a:xfrm>
            <a:off x="731838" y="4262438"/>
            <a:ext cx="5294312" cy="1655762"/>
          </a:xfrm>
        </p:spPr>
        <p:txBody>
          <a:bodyPr>
            <a:normAutofit/>
          </a:bodyPr>
          <a:lstStyle>
            <a:lvl1pPr marL="0" indent="0" algn="l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pPr>
              <a:defRPr/>
            </a:pPr>
            <a:r>
              <a:rPr lang="fr-FR"/>
              <a:t>Modifier le style des sous-titres du masque</a:t>
            </a:r>
          </a:p>
        </p:txBody>
      </p:sp>
      <p:sp>
        <p:nvSpPr>
          <p:cNvPr id="4" name="ZoneTexte 3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Titre CEA List</a:t>
            </a:r>
          </a:p>
        </p:txBody>
      </p:sp>
      <p:pic>
        <p:nvPicPr>
          <p:cNvPr id="5" name="Logo CEA liten"/>
          <p:cNvPicPr>
            <a:picLocks noChangeAspect="1"/>
          </p:cNvPicPr>
          <p:nvPr/>
        </p:nvPicPr>
        <p:blipFill>
          <a:blip r:embed="rId2"/>
          <a:stretch/>
        </p:blipFill>
        <p:spPr bwMode="auto">
          <a:xfrm>
            <a:off x="731838" y="728663"/>
            <a:ext cx="3591031" cy="1804999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 bwMode="auto">
          <a:xfrm>
            <a:off x="11182350" y="0"/>
            <a:ext cx="100965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44000" tIns="108000" rIns="144000" bIns="144000" rtlCol="0" anchor="ctr">
            <a:spAutoFit/>
          </a:bodyPr>
          <a:lstStyle/>
          <a:p>
            <a:pPr algn="ctr">
              <a:defRPr/>
            </a:pPr>
            <a:endParaRPr lang="fr-FR"/>
          </a:p>
        </p:txBody>
      </p:sp>
      <p:pic>
        <p:nvPicPr>
          <p:cNvPr id="11" name="PATTERN CARRE DECAL"/>
          <p:cNvPicPr>
            <a:picLocks noChangeAspect="1"/>
          </p:cNvPicPr>
          <p:nvPr/>
        </p:nvPicPr>
        <p:blipFill>
          <a:blip r:embed="rId3"/>
          <a:srcRect t="19705" r="39861" b="-1"/>
          <a:stretch/>
        </p:blipFill>
        <p:spPr bwMode="auto">
          <a:xfrm>
            <a:off x="9406296" y="-1"/>
            <a:ext cx="2785704" cy="2447637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showMasterPhAnim="0" type="title" preserve="1" userDrawn="1">
  <p:cSld name="Titre CEA isas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 bwMode="auto">
          <a:xfrm>
            <a:off x="731838" y="2654299"/>
            <a:ext cx="5294312" cy="1587501"/>
          </a:xfrm>
        </p:spPr>
        <p:txBody>
          <a:bodyPr anchor="b">
            <a:normAutofit/>
          </a:bodyPr>
          <a:lstStyle>
            <a:lvl1pPr algn="l">
              <a:defRPr sz="28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 bwMode="auto">
          <a:xfrm>
            <a:off x="731838" y="4262438"/>
            <a:ext cx="5294312" cy="1655762"/>
          </a:xfrm>
        </p:spPr>
        <p:txBody>
          <a:bodyPr>
            <a:normAutofit/>
          </a:bodyPr>
          <a:lstStyle>
            <a:lvl1pPr marL="0" indent="0" algn="l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pPr>
              <a:defRPr/>
            </a:pPr>
            <a:r>
              <a:rPr lang="fr-FR"/>
              <a:t>Modifier le style des sous-titres du masque</a:t>
            </a:r>
          </a:p>
        </p:txBody>
      </p:sp>
      <p:pic>
        <p:nvPicPr>
          <p:cNvPr id="5" name="Logo CEA liten"/>
          <p:cNvPicPr>
            <a:picLocks noChangeAspect="1"/>
          </p:cNvPicPr>
          <p:nvPr/>
        </p:nvPicPr>
        <p:blipFill>
          <a:blip r:embed="rId2"/>
          <a:stretch/>
        </p:blipFill>
        <p:spPr bwMode="auto">
          <a:xfrm>
            <a:off x="731838" y="728663"/>
            <a:ext cx="4053599" cy="1804999"/>
          </a:xfrm>
          <a:prstGeom prst="rect">
            <a:avLst/>
          </a:prstGeom>
        </p:spPr>
      </p:pic>
      <p:sp>
        <p:nvSpPr>
          <p:cNvPr id="6" name="ZoneTexte 5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Titre CEA isas</a:t>
            </a:r>
          </a:p>
        </p:txBody>
      </p:sp>
      <p:sp>
        <p:nvSpPr>
          <p:cNvPr id="4" name="Rectangle 3"/>
          <p:cNvSpPr/>
          <p:nvPr/>
        </p:nvSpPr>
        <p:spPr bwMode="auto">
          <a:xfrm>
            <a:off x="11182350" y="0"/>
            <a:ext cx="100965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44000" tIns="108000" rIns="144000" bIns="144000" rtlCol="0" anchor="ctr">
            <a:spAutoFit/>
          </a:bodyPr>
          <a:lstStyle/>
          <a:p>
            <a:pPr algn="ctr">
              <a:defRPr/>
            </a:pPr>
            <a:endParaRPr lang="fr-FR"/>
          </a:p>
        </p:txBody>
      </p:sp>
      <p:pic>
        <p:nvPicPr>
          <p:cNvPr id="11" name="PATTERN CARRE DECAL"/>
          <p:cNvPicPr>
            <a:picLocks noChangeAspect="1"/>
          </p:cNvPicPr>
          <p:nvPr/>
        </p:nvPicPr>
        <p:blipFill>
          <a:blip r:embed="rId3"/>
          <a:srcRect t="19705" r="39861" b="-1"/>
          <a:stretch/>
        </p:blipFill>
        <p:spPr bwMode="auto">
          <a:xfrm>
            <a:off x="9406296" y="-1"/>
            <a:ext cx="2785704" cy="2447637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Sommaire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 bwMode="auto">
          <a:xfrm>
            <a:off x="0" y="0"/>
            <a:ext cx="121920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algn="ctr">
              <a:defRPr/>
            </a:pP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 hasCustomPrompt="1"/>
          </p:nvPr>
        </p:nvSpPr>
        <p:spPr bwMode="auto">
          <a:xfrm>
            <a:off x="731838" y="1381125"/>
            <a:ext cx="8329612" cy="4795838"/>
          </a:xfrm>
        </p:spPr>
        <p:txBody>
          <a:bodyPr lIns="0"/>
          <a:lstStyle>
            <a:lvl1pPr marL="358775" indent="-358775">
              <a:spcBef>
                <a:spcPts val="1800"/>
              </a:spcBef>
              <a:buClr>
                <a:schemeClr val="bg1"/>
              </a:buClr>
              <a:buSzPct val="100000"/>
              <a:buFont typeface="+mj-lt"/>
              <a:buAutoNum type="arabicPeriod"/>
              <a:defRPr>
                <a:solidFill>
                  <a:schemeClr val="bg1"/>
                </a:solidFill>
                <a:latin typeface="+mj-lt"/>
              </a:defRPr>
            </a:lvl1pPr>
            <a:lvl2pPr marL="358775" indent="0">
              <a:buFontTx/>
              <a:buNone/>
              <a:defRPr sz="1400"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</p:txBody>
      </p:sp>
      <p:sp>
        <p:nvSpPr>
          <p:cNvPr id="7" name="ZoneTexte 6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Sommaire</a:t>
            </a:r>
            <a:endParaRPr/>
          </a:p>
        </p:txBody>
      </p:sp>
      <p:grpSp>
        <p:nvGrpSpPr>
          <p:cNvPr id="17" name="Group 12"/>
          <p:cNvGrpSpPr>
            <a:grpSpLocks noChangeAspect="1"/>
          </p:cNvGrpSpPr>
          <p:nvPr/>
        </p:nvGrpSpPr>
        <p:grpSpPr bwMode="auto">
          <a:xfrm>
            <a:off x="266859" y="6343650"/>
            <a:ext cx="316707" cy="316707"/>
            <a:chOff x="461" y="3861"/>
            <a:chExt cx="304" cy="304"/>
          </a:xfrm>
        </p:grpSpPr>
        <p:sp>
          <p:nvSpPr>
            <p:cNvPr id="18" name="AutoShape 11"/>
            <p:cNvSpPr>
              <a:spLocks noChangeAspect="1" noChangeArrowheads="1" noTextEdit="1"/>
            </p:cNvSpPr>
            <p:nvPr/>
          </p:nvSpPr>
          <p:spPr bwMode="auto">
            <a:xfrm>
              <a:off x="461" y="3861"/>
              <a:ext cx="304" cy="304"/>
            </a:xfrm>
            <a:prstGeom prst="rect">
              <a:avLst/>
            </a:prstGeom>
            <a:noFill/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19" name="Rectangle 13"/>
            <p:cNvSpPr>
              <a:spLocks noChangeArrowheads="1"/>
            </p:cNvSpPr>
            <p:nvPr/>
          </p:nvSpPr>
          <p:spPr bwMode="auto">
            <a:xfrm>
              <a:off x="461" y="3861"/>
              <a:ext cx="304" cy="304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0" name="Rectangle 14"/>
            <p:cNvSpPr>
              <a:spLocks noChangeArrowheads="1"/>
            </p:cNvSpPr>
            <p:nvPr/>
          </p:nvSpPr>
          <p:spPr bwMode="auto">
            <a:xfrm>
              <a:off x="461" y="3861"/>
              <a:ext cx="304" cy="304"/>
            </a:xfrm>
            <a:prstGeom prst="rect">
              <a:avLst/>
            </a:prstGeom>
            <a:noFill/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1" name="Freeform 15"/>
            <p:cNvSpPr>
              <a:spLocks noEditPoints="1"/>
            </p:cNvSpPr>
            <p:nvPr/>
          </p:nvSpPr>
          <p:spPr bwMode="auto">
            <a:xfrm>
              <a:off x="518" y="3962"/>
              <a:ext cx="189" cy="72"/>
            </a:xfrm>
            <a:custGeom>
              <a:avLst/>
              <a:gdLst>
                <a:gd name="T0" fmla="*/ 498 w 498"/>
                <a:gd name="T1" fmla="*/ 96 h 190"/>
                <a:gd name="T2" fmla="*/ 415 w 498"/>
                <a:gd name="T3" fmla="*/ 0 h 190"/>
                <a:gd name="T4" fmla="*/ 350 w 498"/>
                <a:gd name="T5" fmla="*/ 13 h 190"/>
                <a:gd name="T6" fmla="*/ 348 w 498"/>
                <a:gd name="T7" fmla="*/ 37 h 190"/>
                <a:gd name="T8" fmla="*/ 413 w 498"/>
                <a:gd name="T9" fmla="*/ 21 h 190"/>
                <a:gd name="T10" fmla="*/ 463 w 498"/>
                <a:gd name="T11" fmla="*/ 43 h 190"/>
                <a:gd name="T12" fmla="*/ 335 w 498"/>
                <a:gd name="T13" fmla="*/ 141 h 190"/>
                <a:gd name="T14" fmla="*/ 252 w 498"/>
                <a:gd name="T15" fmla="*/ 169 h 190"/>
                <a:gd name="T16" fmla="*/ 199 w 498"/>
                <a:gd name="T17" fmla="*/ 147 h 190"/>
                <a:gd name="T18" fmla="*/ 320 w 498"/>
                <a:gd name="T19" fmla="*/ 34 h 190"/>
                <a:gd name="T20" fmla="*/ 251 w 498"/>
                <a:gd name="T21" fmla="*/ 0 h 190"/>
                <a:gd name="T22" fmla="*/ 188 w 498"/>
                <a:gd name="T23" fmla="*/ 24 h 190"/>
                <a:gd name="T24" fmla="*/ 165 w 498"/>
                <a:gd name="T25" fmla="*/ 98 h 190"/>
                <a:gd name="T26" fmla="*/ 173 w 498"/>
                <a:gd name="T27" fmla="*/ 140 h 190"/>
                <a:gd name="T28" fmla="*/ 85 w 498"/>
                <a:gd name="T29" fmla="*/ 169 h 190"/>
                <a:gd name="T30" fmla="*/ 19 w 498"/>
                <a:gd name="T31" fmla="*/ 95 h 190"/>
                <a:gd name="T32" fmla="*/ 85 w 498"/>
                <a:gd name="T33" fmla="*/ 21 h 190"/>
                <a:gd name="T34" fmla="*/ 150 w 498"/>
                <a:gd name="T35" fmla="*/ 37 h 190"/>
                <a:gd name="T36" fmla="*/ 148 w 498"/>
                <a:gd name="T37" fmla="*/ 13 h 190"/>
                <a:gd name="T38" fmla="*/ 87 w 498"/>
                <a:gd name="T39" fmla="*/ 0 h 190"/>
                <a:gd name="T40" fmla="*/ 0 w 498"/>
                <a:gd name="T41" fmla="*/ 95 h 190"/>
                <a:gd name="T42" fmla="*/ 86 w 498"/>
                <a:gd name="T43" fmla="*/ 190 h 190"/>
                <a:gd name="T44" fmla="*/ 182 w 498"/>
                <a:gd name="T45" fmla="*/ 159 h 190"/>
                <a:gd name="T46" fmla="*/ 251 w 498"/>
                <a:gd name="T47" fmla="*/ 190 h 190"/>
                <a:gd name="T48" fmla="*/ 338 w 498"/>
                <a:gd name="T49" fmla="*/ 164 h 190"/>
                <a:gd name="T50" fmla="*/ 411 w 498"/>
                <a:gd name="T51" fmla="*/ 190 h 190"/>
                <a:gd name="T52" fmla="*/ 477 w 498"/>
                <a:gd name="T53" fmla="*/ 163 h 190"/>
                <a:gd name="T54" fmla="*/ 478 w 498"/>
                <a:gd name="T55" fmla="*/ 185 h 190"/>
                <a:gd name="T56" fmla="*/ 498 w 498"/>
                <a:gd name="T57" fmla="*/ 189 h 190"/>
                <a:gd name="T58" fmla="*/ 498 w 498"/>
                <a:gd name="T59" fmla="*/ 96 h 190"/>
                <a:gd name="T60" fmla="*/ 184 w 498"/>
                <a:gd name="T61" fmla="*/ 107 h 190"/>
                <a:gd name="T62" fmla="*/ 201 w 498"/>
                <a:gd name="T63" fmla="*/ 39 h 190"/>
                <a:gd name="T64" fmla="*/ 251 w 498"/>
                <a:gd name="T65" fmla="*/ 19 h 190"/>
                <a:gd name="T66" fmla="*/ 297 w 498"/>
                <a:gd name="T67" fmla="*/ 37 h 190"/>
                <a:gd name="T68" fmla="*/ 261 w 498"/>
                <a:gd name="T69" fmla="*/ 78 h 190"/>
                <a:gd name="T70" fmla="*/ 190 w 498"/>
                <a:gd name="T71" fmla="*/ 128 h 190"/>
                <a:gd name="T72" fmla="*/ 184 w 498"/>
                <a:gd name="T73" fmla="*/ 107 h 190"/>
                <a:gd name="T74" fmla="*/ 462 w 498"/>
                <a:gd name="T75" fmla="*/ 151 h 190"/>
                <a:gd name="T76" fmla="*/ 411 w 498"/>
                <a:gd name="T77" fmla="*/ 170 h 190"/>
                <a:gd name="T78" fmla="*/ 356 w 498"/>
                <a:gd name="T79" fmla="*/ 151 h 190"/>
                <a:gd name="T80" fmla="*/ 472 w 498"/>
                <a:gd name="T81" fmla="*/ 60 h 190"/>
                <a:gd name="T82" fmla="*/ 479 w 498"/>
                <a:gd name="T83" fmla="*/ 83 h 190"/>
                <a:gd name="T84" fmla="*/ 462 w 498"/>
                <a:gd name="T85" fmla="*/ 151 h 19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</a:cxnLst>
              <a:rect l="0" t="0" r="r" b="b"/>
              <a:pathLst>
                <a:path w="498" h="190" extrusionOk="0">
                  <a:moveTo>
                    <a:pt x="498" y="96"/>
                  </a:moveTo>
                  <a:cubicBezTo>
                    <a:pt x="498" y="6"/>
                    <a:pt x="430" y="0"/>
                    <a:pt x="415" y="0"/>
                  </a:cubicBezTo>
                  <a:cubicBezTo>
                    <a:pt x="393" y="0"/>
                    <a:pt x="372" y="4"/>
                    <a:pt x="350" y="13"/>
                  </a:cubicBezTo>
                  <a:cubicBezTo>
                    <a:pt x="348" y="37"/>
                    <a:pt x="348" y="37"/>
                    <a:pt x="348" y="37"/>
                  </a:cubicBezTo>
                  <a:cubicBezTo>
                    <a:pt x="357" y="33"/>
                    <a:pt x="385" y="21"/>
                    <a:pt x="413" y="21"/>
                  </a:cubicBezTo>
                  <a:cubicBezTo>
                    <a:pt x="435" y="21"/>
                    <a:pt x="452" y="28"/>
                    <a:pt x="463" y="43"/>
                  </a:cubicBezTo>
                  <a:cubicBezTo>
                    <a:pt x="387" y="82"/>
                    <a:pt x="342" y="114"/>
                    <a:pt x="335" y="141"/>
                  </a:cubicBezTo>
                  <a:cubicBezTo>
                    <a:pt x="316" y="154"/>
                    <a:pt x="282" y="169"/>
                    <a:pt x="252" y="169"/>
                  </a:cubicBezTo>
                  <a:cubicBezTo>
                    <a:pt x="219" y="169"/>
                    <a:pt x="205" y="155"/>
                    <a:pt x="199" y="147"/>
                  </a:cubicBezTo>
                  <a:cubicBezTo>
                    <a:pt x="282" y="91"/>
                    <a:pt x="325" y="59"/>
                    <a:pt x="320" y="34"/>
                  </a:cubicBezTo>
                  <a:cubicBezTo>
                    <a:pt x="315" y="11"/>
                    <a:pt x="281" y="0"/>
                    <a:pt x="251" y="0"/>
                  </a:cubicBezTo>
                  <a:cubicBezTo>
                    <a:pt x="219" y="0"/>
                    <a:pt x="198" y="13"/>
                    <a:pt x="188" y="24"/>
                  </a:cubicBezTo>
                  <a:cubicBezTo>
                    <a:pt x="172" y="41"/>
                    <a:pt x="164" y="66"/>
                    <a:pt x="165" y="98"/>
                  </a:cubicBezTo>
                  <a:cubicBezTo>
                    <a:pt x="165" y="112"/>
                    <a:pt x="168" y="127"/>
                    <a:pt x="173" y="140"/>
                  </a:cubicBezTo>
                  <a:cubicBezTo>
                    <a:pt x="160" y="148"/>
                    <a:pt x="125" y="169"/>
                    <a:pt x="85" y="169"/>
                  </a:cubicBezTo>
                  <a:cubicBezTo>
                    <a:pt x="38" y="169"/>
                    <a:pt x="19" y="132"/>
                    <a:pt x="19" y="95"/>
                  </a:cubicBezTo>
                  <a:cubicBezTo>
                    <a:pt x="19" y="59"/>
                    <a:pt x="37" y="21"/>
                    <a:pt x="85" y="21"/>
                  </a:cubicBezTo>
                  <a:cubicBezTo>
                    <a:pt x="113" y="21"/>
                    <a:pt x="140" y="32"/>
                    <a:pt x="150" y="37"/>
                  </a:cubicBezTo>
                  <a:cubicBezTo>
                    <a:pt x="148" y="13"/>
                    <a:pt x="148" y="13"/>
                    <a:pt x="148" y="13"/>
                  </a:cubicBezTo>
                  <a:cubicBezTo>
                    <a:pt x="130" y="6"/>
                    <a:pt x="107" y="0"/>
                    <a:pt x="87" y="0"/>
                  </a:cubicBezTo>
                  <a:cubicBezTo>
                    <a:pt x="7" y="0"/>
                    <a:pt x="0" y="67"/>
                    <a:pt x="0" y="95"/>
                  </a:cubicBezTo>
                  <a:cubicBezTo>
                    <a:pt x="0" y="122"/>
                    <a:pt x="7" y="190"/>
                    <a:pt x="86" y="190"/>
                  </a:cubicBezTo>
                  <a:cubicBezTo>
                    <a:pt x="134" y="190"/>
                    <a:pt x="175" y="164"/>
                    <a:pt x="182" y="159"/>
                  </a:cubicBezTo>
                  <a:cubicBezTo>
                    <a:pt x="187" y="168"/>
                    <a:pt x="208" y="190"/>
                    <a:pt x="251" y="190"/>
                  </a:cubicBezTo>
                  <a:cubicBezTo>
                    <a:pt x="286" y="190"/>
                    <a:pt x="325" y="173"/>
                    <a:pt x="338" y="164"/>
                  </a:cubicBezTo>
                  <a:cubicBezTo>
                    <a:pt x="346" y="175"/>
                    <a:pt x="362" y="190"/>
                    <a:pt x="411" y="190"/>
                  </a:cubicBezTo>
                  <a:cubicBezTo>
                    <a:pt x="444" y="190"/>
                    <a:pt x="464" y="179"/>
                    <a:pt x="477" y="163"/>
                  </a:cubicBezTo>
                  <a:cubicBezTo>
                    <a:pt x="477" y="171"/>
                    <a:pt x="478" y="179"/>
                    <a:pt x="478" y="185"/>
                  </a:cubicBezTo>
                  <a:cubicBezTo>
                    <a:pt x="498" y="189"/>
                    <a:pt x="498" y="189"/>
                    <a:pt x="498" y="189"/>
                  </a:cubicBezTo>
                  <a:cubicBezTo>
                    <a:pt x="497" y="168"/>
                    <a:pt x="498" y="97"/>
                    <a:pt x="498" y="96"/>
                  </a:cubicBezTo>
                  <a:moveTo>
                    <a:pt x="184" y="107"/>
                  </a:moveTo>
                  <a:cubicBezTo>
                    <a:pt x="184" y="107"/>
                    <a:pt x="178" y="65"/>
                    <a:pt x="201" y="39"/>
                  </a:cubicBezTo>
                  <a:cubicBezTo>
                    <a:pt x="212" y="26"/>
                    <a:pt x="229" y="19"/>
                    <a:pt x="251" y="19"/>
                  </a:cubicBezTo>
                  <a:cubicBezTo>
                    <a:pt x="275" y="19"/>
                    <a:pt x="295" y="28"/>
                    <a:pt x="297" y="37"/>
                  </a:cubicBezTo>
                  <a:cubicBezTo>
                    <a:pt x="299" y="44"/>
                    <a:pt x="292" y="53"/>
                    <a:pt x="261" y="78"/>
                  </a:cubicBezTo>
                  <a:cubicBezTo>
                    <a:pt x="261" y="78"/>
                    <a:pt x="230" y="105"/>
                    <a:pt x="190" y="128"/>
                  </a:cubicBezTo>
                  <a:cubicBezTo>
                    <a:pt x="187" y="122"/>
                    <a:pt x="185" y="115"/>
                    <a:pt x="184" y="107"/>
                  </a:cubicBezTo>
                  <a:moveTo>
                    <a:pt x="462" y="151"/>
                  </a:moveTo>
                  <a:cubicBezTo>
                    <a:pt x="450" y="164"/>
                    <a:pt x="433" y="170"/>
                    <a:pt x="411" y="170"/>
                  </a:cubicBezTo>
                  <a:cubicBezTo>
                    <a:pt x="361" y="170"/>
                    <a:pt x="356" y="151"/>
                    <a:pt x="356" y="151"/>
                  </a:cubicBezTo>
                  <a:cubicBezTo>
                    <a:pt x="350" y="140"/>
                    <a:pt x="367" y="116"/>
                    <a:pt x="472" y="60"/>
                  </a:cubicBezTo>
                  <a:cubicBezTo>
                    <a:pt x="475" y="67"/>
                    <a:pt x="477" y="75"/>
                    <a:pt x="479" y="83"/>
                  </a:cubicBezTo>
                  <a:cubicBezTo>
                    <a:pt x="479" y="83"/>
                    <a:pt x="484" y="125"/>
                    <a:pt x="462" y="151"/>
                  </a:cubicBezTo>
                </a:path>
              </a:pathLst>
            </a:custGeom>
            <a:solidFill>
              <a:schemeClr val="tx2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2" name="Rectangle 16"/>
            <p:cNvSpPr>
              <a:spLocks noChangeArrowheads="1"/>
            </p:cNvSpPr>
            <p:nvPr/>
          </p:nvSpPr>
          <p:spPr bwMode="auto">
            <a:xfrm>
              <a:off x="526" y="4057"/>
              <a:ext cx="174" cy="8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3" name="Rectangle 17"/>
            <p:cNvSpPr>
              <a:spLocks noChangeArrowheads="1"/>
            </p:cNvSpPr>
            <p:nvPr/>
          </p:nvSpPr>
          <p:spPr bwMode="auto">
            <a:xfrm>
              <a:off x="526" y="4057"/>
              <a:ext cx="174" cy="8"/>
            </a:xfrm>
            <a:prstGeom prst="rect">
              <a:avLst/>
            </a:prstGeom>
            <a:solidFill>
              <a:schemeClr val="tx2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</p:grpSp>
      <p:sp>
        <p:nvSpPr>
          <p:cNvPr id="24" name="Espace réservé du titre 1"/>
          <p:cNvSpPr>
            <a:spLocks noGrp="1"/>
          </p:cNvSpPr>
          <p:nvPr>
            <p:ph type="title"/>
          </p:nvPr>
        </p:nvSpPr>
        <p:spPr bwMode="auto">
          <a:xfrm>
            <a:off x="731838" y="314036"/>
            <a:ext cx="10728325" cy="871826"/>
          </a:xfrm>
          <a:prstGeom prst="rect">
            <a:avLst/>
          </a:prstGeom>
        </p:spPr>
        <p:txBody>
          <a:bodyPr vert="horz" lIns="0" tIns="45720" rIns="91440" bIns="45720" rtlCol="0" anchor="t">
            <a:norm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  <p:pic>
        <p:nvPicPr>
          <p:cNvPr id="12" name="Image 11"/>
          <p:cNvPicPr>
            <a:picLocks noChangeAspect="1"/>
          </p:cNvPicPr>
          <p:nvPr/>
        </p:nvPicPr>
        <p:blipFill>
          <a:blip r:embed="rId2"/>
          <a:srcRect t="3666" r="82853" b="2802"/>
          <a:stretch/>
        </p:blipFill>
        <p:spPr bwMode="auto">
          <a:xfrm>
            <a:off x="11647943" y="-1"/>
            <a:ext cx="544056" cy="6858001"/>
          </a:xfrm>
          <a:prstGeom prst="rect">
            <a:avLst/>
          </a:prstGeom>
        </p:spPr>
      </p:pic>
      <p:sp>
        <p:nvSpPr>
          <p:cNvPr id="14" name="Espace réservé de la date 1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28/10/2022</a:t>
            </a:r>
          </a:p>
        </p:txBody>
      </p:sp>
      <p:sp>
        <p:nvSpPr>
          <p:cNvPr id="15" name="Espace réservé du pied de page 1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Exemple de pied de page (A modifier dans l'onglet "Insertion"/"En-tête/Pied"</a:t>
            </a:r>
          </a:p>
        </p:txBody>
      </p:sp>
      <p:sp>
        <p:nvSpPr>
          <p:cNvPr id="25" name="Espace réservé du numéro de diapositive 24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Sommaire light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 hasCustomPrompt="1"/>
          </p:nvPr>
        </p:nvSpPr>
        <p:spPr bwMode="auto">
          <a:xfrm>
            <a:off x="727076" y="1765299"/>
            <a:ext cx="8659812" cy="4148139"/>
          </a:xfrm>
        </p:spPr>
        <p:txBody>
          <a:bodyPr lIns="0" numCol="2" spcCol="360000"/>
          <a:lstStyle>
            <a:lvl1pPr marL="358775" indent="-358775">
              <a:spcBef>
                <a:spcPts val="1800"/>
              </a:spcBef>
              <a:buClr>
                <a:schemeClr val="tx2"/>
              </a:buClr>
              <a:buSzPct val="100000"/>
              <a:buFont typeface="+mj-lt"/>
              <a:buAutoNum type="arabicPeriod"/>
              <a:defRPr>
                <a:solidFill>
                  <a:schemeClr val="tx1"/>
                </a:solidFill>
                <a:latin typeface="+mj-lt"/>
              </a:defRPr>
            </a:lvl1pPr>
            <a:lvl2pPr marL="358775" indent="0">
              <a:buFontTx/>
              <a:buNone/>
              <a:defRPr sz="1400">
                <a:solidFill>
                  <a:schemeClr val="tx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</p:txBody>
      </p:sp>
      <p:sp>
        <p:nvSpPr>
          <p:cNvPr id="7" name="ZoneTexte 6"/>
          <p:cNvSpPr txBox="1"/>
          <p:nvPr/>
        </p:nvSpPr>
        <p:spPr bwMode="auto">
          <a:xfrm>
            <a:off x="-101600" y="-276999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Sommaire light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2" name="ZoneTexte 1"/>
          <p:cNvSpPr txBox="1"/>
          <p:nvPr/>
        </p:nvSpPr>
        <p:spPr bwMode="auto">
          <a:xfrm>
            <a:off x="-101600" y="6858000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:Ce sommaire est sur deux colonnes, pour passer sur une colonne : Clic droit sur la zone de texte + « Format de la forme » / « Options de texte » / « Colonnes » = 1 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14" name="Espace réservé du titre 1"/>
          <p:cNvSpPr>
            <a:spLocks noGrp="1"/>
          </p:cNvSpPr>
          <p:nvPr>
            <p:ph type="title"/>
          </p:nvPr>
        </p:nvSpPr>
        <p:spPr bwMode="auto">
          <a:xfrm>
            <a:off x="727076" y="314036"/>
            <a:ext cx="10733087" cy="871826"/>
          </a:xfrm>
          <a:prstGeom prst="rect">
            <a:avLst/>
          </a:prstGeom>
        </p:spPr>
        <p:txBody>
          <a:bodyPr vert="horz" lIns="0" tIns="45720" rIns="91440" bIns="45720" rtlCol="0" anchor="t">
            <a:normAutofit/>
          </a:bodyPr>
          <a:lstStyle/>
          <a:p>
            <a:pPr>
              <a:defRPr/>
            </a:pPr>
            <a:r>
              <a:rPr lang="fr-FR"/>
              <a:t>Modifiez le style du titre</a:t>
            </a:r>
          </a:p>
        </p:txBody>
      </p:sp>
      <p:pic>
        <p:nvPicPr>
          <p:cNvPr id="11" name="Image 10"/>
          <p:cNvPicPr>
            <a:picLocks noChangeAspect="1"/>
          </p:cNvPicPr>
          <p:nvPr/>
        </p:nvPicPr>
        <p:blipFill>
          <a:blip r:embed="rId2"/>
          <a:srcRect t="3666" r="82842" b="2802"/>
          <a:stretch/>
        </p:blipFill>
        <p:spPr bwMode="auto">
          <a:xfrm>
            <a:off x="11647943" y="0"/>
            <a:ext cx="544056" cy="6858000"/>
          </a:xfrm>
          <a:prstGeom prst="rect">
            <a:avLst/>
          </a:prstGeom>
        </p:spPr>
      </p:pic>
      <p:sp>
        <p:nvSpPr>
          <p:cNvPr id="12" name="Espace réservé de la date 11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28/10/2022</a:t>
            </a:r>
          </a:p>
        </p:txBody>
      </p:sp>
      <p:sp>
        <p:nvSpPr>
          <p:cNvPr id="15" name="Espace réservé du pied de page 1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</a:p>
        </p:txBody>
      </p:sp>
      <p:sp>
        <p:nvSpPr>
          <p:cNvPr id="16" name="Espace réservé du numéro de diapositive 1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pic>
        <p:nvPicPr>
          <p:cNvPr id="10" name="Image 9">
            <a:extLst>
              <a:ext uri="{FF2B5EF4-FFF2-40B4-BE49-F238E27FC236}">
                <a16:creationId xmlns:a16="http://schemas.microsoft.com/office/drawing/2014/main" id="{8F2E0F63-7760-4B7E-A77A-7DA1425CB705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685800" y="6343650"/>
            <a:ext cx="365126" cy="36512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Titre de section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auto">
          <a:xfrm>
            <a:off x="0" y="0"/>
            <a:ext cx="121920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/>
          </a:p>
        </p:txBody>
      </p:sp>
      <p:sp>
        <p:nvSpPr>
          <p:cNvPr id="2" name="Titre 1"/>
          <p:cNvSpPr>
            <a:spLocks noGrp="1"/>
          </p:cNvSpPr>
          <p:nvPr>
            <p:ph type="title" hasCustomPrompt="1"/>
          </p:nvPr>
        </p:nvSpPr>
        <p:spPr bwMode="auto">
          <a:xfrm>
            <a:off x="3771900" y="2171700"/>
            <a:ext cx="7688263" cy="2390775"/>
          </a:xfrm>
        </p:spPr>
        <p:txBody>
          <a:bodyPr anchor="b">
            <a:normAutofit/>
          </a:bodyPr>
          <a:lstStyle>
            <a:lvl1pPr>
              <a:defRPr sz="5400"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Titre de la partie</a:t>
            </a:r>
            <a:endParaRPr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 bwMode="auto">
          <a:xfrm>
            <a:off x="3771900" y="4702628"/>
            <a:ext cx="7688263" cy="1387021"/>
          </a:xfrm>
        </p:spPr>
        <p:txBody>
          <a:bodyPr/>
          <a:lstStyle>
            <a:lvl1pPr marL="0" indent="0">
              <a:buNone/>
              <a:defRPr sz="2400">
                <a:solidFill>
                  <a:schemeClr val="bg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24" name="Espace réservé du texte 2"/>
          <p:cNvSpPr>
            <a:spLocks noGrp="1"/>
          </p:cNvSpPr>
          <p:nvPr>
            <p:ph type="body" idx="13" hasCustomPrompt="1"/>
          </p:nvPr>
        </p:nvSpPr>
        <p:spPr bwMode="auto">
          <a:xfrm>
            <a:off x="522287" y="2159000"/>
            <a:ext cx="2546350" cy="2673350"/>
          </a:xfrm>
        </p:spPr>
        <p:txBody>
          <a:bodyPr anchor="b">
            <a:noAutofit/>
          </a:bodyPr>
          <a:lstStyle>
            <a:lvl1pPr marL="0" indent="0" algn="r">
              <a:buNone/>
              <a:defRPr sz="13500">
                <a:solidFill>
                  <a:schemeClr val="bg1"/>
                </a:solidFill>
                <a:latin typeface="+mj-lt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>
              <a:defRPr/>
            </a:pPr>
            <a:r>
              <a:rPr lang="fr-FR"/>
              <a:t>0</a:t>
            </a:r>
            <a:endParaRPr/>
          </a:p>
        </p:txBody>
      </p:sp>
      <p:sp>
        <p:nvSpPr>
          <p:cNvPr id="25" name="Rectangle 24"/>
          <p:cNvSpPr/>
          <p:nvPr/>
        </p:nvSpPr>
        <p:spPr bwMode="auto">
          <a:xfrm>
            <a:off x="3151189" y="3987800"/>
            <a:ext cx="349250" cy="34925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/>
          </a:p>
        </p:txBody>
      </p:sp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Titre de section</a:t>
            </a:r>
            <a:endParaRPr/>
          </a:p>
        </p:txBody>
      </p:sp>
      <p:pic>
        <p:nvPicPr>
          <p:cNvPr id="26" name="PATTERN 14"/>
          <p:cNvPicPr>
            <a:picLocks noChangeAspect="1"/>
          </p:cNvPicPr>
          <p:nvPr/>
        </p:nvPicPr>
        <p:blipFill>
          <a:blip r:embed="rId2"/>
          <a:srcRect l="1642" t="81597" r="4284" b="-1066"/>
          <a:stretch/>
        </p:blipFill>
        <p:spPr bwMode="auto">
          <a:xfrm>
            <a:off x="0" y="0"/>
            <a:ext cx="12192001" cy="591852"/>
          </a:xfrm>
          <a:prstGeom prst="rect">
            <a:avLst/>
          </a:prstGeom>
        </p:spPr>
      </p:pic>
      <p:grpSp>
        <p:nvGrpSpPr>
          <p:cNvPr id="27" name="Group 12"/>
          <p:cNvGrpSpPr>
            <a:grpSpLocks noChangeAspect="1"/>
          </p:cNvGrpSpPr>
          <p:nvPr/>
        </p:nvGrpSpPr>
        <p:grpSpPr bwMode="auto">
          <a:xfrm>
            <a:off x="266859" y="6343650"/>
            <a:ext cx="316707" cy="316707"/>
            <a:chOff x="461" y="3861"/>
            <a:chExt cx="304" cy="304"/>
          </a:xfrm>
        </p:grpSpPr>
        <p:sp>
          <p:nvSpPr>
            <p:cNvPr id="28" name="AutoShape 11"/>
            <p:cNvSpPr>
              <a:spLocks noChangeAspect="1" noChangeArrowheads="1" noTextEdit="1"/>
            </p:cNvSpPr>
            <p:nvPr/>
          </p:nvSpPr>
          <p:spPr bwMode="auto">
            <a:xfrm>
              <a:off x="461" y="3861"/>
              <a:ext cx="304" cy="304"/>
            </a:xfrm>
            <a:prstGeom prst="rect">
              <a:avLst/>
            </a:prstGeom>
            <a:noFill/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30" name="Rectangle 13"/>
            <p:cNvSpPr>
              <a:spLocks noChangeArrowheads="1"/>
            </p:cNvSpPr>
            <p:nvPr/>
          </p:nvSpPr>
          <p:spPr bwMode="auto">
            <a:xfrm>
              <a:off x="461" y="3861"/>
              <a:ext cx="304" cy="304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31" name="Rectangle 14"/>
            <p:cNvSpPr>
              <a:spLocks noChangeArrowheads="1"/>
            </p:cNvSpPr>
            <p:nvPr/>
          </p:nvSpPr>
          <p:spPr bwMode="auto">
            <a:xfrm>
              <a:off x="461" y="3861"/>
              <a:ext cx="304" cy="304"/>
            </a:xfrm>
            <a:prstGeom prst="rect">
              <a:avLst/>
            </a:prstGeom>
            <a:noFill/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33" name="Freeform 15"/>
            <p:cNvSpPr>
              <a:spLocks noEditPoints="1"/>
            </p:cNvSpPr>
            <p:nvPr/>
          </p:nvSpPr>
          <p:spPr bwMode="auto">
            <a:xfrm>
              <a:off x="518" y="3962"/>
              <a:ext cx="189" cy="72"/>
            </a:xfrm>
            <a:custGeom>
              <a:avLst/>
              <a:gdLst>
                <a:gd name="T0" fmla="*/ 498 w 498"/>
                <a:gd name="T1" fmla="*/ 96 h 190"/>
                <a:gd name="T2" fmla="*/ 415 w 498"/>
                <a:gd name="T3" fmla="*/ 0 h 190"/>
                <a:gd name="T4" fmla="*/ 350 w 498"/>
                <a:gd name="T5" fmla="*/ 13 h 190"/>
                <a:gd name="T6" fmla="*/ 348 w 498"/>
                <a:gd name="T7" fmla="*/ 37 h 190"/>
                <a:gd name="T8" fmla="*/ 413 w 498"/>
                <a:gd name="T9" fmla="*/ 21 h 190"/>
                <a:gd name="T10" fmla="*/ 463 w 498"/>
                <a:gd name="T11" fmla="*/ 43 h 190"/>
                <a:gd name="T12" fmla="*/ 335 w 498"/>
                <a:gd name="T13" fmla="*/ 141 h 190"/>
                <a:gd name="T14" fmla="*/ 252 w 498"/>
                <a:gd name="T15" fmla="*/ 169 h 190"/>
                <a:gd name="T16" fmla="*/ 199 w 498"/>
                <a:gd name="T17" fmla="*/ 147 h 190"/>
                <a:gd name="T18" fmla="*/ 320 w 498"/>
                <a:gd name="T19" fmla="*/ 34 h 190"/>
                <a:gd name="T20" fmla="*/ 251 w 498"/>
                <a:gd name="T21" fmla="*/ 0 h 190"/>
                <a:gd name="T22" fmla="*/ 188 w 498"/>
                <a:gd name="T23" fmla="*/ 24 h 190"/>
                <a:gd name="T24" fmla="*/ 165 w 498"/>
                <a:gd name="T25" fmla="*/ 98 h 190"/>
                <a:gd name="T26" fmla="*/ 173 w 498"/>
                <a:gd name="T27" fmla="*/ 140 h 190"/>
                <a:gd name="T28" fmla="*/ 85 w 498"/>
                <a:gd name="T29" fmla="*/ 169 h 190"/>
                <a:gd name="T30" fmla="*/ 19 w 498"/>
                <a:gd name="T31" fmla="*/ 95 h 190"/>
                <a:gd name="T32" fmla="*/ 85 w 498"/>
                <a:gd name="T33" fmla="*/ 21 h 190"/>
                <a:gd name="T34" fmla="*/ 150 w 498"/>
                <a:gd name="T35" fmla="*/ 37 h 190"/>
                <a:gd name="T36" fmla="*/ 148 w 498"/>
                <a:gd name="T37" fmla="*/ 13 h 190"/>
                <a:gd name="T38" fmla="*/ 87 w 498"/>
                <a:gd name="T39" fmla="*/ 0 h 190"/>
                <a:gd name="T40" fmla="*/ 0 w 498"/>
                <a:gd name="T41" fmla="*/ 95 h 190"/>
                <a:gd name="T42" fmla="*/ 86 w 498"/>
                <a:gd name="T43" fmla="*/ 190 h 190"/>
                <a:gd name="T44" fmla="*/ 182 w 498"/>
                <a:gd name="T45" fmla="*/ 159 h 190"/>
                <a:gd name="T46" fmla="*/ 251 w 498"/>
                <a:gd name="T47" fmla="*/ 190 h 190"/>
                <a:gd name="T48" fmla="*/ 338 w 498"/>
                <a:gd name="T49" fmla="*/ 164 h 190"/>
                <a:gd name="T50" fmla="*/ 411 w 498"/>
                <a:gd name="T51" fmla="*/ 190 h 190"/>
                <a:gd name="T52" fmla="*/ 477 w 498"/>
                <a:gd name="T53" fmla="*/ 163 h 190"/>
                <a:gd name="T54" fmla="*/ 478 w 498"/>
                <a:gd name="T55" fmla="*/ 185 h 190"/>
                <a:gd name="T56" fmla="*/ 498 w 498"/>
                <a:gd name="T57" fmla="*/ 189 h 190"/>
                <a:gd name="T58" fmla="*/ 498 w 498"/>
                <a:gd name="T59" fmla="*/ 96 h 190"/>
                <a:gd name="T60" fmla="*/ 184 w 498"/>
                <a:gd name="T61" fmla="*/ 107 h 190"/>
                <a:gd name="T62" fmla="*/ 201 w 498"/>
                <a:gd name="T63" fmla="*/ 39 h 190"/>
                <a:gd name="T64" fmla="*/ 251 w 498"/>
                <a:gd name="T65" fmla="*/ 19 h 190"/>
                <a:gd name="T66" fmla="*/ 297 w 498"/>
                <a:gd name="T67" fmla="*/ 37 h 190"/>
                <a:gd name="T68" fmla="*/ 261 w 498"/>
                <a:gd name="T69" fmla="*/ 78 h 190"/>
                <a:gd name="T70" fmla="*/ 190 w 498"/>
                <a:gd name="T71" fmla="*/ 128 h 190"/>
                <a:gd name="T72" fmla="*/ 184 w 498"/>
                <a:gd name="T73" fmla="*/ 107 h 190"/>
                <a:gd name="T74" fmla="*/ 462 w 498"/>
                <a:gd name="T75" fmla="*/ 151 h 190"/>
                <a:gd name="T76" fmla="*/ 411 w 498"/>
                <a:gd name="T77" fmla="*/ 170 h 190"/>
                <a:gd name="T78" fmla="*/ 356 w 498"/>
                <a:gd name="T79" fmla="*/ 151 h 190"/>
                <a:gd name="T80" fmla="*/ 472 w 498"/>
                <a:gd name="T81" fmla="*/ 60 h 190"/>
                <a:gd name="T82" fmla="*/ 479 w 498"/>
                <a:gd name="T83" fmla="*/ 83 h 190"/>
                <a:gd name="T84" fmla="*/ 462 w 498"/>
                <a:gd name="T85" fmla="*/ 151 h 19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</a:cxnLst>
              <a:rect l="0" t="0" r="r" b="b"/>
              <a:pathLst>
                <a:path w="498" h="190" extrusionOk="0">
                  <a:moveTo>
                    <a:pt x="498" y="96"/>
                  </a:moveTo>
                  <a:cubicBezTo>
                    <a:pt x="498" y="6"/>
                    <a:pt x="430" y="0"/>
                    <a:pt x="415" y="0"/>
                  </a:cubicBezTo>
                  <a:cubicBezTo>
                    <a:pt x="393" y="0"/>
                    <a:pt x="372" y="4"/>
                    <a:pt x="350" y="13"/>
                  </a:cubicBezTo>
                  <a:cubicBezTo>
                    <a:pt x="348" y="37"/>
                    <a:pt x="348" y="37"/>
                    <a:pt x="348" y="37"/>
                  </a:cubicBezTo>
                  <a:cubicBezTo>
                    <a:pt x="357" y="33"/>
                    <a:pt x="385" y="21"/>
                    <a:pt x="413" y="21"/>
                  </a:cubicBezTo>
                  <a:cubicBezTo>
                    <a:pt x="435" y="21"/>
                    <a:pt x="452" y="28"/>
                    <a:pt x="463" y="43"/>
                  </a:cubicBezTo>
                  <a:cubicBezTo>
                    <a:pt x="387" y="82"/>
                    <a:pt x="342" y="114"/>
                    <a:pt x="335" y="141"/>
                  </a:cubicBezTo>
                  <a:cubicBezTo>
                    <a:pt x="316" y="154"/>
                    <a:pt x="282" y="169"/>
                    <a:pt x="252" y="169"/>
                  </a:cubicBezTo>
                  <a:cubicBezTo>
                    <a:pt x="219" y="169"/>
                    <a:pt x="205" y="155"/>
                    <a:pt x="199" y="147"/>
                  </a:cubicBezTo>
                  <a:cubicBezTo>
                    <a:pt x="282" y="91"/>
                    <a:pt x="325" y="59"/>
                    <a:pt x="320" y="34"/>
                  </a:cubicBezTo>
                  <a:cubicBezTo>
                    <a:pt x="315" y="11"/>
                    <a:pt x="281" y="0"/>
                    <a:pt x="251" y="0"/>
                  </a:cubicBezTo>
                  <a:cubicBezTo>
                    <a:pt x="219" y="0"/>
                    <a:pt x="198" y="13"/>
                    <a:pt x="188" y="24"/>
                  </a:cubicBezTo>
                  <a:cubicBezTo>
                    <a:pt x="172" y="41"/>
                    <a:pt x="164" y="66"/>
                    <a:pt x="165" y="98"/>
                  </a:cubicBezTo>
                  <a:cubicBezTo>
                    <a:pt x="165" y="112"/>
                    <a:pt x="168" y="127"/>
                    <a:pt x="173" y="140"/>
                  </a:cubicBezTo>
                  <a:cubicBezTo>
                    <a:pt x="160" y="148"/>
                    <a:pt x="125" y="169"/>
                    <a:pt x="85" y="169"/>
                  </a:cubicBezTo>
                  <a:cubicBezTo>
                    <a:pt x="38" y="169"/>
                    <a:pt x="19" y="132"/>
                    <a:pt x="19" y="95"/>
                  </a:cubicBezTo>
                  <a:cubicBezTo>
                    <a:pt x="19" y="59"/>
                    <a:pt x="37" y="21"/>
                    <a:pt x="85" y="21"/>
                  </a:cubicBezTo>
                  <a:cubicBezTo>
                    <a:pt x="113" y="21"/>
                    <a:pt x="140" y="32"/>
                    <a:pt x="150" y="37"/>
                  </a:cubicBezTo>
                  <a:cubicBezTo>
                    <a:pt x="148" y="13"/>
                    <a:pt x="148" y="13"/>
                    <a:pt x="148" y="13"/>
                  </a:cubicBezTo>
                  <a:cubicBezTo>
                    <a:pt x="130" y="6"/>
                    <a:pt x="107" y="0"/>
                    <a:pt x="87" y="0"/>
                  </a:cubicBezTo>
                  <a:cubicBezTo>
                    <a:pt x="7" y="0"/>
                    <a:pt x="0" y="67"/>
                    <a:pt x="0" y="95"/>
                  </a:cubicBezTo>
                  <a:cubicBezTo>
                    <a:pt x="0" y="122"/>
                    <a:pt x="7" y="190"/>
                    <a:pt x="86" y="190"/>
                  </a:cubicBezTo>
                  <a:cubicBezTo>
                    <a:pt x="134" y="190"/>
                    <a:pt x="175" y="164"/>
                    <a:pt x="182" y="159"/>
                  </a:cubicBezTo>
                  <a:cubicBezTo>
                    <a:pt x="187" y="168"/>
                    <a:pt x="208" y="190"/>
                    <a:pt x="251" y="190"/>
                  </a:cubicBezTo>
                  <a:cubicBezTo>
                    <a:pt x="286" y="190"/>
                    <a:pt x="325" y="173"/>
                    <a:pt x="338" y="164"/>
                  </a:cubicBezTo>
                  <a:cubicBezTo>
                    <a:pt x="346" y="175"/>
                    <a:pt x="362" y="190"/>
                    <a:pt x="411" y="190"/>
                  </a:cubicBezTo>
                  <a:cubicBezTo>
                    <a:pt x="444" y="190"/>
                    <a:pt x="464" y="179"/>
                    <a:pt x="477" y="163"/>
                  </a:cubicBezTo>
                  <a:cubicBezTo>
                    <a:pt x="477" y="171"/>
                    <a:pt x="478" y="179"/>
                    <a:pt x="478" y="185"/>
                  </a:cubicBezTo>
                  <a:cubicBezTo>
                    <a:pt x="498" y="189"/>
                    <a:pt x="498" y="189"/>
                    <a:pt x="498" y="189"/>
                  </a:cubicBezTo>
                  <a:cubicBezTo>
                    <a:pt x="497" y="168"/>
                    <a:pt x="498" y="97"/>
                    <a:pt x="498" y="96"/>
                  </a:cubicBezTo>
                  <a:moveTo>
                    <a:pt x="184" y="107"/>
                  </a:moveTo>
                  <a:cubicBezTo>
                    <a:pt x="184" y="107"/>
                    <a:pt x="178" y="65"/>
                    <a:pt x="201" y="39"/>
                  </a:cubicBezTo>
                  <a:cubicBezTo>
                    <a:pt x="212" y="26"/>
                    <a:pt x="229" y="19"/>
                    <a:pt x="251" y="19"/>
                  </a:cubicBezTo>
                  <a:cubicBezTo>
                    <a:pt x="275" y="19"/>
                    <a:pt x="295" y="28"/>
                    <a:pt x="297" y="37"/>
                  </a:cubicBezTo>
                  <a:cubicBezTo>
                    <a:pt x="299" y="44"/>
                    <a:pt x="292" y="53"/>
                    <a:pt x="261" y="78"/>
                  </a:cubicBezTo>
                  <a:cubicBezTo>
                    <a:pt x="261" y="78"/>
                    <a:pt x="230" y="105"/>
                    <a:pt x="190" y="128"/>
                  </a:cubicBezTo>
                  <a:cubicBezTo>
                    <a:pt x="187" y="122"/>
                    <a:pt x="185" y="115"/>
                    <a:pt x="184" y="107"/>
                  </a:cubicBezTo>
                  <a:moveTo>
                    <a:pt x="462" y="151"/>
                  </a:moveTo>
                  <a:cubicBezTo>
                    <a:pt x="450" y="164"/>
                    <a:pt x="433" y="170"/>
                    <a:pt x="411" y="170"/>
                  </a:cubicBezTo>
                  <a:cubicBezTo>
                    <a:pt x="361" y="170"/>
                    <a:pt x="356" y="151"/>
                    <a:pt x="356" y="151"/>
                  </a:cubicBezTo>
                  <a:cubicBezTo>
                    <a:pt x="350" y="140"/>
                    <a:pt x="367" y="116"/>
                    <a:pt x="472" y="60"/>
                  </a:cubicBezTo>
                  <a:cubicBezTo>
                    <a:pt x="475" y="67"/>
                    <a:pt x="477" y="75"/>
                    <a:pt x="479" y="83"/>
                  </a:cubicBezTo>
                  <a:cubicBezTo>
                    <a:pt x="479" y="83"/>
                    <a:pt x="484" y="125"/>
                    <a:pt x="462" y="151"/>
                  </a:cubicBezTo>
                </a:path>
              </a:pathLst>
            </a:custGeom>
            <a:solidFill>
              <a:schemeClr val="tx2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34" name="Rectangle 16"/>
            <p:cNvSpPr>
              <a:spLocks noChangeArrowheads="1"/>
            </p:cNvSpPr>
            <p:nvPr/>
          </p:nvSpPr>
          <p:spPr bwMode="auto">
            <a:xfrm>
              <a:off x="526" y="4057"/>
              <a:ext cx="174" cy="8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35" name="Rectangle 17"/>
            <p:cNvSpPr>
              <a:spLocks noChangeArrowheads="1"/>
            </p:cNvSpPr>
            <p:nvPr/>
          </p:nvSpPr>
          <p:spPr bwMode="auto">
            <a:xfrm>
              <a:off x="526" y="4057"/>
              <a:ext cx="174" cy="8"/>
            </a:xfrm>
            <a:prstGeom prst="rect">
              <a:avLst/>
            </a:prstGeom>
            <a:solidFill>
              <a:schemeClr val="tx2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</p:grp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Titre de section light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auto">
          <a:xfrm>
            <a:off x="5675086" y="0"/>
            <a:ext cx="6516913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/>
          </a:p>
        </p:txBody>
      </p:sp>
      <p:sp>
        <p:nvSpPr>
          <p:cNvPr id="25" name="Rectangle 24"/>
          <p:cNvSpPr/>
          <p:nvPr/>
        </p:nvSpPr>
        <p:spPr bwMode="auto">
          <a:xfrm>
            <a:off x="3151189" y="3987800"/>
            <a:ext cx="349250" cy="34925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>
              <a:solidFill>
                <a:schemeClr val="tx2"/>
              </a:solidFill>
            </a:endParaRPr>
          </a:p>
        </p:txBody>
      </p:sp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Titre de section light</a:t>
            </a:r>
            <a:endParaRPr/>
          </a:p>
        </p:txBody>
      </p:sp>
      <p:pic>
        <p:nvPicPr>
          <p:cNvPr id="8" name="PATTERN 14"/>
          <p:cNvPicPr>
            <a:picLocks noChangeAspect="1"/>
          </p:cNvPicPr>
          <p:nvPr/>
        </p:nvPicPr>
        <p:blipFill>
          <a:blip r:embed="rId2"/>
          <a:srcRect l="3065" t="80145" r="2859" b="-12213"/>
          <a:stretch/>
        </p:blipFill>
        <p:spPr bwMode="auto">
          <a:xfrm>
            <a:off x="0" y="0"/>
            <a:ext cx="12192001" cy="974400"/>
          </a:xfrm>
          <a:prstGeom prst="rect">
            <a:avLst/>
          </a:prstGeom>
        </p:spPr>
      </p:pic>
      <p:sp>
        <p:nvSpPr>
          <p:cNvPr id="9" name="Espace réservé de la date 8"/>
          <p:cNvSpPr>
            <a:spLocks noGrp="1"/>
          </p:cNvSpPr>
          <p:nvPr>
            <p:ph type="dt" sz="half" idx="14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28/10/2022</a:t>
            </a:r>
          </a:p>
        </p:txBody>
      </p:sp>
      <p:sp>
        <p:nvSpPr>
          <p:cNvPr id="10" name="Espace réservé du pied de page 9"/>
          <p:cNvSpPr>
            <a:spLocks noGrp="1"/>
          </p:cNvSpPr>
          <p:nvPr>
            <p:ph type="ftr" sz="quarter" idx="15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</a:p>
        </p:txBody>
      </p:sp>
      <p:sp>
        <p:nvSpPr>
          <p:cNvPr id="11" name="Espace réservé du numéro de diapositive 10"/>
          <p:cNvSpPr>
            <a:spLocks noGrp="1"/>
          </p:cNvSpPr>
          <p:nvPr>
            <p:ph type="sldNum" sz="quarter" idx="16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4" name="Titre 1"/>
          <p:cNvSpPr>
            <a:spLocks noGrp="1"/>
          </p:cNvSpPr>
          <p:nvPr>
            <p:ph type="title" hasCustomPrompt="1"/>
          </p:nvPr>
        </p:nvSpPr>
        <p:spPr bwMode="auto">
          <a:xfrm>
            <a:off x="3771900" y="2171700"/>
            <a:ext cx="7688263" cy="2390775"/>
          </a:xfrm>
        </p:spPr>
        <p:txBody>
          <a:bodyPr anchor="b">
            <a:normAutofit/>
          </a:bodyPr>
          <a:lstStyle>
            <a:lvl1pPr>
              <a:defRPr sz="54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Titre de la partie</a:t>
            </a:r>
            <a:endParaRPr/>
          </a:p>
        </p:txBody>
      </p:sp>
      <p:sp>
        <p:nvSpPr>
          <p:cNvPr id="5" name="Espace réservé du texte 2"/>
          <p:cNvSpPr>
            <a:spLocks noGrp="1"/>
          </p:cNvSpPr>
          <p:nvPr>
            <p:ph type="body" idx="1"/>
          </p:nvPr>
        </p:nvSpPr>
        <p:spPr bwMode="auto">
          <a:xfrm>
            <a:off x="3771900" y="4702628"/>
            <a:ext cx="7688263" cy="1387021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6" name="Espace réservé du texte 2"/>
          <p:cNvSpPr>
            <a:spLocks noGrp="1"/>
          </p:cNvSpPr>
          <p:nvPr>
            <p:ph type="body" idx="13" hasCustomPrompt="1"/>
          </p:nvPr>
        </p:nvSpPr>
        <p:spPr bwMode="auto">
          <a:xfrm>
            <a:off x="522287" y="2159000"/>
            <a:ext cx="2546350" cy="2673350"/>
          </a:xfrm>
        </p:spPr>
        <p:txBody>
          <a:bodyPr anchor="b">
            <a:noAutofit/>
          </a:bodyPr>
          <a:lstStyle>
            <a:lvl1pPr marL="0" indent="0" algn="r">
              <a:buNone/>
              <a:defRPr sz="1350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>
              <a:defRPr/>
            </a:pPr>
            <a:r>
              <a:rPr lang="fr-FR"/>
              <a:t>0</a:t>
            </a:r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Titre de section Gris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auto">
          <a:xfrm>
            <a:off x="0" y="0"/>
            <a:ext cx="12192000" cy="6858000"/>
          </a:xfrm>
          <a:prstGeom prst="rect">
            <a:avLst/>
          </a:prstGeom>
          <a:solidFill>
            <a:srgbClr val="0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25" name="Rectangle 24"/>
          <p:cNvSpPr/>
          <p:nvPr/>
        </p:nvSpPr>
        <p:spPr bwMode="auto">
          <a:xfrm>
            <a:off x="3151189" y="3987800"/>
            <a:ext cx="349250" cy="34925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/>
          </a:p>
        </p:txBody>
      </p:sp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Titre de section Gris</a:t>
            </a:r>
            <a:endParaRPr/>
          </a:p>
        </p:txBody>
      </p:sp>
      <p:pic>
        <p:nvPicPr>
          <p:cNvPr id="14" name="Logo CEA"/>
          <p:cNvPicPr>
            <a:picLocks noChangeAspect="1"/>
          </p:cNvPicPr>
          <p:nvPr/>
        </p:nvPicPr>
        <p:blipFill>
          <a:blip r:embed="rId2"/>
          <a:stretch/>
        </p:blipFill>
        <p:spPr bwMode="auto">
          <a:xfrm>
            <a:off x="257897" y="6343650"/>
            <a:ext cx="365991" cy="365991"/>
          </a:xfrm>
          <a:prstGeom prst="rect">
            <a:avLst/>
          </a:prstGeom>
        </p:spPr>
      </p:pic>
      <p:pic>
        <p:nvPicPr>
          <p:cNvPr id="15" name="PATTERN 14"/>
          <p:cNvPicPr>
            <a:picLocks noChangeAspect="1"/>
          </p:cNvPicPr>
          <p:nvPr/>
        </p:nvPicPr>
        <p:blipFill>
          <a:blip r:embed="rId3"/>
          <a:srcRect l="1642" t="81597" r="4284" b="-1066"/>
          <a:stretch/>
        </p:blipFill>
        <p:spPr bwMode="auto">
          <a:xfrm>
            <a:off x="0" y="0"/>
            <a:ext cx="12192001" cy="591852"/>
          </a:xfrm>
          <a:prstGeom prst="rect">
            <a:avLst/>
          </a:prstGeom>
        </p:spPr>
      </p:pic>
      <p:sp>
        <p:nvSpPr>
          <p:cNvPr id="8" name="Titre 1"/>
          <p:cNvSpPr>
            <a:spLocks noGrp="1"/>
          </p:cNvSpPr>
          <p:nvPr>
            <p:ph type="title" hasCustomPrompt="1"/>
          </p:nvPr>
        </p:nvSpPr>
        <p:spPr bwMode="auto">
          <a:xfrm>
            <a:off x="3771900" y="2171700"/>
            <a:ext cx="7688263" cy="2390775"/>
          </a:xfrm>
        </p:spPr>
        <p:txBody>
          <a:bodyPr anchor="b">
            <a:normAutofit/>
          </a:bodyPr>
          <a:lstStyle>
            <a:lvl1pPr>
              <a:defRPr sz="5400"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Titre de la partie</a:t>
            </a:r>
            <a:endParaRPr/>
          </a:p>
        </p:txBody>
      </p:sp>
      <p:sp>
        <p:nvSpPr>
          <p:cNvPr id="9" name="Espace réservé du texte 2"/>
          <p:cNvSpPr>
            <a:spLocks noGrp="1"/>
          </p:cNvSpPr>
          <p:nvPr>
            <p:ph type="body" idx="1"/>
          </p:nvPr>
        </p:nvSpPr>
        <p:spPr bwMode="auto">
          <a:xfrm>
            <a:off x="3771900" y="4702628"/>
            <a:ext cx="7688263" cy="1387021"/>
          </a:xfrm>
        </p:spPr>
        <p:txBody>
          <a:bodyPr/>
          <a:lstStyle>
            <a:lvl1pPr marL="0" indent="0">
              <a:buNone/>
              <a:defRPr sz="2400">
                <a:solidFill>
                  <a:schemeClr val="bg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10" name="Espace réservé du texte 2"/>
          <p:cNvSpPr>
            <a:spLocks noGrp="1"/>
          </p:cNvSpPr>
          <p:nvPr>
            <p:ph type="body" idx="13" hasCustomPrompt="1"/>
          </p:nvPr>
        </p:nvSpPr>
        <p:spPr bwMode="auto">
          <a:xfrm>
            <a:off x="522287" y="2159000"/>
            <a:ext cx="2546350" cy="2673350"/>
          </a:xfrm>
        </p:spPr>
        <p:txBody>
          <a:bodyPr anchor="b">
            <a:noAutofit/>
          </a:bodyPr>
          <a:lstStyle>
            <a:lvl1pPr marL="0" indent="0" algn="r">
              <a:buNone/>
              <a:defRPr sz="1350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>
              <a:defRPr/>
            </a:pPr>
            <a:r>
              <a:rPr lang="fr-FR"/>
              <a:t>0</a:t>
            </a:r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Titre de section Bleu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auto"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25" name="Rectangle 24"/>
          <p:cNvSpPr/>
          <p:nvPr/>
        </p:nvSpPr>
        <p:spPr bwMode="auto">
          <a:xfrm>
            <a:off x="3151189" y="3987800"/>
            <a:ext cx="349250" cy="34925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/>
          </a:p>
        </p:txBody>
      </p:sp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Titre de section Bleu</a:t>
            </a:r>
            <a:endParaRPr/>
          </a:p>
        </p:txBody>
      </p:sp>
      <p:pic>
        <p:nvPicPr>
          <p:cNvPr id="13" name="Logo CEA"/>
          <p:cNvPicPr>
            <a:picLocks noChangeAspect="1"/>
          </p:cNvPicPr>
          <p:nvPr/>
        </p:nvPicPr>
        <p:blipFill>
          <a:blip r:embed="rId2"/>
          <a:stretch/>
        </p:blipFill>
        <p:spPr bwMode="auto">
          <a:xfrm>
            <a:off x="257897" y="6343650"/>
            <a:ext cx="365991" cy="365991"/>
          </a:xfrm>
          <a:prstGeom prst="rect">
            <a:avLst/>
          </a:prstGeom>
        </p:spPr>
      </p:pic>
      <p:pic>
        <p:nvPicPr>
          <p:cNvPr id="14" name="PATTERN 14"/>
          <p:cNvPicPr>
            <a:picLocks noChangeAspect="1"/>
          </p:cNvPicPr>
          <p:nvPr/>
        </p:nvPicPr>
        <p:blipFill>
          <a:blip r:embed="rId3"/>
          <a:srcRect l="1642" t="81597" r="4284" b="-1066"/>
          <a:stretch/>
        </p:blipFill>
        <p:spPr bwMode="auto">
          <a:xfrm>
            <a:off x="0" y="0"/>
            <a:ext cx="12192001" cy="591852"/>
          </a:xfrm>
          <a:prstGeom prst="rect">
            <a:avLst/>
          </a:prstGeom>
        </p:spPr>
      </p:pic>
      <p:sp>
        <p:nvSpPr>
          <p:cNvPr id="8" name="Titre 1"/>
          <p:cNvSpPr>
            <a:spLocks noGrp="1"/>
          </p:cNvSpPr>
          <p:nvPr>
            <p:ph type="title" hasCustomPrompt="1"/>
          </p:nvPr>
        </p:nvSpPr>
        <p:spPr bwMode="auto">
          <a:xfrm>
            <a:off x="3771900" y="2171700"/>
            <a:ext cx="7688263" cy="2390775"/>
          </a:xfrm>
        </p:spPr>
        <p:txBody>
          <a:bodyPr anchor="b">
            <a:normAutofit/>
          </a:bodyPr>
          <a:lstStyle>
            <a:lvl1pPr>
              <a:defRPr sz="5400"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Titre de la partie</a:t>
            </a:r>
            <a:endParaRPr/>
          </a:p>
        </p:txBody>
      </p:sp>
      <p:sp>
        <p:nvSpPr>
          <p:cNvPr id="9" name="Espace réservé du texte 2"/>
          <p:cNvSpPr>
            <a:spLocks noGrp="1"/>
          </p:cNvSpPr>
          <p:nvPr>
            <p:ph type="body" idx="1"/>
          </p:nvPr>
        </p:nvSpPr>
        <p:spPr bwMode="auto">
          <a:xfrm>
            <a:off x="3771900" y="4702628"/>
            <a:ext cx="7688263" cy="1387021"/>
          </a:xfrm>
        </p:spPr>
        <p:txBody>
          <a:bodyPr/>
          <a:lstStyle>
            <a:lvl1pPr marL="0" indent="0">
              <a:buNone/>
              <a:defRPr sz="2400">
                <a:solidFill>
                  <a:schemeClr val="bg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10" name="Espace réservé du texte 2"/>
          <p:cNvSpPr>
            <a:spLocks noGrp="1"/>
          </p:cNvSpPr>
          <p:nvPr>
            <p:ph type="body" idx="13" hasCustomPrompt="1"/>
          </p:nvPr>
        </p:nvSpPr>
        <p:spPr bwMode="auto">
          <a:xfrm>
            <a:off x="522287" y="2159000"/>
            <a:ext cx="2546350" cy="2673350"/>
          </a:xfrm>
        </p:spPr>
        <p:txBody>
          <a:bodyPr anchor="b">
            <a:noAutofit/>
          </a:bodyPr>
          <a:lstStyle>
            <a:lvl1pPr marL="0" indent="0" algn="r">
              <a:buNone/>
              <a:defRPr sz="13500">
                <a:solidFill>
                  <a:schemeClr val="bg1"/>
                </a:solidFill>
                <a:latin typeface="+mj-lt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>
              <a:defRPr/>
            </a:pPr>
            <a:r>
              <a:rPr lang="fr-FR"/>
              <a:t>0</a:t>
            </a:r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Titre et contenu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 bwMode="auto"/>
        <p:txBody>
          <a:bodyPr/>
          <a:lstStyle/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7" name="ZoneTexte 6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Titre et contenu</a:t>
            </a:r>
            <a:endParaRPr/>
          </a:p>
        </p:txBody>
      </p:sp>
      <p:pic>
        <p:nvPicPr>
          <p:cNvPr id="9" name="PATTERN CARRE DECAL"/>
          <p:cNvPicPr>
            <a:picLocks noChangeAspect="1"/>
          </p:cNvPicPr>
          <p:nvPr/>
        </p:nvPicPr>
        <p:blipFill>
          <a:blip r:embed="rId2"/>
          <a:srcRect l="17494" t="76060" r="18769" b="-33262"/>
          <a:stretch/>
        </p:blipFill>
        <p:spPr bwMode="auto">
          <a:xfrm>
            <a:off x="9626600" y="-1"/>
            <a:ext cx="2565400" cy="1515209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Modifiez le style du titre</a:t>
            </a:r>
          </a:p>
        </p:txBody>
      </p:sp>
      <p:pic>
        <p:nvPicPr>
          <p:cNvPr id="11" name="Image 10">
            <a:extLst>
              <a:ext uri="{FF2B5EF4-FFF2-40B4-BE49-F238E27FC236}">
                <a16:creationId xmlns:a16="http://schemas.microsoft.com/office/drawing/2014/main" id="{A60F35CE-6CFB-48FF-8DBF-E4AB0F468922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685800" y="6343650"/>
            <a:ext cx="365126" cy="36512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Titre et contenu 2 colonnes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 bwMode="auto"/>
        <p:txBody>
          <a:bodyPr numCol="2" spcCol="360000"/>
          <a:lstStyle/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7" name="ZoneTexte 6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Titre et contenu 2 colonnes</a:t>
            </a:r>
            <a:endParaRPr/>
          </a:p>
        </p:txBody>
      </p:sp>
      <p:pic>
        <p:nvPicPr>
          <p:cNvPr id="9" name="PATTERN CARRE DECAL"/>
          <p:cNvPicPr>
            <a:picLocks noChangeAspect="1"/>
          </p:cNvPicPr>
          <p:nvPr/>
        </p:nvPicPr>
        <p:blipFill>
          <a:blip r:embed="rId2"/>
          <a:srcRect l="17494" t="76060" r="18769" b="-33262"/>
          <a:stretch/>
        </p:blipFill>
        <p:spPr bwMode="auto">
          <a:xfrm>
            <a:off x="9626600" y="-1"/>
            <a:ext cx="2565400" cy="1515209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Modifiez le style du titre</a:t>
            </a:r>
          </a:p>
        </p:txBody>
      </p:sp>
      <p:pic>
        <p:nvPicPr>
          <p:cNvPr id="11" name="Image 10">
            <a:extLst>
              <a:ext uri="{FF2B5EF4-FFF2-40B4-BE49-F238E27FC236}">
                <a16:creationId xmlns:a16="http://schemas.microsoft.com/office/drawing/2014/main" id="{5A7DD969-B6A7-4251-AAF6-70BF8931BB18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685800" y="6343650"/>
            <a:ext cx="365126" cy="36512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Deux contenus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8" name="ZoneTexte 7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Deux contenus</a:t>
            </a:r>
            <a:endParaRPr/>
          </a:p>
        </p:txBody>
      </p:sp>
      <p:sp>
        <p:nvSpPr>
          <p:cNvPr id="9" name="Espace réservé du contenu 2"/>
          <p:cNvSpPr>
            <a:spLocks noGrp="1"/>
          </p:cNvSpPr>
          <p:nvPr>
            <p:ph idx="1"/>
          </p:nvPr>
        </p:nvSpPr>
        <p:spPr bwMode="auto">
          <a:xfrm>
            <a:off x="731838" y="1381125"/>
            <a:ext cx="5220000" cy="4532313"/>
          </a:xfrm>
        </p:spPr>
        <p:txBody>
          <a:bodyPr numCol="1" spcCol="360000"/>
          <a:lstStyle/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10" name="Espace réservé du contenu 2"/>
          <p:cNvSpPr>
            <a:spLocks noGrp="1"/>
          </p:cNvSpPr>
          <p:nvPr>
            <p:ph idx="13"/>
          </p:nvPr>
        </p:nvSpPr>
        <p:spPr bwMode="auto">
          <a:xfrm>
            <a:off x="6240163" y="1381125"/>
            <a:ext cx="5220000" cy="4532313"/>
          </a:xfrm>
        </p:spPr>
        <p:txBody>
          <a:bodyPr numCol="1" spcCol="360000"/>
          <a:lstStyle/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4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28/10/2022</a:t>
            </a:r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5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</a:p>
        </p:txBody>
      </p:sp>
      <p:sp>
        <p:nvSpPr>
          <p:cNvPr id="11" name="Espace réservé du numéro de diapositive 10"/>
          <p:cNvSpPr>
            <a:spLocks noGrp="1"/>
          </p:cNvSpPr>
          <p:nvPr>
            <p:ph type="sldNum" sz="quarter" idx="16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pic>
        <p:nvPicPr>
          <p:cNvPr id="13" name="PATTERN CARRE DECAL"/>
          <p:cNvPicPr>
            <a:picLocks noChangeAspect="1"/>
          </p:cNvPicPr>
          <p:nvPr/>
        </p:nvPicPr>
        <p:blipFill>
          <a:blip r:embed="rId2"/>
          <a:srcRect l="17494" t="76060" r="18769" b="-33262"/>
          <a:stretch/>
        </p:blipFill>
        <p:spPr bwMode="auto">
          <a:xfrm>
            <a:off x="9626600" y="-1"/>
            <a:ext cx="2565400" cy="1515209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Modifiez le style du titre</a:t>
            </a:r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Comparaison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 bwMode="auto">
          <a:xfrm>
            <a:off x="731838" y="1350963"/>
            <a:ext cx="5220000" cy="823912"/>
          </a:xfrm>
        </p:spPr>
        <p:txBody>
          <a:bodyPr anchor="b">
            <a:normAutofit/>
          </a:bodyPr>
          <a:lstStyle>
            <a:lvl1pPr marL="0" indent="0">
              <a:buNone/>
              <a:defRPr sz="2000" b="1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 bwMode="auto">
          <a:xfrm>
            <a:off x="731838" y="2298700"/>
            <a:ext cx="5220000" cy="3890963"/>
          </a:xfrm>
        </p:spPr>
        <p:txBody>
          <a:bodyPr/>
          <a:lstStyle/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 bwMode="auto">
          <a:xfrm>
            <a:off x="6240163" y="1350963"/>
            <a:ext cx="5220000" cy="823912"/>
          </a:xfrm>
        </p:spPr>
        <p:txBody>
          <a:bodyPr anchor="b">
            <a:normAutofit/>
          </a:bodyPr>
          <a:lstStyle>
            <a:lvl1pPr marL="0" indent="0">
              <a:buNone/>
              <a:defRPr sz="2000" b="1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 bwMode="auto">
          <a:xfrm>
            <a:off x="6240163" y="2298700"/>
            <a:ext cx="5220000" cy="3890963"/>
          </a:xfrm>
        </p:spPr>
        <p:txBody>
          <a:bodyPr/>
          <a:lstStyle/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10" name="ZoneTexte 9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Comparaison</a:t>
            </a:r>
            <a:endParaRPr/>
          </a:p>
        </p:txBody>
      </p:sp>
      <p:pic>
        <p:nvPicPr>
          <p:cNvPr id="12" name="PATTERN CARRE DECAL"/>
          <p:cNvPicPr>
            <a:picLocks noChangeAspect="1"/>
          </p:cNvPicPr>
          <p:nvPr/>
        </p:nvPicPr>
        <p:blipFill>
          <a:blip r:embed="rId2"/>
          <a:srcRect l="17494" t="76060" r="18769" b="-33262"/>
          <a:stretch/>
        </p:blipFill>
        <p:spPr bwMode="auto">
          <a:xfrm>
            <a:off x="9626600" y="-1"/>
            <a:ext cx="2565400" cy="1515209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Modifiez le style du titre</a:t>
            </a:r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Deux contenus Fond gris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 bwMode="auto">
          <a:xfrm>
            <a:off x="0" y="0"/>
            <a:ext cx="121920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44000" tIns="108000" rIns="144000" bIns="144000" rtlCol="0" anchor="ctr">
            <a:spAutoFit/>
          </a:bodyPr>
          <a:lstStyle/>
          <a:p>
            <a:pPr algn="ctr">
              <a:defRPr/>
            </a:pPr>
            <a:endParaRPr lang="fr-FR"/>
          </a:p>
        </p:txBody>
      </p:sp>
      <p:sp>
        <p:nvSpPr>
          <p:cNvPr id="8" name="ZoneTexte 7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Deux contenus Fond gris</a:t>
            </a:r>
            <a:endParaRPr/>
          </a:p>
        </p:txBody>
      </p:sp>
      <p:sp>
        <p:nvSpPr>
          <p:cNvPr id="9" name="Espace réservé du contenu 2"/>
          <p:cNvSpPr>
            <a:spLocks noGrp="1"/>
          </p:cNvSpPr>
          <p:nvPr>
            <p:ph idx="1"/>
          </p:nvPr>
        </p:nvSpPr>
        <p:spPr bwMode="auto">
          <a:xfrm>
            <a:off x="731838" y="1381125"/>
            <a:ext cx="5220000" cy="4532313"/>
          </a:xfrm>
        </p:spPr>
        <p:txBody>
          <a:bodyPr numCol="1" spcCol="360000"/>
          <a:lstStyle>
            <a:lvl1pPr>
              <a:defRPr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10" name="Espace réservé du contenu 2"/>
          <p:cNvSpPr>
            <a:spLocks noGrp="1"/>
          </p:cNvSpPr>
          <p:nvPr>
            <p:ph idx="13"/>
          </p:nvPr>
        </p:nvSpPr>
        <p:spPr bwMode="auto">
          <a:xfrm>
            <a:off x="6240163" y="1381125"/>
            <a:ext cx="5220000" cy="4532313"/>
          </a:xfrm>
        </p:spPr>
        <p:txBody>
          <a:bodyPr numCol="1" spcCol="360000"/>
          <a:lstStyle>
            <a:lvl1pPr>
              <a:defRPr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4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28/10/2022</a:t>
            </a:r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5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Exemple de pied de page (A modifier dans l'onglet "Insertion"/"En-tête/Pied"</a:t>
            </a:r>
          </a:p>
        </p:txBody>
      </p:sp>
      <p:sp>
        <p:nvSpPr>
          <p:cNvPr id="11" name="Espace réservé du numéro de diapositive 10"/>
          <p:cNvSpPr>
            <a:spLocks noGrp="1"/>
          </p:cNvSpPr>
          <p:nvPr>
            <p:ph type="sldNum" sz="quarter" idx="16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pic>
        <p:nvPicPr>
          <p:cNvPr id="13" name="Logo CEA"/>
          <p:cNvPicPr>
            <a:picLocks noChangeAspect="1"/>
          </p:cNvPicPr>
          <p:nvPr/>
        </p:nvPicPr>
        <p:blipFill>
          <a:blip r:embed="rId2"/>
          <a:stretch/>
        </p:blipFill>
        <p:spPr bwMode="auto">
          <a:xfrm>
            <a:off x="257897" y="6343650"/>
            <a:ext cx="365991" cy="365991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Deux contenus rouge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 bwMode="auto">
          <a:xfrm>
            <a:off x="0" y="0"/>
            <a:ext cx="121920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44000" tIns="108000" rIns="144000" bIns="144000" rtlCol="0" anchor="ctr">
            <a:spAutoFit/>
          </a:bodyPr>
          <a:lstStyle/>
          <a:p>
            <a:pPr algn="ctr">
              <a:defRPr/>
            </a:pPr>
            <a:endParaRPr lang="fr-FR"/>
          </a:p>
        </p:txBody>
      </p:sp>
      <p:sp>
        <p:nvSpPr>
          <p:cNvPr id="8" name="ZoneTexte 7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Deux contenus Fond rouge</a:t>
            </a:r>
            <a:endParaRPr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4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28/10/2022</a:t>
            </a:r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5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Exemple de pied de page (A modifier dans l'onglet "Insertion"/"En-tête/Pied"</a:t>
            </a:r>
          </a:p>
        </p:txBody>
      </p:sp>
      <p:sp>
        <p:nvSpPr>
          <p:cNvPr id="11" name="Espace réservé du numéro de diapositive 10"/>
          <p:cNvSpPr>
            <a:spLocks noGrp="1"/>
          </p:cNvSpPr>
          <p:nvPr>
            <p:ph type="sldNum" sz="quarter" idx="16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grpSp>
        <p:nvGrpSpPr>
          <p:cNvPr id="17" name="Group 12"/>
          <p:cNvGrpSpPr>
            <a:grpSpLocks noChangeAspect="1"/>
          </p:cNvGrpSpPr>
          <p:nvPr/>
        </p:nvGrpSpPr>
        <p:grpSpPr bwMode="auto">
          <a:xfrm>
            <a:off x="266859" y="6343650"/>
            <a:ext cx="316707" cy="316707"/>
            <a:chOff x="461" y="3861"/>
            <a:chExt cx="304" cy="304"/>
          </a:xfrm>
        </p:grpSpPr>
        <p:sp>
          <p:nvSpPr>
            <p:cNvPr id="18" name="AutoShape 11"/>
            <p:cNvSpPr>
              <a:spLocks noChangeAspect="1" noChangeArrowheads="1" noTextEdit="1"/>
            </p:cNvSpPr>
            <p:nvPr/>
          </p:nvSpPr>
          <p:spPr bwMode="auto">
            <a:xfrm>
              <a:off x="461" y="3861"/>
              <a:ext cx="304" cy="304"/>
            </a:xfrm>
            <a:prstGeom prst="rect">
              <a:avLst/>
            </a:prstGeom>
            <a:noFill/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19" name="Rectangle 13"/>
            <p:cNvSpPr>
              <a:spLocks noChangeArrowheads="1"/>
            </p:cNvSpPr>
            <p:nvPr/>
          </p:nvSpPr>
          <p:spPr bwMode="auto">
            <a:xfrm>
              <a:off x="461" y="3861"/>
              <a:ext cx="304" cy="304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0" name="Rectangle 14"/>
            <p:cNvSpPr>
              <a:spLocks noChangeArrowheads="1"/>
            </p:cNvSpPr>
            <p:nvPr/>
          </p:nvSpPr>
          <p:spPr bwMode="auto">
            <a:xfrm>
              <a:off x="461" y="3861"/>
              <a:ext cx="304" cy="304"/>
            </a:xfrm>
            <a:prstGeom prst="rect">
              <a:avLst/>
            </a:prstGeom>
            <a:noFill/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1" name="Freeform 15"/>
            <p:cNvSpPr>
              <a:spLocks noEditPoints="1"/>
            </p:cNvSpPr>
            <p:nvPr/>
          </p:nvSpPr>
          <p:spPr bwMode="auto">
            <a:xfrm>
              <a:off x="518" y="3962"/>
              <a:ext cx="189" cy="72"/>
            </a:xfrm>
            <a:custGeom>
              <a:avLst/>
              <a:gdLst>
                <a:gd name="T0" fmla="*/ 498 w 498"/>
                <a:gd name="T1" fmla="*/ 96 h 190"/>
                <a:gd name="T2" fmla="*/ 415 w 498"/>
                <a:gd name="T3" fmla="*/ 0 h 190"/>
                <a:gd name="T4" fmla="*/ 350 w 498"/>
                <a:gd name="T5" fmla="*/ 13 h 190"/>
                <a:gd name="T6" fmla="*/ 348 w 498"/>
                <a:gd name="T7" fmla="*/ 37 h 190"/>
                <a:gd name="T8" fmla="*/ 413 w 498"/>
                <a:gd name="T9" fmla="*/ 21 h 190"/>
                <a:gd name="T10" fmla="*/ 463 w 498"/>
                <a:gd name="T11" fmla="*/ 43 h 190"/>
                <a:gd name="T12" fmla="*/ 335 w 498"/>
                <a:gd name="T13" fmla="*/ 141 h 190"/>
                <a:gd name="T14" fmla="*/ 252 w 498"/>
                <a:gd name="T15" fmla="*/ 169 h 190"/>
                <a:gd name="T16" fmla="*/ 199 w 498"/>
                <a:gd name="T17" fmla="*/ 147 h 190"/>
                <a:gd name="T18" fmla="*/ 320 w 498"/>
                <a:gd name="T19" fmla="*/ 34 h 190"/>
                <a:gd name="T20" fmla="*/ 251 w 498"/>
                <a:gd name="T21" fmla="*/ 0 h 190"/>
                <a:gd name="T22" fmla="*/ 188 w 498"/>
                <a:gd name="T23" fmla="*/ 24 h 190"/>
                <a:gd name="T24" fmla="*/ 165 w 498"/>
                <a:gd name="T25" fmla="*/ 98 h 190"/>
                <a:gd name="T26" fmla="*/ 173 w 498"/>
                <a:gd name="T27" fmla="*/ 140 h 190"/>
                <a:gd name="T28" fmla="*/ 85 w 498"/>
                <a:gd name="T29" fmla="*/ 169 h 190"/>
                <a:gd name="T30" fmla="*/ 19 w 498"/>
                <a:gd name="T31" fmla="*/ 95 h 190"/>
                <a:gd name="T32" fmla="*/ 85 w 498"/>
                <a:gd name="T33" fmla="*/ 21 h 190"/>
                <a:gd name="T34" fmla="*/ 150 w 498"/>
                <a:gd name="T35" fmla="*/ 37 h 190"/>
                <a:gd name="T36" fmla="*/ 148 w 498"/>
                <a:gd name="T37" fmla="*/ 13 h 190"/>
                <a:gd name="T38" fmla="*/ 87 w 498"/>
                <a:gd name="T39" fmla="*/ 0 h 190"/>
                <a:gd name="T40" fmla="*/ 0 w 498"/>
                <a:gd name="T41" fmla="*/ 95 h 190"/>
                <a:gd name="T42" fmla="*/ 86 w 498"/>
                <a:gd name="T43" fmla="*/ 190 h 190"/>
                <a:gd name="T44" fmla="*/ 182 w 498"/>
                <a:gd name="T45" fmla="*/ 159 h 190"/>
                <a:gd name="T46" fmla="*/ 251 w 498"/>
                <a:gd name="T47" fmla="*/ 190 h 190"/>
                <a:gd name="T48" fmla="*/ 338 w 498"/>
                <a:gd name="T49" fmla="*/ 164 h 190"/>
                <a:gd name="T50" fmla="*/ 411 w 498"/>
                <a:gd name="T51" fmla="*/ 190 h 190"/>
                <a:gd name="T52" fmla="*/ 477 w 498"/>
                <a:gd name="T53" fmla="*/ 163 h 190"/>
                <a:gd name="T54" fmla="*/ 478 w 498"/>
                <a:gd name="T55" fmla="*/ 185 h 190"/>
                <a:gd name="T56" fmla="*/ 498 w 498"/>
                <a:gd name="T57" fmla="*/ 189 h 190"/>
                <a:gd name="T58" fmla="*/ 498 w 498"/>
                <a:gd name="T59" fmla="*/ 96 h 190"/>
                <a:gd name="T60" fmla="*/ 184 w 498"/>
                <a:gd name="T61" fmla="*/ 107 h 190"/>
                <a:gd name="T62" fmla="*/ 201 w 498"/>
                <a:gd name="T63" fmla="*/ 39 h 190"/>
                <a:gd name="T64" fmla="*/ 251 w 498"/>
                <a:gd name="T65" fmla="*/ 19 h 190"/>
                <a:gd name="T66" fmla="*/ 297 w 498"/>
                <a:gd name="T67" fmla="*/ 37 h 190"/>
                <a:gd name="T68" fmla="*/ 261 w 498"/>
                <a:gd name="T69" fmla="*/ 78 h 190"/>
                <a:gd name="T70" fmla="*/ 190 w 498"/>
                <a:gd name="T71" fmla="*/ 128 h 190"/>
                <a:gd name="T72" fmla="*/ 184 w 498"/>
                <a:gd name="T73" fmla="*/ 107 h 190"/>
                <a:gd name="T74" fmla="*/ 462 w 498"/>
                <a:gd name="T75" fmla="*/ 151 h 190"/>
                <a:gd name="T76" fmla="*/ 411 w 498"/>
                <a:gd name="T77" fmla="*/ 170 h 190"/>
                <a:gd name="T78" fmla="*/ 356 w 498"/>
                <a:gd name="T79" fmla="*/ 151 h 190"/>
                <a:gd name="T80" fmla="*/ 472 w 498"/>
                <a:gd name="T81" fmla="*/ 60 h 190"/>
                <a:gd name="T82" fmla="*/ 479 w 498"/>
                <a:gd name="T83" fmla="*/ 83 h 190"/>
                <a:gd name="T84" fmla="*/ 462 w 498"/>
                <a:gd name="T85" fmla="*/ 151 h 19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</a:cxnLst>
              <a:rect l="0" t="0" r="r" b="b"/>
              <a:pathLst>
                <a:path w="498" h="190" extrusionOk="0">
                  <a:moveTo>
                    <a:pt x="498" y="96"/>
                  </a:moveTo>
                  <a:cubicBezTo>
                    <a:pt x="498" y="6"/>
                    <a:pt x="430" y="0"/>
                    <a:pt x="415" y="0"/>
                  </a:cubicBezTo>
                  <a:cubicBezTo>
                    <a:pt x="393" y="0"/>
                    <a:pt x="372" y="4"/>
                    <a:pt x="350" y="13"/>
                  </a:cubicBezTo>
                  <a:cubicBezTo>
                    <a:pt x="348" y="37"/>
                    <a:pt x="348" y="37"/>
                    <a:pt x="348" y="37"/>
                  </a:cubicBezTo>
                  <a:cubicBezTo>
                    <a:pt x="357" y="33"/>
                    <a:pt x="385" y="21"/>
                    <a:pt x="413" y="21"/>
                  </a:cubicBezTo>
                  <a:cubicBezTo>
                    <a:pt x="435" y="21"/>
                    <a:pt x="452" y="28"/>
                    <a:pt x="463" y="43"/>
                  </a:cubicBezTo>
                  <a:cubicBezTo>
                    <a:pt x="387" y="82"/>
                    <a:pt x="342" y="114"/>
                    <a:pt x="335" y="141"/>
                  </a:cubicBezTo>
                  <a:cubicBezTo>
                    <a:pt x="316" y="154"/>
                    <a:pt x="282" y="169"/>
                    <a:pt x="252" y="169"/>
                  </a:cubicBezTo>
                  <a:cubicBezTo>
                    <a:pt x="219" y="169"/>
                    <a:pt x="205" y="155"/>
                    <a:pt x="199" y="147"/>
                  </a:cubicBezTo>
                  <a:cubicBezTo>
                    <a:pt x="282" y="91"/>
                    <a:pt x="325" y="59"/>
                    <a:pt x="320" y="34"/>
                  </a:cubicBezTo>
                  <a:cubicBezTo>
                    <a:pt x="315" y="11"/>
                    <a:pt x="281" y="0"/>
                    <a:pt x="251" y="0"/>
                  </a:cubicBezTo>
                  <a:cubicBezTo>
                    <a:pt x="219" y="0"/>
                    <a:pt x="198" y="13"/>
                    <a:pt x="188" y="24"/>
                  </a:cubicBezTo>
                  <a:cubicBezTo>
                    <a:pt x="172" y="41"/>
                    <a:pt x="164" y="66"/>
                    <a:pt x="165" y="98"/>
                  </a:cubicBezTo>
                  <a:cubicBezTo>
                    <a:pt x="165" y="112"/>
                    <a:pt x="168" y="127"/>
                    <a:pt x="173" y="140"/>
                  </a:cubicBezTo>
                  <a:cubicBezTo>
                    <a:pt x="160" y="148"/>
                    <a:pt x="125" y="169"/>
                    <a:pt x="85" y="169"/>
                  </a:cubicBezTo>
                  <a:cubicBezTo>
                    <a:pt x="38" y="169"/>
                    <a:pt x="19" y="132"/>
                    <a:pt x="19" y="95"/>
                  </a:cubicBezTo>
                  <a:cubicBezTo>
                    <a:pt x="19" y="59"/>
                    <a:pt x="37" y="21"/>
                    <a:pt x="85" y="21"/>
                  </a:cubicBezTo>
                  <a:cubicBezTo>
                    <a:pt x="113" y="21"/>
                    <a:pt x="140" y="32"/>
                    <a:pt x="150" y="37"/>
                  </a:cubicBezTo>
                  <a:cubicBezTo>
                    <a:pt x="148" y="13"/>
                    <a:pt x="148" y="13"/>
                    <a:pt x="148" y="13"/>
                  </a:cubicBezTo>
                  <a:cubicBezTo>
                    <a:pt x="130" y="6"/>
                    <a:pt x="107" y="0"/>
                    <a:pt x="87" y="0"/>
                  </a:cubicBezTo>
                  <a:cubicBezTo>
                    <a:pt x="7" y="0"/>
                    <a:pt x="0" y="67"/>
                    <a:pt x="0" y="95"/>
                  </a:cubicBezTo>
                  <a:cubicBezTo>
                    <a:pt x="0" y="122"/>
                    <a:pt x="7" y="190"/>
                    <a:pt x="86" y="190"/>
                  </a:cubicBezTo>
                  <a:cubicBezTo>
                    <a:pt x="134" y="190"/>
                    <a:pt x="175" y="164"/>
                    <a:pt x="182" y="159"/>
                  </a:cubicBezTo>
                  <a:cubicBezTo>
                    <a:pt x="187" y="168"/>
                    <a:pt x="208" y="190"/>
                    <a:pt x="251" y="190"/>
                  </a:cubicBezTo>
                  <a:cubicBezTo>
                    <a:pt x="286" y="190"/>
                    <a:pt x="325" y="173"/>
                    <a:pt x="338" y="164"/>
                  </a:cubicBezTo>
                  <a:cubicBezTo>
                    <a:pt x="346" y="175"/>
                    <a:pt x="362" y="190"/>
                    <a:pt x="411" y="190"/>
                  </a:cubicBezTo>
                  <a:cubicBezTo>
                    <a:pt x="444" y="190"/>
                    <a:pt x="464" y="179"/>
                    <a:pt x="477" y="163"/>
                  </a:cubicBezTo>
                  <a:cubicBezTo>
                    <a:pt x="477" y="171"/>
                    <a:pt x="478" y="179"/>
                    <a:pt x="478" y="185"/>
                  </a:cubicBezTo>
                  <a:cubicBezTo>
                    <a:pt x="498" y="189"/>
                    <a:pt x="498" y="189"/>
                    <a:pt x="498" y="189"/>
                  </a:cubicBezTo>
                  <a:cubicBezTo>
                    <a:pt x="497" y="168"/>
                    <a:pt x="498" y="97"/>
                    <a:pt x="498" y="96"/>
                  </a:cubicBezTo>
                  <a:moveTo>
                    <a:pt x="184" y="107"/>
                  </a:moveTo>
                  <a:cubicBezTo>
                    <a:pt x="184" y="107"/>
                    <a:pt x="178" y="65"/>
                    <a:pt x="201" y="39"/>
                  </a:cubicBezTo>
                  <a:cubicBezTo>
                    <a:pt x="212" y="26"/>
                    <a:pt x="229" y="19"/>
                    <a:pt x="251" y="19"/>
                  </a:cubicBezTo>
                  <a:cubicBezTo>
                    <a:pt x="275" y="19"/>
                    <a:pt x="295" y="28"/>
                    <a:pt x="297" y="37"/>
                  </a:cubicBezTo>
                  <a:cubicBezTo>
                    <a:pt x="299" y="44"/>
                    <a:pt x="292" y="53"/>
                    <a:pt x="261" y="78"/>
                  </a:cubicBezTo>
                  <a:cubicBezTo>
                    <a:pt x="261" y="78"/>
                    <a:pt x="230" y="105"/>
                    <a:pt x="190" y="128"/>
                  </a:cubicBezTo>
                  <a:cubicBezTo>
                    <a:pt x="187" y="122"/>
                    <a:pt x="185" y="115"/>
                    <a:pt x="184" y="107"/>
                  </a:cubicBezTo>
                  <a:moveTo>
                    <a:pt x="462" y="151"/>
                  </a:moveTo>
                  <a:cubicBezTo>
                    <a:pt x="450" y="164"/>
                    <a:pt x="433" y="170"/>
                    <a:pt x="411" y="170"/>
                  </a:cubicBezTo>
                  <a:cubicBezTo>
                    <a:pt x="361" y="170"/>
                    <a:pt x="356" y="151"/>
                    <a:pt x="356" y="151"/>
                  </a:cubicBezTo>
                  <a:cubicBezTo>
                    <a:pt x="350" y="140"/>
                    <a:pt x="367" y="116"/>
                    <a:pt x="472" y="60"/>
                  </a:cubicBezTo>
                  <a:cubicBezTo>
                    <a:pt x="475" y="67"/>
                    <a:pt x="477" y="75"/>
                    <a:pt x="479" y="83"/>
                  </a:cubicBezTo>
                  <a:cubicBezTo>
                    <a:pt x="479" y="83"/>
                    <a:pt x="484" y="125"/>
                    <a:pt x="462" y="151"/>
                  </a:cubicBezTo>
                </a:path>
              </a:pathLst>
            </a:custGeom>
            <a:solidFill>
              <a:schemeClr val="tx2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2" name="Rectangle 16"/>
            <p:cNvSpPr>
              <a:spLocks noChangeArrowheads="1"/>
            </p:cNvSpPr>
            <p:nvPr/>
          </p:nvSpPr>
          <p:spPr bwMode="auto">
            <a:xfrm>
              <a:off x="526" y="4057"/>
              <a:ext cx="174" cy="8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3" name="Rectangle 17"/>
            <p:cNvSpPr>
              <a:spLocks noChangeArrowheads="1"/>
            </p:cNvSpPr>
            <p:nvPr/>
          </p:nvSpPr>
          <p:spPr bwMode="auto">
            <a:xfrm>
              <a:off x="526" y="4057"/>
              <a:ext cx="174" cy="8"/>
            </a:xfrm>
            <a:prstGeom prst="rect">
              <a:avLst/>
            </a:prstGeom>
            <a:solidFill>
              <a:schemeClr val="tx2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</p:grpSp>
      <p:sp>
        <p:nvSpPr>
          <p:cNvPr id="2" name="Espace réservé du contenu 2"/>
          <p:cNvSpPr>
            <a:spLocks noGrp="1"/>
          </p:cNvSpPr>
          <p:nvPr>
            <p:ph idx="1"/>
          </p:nvPr>
        </p:nvSpPr>
        <p:spPr bwMode="auto">
          <a:xfrm>
            <a:off x="731838" y="1381125"/>
            <a:ext cx="5220000" cy="4532313"/>
          </a:xfrm>
        </p:spPr>
        <p:txBody>
          <a:bodyPr numCol="1" spcCol="360000"/>
          <a:lstStyle>
            <a:lvl1pPr>
              <a:defRPr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6" name="Espace réservé du contenu 2"/>
          <p:cNvSpPr>
            <a:spLocks noGrp="1"/>
          </p:cNvSpPr>
          <p:nvPr>
            <p:ph idx="13"/>
          </p:nvPr>
        </p:nvSpPr>
        <p:spPr bwMode="auto">
          <a:xfrm>
            <a:off x="6240163" y="1381125"/>
            <a:ext cx="5220000" cy="4532313"/>
          </a:xfrm>
        </p:spPr>
        <p:txBody>
          <a:bodyPr numCol="1" spcCol="360000"/>
          <a:lstStyle>
            <a:lvl1pPr>
              <a:defRPr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7" name="Titre 1"/>
          <p:cNvSpPr>
            <a:spLocks noGrp="1"/>
          </p:cNvSpPr>
          <p:nvPr>
            <p:ph type="title"/>
          </p:nvPr>
        </p:nvSpPr>
        <p:spPr bwMode="auto">
          <a:xfrm>
            <a:off x="731838" y="314036"/>
            <a:ext cx="10728325" cy="871826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Contenu + visuel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7" name="ZoneTexte 6"/>
          <p:cNvSpPr txBox="1"/>
          <p:nvPr/>
        </p:nvSpPr>
        <p:spPr bwMode="auto">
          <a:xfrm>
            <a:off x="-101600" y="-276999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Contenu + visuel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29" name="Espace réservé pour une image  28"/>
          <p:cNvSpPr>
            <a:spLocks noGrp="1"/>
          </p:cNvSpPr>
          <p:nvPr>
            <p:ph type="pic" sz="quarter" idx="13" hasCustomPrompt="1"/>
          </p:nvPr>
        </p:nvSpPr>
        <p:spPr bwMode="auto">
          <a:xfrm>
            <a:off x="7015483" y="0"/>
            <a:ext cx="5957423" cy="6858000"/>
          </a:xfrm>
          <a:custGeom>
            <a:avLst/>
            <a:gdLst>
              <a:gd name="connsiteX0" fmla="*/ 738225 w 5957423"/>
              <a:gd name="connsiteY0" fmla="*/ 6793932 h 6858000"/>
              <a:gd name="connsiteX1" fmla="*/ 814828 w 5957423"/>
              <a:gd name="connsiteY1" fmla="*/ 6852286 h 6858000"/>
              <a:gd name="connsiteX2" fmla="*/ 822329 w 5957423"/>
              <a:gd name="connsiteY2" fmla="*/ 6858000 h 6858000"/>
              <a:gd name="connsiteX3" fmla="*/ 655724 w 5957423"/>
              <a:gd name="connsiteY3" fmla="*/ 6858000 h 6858000"/>
              <a:gd name="connsiteX4" fmla="*/ 656989 w 5957423"/>
              <a:gd name="connsiteY4" fmla="*/ 6857017 h 6858000"/>
              <a:gd name="connsiteX5" fmla="*/ 738225 w 5957423"/>
              <a:gd name="connsiteY5" fmla="*/ 6793932 h 6858000"/>
              <a:gd name="connsiteX6" fmla="*/ 733493 w 5957423"/>
              <a:gd name="connsiteY6" fmla="*/ 6434348 h 6858000"/>
              <a:gd name="connsiteX7" fmla="*/ 733493 w 5957423"/>
              <a:gd name="connsiteY7" fmla="*/ 6780527 h 6858000"/>
              <a:gd name="connsiteX8" fmla="*/ 639637 w 5957423"/>
              <a:gd name="connsiteY8" fmla="*/ 6853075 h 6858000"/>
              <a:gd name="connsiteX9" fmla="*/ 656989 w 5957423"/>
              <a:gd name="connsiteY9" fmla="*/ 6857017 h 6858000"/>
              <a:gd name="connsiteX10" fmla="*/ 638848 w 5957423"/>
              <a:gd name="connsiteY10" fmla="*/ 6853863 h 6858000"/>
              <a:gd name="connsiteX11" fmla="*/ 633515 w 5957423"/>
              <a:gd name="connsiteY11" fmla="*/ 6858000 h 6858000"/>
              <a:gd name="connsiteX12" fmla="*/ 371479 w 5957423"/>
              <a:gd name="connsiteY12" fmla="*/ 6858000 h 6858000"/>
              <a:gd name="connsiteX13" fmla="*/ 371479 w 5957423"/>
              <a:gd name="connsiteY13" fmla="*/ 6799592 h 6858000"/>
              <a:gd name="connsiteX14" fmla="*/ 371479 w 5957423"/>
              <a:gd name="connsiteY14" fmla="*/ 6715076 h 6858000"/>
              <a:gd name="connsiteX15" fmla="*/ 733493 w 5957423"/>
              <a:gd name="connsiteY15" fmla="*/ 6434348 h 6858000"/>
              <a:gd name="connsiteX16" fmla="*/ 1106548 w 5957423"/>
              <a:gd name="connsiteY16" fmla="*/ 5786939 h 6858000"/>
              <a:gd name="connsiteX17" fmla="*/ 1106548 w 5957423"/>
              <a:gd name="connsiteY17" fmla="*/ 6133906 h 6858000"/>
              <a:gd name="connsiteX18" fmla="*/ 1012693 w 5957423"/>
              <a:gd name="connsiteY18" fmla="*/ 6206454 h 6858000"/>
              <a:gd name="connsiteX19" fmla="*/ 744534 w 5957423"/>
              <a:gd name="connsiteY19" fmla="*/ 6413845 h 6858000"/>
              <a:gd name="connsiteX20" fmla="*/ 744534 w 5957423"/>
              <a:gd name="connsiteY20" fmla="*/ 6067667 h 6858000"/>
              <a:gd name="connsiteX21" fmla="*/ 873093 w 5957423"/>
              <a:gd name="connsiteY21" fmla="*/ 5968308 h 6858000"/>
              <a:gd name="connsiteX22" fmla="*/ 1106548 w 5957423"/>
              <a:gd name="connsiteY22" fmla="*/ 5786939 h 6858000"/>
              <a:gd name="connsiteX23" fmla="*/ 1739875 w 5957423"/>
              <a:gd name="connsiteY23" fmla="*/ 5671020 h 6858000"/>
              <a:gd name="connsiteX24" fmla="*/ 1726467 w 5957423"/>
              <a:gd name="connsiteY24" fmla="*/ 5677328 h 6858000"/>
              <a:gd name="connsiteX25" fmla="*/ 1739875 w 5957423"/>
              <a:gd name="connsiteY25" fmla="*/ 5671020 h 6858000"/>
              <a:gd name="connsiteX26" fmla="*/ 1488280 w 5957423"/>
              <a:gd name="connsiteY26" fmla="*/ 5495959 h 6858000"/>
              <a:gd name="connsiteX27" fmla="*/ 1726467 w 5957423"/>
              <a:gd name="connsiteY27" fmla="*/ 5677328 h 6858000"/>
              <a:gd name="connsiteX28" fmla="*/ 1853448 w 5957423"/>
              <a:gd name="connsiteY28" fmla="*/ 5773533 h 6858000"/>
              <a:gd name="connsiteX29" fmla="*/ 1489068 w 5957423"/>
              <a:gd name="connsiteY29" fmla="*/ 6056627 h 6858000"/>
              <a:gd name="connsiteX30" fmla="*/ 1123900 w 5957423"/>
              <a:gd name="connsiteY30" fmla="*/ 5779053 h 6858000"/>
              <a:gd name="connsiteX31" fmla="*/ 1488280 w 5957423"/>
              <a:gd name="connsiteY31" fmla="*/ 5495959 h 6858000"/>
              <a:gd name="connsiteX32" fmla="*/ 359648 w 5957423"/>
              <a:gd name="connsiteY32" fmla="*/ 4847761 h 6858000"/>
              <a:gd name="connsiteX33" fmla="*/ 724817 w 5957423"/>
              <a:gd name="connsiteY33" fmla="*/ 5125335 h 6858000"/>
              <a:gd name="connsiteX34" fmla="*/ 487418 w 5957423"/>
              <a:gd name="connsiteY34" fmla="*/ 5309070 h 6858000"/>
              <a:gd name="connsiteX35" fmla="*/ 493727 w 5957423"/>
              <a:gd name="connsiteY35" fmla="*/ 5320110 h 6858000"/>
              <a:gd name="connsiteX36" fmla="*/ 733493 w 5957423"/>
              <a:gd name="connsiteY36" fmla="*/ 5134798 h 6858000"/>
              <a:gd name="connsiteX37" fmla="*/ 733493 w 5957423"/>
              <a:gd name="connsiteY37" fmla="*/ 5480976 h 6858000"/>
              <a:gd name="connsiteX38" fmla="*/ 633328 w 5957423"/>
              <a:gd name="connsiteY38" fmla="*/ 5558256 h 6858000"/>
              <a:gd name="connsiteX39" fmla="*/ 641215 w 5957423"/>
              <a:gd name="connsiteY39" fmla="*/ 5570873 h 6858000"/>
              <a:gd name="connsiteX40" fmla="*/ 737436 w 5957423"/>
              <a:gd name="connsiteY40" fmla="*/ 5495959 h 6858000"/>
              <a:gd name="connsiteX41" fmla="*/ 1102605 w 5957423"/>
              <a:gd name="connsiteY41" fmla="*/ 5773533 h 6858000"/>
              <a:gd name="connsiteX42" fmla="*/ 866783 w 5957423"/>
              <a:gd name="connsiteY42" fmla="*/ 5956479 h 6858000"/>
              <a:gd name="connsiteX43" fmla="*/ 873093 w 5957423"/>
              <a:gd name="connsiteY43" fmla="*/ 5968308 h 6858000"/>
              <a:gd name="connsiteX44" fmla="*/ 865994 w 5957423"/>
              <a:gd name="connsiteY44" fmla="*/ 5957268 h 6858000"/>
              <a:gd name="connsiteX45" fmla="*/ 738225 w 5957423"/>
              <a:gd name="connsiteY45" fmla="*/ 6056627 h 6858000"/>
              <a:gd name="connsiteX46" fmla="*/ 373056 w 5957423"/>
              <a:gd name="connsiteY46" fmla="*/ 5779053 h 6858000"/>
              <a:gd name="connsiteX47" fmla="*/ 640426 w 5957423"/>
              <a:gd name="connsiteY47" fmla="*/ 5571661 h 6858000"/>
              <a:gd name="connsiteX48" fmla="*/ 633328 w 5957423"/>
              <a:gd name="connsiteY48" fmla="*/ 5559044 h 6858000"/>
              <a:gd name="connsiteX49" fmla="*/ 371479 w 5957423"/>
              <a:gd name="connsiteY49" fmla="*/ 5761705 h 6858000"/>
              <a:gd name="connsiteX50" fmla="*/ 371479 w 5957423"/>
              <a:gd name="connsiteY50" fmla="*/ 5415526 h 6858000"/>
              <a:gd name="connsiteX51" fmla="*/ 493727 w 5957423"/>
              <a:gd name="connsiteY51" fmla="*/ 5320898 h 6858000"/>
              <a:gd name="connsiteX52" fmla="*/ 486629 w 5957423"/>
              <a:gd name="connsiteY52" fmla="*/ 5309070 h 6858000"/>
              <a:gd name="connsiteX53" fmla="*/ 365169 w 5957423"/>
              <a:gd name="connsiteY53" fmla="*/ 5403697 h 6858000"/>
              <a:gd name="connsiteX54" fmla="*/ 0 w 5957423"/>
              <a:gd name="connsiteY54" fmla="*/ 5126124 h 6858000"/>
              <a:gd name="connsiteX55" fmla="*/ 359648 w 5957423"/>
              <a:gd name="connsiteY55" fmla="*/ 4847761 h 6858000"/>
              <a:gd name="connsiteX56" fmla="*/ 1106548 w 5957423"/>
              <a:gd name="connsiteY56" fmla="*/ 4487388 h 6858000"/>
              <a:gd name="connsiteX57" fmla="*/ 1106548 w 5957423"/>
              <a:gd name="connsiteY57" fmla="*/ 4833567 h 6858000"/>
              <a:gd name="connsiteX58" fmla="*/ 1018214 w 5957423"/>
              <a:gd name="connsiteY58" fmla="*/ 4902172 h 6858000"/>
              <a:gd name="connsiteX59" fmla="*/ 1025312 w 5957423"/>
              <a:gd name="connsiteY59" fmla="*/ 4913212 h 6858000"/>
              <a:gd name="connsiteX60" fmla="*/ 1017425 w 5957423"/>
              <a:gd name="connsiteY60" fmla="*/ 4902960 h 6858000"/>
              <a:gd name="connsiteX61" fmla="*/ 744534 w 5957423"/>
              <a:gd name="connsiteY61" fmla="*/ 5114295 h 6858000"/>
              <a:gd name="connsiteX62" fmla="*/ 744534 w 5957423"/>
              <a:gd name="connsiteY62" fmla="*/ 4768116 h 6858000"/>
              <a:gd name="connsiteX63" fmla="*/ 856530 w 5957423"/>
              <a:gd name="connsiteY63" fmla="*/ 4680586 h 6858000"/>
              <a:gd name="connsiteX64" fmla="*/ 849432 w 5957423"/>
              <a:gd name="connsiteY64" fmla="*/ 4670335 h 6858000"/>
              <a:gd name="connsiteX65" fmla="*/ 857319 w 5957423"/>
              <a:gd name="connsiteY65" fmla="*/ 4680586 h 6858000"/>
              <a:gd name="connsiteX66" fmla="*/ 1106548 w 5957423"/>
              <a:gd name="connsiteY66" fmla="*/ 4487388 h 6858000"/>
              <a:gd name="connsiteX67" fmla="*/ 737436 w 5957423"/>
              <a:gd name="connsiteY67" fmla="*/ 4196409 h 6858000"/>
              <a:gd name="connsiteX68" fmla="*/ 1102605 w 5957423"/>
              <a:gd name="connsiteY68" fmla="*/ 4473983 h 6858000"/>
              <a:gd name="connsiteX69" fmla="*/ 849432 w 5957423"/>
              <a:gd name="connsiteY69" fmla="*/ 4670335 h 6858000"/>
              <a:gd name="connsiteX70" fmla="*/ 738225 w 5957423"/>
              <a:gd name="connsiteY70" fmla="*/ 4756288 h 6858000"/>
              <a:gd name="connsiteX71" fmla="*/ 373056 w 5957423"/>
              <a:gd name="connsiteY71" fmla="*/ 4478714 h 6858000"/>
              <a:gd name="connsiteX72" fmla="*/ 737436 w 5957423"/>
              <a:gd name="connsiteY72" fmla="*/ 4196409 h 6858000"/>
              <a:gd name="connsiteX73" fmla="*/ 1115224 w 5957423"/>
              <a:gd name="connsiteY73" fmla="*/ 3544268 h 6858000"/>
              <a:gd name="connsiteX74" fmla="*/ 1125477 w 5957423"/>
              <a:gd name="connsiteY74" fmla="*/ 3552154 h 6858000"/>
              <a:gd name="connsiteX75" fmla="*/ 1480393 w 5957423"/>
              <a:gd name="connsiteY75" fmla="*/ 3821842 h 6858000"/>
              <a:gd name="connsiteX76" fmla="*/ 1116013 w 5957423"/>
              <a:gd name="connsiteY76" fmla="*/ 4104935 h 6858000"/>
              <a:gd name="connsiteX77" fmla="*/ 750844 w 5957423"/>
              <a:gd name="connsiteY77" fmla="*/ 3826573 h 6858000"/>
              <a:gd name="connsiteX78" fmla="*/ 1115224 w 5957423"/>
              <a:gd name="connsiteY78" fmla="*/ 3544268 h 6858000"/>
              <a:gd name="connsiteX79" fmla="*/ 1480393 w 5957423"/>
              <a:gd name="connsiteY79" fmla="*/ 2538851 h 6858000"/>
              <a:gd name="connsiteX80" fmla="*/ 1480393 w 5957423"/>
              <a:gd name="connsiteY80" fmla="*/ 2885030 h 6858000"/>
              <a:gd name="connsiteX81" fmla="*/ 1386537 w 5957423"/>
              <a:gd name="connsiteY81" fmla="*/ 2957578 h 6858000"/>
              <a:gd name="connsiteX82" fmla="*/ 1392847 w 5957423"/>
              <a:gd name="connsiteY82" fmla="*/ 2969406 h 6858000"/>
              <a:gd name="connsiteX83" fmla="*/ 1385748 w 5957423"/>
              <a:gd name="connsiteY83" fmla="*/ 2958366 h 6858000"/>
              <a:gd name="connsiteX84" fmla="*/ 1118379 w 5957423"/>
              <a:gd name="connsiteY84" fmla="*/ 3165758 h 6858000"/>
              <a:gd name="connsiteX85" fmla="*/ 1118379 w 5957423"/>
              <a:gd name="connsiteY85" fmla="*/ 2819579 h 6858000"/>
              <a:gd name="connsiteX86" fmla="*/ 1246148 w 5957423"/>
              <a:gd name="connsiteY86" fmla="*/ 2720221 h 6858000"/>
              <a:gd name="connsiteX87" fmla="*/ 1239839 w 5957423"/>
              <a:gd name="connsiteY87" fmla="*/ 2708392 h 6858000"/>
              <a:gd name="connsiteX88" fmla="*/ 1246937 w 5957423"/>
              <a:gd name="connsiteY88" fmla="*/ 2719432 h 6858000"/>
              <a:gd name="connsiteX89" fmla="*/ 1480393 w 5957423"/>
              <a:gd name="connsiteY89" fmla="*/ 2538851 h 6858000"/>
              <a:gd name="connsiteX90" fmla="*/ 732704 w 5957423"/>
              <a:gd name="connsiteY90" fmla="*/ 1598885 h 6858000"/>
              <a:gd name="connsiteX91" fmla="*/ 1097873 w 5957423"/>
              <a:gd name="connsiteY91" fmla="*/ 1876459 h 6858000"/>
              <a:gd name="connsiteX92" fmla="*/ 860473 w 5957423"/>
              <a:gd name="connsiteY92" fmla="*/ 2060194 h 6858000"/>
              <a:gd name="connsiteX93" fmla="*/ 867572 w 5957423"/>
              <a:gd name="connsiteY93" fmla="*/ 2072022 h 6858000"/>
              <a:gd name="connsiteX94" fmla="*/ 1106548 w 5957423"/>
              <a:gd name="connsiteY94" fmla="*/ 1885922 h 6858000"/>
              <a:gd name="connsiteX95" fmla="*/ 1106548 w 5957423"/>
              <a:gd name="connsiteY95" fmla="*/ 2232889 h 6858000"/>
              <a:gd name="connsiteX96" fmla="*/ 1007172 w 5957423"/>
              <a:gd name="connsiteY96" fmla="*/ 2310168 h 6858000"/>
              <a:gd name="connsiteX97" fmla="*/ 1014270 w 5957423"/>
              <a:gd name="connsiteY97" fmla="*/ 2322785 h 6858000"/>
              <a:gd name="connsiteX98" fmla="*/ 1110492 w 5957423"/>
              <a:gd name="connsiteY98" fmla="*/ 2247872 h 6858000"/>
              <a:gd name="connsiteX99" fmla="*/ 1475660 w 5957423"/>
              <a:gd name="connsiteY99" fmla="*/ 2525446 h 6858000"/>
              <a:gd name="connsiteX100" fmla="*/ 1239839 w 5957423"/>
              <a:gd name="connsiteY100" fmla="*/ 2708392 h 6858000"/>
              <a:gd name="connsiteX101" fmla="*/ 1112069 w 5957423"/>
              <a:gd name="connsiteY101" fmla="*/ 2807751 h 6858000"/>
              <a:gd name="connsiteX102" fmla="*/ 746900 w 5957423"/>
              <a:gd name="connsiteY102" fmla="*/ 2530177 h 6858000"/>
              <a:gd name="connsiteX103" fmla="*/ 1013481 w 5957423"/>
              <a:gd name="connsiteY103" fmla="*/ 2322785 h 6858000"/>
              <a:gd name="connsiteX104" fmla="*/ 1006383 w 5957423"/>
              <a:gd name="connsiteY104" fmla="*/ 2310168 h 6858000"/>
              <a:gd name="connsiteX105" fmla="*/ 744534 w 5957423"/>
              <a:gd name="connsiteY105" fmla="*/ 2513617 h 6858000"/>
              <a:gd name="connsiteX106" fmla="*/ 744534 w 5957423"/>
              <a:gd name="connsiteY106" fmla="*/ 2166650 h 6858000"/>
              <a:gd name="connsiteX107" fmla="*/ 866783 w 5957423"/>
              <a:gd name="connsiteY107" fmla="*/ 2072022 h 6858000"/>
              <a:gd name="connsiteX108" fmla="*/ 860473 w 5957423"/>
              <a:gd name="connsiteY108" fmla="*/ 2060983 h 6858000"/>
              <a:gd name="connsiteX109" fmla="*/ 738225 w 5957423"/>
              <a:gd name="connsiteY109" fmla="*/ 2155610 h 6858000"/>
              <a:gd name="connsiteX110" fmla="*/ 373056 w 5957423"/>
              <a:gd name="connsiteY110" fmla="*/ 1878036 h 6858000"/>
              <a:gd name="connsiteX111" fmla="*/ 732704 w 5957423"/>
              <a:gd name="connsiteY111" fmla="*/ 1598885 h 6858000"/>
              <a:gd name="connsiteX112" fmla="*/ 1480393 w 5957423"/>
              <a:gd name="connsiteY112" fmla="*/ 1238512 h 6858000"/>
              <a:gd name="connsiteX113" fmla="*/ 1480393 w 5957423"/>
              <a:gd name="connsiteY113" fmla="*/ 1585480 h 6858000"/>
              <a:gd name="connsiteX114" fmla="*/ 1391269 w 5957423"/>
              <a:gd name="connsiteY114" fmla="*/ 1654085 h 6858000"/>
              <a:gd name="connsiteX115" fmla="*/ 1399156 w 5957423"/>
              <a:gd name="connsiteY115" fmla="*/ 1664336 h 6858000"/>
              <a:gd name="connsiteX116" fmla="*/ 1483547 w 5957423"/>
              <a:gd name="connsiteY116" fmla="*/ 1598885 h 6858000"/>
              <a:gd name="connsiteX117" fmla="*/ 1848716 w 5957423"/>
              <a:gd name="connsiteY117" fmla="*/ 1876459 h 6858000"/>
              <a:gd name="connsiteX118" fmla="*/ 1658639 w 5957423"/>
              <a:gd name="connsiteY118" fmla="*/ 2023920 h 6858000"/>
              <a:gd name="connsiteX119" fmla="*/ 1489068 w 5957423"/>
              <a:gd name="connsiteY119" fmla="*/ 2155610 h 6858000"/>
              <a:gd name="connsiteX120" fmla="*/ 1123900 w 5957423"/>
              <a:gd name="connsiteY120" fmla="*/ 1878036 h 6858000"/>
              <a:gd name="connsiteX121" fmla="*/ 1398368 w 5957423"/>
              <a:gd name="connsiteY121" fmla="*/ 1665124 h 6858000"/>
              <a:gd name="connsiteX122" fmla="*/ 1390481 w 5957423"/>
              <a:gd name="connsiteY122" fmla="*/ 1654085 h 6858000"/>
              <a:gd name="connsiteX123" fmla="*/ 1118379 w 5957423"/>
              <a:gd name="connsiteY123" fmla="*/ 1865419 h 6858000"/>
              <a:gd name="connsiteX124" fmla="*/ 1118379 w 5957423"/>
              <a:gd name="connsiteY124" fmla="*/ 1519240 h 6858000"/>
              <a:gd name="connsiteX125" fmla="*/ 1230374 w 5957423"/>
              <a:gd name="connsiteY125" fmla="*/ 1432499 h 6858000"/>
              <a:gd name="connsiteX126" fmla="*/ 1480393 w 5957423"/>
              <a:gd name="connsiteY126" fmla="*/ 1238512 h 6858000"/>
              <a:gd name="connsiteX127" fmla="*/ 1110492 w 5957423"/>
              <a:gd name="connsiteY127" fmla="*/ 947533 h 6858000"/>
              <a:gd name="connsiteX128" fmla="*/ 1475660 w 5957423"/>
              <a:gd name="connsiteY128" fmla="*/ 1225107 h 6858000"/>
              <a:gd name="connsiteX129" fmla="*/ 1223276 w 5957423"/>
              <a:gd name="connsiteY129" fmla="*/ 1421459 h 6858000"/>
              <a:gd name="connsiteX130" fmla="*/ 1230374 w 5957423"/>
              <a:gd name="connsiteY130" fmla="*/ 1432499 h 6858000"/>
              <a:gd name="connsiteX131" fmla="*/ 1222487 w 5957423"/>
              <a:gd name="connsiteY131" fmla="*/ 1422247 h 6858000"/>
              <a:gd name="connsiteX132" fmla="*/ 1112069 w 5957423"/>
              <a:gd name="connsiteY132" fmla="*/ 1508201 h 6858000"/>
              <a:gd name="connsiteX133" fmla="*/ 746900 w 5957423"/>
              <a:gd name="connsiteY133" fmla="*/ 1230627 h 6858000"/>
              <a:gd name="connsiteX134" fmla="*/ 1110492 w 5957423"/>
              <a:gd name="connsiteY134" fmla="*/ 947533 h 6858000"/>
              <a:gd name="connsiteX135" fmla="*/ 1488280 w 5957423"/>
              <a:gd name="connsiteY135" fmla="*/ 296181 h 6858000"/>
              <a:gd name="connsiteX136" fmla="*/ 1498533 w 5957423"/>
              <a:gd name="connsiteY136" fmla="*/ 304066 h 6858000"/>
              <a:gd name="connsiteX137" fmla="*/ 1853448 w 5957423"/>
              <a:gd name="connsiteY137" fmla="*/ 573754 h 6858000"/>
              <a:gd name="connsiteX138" fmla="*/ 1489068 w 5957423"/>
              <a:gd name="connsiteY138" fmla="*/ 856060 h 6858000"/>
              <a:gd name="connsiteX139" fmla="*/ 1123900 w 5957423"/>
              <a:gd name="connsiteY139" fmla="*/ 578486 h 6858000"/>
              <a:gd name="connsiteX140" fmla="*/ 1488280 w 5957423"/>
              <a:gd name="connsiteY140" fmla="*/ 296181 h 6858000"/>
              <a:gd name="connsiteX141" fmla="*/ 1493012 w 5957423"/>
              <a:gd name="connsiteY141" fmla="*/ 0 h 6858000"/>
              <a:gd name="connsiteX142" fmla="*/ 5957423 w 5957423"/>
              <a:gd name="connsiteY142" fmla="*/ 0 h 6858000"/>
              <a:gd name="connsiteX143" fmla="*/ 5957423 w 5957423"/>
              <a:gd name="connsiteY143" fmla="*/ 6858000 h 6858000"/>
              <a:gd name="connsiteX144" fmla="*/ 843615 w 5957423"/>
              <a:gd name="connsiteY144" fmla="*/ 6858000 h 6858000"/>
              <a:gd name="connsiteX145" fmla="*/ 810785 w 5957423"/>
              <a:gd name="connsiteY145" fmla="*/ 6833040 h 6858000"/>
              <a:gd name="connsiteX146" fmla="*/ 746900 w 5957423"/>
              <a:gd name="connsiteY146" fmla="*/ 6784470 h 6858000"/>
              <a:gd name="connsiteX147" fmla="*/ 746900 w 5957423"/>
              <a:gd name="connsiteY147" fmla="*/ 6429617 h 6858000"/>
              <a:gd name="connsiteX148" fmla="*/ 1019002 w 5957423"/>
              <a:gd name="connsiteY148" fmla="*/ 6218282 h 6858000"/>
              <a:gd name="connsiteX149" fmla="*/ 1012693 w 5957423"/>
              <a:gd name="connsiteY149" fmla="*/ 6206454 h 6858000"/>
              <a:gd name="connsiteX150" fmla="*/ 1019791 w 5957423"/>
              <a:gd name="connsiteY150" fmla="*/ 6217493 h 6858000"/>
              <a:gd name="connsiteX151" fmla="*/ 1110492 w 5957423"/>
              <a:gd name="connsiteY151" fmla="*/ 6147311 h 6858000"/>
              <a:gd name="connsiteX152" fmla="*/ 1489068 w 5957423"/>
              <a:gd name="connsiteY152" fmla="*/ 6435925 h 6858000"/>
              <a:gd name="connsiteX153" fmla="*/ 1870800 w 5957423"/>
              <a:gd name="connsiteY153" fmla="*/ 6140214 h 6858000"/>
              <a:gd name="connsiteX154" fmla="*/ 1870800 w 5957423"/>
              <a:gd name="connsiteY154" fmla="*/ 6021930 h 6858000"/>
              <a:gd name="connsiteX155" fmla="*/ 1857392 w 5957423"/>
              <a:gd name="connsiteY155" fmla="*/ 6027450 h 6858000"/>
              <a:gd name="connsiteX156" fmla="*/ 1857392 w 5957423"/>
              <a:gd name="connsiteY156" fmla="*/ 6133906 h 6858000"/>
              <a:gd name="connsiteX157" fmla="*/ 1495378 w 5957423"/>
              <a:gd name="connsiteY157" fmla="*/ 6413845 h 6858000"/>
              <a:gd name="connsiteX158" fmla="*/ 1495378 w 5957423"/>
              <a:gd name="connsiteY158" fmla="*/ 6067667 h 6858000"/>
              <a:gd name="connsiteX159" fmla="*/ 1857392 w 5957423"/>
              <a:gd name="connsiteY159" fmla="*/ 5786939 h 6858000"/>
              <a:gd name="connsiteX160" fmla="*/ 1857392 w 5957423"/>
              <a:gd name="connsiteY160" fmla="*/ 6026661 h 6858000"/>
              <a:gd name="connsiteX161" fmla="*/ 1870800 w 5957423"/>
              <a:gd name="connsiteY161" fmla="*/ 6021141 h 6858000"/>
              <a:gd name="connsiteX162" fmla="*/ 1870800 w 5957423"/>
              <a:gd name="connsiteY162" fmla="*/ 5770379 h 6858000"/>
              <a:gd name="connsiteX163" fmla="*/ 1739875 w 5957423"/>
              <a:gd name="connsiteY163" fmla="*/ 5671020 h 6858000"/>
              <a:gd name="connsiteX164" fmla="*/ 1497744 w 5957423"/>
              <a:gd name="connsiteY164" fmla="*/ 5487285 h 6858000"/>
              <a:gd name="connsiteX165" fmla="*/ 1497744 w 5957423"/>
              <a:gd name="connsiteY165" fmla="*/ 5307493 h 6858000"/>
              <a:gd name="connsiteX166" fmla="*/ 1484336 w 5957423"/>
              <a:gd name="connsiteY166" fmla="*/ 5309858 h 6858000"/>
              <a:gd name="connsiteX167" fmla="*/ 1484336 w 5957423"/>
              <a:gd name="connsiteY167" fmla="*/ 5480976 h 6858000"/>
              <a:gd name="connsiteX168" fmla="*/ 1122322 w 5957423"/>
              <a:gd name="connsiteY168" fmla="*/ 5761705 h 6858000"/>
              <a:gd name="connsiteX169" fmla="*/ 1122322 w 5957423"/>
              <a:gd name="connsiteY169" fmla="*/ 5415526 h 6858000"/>
              <a:gd name="connsiteX170" fmla="*/ 1292682 w 5957423"/>
              <a:gd name="connsiteY170" fmla="*/ 5283047 h 6858000"/>
              <a:gd name="connsiteX171" fmla="*/ 1285583 w 5957423"/>
              <a:gd name="connsiteY171" fmla="*/ 5272796 h 6858000"/>
              <a:gd name="connsiteX172" fmla="*/ 1116013 w 5957423"/>
              <a:gd name="connsiteY172" fmla="*/ 5403697 h 6858000"/>
              <a:gd name="connsiteX173" fmla="*/ 750844 w 5957423"/>
              <a:gd name="connsiteY173" fmla="*/ 5126124 h 6858000"/>
              <a:gd name="connsiteX174" fmla="*/ 1025312 w 5957423"/>
              <a:gd name="connsiteY174" fmla="*/ 4913212 h 6858000"/>
              <a:gd name="connsiteX175" fmla="*/ 1110492 w 5957423"/>
              <a:gd name="connsiteY175" fmla="*/ 4847761 h 6858000"/>
              <a:gd name="connsiteX176" fmla="*/ 1475660 w 5957423"/>
              <a:gd name="connsiteY176" fmla="*/ 5125335 h 6858000"/>
              <a:gd name="connsiteX177" fmla="*/ 1285583 w 5957423"/>
              <a:gd name="connsiteY177" fmla="*/ 5272008 h 6858000"/>
              <a:gd name="connsiteX178" fmla="*/ 1293470 w 5957423"/>
              <a:gd name="connsiteY178" fmla="*/ 5283047 h 6858000"/>
              <a:gd name="connsiteX179" fmla="*/ 1484336 w 5957423"/>
              <a:gd name="connsiteY179" fmla="*/ 5134798 h 6858000"/>
              <a:gd name="connsiteX180" fmla="*/ 1484336 w 5957423"/>
              <a:gd name="connsiteY180" fmla="*/ 5309070 h 6858000"/>
              <a:gd name="connsiteX181" fmla="*/ 1497744 w 5957423"/>
              <a:gd name="connsiteY181" fmla="*/ 5306704 h 6858000"/>
              <a:gd name="connsiteX182" fmla="*/ 1497744 w 5957423"/>
              <a:gd name="connsiteY182" fmla="*/ 5129278 h 6858000"/>
              <a:gd name="connsiteX183" fmla="*/ 1513518 w 5957423"/>
              <a:gd name="connsiteY183" fmla="*/ 5116661 h 6858000"/>
              <a:gd name="connsiteX184" fmla="*/ 1513518 w 5957423"/>
              <a:gd name="connsiteY184" fmla="*/ 5100101 h 6858000"/>
              <a:gd name="connsiteX185" fmla="*/ 1495378 w 5957423"/>
              <a:gd name="connsiteY185" fmla="*/ 5114295 h 6858000"/>
              <a:gd name="connsiteX186" fmla="*/ 1495378 w 5957423"/>
              <a:gd name="connsiteY186" fmla="*/ 4768116 h 6858000"/>
              <a:gd name="connsiteX187" fmla="*/ 1513518 w 5957423"/>
              <a:gd name="connsiteY187" fmla="*/ 4753922 h 6858000"/>
              <a:gd name="connsiteX188" fmla="*/ 1513518 w 5957423"/>
              <a:gd name="connsiteY188" fmla="*/ 4737362 h 6858000"/>
              <a:gd name="connsiteX189" fmla="*/ 1489068 w 5957423"/>
              <a:gd name="connsiteY189" fmla="*/ 4756288 h 6858000"/>
              <a:gd name="connsiteX190" fmla="*/ 1123900 w 5957423"/>
              <a:gd name="connsiteY190" fmla="*/ 4478714 h 6858000"/>
              <a:gd name="connsiteX191" fmla="*/ 1488280 w 5957423"/>
              <a:gd name="connsiteY191" fmla="*/ 4196409 h 6858000"/>
              <a:gd name="connsiteX192" fmla="*/ 1853448 w 5957423"/>
              <a:gd name="connsiteY192" fmla="*/ 4473983 h 6858000"/>
              <a:gd name="connsiteX193" fmla="*/ 1514307 w 5957423"/>
              <a:gd name="connsiteY193" fmla="*/ 4737362 h 6858000"/>
              <a:gd name="connsiteX194" fmla="*/ 1514307 w 5957423"/>
              <a:gd name="connsiteY194" fmla="*/ 4753134 h 6858000"/>
              <a:gd name="connsiteX195" fmla="*/ 1857392 w 5957423"/>
              <a:gd name="connsiteY195" fmla="*/ 4487388 h 6858000"/>
              <a:gd name="connsiteX196" fmla="*/ 1857392 w 5957423"/>
              <a:gd name="connsiteY196" fmla="*/ 4833567 h 6858000"/>
              <a:gd name="connsiteX197" fmla="*/ 1514307 w 5957423"/>
              <a:gd name="connsiteY197" fmla="*/ 5100101 h 6858000"/>
              <a:gd name="connsiteX198" fmla="*/ 1514307 w 5957423"/>
              <a:gd name="connsiteY198" fmla="*/ 5116661 h 6858000"/>
              <a:gd name="connsiteX199" fmla="*/ 1870800 w 5957423"/>
              <a:gd name="connsiteY199" fmla="*/ 4839875 h 6858000"/>
              <a:gd name="connsiteX200" fmla="*/ 1870800 w 5957423"/>
              <a:gd name="connsiteY200" fmla="*/ 4470828 h 6858000"/>
              <a:gd name="connsiteX201" fmla="*/ 1497744 w 5957423"/>
              <a:gd name="connsiteY201" fmla="*/ 4186946 h 6858000"/>
              <a:gd name="connsiteX202" fmla="*/ 1497744 w 5957423"/>
              <a:gd name="connsiteY202" fmla="*/ 3839190 h 6858000"/>
              <a:gd name="connsiteX203" fmla="*/ 1484336 w 5957423"/>
              <a:gd name="connsiteY203" fmla="*/ 3849441 h 6858000"/>
              <a:gd name="connsiteX204" fmla="*/ 1484336 w 5957423"/>
              <a:gd name="connsiteY204" fmla="*/ 4182215 h 6858000"/>
              <a:gd name="connsiteX205" fmla="*/ 1122322 w 5957423"/>
              <a:gd name="connsiteY205" fmla="*/ 4462154 h 6858000"/>
              <a:gd name="connsiteX206" fmla="*/ 1122322 w 5957423"/>
              <a:gd name="connsiteY206" fmla="*/ 4115975 h 6858000"/>
              <a:gd name="connsiteX207" fmla="*/ 1484336 w 5957423"/>
              <a:gd name="connsiteY207" fmla="*/ 3835248 h 6858000"/>
              <a:gd name="connsiteX208" fmla="*/ 1484336 w 5957423"/>
              <a:gd name="connsiteY208" fmla="*/ 3848653 h 6858000"/>
              <a:gd name="connsiteX209" fmla="*/ 1497744 w 5957423"/>
              <a:gd name="connsiteY209" fmla="*/ 3838402 h 6858000"/>
              <a:gd name="connsiteX210" fmla="*/ 1497744 w 5957423"/>
              <a:gd name="connsiteY210" fmla="*/ 3818688 h 6858000"/>
              <a:gd name="connsiteX211" fmla="*/ 1136519 w 5957423"/>
              <a:gd name="connsiteY211" fmla="*/ 3544268 h 6858000"/>
              <a:gd name="connsiteX212" fmla="*/ 1125477 w 5957423"/>
              <a:gd name="connsiteY212" fmla="*/ 3552154 h 6858000"/>
              <a:gd name="connsiteX213" fmla="*/ 1135730 w 5957423"/>
              <a:gd name="connsiteY213" fmla="*/ 3543479 h 6858000"/>
              <a:gd name="connsiteX214" fmla="*/ 1119956 w 5957423"/>
              <a:gd name="connsiteY214" fmla="*/ 3531651 h 6858000"/>
              <a:gd name="connsiteX215" fmla="*/ 1119956 w 5957423"/>
              <a:gd name="connsiteY215" fmla="*/ 3519822 h 6858000"/>
              <a:gd name="connsiteX216" fmla="*/ 1106548 w 5957423"/>
              <a:gd name="connsiteY216" fmla="*/ 3519822 h 6858000"/>
              <a:gd name="connsiteX217" fmla="*/ 1106548 w 5957423"/>
              <a:gd name="connsiteY217" fmla="*/ 3532439 h 6858000"/>
              <a:gd name="connsiteX218" fmla="*/ 744534 w 5957423"/>
              <a:gd name="connsiteY218" fmla="*/ 3812379 h 6858000"/>
              <a:gd name="connsiteX219" fmla="*/ 744534 w 5957423"/>
              <a:gd name="connsiteY219" fmla="*/ 3495377 h 6858000"/>
              <a:gd name="connsiteX220" fmla="*/ 744534 w 5957423"/>
              <a:gd name="connsiteY220" fmla="*/ 3466989 h 6858000"/>
              <a:gd name="connsiteX221" fmla="*/ 1106548 w 5957423"/>
              <a:gd name="connsiteY221" fmla="*/ 3186261 h 6858000"/>
              <a:gd name="connsiteX222" fmla="*/ 1106548 w 5957423"/>
              <a:gd name="connsiteY222" fmla="*/ 3500109 h 6858000"/>
              <a:gd name="connsiteX223" fmla="*/ 1106548 w 5957423"/>
              <a:gd name="connsiteY223" fmla="*/ 3519034 h 6858000"/>
              <a:gd name="connsiteX224" fmla="*/ 1119956 w 5957423"/>
              <a:gd name="connsiteY224" fmla="*/ 3519034 h 6858000"/>
              <a:gd name="connsiteX225" fmla="*/ 1119956 w 5957423"/>
              <a:gd name="connsiteY225" fmla="*/ 3180741 h 6858000"/>
              <a:gd name="connsiteX226" fmla="*/ 1392847 w 5957423"/>
              <a:gd name="connsiteY226" fmla="*/ 2969406 h 6858000"/>
              <a:gd name="connsiteX227" fmla="*/ 1483547 w 5957423"/>
              <a:gd name="connsiteY227" fmla="*/ 2899224 h 6858000"/>
              <a:gd name="connsiteX228" fmla="*/ 1862913 w 5957423"/>
              <a:gd name="connsiteY228" fmla="*/ 3187049 h 6858000"/>
              <a:gd name="connsiteX229" fmla="*/ 2243855 w 5957423"/>
              <a:gd name="connsiteY229" fmla="*/ 2891339 h 6858000"/>
              <a:gd name="connsiteX230" fmla="*/ 2243855 w 5957423"/>
              <a:gd name="connsiteY230" fmla="*/ 2773843 h 6858000"/>
              <a:gd name="connsiteX231" fmla="*/ 2231236 w 5957423"/>
              <a:gd name="connsiteY231" fmla="*/ 2779363 h 6858000"/>
              <a:gd name="connsiteX232" fmla="*/ 2231236 w 5957423"/>
              <a:gd name="connsiteY232" fmla="*/ 2885030 h 6858000"/>
              <a:gd name="connsiteX233" fmla="*/ 1869222 w 5957423"/>
              <a:gd name="connsiteY233" fmla="*/ 3165758 h 6858000"/>
              <a:gd name="connsiteX234" fmla="*/ 1869222 w 5957423"/>
              <a:gd name="connsiteY234" fmla="*/ 2819579 h 6858000"/>
              <a:gd name="connsiteX235" fmla="*/ 2231236 w 5957423"/>
              <a:gd name="connsiteY235" fmla="*/ 2538851 h 6858000"/>
              <a:gd name="connsiteX236" fmla="*/ 2231236 w 5957423"/>
              <a:gd name="connsiteY236" fmla="*/ 2778574 h 6858000"/>
              <a:gd name="connsiteX237" fmla="*/ 2243855 w 5957423"/>
              <a:gd name="connsiteY237" fmla="*/ 2773054 h 6858000"/>
              <a:gd name="connsiteX238" fmla="*/ 2243855 w 5957423"/>
              <a:gd name="connsiteY238" fmla="*/ 2522291 h 6858000"/>
              <a:gd name="connsiteX239" fmla="*/ 2113720 w 5957423"/>
              <a:gd name="connsiteY239" fmla="*/ 2422933 h 6858000"/>
              <a:gd name="connsiteX240" fmla="*/ 2100312 w 5957423"/>
              <a:gd name="connsiteY240" fmla="*/ 2429241 h 6858000"/>
              <a:gd name="connsiteX241" fmla="*/ 2226503 w 5957423"/>
              <a:gd name="connsiteY241" fmla="*/ 2525446 h 6858000"/>
              <a:gd name="connsiteX242" fmla="*/ 1862124 w 5957423"/>
              <a:gd name="connsiteY242" fmla="*/ 2807751 h 6858000"/>
              <a:gd name="connsiteX243" fmla="*/ 1496955 w 5957423"/>
              <a:gd name="connsiteY243" fmla="*/ 2530177 h 6858000"/>
              <a:gd name="connsiteX244" fmla="*/ 1861335 w 5957423"/>
              <a:gd name="connsiteY244" fmla="*/ 2247872 h 6858000"/>
              <a:gd name="connsiteX245" fmla="*/ 2099523 w 5957423"/>
              <a:gd name="connsiteY245" fmla="*/ 2428452 h 6858000"/>
              <a:gd name="connsiteX246" fmla="*/ 2112931 w 5957423"/>
              <a:gd name="connsiteY246" fmla="*/ 2422144 h 6858000"/>
              <a:gd name="connsiteX247" fmla="*/ 1870800 w 5957423"/>
              <a:gd name="connsiteY247" fmla="*/ 2238409 h 6858000"/>
              <a:gd name="connsiteX248" fmla="*/ 1870800 w 5957423"/>
              <a:gd name="connsiteY248" fmla="*/ 2059405 h 6858000"/>
              <a:gd name="connsiteX249" fmla="*/ 1857392 w 5957423"/>
              <a:gd name="connsiteY249" fmla="*/ 2060983 h 6858000"/>
              <a:gd name="connsiteX250" fmla="*/ 1857392 w 5957423"/>
              <a:gd name="connsiteY250" fmla="*/ 2232889 h 6858000"/>
              <a:gd name="connsiteX251" fmla="*/ 1496167 w 5957423"/>
              <a:gd name="connsiteY251" fmla="*/ 2513617 h 6858000"/>
              <a:gd name="connsiteX252" fmla="*/ 1496167 w 5957423"/>
              <a:gd name="connsiteY252" fmla="*/ 2166650 h 6858000"/>
              <a:gd name="connsiteX253" fmla="*/ 1666526 w 5957423"/>
              <a:gd name="connsiteY253" fmla="*/ 2034960 h 6858000"/>
              <a:gd name="connsiteX254" fmla="*/ 1658639 w 5957423"/>
              <a:gd name="connsiteY254" fmla="*/ 2023920 h 6858000"/>
              <a:gd name="connsiteX255" fmla="*/ 1666526 w 5957423"/>
              <a:gd name="connsiteY255" fmla="*/ 2034172 h 6858000"/>
              <a:gd name="connsiteX256" fmla="*/ 1857392 w 5957423"/>
              <a:gd name="connsiteY256" fmla="*/ 1885922 h 6858000"/>
              <a:gd name="connsiteX257" fmla="*/ 1857392 w 5957423"/>
              <a:gd name="connsiteY257" fmla="*/ 2060194 h 6858000"/>
              <a:gd name="connsiteX258" fmla="*/ 1870800 w 5957423"/>
              <a:gd name="connsiteY258" fmla="*/ 2058617 h 6858000"/>
              <a:gd name="connsiteX259" fmla="*/ 1870800 w 5957423"/>
              <a:gd name="connsiteY259" fmla="*/ 1881190 h 6858000"/>
              <a:gd name="connsiteX260" fmla="*/ 1886574 w 5957423"/>
              <a:gd name="connsiteY260" fmla="*/ 1868573 h 6858000"/>
              <a:gd name="connsiteX261" fmla="*/ 1886574 w 5957423"/>
              <a:gd name="connsiteY261" fmla="*/ 1852014 h 6858000"/>
              <a:gd name="connsiteX262" fmla="*/ 1869222 w 5957423"/>
              <a:gd name="connsiteY262" fmla="*/ 1865419 h 6858000"/>
              <a:gd name="connsiteX263" fmla="*/ 1869222 w 5957423"/>
              <a:gd name="connsiteY263" fmla="*/ 1519240 h 6858000"/>
              <a:gd name="connsiteX264" fmla="*/ 1886574 w 5957423"/>
              <a:gd name="connsiteY264" fmla="*/ 1505835 h 6858000"/>
              <a:gd name="connsiteX265" fmla="*/ 1886574 w 5957423"/>
              <a:gd name="connsiteY265" fmla="*/ 1489275 h 6858000"/>
              <a:gd name="connsiteX266" fmla="*/ 1862124 w 5957423"/>
              <a:gd name="connsiteY266" fmla="*/ 1508201 h 6858000"/>
              <a:gd name="connsiteX267" fmla="*/ 1496955 w 5957423"/>
              <a:gd name="connsiteY267" fmla="*/ 1230627 h 6858000"/>
              <a:gd name="connsiteX268" fmla="*/ 1861335 w 5957423"/>
              <a:gd name="connsiteY268" fmla="*/ 947533 h 6858000"/>
              <a:gd name="connsiteX269" fmla="*/ 2226503 w 5957423"/>
              <a:gd name="connsiteY269" fmla="*/ 1225107 h 6858000"/>
              <a:gd name="connsiteX270" fmla="*/ 1887362 w 5957423"/>
              <a:gd name="connsiteY270" fmla="*/ 1488487 h 6858000"/>
              <a:gd name="connsiteX271" fmla="*/ 1887362 w 5957423"/>
              <a:gd name="connsiteY271" fmla="*/ 1505046 h 6858000"/>
              <a:gd name="connsiteX272" fmla="*/ 2231236 w 5957423"/>
              <a:gd name="connsiteY272" fmla="*/ 1238512 h 6858000"/>
              <a:gd name="connsiteX273" fmla="*/ 2231236 w 5957423"/>
              <a:gd name="connsiteY273" fmla="*/ 1585480 h 6858000"/>
              <a:gd name="connsiteX274" fmla="*/ 1887362 w 5957423"/>
              <a:gd name="connsiteY274" fmla="*/ 1851225 h 6858000"/>
              <a:gd name="connsiteX275" fmla="*/ 1887362 w 5957423"/>
              <a:gd name="connsiteY275" fmla="*/ 1867785 h 6858000"/>
              <a:gd name="connsiteX276" fmla="*/ 2243855 w 5957423"/>
              <a:gd name="connsiteY276" fmla="*/ 1591788 h 6858000"/>
              <a:gd name="connsiteX277" fmla="*/ 2243855 w 5957423"/>
              <a:gd name="connsiteY277" fmla="*/ 1221952 h 6858000"/>
              <a:gd name="connsiteX278" fmla="*/ 1870800 w 5957423"/>
              <a:gd name="connsiteY278" fmla="*/ 938859 h 6858000"/>
              <a:gd name="connsiteX279" fmla="*/ 1870800 w 5957423"/>
              <a:gd name="connsiteY279" fmla="*/ 590314 h 6858000"/>
              <a:gd name="connsiteX280" fmla="*/ 1857392 w 5957423"/>
              <a:gd name="connsiteY280" fmla="*/ 600566 h 6858000"/>
              <a:gd name="connsiteX281" fmla="*/ 1857392 w 5957423"/>
              <a:gd name="connsiteY281" fmla="*/ 933339 h 6858000"/>
              <a:gd name="connsiteX282" fmla="*/ 1496167 w 5957423"/>
              <a:gd name="connsiteY282" fmla="*/ 1214067 h 6858000"/>
              <a:gd name="connsiteX283" fmla="*/ 1496167 w 5957423"/>
              <a:gd name="connsiteY283" fmla="*/ 867888 h 6858000"/>
              <a:gd name="connsiteX284" fmla="*/ 1857392 w 5957423"/>
              <a:gd name="connsiteY284" fmla="*/ 587160 h 6858000"/>
              <a:gd name="connsiteX285" fmla="*/ 1857392 w 5957423"/>
              <a:gd name="connsiteY285" fmla="*/ 599777 h 6858000"/>
              <a:gd name="connsiteX286" fmla="*/ 1870800 w 5957423"/>
              <a:gd name="connsiteY286" fmla="*/ 589526 h 6858000"/>
              <a:gd name="connsiteX287" fmla="*/ 1870800 w 5957423"/>
              <a:gd name="connsiteY287" fmla="*/ 570600 h 6858000"/>
              <a:gd name="connsiteX288" fmla="*/ 1509574 w 5957423"/>
              <a:gd name="connsiteY288" fmla="*/ 295392 h 6858000"/>
              <a:gd name="connsiteX289" fmla="*/ 1498533 w 5957423"/>
              <a:gd name="connsiteY289" fmla="*/ 304066 h 6858000"/>
              <a:gd name="connsiteX290" fmla="*/ 1508786 w 5957423"/>
              <a:gd name="connsiteY290" fmla="*/ 295392 h 6858000"/>
              <a:gd name="connsiteX291" fmla="*/ 1493012 w 5957423"/>
              <a:gd name="connsiteY291" fmla="*/ 283564 h 6858000"/>
              <a:gd name="connsiteX292" fmla="*/ 1493012 w 5957423"/>
              <a:gd name="connsiteY292" fmla="*/ 1953 h 6858000"/>
              <a:gd name="connsiteX293" fmla="*/ 1398859 w 5957423"/>
              <a:gd name="connsiteY293" fmla="*/ 0 h 6858000"/>
              <a:gd name="connsiteX294" fmla="*/ 1480393 w 5957423"/>
              <a:gd name="connsiteY294" fmla="*/ 0 h 6858000"/>
              <a:gd name="connsiteX295" fmla="*/ 1480393 w 5957423"/>
              <a:gd name="connsiteY295" fmla="*/ 84404 h 6858000"/>
              <a:gd name="connsiteX296" fmla="*/ 1480393 w 5957423"/>
              <a:gd name="connsiteY296" fmla="*/ 283564 h 6858000"/>
              <a:gd name="connsiteX297" fmla="*/ 1118379 w 5957423"/>
              <a:gd name="connsiteY297" fmla="*/ 564292 h 6858000"/>
              <a:gd name="connsiteX298" fmla="*/ 1118379 w 5957423"/>
              <a:gd name="connsiteY298" fmla="*/ 218113 h 6858000"/>
              <a:gd name="connsiteX299" fmla="*/ 1379242 w 5957423"/>
              <a:gd name="connsiteY299" fmla="*/ 15255 h 6858000"/>
              <a:gd name="connsiteX300" fmla="*/ 840168 w 5957423"/>
              <a:gd name="connsiteY300" fmla="*/ 0 h 6858000"/>
              <a:gd name="connsiteX301" fmla="*/ 1377550 w 5957423"/>
              <a:gd name="connsiteY301" fmla="*/ 0 h 6858000"/>
              <a:gd name="connsiteX302" fmla="*/ 1301753 w 5957423"/>
              <a:gd name="connsiteY302" fmla="*/ 58896 h 6858000"/>
              <a:gd name="connsiteX303" fmla="*/ 1112069 w 5957423"/>
              <a:gd name="connsiteY303" fmla="*/ 206284 h 6858000"/>
              <a:gd name="connsiteX304" fmla="*/ 857417 w 5957423"/>
              <a:gd name="connsiteY304" fmla="*/ 13087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</a:cxnLst>
            <a:rect l="l" t="t" r="r" b="b"/>
            <a:pathLst>
              <a:path w="5957423" h="6858000" extrusionOk="0">
                <a:moveTo>
                  <a:pt x="738225" y="6793932"/>
                </a:moveTo>
                <a:cubicBezTo>
                  <a:pt x="771350" y="6819166"/>
                  <a:pt x="796195" y="6838092"/>
                  <a:pt x="814828" y="6852286"/>
                </a:cubicBezTo>
                <a:lnTo>
                  <a:pt x="822329" y="6858000"/>
                </a:lnTo>
                <a:lnTo>
                  <a:pt x="655724" y="6858000"/>
                </a:lnTo>
                <a:lnTo>
                  <a:pt x="656989" y="6857017"/>
                </a:lnTo>
                <a:cubicBezTo>
                  <a:pt x="738225" y="6793932"/>
                  <a:pt x="738225" y="6793932"/>
                  <a:pt x="738225" y="6793932"/>
                </a:cubicBezTo>
                <a:close/>
                <a:moveTo>
                  <a:pt x="733493" y="6434348"/>
                </a:moveTo>
                <a:cubicBezTo>
                  <a:pt x="733493" y="6780527"/>
                  <a:pt x="733493" y="6780527"/>
                  <a:pt x="733493" y="6780527"/>
                </a:cubicBezTo>
                <a:cubicBezTo>
                  <a:pt x="639637" y="6853075"/>
                  <a:pt x="639637" y="6853075"/>
                  <a:pt x="639637" y="6853075"/>
                </a:cubicBezTo>
                <a:cubicBezTo>
                  <a:pt x="645158" y="6854652"/>
                  <a:pt x="650679" y="6855440"/>
                  <a:pt x="656989" y="6857017"/>
                </a:cubicBezTo>
                <a:cubicBezTo>
                  <a:pt x="650679" y="6856229"/>
                  <a:pt x="644369" y="6854652"/>
                  <a:pt x="638848" y="6853863"/>
                </a:cubicBezTo>
                <a:lnTo>
                  <a:pt x="633515" y="6858000"/>
                </a:lnTo>
                <a:lnTo>
                  <a:pt x="371479" y="6858000"/>
                </a:lnTo>
                <a:lnTo>
                  <a:pt x="371479" y="6799592"/>
                </a:lnTo>
                <a:cubicBezTo>
                  <a:pt x="371479" y="6715076"/>
                  <a:pt x="371479" y="6715076"/>
                  <a:pt x="371479" y="6715076"/>
                </a:cubicBezTo>
                <a:cubicBezTo>
                  <a:pt x="733493" y="6434348"/>
                  <a:pt x="733493" y="6434348"/>
                  <a:pt x="733493" y="6434348"/>
                </a:cubicBezTo>
                <a:close/>
                <a:moveTo>
                  <a:pt x="1106548" y="5786939"/>
                </a:moveTo>
                <a:cubicBezTo>
                  <a:pt x="1106548" y="6133906"/>
                  <a:pt x="1106548" y="6133906"/>
                  <a:pt x="1106548" y="6133906"/>
                </a:cubicBezTo>
                <a:cubicBezTo>
                  <a:pt x="1012693" y="6206454"/>
                  <a:pt x="1012693" y="6206454"/>
                  <a:pt x="1012693" y="6206454"/>
                </a:cubicBezTo>
                <a:cubicBezTo>
                  <a:pt x="744534" y="6413845"/>
                  <a:pt x="744534" y="6413845"/>
                  <a:pt x="744534" y="6413845"/>
                </a:cubicBezTo>
                <a:cubicBezTo>
                  <a:pt x="744534" y="6067667"/>
                  <a:pt x="744534" y="6067667"/>
                  <a:pt x="744534" y="6067667"/>
                </a:cubicBezTo>
                <a:cubicBezTo>
                  <a:pt x="873093" y="5968308"/>
                  <a:pt x="873093" y="5968308"/>
                  <a:pt x="873093" y="5968308"/>
                </a:cubicBezTo>
                <a:cubicBezTo>
                  <a:pt x="1106548" y="5786939"/>
                  <a:pt x="1106548" y="5786939"/>
                  <a:pt x="1106548" y="5786939"/>
                </a:cubicBezTo>
                <a:close/>
                <a:moveTo>
                  <a:pt x="1739875" y="5671020"/>
                </a:moveTo>
                <a:cubicBezTo>
                  <a:pt x="1726467" y="5677328"/>
                  <a:pt x="1726467" y="5677328"/>
                  <a:pt x="1726467" y="5677328"/>
                </a:cubicBezTo>
                <a:cubicBezTo>
                  <a:pt x="1739875" y="5671020"/>
                  <a:pt x="1739875" y="5671020"/>
                  <a:pt x="1739875" y="5671020"/>
                </a:cubicBezTo>
                <a:close/>
                <a:moveTo>
                  <a:pt x="1488280" y="5495959"/>
                </a:moveTo>
                <a:cubicBezTo>
                  <a:pt x="1726467" y="5677328"/>
                  <a:pt x="1726467" y="5677328"/>
                  <a:pt x="1726467" y="5677328"/>
                </a:cubicBezTo>
                <a:cubicBezTo>
                  <a:pt x="1853448" y="5773533"/>
                  <a:pt x="1853448" y="5773533"/>
                  <a:pt x="1853448" y="5773533"/>
                </a:cubicBezTo>
                <a:cubicBezTo>
                  <a:pt x="1489068" y="6056627"/>
                  <a:pt x="1489068" y="6056627"/>
                  <a:pt x="1489068" y="6056627"/>
                </a:cubicBezTo>
                <a:cubicBezTo>
                  <a:pt x="1123900" y="5779053"/>
                  <a:pt x="1123900" y="5779053"/>
                  <a:pt x="1123900" y="5779053"/>
                </a:cubicBezTo>
                <a:cubicBezTo>
                  <a:pt x="1488280" y="5495959"/>
                  <a:pt x="1488280" y="5495959"/>
                  <a:pt x="1488280" y="5495959"/>
                </a:cubicBezTo>
                <a:close/>
                <a:moveTo>
                  <a:pt x="359648" y="4847761"/>
                </a:moveTo>
                <a:cubicBezTo>
                  <a:pt x="724817" y="5125335"/>
                  <a:pt x="724817" y="5125335"/>
                  <a:pt x="724817" y="5125335"/>
                </a:cubicBezTo>
                <a:cubicBezTo>
                  <a:pt x="487418" y="5309070"/>
                  <a:pt x="487418" y="5309070"/>
                  <a:pt x="487418" y="5309070"/>
                </a:cubicBezTo>
                <a:cubicBezTo>
                  <a:pt x="493727" y="5320110"/>
                  <a:pt x="493727" y="5320110"/>
                  <a:pt x="493727" y="5320110"/>
                </a:cubicBezTo>
                <a:cubicBezTo>
                  <a:pt x="733493" y="5134798"/>
                  <a:pt x="733493" y="5134798"/>
                  <a:pt x="733493" y="5134798"/>
                </a:cubicBezTo>
                <a:cubicBezTo>
                  <a:pt x="733493" y="5480976"/>
                  <a:pt x="733493" y="5480976"/>
                  <a:pt x="733493" y="5480976"/>
                </a:cubicBezTo>
                <a:cubicBezTo>
                  <a:pt x="633328" y="5558256"/>
                  <a:pt x="633328" y="5558256"/>
                  <a:pt x="633328" y="5558256"/>
                </a:cubicBezTo>
                <a:cubicBezTo>
                  <a:pt x="641215" y="5570873"/>
                  <a:pt x="641215" y="5570873"/>
                  <a:pt x="641215" y="5570873"/>
                </a:cubicBezTo>
                <a:cubicBezTo>
                  <a:pt x="737436" y="5495959"/>
                  <a:pt x="737436" y="5495959"/>
                  <a:pt x="737436" y="5495959"/>
                </a:cubicBezTo>
                <a:cubicBezTo>
                  <a:pt x="1102605" y="5773533"/>
                  <a:pt x="1102605" y="5773533"/>
                  <a:pt x="1102605" y="5773533"/>
                </a:cubicBezTo>
                <a:cubicBezTo>
                  <a:pt x="866783" y="5956479"/>
                  <a:pt x="866783" y="5956479"/>
                  <a:pt x="866783" y="5956479"/>
                </a:cubicBezTo>
                <a:cubicBezTo>
                  <a:pt x="873093" y="5968308"/>
                  <a:pt x="873093" y="5968308"/>
                  <a:pt x="873093" y="5968308"/>
                </a:cubicBezTo>
                <a:cubicBezTo>
                  <a:pt x="865994" y="5957268"/>
                  <a:pt x="865994" y="5957268"/>
                  <a:pt x="865994" y="5957268"/>
                </a:cubicBezTo>
                <a:cubicBezTo>
                  <a:pt x="738225" y="6056627"/>
                  <a:pt x="738225" y="6056627"/>
                  <a:pt x="738225" y="6056627"/>
                </a:cubicBezTo>
                <a:cubicBezTo>
                  <a:pt x="373056" y="5779053"/>
                  <a:pt x="373056" y="5779053"/>
                  <a:pt x="373056" y="5779053"/>
                </a:cubicBezTo>
                <a:cubicBezTo>
                  <a:pt x="640426" y="5571661"/>
                  <a:pt x="640426" y="5571661"/>
                  <a:pt x="640426" y="5571661"/>
                </a:cubicBezTo>
                <a:cubicBezTo>
                  <a:pt x="633328" y="5559044"/>
                  <a:pt x="633328" y="5559044"/>
                  <a:pt x="633328" y="5559044"/>
                </a:cubicBezTo>
                <a:cubicBezTo>
                  <a:pt x="371479" y="5761705"/>
                  <a:pt x="371479" y="5761705"/>
                  <a:pt x="371479" y="5761705"/>
                </a:cubicBezTo>
                <a:cubicBezTo>
                  <a:pt x="371479" y="5415526"/>
                  <a:pt x="371479" y="5415526"/>
                  <a:pt x="371479" y="5415526"/>
                </a:cubicBezTo>
                <a:cubicBezTo>
                  <a:pt x="493727" y="5320898"/>
                  <a:pt x="493727" y="5320898"/>
                  <a:pt x="493727" y="5320898"/>
                </a:cubicBezTo>
                <a:cubicBezTo>
                  <a:pt x="486629" y="5309070"/>
                  <a:pt x="486629" y="5309070"/>
                  <a:pt x="486629" y="5309070"/>
                </a:cubicBezTo>
                <a:cubicBezTo>
                  <a:pt x="365169" y="5403697"/>
                  <a:pt x="365169" y="5403697"/>
                  <a:pt x="365169" y="5403697"/>
                </a:cubicBezTo>
                <a:cubicBezTo>
                  <a:pt x="0" y="5126124"/>
                  <a:pt x="0" y="5126124"/>
                  <a:pt x="0" y="5126124"/>
                </a:cubicBezTo>
                <a:cubicBezTo>
                  <a:pt x="359648" y="4847761"/>
                  <a:pt x="359648" y="4847761"/>
                  <a:pt x="359648" y="4847761"/>
                </a:cubicBezTo>
                <a:close/>
                <a:moveTo>
                  <a:pt x="1106548" y="4487388"/>
                </a:moveTo>
                <a:cubicBezTo>
                  <a:pt x="1106548" y="4833567"/>
                  <a:pt x="1106548" y="4833567"/>
                  <a:pt x="1106548" y="4833567"/>
                </a:cubicBezTo>
                <a:cubicBezTo>
                  <a:pt x="1018214" y="4902172"/>
                  <a:pt x="1018214" y="4902172"/>
                  <a:pt x="1018214" y="4902172"/>
                </a:cubicBezTo>
                <a:cubicBezTo>
                  <a:pt x="1025312" y="4913212"/>
                  <a:pt x="1025312" y="4913212"/>
                  <a:pt x="1025312" y="4913212"/>
                </a:cubicBezTo>
                <a:cubicBezTo>
                  <a:pt x="1017425" y="4902960"/>
                  <a:pt x="1017425" y="4902960"/>
                  <a:pt x="1017425" y="4902960"/>
                </a:cubicBezTo>
                <a:cubicBezTo>
                  <a:pt x="744534" y="5114295"/>
                  <a:pt x="744534" y="5114295"/>
                  <a:pt x="744534" y="5114295"/>
                </a:cubicBezTo>
                <a:cubicBezTo>
                  <a:pt x="744534" y="4768116"/>
                  <a:pt x="744534" y="4768116"/>
                  <a:pt x="744534" y="4768116"/>
                </a:cubicBezTo>
                <a:cubicBezTo>
                  <a:pt x="856530" y="4680586"/>
                  <a:pt x="856530" y="4680586"/>
                  <a:pt x="856530" y="4680586"/>
                </a:cubicBezTo>
                <a:cubicBezTo>
                  <a:pt x="849432" y="4670335"/>
                  <a:pt x="849432" y="4670335"/>
                  <a:pt x="849432" y="4670335"/>
                </a:cubicBezTo>
                <a:cubicBezTo>
                  <a:pt x="857319" y="4680586"/>
                  <a:pt x="857319" y="4680586"/>
                  <a:pt x="857319" y="4680586"/>
                </a:cubicBezTo>
                <a:cubicBezTo>
                  <a:pt x="1106548" y="4487388"/>
                  <a:pt x="1106548" y="4487388"/>
                  <a:pt x="1106548" y="4487388"/>
                </a:cubicBezTo>
                <a:close/>
                <a:moveTo>
                  <a:pt x="737436" y="4196409"/>
                </a:moveTo>
                <a:cubicBezTo>
                  <a:pt x="1102605" y="4473983"/>
                  <a:pt x="1102605" y="4473983"/>
                  <a:pt x="1102605" y="4473983"/>
                </a:cubicBezTo>
                <a:cubicBezTo>
                  <a:pt x="849432" y="4670335"/>
                  <a:pt x="849432" y="4670335"/>
                  <a:pt x="849432" y="4670335"/>
                </a:cubicBezTo>
                <a:cubicBezTo>
                  <a:pt x="738225" y="4756288"/>
                  <a:pt x="738225" y="4756288"/>
                  <a:pt x="738225" y="4756288"/>
                </a:cubicBezTo>
                <a:cubicBezTo>
                  <a:pt x="373056" y="4478714"/>
                  <a:pt x="373056" y="4478714"/>
                  <a:pt x="373056" y="4478714"/>
                </a:cubicBezTo>
                <a:cubicBezTo>
                  <a:pt x="737436" y="4196409"/>
                  <a:pt x="737436" y="4196409"/>
                  <a:pt x="737436" y="4196409"/>
                </a:cubicBezTo>
                <a:close/>
                <a:moveTo>
                  <a:pt x="1115224" y="3544268"/>
                </a:moveTo>
                <a:cubicBezTo>
                  <a:pt x="1125477" y="3552154"/>
                  <a:pt x="1125477" y="3552154"/>
                  <a:pt x="1125477" y="3552154"/>
                </a:cubicBezTo>
                <a:cubicBezTo>
                  <a:pt x="1480393" y="3821842"/>
                  <a:pt x="1480393" y="3821842"/>
                  <a:pt x="1480393" y="3821842"/>
                </a:cubicBezTo>
                <a:cubicBezTo>
                  <a:pt x="1116013" y="4104935"/>
                  <a:pt x="1116013" y="4104935"/>
                  <a:pt x="1116013" y="4104935"/>
                </a:cubicBezTo>
                <a:cubicBezTo>
                  <a:pt x="750844" y="3826573"/>
                  <a:pt x="750844" y="3826573"/>
                  <a:pt x="750844" y="3826573"/>
                </a:cubicBezTo>
                <a:cubicBezTo>
                  <a:pt x="1115224" y="3544268"/>
                  <a:pt x="1115224" y="3544268"/>
                  <a:pt x="1115224" y="3544268"/>
                </a:cubicBezTo>
                <a:close/>
                <a:moveTo>
                  <a:pt x="1480393" y="2538851"/>
                </a:moveTo>
                <a:cubicBezTo>
                  <a:pt x="1480393" y="2885030"/>
                  <a:pt x="1480393" y="2885030"/>
                  <a:pt x="1480393" y="2885030"/>
                </a:cubicBezTo>
                <a:cubicBezTo>
                  <a:pt x="1386537" y="2957578"/>
                  <a:pt x="1386537" y="2957578"/>
                  <a:pt x="1386537" y="2957578"/>
                </a:cubicBezTo>
                <a:cubicBezTo>
                  <a:pt x="1392847" y="2969406"/>
                  <a:pt x="1392847" y="2969406"/>
                  <a:pt x="1392847" y="2969406"/>
                </a:cubicBezTo>
                <a:cubicBezTo>
                  <a:pt x="1385748" y="2958366"/>
                  <a:pt x="1385748" y="2958366"/>
                  <a:pt x="1385748" y="2958366"/>
                </a:cubicBezTo>
                <a:cubicBezTo>
                  <a:pt x="1118379" y="3165758"/>
                  <a:pt x="1118379" y="3165758"/>
                  <a:pt x="1118379" y="3165758"/>
                </a:cubicBezTo>
                <a:cubicBezTo>
                  <a:pt x="1118379" y="2819579"/>
                  <a:pt x="1118379" y="2819579"/>
                  <a:pt x="1118379" y="2819579"/>
                </a:cubicBezTo>
                <a:cubicBezTo>
                  <a:pt x="1246148" y="2720221"/>
                  <a:pt x="1246148" y="2720221"/>
                  <a:pt x="1246148" y="2720221"/>
                </a:cubicBezTo>
                <a:cubicBezTo>
                  <a:pt x="1239839" y="2708392"/>
                  <a:pt x="1239839" y="2708392"/>
                  <a:pt x="1239839" y="2708392"/>
                </a:cubicBezTo>
                <a:cubicBezTo>
                  <a:pt x="1246937" y="2719432"/>
                  <a:pt x="1246937" y="2719432"/>
                  <a:pt x="1246937" y="2719432"/>
                </a:cubicBezTo>
                <a:cubicBezTo>
                  <a:pt x="1480393" y="2538851"/>
                  <a:pt x="1480393" y="2538851"/>
                  <a:pt x="1480393" y="2538851"/>
                </a:cubicBezTo>
                <a:close/>
                <a:moveTo>
                  <a:pt x="732704" y="1598885"/>
                </a:moveTo>
                <a:cubicBezTo>
                  <a:pt x="1097873" y="1876459"/>
                  <a:pt x="1097873" y="1876459"/>
                  <a:pt x="1097873" y="1876459"/>
                </a:cubicBezTo>
                <a:cubicBezTo>
                  <a:pt x="860473" y="2060194"/>
                  <a:pt x="860473" y="2060194"/>
                  <a:pt x="860473" y="2060194"/>
                </a:cubicBezTo>
                <a:cubicBezTo>
                  <a:pt x="867572" y="2072022"/>
                  <a:pt x="867572" y="2072022"/>
                  <a:pt x="867572" y="2072022"/>
                </a:cubicBezTo>
                <a:cubicBezTo>
                  <a:pt x="1106548" y="1885922"/>
                  <a:pt x="1106548" y="1885922"/>
                  <a:pt x="1106548" y="1885922"/>
                </a:cubicBezTo>
                <a:cubicBezTo>
                  <a:pt x="1106548" y="2232889"/>
                  <a:pt x="1106548" y="2232889"/>
                  <a:pt x="1106548" y="2232889"/>
                </a:cubicBezTo>
                <a:cubicBezTo>
                  <a:pt x="1007172" y="2310168"/>
                  <a:pt x="1007172" y="2310168"/>
                  <a:pt x="1007172" y="2310168"/>
                </a:cubicBezTo>
                <a:cubicBezTo>
                  <a:pt x="1014270" y="2322785"/>
                  <a:pt x="1014270" y="2322785"/>
                  <a:pt x="1014270" y="2322785"/>
                </a:cubicBezTo>
                <a:cubicBezTo>
                  <a:pt x="1110492" y="2247872"/>
                  <a:pt x="1110492" y="2247872"/>
                  <a:pt x="1110492" y="2247872"/>
                </a:cubicBezTo>
                <a:cubicBezTo>
                  <a:pt x="1475660" y="2525446"/>
                  <a:pt x="1475660" y="2525446"/>
                  <a:pt x="1475660" y="2525446"/>
                </a:cubicBezTo>
                <a:cubicBezTo>
                  <a:pt x="1239839" y="2708392"/>
                  <a:pt x="1239839" y="2708392"/>
                  <a:pt x="1239839" y="2708392"/>
                </a:cubicBezTo>
                <a:cubicBezTo>
                  <a:pt x="1112069" y="2807751"/>
                  <a:pt x="1112069" y="2807751"/>
                  <a:pt x="1112069" y="2807751"/>
                </a:cubicBezTo>
                <a:cubicBezTo>
                  <a:pt x="746900" y="2530177"/>
                  <a:pt x="746900" y="2530177"/>
                  <a:pt x="746900" y="2530177"/>
                </a:cubicBezTo>
                <a:cubicBezTo>
                  <a:pt x="1013481" y="2322785"/>
                  <a:pt x="1013481" y="2322785"/>
                  <a:pt x="1013481" y="2322785"/>
                </a:cubicBezTo>
                <a:cubicBezTo>
                  <a:pt x="1006383" y="2310168"/>
                  <a:pt x="1006383" y="2310168"/>
                  <a:pt x="1006383" y="2310168"/>
                </a:cubicBezTo>
                <a:cubicBezTo>
                  <a:pt x="744534" y="2513617"/>
                  <a:pt x="744534" y="2513617"/>
                  <a:pt x="744534" y="2513617"/>
                </a:cubicBezTo>
                <a:cubicBezTo>
                  <a:pt x="744534" y="2166650"/>
                  <a:pt x="744534" y="2166650"/>
                  <a:pt x="744534" y="2166650"/>
                </a:cubicBezTo>
                <a:cubicBezTo>
                  <a:pt x="866783" y="2072022"/>
                  <a:pt x="866783" y="2072022"/>
                  <a:pt x="866783" y="2072022"/>
                </a:cubicBezTo>
                <a:cubicBezTo>
                  <a:pt x="860473" y="2060983"/>
                  <a:pt x="860473" y="2060983"/>
                  <a:pt x="860473" y="2060983"/>
                </a:cubicBezTo>
                <a:cubicBezTo>
                  <a:pt x="738225" y="2155610"/>
                  <a:pt x="738225" y="2155610"/>
                  <a:pt x="738225" y="2155610"/>
                </a:cubicBezTo>
                <a:cubicBezTo>
                  <a:pt x="373056" y="1878036"/>
                  <a:pt x="373056" y="1878036"/>
                  <a:pt x="373056" y="1878036"/>
                </a:cubicBezTo>
                <a:cubicBezTo>
                  <a:pt x="732704" y="1598885"/>
                  <a:pt x="732704" y="1598885"/>
                  <a:pt x="732704" y="1598885"/>
                </a:cubicBezTo>
                <a:close/>
                <a:moveTo>
                  <a:pt x="1480393" y="1238512"/>
                </a:moveTo>
                <a:cubicBezTo>
                  <a:pt x="1480393" y="1585480"/>
                  <a:pt x="1480393" y="1585480"/>
                  <a:pt x="1480393" y="1585480"/>
                </a:cubicBezTo>
                <a:cubicBezTo>
                  <a:pt x="1391269" y="1654085"/>
                  <a:pt x="1391269" y="1654085"/>
                  <a:pt x="1391269" y="1654085"/>
                </a:cubicBezTo>
                <a:cubicBezTo>
                  <a:pt x="1399156" y="1664336"/>
                  <a:pt x="1399156" y="1664336"/>
                  <a:pt x="1399156" y="1664336"/>
                </a:cubicBezTo>
                <a:cubicBezTo>
                  <a:pt x="1483547" y="1598885"/>
                  <a:pt x="1483547" y="1598885"/>
                  <a:pt x="1483547" y="1598885"/>
                </a:cubicBezTo>
                <a:cubicBezTo>
                  <a:pt x="1848716" y="1876459"/>
                  <a:pt x="1848716" y="1876459"/>
                  <a:pt x="1848716" y="1876459"/>
                </a:cubicBezTo>
                <a:cubicBezTo>
                  <a:pt x="1658639" y="2023920"/>
                  <a:pt x="1658639" y="2023920"/>
                  <a:pt x="1658639" y="2023920"/>
                </a:cubicBezTo>
                <a:cubicBezTo>
                  <a:pt x="1489068" y="2155610"/>
                  <a:pt x="1489068" y="2155610"/>
                  <a:pt x="1489068" y="2155610"/>
                </a:cubicBezTo>
                <a:cubicBezTo>
                  <a:pt x="1123900" y="1878036"/>
                  <a:pt x="1123900" y="1878036"/>
                  <a:pt x="1123900" y="1878036"/>
                </a:cubicBezTo>
                <a:cubicBezTo>
                  <a:pt x="1398368" y="1665124"/>
                  <a:pt x="1398368" y="1665124"/>
                  <a:pt x="1398368" y="1665124"/>
                </a:cubicBezTo>
                <a:cubicBezTo>
                  <a:pt x="1390481" y="1654085"/>
                  <a:pt x="1390481" y="1654085"/>
                  <a:pt x="1390481" y="1654085"/>
                </a:cubicBezTo>
                <a:cubicBezTo>
                  <a:pt x="1118379" y="1865419"/>
                  <a:pt x="1118379" y="1865419"/>
                  <a:pt x="1118379" y="1865419"/>
                </a:cubicBezTo>
                <a:cubicBezTo>
                  <a:pt x="1118379" y="1519240"/>
                  <a:pt x="1118379" y="1519240"/>
                  <a:pt x="1118379" y="1519240"/>
                </a:cubicBezTo>
                <a:cubicBezTo>
                  <a:pt x="1230374" y="1432499"/>
                  <a:pt x="1230374" y="1432499"/>
                  <a:pt x="1230374" y="1432499"/>
                </a:cubicBezTo>
                <a:cubicBezTo>
                  <a:pt x="1480393" y="1238512"/>
                  <a:pt x="1480393" y="1238512"/>
                  <a:pt x="1480393" y="1238512"/>
                </a:cubicBezTo>
                <a:close/>
                <a:moveTo>
                  <a:pt x="1110492" y="947533"/>
                </a:moveTo>
                <a:cubicBezTo>
                  <a:pt x="1475660" y="1225107"/>
                  <a:pt x="1475660" y="1225107"/>
                  <a:pt x="1475660" y="1225107"/>
                </a:cubicBezTo>
                <a:cubicBezTo>
                  <a:pt x="1223276" y="1421459"/>
                  <a:pt x="1223276" y="1421459"/>
                  <a:pt x="1223276" y="1421459"/>
                </a:cubicBezTo>
                <a:cubicBezTo>
                  <a:pt x="1230374" y="1432499"/>
                  <a:pt x="1230374" y="1432499"/>
                  <a:pt x="1230374" y="1432499"/>
                </a:cubicBezTo>
                <a:cubicBezTo>
                  <a:pt x="1222487" y="1422247"/>
                  <a:pt x="1222487" y="1422247"/>
                  <a:pt x="1222487" y="1422247"/>
                </a:cubicBezTo>
                <a:cubicBezTo>
                  <a:pt x="1112069" y="1508201"/>
                  <a:pt x="1112069" y="1508201"/>
                  <a:pt x="1112069" y="1508201"/>
                </a:cubicBezTo>
                <a:cubicBezTo>
                  <a:pt x="746900" y="1230627"/>
                  <a:pt x="746900" y="1230627"/>
                  <a:pt x="746900" y="1230627"/>
                </a:cubicBezTo>
                <a:cubicBezTo>
                  <a:pt x="1110492" y="947533"/>
                  <a:pt x="1110492" y="947533"/>
                  <a:pt x="1110492" y="947533"/>
                </a:cubicBezTo>
                <a:close/>
                <a:moveTo>
                  <a:pt x="1488280" y="296181"/>
                </a:moveTo>
                <a:cubicBezTo>
                  <a:pt x="1498533" y="304066"/>
                  <a:pt x="1498533" y="304066"/>
                  <a:pt x="1498533" y="304066"/>
                </a:cubicBezTo>
                <a:cubicBezTo>
                  <a:pt x="1853448" y="573754"/>
                  <a:pt x="1853448" y="573754"/>
                  <a:pt x="1853448" y="573754"/>
                </a:cubicBezTo>
                <a:cubicBezTo>
                  <a:pt x="1489068" y="856060"/>
                  <a:pt x="1489068" y="856060"/>
                  <a:pt x="1489068" y="856060"/>
                </a:cubicBezTo>
                <a:cubicBezTo>
                  <a:pt x="1123900" y="578486"/>
                  <a:pt x="1123900" y="578486"/>
                  <a:pt x="1123900" y="578486"/>
                </a:cubicBezTo>
                <a:cubicBezTo>
                  <a:pt x="1488280" y="296181"/>
                  <a:pt x="1488280" y="296181"/>
                  <a:pt x="1488280" y="296181"/>
                </a:cubicBezTo>
                <a:close/>
                <a:moveTo>
                  <a:pt x="1493012" y="0"/>
                </a:moveTo>
                <a:lnTo>
                  <a:pt x="5957423" y="0"/>
                </a:lnTo>
                <a:lnTo>
                  <a:pt x="5957423" y="6858000"/>
                </a:lnTo>
                <a:lnTo>
                  <a:pt x="843615" y="6858000"/>
                </a:lnTo>
                <a:lnTo>
                  <a:pt x="810785" y="6833040"/>
                </a:lnTo>
                <a:cubicBezTo>
                  <a:pt x="746900" y="6784470"/>
                  <a:pt x="746900" y="6784470"/>
                  <a:pt x="746900" y="6784470"/>
                </a:cubicBezTo>
                <a:cubicBezTo>
                  <a:pt x="746900" y="6429617"/>
                  <a:pt x="746900" y="6429617"/>
                  <a:pt x="746900" y="6429617"/>
                </a:cubicBezTo>
                <a:cubicBezTo>
                  <a:pt x="1019002" y="6218282"/>
                  <a:pt x="1019002" y="6218282"/>
                  <a:pt x="1019002" y="6218282"/>
                </a:cubicBezTo>
                <a:cubicBezTo>
                  <a:pt x="1012693" y="6206454"/>
                  <a:pt x="1012693" y="6206454"/>
                  <a:pt x="1012693" y="6206454"/>
                </a:cubicBezTo>
                <a:cubicBezTo>
                  <a:pt x="1019791" y="6217493"/>
                  <a:pt x="1019791" y="6217493"/>
                  <a:pt x="1019791" y="6217493"/>
                </a:cubicBezTo>
                <a:cubicBezTo>
                  <a:pt x="1110492" y="6147311"/>
                  <a:pt x="1110492" y="6147311"/>
                  <a:pt x="1110492" y="6147311"/>
                </a:cubicBezTo>
                <a:cubicBezTo>
                  <a:pt x="1489068" y="6435925"/>
                  <a:pt x="1489068" y="6435925"/>
                  <a:pt x="1489068" y="6435925"/>
                </a:cubicBezTo>
                <a:cubicBezTo>
                  <a:pt x="1870800" y="6140214"/>
                  <a:pt x="1870800" y="6140214"/>
                  <a:pt x="1870800" y="6140214"/>
                </a:cubicBezTo>
                <a:cubicBezTo>
                  <a:pt x="1870800" y="6021930"/>
                  <a:pt x="1870800" y="6021930"/>
                  <a:pt x="1870800" y="6021930"/>
                </a:cubicBezTo>
                <a:cubicBezTo>
                  <a:pt x="1857392" y="6027450"/>
                  <a:pt x="1857392" y="6027450"/>
                  <a:pt x="1857392" y="6027450"/>
                </a:cubicBezTo>
                <a:cubicBezTo>
                  <a:pt x="1857392" y="6133906"/>
                  <a:pt x="1857392" y="6133906"/>
                  <a:pt x="1857392" y="6133906"/>
                </a:cubicBezTo>
                <a:cubicBezTo>
                  <a:pt x="1495378" y="6413845"/>
                  <a:pt x="1495378" y="6413845"/>
                  <a:pt x="1495378" y="6413845"/>
                </a:cubicBezTo>
                <a:cubicBezTo>
                  <a:pt x="1495378" y="6067667"/>
                  <a:pt x="1495378" y="6067667"/>
                  <a:pt x="1495378" y="6067667"/>
                </a:cubicBezTo>
                <a:cubicBezTo>
                  <a:pt x="1857392" y="5786939"/>
                  <a:pt x="1857392" y="5786939"/>
                  <a:pt x="1857392" y="5786939"/>
                </a:cubicBezTo>
                <a:cubicBezTo>
                  <a:pt x="1857392" y="6026661"/>
                  <a:pt x="1857392" y="6026661"/>
                  <a:pt x="1857392" y="6026661"/>
                </a:cubicBezTo>
                <a:cubicBezTo>
                  <a:pt x="1870800" y="6021141"/>
                  <a:pt x="1870800" y="6021141"/>
                  <a:pt x="1870800" y="6021141"/>
                </a:cubicBezTo>
                <a:cubicBezTo>
                  <a:pt x="1870800" y="5770379"/>
                  <a:pt x="1870800" y="5770379"/>
                  <a:pt x="1870800" y="5770379"/>
                </a:cubicBezTo>
                <a:cubicBezTo>
                  <a:pt x="1739875" y="5671020"/>
                  <a:pt x="1739875" y="5671020"/>
                  <a:pt x="1739875" y="5671020"/>
                </a:cubicBezTo>
                <a:cubicBezTo>
                  <a:pt x="1497744" y="5487285"/>
                  <a:pt x="1497744" y="5487285"/>
                  <a:pt x="1497744" y="5487285"/>
                </a:cubicBezTo>
                <a:cubicBezTo>
                  <a:pt x="1497744" y="5307493"/>
                  <a:pt x="1497744" y="5307493"/>
                  <a:pt x="1497744" y="5307493"/>
                </a:cubicBezTo>
                <a:cubicBezTo>
                  <a:pt x="1484336" y="5309858"/>
                  <a:pt x="1484336" y="5309858"/>
                  <a:pt x="1484336" y="5309858"/>
                </a:cubicBezTo>
                <a:cubicBezTo>
                  <a:pt x="1484336" y="5480976"/>
                  <a:pt x="1484336" y="5480976"/>
                  <a:pt x="1484336" y="5480976"/>
                </a:cubicBezTo>
                <a:cubicBezTo>
                  <a:pt x="1122322" y="5761705"/>
                  <a:pt x="1122322" y="5761705"/>
                  <a:pt x="1122322" y="5761705"/>
                </a:cubicBezTo>
                <a:cubicBezTo>
                  <a:pt x="1122322" y="5415526"/>
                  <a:pt x="1122322" y="5415526"/>
                  <a:pt x="1122322" y="5415526"/>
                </a:cubicBezTo>
                <a:cubicBezTo>
                  <a:pt x="1292682" y="5283047"/>
                  <a:pt x="1292682" y="5283047"/>
                  <a:pt x="1292682" y="5283047"/>
                </a:cubicBezTo>
                <a:cubicBezTo>
                  <a:pt x="1285583" y="5272796"/>
                  <a:pt x="1285583" y="5272796"/>
                  <a:pt x="1285583" y="5272796"/>
                </a:cubicBezTo>
                <a:cubicBezTo>
                  <a:pt x="1116013" y="5403697"/>
                  <a:pt x="1116013" y="5403697"/>
                  <a:pt x="1116013" y="5403697"/>
                </a:cubicBezTo>
                <a:cubicBezTo>
                  <a:pt x="750844" y="5126124"/>
                  <a:pt x="750844" y="5126124"/>
                  <a:pt x="750844" y="5126124"/>
                </a:cubicBezTo>
                <a:cubicBezTo>
                  <a:pt x="1025312" y="4913212"/>
                  <a:pt x="1025312" y="4913212"/>
                  <a:pt x="1025312" y="4913212"/>
                </a:cubicBezTo>
                <a:cubicBezTo>
                  <a:pt x="1110492" y="4847761"/>
                  <a:pt x="1110492" y="4847761"/>
                  <a:pt x="1110492" y="4847761"/>
                </a:cubicBezTo>
                <a:cubicBezTo>
                  <a:pt x="1475660" y="5125335"/>
                  <a:pt x="1475660" y="5125335"/>
                  <a:pt x="1475660" y="5125335"/>
                </a:cubicBezTo>
                <a:cubicBezTo>
                  <a:pt x="1285583" y="5272008"/>
                  <a:pt x="1285583" y="5272008"/>
                  <a:pt x="1285583" y="5272008"/>
                </a:cubicBezTo>
                <a:cubicBezTo>
                  <a:pt x="1293470" y="5283047"/>
                  <a:pt x="1293470" y="5283047"/>
                  <a:pt x="1293470" y="5283047"/>
                </a:cubicBezTo>
                <a:cubicBezTo>
                  <a:pt x="1484336" y="5134798"/>
                  <a:pt x="1484336" y="5134798"/>
                  <a:pt x="1484336" y="5134798"/>
                </a:cubicBezTo>
                <a:cubicBezTo>
                  <a:pt x="1484336" y="5309070"/>
                  <a:pt x="1484336" y="5309070"/>
                  <a:pt x="1484336" y="5309070"/>
                </a:cubicBezTo>
                <a:cubicBezTo>
                  <a:pt x="1497744" y="5306704"/>
                  <a:pt x="1497744" y="5306704"/>
                  <a:pt x="1497744" y="5306704"/>
                </a:cubicBezTo>
                <a:cubicBezTo>
                  <a:pt x="1497744" y="5129278"/>
                  <a:pt x="1497744" y="5129278"/>
                  <a:pt x="1497744" y="5129278"/>
                </a:cubicBezTo>
                <a:cubicBezTo>
                  <a:pt x="1513518" y="5116661"/>
                  <a:pt x="1513518" y="5116661"/>
                  <a:pt x="1513518" y="5116661"/>
                </a:cubicBezTo>
                <a:cubicBezTo>
                  <a:pt x="1513518" y="5100101"/>
                  <a:pt x="1513518" y="5100101"/>
                  <a:pt x="1513518" y="5100101"/>
                </a:cubicBezTo>
                <a:cubicBezTo>
                  <a:pt x="1495378" y="5114295"/>
                  <a:pt x="1495378" y="5114295"/>
                  <a:pt x="1495378" y="5114295"/>
                </a:cubicBezTo>
                <a:cubicBezTo>
                  <a:pt x="1495378" y="4768116"/>
                  <a:pt x="1495378" y="4768116"/>
                  <a:pt x="1495378" y="4768116"/>
                </a:cubicBezTo>
                <a:cubicBezTo>
                  <a:pt x="1513518" y="4753922"/>
                  <a:pt x="1513518" y="4753922"/>
                  <a:pt x="1513518" y="4753922"/>
                </a:cubicBezTo>
                <a:cubicBezTo>
                  <a:pt x="1513518" y="4737362"/>
                  <a:pt x="1513518" y="4737362"/>
                  <a:pt x="1513518" y="4737362"/>
                </a:cubicBezTo>
                <a:cubicBezTo>
                  <a:pt x="1489068" y="4756288"/>
                  <a:pt x="1489068" y="4756288"/>
                  <a:pt x="1489068" y="4756288"/>
                </a:cubicBezTo>
                <a:cubicBezTo>
                  <a:pt x="1123900" y="4478714"/>
                  <a:pt x="1123900" y="4478714"/>
                  <a:pt x="1123900" y="4478714"/>
                </a:cubicBezTo>
                <a:cubicBezTo>
                  <a:pt x="1488280" y="4196409"/>
                  <a:pt x="1488280" y="4196409"/>
                  <a:pt x="1488280" y="4196409"/>
                </a:cubicBezTo>
                <a:cubicBezTo>
                  <a:pt x="1853448" y="4473983"/>
                  <a:pt x="1853448" y="4473983"/>
                  <a:pt x="1853448" y="4473983"/>
                </a:cubicBezTo>
                <a:cubicBezTo>
                  <a:pt x="1514307" y="4737362"/>
                  <a:pt x="1514307" y="4737362"/>
                  <a:pt x="1514307" y="4737362"/>
                </a:cubicBezTo>
                <a:cubicBezTo>
                  <a:pt x="1514307" y="4753134"/>
                  <a:pt x="1514307" y="4753134"/>
                  <a:pt x="1514307" y="4753134"/>
                </a:cubicBezTo>
                <a:cubicBezTo>
                  <a:pt x="1857392" y="4487388"/>
                  <a:pt x="1857392" y="4487388"/>
                  <a:pt x="1857392" y="4487388"/>
                </a:cubicBezTo>
                <a:cubicBezTo>
                  <a:pt x="1857392" y="4833567"/>
                  <a:pt x="1857392" y="4833567"/>
                  <a:pt x="1857392" y="4833567"/>
                </a:cubicBezTo>
                <a:cubicBezTo>
                  <a:pt x="1514307" y="5100101"/>
                  <a:pt x="1514307" y="5100101"/>
                  <a:pt x="1514307" y="5100101"/>
                </a:cubicBezTo>
                <a:cubicBezTo>
                  <a:pt x="1514307" y="5116661"/>
                  <a:pt x="1514307" y="5116661"/>
                  <a:pt x="1514307" y="5116661"/>
                </a:cubicBezTo>
                <a:cubicBezTo>
                  <a:pt x="1870800" y="4839875"/>
                  <a:pt x="1870800" y="4839875"/>
                  <a:pt x="1870800" y="4839875"/>
                </a:cubicBezTo>
                <a:cubicBezTo>
                  <a:pt x="1870800" y="4470828"/>
                  <a:pt x="1870800" y="4470828"/>
                  <a:pt x="1870800" y="4470828"/>
                </a:cubicBezTo>
                <a:cubicBezTo>
                  <a:pt x="1497744" y="4186946"/>
                  <a:pt x="1497744" y="4186946"/>
                  <a:pt x="1497744" y="4186946"/>
                </a:cubicBezTo>
                <a:cubicBezTo>
                  <a:pt x="1497744" y="3839190"/>
                  <a:pt x="1497744" y="3839190"/>
                  <a:pt x="1497744" y="3839190"/>
                </a:cubicBezTo>
                <a:cubicBezTo>
                  <a:pt x="1484336" y="3849441"/>
                  <a:pt x="1484336" y="3849441"/>
                  <a:pt x="1484336" y="3849441"/>
                </a:cubicBezTo>
                <a:cubicBezTo>
                  <a:pt x="1484336" y="4182215"/>
                  <a:pt x="1484336" y="4182215"/>
                  <a:pt x="1484336" y="4182215"/>
                </a:cubicBezTo>
                <a:cubicBezTo>
                  <a:pt x="1122322" y="4462154"/>
                  <a:pt x="1122322" y="4462154"/>
                  <a:pt x="1122322" y="4462154"/>
                </a:cubicBezTo>
                <a:cubicBezTo>
                  <a:pt x="1122322" y="4115975"/>
                  <a:pt x="1122322" y="4115975"/>
                  <a:pt x="1122322" y="4115975"/>
                </a:cubicBezTo>
                <a:cubicBezTo>
                  <a:pt x="1484336" y="3835248"/>
                  <a:pt x="1484336" y="3835248"/>
                  <a:pt x="1484336" y="3835248"/>
                </a:cubicBezTo>
                <a:cubicBezTo>
                  <a:pt x="1484336" y="3848653"/>
                  <a:pt x="1484336" y="3848653"/>
                  <a:pt x="1484336" y="3848653"/>
                </a:cubicBezTo>
                <a:cubicBezTo>
                  <a:pt x="1497744" y="3838402"/>
                  <a:pt x="1497744" y="3838402"/>
                  <a:pt x="1497744" y="3838402"/>
                </a:cubicBezTo>
                <a:cubicBezTo>
                  <a:pt x="1497744" y="3818688"/>
                  <a:pt x="1497744" y="3818688"/>
                  <a:pt x="1497744" y="3818688"/>
                </a:cubicBezTo>
                <a:cubicBezTo>
                  <a:pt x="1136519" y="3544268"/>
                  <a:pt x="1136519" y="3544268"/>
                  <a:pt x="1136519" y="3544268"/>
                </a:cubicBezTo>
                <a:cubicBezTo>
                  <a:pt x="1125477" y="3552154"/>
                  <a:pt x="1125477" y="3552154"/>
                  <a:pt x="1125477" y="3552154"/>
                </a:cubicBezTo>
                <a:cubicBezTo>
                  <a:pt x="1135730" y="3543479"/>
                  <a:pt x="1135730" y="3543479"/>
                  <a:pt x="1135730" y="3543479"/>
                </a:cubicBezTo>
                <a:cubicBezTo>
                  <a:pt x="1119956" y="3531651"/>
                  <a:pt x="1119956" y="3531651"/>
                  <a:pt x="1119956" y="3531651"/>
                </a:cubicBezTo>
                <a:cubicBezTo>
                  <a:pt x="1119956" y="3519822"/>
                  <a:pt x="1119956" y="3519822"/>
                  <a:pt x="1119956" y="3519822"/>
                </a:cubicBezTo>
                <a:cubicBezTo>
                  <a:pt x="1106548" y="3519822"/>
                  <a:pt x="1106548" y="3519822"/>
                  <a:pt x="1106548" y="3519822"/>
                </a:cubicBezTo>
                <a:cubicBezTo>
                  <a:pt x="1106548" y="3532439"/>
                  <a:pt x="1106548" y="3532439"/>
                  <a:pt x="1106548" y="3532439"/>
                </a:cubicBezTo>
                <a:cubicBezTo>
                  <a:pt x="744534" y="3812379"/>
                  <a:pt x="744534" y="3812379"/>
                  <a:pt x="744534" y="3812379"/>
                </a:cubicBezTo>
                <a:cubicBezTo>
                  <a:pt x="744534" y="3495377"/>
                  <a:pt x="744534" y="3495377"/>
                  <a:pt x="744534" y="3495377"/>
                </a:cubicBezTo>
                <a:cubicBezTo>
                  <a:pt x="744534" y="3466989"/>
                  <a:pt x="744534" y="3466989"/>
                  <a:pt x="744534" y="3466989"/>
                </a:cubicBezTo>
                <a:cubicBezTo>
                  <a:pt x="1106548" y="3186261"/>
                  <a:pt x="1106548" y="3186261"/>
                  <a:pt x="1106548" y="3186261"/>
                </a:cubicBezTo>
                <a:cubicBezTo>
                  <a:pt x="1106548" y="3500109"/>
                  <a:pt x="1106548" y="3500109"/>
                  <a:pt x="1106548" y="3500109"/>
                </a:cubicBezTo>
                <a:cubicBezTo>
                  <a:pt x="1106548" y="3519034"/>
                  <a:pt x="1106548" y="3519034"/>
                  <a:pt x="1106548" y="3519034"/>
                </a:cubicBezTo>
                <a:cubicBezTo>
                  <a:pt x="1119956" y="3519034"/>
                  <a:pt x="1119956" y="3519034"/>
                  <a:pt x="1119956" y="3519034"/>
                </a:cubicBezTo>
                <a:cubicBezTo>
                  <a:pt x="1119956" y="3180741"/>
                  <a:pt x="1119956" y="3180741"/>
                  <a:pt x="1119956" y="3180741"/>
                </a:cubicBezTo>
                <a:cubicBezTo>
                  <a:pt x="1392847" y="2969406"/>
                  <a:pt x="1392847" y="2969406"/>
                  <a:pt x="1392847" y="2969406"/>
                </a:cubicBezTo>
                <a:cubicBezTo>
                  <a:pt x="1483547" y="2899224"/>
                  <a:pt x="1483547" y="2899224"/>
                  <a:pt x="1483547" y="2899224"/>
                </a:cubicBezTo>
                <a:cubicBezTo>
                  <a:pt x="1862913" y="3187049"/>
                  <a:pt x="1862913" y="3187049"/>
                  <a:pt x="1862913" y="3187049"/>
                </a:cubicBezTo>
                <a:cubicBezTo>
                  <a:pt x="2243855" y="2891339"/>
                  <a:pt x="2243855" y="2891339"/>
                  <a:pt x="2243855" y="2891339"/>
                </a:cubicBezTo>
                <a:cubicBezTo>
                  <a:pt x="2243855" y="2773843"/>
                  <a:pt x="2243855" y="2773843"/>
                  <a:pt x="2243855" y="2773843"/>
                </a:cubicBezTo>
                <a:cubicBezTo>
                  <a:pt x="2231236" y="2779363"/>
                  <a:pt x="2231236" y="2779363"/>
                  <a:pt x="2231236" y="2779363"/>
                </a:cubicBezTo>
                <a:cubicBezTo>
                  <a:pt x="2231236" y="2885030"/>
                  <a:pt x="2231236" y="2885030"/>
                  <a:pt x="2231236" y="2885030"/>
                </a:cubicBezTo>
                <a:cubicBezTo>
                  <a:pt x="1869222" y="3165758"/>
                  <a:pt x="1869222" y="3165758"/>
                  <a:pt x="1869222" y="3165758"/>
                </a:cubicBezTo>
                <a:cubicBezTo>
                  <a:pt x="1869222" y="2819579"/>
                  <a:pt x="1869222" y="2819579"/>
                  <a:pt x="1869222" y="2819579"/>
                </a:cubicBezTo>
                <a:cubicBezTo>
                  <a:pt x="2231236" y="2538851"/>
                  <a:pt x="2231236" y="2538851"/>
                  <a:pt x="2231236" y="2538851"/>
                </a:cubicBezTo>
                <a:cubicBezTo>
                  <a:pt x="2231236" y="2778574"/>
                  <a:pt x="2231236" y="2778574"/>
                  <a:pt x="2231236" y="2778574"/>
                </a:cubicBezTo>
                <a:cubicBezTo>
                  <a:pt x="2243855" y="2773054"/>
                  <a:pt x="2243855" y="2773054"/>
                  <a:pt x="2243855" y="2773054"/>
                </a:cubicBezTo>
                <a:cubicBezTo>
                  <a:pt x="2243855" y="2522291"/>
                  <a:pt x="2243855" y="2522291"/>
                  <a:pt x="2243855" y="2522291"/>
                </a:cubicBezTo>
                <a:cubicBezTo>
                  <a:pt x="2113720" y="2422933"/>
                  <a:pt x="2113720" y="2422933"/>
                  <a:pt x="2113720" y="2422933"/>
                </a:cubicBezTo>
                <a:cubicBezTo>
                  <a:pt x="2100312" y="2429241"/>
                  <a:pt x="2100312" y="2429241"/>
                  <a:pt x="2100312" y="2429241"/>
                </a:cubicBezTo>
                <a:cubicBezTo>
                  <a:pt x="2226503" y="2525446"/>
                  <a:pt x="2226503" y="2525446"/>
                  <a:pt x="2226503" y="2525446"/>
                </a:cubicBezTo>
                <a:cubicBezTo>
                  <a:pt x="1862124" y="2807751"/>
                  <a:pt x="1862124" y="2807751"/>
                  <a:pt x="1862124" y="2807751"/>
                </a:cubicBezTo>
                <a:cubicBezTo>
                  <a:pt x="1496955" y="2530177"/>
                  <a:pt x="1496955" y="2530177"/>
                  <a:pt x="1496955" y="2530177"/>
                </a:cubicBezTo>
                <a:cubicBezTo>
                  <a:pt x="1861335" y="2247872"/>
                  <a:pt x="1861335" y="2247872"/>
                  <a:pt x="1861335" y="2247872"/>
                </a:cubicBezTo>
                <a:cubicBezTo>
                  <a:pt x="2099523" y="2428452"/>
                  <a:pt x="2099523" y="2428452"/>
                  <a:pt x="2099523" y="2428452"/>
                </a:cubicBezTo>
                <a:cubicBezTo>
                  <a:pt x="2112931" y="2422144"/>
                  <a:pt x="2112931" y="2422144"/>
                  <a:pt x="2112931" y="2422144"/>
                </a:cubicBezTo>
                <a:cubicBezTo>
                  <a:pt x="1870800" y="2238409"/>
                  <a:pt x="1870800" y="2238409"/>
                  <a:pt x="1870800" y="2238409"/>
                </a:cubicBezTo>
                <a:cubicBezTo>
                  <a:pt x="1870800" y="2059405"/>
                  <a:pt x="1870800" y="2059405"/>
                  <a:pt x="1870800" y="2059405"/>
                </a:cubicBezTo>
                <a:cubicBezTo>
                  <a:pt x="1857392" y="2060983"/>
                  <a:pt x="1857392" y="2060983"/>
                  <a:pt x="1857392" y="2060983"/>
                </a:cubicBezTo>
                <a:cubicBezTo>
                  <a:pt x="1857392" y="2232889"/>
                  <a:pt x="1857392" y="2232889"/>
                  <a:pt x="1857392" y="2232889"/>
                </a:cubicBezTo>
                <a:cubicBezTo>
                  <a:pt x="1496167" y="2513617"/>
                  <a:pt x="1496167" y="2513617"/>
                  <a:pt x="1496167" y="2513617"/>
                </a:cubicBezTo>
                <a:cubicBezTo>
                  <a:pt x="1496167" y="2166650"/>
                  <a:pt x="1496167" y="2166650"/>
                  <a:pt x="1496167" y="2166650"/>
                </a:cubicBezTo>
                <a:cubicBezTo>
                  <a:pt x="1666526" y="2034960"/>
                  <a:pt x="1666526" y="2034960"/>
                  <a:pt x="1666526" y="2034960"/>
                </a:cubicBezTo>
                <a:cubicBezTo>
                  <a:pt x="1658639" y="2023920"/>
                  <a:pt x="1658639" y="2023920"/>
                  <a:pt x="1658639" y="2023920"/>
                </a:cubicBezTo>
                <a:cubicBezTo>
                  <a:pt x="1666526" y="2034172"/>
                  <a:pt x="1666526" y="2034172"/>
                  <a:pt x="1666526" y="2034172"/>
                </a:cubicBezTo>
                <a:cubicBezTo>
                  <a:pt x="1857392" y="1885922"/>
                  <a:pt x="1857392" y="1885922"/>
                  <a:pt x="1857392" y="1885922"/>
                </a:cubicBezTo>
                <a:cubicBezTo>
                  <a:pt x="1857392" y="2060194"/>
                  <a:pt x="1857392" y="2060194"/>
                  <a:pt x="1857392" y="2060194"/>
                </a:cubicBezTo>
                <a:cubicBezTo>
                  <a:pt x="1870800" y="2058617"/>
                  <a:pt x="1870800" y="2058617"/>
                  <a:pt x="1870800" y="2058617"/>
                </a:cubicBezTo>
                <a:cubicBezTo>
                  <a:pt x="1870800" y="1881190"/>
                  <a:pt x="1870800" y="1881190"/>
                  <a:pt x="1870800" y="1881190"/>
                </a:cubicBezTo>
                <a:cubicBezTo>
                  <a:pt x="1886574" y="1868573"/>
                  <a:pt x="1886574" y="1868573"/>
                  <a:pt x="1886574" y="1868573"/>
                </a:cubicBezTo>
                <a:cubicBezTo>
                  <a:pt x="1886574" y="1852014"/>
                  <a:pt x="1886574" y="1852014"/>
                  <a:pt x="1886574" y="1852014"/>
                </a:cubicBezTo>
                <a:cubicBezTo>
                  <a:pt x="1869222" y="1865419"/>
                  <a:pt x="1869222" y="1865419"/>
                  <a:pt x="1869222" y="1865419"/>
                </a:cubicBezTo>
                <a:cubicBezTo>
                  <a:pt x="1869222" y="1519240"/>
                  <a:pt x="1869222" y="1519240"/>
                  <a:pt x="1869222" y="1519240"/>
                </a:cubicBezTo>
                <a:cubicBezTo>
                  <a:pt x="1886574" y="1505835"/>
                  <a:pt x="1886574" y="1505835"/>
                  <a:pt x="1886574" y="1505835"/>
                </a:cubicBezTo>
                <a:cubicBezTo>
                  <a:pt x="1886574" y="1489275"/>
                  <a:pt x="1886574" y="1489275"/>
                  <a:pt x="1886574" y="1489275"/>
                </a:cubicBezTo>
                <a:cubicBezTo>
                  <a:pt x="1862124" y="1508201"/>
                  <a:pt x="1862124" y="1508201"/>
                  <a:pt x="1862124" y="1508201"/>
                </a:cubicBezTo>
                <a:cubicBezTo>
                  <a:pt x="1496955" y="1230627"/>
                  <a:pt x="1496955" y="1230627"/>
                  <a:pt x="1496955" y="1230627"/>
                </a:cubicBezTo>
                <a:cubicBezTo>
                  <a:pt x="1861335" y="947533"/>
                  <a:pt x="1861335" y="947533"/>
                  <a:pt x="1861335" y="947533"/>
                </a:cubicBezTo>
                <a:cubicBezTo>
                  <a:pt x="2226503" y="1225107"/>
                  <a:pt x="2226503" y="1225107"/>
                  <a:pt x="2226503" y="1225107"/>
                </a:cubicBezTo>
                <a:cubicBezTo>
                  <a:pt x="1887362" y="1488487"/>
                  <a:pt x="1887362" y="1488487"/>
                  <a:pt x="1887362" y="1488487"/>
                </a:cubicBezTo>
                <a:cubicBezTo>
                  <a:pt x="1887362" y="1505046"/>
                  <a:pt x="1887362" y="1505046"/>
                  <a:pt x="1887362" y="1505046"/>
                </a:cubicBezTo>
                <a:cubicBezTo>
                  <a:pt x="2231236" y="1238512"/>
                  <a:pt x="2231236" y="1238512"/>
                  <a:pt x="2231236" y="1238512"/>
                </a:cubicBezTo>
                <a:cubicBezTo>
                  <a:pt x="2231236" y="1585480"/>
                  <a:pt x="2231236" y="1585480"/>
                  <a:pt x="2231236" y="1585480"/>
                </a:cubicBezTo>
                <a:lnTo>
                  <a:pt x="1887362" y="1851225"/>
                </a:lnTo>
                <a:cubicBezTo>
                  <a:pt x="1887362" y="1867785"/>
                  <a:pt x="1887362" y="1867785"/>
                  <a:pt x="1887362" y="1867785"/>
                </a:cubicBezTo>
                <a:cubicBezTo>
                  <a:pt x="2243855" y="1591788"/>
                  <a:pt x="2243855" y="1591788"/>
                  <a:pt x="2243855" y="1591788"/>
                </a:cubicBezTo>
                <a:cubicBezTo>
                  <a:pt x="2243855" y="1221952"/>
                  <a:pt x="2243855" y="1221952"/>
                  <a:pt x="2243855" y="1221952"/>
                </a:cubicBezTo>
                <a:cubicBezTo>
                  <a:pt x="1870800" y="938859"/>
                  <a:pt x="1870800" y="938859"/>
                  <a:pt x="1870800" y="938859"/>
                </a:cubicBezTo>
                <a:cubicBezTo>
                  <a:pt x="1870800" y="590314"/>
                  <a:pt x="1870800" y="590314"/>
                  <a:pt x="1870800" y="590314"/>
                </a:cubicBezTo>
                <a:cubicBezTo>
                  <a:pt x="1857392" y="600566"/>
                  <a:pt x="1857392" y="600566"/>
                  <a:pt x="1857392" y="600566"/>
                </a:cubicBezTo>
                <a:cubicBezTo>
                  <a:pt x="1857392" y="933339"/>
                  <a:pt x="1857392" y="933339"/>
                  <a:pt x="1857392" y="933339"/>
                </a:cubicBezTo>
                <a:cubicBezTo>
                  <a:pt x="1496167" y="1214067"/>
                  <a:pt x="1496167" y="1214067"/>
                  <a:pt x="1496167" y="1214067"/>
                </a:cubicBezTo>
                <a:cubicBezTo>
                  <a:pt x="1496167" y="867888"/>
                  <a:pt x="1496167" y="867888"/>
                  <a:pt x="1496167" y="867888"/>
                </a:cubicBezTo>
                <a:cubicBezTo>
                  <a:pt x="1857392" y="587160"/>
                  <a:pt x="1857392" y="587160"/>
                  <a:pt x="1857392" y="587160"/>
                </a:cubicBezTo>
                <a:cubicBezTo>
                  <a:pt x="1857392" y="599777"/>
                  <a:pt x="1857392" y="599777"/>
                  <a:pt x="1857392" y="599777"/>
                </a:cubicBezTo>
                <a:cubicBezTo>
                  <a:pt x="1870800" y="589526"/>
                  <a:pt x="1870800" y="589526"/>
                  <a:pt x="1870800" y="589526"/>
                </a:cubicBezTo>
                <a:cubicBezTo>
                  <a:pt x="1870800" y="570600"/>
                  <a:pt x="1870800" y="570600"/>
                  <a:pt x="1870800" y="570600"/>
                </a:cubicBezTo>
                <a:cubicBezTo>
                  <a:pt x="1509574" y="295392"/>
                  <a:pt x="1509574" y="295392"/>
                  <a:pt x="1509574" y="295392"/>
                </a:cubicBezTo>
                <a:cubicBezTo>
                  <a:pt x="1498533" y="304066"/>
                  <a:pt x="1498533" y="304066"/>
                  <a:pt x="1498533" y="304066"/>
                </a:cubicBezTo>
                <a:cubicBezTo>
                  <a:pt x="1508786" y="295392"/>
                  <a:pt x="1508786" y="295392"/>
                  <a:pt x="1508786" y="295392"/>
                </a:cubicBezTo>
                <a:cubicBezTo>
                  <a:pt x="1493012" y="283564"/>
                  <a:pt x="1493012" y="283564"/>
                  <a:pt x="1493012" y="283564"/>
                </a:cubicBezTo>
                <a:cubicBezTo>
                  <a:pt x="1493012" y="97759"/>
                  <a:pt x="1493012" y="28082"/>
                  <a:pt x="1493012" y="1953"/>
                </a:cubicBezTo>
                <a:close/>
                <a:moveTo>
                  <a:pt x="1398859" y="0"/>
                </a:moveTo>
                <a:lnTo>
                  <a:pt x="1480393" y="0"/>
                </a:lnTo>
                <a:lnTo>
                  <a:pt x="1480393" y="84404"/>
                </a:lnTo>
                <a:cubicBezTo>
                  <a:pt x="1480393" y="283564"/>
                  <a:pt x="1480393" y="283564"/>
                  <a:pt x="1480393" y="283564"/>
                </a:cubicBezTo>
                <a:cubicBezTo>
                  <a:pt x="1118379" y="564292"/>
                  <a:pt x="1118379" y="564292"/>
                  <a:pt x="1118379" y="564292"/>
                </a:cubicBezTo>
                <a:cubicBezTo>
                  <a:pt x="1118379" y="218113"/>
                  <a:pt x="1118379" y="218113"/>
                  <a:pt x="1118379" y="218113"/>
                </a:cubicBezTo>
                <a:cubicBezTo>
                  <a:pt x="1267443" y="102194"/>
                  <a:pt x="1341976" y="44235"/>
                  <a:pt x="1379242" y="15255"/>
                </a:cubicBezTo>
                <a:close/>
                <a:moveTo>
                  <a:pt x="840168" y="0"/>
                </a:moveTo>
                <a:lnTo>
                  <a:pt x="1377550" y="0"/>
                </a:lnTo>
                <a:lnTo>
                  <a:pt x="1301753" y="58896"/>
                </a:lnTo>
                <a:cubicBezTo>
                  <a:pt x="1112069" y="206284"/>
                  <a:pt x="1112069" y="206284"/>
                  <a:pt x="1112069" y="206284"/>
                </a:cubicBezTo>
                <a:cubicBezTo>
                  <a:pt x="966554" y="95886"/>
                  <a:pt x="893796" y="40686"/>
                  <a:pt x="857417" y="13087"/>
                </a:cubicBezTo>
                <a:close/>
              </a:path>
            </a:pathLst>
          </a:custGeom>
          <a:solidFill>
            <a:schemeClr val="bg1">
              <a:lumMod val="65000"/>
            </a:schemeClr>
          </a:solidFill>
        </p:spPr>
        <p:txBody>
          <a:bodyPr wrap="square" tIns="540000" rIns="540000">
            <a:noAutofit/>
          </a:bodyPr>
          <a:lstStyle>
            <a:lvl1pPr algn="r">
              <a:defRPr>
                <a:solidFill>
                  <a:schemeClr val="accent2">
                    <a:lumMod val="40000"/>
                    <a:lumOff val="60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Insérez ou glissez votre image ici</a:t>
            </a:r>
            <a:endParaRPr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 bwMode="auto">
          <a:xfrm>
            <a:off x="731838" y="1381125"/>
            <a:ext cx="6118657" cy="4532313"/>
          </a:xfrm>
        </p:spPr>
        <p:txBody>
          <a:bodyPr/>
          <a:lstStyle/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9" name="Titre 10"/>
          <p:cNvSpPr>
            <a:spLocks noGrp="1"/>
          </p:cNvSpPr>
          <p:nvPr>
            <p:ph type="title"/>
          </p:nvPr>
        </p:nvSpPr>
        <p:spPr bwMode="auto">
          <a:xfrm>
            <a:off x="731840" y="314036"/>
            <a:ext cx="6118656" cy="871826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Visuel + contenu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grpSp>
        <p:nvGrpSpPr>
          <p:cNvPr id="20" name="Groupe 19"/>
          <p:cNvGrpSpPr/>
          <p:nvPr/>
        </p:nvGrpSpPr>
        <p:grpSpPr bwMode="auto">
          <a:xfrm>
            <a:off x="206373" y="6296024"/>
            <a:ext cx="468000" cy="468000"/>
            <a:chOff x="206373" y="6296024"/>
            <a:chExt cx="468000" cy="468000"/>
          </a:xfrm>
        </p:grpSpPr>
        <p:sp>
          <p:nvSpPr>
            <p:cNvPr id="21" name="Rectangle 20"/>
            <p:cNvSpPr/>
            <p:nvPr/>
          </p:nvSpPr>
          <p:spPr bwMode="auto">
            <a:xfrm>
              <a:off x="206373" y="6296024"/>
              <a:ext cx="468000" cy="468000"/>
            </a:xfrm>
            <a:prstGeom prst="rect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lIns="144000" tIns="108000" rIns="144000" bIns="144000" rtlCol="0" anchor="ctr">
              <a:spAutoFit/>
            </a:bodyPr>
            <a:lstStyle/>
            <a:p>
              <a:pPr algn="ctr">
                <a:defRPr/>
              </a:pPr>
              <a:endParaRPr lang="fr-FR"/>
            </a:p>
          </p:txBody>
        </p:sp>
        <p:pic>
          <p:nvPicPr>
            <p:cNvPr id="22" name="Logo CEA"/>
            <p:cNvPicPr>
              <a:picLocks noChangeAspect="1"/>
            </p:cNvPicPr>
            <p:nvPr/>
          </p:nvPicPr>
          <p:blipFill>
            <a:blip r:embed="rId2"/>
            <a:stretch/>
          </p:blipFill>
          <p:spPr bwMode="auto">
            <a:xfrm>
              <a:off x="257897" y="6343650"/>
              <a:ext cx="365991" cy="365991"/>
            </a:xfrm>
            <a:prstGeom prst="rect">
              <a:avLst/>
            </a:prstGeom>
          </p:spPr>
        </p:pic>
      </p:grpSp>
      <p:sp>
        <p:nvSpPr>
          <p:cNvPr id="13" name="Espace réservé pour une image  12"/>
          <p:cNvSpPr>
            <a:spLocks noGrp="1"/>
          </p:cNvSpPr>
          <p:nvPr>
            <p:ph type="pic" sz="quarter" idx="13" hasCustomPrompt="1"/>
          </p:nvPr>
        </p:nvSpPr>
        <p:spPr bwMode="auto">
          <a:xfrm flipH="1">
            <a:off x="0" y="0"/>
            <a:ext cx="5305156" cy="6858000"/>
          </a:xfrm>
          <a:custGeom>
            <a:avLst/>
            <a:gdLst>
              <a:gd name="connsiteX0" fmla="*/ 657398 w 5305156"/>
              <a:gd name="connsiteY0" fmla="*/ 6793932 h 6858000"/>
              <a:gd name="connsiteX1" fmla="*/ 585057 w 5305156"/>
              <a:gd name="connsiteY1" fmla="*/ 6857017 h 6858000"/>
              <a:gd name="connsiteX2" fmla="*/ 583930 w 5305156"/>
              <a:gd name="connsiteY2" fmla="*/ 6858000 h 6858000"/>
              <a:gd name="connsiteX3" fmla="*/ 732294 w 5305156"/>
              <a:gd name="connsiteY3" fmla="*/ 6858000 h 6858000"/>
              <a:gd name="connsiteX4" fmla="*/ 725614 w 5305156"/>
              <a:gd name="connsiteY4" fmla="*/ 6852286 h 6858000"/>
              <a:gd name="connsiteX5" fmla="*/ 657398 w 5305156"/>
              <a:gd name="connsiteY5" fmla="*/ 6793932 h 6858000"/>
              <a:gd name="connsiteX6" fmla="*/ 653184 w 5305156"/>
              <a:gd name="connsiteY6" fmla="*/ 6434348 h 6858000"/>
              <a:gd name="connsiteX7" fmla="*/ 330807 w 5305156"/>
              <a:gd name="connsiteY7" fmla="*/ 6715076 h 6858000"/>
              <a:gd name="connsiteX8" fmla="*/ 330807 w 5305156"/>
              <a:gd name="connsiteY8" fmla="*/ 6799592 h 6858000"/>
              <a:gd name="connsiteX9" fmla="*/ 330807 w 5305156"/>
              <a:gd name="connsiteY9" fmla="*/ 6858000 h 6858000"/>
              <a:gd name="connsiteX10" fmla="*/ 564153 w 5305156"/>
              <a:gd name="connsiteY10" fmla="*/ 6858000 h 6858000"/>
              <a:gd name="connsiteX11" fmla="*/ 568902 w 5305156"/>
              <a:gd name="connsiteY11" fmla="*/ 6853863 h 6858000"/>
              <a:gd name="connsiteX12" fmla="*/ 585057 w 5305156"/>
              <a:gd name="connsiteY12" fmla="*/ 6857017 h 6858000"/>
              <a:gd name="connsiteX13" fmla="*/ 569605 w 5305156"/>
              <a:gd name="connsiteY13" fmla="*/ 6853075 h 6858000"/>
              <a:gd name="connsiteX14" fmla="*/ 653184 w 5305156"/>
              <a:gd name="connsiteY14" fmla="*/ 6780527 h 6858000"/>
              <a:gd name="connsiteX15" fmla="*/ 653184 w 5305156"/>
              <a:gd name="connsiteY15" fmla="*/ 6434348 h 6858000"/>
              <a:gd name="connsiteX16" fmla="*/ 5047259 w 5305156"/>
              <a:gd name="connsiteY16" fmla="*/ 6343650 h 6858000"/>
              <a:gd name="connsiteX17" fmla="*/ 5047259 w 5305156"/>
              <a:gd name="connsiteY17" fmla="*/ 6707250 h 6858000"/>
              <a:gd name="connsiteX18" fmla="*/ 4683659 w 5305156"/>
              <a:gd name="connsiteY18" fmla="*/ 6707250 h 6858000"/>
              <a:gd name="connsiteX19" fmla="*/ 4683659 w 5305156"/>
              <a:gd name="connsiteY19" fmla="*/ 6343650 h 6858000"/>
              <a:gd name="connsiteX20" fmla="*/ 985394 w 5305156"/>
              <a:gd name="connsiteY20" fmla="*/ 5786939 h 6858000"/>
              <a:gd name="connsiteX21" fmla="*/ 777500 w 5305156"/>
              <a:gd name="connsiteY21" fmla="*/ 5968308 h 6858000"/>
              <a:gd name="connsiteX22" fmla="*/ 663017 w 5305156"/>
              <a:gd name="connsiteY22" fmla="*/ 6067667 h 6858000"/>
              <a:gd name="connsiteX23" fmla="*/ 663017 w 5305156"/>
              <a:gd name="connsiteY23" fmla="*/ 6413845 h 6858000"/>
              <a:gd name="connsiteX24" fmla="*/ 901815 w 5305156"/>
              <a:gd name="connsiteY24" fmla="*/ 6206454 h 6858000"/>
              <a:gd name="connsiteX25" fmla="*/ 985394 w 5305156"/>
              <a:gd name="connsiteY25" fmla="*/ 6133906 h 6858000"/>
              <a:gd name="connsiteX26" fmla="*/ 985394 w 5305156"/>
              <a:gd name="connsiteY26" fmla="*/ 5786939 h 6858000"/>
              <a:gd name="connsiteX27" fmla="*/ 1549380 w 5305156"/>
              <a:gd name="connsiteY27" fmla="*/ 5671020 h 6858000"/>
              <a:gd name="connsiteX28" fmla="*/ 1537440 w 5305156"/>
              <a:gd name="connsiteY28" fmla="*/ 5677328 h 6858000"/>
              <a:gd name="connsiteX29" fmla="*/ 1549380 w 5305156"/>
              <a:gd name="connsiteY29" fmla="*/ 5671020 h 6858000"/>
              <a:gd name="connsiteX30" fmla="*/ 1325331 w 5305156"/>
              <a:gd name="connsiteY30" fmla="*/ 5495959 h 6858000"/>
              <a:gd name="connsiteX31" fmla="*/ 1000847 w 5305156"/>
              <a:gd name="connsiteY31" fmla="*/ 5779053 h 6858000"/>
              <a:gd name="connsiteX32" fmla="*/ 1326033 w 5305156"/>
              <a:gd name="connsiteY32" fmla="*/ 6056627 h 6858000"/>
              <a:gd name="connsiteX33" fmla="*/ 1650518 w 5305156"/>
              <a:gd name="connsiteY33" fmla="*/ 5773533 h 6858000"/>
              <a:gd name="connsiteX34" fmla="*/ 1537440 w 5305156"/>
              <a:gd name="connsiteY34" fmla="*/ 5677328 h 6858000"/>
              <a:gd name="connsiteX35" fmla="*/ 1325331 w 5305156"/>
              <a:gd name="connsiteY35" fmla="*/ 5495959 h 6858000"/>
              <a:gd name="connsiteX36" fmla="*/ 320271 w 5305156"/>
              <a:gd name="connsiteY36" fmla="*/ 4847761 h 6858000"/>
              <a:gd name="connsiteX37" fmla="*/ 0 w 5305156"/>
              <a:gd name="connsiteY37" fmla="*/ 5126124 h 6858000"/>
              <a:gd name="connsiteX38" fmla="*/ 325188 w 5305156"/>
              <a:gd name="connsiteY38" fmla="*/ 5403697 h 6858000"/>
              <a:gd name="connsiteX39" fmla="*/ 433349 w 5305156"/>
              <a:gd name="connsiteY39" fmla="*/ 5309070 h 6858000"/>
              <a:gd name="connsiteX40" fmla="*/ 439670 w 5305156"/>
              <a:gd name="connsiteY40" fmla="*/ 5320898 h 6858000"/>
              <a:gd name="connsiteX41" fmla="*/ 330807 w 5305156"/>
              <a:gd name="connsiteY41" fmla="*/ 5415526 h 6858000"/>
              <a:gd name="connsiteX42" fmla="*/ 330807 w 5305156"/>
              <a:gd name="connsiteY42" fmla="*/ 5761705 h 6858000"/>
              <a:gd name="connsiteX43" fmla="*/ 563986 w 5305156"/>
              <a:gd name="connsiteY43" fmla="*/ 5559044 h 6858000"/>
              <a:gd name="connsiteX44" fmla="*/ 570307 w 5305156"/>
              <a:gd name="connsiteY44" fmla="*/ 5571661 h 6858000"/>
              <a:gd name="connsiteX45" fmla="*/ 332211 w 5305156"/>
              <a:gd name="connsiteY45" fmla="*/ 5779053 h 6858000"/>
              <a:gd name="connsiteX46" fmla="*/ 657398 w 5305156"/>
              <a:gd name="connsiteY46" fmla="*/ 6056627 h 6858000"/>
              <a:gd name="connsiteX47" fmla="*/ 771178 w 5305156"/>
              <a:gd name="connsiteY47" fmla="*/ 5957268 h 6858000"/>
              <a:gd name="connsiteX48" fmla="*/ 777500 w 5305156"/>
              <a:gd name="connsiteY48" fmla="*/ 5968308 h 6858000"/>
              <a:gd name="connsiteX49" fmla="*/ 771881 w 5305156"/>
              <a:gd name="connsiteY49" fmla="*/ 5956479 h 6858000"/>
              <a:gd name="connsiteX50" fmla="*/ 981883 w 5305156"/>
              <a:gd name="connsiteY50" fmla="*/ 5773533 h 6858000"/>
              <a:gd name="connsiteX51" fmla="*/ 656696 w 5305156"/>
              <a:gd name="connsiteY51" fmla="*/ 5495959 h 6858000"/>
              <a:gd name="connsiteX52" fmla="*/ 571010 w 5305156"/>
              <a:gd name="connsiteY52" fmla="*/ 5570873 h 6858000"/>
              <a:gd name="connsiteX53" fmla="*/ 563986 w 5305156"/>
              <a:gd name="connsiteY53" fmla="*/ 5558256 h 6858000"/>
              <a:gd name="connsiteX54" fmla="*/ 653184 w 5305156"/>
              <a:gd name="connsiteY54" fmla="*/ 5480976 h 6858000"/>
              <a:gd name="connsiteX55" fmla="*/ 653184 w 5305156"/>
              <a:gd name="connsiteY55" fmla="*/ 5134798 h 6858000"/>
              <a:gd name="connsiteX56" fmla="*/ 439670 w 5305156"/>
              <a:gd name="connsiteY56" fmla="*/ 5320110 h 6858000"/>
              <a:gd name="connsiteX57" fmla="*/ 434052 w 5305156"/>
              <a:gd name="connsiteY57" fmla="*/ 5309070 h 6858000"/>
              <a:gd name="connsiteX58" fmla="*/ 645458 w 5305156"/>
              <a:gd name="connsiteY58" fmla="*/ 5125335 h 6858000"/>
              <a:gd name="connsiteX59" fmla="*/ 320271 w 5305156"/>
              <a:gd name="connsiteY59" fmla="*/ 4847761 h 6858000"/>
              <a:gd name="connsiteX60" fmla="*/ 985394 w 5305156"/>
              <a:gd name="connsiteY60" fmla="*/ 4487388 h 6858000"/>
              <a:gd name="connsiteX61" fmla="*/ 763453 w 5305156"/>
              <a:gd name="connsiteY61" fmla="*/ 4680586 h 6858000"/>
              <a:gd name="connsiteX62" fmla="*/ 756430 w 5305156"/>
              <a:gd name="connsiteY62" fmla="*/ 4670335 h 6858000"/>
              <a:gd name="connsiteX63" fmla="*/ 762750 w 5305156"/>
              <a:gd name="connsiteY63" fmla="*/ 4680586 h 6858000"/>
              <a:gd name="connsiteX64" fmla="*/ 663017 w 5305156"/>
              <a:gd name="connsiteY64" fmla="*/ 4768116 h 6858000"/>
              <a:gd name="connsiteX65" fmla="*/ 663017 w 5305156"/>
              <a:gd name="connsiteY65" fmla="*/ 5114295 h 6858000"/>
              <a:gd name="connsiteX66" fmla="*/ 906029 w 5305156"/>
              <a:gd name="connsiteY66" fmla="*/ 4902960 h 6858000"/>
              <a:gd name="connsiteX67" fmla="*/ 913053 w 5305156"/>
              <a:gd name="connsiteY67" fmla="*/ 4913212 h 6858000"/>
              <a:gd name="connsiteX68" fmla="*/ 906732 w 5305156"/>
              <a:gd name="connsiteY68" fmla="*/ 4902172 h 6858000"/>
              <a:gd name="connsiteX69" fmla="*/ 985394 w 5305156"/>
              <a:gd name="connsiteY69" fmla="*/ 4833567 h 6858000"/>
              <a:gd name="connsiteX70" fmla="*/ 985394 w 5305156"/>
              <a:gd name="connsiteY70" fmla="*/ 4487388 h 6858000"/>
              <a:gd name="connsiteX71" fmla="*/ 656696 w 5305156"/>
              <a:gd name="connsiteY71" fmla="*/ 4196409 h 6858000"/>
              <a:gd name="connsiteX72" fmla="*/ 332211 w 5305156"/>
              <a:gd name="connsiteY72" fmla="*/ 4478714 h 6858000"/>
              <a:gd name="connsiteX73" fmla="*/ 657398 w 5305156"/>
              <a:gd name="connsiteY73" fmla="*/ 4756288 h 6858000"/>
              <a:gd name="connsiteX74" fmla="*/ 756430 w 5305156"/>
              <a:gd name="connsiteY74" fmla="*/ 4670335 h 6858000"/>
              <a:gd name="connsiteX75" fmla="*/ 981883 w 5305156"/>
              <a:gd name="connsiteY75" fmla="*/ 4473983 h 6858000"/>
              <a:gd name="connsiteX76" fmla="*/ 656696 w 5305156"/>
              <a:gd name="connsiteY76" fmla="*/ 4196409 h 6858000"/>
              <a:gd name="connsiteX77" fmla="*/ 993120 w 5305156"/>
              <a:gd name="connsiteY77" fmla="*/ 3544268 h 6858000"/>
              <a:gd name="connsiteX78" fmla="*/ 668636 w 5305156"/>
              <a:gd name="connsiteY78" fmla="*/ 3826573 h 6858000"/>
              <a:gd name="connsiteX79" fmla="*/ 993823 w 5305156"/>
              <a:gd name="connsiteY79" fmla="*/ 4104935 h 6858000"/>
              <a:gd name="connsiteX80" fmla="*/ 1318308 w 5305156"/>
              <a:gd name="connsiteY80" fmla="*/ 3821842 h 6858000"/>
              <a:gd name="connsiteX81" fmla="*/ 1002251 w 5305156"/>
              <a:gd name="connsiteY81" fmla="*/ 3552154 h 6858000"/>
              <a:gd name="connsiteX82" fmla="*/ 993120 w 5305156"/>
              <a:gd name="connsiteY82" fmla="*/ 3544268 h 6858000"/>
              <a:gd name="connsiteX83" fmla="*/ 1318308 w 5305156"/>
              <a:gd name="connsiteY83" fmla="*/ 2538851 h 6858000"/>
              <a:gd name="connsiteX84" fmla="*/ 1110412 w 5305156"/>
              <a:gd name="connsiteY84" fmla="*/ 2719432 h 6858000"/>
              <a:gd name="connsiteX85" fmla="*/ 1104092 w 5305156"/>
              <a:gd name="connsiteY85" fmla="*/ 2708392 h 6858000"/>
              <a:gd name="connsiteX86" fmla="*/ 1109710 w 5305156"/>
              <a:gd name="connsiteY86" fmla="*/ 2720221 h 6858000"/>
              <a:gd name="connsiteX87" fmla="*/ 995930 w 5305156"/>
              <a:gd name="connsiteY87" fmla="*/ 2819579 h 6858000"/>
              <a:gd name="connsiteX88" fmla="*/ 995930 w 5305156"/>
              <a:gd name="connsiteY88" fmla="*/ 3165758 h 6858000"/>
              <a:gd name="connsiteX89" fmla="*/ 1234025 w 5305156"/>
              <a:gd name="connsiteY89" fmla="*/ 2958366 h 6858000"/>
              <a:gd name="connsiteX90" fmla="*/ 1240347 w 5305156"/>
              <a:gd name="connsiteY90" fmla="*/ 2969406 h 6858000"/>
              <a:gd name="connsiteX91" fmla="*/ 1234728 w 5305156"/>
              <a:gd name="connsiteY91" fmla="*/ 2957578 h 6858000"/>
              <a:gd name="connsiteX92" fmla="*/ 1318308 w 5305156"/>
              <a:gd name="connsiteY92" fmla="*/ 2885030 h 6858000"/>
              <a:gd name="connsiteX93" fmla="*/ 1318308 w 5305156"/>
              <a:gd name="connsiteY93" fmla="*/ 2538851 h 6858000"/>
              <a:gd name="connsiteX94" fmla="*/ 652482 w 5305156"/>
              <a:gd name="connsiteY94" fmla="*/ 1598885 h 6858000"/>
              <a:gd name="connsiteX95" fmla="*/ 332211 w 5305156"/>
              <a:gd name="connsiteY95" fmla="*/ 1878036 h 6858000"/>
              <a:gd name="connsiteX96" fmla="*/ 657398 w 5305156"/>
              <a:gd name="connsiteY96" fmla="*/ 2155610 h 6858000"/>
              <a:gd name="connsiteX97" fmla="*/ 766262 w 5305156"/>
              <a:gd name="connsiteY97" fmla="*/ 2060983 h 6858000"/>
              <a:gd name="connsiteX98" fmla="*/ 771881 w 5305156"/>
              <a:gd name="connsiteY98" fmla="*/ 2072022 h 6858000"/>
              <a:gd name="connsiteX99" fmla="*/ 663017 w 5305156"/>
              <a:gd name="connsiteY99" fmla="*/ 2166650 h 6858000"/>
              <a:gd name="connsiteX100" fmla="*/ 663017 w 5305156"/>
              <a:gd name="connsiteY100" fmla="*/ 2513617 h 6858000"/>
              <a:gd name="connsiteX101" fmla="*/ 896196 w 5305156"/>
              <a:gd name="connsiteY101" fmla="*/ 2310168 h 6858000"/>
              <a:gd name="connsiteX102" fmla="*/ 902517 w 5305156"/>
              <a:gd name="connsiteY102" fmla="*/ 2322785 h 6858000"/>
              <a:gd name="connsiteX103" fmla="*/ 665124 w 5305156"/>
              <a:gd name="connsiteY103" fmla="*/ 2530177 h 6858000"/>
              <a:gd name="connsiteX104" fmla="*/ 990311 w 5305156"/>
              <a:gd name="connsiteY104" fmla="*/ 2807751 h 6858000"/>
              <a:gd name="connsiteX105" fmla="*/ 1104092 w 5305156"/>
              <a:gd name="connsiteY105" fmla="*/ 2708392 h 6858000"/>
              <a:gd name="connsiteX106" fmla="*/ 1314093 w 5305156"/>
              <a:gd name="connsiteY106" fmla="*/ 2525446 h 6858000"/>
              <a:gd name="connsiteX107" fmla="*/ 988907 w 5305156"/>
              <a:gd name="connsiteY107" fmla="*/ 2247872 h 6858000"/>
              <a:gd name="connsiteX108" fmla="*/ 903220 w 5305156"/>
              <a:gd name="connsiteY108" fmla="*/ 2322785 h 6858000"/>
              <a:gd name="connsiteX109" fmla="*/ 896899 w 5305156"/>
              <a:gd name="connsiteY109" fmla="*/ 2310168 h 6858000"/>
              <a:gd name="connsiteX110" fmla="*/ 985394 w 5305156"/>
              <a:gd name="connsiteY110" fmla="*/ 2232889 h 6858000"/>
              <a:gd name="connsiteX111" fmla="*/ 985394 w 5305156"/>
              <a:gd name="connsiteY111" fmla="*/ 1885922 h 6858000"/>
              <a:gd name="connsiteX112" fmla="*/ 772583 w 5305156"/>
              <a:gd name="connsiteY112" fmla="*/ 2072022 h 6858000"/>
              <a:gd name="connsiteX113" fmla="*/ 766262 w 5305156"/>
              <a:gd name="connsiteY113" fmla="*/ 2060194 h 6858000"/>
              <a:gd name="connsiteX114" fmla="*/ 977669 w 5305156"/>
              <a:gd name="connsiteY114" fmla="*/ 1876459 h 6858000"/>
              <a:gd name="connsiteX115" fmla="*/ 652482 w 5305156"/>
              <a:gd name="connsiteY115" fmla="*/ 1598885 h 6858000"/>
              <a:gd name="connsiteX116" fmla="*/ 1318308 w 5305156"/>
              <a:gd name="connsiteY116" fmla="*/ 1238512 h 6858000"/>
              <a:gd name="connsiteX117" fmla="*/ 1095663 w 5305156"/>
              <a:gd name="connsiteY117" fmla="*/ 1432499 h 6858000"/>
              <a:gd name="connsiteX118" fmla="*/ 995930 w 5305156"/>
              <a:gd name="connsiteY118" fmla="*/ 1519240 h 6858000"/>
              <a:gd name="connsiteX119" fmla="*/ 995930 w 5305156"/>
              <a:gd name="connsiteY119" fmla="*/ 1865419 h 6858000"/>
              <a:gd name="connsiteX120" fmla="*/ 1238240 w 5305156"/>
              <a:gd name="connsiteY120" fmla="*/ 1654085 h 6858000"/>
              <a:gd name="connsiteX121" fmla="*/ 1245264 w 5305156"/>
              <a:gd name="connsiteY121" fmla="*/ 1665124 h 6858000"/>
              <a:gd name="connsiteX122" fmla="*/ 1000847 w 5305156"/>
              <a:gd name="connsiteY122" fmla="*/ 1878036 h 6858000"/>
              <a:gd name="connsiteX123" fmla="*/ 1326033 w 5305156"/>
              <a:gd name="connsiteY123" fmla="*/ 2155610 h 6858000"/>
              <a:gd name="connsiteX124" fmla="*/ 1477038 w 5305156"/>
              <a:gd name="connsiteY124" fmla="*/ 2023920 h 6858000"/>
              <a:gd name="connsiteX125" fmla="*/ 1646304 w 5305156"/>
              <a:gd name="connsiteY125" fmla="*/ 1876459 h 6858000"/>
              <a:gd name="connsiteX126" fmla="*/ 1321116 w 5305156"/>
              <a:gd name="connsiteY126" fmla="*/ 1598885 h 6858000"/>
              <a:gd name="connsiteX127" fmla="*/ 1245965 w 5305156"/>
              <a:gd name="connsiteY127" fmla="*/ 1664336 h 6858000"/>
              <a:gd name="connsiteX128" fmla="*/ 1238942 w 5305156"/>
              <a:gd name="connsiteY128" fmla="*/ 1654085 h 6858000"/>
              <a:gd name="connsiteX129" fmla="*/ 1318308 w 5305156"/>
              <a:gd name="connsiteY129" fmla="*/ 1585480 h 6858000"/>
              <a:gd name="connsiteX130" fmla="*/ 1318308 w 5305156"/>
              <a:gd name="connsiteY130" fmla="*/ 1238512 h 6858000"/>
              <a:gd name="connsiteX131" fmla="*/ 988907 w 5305156"/>
              <a:gd name="connsiteY131" fmla="*/ 947533 h 6858000"/>
              <a:gd name="connsiteX132" fmla="*/ 665124 w 5305156"/>
              <a:gd name="connsiteY132" fmla="*/ 1230627 h 6858000"/>
              <a:gd name="connsiteX133" fmla="*/ 990311 w 5305156"/>
              <a:gd name="connsiteY133" fmla="*/ 1508201 h 6858000"/>
              <a:gd name="connsiteX134" fmla="*/ 1088639 w 5305156"/>
              <a:gd name="connsiteY134" fmla="*/ 1422247 h 6858000"/>
              <a:gd name="connsiteX135" fmla="*/ 1095663 w 5305156"/>
              <a:gd name="connsiteY135" fmla="*/ 1432499 h 6858000"/>
              <a:gd name="connsiteX136" fmla="*/ 1089342 w 5305156"/>
              <a:gd name="connsiteY136" fmla="*/ 1421459 h 6858000"/>
              <a:gd name="connsiteX137" fmla="*/ 1314093 w 5305156"/>
              <a:gd name="connsiteY137" fmla="*/ 1225107 h 6858000"/>
              <a:gd name="connsiteX138" fmla="*/ 988907 w 5305156"/>
              <a:gd name="connsiteY138" fmla="*/ 947533 h 6858000"/>
              <a:gd name="connsiteX139" fmla="*/ 1325331 w 5305156"/>
              <a:gd name="connsiteY139" fmla="*/ 296181 h 6858000"/>
              <a:gd name="connsiteX140" fmla="*/ 1000847 w 5305156"/>
              <a:gd name="connsiteY140" fmla="*/ 578486 h 6858000"/>
              <a:gd name="connsiteX141" fmla="*/ 1326033 w 5305156"/>
              <a:gd name="connsiteY141" fmla="*/ 856060 h 6858000"/>
              <a:gd name="connsiteX142" fmla="*/ 1650518 w 5305156"/>
              <a:gd name="connsiteY142" fmla="*/ 573754 h 6858000"/>
              <a:gd name="connsiteX143" fmla="*/ 1334462 w 5305156"/>
              <a:gd name="connsiteY143" fmla="*/ 304066 h 6858000"/>
              <a:gd name="connsiteX144" fmla="*/ 1325331 w 5305156"/>
              <a:gd name="connsiteY144" fmla="*/ 296181 h 6858000"/>
              <a:gd name="connsiteX145" fmla="*/ 1226725 w 5305156"/>
              <a:gd name="connsiteY145" fmla="*/ 0 h 6858000"/>
              <a:gd name="connsiteX146" fmla="*/ 748180 w 5305156"/>
              <a:gd name="connsiteY146" fmla="*/ 0 h 6858000"/>
              <a:gd name="connsiteX147" fmla="*/ 763540 w 5305156"/>
              <a:gd name="connsiteY147" fmla="*/ 13087 h 6858000"/>
              <a:gd name="connsiteX148" fmla="*/ 990311 w 5305156"/>
              <a:gd name="connsiteY148" fmla="*/ 206284 h 6858000"/>
              <a:gd name="connsiteX149" fmla="*/ 1159227 w 5305156"/>
              <a:gd name="connsiteY149" fmla="*/ 58896 h 6858000"/>
              <a:gd name="connsiteX150" fmla="*/ 1318308 w 5305156"/>
              <a:gd name="connsiteY150" fmla="*/ 0 h 6858000"/>
              <a:gd name="connsiteX151" fmla="*/ 1245701 w 5305156"/>
              <a:gd name="connsiteY151" fmla="*/ 0 h 6858000"/>
              <a:gd name="connsiteX152" fmla="*/ 1228232 w 5305156"/>
              <a:gd name="connsiteY152" fmla="*/ 15255 h 6858000"/>
              <a:gd name="connsiteX153" fmla="*/ 995930 w 5305156"/>
              <a:gd name="connsiteY153" fmla="*/ 218113 h 6858000"/>
              <a:gd name="connsiteX154" fmla="*/ 995930 w 5305156"/>
              <a:gd name="connsiteY154" fmla="*/ 564292 h 6858000"/>
              <a:gd name="connsiteX155" fmla="*/ 1318308 w 5305156"/>
              <a:gd name="connsiteY155" fmla="*/ 283564 h 6858000"/>
              <a:gd name="connsiteX156" fmla="*/ 1318308 w 5305156"/>
              <a:gd name="connsiteY156" fmla="*/ 84404 h 6858000"/>
              <a:gd name="connsiteX157" fmla="*/ 5305156 w 5305156"/>
              <a:gd name="connsiteY157" fmla="*/ 0 h 6858000"/>
              <a:gd name="connsiteX158" fmla="*/ 1329545 w 5305156"/>
              <a:gd name="connsiteY158" fmla="*/ 0 h 6858000"/>
              <a:gd name="connsiteX159" fmla="*/ 1329545 w 5305156"/>
              <a:gd name="connsiteY159" fmla="*/ 1953 h 6858000"/>
              <a:gd name="connsiteX160" fmla="*/ 1329545 w 5305156"/>
              <a:gd name="connsiteY160" fmla="*/ 283564 h 6858000"/>
              <a:gd name="connsiteX161" fmla="*/ 1343592 w 5305156"/>
              <a:gd name="connsiteY161" fmla="*/ 295392 h 6858000"/>
              <a:gd name="connsiteX162" fmla="*/ 1334462 w 5305156"/>
              <a:gd name="connsiteY162" fmla="*/ 304066 h 6858000"/>
              <a:gd name="connsiteX163" fmla="*/ 1344294 w 5305156"/>
              <a:gd name="connsiteY163" fmla="*/ 295392 h 6858000"/>
              <a:gd name="connsiteX164" fmla="*/ 1665970 w 5305156"/>
              <a:gd name="connsiteY164" fmla="*/ 570600 h 6858000"/>
              <a:gd name="connsiteX165" fmla="*/ 1665970 w 5305156"/>
              <a:gd name="connsiteY165" fmla="*/ 589526 h 6858000"/>
              <a:gd name="connsiteX166" fmla="*/ 1654030 w 5305156"/>
              <a:gd name="connsiteY166" fmla="*/ 599777 h 6858000"/>
              <a:gd name="connsiteX167" fmla="*/ 1654030 w 5305156"/>
              <a:gd name="connsiteY167" fmla="*/ 587160 h 6858000"/>
              <a:gd name="connsiteX168" fmla="*/ 1332355 w 5305156"/>
              <a:gd name="connsiteY168" fmla="*/ 867888 h 6858000"/>
              <a:gd name="connsiteX169" fmla="*/ 1332355 w 5305156"/>
              <a:gd name="connsiteY169" fmla="*/ 1214067 h 6858000"/>
              <a:gd name="connsiteX170" fmla="*/ 1654030 w 5305156"/>
              <a:gd name="connsiteY170" fmla="*/ 933339 h 6858000"/>
              <a:gd name="connsiteX171" fmla="*/ 1654030 w 5305156"/>
              <a:gd name="connsiteY171" fmla="*/ 600566 h 6858000"/>
              <a:gd name="connsiteX172" fmla="*/ 1665970 w 5305156"/>
              <a:gd name="connsiteY172" fmla="*/ 590314 h 6858000"/>
              <a:gd name="connsiteX173" fmla="*/ 1665970 w 5305156"/>
              <a:gd name="connsiteY173" fmla="*/ 938859 h 6858000"/>
              <a:gd name="connsiteX174" fmla="*/ 1998180 w 5305156"/>
              <a:gd name="connsiteY174" fmla="*/ 1221952 h 6858000"/>
              <a:gd name="connsiteX175" fmla="*/ 1998180 w 5305156"/>
              <a:gd name="connsiteY175" fmla="*/ 1591788 h 6858000"/>
              <a:gd name="connsiteX176" fmla="*/ 1680718 w 5305156"/>
              <a:gd name="connsiteY176" fmla="*/ 1867785 h 6858000"/>
              <a:gd name="connsiteX177" fmla="*/ 1680718 w 5305156"/>
              <a:gd name="connsiteY177" fmla="*/ 1851225 h 6858000"/>
              <a:gd name="connsiteX178" fmla="*/ 1986942 w 5305156"/>
              <a:gd name="connsiteY178" fmla="*/ 1585480 h 6858000"/>
              <a:gd name="connsiteX179" fmla="*/ 1986942 w 5305156"/>
              <a:gd name="connsiteY179" fmla="*/ 1238512 h 6858000"/>
              <a:gd name="connsiteX180" fmla="*/ 1680718 w 5305156"/>
              <a:gd name="connsiteY180" fmla="*/ 1505046 h 6858000"/>
              <a:gd name="connsiteX181" fmla="*/ 1680718 w 5305156"/>
              <a:gd name="connsiteY181" fmla="*/ 1488487 h 6858000"/>
              <a:gd name="connsiteX182" fmla="*/ 1982728 w 5305156"/>
              <a:gd name="connsiteY182" fmla="*/ 1225107 h 6858000"/>
              <a:gd name="connsiteX183" fmla="*/ 1657541 w 5305156"/>
              <a:gd name="connsiteY183" fmla="*/ 947533 h 6858000"/>
              <a:gd name="connsiteX184" fmla="*/ 1333056 w 5305156"/>
              <a:gd name="connsiteY184" fmla="*/ 1230627 h 6858000"/>
              <a:gd name="connsiteX185" fmla="*/ 1658244 w 5305156"/>
              <a:gd name="connsiteY185" fmla="*/ 1508201 h 6858000"/>
              <a:gd name="connsiteX186" fmla="*/ 1680017 w 5305156"/>
              <a:gd name="connsiteY186" fmla="*/ 1489275 h 6858000"/>
              <a:gd name="connsiteX187" fmla="*/ 1680017 w 5305156"/>
              <a:gd name="connsiteY187" fmla="*/ 1505835 h 6858000"/>
              <a:gd name="connsiteX188" fmla="*/ 1664565 w 5305156"/>
              <a:gd name="connsiteY188" fmla="*/ 1519240 h 6858000"/>
              <a:gd name="connsiteX189" fmla="*/ 1664565 w 5305156"/>
              <a:gd name="connsiteY189" fmla="*/ 1865419 h 6858000"/>
              <a:gd name="connsiteX190" fmla="*/ 1680017 w 5305156"/>
              <a:gd name="connsiteY190" fmla="*/ 1852014 h 6858000"/>
              <a:gd name="connsiteX191" fmla="*/ 1680017 w 5305156"/>
              <a:gd name="connsiteY191" fmla="*/ 1868573 h 6858000"/>
              <a:gd name="connsiteX192" fmla="*/ 1665970 w 5305156"/>
              <a:gd name="connsiteY192" fmla="*/ 1881190 h 6858000"/>
              <a:gd name="connsiteX193" fmla="*/ 1665970 w 5305156"/>
              <a:gd name="connsiteY193" fmla="*/ 2058617 h 6858000"/>
              <a:gd name="connsiteX194" fmla="*/ 1654030 w 5305156"/>
              <a:gd name="connsiteY194" fmla="*/ 2060194 h 6858000"/>
              <a:gd name="connsiteX195" fmla="*/ 1654030 w 5305156"/>
              <a:gd name="connsiteY195" fmla="*/ 1885922 h 6858000"/>
              <a:gd name="connsiteX196" fmla="*/ 1484061 w 5305156"/>
              <a:gd name="connsiteY196" fmla="*/ 2034172 h 6858000"/>
              <a:gd name="connsiteX197" fmla="*/ 1477038 w 5305156"/>
              <a:gd name="connsiteY197" fmla="*/ 2023920 h 6858000"/>
              <a:gd name="connsiteX198" fmla="*/ 1484061 w 5305156"/>
              <a:gd name="connsiteY198" fmla="*/ 2034960 h 6858000"/>
              <a:gd name="connsiteX199" fmla="*/ 1332355 w 5305156"/>
              <a:gd name="connsiteY199" fmla="*/ 2166650 h 6858000"/>
              <a:gd name="connsiteX200" fmla="*/ 1332355 w 5305156"/>
              <a:gd name="connsiteY200" fmla="*/ 2513617 h 6858000"/>
              <a:gd name="connsiteX201" fmla="*/ 1654030 w 5305156"/>
              <a:gd name="connsiteY201" fmla="*/ 2232889 h 6858000"/>
              <a:gd name="connsiteX202" fmla="*/ 1654030 w 5305156"/>
              <a:gd name="connsiteY202" fmla="*/ 2060983 h 6858000"/>
              <a:gd name="connsiteX203" fmla="*/ 1665970 w 5305156"/>
              <a:gd name="connsiteY203" fmla="*/ 2059405 h 6858000"/>
              <a:gd name="connsiteX204" fmla="*/ 1665970 w 5305156"/>
              <a:gd name="connsiteY204" fmla="*/ 2238409 h 6858000"/>
              <a:gd name="connsiteX205" fmla="*/ 1881590 w 5305156"/>
              <a:gd name="connsiteY205" fmla="*/ 2422144 h 6858000"/>
              <a:gd name="connsiteX206" fmla="*/ 1869650 w 5305156"/>
              <a:gd name="connsiteY206" fmla="*/ 2428452 h 6858000"/>
              <a:gd name="connsiteX207" fmla="*/ 1657541 w 5305156"/>
              <a:gd name="connsiteY207" fmla="*/ 2247872 h 6858000"/>
              <a:gd name="connsiteX208" fmla="*/ 1333056 w 5305156"/>
              <a:gd name="connsiteY208" fmla="*/ 2530177 h 6858000"/>
              <a:gd name="connsiteX209" fmla="*/ 1658244 w 5305156"/>
              <a:gd name="connsiteY209" fmla="*/ 2807751 h 6858000"/>
              <a:gd name="connsiteX210" fmla="*/ 1982728 w 5305156"/>
              <a:gd name="connsiteY210" fmla="*/ 2525446 h 6858000"/>
              <a:gd name="connsiteX211" fmla="*/ 1870353 w 5305156"/>
              <a:gd name="connsiteY211" fmla="*/ 2429241 h 6858000"/>
              <a:gd name="connsiteX212" fmla="*/ 1882293 w 5305156"/>
              <a:gd name="connsiteY212" fmla="*/ 2422933 h 6858000"/>
              <a:gd name="connsiteX213" fmla="*/ 1998180 w 5305156"/>
              <a:gd name="connsiteY213" fmla="*/ 2522291 h 6858000"/>
              <a:gd name="connsiteX214" fmla="*/ 1998180 w 5305156"/>
              <a:gd name="connsiteY214" fmla="*/ 2773054 h 6858000"/>
              <a:gd name="connsiteX215" fmla="*/ 1986942 w 5305156"/>
              <a:gd name="connsiteY215" fmla="*/ 2778574 h 6858000"/>
              <a:gd name="connsiteX216" fmla="*/ 1986942 w 5305156"/>
              <a:gd name="connsiteY216" fmla="*/ 2538851 h 6858000"/>
              <a:gd name="connsiteX217" fmla="*/ 1664565 w 5305156"/>
              <a:gd name="connsiteY217" fmla="*/ 2819579 h 6858000"/>
              <a:gd name="connsiteX218" fmla="*/ 1664565 w 5305156"/>
              <a:gd name="connsiteY218" fmla="*/ 3165758 h 6858000"/>
              <a:gd name="connsiteX219" fmla="*/ 1986942 w 5305156"/>
              <a:gd name="connsiteY219" fmla="*/ 2885030 h 6858000"/>
              <a:gd name="connsiteX220" fmla="*/ 1986942 w 5305156"/>
              <a:gd name="connsiteY220" fmla="*/ 2779363 h 6858000"/>
              <a:gd name="connsiteX221" fmla="*/ 1998180 w 5305156"/>
              <a:gd name="connsiteY221" fmla="*/ 2773843 h 6858000"/>
              <a:gd name="connsiteX222" fmla="*/ 1998180 w 5305156"/>
              <a:gd name="connsiteY222" fmla="*/ 2891339 h 6858000"/>
              <a:gd name="connsiteX223" fmla="*/ 1658946 w 5305156"/>
              <a:gd name="connsiteY223" fmla="*/ 3187049 h 6858000"/>
              <a:gd name="connsiteX224" fmla="*/ 1321116 w 5305156"/>
              <a:gd name="connsiteY224" fmla="*/ 2899224 h 6858000"/>
              <a:gd name="connsiteX225" fmla="*/ 1240347 w 5305156"/>
              <a:gd name="connsiteY225" fmla="*/ 2969406 h 6858000"/>
              <a:gd name="connsiteX226" fmla="*/ 997334 w 5305156"/>
              <a:gd name="connsiteY226" fmla="*/ 3180741 h 6858000"/>
              <a:gd name="connsiteX227" fmla="*/ 997334 w 5305156"/>
              <a:gd name="connsiteY227" fmla="*/ 3519034 h 6858000"/>
              <a:gd name="connsiteX228" fmla="*/ 985394 w 5305156"/>
              <a:gd name="connsiteY228" fmla="*/ 3519034 h 6858000"/>
              <a:gd name="connsiteX229" fmla="*/ 985394 w 5305156"/>
              <a:gd name="connsiteY229" fmla="*/ 3500109 h 6858000"/>
              <a:gd name="connsiteX230" fmla="*/ 985394 w 5305156"/>
              <a:gd name="connsiteY230" fmla="*/ 3186261 h 6858000"/>
              <a:gd name="connsiteX231" fmla="*/ 663017 w 5305156"/>
              <a:gd name="connsiteY231" fmla="*/ 3466989 h 6858000"/>
              <a:gd name="connsiteX232" fmla="*/ 663017 w 5305156"/>
              <a:gd name="connsiteY232" fmla="*/ 3495377 h 6858000"/>
              <a:gd name="connsiteX233" fmla="*/ 663017 w 5305156"/>
              <a:gd name="connsiteY233" fmla="*/ 3812379 h 6858000"/>
              <a:gd name="connsiteX234" fmla="*/ 985394 w 5305156"/>
              <a:gd name="connsiteY234" fmla="*/ 3532439 h 6858000"/>
              <a:gd name="connsiteX235" fmla="*/ 985394 w 5305156"/>
              <a:gd name="connsiteY235" fmla="*/ 3519822 h 6858000"/>
              <a:gd name="connsiteX236" fmla="*/ 997334 w 5305156"/>
              <a:gd name="connsiteY236" fmla="*/ 3519822 h 6858000"/>
              <a:gd name="connsiteX237" fmla="*/ 997334 w 5305156"/>
              <a:gd name="connsiteY237" fmla="*/ 3531651 h 6858000"/>
              <a:gd name="connsiteX238" fmla="*/ 1011381 w 5305156"/>
              <a:gd name="connsiteY238" fmla="*/ 3543479 h 6858000"/>
              <a:gd name="connsiteX239" fmla="*/ 1002251 w 5305156"/>
              <a:gd name="connsiteY239" fmla="*/ 3552154 h 6858000"/>
              <a:gd name="connsiteX240" fmla="*/ 1012084 w 5305156"/>
              <a:gd name="connsiteY240" fmla="*/ 3544268 h 6858000"/>
              <a:gd name="connsiteX241" fmla="*/ 1333759 w 5305156"/>
              <a:gd name="connsiteY241" fmla="*/ 3818688 h 6858000"/>
              <a:gd name="connsiteX242" fmla="*/ 1333759 w 5305156"/>
              <a:gd name="connsiteY242" fmla="*/ 3838402 h 6858000"/>
              <a:gd name="connsiteX243" fmla="*/ 1321819 w 5305156"/>
              <a:gd name="connsiteY243" fmla="*/ 3848653 h 6858000"/>
              <a:gd name="connsiteX244" fmla="*/ 1321819 w 5305156"/>
              <a:gd name="connsiteY244" fmla="*/ 3835248 h 6858000"/>
              <a:gd name="connsiteX245" fmla="*/ 999441 w 5305156"/>
              <a:gd name="connsiteY245" fmla="*/ 4115975 h 6858000"/>
              <a:gd name="connsiteX246" fmla="*/ 999441 w 5305156"/>
              <a:gd name="connsiteY246" fmla="*/ 4462154 h 6858000"/>
              <a:gd name="connsiteX247" fmla="*/ 1321819 w 5305156"/>
              <a:gd name="connsiteY247" fmla="*/ 4182215 h 6858000"/>
              <a:gd name="connsiteX248" fmla="*/ 1321819 w 5305156"/>
              <a:gd name="connsiteY248" fmla="*/ 3849441 h 6858000"/>
              <a:gd name="connsiteX249" fmla="*/ 1333759 w 5305156"/>
              <a:gd name="connsiteY249" fmla="*/ 3839190 h 6858000"/>
              <a:gd name="connsiteX250" fmla="*/ 1333759 w 5305156"/>
              <a:gd name="connsiteY250" fmla="*/ 4186946 h 6858000"/>
              <a:gd name="connsiteX251" fmla="*/ 1665970 w 5305156"/>
              <a:gd name="connsiteY251" fmla="*/ 4470828 h 6858000"/>
              <a:gd name="connsiteX252" fmla="*/ 1665970 w 5305156"/>
              <a:gd name="connsiteY252" fmla="*/ 4839875 h 6858000"/>
              <a:gd name="connsiteX253" fmla="*/ 1348509 w 5305156"/>
              <a:gd name="connsiteY253" fmla="*/ 5116661 h 6858000"/>
              <a:gd name="connsiteX254" fmla="*/ 1348509 w 5305156"/>
              <a:gd name="connsiteY254" fmla="*/ 5100101 h 6858000"/>
              <a:gd name="connsiteX255" fmla="*/ 1654030 w 5305156"/>
              <a:gd name="connsiteY255" fmla="*/ 4833567 h 6858000"/>
              <a:gd name="connsiteX256" fmla="*/ 1654030 w 5305156"/>
              <a:gd name="connsiteY256" fmla="*/ 4487388 h 6858000"/>
              <a:gd name="connsiteX257" fmla="*/ 1348509 w 5305156"/>
              <a:gd name="connsiteY257" fmla="*/ 4753134 h 6858000"/>
              <a:gd name="connsiteX258" fmla="*/ 1348509 w 5305156"/>
              <a:gd name="connsiteY258" fmla="*/ 4737362 h 6858000"/>
              <a:gd name="connsiteX259" fmla="*/ 1650518 w 5305156"/>
              <a:gd name="connsiteY259" fmla="*/ 4473983 h 6858000"/>
              <a:gd name="connsiteX260" fmla="*/ 1325331 w 5305156"/>
              <a:gd name="connsiteY260" fmla="*/ 4196409 h 6858000"/>
              <a:gd name="connsiteX261" fmla="*/ 1000847 w 5305156"/>
              <a:gd name="connsiteY261" fmla="*/ 4478714 h 6858000"/>
              <a:gd name="connsiteX262" fmla="*/ 1326033 w 5305156"/>
              <a:gd name="connsiteY262" fmla="*/ 4756288 h 6858000"/>
              <a:gd name="connsiteX263" fmla="*/ 1347806 w 5305156"/>
              <a:gd name="connsiteY263" fmla="*/ 4737362 h 6858000"/>
              <a:gd name="connsiteX264" fmla="*/ 1347806 w 5305156"/>
              <a:gd name="connsiteY264" fmla="*/ 4753922 h 6858000"/>
              <a:gd name="connsiteX265" fmla="*/ 1331652 w 5305156"/>
              <a:gd name="connsiteY265" fmla="*/ 4768116 h 6858000"/>
              <a:gd name="connsiteX266" fmla="*/ 1331652 w 5305156"/>
              <a:gd name="connsiteY266" fmla="*/ 5114295 h 6858000"/>
              <a:gd name="connsiteX267" fmla="*/ 1347806 w 5305156"/>
              <a:gd name="connsiteY267" fmla="*/ 5100101 h 6858000"/>
              <a:gd name="connsiteX268" fmla="*/ 1347806 w 5305156"/>
              <a:gd name="connsiteY268" fmla="*/ 5116661 h 6858000"/>
              <a:gd name="connsiteX269" fmla="*/ 1333759 w 5305156"/>
              <a:gd name="connsiteY269" fmla="*/ 5129278 h 6858000"/>
              <a:gd name="connsiteX270" fmla="*/ 1333759 w 5305156"/>
              <a:gd name="connsiteY270" fmla="*/ 5306704 h 6858000"/>
              <a:gd name="connsiteX271" fmla="*/ 1321819 w 5305156"/>
              <a:gd name="connsiteY271" fmla="*/ 5309070 h 6858000"/>
              <a:gd name="connsiteX272" fmla="*/ 1321819 w 5305156"/>
              <a:gd name="connsiteY272" fmla="*/ 5134798 h 6858000"/>
              <a:gd name="connsiteX273" fmla="*/ 1151851 w 5305156"/>
              <a:gd name="connsiteY273" fmla="*/ 5283047 h 6858000"/>
              <a:gd name="connsiteX274" fmla="*/ 1144827 w 5305156"/>
              <a:gd name="connsiteY274" fmla="*/ 5272008 h 6858000"/>
              <a:gd name="connsiteX275" fmla="*/ 1314093 w 5305156"/>
              <a:gd name="connsiteY275" fmla="*/ 5125335 h 6858000"/>
              <a:gd name="connsiteX276" fmla="*/ 988907 w 5305156"/>
              <a:gd name="connsiteY276" fmla="*/ 4847761 h 6858000"/>
              <a:gd name="connsiteX277" fmla="*/ 913053 w 5305156"/>
              <a:gd name="connsiteY277" fmla="*/ 4913212 h 6858000"/>
              <a:gd name="connsiteX278" fmla="*/ 668636 w 5305156"/>
              <a:gd name="connsiteY278" fmla="*/ 5126124 h 6858000"/>
              <a:gd name="connsiteX279" fmla="*/ 993823 w 5305156"/>
              <a:gd name="connsiteY279" fmla="*/ 5403697 h 6858000"/>
              <a:gd name="connsiteX280" fmla="*/ 1144827 w 5305156"/>
              <a:gd name="connsiteY280" fmla="*/ 5272796 h 6858000"/>
              <a:gd name="connsiteX281" fmla="*/ 1151149 w 5305156"/>
              <a:gd name="connsiteY281" fmla="*/ 5283047 h 6858000"/>
              <a:gd name="connsiteX282" fmla="*/ 999441 w 5305156"/>
              <a:gd name="connsiteY282" fmla="*/ 5415526 h 6858000"/>
              <a:gd name="connsiteX283" fmla="*/ 999441 w 5305156"/>
              <a:gd name="connsiteY283" fmla="*/ 5761705 h 6858000"/>
              <a:gd name="connsiteX284" fmla="*/ 1321819 w 5305156"/>
              <a:gd name="connsiteY284" fmla="*/ 5480976 h 6858000"/>
              <a:gd name="connsiteX285" fmla="*/ 1321819 w 5305156"/>
              <a:gd name="connsiteY285" fmla="*/ 5309858 h 6858000"/>
              <a:gd name="connsiteX286" fmla="*/ 1333759 w 5305156"/>
              <a:gd name="connsiteY286" fmla="*/ 5307493 h 6858000"/>
              <a:gd name="connsiteX287" fmla="*/ 1333759 w 5305156"/>
              <a:gd name="connsiteY287" fmla="*/ 5487285 h 6858000"/>
              <a:gd name="connsiteX288" fmla="*/ 1549380 w 5305156"/>
              <a:gd name="connsiteY288" fmla="*/ 5671020 h 6858000"/>
              <a:gd name="connsiteX289" fmla="*/ 1665970 w 5305156"/>
              <a:gd name="connsiteY289" fmla="*/ 5770379 h 6858000"/>
              <a:gd name="connsiteX290" fmla="*/ 1665970 w 5305156"/>
              <a:gd name="connsiteY290" fmla="*/ 6021141 h 6858000"/>
              <a:gd name="connsiteX291" fmla="*/ 1654030 w 5305156"/>
              <a:gd name="connsiteY291" fmla="*/ 6026661 h 6858000"/>
              <a:gd name="connsiteX292" fmla="*/ 1654030 w 5305156"/>
              <a:gd name="connsiteY292" fmla="*/ 5786939 h 6858000"/>
              <a:gd name="connsiteX293" fmla="*/ 1331652 w 5305156"/>
              <a:gd name="connsiteY293" fmla="*/ 6067667 h 6858000"/>
              <a:gd name="connsiteX294" fmla="*/ 1331652 w 5305156"/>
              <a:gd name="connsiteY294" fmla="*/ 6413845 h 6858000"/>
              <a:gd name="connsiteX295" fmla="*/ 1654030 w 5305156"/>
              <a:gd name="connsiteY295" fmla="*/ 6133906 h 6858000"/>
              <a:gd name="connsiteX296" fmla="*/ 1654030 w 5305156"/>
              <a:gd name="connsiteY296" fmla="*/ 6027450 h 6858000"/>
              <a:gd name="connsiteX297" fmla="*/ 1665970 w 5305156"/>
              <a:gd name="connsiteY297" fmla="*/ 6021930 h 6858000"/>
              <a:gd name="connsiteX298" fmla="*/ 1665970 w 5305156"/>
              <a:gd name="connsiteY298" fmla="*/ 6140214 h 6858000"/>
              <a:gd name="connsiteX299" fmla="*/ 1326033 w 5305156"/>
              <a:gd name="connsiteY299" fmla="*/ 6435925 h 6858000"/>
              <a:gd name="connsiteX300" fmla="*/ 988907 w 5305156"/>
              <a:gd name="connsiteY300" fmla="*/ 6147311 h 6858000"/>
              <a:gd name="connsiteX301" fmla="*/ 908136 w 5305156"/>
              <a:gd name="connsiteY301" fmla="*/ 6217493 h 6858000"/>
              <a:gd name="connsiteX302" fmla="*/ 901815 w 5305156"/>
              <a:gd name="connsiteY302" fmla="*/ 6206454 h 6858000"/>
              <a:gd name="connsiteX303" fmla="*/ 907434 w 5305156"/>
              <a:gd name="connsiteY303" fmla="*/ 6218282 h 6858000"/>
              <a:gd name="connsiteX304" fmla="*/ 665124 w 5305156"/>
              <a:gd name="connsiteY304" fmla="*/ 6429617 h 6858000"/>
              <a:gd name="connsiteX305" fmla="*/ 665124 w 5305156"/>
              <a:gd name="connsiteY305" fmla="*/ 6784470 h 6858000"/>
              <a:gd name="connsiteX306" fmla="*/ 722014 w 5305156"/>
              <a:gd name="connsiteY306" fmla="*/ 6833040 h 6858000"/>
              <a:gd name="connsiteX307" fmla="*/ 751249 w 5305156"/>
              <a:gd name="connsiteY307" fmla="*/ 6858000 h 6858000"/>
              <a:gd name="connsiteX308" fmla="*/ 5305156 w 5305156"/>
              <a:gd name="connsiteY308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</a:cxnLst>
            <a:rect l="l" t="t" r="r" b="b"/>
            <a:pathLst>
              <a:path w="5305156" h="6858000" extrusionOk="0">
                <a:moveTo>
                  <a:pt x="657398" y="6793932"/>
                </a:moveTo>
                <a:cubicBezTo>
                  <a:pt x="657398" y="6793932"/>
                  <a:pt x="657398" y="6793932"/>
                  <a:pt x="585057" y="6857017"/>
                </a:cubicBezTo>
                <a:lnTo>
                  <a:pt x="583930" y="6858000"/>
                </a:lnTo>
                <a:lnTo>
                  <a:pt x="732294" y="6858000"/>
                </a:lnTo>
                <a:lnTo>
                  <a:pt x="725614" y="6852286"/>
                </a:lnTo>
                <a:cubicBezTo>
                  <a:pt x="709021" y="6838092"/>
                  <a:pt x="686897" y="6819166"/>
                  <a:pt x="657398" y="6793932"/>
                </a:cubicBezTo>
                <a:close/>
                <a:moveTo>
                  <a:pt x="653184" y="6434348"/>
                </a:moveTo>
                <a:cubicBezTo>
                  <a:pt x="653184" y="6434348"/>
                  <a:pt x="653184" y="6434348"/>
                  <a:pt x="330807" y="6715076"/>
                </a:cubicBezTo>
                <a:cubicBezTo>
                  <a:pt x="330807" y="6715076"/>
                  <a:pt x="330807" y="6715076"/>
                  <a:pt x="330807" y="6799592"/>
                </a:cubicBezTo>
                <a:lnTo>
                  <a:pt x="330807" y="6858000"/>
                </a:lnTo>
                <a:lnTo>
                  <a:pt x="564153" y="6858000"/>
                </a:lnTo>
                <a:lnTo>
                  <a:pt x="568902" y="6853863"/>
                </a:lnTo>
                <a:cubicBezTo>
                  <a:pt x="573818" y="6854652"/>
                  <a:pt x="579438" y="6856229"/>
                  <a:pt x="585057" y="6857017"/>
                </a:cubicBezTo>
                <a:cubicBezTo>
                  <a:pt x="579438" y="6855440"/>
                  <a:pt x="574521" y="6854652"/>
                  <a:pt x="569605" y="6853075"/>
                </a:cubicBezTo>
                <a:cubicBezTo>
                  <a:pt x="569605" y="6853075"/>
                  <a:pt x="569605" y="6853075"/>
                  <a:pt x="653184" y="6780527"/>
                </a:cubicBezTo>
                <a:cubicBezTo>
                  <a:pt x="653184" y="6780527"/>
                  <a:pt x="653184" y="6780527"/>
                  <a:pt x="653184" y="6434348"/>
                </a:cubicBezTo>
                <a:close/>
                <a:moveTo>
                  <a:pt x="5047259" y="6343650"/>
                </a:moveTo>
                <a:lnTo>
                  <a:pt x="5047259" y="6707250"/>
                </a:lnTo>
                <a:lnTo>
                  <a:pt x="4683659" y="6707250"/>
                </a:lnTo>
                <a:lnTo>
                  <a:pt x="4683659" y="6343650"/>
                </a:lnTo>
                <a:close/>
                <a:moveTo>
                  <a:pt x="985394" y="5786939"/>
                </a:moveTo>
                <a:cubicBezTo>
                  <a:pt x="985394" y="5786939"/>
                  <a:pt x="985394" y="5786939"/>
                  <a:pt x="777500" y="5968308"/>
                </a:cubicBezTo>
                <a:cubicBezTo>
                  <a:pt x="777500" y="5968308"/>
                  <a:pt x="777500" y="5968308"/>
                  <a:pt x="663017" y="6067667"/>
                </a:cubicBezTo>
                <a:cubicBezTo>
                  <a:pt x="663017" y="6067667"/>
                  <a:pt x="663017" y="6067667"/>
                  <a:pt x="663017" y="6413845"/>
                </a:cubicBezTo>
                <a:cubicBezTo>
                  <a:pt x="663017" y="6413845"/>
                  <a:pt x="663017" y="6413845"/>
                  <a:pt x="901815" y="6206454"/>
                </a:cubicBezTo>
                <a:cubicBezTo>
                  <a:pt x="901815" y="6206454"/>
                  <a:pt x="901815" y="6206454"/>
                  <a:pt x="985394" y="6133906"/>
                </a:cubicBezTo>
                <a:cubicBezTo>
                  <a:pt x="985394" y="6133906"/>
                  <a:pt x="985394" y="6133906"/>
                  <a:pt x="985394" y="5786939"/>
                </a:cubicBezTo>
                <a:close/>
                <a:moveTo>
                  <a:pt x="1549380" y="5671020"/>
                </a:moveTo>
                <a:cubicBezTo>
                  <a:pt x="1537440" y="5677328"/>
                  <a:pt x="1537440" y="5677328"/>
                  <a:pt x="1537440" y="5677328"/>
                </a:cubicBezTo>
                <a:cubicBezTo>
                  <a:pt x="1549380" y="5671020"/>
                  <a:pt x="1549380" y="5671020"/>
                  <a:pt x="1549380" y="5671020"/>
                </a:cubicBezTo>
                <a:close/>
                <a:moveTo>
                  <a:pt x="1325331" y="5495959"/>
                </a:moveTo>
                <a:cubicBezTo>
                  <a:pt x="1325331" y="5495959"/>
                  <a:pt x="1325331" y="5495959"/>
                  <a:pt x="1000847" y="5779053"/>
                </a:cubicBezTo>
                <a:cubicBezTo>
                  <a:pt x="1000847" y="5779053"/>
                  <a:pt x="1000847" y="5779053"/>
                  <a:pt x="1326033" y="6056627"/>
                </a:cubicBezTo>
                <a:cubicBezTo>
                  <a:pt x="1326033" y="6056627"/>
                  <a:pt x="1326033" y="6056627"/>
                  <a:pt x="1650518" y="5773533"/>
                </a:cubicBezTo>
                <a:cubicBezTo>
                  <a:pt x="1650518" y="5773533"/>
                  <a:pt x="1650518" y="5773533"/>
                  <a:pt x="1537440" y="5677328"/>
                </a:cubicBezTo>
                <a:cubicBezTo>
                  <a:pt x="1537440" y="5677328"/>
                  <a:pt x="1537440" y="5677328"/>
                  <a:pt x="1325331" y="5495959"/>
                </a:cubicBezTo>
                <a:close/>
                <a:moveTo>
                  <a:pt x="320271" y="4847761"/>
                </a:moveTo>
                <a:cubicBezTo>
                  <a:pt x="320271" y="4847761"/>
                  <a:pt x="320271" y="4847761"/>
                  <a:pt x="0" y="5126124"/>
                </a:cubicBezTo>
                <a:cubicBezTo>
                  <a:pt x="0" y="5126124"/>
                  <a:pt x="0" y="5126124"/>
                  <a:pt x="325188" y="5403697"/>
                </a:cubicBezTo>
                <a:cubicBezTo>
                  <a:pt x="325188" y="5403697"/>
                  <a:pt x="325188" y="5403697"/>
                  <a:pt x="433349" y="5309070"/>
                </a:cubicBezTo>
                <a:cubicBezTo>
                  <a:pt x="433349" y="5309070"/>
                  <a:pt x="433349" y="5309070"/>
                  <a:pt x="439670" y="5320898"/>
                </a:cubicBezTo>
                <a:cubicBezTo>
                  <a:pt x="439670" y="5320898"/>
                  <a:pt x="439670" y="5320898"/>
                  <a:pt x="330807" y="5415526"/>
                </a:cubicBezTo>
                <a:cubicBezTo>
                  <a:pt x="330807" y="5415526"/>
                  <a:pt x="330807" y="5415526"/>
                  <a:pt x="330807" y="5761705"/>
                </a:cubicBezTo>
                <a:cubicBezTo>
                  <a:pt x="330807" y="5761705"/>
                  <a:pt x="330807" y="5761705"/>
                  <a:pt x="563986" y="5559044"/>
                </a:cubicBezTo>
                <a:cubicBezTo>
                  <a:pt x="563986" y="5559044"/>
                  <a:pt x="563986" y="5559044"/>
                  <a:pt x="570307" y="5571661"/>
                </a:cubicBezTo>
                <a:cubicBezTo>
                  <a:pt x="570307" y="5571661"/>
                  <a:pt x="570307" y="5571661"/>
                  <a:pt x="332211" y="5779053"/>
                </a:cubicBezTo>
                <a:cubicBezTo>
                  <a:pt x="332211" y="5779053"/>
                  <a:pt x="332211" y="5779053"/>
                  <a:pt x="657398" y="6056627"/>
                </a:cubicBezTo>
                <a:cubicBezTo>
                  <a:pt x="657398" y="6056627"/>
                  <a:pt x="657398" y="6056627"/>
                  <a:pt x="771178" y="5957268"/>
                </a:cubicBezTo>
                <a:cubicBezTo>
                  <a:pt x="771178" y="5957268"/>
                  <a:pt x="771178" y="5957268"/>
                  <a:pt x="777500" y="5968308"/>
                </a:cubicBezTo>
                <a:cubicBezTo>
                  <a:pt x="777500" y="5968308"/>
                  <a:pt x="777500" y="5968308"/>
                  <a:pt x="771881" y="5956479"/>
                </a:cubicBezTo>
                <a:cubicBezTo>
                  <a:pt x="771881" y="5956479"/>
                  <a:pt x="771881" y="5956479"/>
                  <a:pt x="981883" y="5773533"/>
                </a:cubicBezTo>
                <a:cubicBezTo>
                  <a:pt x="981883" y="5773533"/>
                  <a:pt x="981883" y="5773533"/>
                  <a:pt x="656696" y="5495959"/>
                </a:cubicBezTo>
                <a:cubicBezTo>
                  <a:pt x="656696" y="5495959"/>
                  <a:pt x="656696" y="5495959"/>
                  <a:pt x="571010" y="5570873"/>
                </a:cubicBezTo>
                <a:cubicBezTo>
                  <a:pt x="571010" y="5570873"/>
                  <a:pt x="571010" y="5570873"/>
                  <a:pt x="563986" y="5558256"/>
                </a:cubicBezTo>
                <a:cubicBezTo>
                  <a:pt x="563986" y="5558256"/>
                  <a:pt x="563986" y="5558256"/>
                  <a:pt x="653184" y="5480976"/>
                </a:cubicBezTo>
                <a:cubicBezTo>
                  <a:pt x="653184" y="5480976"/>
                  <a:pt x="653184" y="5480976"/>
                  <a:pt x="653184" y="5134798"/>
                </a:cubicBezTo>
                <a:cubicBezTo>
                  <a:pt x="653184" y="5134798"/>
                  <a:pt x="653184" y="5134798"/>
                  <a:pt x="439670" y="5320110"/>
                </a:cubicBezTo>
                <a:cubicBezTo>
                  <a:pt x="439670" y="5320110"/>
                  <a:pt x="439670" y="5320110"/>
                  <a:pt x="434052" y="5309070"/>
                </a:cubicBezTo>
                <a:cubicBezTo>
                  <a:pt x="434052" y="5309070"/>
                  <a:pt x="434052" y="5309070"/>
                  <a:pt x="645458" y="5125335"/>
                </a:cubicBezTo>
                <a:cubicBezTo>
                  <a:pt x="645458" y="5125335"/>
                  <a:pt x="645458" y="5125335"/>
                  <a:pt x="320271" y="4847761"/>
                </a:cubicBezTo>
                <a:close/>
                <a:moveTo>
                  <a:pt x="985394" y="4487388"/>
                </a:moveTo>
                <a:cubicBezTo>
                  <a:pt x="985394" y="4487388"/>
                  <a:pt x="985394" y="4487388"/>
                  <a:pt x="763453" y="4680586"/>
                </a:cubicBezTo>
                <a:cubicBezTo>
                  <a:pt x="763453" y="4680586"/>
                  <a:pt x="763453" y="4680586"/>
                  <a:pt x="756430" y="4670335"/>
                </a:cubicBezTo>
                <a:cubicBezTo>
                  <a:pt x="756430" y="4670335"/>
                  <a:pt x="756430" y="4670335"/>
                  <a:pt x="762750" y="4680586"/>
                </a:cubicBezTo>
                <a:cubicBezTo>
                  <a:pt x="762750" y="4680586"/>
                  <a:pt x="762750" y="4680586"/>
                  <a:pt x="663017" y="4768116"/>
                </a:cubicBezTo>
                <a:cubicBezTo>
                  <a:pt x="663017" y="4768116"/>
                  <a:pt x="663017" y="4768116"/>
                  <a:pt x="663017" y="5114295"/>
                </a:cubicBezTo>
                <a:cubicBezTo>
                  <a:pt x="663017" y="5114295"/>
                  <a:pt x="663017" y="5114295"/>
                  <a:pt x="906029" y="4902960"/>
                </a:cubicBezTo>
                <a:cubicBezTo>
                  <a:pt x="906029" y="4902960"/>
                  <a:pt x="906029" y="4902960"/>
                  <a:pt x="913053" y="4913212"/>
                </a:cubicBezTo>
                <a:cubicBezTo>
                  <a:pt x="913053" y="4913212"/>
                  <a:pt x="913053" y="4913212"/>
                  <a:pt x="906732" y="4902172"/>
                </a:cubicBezTo>
                <a:cubicBezTo>
                  <a:pt x="906732" y="4902172"/>
                  <a:pt x="906732" y="4902172"/>
                  <a:pt x="985394" y="4833567"/>
                </a:cubicBezTo>
                <a:cubicBezTo>
                  <a:pt x="985394" y="4833567"/>
                  <a:pt x="985394" y="4833567"/>
                  <a:pt x="985394" y="4487388"/>
                </a:cubicBezTo>
                <a:close/>
                <a:moveTo>
                  <a:pt x="656696" y="4196409"/>
                </a:moveTo>
                <a:cubicBezTo>
                  <a:pt x="656696" y="4196409"/>
                  <a:pt x="656696" y="4196409"/>
                  <a:pt x="332211" y="4478714"/>
                </a:cubicBezTo>
                <a:cubicBezTo>
                  <a:pt x="332211" y="4478714"/>
                  <a:pt x="332211" y="4478714"/>
                  <a:pt x="657398" y="4756288"/>
                </a:cubicBezTo>
                <a:cubicBezTo>
                  <a:pt x="657398" y="4756288"/>
                  <a:pt x="657398" y="4756288"/>
                  <a:pt x="756430" y="4670335"/>
                </a:cubicBezTo>
                <a:cubicBezTo>
                  <a:pt x="756430" y="4670335"/>
                  <a:pt x="756430" y="4670335"/>
                  <a:pt x="981883" y="4473983"/>
                </a:cubicBezTo>
                <a:cubicBezTo>
                  <a:pt x="981883" y="4473983"/>
                  <a:pt x="981883" y="4473983"/>
                  <a:pt x="656696" y="4196409"/>
                </a:cubicBezTo>
                <a:close/>
                <a:moveTo>
                  <a:pt x="993120" y="3544268"/>
                </a:moveTo>
                <a:cubicBezTo>
                  <a:pt x="993120" y="3544268"/>
                  <a:pt x="993120" y="3544268"/>
                  <a:pt x="668636" y="3826573"/>
                </a:cubicBezTo>
                <a:cubicBezTo>
                  <a:pt x="668636" y="3826573"/>
                  <a:pt x="668636" y="3826573"/>
                  <a:pt x="993823" y="4104935"/>
                </a:cubicBezTo>
                <a:cubicBezTo>
                  <a:pt x="993823" y="4104935"/>
                  <a:pt x="993823" y="4104935"/>
                  <a:pt x="1318308" y="3821842"/>
                </a:cubicBezTo>
                <a:cubicBezTo>
                  <a:pt x="1318308" y="3821842"/>
                  <a:pt x="1318308" y="3821842"/>
                  <a:pt x="1002251" y="3552154"/>
                </a:cubicBezTo>
                <a:cubicBezTo>
                  <a:pt x="1002251" y="3552154"/>
                  <a:pt x="1002251" y="3552154"/>
                  <a:pt x="993120" y="3544268"/>
                </a:cubicBezTo>
                <a:close/>
                <a:moveTo>
                  <a:pt x="1318308" y="2538851"/>
                </a:moveTo>
                <a:cubicBezTo>
                  <a:pt x="1318308" y="2538851"/>
                  <a:pt x="1318308" y="2538851"/>
                  <a:pt x="1110412" y="2719432"/>
                </a:cubicBezTo>
                <a:cubicBezTo>
                  <a:pt x="1110412" y="2719432"/>
                  <a:pt x="1110412" y="2719432"/>
                  <a:pt x="1104092" y="2708392"/>
                </a:cubicBezTo>
                <a:cubicBezTo>
                  <a:pt x="1104092" y="2708392"/>
                  <a:pt x="1104092" y="2708392"/>
                  <a:pt x="1109710" y="2720221"/>
                </a:cubicBezTo>
                <a:cubicBezTo>
                  <a:pt x="1109710" y="2720221"/>
                  <a:pt x="1109710" y="2720221"/>
                  <a:pt x="995930" y="2819579"/>
                </a:cubicBezTo>
                <a:cubicBezTo>
                  <a:pt x="995930" y="2819579"/>
                  <a:pt x="995930" y="2819579"/>
                  <a:pt x="995930" y="3165758"/>
                </a:cubicBezTo>
                <a:cubicBezTo>
                  <a:pt x="995930" y="3165758"/>
                  <a:pt x="995930" y="3165758"/>
                  <a:pt x="1234025" y="2958366"/>
                </a:cubicBezTo>
                <a:cubicBezTo>
                  <a:pt x="1234025" y="2958366"/>
                  <a:pt x="1234025" y="2958366"/>
                  <a:pt x="1240347" y="2969406"/>
                </a:cubicBezTo>
                <a:cubicBezTo>
                  <a:pt x="1240347" y="2969406"/>
                  <a:pt x="1240347" y="2969406"/>
                  <a:pt x="1234728" y="2957578"/>
                </a:cubicBezTo>
                <a:cubicBezTo>
                  <a:pt x="1234728" y="2957578"/>
                  <a:pt x="1234728" y="2957578"/>
                  <a:pt x="1318308" y="2885030"/>
                </a:cubicBezTo>
                <a:cubicBezTo>
                  <a:pt x="1318308" y="2885030"/>
                  <a:pt x="1318308" y="2885030"/>
                  <a:pt x="1318308" y="2538851"/>
                </a:cubicBezTo>
                <a:close/>
                <a:moveTo>
                  <a:pt x="652482" y="1598885"/>
                </a:moveTo>
                <a:cubicBezTo>
                  <a:pt x="652482" y="1598885"/>
                  <a:pt x="652482" y="1598885"/>
                  <a:pt x="332211" y="1878036"/>
                </a:cubicBezTo>
                <a:cubicBezTo>
                  <a:pt x="332211" y="1878036"/>
                  <a:pt x="332211" y="1878036"/>
                  <a:pt x="657398" y="2155610"/>
                </a:cubicBezTo>
                <a:cubicBezTo>
                  <a:pt x="657398" y="2155610"/>
                  <a:pt x="657398" y="2155610"/>
                  <a:pt x="766262" y="2060983"/>
                </a:cubicBezTo>
                <a:cubicBezTo>
                  <a:pt x="766262" y="2060983"/>
                  <a:pt x="766262" y="2060983"/>
                  <a:pt x="771881" y="2072022"/>
                </a:cubicBezTo>
                <a:cubicBezTo>
                  <a:pt x="771881" y="2072022"/>
                  <a:pt x="771881" y="2072022"/>
                  <a:pt x="663017" y="2166650"/>
                </a:cubicBezTo>
                <a:cubicBezTo>
                  <a:pt x="663017" y="2166650"/>
                  <a:pt x="663017" y="2166650"/>
                  <a:pt x="663017" y="2513617"/>
                </a:cubicBezTo>
                <a:cubicBezTo>
                  <a:pt x="663017" y="2513617"/>
                  <a:pt x="663017" y="2513617"/>
                  <a:pt x="896196" y="2310168"/>
                </a:cubicBezTo>
                <a:cubicBezTo>
                  <a:pt x="896196" y="2310168"/>
                  <a:pt x="896196" y="2310168"/>
                  <a:pt x="902517" y="2322785"/>
                </a:cubicBezTo>
                <a:cubicBezTo>
                  <a:pt x="902517" y="2322785"/>
                  <a:pt x="902517" y="2322785"/>
                  <a:pt x="665124" y="2530177"/>
                </a:cubicBezTo>
                <a:cubicBezTo>
                  <a:pt x="665124" y="2530177"/>
                  <a:pt x="665124" y="2530177"/>
                  <a:pt x="990311" y="2807751"/>
                </a:cubicBezTo>
                <a:cubicBezTo>
                  <a:pt x="990311" y="2807751"/>
                  <a:pt x="990311" y="2807751"/>
                  <a:pt x="1104092" y="2708392"/>
                </a:cubicBezTo>
                <a:cubicBezTo>
                  <a:pt x="1104092" y="2708392"/>
                  <a:pt x="1104092" y="2708392"/>
                  <a:pt x="1314093" y="2525446"/>
                </a:cubicBezTo>
                <a:cubicBezTo>
                  <a:pt x="1314093" y="2525446"/>
                  <a:pt x="1314093" y="2525446"/>
                  <a:pt x="988907" y="2247872"/>
                </a:cubicBezTo>
                <a:cubicBezTo>
                  <a:pt x="988907" y="2247872"/>
                  <a:pt x="988907" y="2247872"/>
                  <a:pt x="903220" y="2322785"/>
                </a:cubicBezTo>
                <a:cubicBezTo>
                  <a:pt x="903220" y="2322785"/>
                  <a:pt x="903220" y="2322785"/>
                  <a:pt x="896899" y="2310168"/>
                </a:cubicBezTo>
                <a:cubicBezTo>
                  <a:pt x="896899" y="2310168"/>
                  <a:pt x="896899" y="2310168"/>
                  <a:pt x="985394" y="2232889"/>
                </a:cubicBezTo>
                <a:cubicBezTo>
                  <a:pt x="985394" y="2232889"/>
                  <a:pt x="985394" y="2232889"/>
                  <a:pt x="985394" y="1885922"/>
                </a:cubicBezTo>
                <a:cubicBezTo>
                  <a:pt x="985394" y="1885922"/>
                  <a:pt x="985394" y="1885922"/>
                  <a:pt x="772583" y="2072022"/>
                </a:cubicBezTo>
                <a:cubicBezTo>
                  <a:pt x="772583" y="2072022"/>
                  <a:pt x="772583" y="2072022"/>
                  <a:pt x="766262" y="2060194"/>
                </a:cubicBezTo>
                <a:cubicBezTo>
                  <a:pt x="766262" y="2060194"/>
                  <a:pt x="766262" y="2060194"/>
                  <a:pt x="977669" y="1876459"/>
                </a:cubicBezTo>
                <a:cubicBezTo>
                  <a:pt x="977669" y="1876459"/>
                  <a:pt x="977669" y="1876459"/>
                  <a:pt x="652482" y="1598885"/>
                </a:cubicBezTo>
                <a:close/>
                <a:moveTo>
                  <a:pt x="1318308" y="1238512"/>
                </a:moveTo>
                <a:cubicBezTo>
                  <a:pt x="1318308" y="1238512"/>
                  <a:pt x="1318308" y="1238512"/>
                  <a:pt x="1095663" y="1432499"/>
                </a:cubicBezTo>
                <a:cubicBezTo>
                  <a:pt x="1095663" y="1432499"/>
                  <a:pt x="1095663" y="1432499"/>
                  <a:pt x="995930" y="1519240"/>
                </a:cubicBezTo>
                <a:cubicBezTo>
                  <a:pt x="995930" y="1519240"/>
                  <a:pt x="995930" y="1519240"/>
                  <a:pt x="995930" y="1865419"/>
                </a:cubicBezTo>
                <a:cubicBezTo>
                  <a:pt x="995930" y="1865419"/>
                  <a:pt x="995930" y="1865419"/>
                  <a:pt x="1238240" y="1654085"/>
                </a:cubicBezTo>
                <a:cubicBezTo>
                  <a:pt x="1238240" y="1654085"/>
                  <a:pt x="1238240" y="1654085"/>
                  <a:pt x="1245264" y="1665124"/>
                </a:cubicBezTo>
                <a:cubicBezTo>
                  <a:pt x="1245264" y="1665124"/>
                  <a:pt x="1245264" y="1665124"/>
                  <a:pt x="1000847" y="1878036"/>
                </a:cubicBezTo>
                <a:cubicBezTo>
                  <a:pt x="1000847" y="1878036"/>
                  <a:pt x="1000847" y="1878036"/>
                  <a:pt x="1326033" y="2155610"/>
                </a:cubicBezTo>
                <a:cubicBezTo>
                  <a:pt x="1326033" y="2155610"/>
                  <a:pt x="1326033" y="2155610"/>
                  <a:pt x="1477038" y="2023920"/>
                </a:cubicBezTo>
                <a:cubicBezTo>
                  <a:pt x="1477038" y="2023920"/>
                  <a:pt x="1477038" y="2023920"/>
                  <a:pt x="1646304" y="1876459"/>
                </a:cubicBezTo>
                <a:cubicBezTo>
                  <a:pt x="1646304" y="1876459"/>
                  <a:pt x="1646304" y="1876459"/>
                  <a:pt x="1321116" y="1598885"/>
                </a:cubicBezTo>
                <a:cubicBezTo>
                  <a:pt x="1321116" y="1598885"/>
                  <a:pt x="1321116" y="1598885"/>
                  <a:pt x="1245965" y="1664336"/>
                </a:cubicBezTo>
                <a:cubicBezTo>
                  <a:pt x="1245965" y="1664336"/>
                  <a:pt x="1245965" y="1664336"/>
                  <a:pt x="1238942" y="1654085"/>
                </a:cubicBezTo>
                <a:cubicBezTo>
                  <a:pt x="1238942" y="1654085"/>
                  <a:pt x="1238942" y="1654085"/>
                  <a:pt x="1318308" y="1585480"/>
                </a:cubicBezTo>
                <a:cubicBezTo>
                  <a:pt x="1318308" y="1585480"/>
                  <a:pt x="1318308" y="1585480"/>
                  <a:pt x="1318308" y="1238512"/>
                </a:cubicBezTo>
                <a:close/>
                <a:moveTo>
                  <a:pt x="988907" y="947533"/>
                </a:moveTo>
                <a:cubicBezTo>
                  <a:pt x="988907" y="947533"/>
                  <a:pt x="988907" y="947533"/>
                  <a:pt x="665124" y="1230627"/>
                </a:cubicBezTo>
                <a:cubicBezTo>
                  <a:pt x="665124" y="1230627"/>
                  <a:pt x="665124" y="1230627"/>
                  <a:pt x="990311" y="1508201"/>
                </a:cubicBezTo>
                <a:cubicBezTo>
                  <a:pt x="990311" y="1508201"/>
                  <a:pt x="990311" y="1508201"/>
                  <a:pt x="1088639" y="1422247"/>
                </a:cubicBezTo>
                <a:cubicBezTo>
                  <a:pt x="1088639" y="1422247"/>
                  <a:pt x="1088639" y="1422247"/>
                  <a:pt x="1095663" y="1432499"/>
                </a:cubicBezTo>
                <a:cubicBezTo>
                  <a:pt x="1095663" y="1432499"/>
                  <a:pt x="1095663" y="1432499"/>
                  <a:pt x="1089342" y="1421459"/>
                </a:cubicBezTo>
                <a:cubicBezTo>
                  <a:pt x="1089342" y="1421459"/>
                  <a:pt x="1089342" y="1421459"/>
                  <a:pt x="1314093" y="1225107"/>
                </a:cubicBezTo>
                <a:cubicBezTo>
                  <a:pt x="1314093" y="1225107"/>
                  <a:pt x="1314093" y="1225107"/>
                  <a:pt x="988907" y="947533"/>
                </a:cubicBezTo>
                <a:close/>
                <a:moveTo>
                  <a:pt x="1325331" y="296181"/>
                </a:moveTo>
                <a:cubicBezTo>
                  <a:pt x="1325331" y="296181"/>
                  <a:pt x="1325331" y="296181"/>
                  <a:pt x="1000847" y="578486"/>
                </a:cubicBezTo>
                <a:cubicBezTo>
                  <a:pt x="1000847" y="578486"/>
                  <a:pt x="1000847" y="578486"/>
                  <a:pt x="1326033" y="856060"/>
                </a:cubicBezTo>
                <a:cubicBezTo>
                  <a:pt x="1326033" y="856060"/>
                  <a:pt x="1326033" y="856060"/>
                  <a:pt x="1650518" y="573754"/>
                </a:cubicBezTo>
                <a:cubicBezTo>
                  <a:pt x="1650518" y="573754"/>
                  <a:pt x="1650518" y="573754"/>
                  <a:pt x="1334462" y="304066"/>
                </a:cubicBezTo>
                <a:cubicBezTo>
                  <a:pt x="1334462" y="304066"/>
                  <a:pt x="1334462" y="304066"/>
                  <a:pt x="1325331" y="296181"/>
                </a:cubicBezTo>
                <a:close/>
                <a:moveTo>
                  <a:pt x="1226725" y="0"/>
                </a:moveTo>
                <a:lnTo>
                  <a:pt x="748180" y="0"/>
                </a:lnTo>
                <a:lnTo>
                  <a:pt x="763540" y="13087"/>
                </a:lnTo>
                <a:cubicBezTo>
                  <a:pt x="795936" y="40686"/>
                  <a:pt x="860728" y="95886"/>
                  <a:pt x="990311" y="206284"/>
                </a:cubicBezTo>
                <a:cubicBezTo>
                  <a:pt x="990311" y="206284"/>
                  <a:pt x="990311" y="206284"/>
                  <a:pt x="1159227" y="58896"/>
                </a:cubicBezTo>
                <a:close/>
                <a:moveTo>
                  <a:pt x="1318308" y="0"/>
                </a:moveTo>
                <a:lnTo>
                  <a:pt x="1245701" y="0"/>
                </a:lnTo>
                <a:lnTo>
                  <a:pt x="1228232" y="15255"/>
                </a:lnTo>
                <a:cubicBezTo>
                  <a:pt x="1195046" y="44235"/>
                  <a:pt x="1128673" y="102194"/>
                  <a:pt x="995930" y="218113"/>
                </a:cubicBezTo>
                <a:cubicBezTo>
                  <a:pt x="995930" y="218113"/>
                  <a:pt x="995930" y="218113"/>
                  <a:pt x="995930" y="564292"/>
                </a:cubicBezTo>
                <a:cubicBezTo>
                  <a:pt x="995930" y="564292"/>
                  <a:pt x="995930" y="564292"/>
                  <a:pt x="1318308" y="283564"/>
                </a:cubicBezTo>
                <a:cubicBezTo>
                  <a:pt x="1318308" y="283564"/>
                  <a:pt x="1318308" y="283564"/>
                  <a:pt x="1318308" y="84404"/>
                </a:cubicBezTo>
                <a:close/>
                <a:moveTo>
                  <a:pt x="5305156" y="0"/>
                </a:moveTo>
                <a:lnTo>
                  <a:pt x="1329545" y="0"/>
                </a:lnTo>
                <a:lnTo>
                  <a:pt x="1329545" y="1953"/>
                </a:lnTo>
                <a:cubicBezTo>
                  <a:pt x="1329545" y="28082"/>
                  <a:pt x="1329545" y="97759"/>
                  <a:pt x="1329545" y="283564"/>
                </a:cubicBezTo>
                <a:cubicBezTo>
                  <a:pt x="1329545" y="283564"/>
                  <a:pt x="1329545" y="283564"/>
                  <a:pt x="1343592" y="295392"/>
                </a:cubicBezTo>
                <a:cubicBezTo>
                  <a:pt x="1343592" y="295392"/>
                  <a:pt x="1343592" y="295392"/>
                  <a:pt x="1334462" y="304066"/>
                </a:cubicBezTo>
                <a:cubicBezTo>
                  <a:pt x="1334462" y="304066"/>
                  <a:pt x="1334462" y="304066"/>
                  <a:pt x="1344294" y="295392"/>
                </a:cubicBezTo>
                <a:cubicBezTo>
                  <a:pt x="1344294" y="295392"/>
                  <a:pt x="1344294" y="295392"/>
                  <a:pt x="1665970" y="570600"/>
                </a:cubicBezTo>
                <a:cubicBezTo>
                  <a:pt x="1665970" y="570600"/>
                  <a:pt x="1665970" y="570600"/>
                  <a:pt x="1665970" y="589526"/>
                </a:cubicBezTo>
                <a:cubicBezTo>
                  <a:pt x="1665970" y="589526"/>
                  <a:pt x="1665970" y="589526"/>
                  <a:pt x="1654030" y="599777"/>
                </a:cubicBezTo>
                <a:cubicBezTo>
                  <a:pt x="1654030" y="599777"/>
                  <a:pt x="1654030" y="599777"/>
                  <a:pt x="1654030" y="587160"/>
                </a:cubicBezTo>
                <a:cubicBezTo>
                  <a:pt x="1654030" y="587160"/>
                  <a:pt x="1654030" y="587160"/>
                  <a:pt x="1332355" y="867888"/>
                </a:cubicBezTo>
                <a:cubicBezTo>
                  <a:pt x="1332355" y="867888"/>
                  <a:pt x="1332355" y="867888"/>
                  <a:pt x="1332355" y="1214067"/>
                </a:cubicBezTo>
                <a:cubicBezTo>
                  <a:pt x="1332355" y="1214067"/>
                  <a:pt x="1332355" y="1214067"/>
                  <a:pt x="1654030" y="933339"/>
                </a:cubicBezTo>
                <a:cubicBezTo>
                  <a:pt x="1654030" y="933339"/>
                  <a:pt x="1654030" y="933339"/>
                  <a:pt x="1654030" y="600566"/>
                </a:cubicBezTo>
                <a:cubicBezTo>
                  <a:pt x="1654030" y="600566"/>
                  <a:pt x="1654030" y="600566"/>
                  <a:pt x="1665970" y="590314"/>
                </a:cubicBezTo>
                <a:cubicBezTo>
                  <a:pt x="1665970" y="590314"/>
                  <a:pt x="1665970" y="590314"/>
                  <a:pt x="1665970" y="938859"/>
                </a:cubicBezTo>
                <a:cubicBezTo>
                  <a:pt x="1665970" y="938859"/>
                  <a:pt x="1665970" y="938859"/>
                  <a:pt x="1998180" y="1221952"/>
                </a:cubicBezTo>
                <a:cubicBezTo>
                  <a:pt x="1998180" y="1221952"/>
                  <a:pt x="1998180" y="1221952"/>
                  <a:pt x="1998180" y="1591788"/>
                </a:cubicBezTo>
                <a:cubicBezTo>
                  <a:pt x="1998180" y="1591788"/>
                  <a:pt x="1998180" y="1591788"/>
                  <a:pt x="1680718" y="1867785"/>
                </a:cubicBezTo>
                <a:cubicBezTo>
                  <a:pt x="1680718" y="1867785"/>
                  <a:pt x="1680718" y="1867785"/>
                  <a:pt x="1680718" y="1851225"/>
                </a:cubicBezTo>
                <a:lnTo>
                  <a:pt x="1986942" y="1585480"/>
                </a:lnTo>
                <a:cubicBezTo>
                  <a:pt x="1986942" y="1585480"/>
                  <a:pt x="1986942" y="1585480"/>
                  <a:pt x="1986942" y="1238512"/>
                </a:cubicBezTo>
                <a:cubicBezTo>
                  <a:pt x="1986942" y="1238512"/>
                  <a:pt x="1986942" y="1238512"/>
                  <a:pt x="1680718" y="1505046"/>
                </a:cubicBezTo>
                <a:cubicBezTo>
                  <a:pt x="1680718" y="1505046"/>
                  <a:pt x="1680718" y="1505046"/>
                  <a:pt x="1680718" y="1488487"/>
                </a:cubicBezTo>
                <a:cubicBezTo>
                  <a:pt x="1680718" y="1488487"/>
                  <a:pt x="1680718" y="1488487"/>
                  <a:pt x="1982728" y="1225107"/>
                </a:cubicBezTo>
                <a:cubicBezTo>
                  <a:pt x="1982728" y="1225107"/>
                  <a:pt x="1982728" y="1225107"/>
                  <a:pt x="1657541" y="947533"/>
                </a:cubicBezTo>
                <a:cubicBezTo>
                  <a:pt x="1657541" y="947533"/>
                  <a:pt x="1657541" y="947533"/>
                  <a:pt x="1333056" y="1230627"/>
                </a:cubicBezTo>
                <a:cubicBezTo>
                  <a:pt x="1333056" y="1230627"/>
                  <a:pt x="1333056" y="1230627"/>
                  <a:pt x="1658244" y="1508201"/>
                </a:cubicBezTo>
                <a:cubicBezTo>
                  <a:pt x="1658244" y="1508201"/>
                  <a:pt x="1658244" y="1508201"/>
                  <a:pt x="1680017" y="1489275"/>
                </a:cubicBezTo>
                <a:cubicBezTo>
                  <a:pt x="1680017" y="1489275"/>
                  <a:pt x="1680017" y="1489275"/>
                  <a:pt x="1680017" y="1505835"/>
                </a:cubicBezTo>
                <a:cubicBezTo>
                  <a:pt x="1680017" y="1505835"/>
                  <a:pt x="1680017" y="1505835"/>
                  <a:pt x="1664565" y="1519240"/>
                </a:cubicBezTo>
                <a:cubicBezTo>
                  <a:pt x="1664565" y="1519240"/>
                  <a:pt x="1664565" y="1519240"/>
                  <a:pt x="1664565" y="1865419"/>
                </a:cubicBezTo>
                <a:cubicBezTo>
                  <a:pt x="1664565" y="1865419"/>
                  <a:pt x="1664565" y="1865419"/>
                  <a:pt x="1680017" y="1852014"/>
                </a:cubicBezTo>
                <a:cubicBezTo>
                  <a:pt x="1680017" y="1852014"/>
                  <a:pt x="1680017" y="1852014"/>
                  <a:pt x="1680017" y="1868573"/>
                </a:cubicBezTo>
                <a:cubicBezTo>
                  <a:pt x="1680017" y="1868573"/>
                  <a:pt x="1680017" y="1868573"/>
                  <a:pt x="1665970" y="1881190"/>
                </a:cubicBezTo>
                <a:cubicBezTo>
                  <a:pt x="1665970" y="1881190"/>
                  <a:pt x="1665970" y="1881190"/>
                  <a:pt x="1665970" y="2058617"/>
                </a:cubicBezTo>
                <a:cubicBezTo>
                  <a:pt x="1665970" y="2058617"/>
                  <a:pt x="1665970" y="2058617"/>
                  <a:pt x="1654030" y="2060194"/>
                </a:cubicBezTo>
                <a:cubicBezTo>
                  <a:pt x="1654030" y="2060194"/>
                  <a:pt x="1654030" y="2060194"/>
                  <a:pt x="1654030" y="1885922"/>
                </a:cubicBezTo>
                <a:cubicBezTo>
                  <a:pt x="1654030" y="1885922"/>
                  <a:pt x="1654030" y="1885922"/>
                  <a:pt x="1484061" y="2034172"/>
                </a:cubicBezTo>
                <a:cubicBezTo>
                  <a:pt x="1484061" y="2034172"/>
                  <a:pt x="1484061" y="2034172"/>
                  <a:pt x="1477038" y="2023920"/>
                </a:cubicBezTo>
                <a:cubicBezTo>
                  <a:pt x="1477038" y="2023920"/>
                  <a:pt x="1477038" y="2023920"/>
                  <a:pt x="1484061" y="2034960"/>
                </a:cubicBezTo>
                <a:cubicBezTo>
                  <a:pt x="1484061" y="2034960"/>
                  <a:pt x="1484061" y="2034960"/>
                  <a:pt x="1332355" y="2166650"/>
                </a:cubicBezTo>
                <a:cubicBezTo>
                  <a:pt x="1332355" y="2166650"/>
                  <a:pt x="1332355" y="2166650"/>
                  <a:pt x="1332355" y="2513617"/>
                </a:cubicBezTo>
                <a:cubicBezTo>
                  <a:pt x="1332355" y="2513617"/>
                  <a:pt x="1332355" y="2513617"/>
                  <a:pt x="1654030" y="2232889"/>
                </a:cubicBezTo>
                <a:cubicBezTo>
                  <a:pt x="1654030" y="2232889"/>
                  <a:pt x="1654030" y="2232889"/>
                  <a:pt x="1654030" y="2060983"/>
                </a:cubicBezTo>
                <a:cubicBezTo>
                  <a:pt x="1654030" y="2060983"/>
                  <a:pt x="1654030" y="2060983"/>
                  <a:pt x="1665970" y="2059405"/>
                </a:cubicBezTo>
                <a:cubicBezTo>
                  <a:pt x="1665970" y="2059405"/>
                  <a:pt x="1665970" y="2059405"/>
                  <a:pt x="1665970" y="2238409"/>
                </a:cubicBezTo>
                <a:cubicBezTo>
                  <a:pt x="1665970" y="2238409"/>
                  <a:pt x="1665970" y="2238409"/>
                  <a:pt x="1881590" y="2422144"/>
                </a:cubicBezTo>
                <a:cubicBezTo>
                  <a:pt x="1881590" y="2422144"/>
                  <a:pt x="1881590" y="2422144"/>
                  <a:pt x="1869650" y="2428452"/>
                </a:cubicBezTo>
                <a:cubicBezTo>
                  <a:pt x="1869650" y="2428452"/>
                  <a:pt x="1869650" y="2428452"/>
                  <a:pt x="1657541" y="2247872"/>
                </a:cubicBezTo>
                <a:cubicBezTo>
                  <a:pt x="1657541" y="2247872"/>
                  <a:pt x="1657541" y="2247872"/>
                  <a:pt x="1333056" y="2530177"/>
                </a:cubicBezTo>
                <a:cubicBezTo>
                  <a:pt x="1333056" y="2530177"/>
                  <a:pt x="1333056" y="2530177"/>
                  <a:pt x="1658244" y="2807751"/>
                </a:cubicBezTo>
                <a:cubicBezTo>
                  <a:pt x="1658244" y="2807751"/>
                  <a:pt x="1658244" y="2807751"/>
                  <a:pt x="1982728" y="2525446"/>
                </a:cubicBezTo>
                <a:cubicBezTo>
                  <a:pt x="1982728" y="2525446"/>
                  <a:pt x="1982728" y="2525446"/>
                  <a:pt x="1870353" y="2429241"/>
                </a:cubicBezTo>
                <a:cubicBezTo>
                  <a:pt x="1870353" y="2429241"/>
                  <a:pt x="1870353" y="2429241"/>
                  <a:pt x="1882293" y="2422933"/>
                </a:cubicBezTo>
                <a:cubicBezTo>
                  <a:pt x="1882293" y="2422933"/>
                  <a:pt x="1882293" y="2422933"/>
                  <a:pt x="1998180" y="2522291"/>
                </a:cubicBezTo>
                <a:cubicBezTo>
                  <a:pt x="1998180" y="2522291"/>
                  <a:pt x="1998180" y="2522291"/>
                  <a:pt x="1998180" y="2773054"/>
                </a:cubicBezTo>
                <a:cubicBezTo>
                  <a:pt x="1998180" y="2773054"/>
                  <a:pt x="1998180" y="2773054"/>
                  <a:pt x="1986942" y="2778574"/>
                </a:cubicBezTo>
                <a:cubicBezTo>
                  <a:pt x="1986942" y="2778574"/>
                  <a:pt x="1986942" y="2778574"/>
                  <a:pt x="1986942" y="2538851"/>
                </a:cubicBezTo>
                <a:cubicBezTo>
                  <a:pt x="1986942" y="2538851"/>
                  <a:pt x="1986942" y="2538851"/>
                  <a:pt x="1664565" y="2819579"/>
                </a:cubicBezTo>
                <a:cubicBezTo>
                  <a:pt x="1664565" y="2819579"/>
                  <a:pt x="1664565" y="2819579"/>
                  <a:pt x="1664565" y="3165758"/>
                </a:cubicBezTo>
                <a:cubicBezTo>
                  <a:pt x="1664565" y="3165758"/>
                  <a:pt x="1664565" y="3165758"/>
                  <a:pt x="1986942" y="2885030"/>
                </a:cubicBezTo>
                <a:cubicBezTo>
                  <a:pt x="1986942" y="2885030"/>
                  <a:pt x="1986942" y="2885030"/>
                  <a:pt x="1986942" y="2779363"/>
                </a:cubicBezTo>
                <a:cubicBezTo>
                  <a:pt x="1986942" y="2779363"/>
                  <a:pt x="1986942" y="2779363"/>
                  <a:pt x="1998180" y="2773843"/>
                </a:cubicBezTo>
                <a:cubicBezTo>
                  <a:pt x="1998180" y="2773843"/>
                  <a:pt x="1998180" y="2773843"/>
                  <a:pt x="1998180" y="2891339"/>
                </a:cubicBezTo>
                <a:cubicBezTo>
                  <a:pt x="1998180" y="2891339"/>
                  <a:pt x="1998180" y="2891339"/>
                  <a:pt x="1658946" y="3187049"/>
                </a:cubicBezTo>
                <a:cubicBezTo>
                  <a:pt x="1658946" y="3187049"/>
                  <a:pt x="1658946" y="3187049"/>
                  <a:pt x="1321116" y="2899224"/>
                </a:cubicBezTo>
                <a:cubicBezTo>
                  <a:pt x="1321116" y="2899224"/>
                  <a:pt x="1321116" y="2899224"/>
                  <a:pt x="1240347" y="2969406"/>
                </a:cubicBezTo>
                <a:cubicBezTo>
                  <a:pt x="1240347" y="2969406"/>
                  <a:pt x="1240347" y="2969406"/>
                  <a:pt x="997334" y="3180741"/>
                </a:cubicBezTo>
                <a:cubicBezTo>
                  <a:pt x="997334" y="3180741"/>
                  <a:pt x="997334" y="3180741"/>
                  <a:pt x="997334" y="3519034"/>
                </a:cubicBezTo>
                <a:cubicBezTo>
                  <a:pt x="997334" y="3519034"/>
                  <a:pt x="997334" y="3519034"/>
                  <a:pt x="985394" y="3519034"/>
                </a:cubicBezTo>
                <a:cubicBezTo>
                  <a:pt x="985394" y="3519034"/>
                  <a:pt x="985394" y="3519034"/>
                  <a:pt x="985394" y="3500109"/>
                </a:cubicBezTo>
                <a:cubicBezTo>
                  <a:pt x="985394" y="3500109"/>
                  <a:pt x="985394" y="3500109"/>
                  <a:pt x="985394" y="3186261"/>
                </a:cubicBezTo>
                <a:cubicBezTo>
                  <a:pt x="985394" y="3186261"/>
                  <a:pt x="985394" y="3186261"/>
                  <a:pt x="663017" y="3466989"/>
                </a:cubicBezTo>
                <a:cubicBezTo>
                  <a:pt x="663017" y="3466989"/>
                  <a:pt x="663017" y="3466989"/>
                  <a:pt x="663017" y="3495377"/>
                </a:cubicBezTo>
                <a:cubicBezTo>
                  <a:pt x="663017" y="3495377"/>
                  <a:pt x="663017" y="3495377"/>
                  <a:pt x="663017" y="3812379"/>
                </a:cubicBezTo>
                <a:cubicBezTo>
                  <a:pt x="663017" y="3812379"/>
                  <a:pt x="663017" y="3812379"/>
                  <a:pt x="985394" y="3532439"/>
                </a:cubicBezTo>
                <a:cubicBezTo>
                  <a:pt x="985394" y="3532439"/>
                  <a:pt x="985394" y="3532439"/>
                  <a:pt x="985394" y="3519822"/>
                </a:cubicBezTo>
                <a:cubicBezTo>
                  <a:pt x="985394" y="3519822"/>
                  <a:pt x="985394" y="3519822"/>
                  <a:pt x="997334" y="3519822"/>
                </a:cubicBezTo>
                <a:cubicBezTo>
                  <a:pt x="997334" y="3519822"/>
                  <a:pt x="997334" y="3519822"/>
                  <a:pt x="997334" y="3531651"/>
                </a:cubicBezTo>
                <a:cubicBezTo>
                  <a:pt x="997334" y="3531651"/>
                  <a:pt x="997334" y="3531651"/>
                  <a:pt x="1011381" y="3543479"/>
                </a:cubicBezTo>
                <a:cubicBezTo>
                  <a:pt x="1011381" y="3543479"/>
                  <a:pt x="1011381" y="3543479"/>
                  <a:pt x="1002251" y="3552154"/>
                </a:cubicBezTo>
                <a:cubicBezTo>
                  <a:pt x="1002251" y="3552154"/>
                  <a:pt x="1002251" y="3552154"/>
                  <a:pt x="1012084" y="3544268"/>
                </a:cubicBezTo>
                <a:cubicBezTo>
                  <a:pt x="1012084" y="3544268"/>
                  <a:pt x="1012084" y="3544268"/>
                  <a:pt x="1333759" y="3818688"/>
                </a:cubicBezTo>
                <a:cubicBezTo>
                  <a:pt x="1333759" y="3818688"/>
                  <a:pt x="1333759" y="3818688"/>
                  <a:pt x="1333759" y="3838402"/>
                </a:cubicBezTo>
                <a:cubicBezTo>
                  <a:pt x="1333759" y="3838402"/>
                  <a:pt x="1333759" y="3838402"/>
                  <a:pt x="1321819" y="3848653"/>
                </a:cubicBezTo>
                <a:cubicBezTo>
                  <a:pt x="1321819" y="3848653"/>
                  <a:pt x="1321819" y="3848653"/>
                  <a:pt x="1321819" y="3835248"/>
                </a:cubicBezTo>
                <a:cubicBezTo>
                  <a:pt x="1321819" y="3835248"/>
                  <a:pt x="1321819" y="3835248"/>
                  <a:pt x="999441" y="4115975"/>
                </a:cubicBezTo>
                <a:cubicBezTo>
                  <a:pt x="999441" y="4115975"/>
                  <a:pt x="999441" y="4115975"/>
                  <a:pt x="999441" y="4462154"/>
                </a:cubicBezTo>
                <a:cubicBezTo>
                  <a:pt x="999441" y="4462154"/>
                  <a:pt x="999441" y="4462154"/>
                  <a:pt x="1321819" y="4182215"/>
                </a:cubicBezTo>
                <a:cubicBezTo>
                  <a:pt x="1321819" y="4182215"/>
                  <a:pt x="1321819" y="4182215"/>
                  <a:pt x="1321819" y="3849441"/>
                </a:cubicBezTo>
                <a:cubicBezTo>
                  <a:pt x="1321819" y="3849441"/>
                  <a:pt x="1321819" y="3849441"/>
                  <a:pt x="1333759" y="3839190"/>
                </a:cubicBezTo>
                <a:cubicBezTo>
                  <a:pt x="1333759" y="3839190"/>
                  <a:pt x="1333759" y="3839190"/>
                  <a:pt x="1333759" y="4186946"/>
                </a:cubicBezTo>
                <a:cubicBezTo>
                  <a:pt x="1333759" y="4186946"/>
                  <a:pt x="1333759" y="4186946"/>
                  <a:pt x="1665970" y="4470828"/>
                </a:cubicBezTo>
                <a:cubicBezTo>
                  <a:pt x="1665970" y="4470828"/>
                  <a:pt x="1665970" y="4470828"/>
                  <a:pt x="1665970" y="4839875"/>
                </a:cubicBezTo>
                <a:cubicBezTo>
                  <a:pt x="1665970" y="4839875"/>
                  <a:pt x="1665970" y="4839875"/>
                  <a:pt x="1348509" y="5116661"/>
                </a:cubicBezTo>
                <a:cubicBezTo>
                  <a:pt x="1348509" y="5116661"/>
                  <a:pt x="1348509" y="5116661"/>
                  <a:pt x="1348509" y="5100101"/>
                </a:cubicBezTo>
                <a:cubicBezTo>
                  <a:pt x="1348509" y="5100101"/>
                  <a:pt x="1348509" y="5100101"/>
                  <a:pt x="1654030" y="4833567"/>
                </a:cubicBezTo>
                <a:cubicBezTo>
                  <a:pt x="1654030" y="4833567"/>
                  <a:pt x="1654030" y="4833567"/>
                  <a:pt x="1654030" y="4487388"/>
                </a:cubicBezTo>
                <a:cubicBezTo>
                  <a:pt x="1654030" y="4487388"/>
                  <a:pt x="1654030" y="4487388"/>
                  <a:pt x="1348509" y="4753134"/>
                </a:cubicBezTo>
                <a:cubicBezTo>
                  <a:pt x="1348509" y="4753134"/>
                  <a:pt x="1348509" y="4753134"/>
                  <a:pt x="1348509" y="4737362"/>
                </a:cubicBezTo>
                <a:cubicBezTo>
                  <a:pt x="1348509" y="4737362"/>
                  <a:pt x="1348509" y="4737362"/>
                  <a:pt x="1650518" y="4473983"/>
                </a:cubicBezTo>
                <a:cubicBezTo>
                  <a:pt x="1650518" y="4473983"/>
                  <a:pt x="1650518" y="4473983"/>
                  <a:pt x="1325331" y="4196409"/>
                </a:cubicBezTo>
                <a:cubicBezTo>
                  <a:pt x="1325331" y="4196409"/>
                  <a:pt x="1325331" y="4196409"/>
                  <a:pt x="1000847" y="4478714"/>
                </a:cubicBezTo>
                <a:cubicBezTo>
                  <a:pt x="1000847" y="4478714"/>
                  <a:pt x="1000847" y="4478714"/>
                  <a:pt x="1326033" y="4756288"/>
                </a:cubicBezTo>
                <a:cubicBezTo>
                  <a:pt x="1326033" y="4756288"/>
                  <a:pt x="1326033" y="4756288"/>
                  <a:pt x="1347806" y="4737362"/>
                </a:cubicBezTo>
                <a:cubicBezTo>
                  <a:pt x="1347806" y="4737362"/>
                  <a:pt x="1347806" y="4737362"/>
                  <a:pt x="1347806" y="4753922"/>
                </a:cubicBezTo>
                <a:cubicBezTo>
                  <a:pt x="1347806" y="4753922"/>
                  <a:pt x="1347806" y="4753922"/>
                  <a:pt x="1331652" y="4768116"/>
                </a:cubicBezTo>
                <a:cubicBezTo>
                  <a:pt x="1331652" y="4768116"/>
                  <a:pt x="1331652" y="4768116"/>
                  <a:pt x="1331652" y="5114295"/>
                </a:cubicBezTo>
                <a:cubicBezTo>
                  <a:pt x="1331652" y="5114295"/>
                  <a:pt x="1331652" y="5114295"/>
                  <a:pt x="1347806" y="5100101"/>
                </a:cubicBezTo>
                <a:cubicBezTo>
                  <a:pt x="1347806" y="5100101"/>
                  <a:pt x="1347806" y="5100101"/>
                  <a:pt x="1347806" y="5116661"/>
                </a:cubicBezTo>
                <a:cubicBezTo>
                  <a:pt x="1347806" y="5116661"/>
                  <a:pt x="1347806" y="5116661"/>
                  <a:pt x="1333759" y="5129278"/>
                </a:cubicBezTo>
                <a:cubicBezTo>
                  <a:pt x="1333759" y="5129278"/>
                  <a:pt x="1333759" y="5129278"/>
                  <a:pt x="1333759" y="5306704"/>
                </a:cubicBezTo>
                <a:cubicBezTo>
                  <a:pt x="1333759" y="5306704"/>
                  <a:pt x="1333759" y="5306704"/>
                  <a:pt x="1321819" y="5309070"/>
                </a:cubicBezTo>
                <a:cubicBezTo>
                  <a:pt x="1321819" y="5309070"/>
                  <a:pt x="1321819" y="5309070"/>
                  <a:pt x="1321819" y="5134798"/>
                </a:cubicBezTo>
                <a:cubicBezTo>
                  <a:pt x="1321819" y="5134798"/>
                  <a:pt x="1321819" y="5134798"/>
                  <a:pt x="1151851" y="5283047"/>
                </a:cubicBezTo>
                <a:cubicBezTo>
                  <a:pt x="1151851" y="5283047"/>
                  <a:pt x="1151851" y="5283047"/>
                  <a:pt x="1144827" y="5272008"/>
                </a:cubicBezTo>
                <a:cubicBezTo>
                  <a:pt x="1144827" y="5272008"/>
                  <a:pt x="1144827" y="5272008"/>
                  <a:pt x="1314093" y="5125335"/>
                </a:cubicBezTo>
                <a:cubicBezTo>
                  <a:pt x="1314093" y="5125335"/>
                  <a:pt x="1314093" y="5125335"/>
                  <a:pt x="988907" y="4847761"/>
                </a:cubicBezTo>
                <a:cubicBezTo>
                  <a:pt x="988907" y="4847761"/>
                  <a:pt x="988907" y="4847761"/>
                  <a:pt x="913053" y="4913212"/>
                </a:cubicBezTo>
                <a:cubicBezTo>
                  <a:pt x="913053" y="4913212"/>
                  <a:pt x="913053" y="4913212"/>
                  <a:pt x="668636" y="5126124"/>
                </a:cubicBezTo>
                <a:cubicBezTo>
                  <a:pt x="668636" y="5126124"/>
                  <a:pt x="668636" y="5126124"/>
                  <a:pt x="993823" y="5403697"/>
                </a:cubicBezTo>
                <a:cubicBezTo>
                  <a:pt x="993823" y="5403697"/>
                  <a:pt x="993823" y="5403697"/>
                  <a:pt x="1144827" y="5272796"/>
                </a:cubicBezTo>
                <a:cubicBezTo>
                  <a:pt x="1144827" y="5272796"/>
                  <a:pt x="1144827" y="5272796"/>
                  <a:pt x="1151149" y="5283047"/>
                </a:cubicBezTo>
                <a:cubicBezTo>
                  <a:pt x="1151149" y="5283047"/>
                  <a:pt x="1151149" y="5283047"/>
                  <a:pt x="999441" y="5415526"/>
                </a:cubicBezTo>
                <a:cubicBezTo>
                  <a:pt x="999441" y="5415526"/>
                  <a:pt x="999441" y="5415526"/>
                  <a:pt x="999441" y="5761705"/>
                </a:cubicBezTo>
                <a:cubicBezTo>
                  <a:pt x="999441" y="5761705"/>
                  <a:pt x="999441" y="5761705"/>
                  <a:pt x="1321819" y="5480976"/>
                </a:cubicBezTo>
                <a:cubicBezTo>
                  <a:pt x="1321819" y="5480976"/>
                  <a:pt x="1321819" y="5480976"/>
                  <a:pt x="1321819" y="5309858"/>
                </a:cubicBezTo>
                <a:cubicBezTo>
                  <a:pt x="1321819" y="5309858"/>
                  <a:pt x="1321819" y="5309858"/>
                  <a:pt x="1333759" y="5307493"/>
                </a:cubicBezTo>
                <a:cubicBezTo>
                  <a:pt x="1333759" y="5307493"/>
                  <a:pt x="1333759" y="5307493"/>
                  <a:pt x="1333759" y="5487285"/>
                </a:cubicBezTo>
                <a:cubicBezTo>
                  <a:pt x="1333759" y="5487285"/>
                  <a:pt x="1333759" y="5487285"/>
                  <a:pt x="1549380" y="5671020"/>
                </a:cubicBezTo>
                <a:cubicBezTo>
                  <a:pt x="1549380" y="5671020"/>
                  <a:pt x="1549380" y="5671020"/>
                  <a:pt x="1665970" y="5770379"/>
                </a:cubicBezTo>
                <a:cubicBezTo>
                  <a:pt x="1665970" y="5770379"/>
                  <a:pt x="1665970" y="5770379"/>
                  <a:pt x="1665970" y="6021141"/>
                </a:cubicBezTo>
                <a:cubicBezTo>
                  <a:pt x="1665970" y="6021141"/>
                  <a:pt x="1665970" y="6021141"/>
                  <a:pt x="1654030" y="6026661"/>
                </a:cubicBezTo>
                <a:cubicBezTo>
                  <a:pt x="1654030" y="6026661"/>
                  <a:pt x="1654030" y="6026661"/>
                  <a:pt x="1654030" y="5786939"/>
                </a:cubicBezTo>
                <a:cubicBezTo>
                  <a:pt x="1654030" y="5786939"/>
                  <a:pt x="1654030" y="5786939"/>
                  <a:pt x="1331652" y="6067667"/>
                </a:cubicBezTo>
                <a:cubicBezTo>
                  <a:pt x="1331652" y="6067667"/>
                  <a:pt x="1331652" y="6067667"/>
                  <a:pt x="1331652" y="6413845"/>
                </a:cubicBezTo>
                <a:cubicBezTo>
                  <a:pt x="1331652" y="6413845"/>
                  <a:pt x="1331652" y="6413845"/>
                  <a:pt x="1654030" y="6133906"/>
                </a:cubicBezTo>
                <a:cubicBezTo>
                  <a:pt x="1654030" y="6133906"/>
                  <a:pt x="1654030" y="6133906"/>
                  <a:pt x="1654030" y="6027450"/>
                </a:cubicBezTo>
                <a:cubicBezTo>
                  <a:pt x="1654030" y="6027450"/>
                  <a:pt x="1654030" y="6027450"/>
                  <a:pt x="1665970" y="6021930"/>
                </a:cubicBezTo>
                <a:cubicBezTo>
                  <a:pt x="1665970" y="6021930"/>
                  <a:pt x="1665970" y="6021930"/>
                  <a:pt x="1665970" y="6140214"/>
                </a:cubicBezTo>
                <a:cubicBezTo>
                  <a:pt x="1665970" y="6140214"/>
                  <a:pt x="1665970" y="6140214"/>
                  <a:pt x="1326033" y="6435925"/>
                </a:cubicBezTo>
                <a:cubicBezTo>
                  <a:pt x="1326033" y="6435925"/>
                  <a:pt x="1326033" y="6435925"/>
                  <a:pt x="988907" y="6147311"/>
                </a:cubicBezTo>
                <a:cubicBezTo>
                  <a:pt x="988907" y="6147311"/>
                  <a:pt x="988907" y="6147311"/>
                  <a:pt x="908136" y="6217493"/>
                </a:cubicBezTo>
                <a:cubicBezTo>
                  <a:pt x="908136" y="6217493"/>
                  <a:pt x="908136" y="6217493"/>
                  <a:pt x="901815" y="6206454"/>
                </a:cubicBezTo>
                <a:cubicBezTo>
                  <a:pt x="901815" y="6206454"/>
                  <a:pt x="901815" y="6206454"/>
                  <a:pt x="907434" y="6218282"/>
                </a:cubicBezTo>
                <a:cubicBezTo>
                  <a:pt x="907434" y="6218282"/>
                  <a:pt x="907434" y="6218282"/>
                  <a:pt x="665124" y="6429617"/>
                </a:cubicBezTo>
                <a:cubicBezTo>
                  <a:pt x="665124" y="6429617"/>
                  <a:pt x="665124" y="6429617"/>
                  <a:pt x="665124" y="6784470"/>
                </a:cubicBezTo>
                <a:cubicBezTo>
                  <a:pt x="665124" y="6784470"/>
                  <a:pt x="665124" y="6784470"/>
                  <a:pt x="722014" y="6833040"/>
                </a:cubicBezTo>
                <a:lnTo>
                  <a:pt x="751249" y="6858000"/>
                </a:lnTo>
                <a:lnTo>
                  <a:pt x="5305156" y="6858000"/>
                </a:lnTo>
                <a:close/>
              </a:path>
            </a:pathLst>
          </a:custGeom>
          <a:solidFill>
            <a:schemeClr val="bg1">
              <a:lumMod val="65000"/>
            </a:schemeClr>
          </a:solidFill>
        </p:spPr>
        <p:txBody>
          <a:bodyPr wrap="square" tIns="540000" rIns="540000">
            <a:noAutofit/>
          </a:bodyPr>
          <a:lstStyle>
            <a:lvl1pPr algn="r">
              <a:defRPr>
                <a:solidFill>
                  <a:schemeClr val="accent2">
                    <a:lumMod val="40000"/>
                    <a:lumOff val="60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Insérez ou glissez votre image ici</a:t>
            </a:r>
            <a:endParaRPr/>
          </a:p>
        </p:txBody>
      </p:sp>
      <p:sp>
        <p:nvSpPr>
          <p:cNvPr id="8" name="Rectangle 7"/>
          <p:cNvSpPr/>
          <p:nvPr/>
        </p:nvSpPr>
        <p:spPr bwMode="auto">
          <a:xfrm>
            <a:off x="7170057" y="0"/>
            <a:ext cx="5021943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144000" tIns="108000" rIns="144000" bIns="144000" rtlCol="0" anchor="ctr">
            <a:spAutoFit/>
          </a:bodyPr>
          <a:lstStyle/>
          <a:p>
            <a:pPr algn="ctr">
              <a:defRPr/>
            </a:pP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7" name="ZoneTexte 6"/>
          <p:cNvSpPr txBox="1"/>
          <p:nvPr/>
        </p:nvSpPr>
        <p:spPr bwMode="auto">
          <a:xfrm>
            <a:off x="-101600" y="-276999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Visuel + contenu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 bwMode="auto">
          <a:xfrm>
            <a:off x="5480916" y="1381125"/>
            <a:ext cx="5979247" cy="4532313"/>
          </a:xfrm>
        </p:spPr>
        <p:txBody>
          <a:bodyPr/>
          <a:lstStyle/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10" name="Titre 10"/>
          <p:cNvSpPr>
            <a:spLocks noGrp="1"/>
          </p:cNvSpPr>
          <p:nvPr>
            <p:ph type="title"/>
          </p:nvPr>
        </p:nvSpPr>
        <p:spPr bwMode="auto">
          <a:xfrm>
            <a:off x="5483721" y="314036"/>
            <a:ext cx="5976441" cy="871826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Visuel haut + contenu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14" name="Espace réservé pour une image  28"/>
          <p:cNvSpPr>
            <a:spLocks noGrp="1"/>
          </p:cNvSpPr>
          <p:nvPr>
            <p:ph type="pic" sz="quarter" idx="13" hasCustomPrompt="1"/>
          </p:nvPr>
        </p:nvSpPr>
        <p:spPr bwMode="auto">
          <a:xfrm flipH="1">
            <a:off x="-35541" y="-27742"/>
            <a:ext cx="12125939" cy="2408374"/>
          </a:xfrm>
          <a:custGeom>
            <a:avLst/>
            <a:gdLst>
              <a:gd name="connsiteX0" fmla="*/ 738225 w 5957423"/>
              <a:gd name="connsiteY0" fmla="*/ 6793932 h 6858000"/>
              <a:gd name="connsiteX1" fmla="*/ 814828 w 5957423"/>
              <a:gd name="connsiteY1" fmla="*/ 6852286 h 6858000"/>
              <a:gd name="connsiteX2" fmla="*/ 822329 w 5957423"/>
              <a:gd name="connsiteY2" fmla="*/ 6858000 h 6858000"/>
              <a:gd name="connsiteX3" fmla="*/ 655724 w 5957423"/>
              <a:gd name="connsiteY3" fmla="*/ 6858000 h 6858000"/>
              <a:gd name="connsiteX4" fmla="*/ 656989 w 5957423"/>
              <a:gd name="connsiteY4" fmla="*/ 6857017 h 6858000"/>
              <a:gd name="connsiteX5" fmla="*/ 738225 w 5957423"/>
              <a:gd name="connsiteY5" fmla="*/ 6793932 h 6858000"/>
              <a:gd name="connsiteX6" fmla="*/ 733493 w 5957423"/>
              <a:gd name="connsiteY6" fmla="*/ 6434348 h 6858000"/>
              <a:gd name="connsiteX7" fmla="*/ 733493 w 5957423"/>
              <a:gd name="connsiteY7" fmla="*/ 6780527 h 6858000"/>
              <a:gd name="connsiteX8" fmla="*/ 639637 w 5957423"/>
              <a:gd name="connsiteY8" fmla="*/ 6853075 h 6858000"/>
              <a:gd name="connsiteX9" fmla="*/ 656989 w 5957423"/>
              <a:gd name="connsiteY9" fmla="*/ 6857017 h 6858000"/>
              <a:gd name="connsiteX10" fmla="*/ 638848 w 5957423"/>
              <a:gd name="connsiteY10" fmla="*/ 6853863 h 6858000"/>
              <a:gd name="connsiteX11" fmla="*/ 633515 w 5957423"/>
              <a:gd name="connsiteY11" fmla="*/ 6858000 h 6858000"/>
              <a:gd name="connsiteX12" fmla="*/ 371479 w 5957423"/>
              <a:gd name="connsiteY12" fmla="*/ 6858000 h 6858000"/>
              <a:gd name="connsiteX13" fmla="*/ 371479 w 5957423"/>
              <a:gd name="connsiteY13" fmla="*/ 6799592 h 6858000"/>
              <a:gd name="connsiteX14" fmla="*/ 371479 w 5957423"/>
              <a:gd name="connsiteY14" fmla="*/ 6715076 h 6858000"/>
              <a:gd name="connsiteX15" fmla="*/ 733493 w 5957423"/>
              <a:gd name="connsiteY15" fmla="*/ 6434348 h 6858000"/>
              <a:gd name="connsiteX16" fmla="*/ 1106548 w 5957423"/>
              <a:gd name="connsiteY16" fmla="*/ 5786939 h 6858000"/>
              <a:gd name="connsiteX17" fmla="*/ 1106548 w 5957423"/>
              <a:gd name="connsiteY17" fmla="*/ 6133906 h 6858000"/>
              <a:gd name="connsiteX18" fmla="*/ 1012693 w 5957423"/>
              <a:gd name="connsiteY18" fmla="*/ 6206454 h 6858000"/>
              <a:gd name="connsiteX19" fmla="*/ 744534 w 5957423"/>
              <a:gd name="connsiteY19" fmla="*/ 6413845 h 6858000"/>
              <a:gd name="connsiteX20" fmla="*/ 744534 w 5957423"/>
              <a:gd name="connsiteY20" fmla="*/ 6067667 h 6858000"/>
              <a:gd name="connsiteX21" fmla="*/ 873093 w 5957423"/>
              <a:gd name="connsiteY21" fmla="*/ 5968308 h 6858000"/>
              <a:gd name="connsiteX22" fmla="*/ 1106548 w 5957423"/>
              <a:gd name="connsiteY22" fmla="*/ 5786939 h 6858000"/>
              <a:gd name="connsiteX23" fmla="*/ 1739875 w 5957423"/>
              <a:gd name="connsiteY23" fmla="*/ 5671020 h 6858000"/>
              <a:gd name="connsiteX24" fmla="*/ 1726467 w 5957423"/>
              <a:gd name="connsiteY24" fmla="*/ 5677328 h 6858000"/>
              <a:gd name="connsiteX25" fmla="*/ 1739875 w 5957423"/>
              <a:gd name="connsiteY25" fmla="*/ 5671020 h 6858000"/>
              <a:gd name="connsiteX26" fmla="*/ 1488280 w 5957423"/>
              <a:gd name="connsiteY26" fmla="*/ 5495959 h 6858000"/>
              <a:gd name="connsiteX27" fmla="*/ 1726467 w 5957423"/>
              <a:gd name="connsiteY27" fmla="*/ 5677328 h 6858000"/>
              <a:gd name="connsiteX28" fmla="*/ 1853448 w 5957423"/>
              <a:gd name="connsiteY28" fmla="*/ 5773533 h 6858000"/>
              <a:gd name="connsiteX29" fmla="*/ 1489068 w 5957423"/>
              <a:gd name="connsiteY29" fmla="*/ 6056627 h 6858000"/>
              <a:gd name="connsiteX30" fmla="*/ 1123900 w 5957423"/>
              <a:gd name="connsiteY30" fmla="*/ 5779053 h 6858000"/>
              <a:gd name="connsiteX31" fmla="*/ 1488280 w 5957423"/>
              <a:gd name="connsiteY31" fmla="*/ 5495959 h 6858000"/>
              <a:gd name="connsiteX32" fmla="*/ 359648 w 5957423"/>
              <a:gd name="connsiteY32" fmla="*/ 4847761 h 6858000"/>
              <a:gd name="connsiteX33" fmla="*/ 724817 w 5957423"/>
              <a:gd name="connsiteY33" fmla="*/ 5125335 h 6858000"/>
              <a:gd name="connsiteX34" fmla="*/ 487418 w 5957423"/>
              <a:gd name="connsiteY34" fmla="*/ 5309070 h 6858000"/>
              <a:gd name="connsiteX35" fmla="*/ 493727 w 5957423"/>
              <a:gd name="connsiteY35" fmla="*/ 5320110 h 6858000"/>
              <a:gd name="connsiteX36" fmla="*/ 733493 w 5957423"/>
              <a:gd name="connsiteY36" fmla="*/ 5134798 h 6858000"/>
              <a:gd name="connsiteX37" fmla="*/ 733493 w 5957423"/>
              <a:gd name="connsiteY37" fmla="*/ 5480976 h 6858000"/>
              <a:gd name="connsiteX38" fmla="*/ 633328 w 5957423"/>
              <a:gd name="connsiteY38" fmla="*/ 5558256 h 6858000"/>
              <a:gd name="connsiteX39" fmla="*/ 641215 w 5957423"/>
              <a:gd name="connsiteY39" fmla="*/ 5570873 h 6858000"/>
              <a:gd name="connsiteX40" fmla="*/ 737436 w 5957423"/>
              <a:gd name="connsiteY40" fmla="*/ 5495959 h 6858000"/>
              <a:gd name="connsiteX41" fmla="*/ 1102605 w 5957423"/>
              <a:gd name="connsiteY41" fmla="*/ 5773533 h 6858000"/>
              <a:gd name="connsiteX42" fmla="*/ 866783 w 5957423"/>
              <a:gd name="connsiteY42" fmla="*/ 5956479 h 6858000"/>
              <a:gd name="connsiteX43" fmla="*/ 873093 w 5957423"/>
              <a:gd name="connsiteY43" fmla="*/ 5968308 h 6858000"/>
              <a:gd name="connsiteX44" fmla="*/ 865994 w 5957423"/>
              <a:gd name="connsiteY44" fmla="*/ 5957268 h 6858000"/>
              <a:gd name="connsiteX45" fmla="*/ 738225 w 5957423"/>
              <a:gd name="connsiteY45" fmla="*/ 6056627 h 6858000"/>
              <a:gd name="connsiteX46" fmla="*/ 373056 w 5957423"/>
              <a:gd name="connsiteY46" fmla="*/ 5779053 h 6858000"/>
              <a:gd name="connsiteX47" fmla="*/ 640426 w 5957423"/>
              <a:gd name="connsiteY47" fmla="*/ 5571661 h 6858000"/>
              <a:gd name="connsiteX48" fmla="*/ 633328 w 5957423"/>
              <a:gd name="connsiteY48" fmla="*/ 5559044 h 6858000"/>
              <a:gd name="connsiteX49" fmla="*/ 371479 w 5957423"/>
              <a:gd name="connsiteY49" fmla="*/ 5761705 h 6858000"/>
              <a:gd name="connsiteX50" fmla="*/ 371479 w 5957423"/>
              <a:gd name="connsiteY50" fmla="*/ 5415526 h 6858000"/>
              <a:gd name="connsiteX51" fmla="*/ 493727 w 5957423"/>
              <a:gd name="connsiteY51" fmla="*/ 5320898 h 6858000"/>
              <a:gd name="connsiteX52" fmla="*/ 486629 w 5957423"/>
              <a:gd name="connsiteY52" fmla="*/ 5309070 h 6858000"/>
              <a:gd name="connsiteX53" fmla="*/ 365169 w 5957423"/>
              <a:gd name="connsiteY53" fmla="*/ 5403697 h 6858000"/>
              <a:gd name="connsiteX54" fmla="*/ 0 w 5957423"/>
              <a:gd name="connsiteY54" fmla="*/ 5126124 h 6858000"/>
              <a:gd name="connsiteX55" fmla="*/ 359648 w 5957423"/>
              <a:gd name="connsiteY55" fmla="*/ 4847761 h 6858000"/>
              <a:gd name="connsiteX56" fmla="*/ 1106548 w 5957423"/>
              <a:gd name="connsiteY56" fmla="*/ 4487388 h 6858000"/>
              <a:gd name="connsiteX57" fmla="*/ 1106548 w 5957423"/>
              <a:gd name="connsiteY57" fmla="*/ 4833567 h 6858000"/>
              <a:gd name="connsiteX58" fmla="*/ 1018214 w 5957423"/>
              <a:gd name="connsiteY58" fmla="*/ 4902172 h 6858000"/>
              <a:gd name="connsiteX59" fmla="*/ 1025312 w 5957423"/>
              <a:gd name="connsiteY59" fmla="*/ 4913212 h 6858000"/>
              <a:gd name="connsiteX60" fmla="*/ 1017425 w 5957423"/>
              <a:gd name="connsiteY60" fmla="*/ 4902960 h 6858000"/>
              <a:gd name="connsiteX61" fmla="*/ 744534 w 5957423"/>
              <a:gd name="connsiteY61" fmla="*/ 5114295 h 6858000"/>
              <a:gd name="connsiteX62" fmla="*/ 744534 w 5957423"/>
              <a:gd name="connsiteY62" fmla="*/ 4768116 h 6858000"/>
              <a:gd name="connsiteX63" fmla="*/ 856530 w 5957423"/>
              <a:gd name="connsiteY63" fmla="*/ 4680586 h 6858000"/>
              <a:gd name="connsiteX64" fmla="*/ 849432 w 5957423"/>
              <a:gd name="connsiteY64" fmla="*/ 4670335 h 6858000"/>
              <a:gd name="connsiteX65" fmla="*/ 857319 w 5957423"/>
              <a:gd name="connsiteY65" fmla="*/ 4680586 h 6858000"/>
              <a:gd name="connsiteX66" fmla="*/ 1106548 w 5957423"/>
              <a:gd name="connsiteY66" fmla="*/ 4487388 h 6858000"/>
              <a:gd name="connsiteX67" fmla="*/ 737436 w 5957423"/>
              <a:gd name="connsiteY67" fmla="*/ 4196409 h 6858000"/>
              <a:gd name="connsiteX68" fmla="*/ 1102605 w 5957423"/>
              <a:gd name="connsiteY68" fmla="*/ 4473983 h 6858000"/>
              <a:gd name="connsiteX69" fmla="*/ 849432 w 5957423"/>
              <a:gd name="connsiteY69" fmla="*/ 4670335 h 6858000"/>
              <a:gd name="connsiteX70" fmla="*/ 738225 w 5957423"/>
              <a:gd name="connsiteY70" fmla="*/ 4756288 h 6858000"/>
              <a:gd name="connsiteX71" fmla="*/ 373056 w 5957423"/>
              <a:gd name="connsiteY71" fmla="*/ 4478714 h 6858000"/>
              <a:gd name="connsiteX72" fmla="*/ 737436 w 5957423"/>
              <a:gd name="connsiteY72" fmla="*/ 4196409 h 6858000"/>
              <a:gd name="connsiteX73" fmla="*/ 1115224 w 5957423"/>
              <a:gd name="connsiteY73" fmla="*/ 3544268 h 6858000"/>
              <a:gd name="connsiteX74" fmla="*/ 1125477 w 5957423"/>
              <a:gd name="connsiteY74" fmla="*/ 3552154 h 6858000"/>
              <a:gd name="connsiteX75" fmla="*/ 1480393 w 5957423"/>
              <a:gd name="connsiteY75" fmla="*/ 3821842 h 6858000"/>
              <a:gd name="connsiteX76" fmla="*/ 1116013 w 5957423"/>
              <a:gd name="connsiteY76" fmla="*/ 4104935 h 6858000"/>
              <a:gd name="connsiteX77" fmla="*/ 750844 w 5957423"/>
              <a:gd name="connsiteY77" fmla="*/ 3826573 h 6858000"/>
              <a:gd name="connsiteX78" fmla="*/ 1115224 w 5957423"/>
              <a:gd name="connsiteY78" fmla="*/ 3544268 h 6858000"/>
              <a:gd name="connsiteX79" fmla="*/ 1480393 w 5957423"/>
              <a:gd name="connsiteY79" fmla="*/ 2538851 h 6858000"/>
              <a:gd name="connsiteX80" fmla="*/ 1480393 w 5957423"/>
              <a:gd name="connsiteY80" fmla="*/ 2885030 h 6858000"/>
              <a:gd name="connsiteX81" fmla="*/ 1386537 w 5957423"/>
              <a:gd name="connsiteY81" fmla="*/ 2957578 h 6858000"/>
              <a:gd name="connsiteX82" fmla="*/ 1392847 w 5957423"/>
              <a:gd name="connsiteY82" fmla="*/ 2969406 h 6858000"/>
              <a:gd name="connsiteX83" fmla="*/ 1385748 w 5957423"/>
              <a:gd name="connsiteY83" fmla="*/ 2958366 h 6858000"/>
              <a:gd name="connsiteX84" fmla="*/ 1118379 w 5957423"/>
              <a:gd name="connsiteY84" fmla="*/ 3165758 h 6858000"/>
              <a:gd name="connsiteX85" fmla="*/ 1118379 w 5957423"/>
              <a:gd name="connsiteY85" fmla="*/ 2819579 h 6858000"/>
              <a:gd name="connsiteX86" fmla="*/ 1246148 w 5957423"/>
              <a:gd name="connsiteY86" fmla="*/ 2720221 h 6858000"/>
              <a:gd name="connsiteX87" fmla="*/ 1239839 w 5957423"/>
              <a:gd name="connsiteY87" fmla="*/ 2708392 h 6858000"/>
              <a:gd name="connsiteX88" fmla="*/ 1246937 w 5957423"/>
              <a:gd name="connsiteY88" fmla="*/ 2719432 h 6858000"/>
              <a:gd name="connsiteX89" fmla="*/ 1480393 w 5957423"/>
              <a:gd name="connsiteY89" fmla="*/ 2538851 h 6858000"/>
              <a:gd name="connsiteX90" fmla="*/ 732704 w 5957423"/>
              <a:gd name="connsiteY90" fmla="*/ 1598885 h 6858000"/>
              <a:gd name="connsiteX91" fmla="*/ 1097873 w 5957423"/>
              <a:gd name="connsiteY91" fmla="*/ 1876459 h 6858000"/>
              <a:gd name="connsiteX92" fmla="*/ 860473 w 5957423"/>
              <a:gd name="connsiteY92" fmla="*/ 2060194 h 6858000"/>
              <a:gd name="connsiteX93" fmla="*/ 867572 w 5957423"/>
              <a:gd name="connsiteY93" fmla="*/ 2072022 h 6858000"/>
              <a:gd name="connsiteX94" fmla="*/ 1106548 w 5957423"/>
              <a:gd name="connsiteY94" fmla="*/ 1885922 h 6858000"/>
              <a:gd name="connsiteX95" fmla="*/ 1106548 w 5957423"/>
              <a:gd name="connsiteY95" fmla="*/ 2232889 h 6858000"/>
              <a:gd name="connsiteX96" fmla="*/ 1007172 w 5957423"/>
              <a:gd name="connsiteY96" fmla="*/ 2310168 h 6858000"/>
              <a:gd name="connsiteX97" fmla="*/ 1014270 w 5957423"/>
              <a:gd name="connsiteY97" fmla="*/ 2322785 h 6858000"/>
              <a:gd name="connsiteX98" fmla="*/ 1110492 w 5957423"/>
              <a:gd name="connsiteY98" fmla="*/ 2247872 h 6858000"/>
              <a:gd name="connsiteX99" fmla="*/ 1475660 w 5957423"/>
              <a:gd name="connsiteY99" fmla="*/ 2525446 h 6858000"/>
              <a:gd name="connsiteX100" fmla="*/ 1239839 w 5957423"/>
              <a:gd name="connsiteY100" fmla="*/ 2708392 h 6858000"/>
              <a:gd name="connsiteX101" fmla="*/ 1112069 w 5957423"/>
              <a:gd name="connsiteY101" fmla="*/ 2807751 h 6858000"/>
              <a:gd name="connsiteX102" fmla="*/ 746900 w 5957423"/>
              <a:gd name="connsiteY102" fmla="*/ 2530177 h 6858000"/>
              <a:gd name="connsiteX103" fmla="*/ 1013481 w 5957423"/>
              <a:gd name="connsiteY103" fmla="*/ 2322785 h 6858000"/>
              <a:gd name="connsiteX104" fmla="*/ 1006383 w 5957423"/>
              <a:gd name="connsiteY104" fmla="*/ 2310168 h 6858000"/>
              <a:gd name="connsiteX105" fmla="*/ 744534 w 5957423"/>
              <a:gd name="connsiteY105" fmla="*/ 2513617 h 6858000"/>
              <a:gd name="connsiteX106" fmla="*/ 744534 w 5957423"/>
              <a:gd name="connsiteY106" fmla="*/ 2166650 h 6858000"/>
              <a:gd name="connsiteX107" fmla="*/ 866783 w 5957423"/>
              <a:gd name="connsiteY107" fmla="*/ 2072022 h 6858000"/>
              <a:gd name="connsiteX108" fmla="*/ 860473 w 5957423"/>
              <a:gd name="connsiteY108" fmla="*/ 2060983 h 6858000"/>
              <a:gd name="connsiteX109" fmla="*/ 738225 w 5957423"/>
              <a:gd name="connsiteY109" fmla="*/ 2155610 h 6858000"/>
              <a:gd name="connsiteX110" fmla="*/ 373056 w 5957423"/>
              <a:gd name="connsiteY110" fmla="*/ 1878036 h 6858000"/>
              <a:gd name="connsiteX111" fmla="*/ 732704 w 5957423"/>
              <a:gd name="connsiteY111" fmla="*/ 1598885 h 6858000"/>
              <a:gd name="connsiteX112" fmla="*/ 1480393 w 5957423"/>
              <a:gd name="connsiteY112" fmla="*/ 1238512 h 6858000"/>
              <a:gd name="connsiteX113" fmla="*/ 1480393 w 5957423"/>
              <a:gd name="connsiteY113" fmla="*/ 1585480 h 6858000"/>
              <a:gd name="connsiteX114" fmla="*/ 1391269 w 5957423"/>
              <a:gd name="connsiteY114" fmla="*/ 1654085 h 6858000"/>
              <a:gd name="connsiteX115" fmla="*/ 1399156 w 5957423"/>
              <a:gd name="connsiteY115" fmla="*/ 1664336 h 6858000"/>
              <a:gd name="connsiteX116" fmla="*/ 1483547 w 5957423"/>
              <a:gd name="connsiteY116" fmla="*/ 1598885 h 6858000"/>
              <a:gd name="connsiteX117" fmla="*/ 1848716 w 5957423"/>
              <a:gd name="connsiteY117" fmla="*/ 1876459 h 6858000"/>
              <a:gd name="connsiteX118" fmla="*/ 1658639 w 5957423"/>
              <a:gd name="connsiteY118" fmla="*/ 2023920 h 6858000"/>
              <a:gd name="connsiteX119" fmla="*/ 1489068 w 5957423"/>
              <a:gd name="connsiteY119" fmla="*/ 2155610 h 6858000"/>
              <a:gd name="connsiteX120" fmla="*/ 1123900 w 5957423"/>
              <a:gd name="connsiteY120" fmla="*/ 1878036 h 6858000"/>
              <a:gd name="connsiteX121" fmla="*/ 1398368 w 5957423"/>
              <a:gd name="connsiteY121" fmla="*/ 1665124 h 6858000"/>
              <a:gd name="connsiteX122" fmla="*/ 1390481 w 5957423"/>
              <a:gd name="connsiteY122" fmla="*/ 1654085 h 6858000"/>
              <a:gd name="connsiteX123" fmla="*/ 1118379 w 5957423"/>
              <a:gd name="connsiteY123" fmla="*/ 1865419 h 6858000"/>
              <a:gd name="connsiteX124" fmla="*/ 1118379 w 5957423"/>
              <a:gd name="connsiteY124" fmla="*/ 1519240 h 6858000"/>
              <a:gd name="connsiteX125" fmla="*/ 1230374 w 5957423"/>
              <a:gd name="connsiteY125" fmla="*/ 1432499 h 6858000"/>
              <a:gd name="connsiteX126" fmla="*/ 1480393 w 5957423"/>
              <a:gd name="connsiteY126" fmla="*/ 1238512 h 6858000"/>
              <a:gd name="connsiteX127" fmla="*/ 1110492 w 5957423"/>
              <a:gd name="connsiteY127" fmla="*/ 947533 h 6858000"/>
              <a:gd name="connsiteX128" fmla="*/ 1475660 w 5957423"/>
              <a:gd name="connsiteY128" fmla="*/ 1225107 h 6858000"/>
              <a:gd name="connsiteX129" fmla="*/ 1223276 w 5957423"/>
              <a:gd name="connsiteY129" fmla="*/ 1421459 h 6858000"/>
              <a:gd name="connsiteX130" fmla="*/ 1230374 w 5957423"/>
              <a:gd name="connsiteY130" fmla="*/ 1432499 h 6858000"/>
              <a:gd name="connsiteX131" fmla="*/ 1222487 w 5957423"/>
              <a:gd name="connsiteY131" fmla="*/ 1422247 h 6858000"/>
              <a:gd name="connsiteX132" fmla="*/ 1112069 w 5957423"/>
              <a:gd name="connsiteY132" fmla="*/ 1508201 h 6858000"/>
              <a:gd name="connsiteX133" fmla="*/ 746900 w 5957423"/>
              <a:gd name="connsiteY133" fmla="*/ 1230627 h 6858000"/>
              <a:gd name="connsiteX134" fmla="*/ 1110492 w 5957423"/>
              <a:gd name="connsiteY134" fmla="*/ 947533 h 6858000"/>
              <a:gd name="connsiteX135" fmla="*/ 1488280 w 5957423"/>
              <a:gd name="connsiteY135" fmla="*/ 296181 h 6858000"/>
              <a:gd name="connsiteX136" fmla="*/ 1498533 w 5957423"/>
              <a:gd name="connsiteY136" fmla="*/ 304066 h 6858000"/>
              <a:gd name="connsiteX137" fmla="*/ 1853448 w 5957423"/>
              <a:gd name="connsiteY137" fmla="*/ 573754 h 6858000"/>
              <a:gd name="connsiteX138" fmla="*/ 1489068 w 5957423"/>
              <a:gd name="connsiteY138" fmla="*/ 856060 h 6858000"/>
              <a:gd name="connsiteX139" fmla="*/ 1123900 w 5957423"/>
              <a:gd name="connsiteY139" fmla="*/ 578486 h 6858000"/>
              <a:gd name="connsiteX140" fmla="*/ 1488280 w 5957423"/>
              <a:gd name="connsiteY140" fmla="*/ 296181 h 6858000"/>
              <a:gd name="connsiteX141" fmla="*/ 1493012 w 5957423"/>
              <a:gd name="connsiteY141" fmla="*/ 0 h 6858000"/>
              <a:gd name="connsiteX142" fmla="*/ 5957423 w 5957423"/>
              <a:gd name="connsiteY142" fmla="*/ 0 h 6858000"/>
              <a:gd name="connsiteX143" fmla="*/ 5957423 w 5957423"/>
              <a:gd name="connsiteY143" fmla="*/ 6858000 h 6858000"/>
              <a:gd name="connsiteX144" fmla="*/ 843615 w 5957423"/>
              <a:gd name="connsiteY144" fmla="*/ 6858000 h 6858000"/>
              <a:gd name="connsiteX145" fmla="*/ 810785 w 5957423"/>
              <a:gd name="connsiteY145" fmla="*/ 6833040 h 6858000"/>
              <a:gd name="connsiteX146" fmla="*/ 746900 w 5957423"/>
              <a:gd name="connsiteY146" fmla="*/ 6784470 h 6858000"/>
              <a:gd name="connsiteX147" fmla="*/ 746900 w 5957423"/>
              <a:gd name="connsiteY147" fmla="*/ 6429617 h 6858000"/>
              <a:gd name="connsiteX148" fmla="*/ 1019002 w 5957423"/>
              <a:gd name="connsiteY148" fmla="*/ 6218282 h 6858000"/>
              <a:gd name="connsiteX149" fmla="*/ 1012693 w 5957423"/>
              <a:gd name="connsiteY149" fmla="*/ 6206454 h 6858000"/>
              <a:gd name="connsiteX150" fmla="*/ 1019791 w 5957423"/>
              <a:gd name="connsiteY150" fmla="*/ 6217493 h 6858000"/>
              <a:gd name="connsiteX151" fmla="*/ 1110492 w 5957423"/>
              <a:gd name="connsiteY151" fmla="*/ 6147311 h 6858000"/>
              <a:gd name="connsiteX152" fmla="*/ 1489068 w 5957423"/>
              <a:gd name="connsiteY152" fmla="*/ 6435925 h 6858000"/>
              <a:gd name="connsiteX153" fmla="*/ 1870800 w 5957423"/>
              <a:gd name="connsiteY153" fmla="*/ 6140214 h 6858000"/>
              <a:gd name="connsiteX154" fmla="*/ 1870800 w 5957423"/>
              <a:gd name="connsiteY154" fmla="*/ 6021930 h 6858000"/>
              <a:gd name="connsiteX155" fmla="*/ 1857392 w 5957423"/>
              <a:gd name="connsiteY155" fmla="*/ 6027450 h 6858000"/>
              <a:gd name="connsiteX156" fmla="*/ 1857392 w 5957423"/>
              <a:gd name="connsiteY156" fmla="*/ 6133906 h 6858000"/>
              <a:gd name="connsiteX157" fmla="*/ 1495378 w 5957423"/>
              <a:gd name="connsiteY157" fmla="*/ 6413845 h 6858000"/>
              <a:gd name="connsiteX158" fmla="*/ 1495378 w 5957423"/>
              <a:gd name="connsiteY158" fmla="*/ 6067667 h 6858000"/>
              <a:gd name="connsiteX159" fmla="*/ 1857392 w 5957423"/>
              <a:gd name="connsiteY159" fmla="*/ 5786939 h 6858000"/>
              <a:gd name="connsiteX160" fmla="*/ 1857392 w 5957423"/>
              <a:gd name="connsiteY160" fmla="*/ 6026661 h 6858000"/>
              <a:gd name="connsiteX161" fmla="*/ 1870800 w 5957423"/>
              <a:gd name="connsiteY161" fmla="*/ 6021141 h 6858000"/>
              <a:gd name="connsiteX162" fmla="*/ 1870800 w 5957423"/>
              <a:gd name="connsiteY162" fmla="*/ 5770379 h 6858000"/>
              <a:gd name="connsiteX163" fmla="*/ 1739875 w 5957423"/>
              <a:gd name="connsiteY163" fmla="*/ 5671020 h 6858000"/>
              <a:gd name="connsiteX164" fmla="*/ 1497744 w 5957423"/>
              <a:gd name="connsiteY164" fmla="*/ 5487285 h 6858000"/>
              <a:gd name="connsiteX165" fmla="*/ 1497744 w 5957423"/>
              <a:gd name="connsiteY165" fmla="*/ 5307493 h 6858000"/>
              <a:gd name="connsiteX166" fmla="*/ 1484336 w 5957423"/>
              <a:gd name="connsiteY166" fmla="*/ 5309858 h 6858000"/>
              <a:gd name="connsiteX167" fmla="*/ 1484336 w 5957423"/>
              <a:gd name="connsiteY167" fmla="*/ 5480976 h 6858000"/>
              <a:gd name="connsiteX168" fmla="*/ 1122322 w 5957423"/>
              <a:gd name="connsiteY168" fmla="*/ 5761705 h 6858000"/>
              <a:gd name="connsiteX169" fmla="*/ 1122322 w 5957423"/>
              <a:gd name="connsiteY169" fmla="*/ 5415526 h 6858000"/>
              <a:gd name="connsiteX170" fmla="*/ 1292682 w 5957423"/>
              <a:gd name="connsiteY170" fmla="*/ 5283047 h 6858000"/>
              <a:gd name="connsiteX171" fmla="*/ 1285583 w 5957423"/>
              <a:gd name="connsiteY171" fmla="*/ 5272796 h 6858000"/>
              <a:gd name="connsiteX172" fmla="*/ 1116013 w 5957423"/>
              <a:gd name="connsiteY172" fmla="*/ 5403697 h 6858000"/>
              <a:gd name="connsiteX173" fmla="*/ 750844 w 5957423"/>
              <a:gd name="connsiteY173" fmla="*/ 5126124 h 6858000"/>
              <a:gd name="connsiteX174" fmla="*/ 1025312 w 5957423"/>
              <a:gd name="connsiteY174" fmla="*/ 4913212 h 6858000"/>
              <a:gd name="connsiteX175" fmla="*/ 1110492 w 5957423"/>
              <a:gd name="connsiteY175" fmla="*/ 4847761 h 6858000"/>
              <a:gd name="connsiteX176" fmla="*/ 1475660 w 5957423"/>
              <a:gd name="connsiteY176" fmla="*/ 5125335 h 6858000"/>
              <a:gd name="connsiteX177" fmla="*/ 1285583 w 5957423"/>
              <a:gd name="connsiteY177" fmla="*/ 5272008 h 6858000"/>
              <a:gd name="connsiteX178" fmla="*/ 1293470 w 5957423"/>
              <a:gd name="connsiteY178" fmla="*/ 5283047 h 6858000"/>
              <a:gd name="connsiteX179" fmla="*/ 1484336 w 5957423"/>
              <a:gd name="connsiteY179" fmla="*/ 5134798 h 6858000"/>
              <a:gd name="connsiteX180" fmla="*/ 1484336 w 5957423"/>
              <a:gd name="connsiteY180" fmla="*/ 5309070 h 6858000"/>
              <a:gd name="connsiteX181" fmla="*/ 1497744 w 5957423"/>
              <a:gd name="connsiteY181" fmla="*/ 5306704 h 6858000"/>
              <a:gd name="connsiteX182" fmla="*/ 1497744 w 5957423"/>
              <a:gd name="connsiteY182" fmla="*/ 5129278 h 6858000"/>
              <a:gd name="connsiteX183" fmla="*/ 1513518 w 5957423"/>
              <a:gd name="connsiteY183" fmla="*/ 5116661 h 6858000"/>
              <a:gd name="connsiteX184" fmla="*/ 1513518 w 5957423"/>
              <a:gd name="connsiteY184" fmla="*/ 5100101 h 6858000"/>
              <a:gd name="connsiteX185" fmla="*/ 1495378 w 5957423"/>
              <a:gd name="connsiteY185" fmla="*/ 5114295 h 6858000"/>
              <a:gd name="connsiteX186" fmla="*/ 1495378 w 5957423"/>
              <a:gd name="connsiteY186" fmla="*/ 4768116 h 6858000"/>
              <a:gd name="connsiteX187" fmla="*/ 1513518 w 5957423"/>
              <a:gd name="connsiteY187" fmla="*/ 4753922 h 6858000"/>
              <a:gd name="connsiteX188" fmla="*/ 1513518 w 5957423"/>
              <a:gd name="connsiteY188" fmla="*/ 4737362 h 6858000"/>
              <a:gd name="connsiteX189" fmla="*/ 1489068 w 5957423"/>
              <a:gd name="connsiteY189" fmla="*/ 4756288 h 6858000"/>
              <a:gd name="connsiteX190" fmla="*/ 1123900 w 5957423"/>
              <a:gd name="connsiteY190" fmla="*/ 4478714 h 6858000"/>
              <a:gd name="connsiteX191" fmla="*/ 1488280 w 5957423"/>
              <a:gd name="connsiteY191" fmla="*/ 4196409 h 6858000"/>
              <a:gd name="connsiteX192" fmla="*/ 1853448 w 5957423"/>
              <a:gd name="connsiteY192" fmla="*/ 4473983 h 6858000"/>
              <a:gd name="connsiteX193" fmla="*/ 1514307 w 5957423"/>
              <a:gd name="connsiteY193" fmla="*/ 4737362 h 6858000"/>
              <a:gd name="connsiteX194" fmla="*/ 1514307 w 5957423"/>
              <a:gd name="connsiteY194" fmla="*/ 4753134 h 6858000"/>
              <a:gd name="connsiteX195" fmla="*/ 1857392 w 5957423"/>
              <a:gd name="connsiteY195" fmla="*/ 4487388 h 6858000"/>
              <a:gd name="connsiteX196" fmla="*/ 1857392 w 5957423"/>
              <a:gd name="connsiteY196" fmla="*/ 4833567 h 6858000"/>
              <a:gd name="connsiteX197" fmla="*/ 1514307 w 5957423"/>
              <a:gd name="connsiteY197" fmla="*/ 5100101 h 6858000"/>
              <a:gd name="connsiteX198" fmla="*/ 1514307 w 5957423"/>
              <a:gd name="connsiteY198" fmla="*/ 5116661 h 6858000"/>
              <a:gd name="connsiteX199" fmla="*/ 1870800 w 5957423"/>
              <a:gd name="connsiteY199" fmla="*/ 4839875 h 6858000"/>
              <a:gd name="connsiteX200" fmla="*/ 1870800 w 5957423"/>
              <a:gd name="connsiteY200" fmla="*/ 4470828 h 6858000"/>
              <a:gd name="connsiteX201" fmla="*/ 1497744 w 5957423"/>
              <a:gd name="connsiteY201" fmla="*/ 4186946 h 6858000"/>
              <a:gd name="connsiteX202" fmla="*/ 1497744 w 5957423"/>
              <a:gd name="connsiteY202" fmla="*/ 3839190 h 6858000"/>
              <a:gd name="connsiteX203" fmla="*/ 1484336 w 5957423"/>
              <a:gd name="connsiteY203" fmla="*/ 3849441 h 6858000"/>
              <a:gd name="connsiteX204" fmla="*/ 1484336 w 5957423"/>
              <a:gd name="connsiteY204" fmla="*/ 4182215 h 6858000"/>
              <a:gd name="connsiteX205" fmla="*/ 1122322 w 5957423"/>
              <a:gd name="connsiteY205" fmla="*/ 4462154 h 6858000"/>
              <a:gd name="connsiteX206" fmla="*/ 1122322 w 5957423"/>
              <a:gd name="connsiteY206" fmla="*/ 4115975 h 6858000"/>
              <a:gd name="connsiteX207" fmla="*/ 1484336 w 5957423"/>
              <a:gd name="connsiteY207" fmla="*/ 3835248 h 6858000"/>
              <a:gd name="connsiteX208" fmla="*/ 1484336 w 5957423"/>
              <a:gd name="connsiteY208" fmla="*/ 3848653 h 6858000"/>
              <a:gd name="connsiteX209" fmla="*/ 1497744 w 5957423"/>
              <a:gd name="connsiteY209" fmla="*/ 3838402 h 6858000"/>
              <a:gd name="connsiteX210" fmla="*/ 1497744 w 5957423"/>
              <a:gd name="connsiteY210" fmla="*/ 3818688 h 6858000"/>
              <a:gd name="connsiteX211" fmla="*/ 1136519 w 5957423"/>
              <a:gd name="connsiteY211" fmla="*/ 3544268 h 6858000"/>
              <a:gd name="connsiteX212" fmla="*/ 1125477 w 5957423"/>
              <a:gd name="connsiteY212" fmla="*/ 3552154 h 6858000"/>
              <a:gd name="connsiteX213" fmla="*/ 1135730 w 5957423"/>
              <a:gd name="connsiteY213" fmla="*/ 3543479 h 6858000"/>
              <a:gd name="connsiteX214" fmla="*/ 1119956 w 5957423"/>
              <a:gd name="connsiteY214" fmla="*/ 3531651 h 6858000"/>
              <a:gd name="connsiteX215" fmla="*/ 1119956 w 5957423"/>
              <a:gd name="connsiteY215" fmla="*/ 3519822 h 6858000"/>
              <a:gd name="connsiteX216" fmla="*/ 1106548 w 5957423"/>
              <a:gd name="connsiteY216" fmla="*/ 3519822 h 6858000"/>
              <a:gd name="connsiteX217" fmla="*/ 1106548 w 5957423"/>
              <a:gd name="connsiteY217" fmla="*/ 3532439 h 6858000"/>
              <a:gd name="connsiteX218" fmla="*/ 744534 w 5957423"/>
              <a:gd name="connsiteY218" fmla="*/ 3812379 h 6858000"/>
              <a:gd name="connsiteX219" fmla="*/ 744534 w 5957423"/>
              <a:gd name="connsiteY219" fmla="*/ 3495377 h 6858000"/>
              <a:gd name="connsiteX220" fmla="*/ 744534 w 5957423"/>
              <a:gd name="connsiteY220" fmla="*/ 3466989 h 6858000"/>
              <a:gd name="connsiteX221" fmla="*/ 1106548 w 5957423"/>
              <a:gd name="connsiteY221" fmla="*/ 3186261 h 6858000"/>
              <a:gd name="connsiteX222" fmla="*/ 1106548 w 5957423"/>
              <a:gd name="connsiteY222" fmla="*/ 3500109 h 6858000"/>
              <a:gd name="connsiteX223" fmla="*/ 1106548 w 5957423"/>
              <a:gd name="connsiteY223" fmla="*/ 3519034 h 6858000"/>
              <a:gd name="connsiteX224" fmla="*/ 1119956 w 5957423"/>
              <a:gd name="connsiteY224" fmla="*/ 3519034 h 6858000"/>
              <a:gd name="connsiteX225" fmla="*/ 1119956 w 5957423"/>
              <a:gd name="connsiteY225" fmla="*/ 3180741 h 6858000"/>
              <a:gd name="connsiteX226" fmla="*/ 1392847 w 5957423"/>
              <a:gd name="connsiteY226" fmla="*/ 2969406 h 6858000"/>
              <a:gd name="connsiteX227" fmla="*/ 1483547 w 5957423"/>
              <a:gd name="connsiteY227" fmla="*/ 2899224 h 6858000"/>
              <a:gd name="connsiteX228" fmla="*/ 1862913 w 5957423"/>
              <a:gd name="connsiteY228" fmla="*/ 3187049 h 6858000"/>
              <a:gd name="connsiteX229" fmla="*/ 2243855 w 5957423"/>
              <a:gd name="connsiteY229" fmla="*/ 2891339 h 6858000"/>
              <a:gd name="connsiteX230" fmla="*/ 2243855 w 5957423"/>
              <a:gd name="connsiteY230" fmla="*/ 2773843 h 6858000"/>
              <a:gd name="connsiteX231" fmla="*/ 2231236 w 5957423"/>
              <a:gd name="connsiteY231" fmla="*/ 2779363 h 6858000"/>
              <a:gd name="connsiteX232" fmla="*/ 2231236 w 5957423"/>
              <a:gd name="connsiteY232" fmla="*/ 2885030 h 6858000"/>
              <a:gd name="connsiteX233" fmla="*/ 1869222 w 5957423"/>
              <a:gd name="connsiteY233" fmla="*/ 3165758 h 6858000"/>
              <a:gd name="connsiteX234" fmla="*/ 1869222 w 5957423"/>
              <a:gd name="connsiteY234" fmla="*/ 2819579 h 6858000"/>
              <a:gd name="connsiteX235" fmla="*/ 2231236 w 5957423"/>
              <a:gd name="connsiteY235" fmla="*/ 2538851 h 6858000"/>
              <a:gd name="connsiteX236" fmla="*/ 2231236 w 5957423"/>
              <a:gd name="connsiteY236" fmla="*/ 2778574 h 6858000"/>
              <a:gd name="connsiteX237" fmla="*/ 2243855 w 5957423"/>
              <a:gd name="connsiteY237" fmla="*/ 2773054 h 6858000"/>
              <a:gd name="connsiteX238" fmla="*/ 2243855 w 5957423"/>
              <a:gd name="connsiteY238" fmla="*/ 2522291 h 6858000"/>
              <a:gd name="connsiteX239" fmla="*/ 2113720 w 5957423"/>
              <a:gd name="connsiteY239" fmla="*/ 2422933 h 6858000"/>
              <a:gd name="connsiteX240" fmla="*/ 2100312 w 5957423"/>
              <a:gd name="connsiteY240" fmla="*/ 2429241 h 6858000"/>
              <a:gd name="connsiteX241" fmla="*/ 2226503 w 5957423"/>
              <a:gd name="connsiteY241" fmla="*/ 2525446 h 6858000"/>
              <a:gd name="connsiteX242" fmla="*/ 1862124 w 5957423"/>
              <a:gd name="connsiteY242" fmla="*/ 2807751 h 6858000"/>
              <a:gd name="connsiteX243" fmla="*/ 1496955 w 5957423"/>
              <a:gd name="connsiteY243" fmla="*/ 2530177 h 6858000"/>
              <a:gd name="connsiteX244" fmla="*/ 1861335 w 5957423"/>
              <a:gd name="connsiteY244" fmla="*/ 2247872 h 6858000"/>
              <a:gd name="connsiteX245" fmla="*/ 2099523 w 5957423"/>
              <a:gd name="connsiteY245" fmla="*/ 2428452 h 6858000"/>
              <a:gd name="connsiteX246" fmla="*/ 2112931 w 5957423"/>
              <a:gd name="connsiteY246" fmla="*/ 2422144 h 6858000"/>
              <a:gd name="connsiteX247" fmla="*/ 1870800 w 5957423"/>
              <a:gd name="connsiteY247" fmla="*/ 2238409 h 6858000"/>
              <a:gd name="connsiteX248" fmla="*/ 1870800 w 5957423"/>
              <a:gd name="connsiteY248" fmla="*/ 2059405 h 6858000"/>
              <a:gd name="connsiteX249" fmla="*/ 1857392 w 5957423"/>
              <a:gd name="connsiteY249" fmla="*/ 2060983 h 6858000"/>
              <a:gd name="connsiteX250" fmla="*/ 1857392 w 5957423"/>
              <a:gd name="connsiteY250" fmla="*/ 2232889 h 6858000"/>
              <a:gd name="connsiteX251" fmla="*/ 1496167 w 5957423"/>
              <a:gd name="connsiteY251" fmla="*/ 2513617 h 6858000"/>
              <a:gd name="connsiteX252" fmla="*/ 1496167 w 5957423"/>
              <a:gd name="connsiteY252" fmla="*/ 2166650 h 6858000"/>
              <a:gd name="connsiteX253" fmla="*/ 1666526 w 5957423"/>
              <a:gd name="connsiteY253" fmla="*/ 2034960 h 6858000"/>
              <a:gd name="connsiteX254" fmla="*/ 1658639 w 5957423"/>
              <a:gd name="connsiteY254" fmla="*/ 2023920 h 6858000"/>
              <a:gd name="connsiteX255" fmla="*/ 1666526 w 5957423"/>
              <a:gd name="connsiteY255" fmla="*/ 2034172 h 6858000"/>
              <a:gd name="connsiteX256" fmla="*/ 1857392 w 5957423"/>
              <a:gd name="connsiteY256" fmla="*/ 1885922 h 6858000"/>
              <a:gd name="connsiteX257" fmla="*/ 1857392 w 5957423"/>
              <a:gd name="connsiteY257" fmla="*/ 2060194 h 6858000"/>
              <a:gd name="connsiteX258" fmla="*/ 1870800 w 5957423"/>
              <a:gd name="connsiteY258" fmla="*/ 2058617 h 6858000"/>
              <a:gd name="connsiteX259" fmla="*/ 1870800 w 5957423"/>
              <a:gd name="connsiteY259" fmla="*/ 1881190 h 6858000"/>
              <a:gd name="connsiteX260" fmla="*/ 1886574 w 5957423"/>
              <a:gd name="connsiteY260" fmla="*/ 1868573 h 6858000"/>
              <a:gd name="connsiteX261" fmla="*/ 1886574 w 5957423"/>
              <a:gd name="connsiteY261" fmla="*/ 1852014 h 6858000"/>
              <a:gd name="connsiteX262" fmla="*/ 1869222 w 5957423"/>
              <a:gd name="connsiteY262" fmla="*/ 1865419 h 6858000"/>
              <a:gd name="connsiteX263" fmla="*/ 1869222 w 5957423"/>
              <a:gd name="connsiteY263" fmla="*/ 1519240 h 6858000"/>
              <a:gd name="connsiteX264" fmla="*/ 1886574 w 5957423"/>
              <a:gd name="connsiteY264" fmla="*/ 1505835 h 6858000"/>
              <a:gd name="connsiteX265" fmla="*/ 1886574 w 5957423"/>
              <a:gd name="connsiteY265" fmla="*/ 1489275 h 6858000"/>
              <a:gd name="connsiteX266" fmla="*/ 1862124 w 5957423"/>
              <a:gd name="connsiteY266" fmla="*/ 1508201 h 6858000"/>
              <a:gd name="connsiteX267" fmla="*/ 1496955 w 5957423"/>
              <a:gd name="connsiteY267" fmla="*/ 1230627 h 6858000"/>
              <a:gd name="connsiteX268" fmla="*/ 1861335 w 5957423"/>
              <a:gd name="connsiteY268" fmla="*/ 947533 h 6858000"/>
              <a:gd name="connsiteX269" fmla="*/ 2226503 w 5957423"/>
              <a:gd name="connsiteY269" fmla="*/ 1225107 h 6858000"/>
              <a:gd name="connsiteX270" fmla="*/ 1887362 w 5957423"/>
              <a:gd name="connsiteY270" fmla="*/ 1488487 h 6858000"/>
              <a:gd name="connsiteX271" fmla="*/ 1887362 w 5957423"/>
              <a:gd name="connsiteY271" fmla="*/ 1505046 h 6858000"/>
              <a:gd name="connsiteX272" fmla="*/ 2231236 w 5957423"/>
              <a:gd name="connsiteY272" fmla="*/ 1238512 h 6858000"/>
              <a:gd name="connsiteX273" fmla="*/ 2231236 w 5957423"/>
              <a:gd name="connsiteY273" fmla="*/ 1585480 h 6858000"/>
              <a:gd name="connsiteX274" fmla="*/ 1887362 w 5957423"/>
              <a:gd name="connsiteY274" fmla="*/ 1851225 h 6858000"/>
              <a:gd name="connsiteX275" fmla="*/ 1887362 w 5957423"/>
              <a:gd name="connsiteY275" fmla="*/ 1867785 h 6858000"/>
              <a:gd name="connsiteX276" fmla="*/ 2243855 w 5957423"/>
              <a:gd name="connsiteY276" fmla="*/ 1591788 h 6858000"/>
              <a:gd name="connsiteX277" fmla="*/ 2243855 w 5957423"/>
              <a:gd name="connsiteY277" fmla="*/ 1221952 h 6858000"/>
              <a:gd name="connsiteX278" fmla="*/ 1870800 w 5957423"/>
              <a:gd name="connsiteY278" fmla="*/ 938859 h 6858000"/>
              <a:gd name="connsiteX279" fmla="*/ 1870800 w 5957423"/>
              <a:gd name="connsiteY279" fmla="*/ 590314 h 6858000"/>
              <a:gd name="connsiteX280" fmla="*/ 1857392 w 5957423"/>
              <a:gd name="connsiteY280" fmla="*/ 600566 h 6858000"/>
              <a:gd name="connsiteX281" fmla="*/ 1857392 w 5957423"/>
              <a:gd name="connsiteY281" fmla="*/ 933339 h 6858000"/>
              <a:gd name="connsiteX282" fmla="*/ 1496167 w 5957423"/>
              <a:gd name="connsiteY282" fmla="*/ 1214067 h 6858000"/>
              <a:gd name="connsiteX283" fmla="*/ 1496167 w 5957423"/>
              <a:gd name="connsiteY283" fmla="*/ 867888 h 6858000"/>
              <a:gd name="connsiteX284" fmla="*/ 1857392 w 5957423"/>
              <a:gd name="connsiteY284" fmla="*/ 587160 h 6858000"/>
              <a:gd name="connsiteX285" fmla="*/ 1857392 w 5957423"/>
              <a:gd name="connsiteY285" fmla="*/ 599777 h 6858000"/>
              <a:gd name="connsiteX286" fmla="*/ 1870800 w 5957423"/>
              <a:gd name="connsiteY286" fmla="*/ 589526 h 6858000"/>
              <a:gd name="connsiteX287" fmla="*/ 1870800 w 5957423"/>
              <a:gd name="connsiteY287" fmla="*/ 570600 h 6858000"/>
              <a:gd name="connsiteX288" fmla="*/ 1509574 w 5957423"/>
              <a:gd name="connsiteY288" fmla="*/ 295392 h 6858000"/>
              <a:gd name="connsiteX289" fmla="*/ 1498533 w 5957423"/>
              <a:gd name="connsiteY289" fmla="*/ 304066 h 6858000"/>
              <a:gd name="connsiteX290" fmla="*/ 1508786 w 5957423"/>
              <a:gd name="connsiteY290" fmla="*/ 295392 h 6858000"/>
              <a:gd name="connsiteX291" fmla="*/ 1493012 w 5957423"/>
              <a:gd name="connsiteY291" fmla="*/ 283564 h 6858000"/>
              <a:gd name="connsiteX292" fmla="*/ 1493012 w 5957423"/>
              <a:gd name="connsiteY292" fmla="*/ 1953 h 6858000"/>
              <a:gd name="connsiteX293" fmla="*/ 1398859 w 5957423"/>
              <a:gd name="connsiteY293" fmla="*/ 0 h 6858000"/>
              <a:gd name="connsiteX294" fmla="*/ 1480393 w 5957423"/>
              <a:gd name="connsiteY294" fmla="*/ 0 h 6858000"/>
              <a:gd name="connsiteX295" fmla="*/ 1480393 w 5957423"/>
              <a:gd name="connsiteY295" fmla="*/ 84404 h 6858000"/>
              <a:gd name="connsiteX296" fmla="*/ 1480393 w 5957423"/>
              <a:gd name="connsiteY296" fmla="*/ 283564 h 6858000"/>
              <a:gd name="connsiteX297" fmla="*/ 1118379 w 5957423"/>
              <a:gd name="connsiteY297" fmla="*/ 564292 h 6858000"/>
              <a:gd name="connsiteX298" fmla="*/ 1118379 w 5957423"/>
              <a:gd name="connsiteY298" fmla="*/ 218113 h 6858000"/>
              <a:gd name="connsiteX299" fmla="*/ 1379242 w 5957423"/>
              <a:gd name="connsiteY299" fmla="*/ 15255 h 6858000"/>
              <a:gd name="connsiteX300" fmla="*/ 840168 w 5957423"/>
              <a:gd name="connsiteY300" fmla="*/ 0 h 6858000"/>
              <a:gd name="connsiteX301" fmla="*/ 1377550 w 5957423"/>
              <a:gd name="connsiteY301" fmla="*/ 0 h 6858000"/>
              <a:gd name="connsiteX302" fmla="*/ 1301753 w 5957423"/>
              <a:gd name="connsiteY302" fmla="*/ 58896 h 6858000"/>
              <a:gd name="connsiteX303" fmla="*/ 1112069 w 5957423"/>
              <a:gd name="connsiteY303" fmla="*/ 206284 h 6858000"/>
              <a:gd name="connsiteX304" fmla="*/ 857417 w 5957423"/>
              <a:gd name="connsiteY304" fmla="*/ 13087 h 6858000"/>
              <a:gd name="connsiteX0" fmla="*/ 738225 w 42118086"/>
              <a:gd name="connsiteY0" fmla="*/ 6911396 h 6975464"/>
              <a:gd name="connsiteX1" fmla="*/ 814828 w 42118086"/>
              <a:gd name="connsiteY1" fmla="*/ 6969750 h 6975464"/>
              <a:gd name="connsiteX2" fmla="*/ 822329 w 42118086"/>
              <a:gd name="connsiteY2" fmla="*/ 6975464 h 6975464"/>
              <a:gd name="connsiteX3" fmla="*/ 655724 w 42118086"/>
              <a:gd name="connsiteY3" fmla="*/ 6975464 h 6975464"/>
              <a:gd name="connsiteX4" fmla="*/ 656989 w 42118086"/>
              <a:gd name="connsiteY4" fmla="*/ 6974481 h 6975464"/>
              <a:gd name="connsiteX5" fmla="*/ 738225 w 42118086"/>
              <a:gd name="connsiteY5" fmla="*/ 6911396 h 6975464"/>
              <a:gd name="connsiteX6" fmla="*/ 733493 w 42118086"/>
              <a:gd name="connsiteY6" fmla="*/ 6551812 h 6975464"/>
              <a:gd name="connsiteX7" fmla="*/ 733493 w 42118086"/>
              <a:gd name="connsiteY7" fmla="*/ 6897991 h 6975464"/>
              <a:gd name="connsiteX8" fmla="*/ 639637 w 42118086"/>
              <a:gd name="connsiteY8" fmla="*/ 6970539 h 6975464"/>
              <a:gd name="connsiteX9" fmla="*/ 656989 w 42118086"/>
              <a:gd name="connsiteY9" fmla="*/ 6974481 h 6975464"/>
              <a:gd name="connsiteX10" fmla="*/ 638848 w 42118086"/>
              <a:gd name="connsiteY10" fmla="*/ 6971327 h 6975464"/>
              <a:gd name="connsiteX11" fmla="*/ 633515 w 42118086"/>
              <a:gd name="connsiteY11" fmla="*/ 6975464 h 6975464"/>
              <a:gd name="connsiteX12" fmla="*/ 371479 w 42118086"/>
              <a:gd name="connsiteY12" fmla="*/ 6975464 h 6975464"/>
              <a:gd name="connsiteX13" fmla="*/ 371479 w 42118086"/>
              <a:gd name="connsiteY13" fmla="*/ 6917056 h 6975464"/>
              <a:gd name="connsiteX14" fmla="*/ 371479 w 42118086"/>
              <a:gd name="connsiteY14" fmla="*/ 6832540 h 6975464"/>
              <a:gd name="connsiteX15" fmla="*/ 733493 w 42118086"/>
              <a:gd name="connsiteY15" fmla="*/ 6551812 h 6975464"/>
              <a:gd name="connsiteX16" fmla="*/ 1106548 w 42118086"/>
              <a:gd name="connsiteY16" fmla="*/ 5904403 h 6975464"/>
              <a:gd name="connsiteX17" fmla="*/ 1106548 w 42118086"/>
              <a:gd name="connsiteY17" fmla="*/ 6251370 h 6975464"/>
              <a:gd name="connsiteX18" fmla="*/ 1012693 w 42118086"/>
              <a:gd name="connsiteY18" fmla="*/ 6323918 h 6975464"/>
              <a:gd name="connsiteX19" fmla="*/ 744534 w 42118086"/>
              <a:gd name="connsiteY19" fmla="*/ 6531309 h 6975464"/>
              <a:gd name="connsiteX20" fmla="*/ 744534 w 42118086"/>
              <a:gd name="connsiteY20" fmla="*/ 6185131 h 6975464"/>
              <a:gd name="connsiteX21" fmla="*/ 873093 w 42118086"/>
              <a:gd name="connsiteY21" fmla="*/ 6085772 h 6975464"/>
              <a:gd name="connsiteX22" fmla="*/ 1106548 w 42118086"/>
              <a:gd name="connsiteY22" fmla="*/ 5904403 h 6975464"/>
              <a:gd name="connsiteX23" fmla="*/ 1739875 w 42118086"/>
              <a:gd name="connsiteY23" fmla="*/ 5788484 h 6975464"/>
              <a:gd name="connsiteX24" fmla="*/ 1726467 w 42118086"/>
              <a:gd name="connsiteY24" fmla="*/ 5794792 h 6975464"/>
              <a:gd name="connsiteX25" fmla="*/ 1739875 w 42118086"/>
              <a:gd name="connsiteY25" fmla="*/ 5788484 h 6975464"/>
              <a:gd name="connsiteX26" fmla="*/ 1488280 w 42118086"/>
              <a:gd name="connsiteY26" fmla="*/ 5613423 h 6975464"/>
              <a:gd name="connsiteX27" fmla="*/ 1726467 w 42118086"/>
              <a:gd name="connsiteY27" fmla="*/ 5794792 h 6975464"/>
              <a:gd name="connsiteX28" fmla="*/ 1853448 w 42118086"/>
              <a:gd name="connsiteY28" fmla="*/ 5890997 h 6975464"/>
              <a:gd name="connsiteX29" fmla="*/ 1489068 w 42118086"/>
              <a:gd name="connsiteY29" fmla="*/ 6174091 h 6975464"/>
              <a:gd name="connsiteX30" fmla="*/ 1123900 w 42118086"/>
              <a:gd name="connsiteY30" fmla="*/ 5896517 h 6975464"/>
              <a:gd name="connsiteX31" fmla="*/ 1488280 w 42118086"/>
              <a:gd name="connsiteY31" fmla="*/ 5613423 h 6975464"/>
              <a:gd name="connsiteX32" fmla="*/ 359648 w 42118086"/>
              <a:gd name="connsiteY32" fmla="*/ 4965225 h 6975464"/>
              <a:gd name="connsiteX33" fmla="*/ 724817 w 42118086"/>
              <a:gd name="connsiteY33" fmla="*/ 5242799 h 6975464"/>
              <a:gd name="connsiteX34" fmla="*/ 487418 w 42118086"/>
              <a:gd name="connsiteY34" fmla="*/ 5426534 h 6975464"/>
              <a:gd name="connsiteX35" fmla="*/ 493727 w 42118086"/>
              <a:gd name="connsiteY35" fmla="*/ 5437574 h 6975464"/>
              <a:gd name="connsiteX36" fmla="*/ 733493 w 42118086"/>
              <a:gd name="connsiteY36" fmla="*/ 5252262 h 6975464"/>
              <a:gd name="connsiteX37" fmla="*/ 733493 w 42118086"/>
              <a:gd name="connsiteY37" fmla="*/ 5598440 h 6975464"/>
              <a:gd name="connsiteX38" fmla="*/ 633328 w 42118086"/>
              <a:gd name="connsiteY38" fmla="*/ 5675720 h 6975464"/>
              <a:gd name="connsiteX39" fmla="*/ 641215 w 42118086"/>
              <a:gd name="connsiteY39" fmla="*/ 5688337 h 6975464"/>
              <a:gd name="connsiteX40" fmla="*/ 737436 w 42118086"/>
              <a:gd name="connsiteY40" fmla="*/ 5613423 h 6975464"/>
              <a:gd name="connsiteX41" fmla="*/ 1102605 w 42118086"/>
              <a:gd name="connsiteY41" fmla="*/ 5890997 h 6975464"/>
              <a:gd name="connsiteX42" fmla="*/ 866783 w 42118086"/>
              <a:gd name="connsiteY42" fmla="*/ 6073943 h 6975464"/>
              <a:gd name="connsiteX43" fmla="*/ 873093 w 42118086"/>
              <a:gd name="connsiteY43" fmla="*/ 6085772 h 6975464"/>
              <a:gd name="connsiteX44" fmla="*/ 865994 w 42118086"/>
              <a:gd name="connsiteY44" fmla="*/ 6074732 h 6975464"/>
              <a:gd name="connsiteX45" fmla="*/ 738225 w 42118086"/>
              <a:gd name="connsiteY45" fmla="*/ 6174091 h 6975464"/>
              <a:gd name="connsiteX46" fmla="*/ 373056 w 42118086"/>
              <a:gd name="connsiteY46" fmla="*/ 5896517 h 6975464"/>
              <a:gd name="connsiteX47" fmla="*/ 640426 w 42118086"/>
              <a:gd name="connsiteY47" fmla="*/ 5689125 h 6975464"/>
              <a:gd name="connsiteX48" fmla="*/ 633328 w 42118086"/>
              <a:gd name="connsiteY48" fmla="*/ 5676508 h 6975464"/>
              <a:gd name="connsiteX49" fmla="*/ 371479 w 42118086"/>
              <a:gd name="connsiteY49" fmla="*/ 5879169 h 6975464"/>
              <a:gd name="connsiteX50" fmla="*/ 371479 w 42118086"/>
              <a:gd name="connsiteY50" fmla="*/ 5532990 h 6975464"/>
              <a:gd name="connsiteX51" fmla="*/ 493727 w 42118086"/>
              <a:gd name="connsiteY51" fmla="*/ 5438362 h 6975464"/>
              <a:gd name="connsiteX52" fmla="*/ 486629 w 42118086"/>
              <a:gd name="connsiteY52" fmla="*/ 5426534 h 6975464"/>
              <a:gd name="connsiteX53" fmla="*/ 365169 w 42118086"/>
              <a:gd name="connsiteY53" fmla="*/ 5521161 h 6975464"/>
              <a:gd name="connsiteX54" fmla="*/ 0 w 42118086"/>
              <a:gd name="connsiteY54" fmla="*/ 5243588 h 6975464"/>
              <a:gd name="connsiteX55" fmla="*/ 359648 w 42118086"/>
              <a:gd name="connsiteY55" fmla="*/ 4965225 h 6975464"/>
              <a:gd name="connsiteX56" fmla="*/ 1106548 w 42118086"/>
              <a:gd name="connsiteY56" fmla="*/ 4604852 h 6975464"/>
              <a:gd name="connsiteX57" fmla="*/ 1106548 w 42118086"/>
              <a:gd name="connsiteY57" fmla="*/ 4951031 h 6975464"/>
              <a:gd name="connsiteX58" fmla="*/ 1018214 w 42118086"/>
              <a:gd name="connsiteY58" fmla="*/ 5019636 h 6975464"/>
              <a:gd name="connsiteX59" fmla="*/ 1025312 w 42118086"/>
              <a:gd name="connsiteY59" fmla="*/ 5030676 h 6975464"/>
              <a:gd name="connsiteX60" fmla="*/ 1017425 w 42118086"/>
              <a:gd name="connsiteY60" fmla="*/ 5020424 h 6975464"/>
              <a:gd name="connsiteX61" fmla="*/ 744534 w 42118086"/>
              <a:gd name="connsiteY61" fmla="*/ 5231759 h 6975464"/>
              <a:gd name="connsiteX62" fmla="*/ 744534 w 42118086"/>
              <a:gd name="connsiteY62" fmla="*/ 4885580 h 6975464"/>
              <a:gd name="connsiteX63" fmla="*/ 856530 w 42118086"/>
              <a:gd name="connsiteY63" fmla="*/ 4798050 h 6975464"/>
              <a:gd name="connsiteX64" fmla="*/ 849432 w 42118086"/>
              <a:gd name="connsiteY64" fmla="*/ 4787799 h 6975464"/>
              <a:gd name="connsiteX65" fmla="*/ 857319 w 42118086"/>
              <a:gd name="connsiteY65" fmla="*/ 4798050 h 6975464"/>
              <a:gd name="connsiteX66" fmla="*/ 1106548 w 42118086"/>
              <a:gd name="connsiteY66" fmla="*/ 4604852 h 6975464"/>
              <a:gd name="connsiteX67" fmla="*/ 737436 w 42118086"/>
              <a:gd name="connsiteY67" fmla="*/ 4313873 h 6975464"/>
              <a:gd name="connsiteX68" fmla="*/ 1102605 w 42118086"/>
              <a:gd name="connsiteY68" fmla="*/ 4591447 h 6975464"/>
              <a:gd name="connsiteX69" fmla="*/ 849432 w 42118086"/>
              <a:gd name="connsiteY69" fmla="*/ 4787799 h 6975464"/>
              <a:gd name="connsiteX70" fmla="*/ 738225 w 42118086"/>
              <a:gd name="connsiteY70" fmla="*/ 4873752 h 6975464"/>
              <a:gd name="connsiteX71" fmla="*/ 373056 w 42118086"/>
              <a:gd name="connsiteY71" fmla="*/ 4596178 h 6975464"/>
              <a:gd name="connsiteX72" fmla="*/ 737436 w 42118086"/>
              <a:gd name="connsiteY72" fmla="*/ 4313873 h 6975464"/>
              <a:gd name="connsiteX73" fmla="*/ 1115224 w 42118086"/>
              <a:gd name="connsiteY73" fmla="*/ 3661732 h 6975464"/>
              <a:gd name="connsiteX74" fmla="*/ 1125477 w 42118086"/>
              <a:gd name="connsiteY74" fmla="*/ 3669618 h 6975464"/>
              <a:gd name="connsiteX75" fmla="*/ 1480393 w 42118086"/>
              <a:gd name="connsiteY75" fmla="*/ 3939306 h 6975464"/>
              <a:gd name="connsiteX76" fmla="*/ 1116013 w 42118086"/>
              <a:gd name="connsiteY76" fmla="*/ 4222399 h 6975464"/>
              <a:gd name="connsiteX77" fmla="*/ 750844 w 42118086"/>
              <a:gd name="connsiteY77" fmla="*/ 3944037 h 6975464"/>
              <a:gd name="connsiteX78" fmla="*/ 1115224 w 42118086"/>
              <a:gd name="connsiteY78" fmla="*/ 3661732 h 6975464"/>
              <a:gd name="connsiteX79" fmla="*/ 1480393 w 42118086"/>
              <a:gd name="connsiteY79" fmla="*/ 2656315 h 6975464"/>
              <a:gd name="connsiteX80" fmla="*/ 1480393 w 42118086"/>
              <a:gd name="connsiteY80" fmla="*/ 3002494 h 6975464"/>
              <a:gd name="connsiteX81" fmla="*/ 1386537 w 42118086"/>
              <a:gd name="connsiteY81" fmla="*/ 3075042 h 6975464"/>
              <a:gd name="connsiteX82" fmla="*/ 1392847 w 42118086"/>
              <a:gd name="connsiteY82" fmla="*/ 3086870 h 6975464"/>
              <a:gd name="connsiteX83" fmla="*/ 1385748 w 42118086"/>
              <a:gd name="connsiteY83" fmla="*/ 3075830 h 6975464"/>
              <a:gd name="connsiteX84" fmla="*/ 1118379 w 42118086"/>
              <a:gd name="connsiteY84" fmla="*/ 3283222 h 6975464"/>
              <a:gd name="connsiteX85" fmla="*/ 1118379 w 42118086"/>
              <a:gd name="connsiteY85" fmla="*/ 2937043 h 6975464"/>
              <a:gd name="connsiteX86" fmla="*/ 1246148 w 42118086"/>
              <a:gd name="connsiteY86" fmla="*/ 2837685 h 6975464"/>
              <a:gd name="connsiteX87" fmla="*/ 1239839 w 42118086"/>
              <a:gd name="connsiteY87" fmla="*/ 2825856 h 6975464"/>
              <a:gd name="connsiteX88" fmla="*/ 1246937 w 42118086"/>
              <a:gd name="connsiteY88" fmla="*/ 2836896 h 6975464"/>
              <a:gd name="connsiteX89" fmla="*/ 1480393 w 42118086"/>
              <a:gd name="connsiteY89" fmla="*/ 2656315 h 6975464"/>
              <a:gd name="connsiteX90" fmla="*/ 732704 w 42118086"/>
              <a:gd name="connsiteY90" fmla="*/ 1716349 h 6975464"/>
              <a:gd name="connsiteX91" fmla="*/ 1097873 w 42118086"/>
              <a:gd name="connsiteY91" fmla="*/ 1993923 h 6975464"/>
              <a:gd name="connsiteX92" fmla="*/ 860473 w 42118086"/>
              <a:gd name="connsiteY92" fmla="*/ 2177658 h 6975464"/>
              <a:gd name="connsiteX93" fmla="*/ 867572 w 42118086"/>
              <a:gd name="connsiteY93" fmla="*/ 2189486 h 6975464"/>
              <a:gd name="connsiteX94" fmla="*/ 1106548 w 42118086"/>
              <a:gd name="connsiteY94" fmla="*/ 2003386 h 6975464"/>
              <a:gd name="connsiteX95" fmla="*/ 1106548 w 42118086"/>
              <a:gd name="connsiteY95" fmla="*/ 2350353 h 6975464"/>
              <a:gd name="connsiteX96" fmla="*/ 1007172 w 42118086"/>
              <a:gd name="connsiteY96" fmla="*/ 2427632 h 6975464"/>
              <a:gd name="connsiteX97" fmla="*/ 1014270 w 42118086"/>
              <a:gd name="connsiteY97" fmla="*/ 2440249 h 6975464"/>
              <a:gd name="connsiteX98" fmla="*/ 1110492 w 42118086"/>
              <a:gd name="connsiteY98" fmla="*/ 2365336 h 6975464"/>
              <a:gd name="connsiteX99" fmla="*/ 1475660 w 42118086"/>
              <a:gd name="connsiteY99" fmla="*/ 2642910 h 6975464"/>
              <a:gd name="connsiteX100" fmla="*/ 1239839 w 42118086"/>
              <a:gd name="connsiteY100" fmla="*/ 2825856 h 6975464"/>
              <a:gd name="connsiteX101" fmla="*/ 1112069 w 42118086"/>
              <a:gd name="connsiteY101" fmla="*/ 2925215 h 6975464"/>
              <a:gd name="connsiteX102" fmla="*/ 746900 w 42118086"/>
              <a:gd name="connsiteY102" fmla="*/ 2647641 h 6975464"/>
              <a:gd name="connsiteX103" fmla="*/ 1013481 w 42118086"/>
              <a:gd name="connsiteY103" fmla="*/ 2440249 h 6975464"/>
              <a:gd name="connsiteX104" fmla="*/ 1006383 w 42118086"/>
              <a:gd name="connsiteY104" fmla="*/ 2427632 h 6975464"/>
              <a:gd name="connsiteX105" fmla="*/ 744534 w 42118086"/>
              <a:gd name="connsiteY105" fmla="*/ 2631081 h 6975464"/>
              <a:gd name="connsiteX106" fmla="*/ 744534 w 42118086"/>
              <a:gd name="connsiteY106" fmla="*/ 2284114 h 6975464"/>
              <a:gd name="connsiteX107" fmla="*/ 866783 w 42118086"/>
              <a:gd name="connsiteY107" fmla="*/ 2189486 h 6975464"/>
              <a:gd name="connsiteX108" fmla="*/ 860473 w 42118086"/>
              <a:gd name="connsiteY108" fmla="*/ 2178447 h 6975464"/>
              <a:gd name="connsiteX109" fmla="*/ 738225 w 42118086"/>
              <a:gd name="connsiteY109" fmla="*/ 2273074 h 6975464"/>
              <a:gd name="connsiteX110" fmla="*/ 373056 w 42118086"/>
              <a:gd name="connsiteY110" fmla="*/ 1995500 h 6975464"/>
              <a:gd name="connsiteX111" fmla="*/ 732704 w 42118086"/>
              <a:gd name="connsiteY111" fmla="*/ 1716349 h 6975464"/>
              <a:gd name="connsiteX112" fmla="*/ 1480393 w 42118086"/>
              <a:gd name="connsiteY112" fmla="*/ 1355976 h 6975464"/>
              <a:gd name="connsiteX113" fmla="*/ 1480393 w 42118086"/>
              <a:gd name="connsiteY113" fmla="*/ 1702944 h 6975464"/>
              <a:gd name="connsiteX114" fmla="*/ 1391269 w 42118086"/>
              <a:gd name="connsiteY114" fmla="*/ 1771549 h 6975464"/>
              <a:gd name="connsiteX115" fmla="*/ 1399156 w 42118086"/>
              <a:gd name="connsiteY115" fmla="*/ 1781800 h 6975464"/>
              <a:gd name="connsiteX116" fmla="*/ 1483547 w 42118086"/>
              <a:gd name="connsiteY116" fmla="*/ 1716349 h 6975464"/>
              <a:gd name="connsiteX117" fmla="*/ 1848716 w 42118086"/>
              <a:gd name="connsiteY117" fmla="*/ 1993923 h 6975464"/>
              <a:gd name="connsiteX118" fmla="*/ 1658639 w 42118086"/>
              <a:gd name="connsiteY118" fmla="*/ 2141384 h 6975464"/>
              <a:gd name="connsiteX119" fmla="*/ 1489068 w 42118086"/>
              <a:gd name="connsiteY119" fmla="*/ 2273074 h 6975464"/>
              <a:gd name="connsiteX120" fmla="*/ 1123900 w 42118086"/>
              <a:gd name="connsiteY120" fmla="*/ 1995500 h 6975464"/>
              <a:gd name="connsiteX121" fmla="*/ 1398368 w 42118086"/>
              <a:gd name="connsiteY121" fmla="*/ 1782588 h 6975464"/>
              <a:gd name="connsiteX122" fmla="*/ 1390481 w 42118086"/>
              <a:gd name="connsiteY122" fmla="*/ 1771549 h 6975464"/>
              <a:gd name="connsiteX123" fmla="*/ 1118379 w 42118086"/>
              <a:gd name="connsiteY123" fmla="*/ 1982883 h 6975464"/>
              <a:gd name="connsiteX124" fmla="*/ 1118379 w 42118086"/>
              <a:gd name="connsiteY124" fmla="*/ 1636704 h 6975464"/>
              <a:gd name="connsiteX125" fmla="*/ 1230374 w 42118086"/>
              <a:gd name="connsiteY125" fmla="*/ 1549963 h 6975464"/>
              <a:gd name="connsiteX126" fmla="*/ 1480393 w 42118086"/>
              <a:gd name="connsiteY126" fmla="*/ 1355976 h 6975464"/>
              <a:gd name="connsiteX127" fmla="*/ 1110492 w 42118086"/>
              <a:gd name="connsiteY127" fmla="*/ 1064997 h 6975464"/>
              <a:gd name="connsiteX128" fmla="*/ 1475660 w 42118086"/>
              <a:gd name="connsiteY128" fmla="*/ 1342571 h 6975464"/>
              <a:gd name="connsiteX129" fmla="*/ 1223276 w 42118086"/>
              <a:gd name="connsiteY129" fmla="*/ 1538923 h 6975464"/>
              <a:gd name="connsiteX130" fmla="*/ 1230374 w 42118086"/>
              <a:gd name="connsiteY130" fmla="*/ 1549963 h 6975464"/>
              <a:gd name="connsiteX131" fmla="*/ 1222487 w 42118086"/>
              <a:gd name="connsiteY131" fmla="*/ 1539711 h 6975464"/>
              <a:gd name="connsiteX132" fmla="*/ 1112069 w 42118086"/>
              <a:gd name="connsiteY132" fmla="*/ 1625665 h 6975464"/>
              <a:gd name="connsiteX133" fmla="*/ 746900 w 42118086"/>
              <a:gd name="connsiteY133" fmla="*/ 1348091 h 6975464"/>
              <a:gd name="connsiteX134" fmla="*/ 1110492 w 42118086"/>
              <a:gd name="connsiteY134" fmla="*/ 1064997 h 6975464"/>
              <a:gd name="connsiteX135" fmla="*/ 1488280 w 42118086"/>
              <a:gd name="connsiteY135" fmla="*/ 413645 h 6975464"/>
              <a:gd name="connsiteX136" fmla="*/ 1498533 w 42118086"/>
              <a:gd name="connsiteY136" fmla="*/ 421530 h 6975464"/>
              <a:gd name="connsiteX137" fmla="*/ 1853448 w 42118086"/>
              <a:gd name="connsiteY137" fmla="*/ 691218 h 6975464"/>
              <a:gd name="connsiteX138" fmla="*/ 1489068 w 42118086"/>
              <a:gd name="connsiteY138" fmla="*/ 973524 h 6975464"/>
              <a:gd name="connsiteX139" fmla="*/ 1123900 w 42118086"/>
              <a:gd name="connsiteY139" fmla="*/ 695950 h 6975464"/>
              <a:gd name="connsiteX140" fmla="*/ 1488280 w 42118086"/>
              <a:gd name="connsiteY140" fmla="*/ 413645 h 6975464"/>
              <a:gd name="connsiteX141" fmla="*/ 1493012 w 42118086"/>
              <a:gd name="connsiteY141" fmla="*/ 117464 h 6975464"/>
              <a:gd name="connsiteX142" fmla="*/ 42118086 w 42118086"/>
              <a:gd name="connsiteY142" fmla="*/ 0 h 6975464"/>
              <a:gd name="connsiteX143" fmla="*/ 5957423 w 42118086"/>
              <a:gd name="connsiteY143" fmla="*/ 6975464 h 6975464"/>
              <a:gd name="connsiteX144" fmla="*/ 843615 w 42118086"/>
              <a:gd name="connsiteY144" fmla="*/ 6975464 h 6975464"/>
              <a:gd name="connsiteX145" fmla="*/ 810785 w 42118086"/>
              <a:gd name="connsiteY145" fmla="*/ 6950504 h 6975464"/>
              <a:gd name="connsiteX146" fmla="*/ 746900 w 42118086"/>
              <a:gd name="connsiteY146" fmla="*/ 6901934 h 6975464"/>
              <a:gd name="connsiteX147" fmla="*/ 746900 w 42118086"/>
              <a:gd name="connsiteY147" fmla="*/ 6547081 h 6975464"/>
              <a:gd name="connsiteX148" fmla="*/ 1019002 w 42118086"/>
              <a:gd name="connsiteY148" fmla="*/ 6335746 h 6975464"/>
              <a:gd name="connsiteX149" fmla="*/ 1012693 w 42118086"/>
              <a:gd name="connsiteY149" fmla="*/ 6323918 h 6975464"/>
              <a:gd name="connsiteX150" fmla="*/ 1019791 w 42118086"/>
              <a:gd name="connsiteY150" fmla="*/ 6334957 h 6975464"/>
              <a:gd name="connsiteX151" fmla="*/ 1110492 w 42118086"/>
              <a:gd name="connsiteY151" fmla="*/ 6264775 h 6975464"/>
              <a:gd name="connsiteX152" fmla="*/ 1489068 w 42118086"/>
              <a:gd name="connsiteY152" fmla="*/ 6553389 h 6975464"/>
              <a:gd name="connsiteX153" fmla="*/ 1870800 w 42118086"/>
              <a:gd name="connsiteY153" fmla="*/ 6257678 h 6975464"/>
              <a:gd name="connsiteX154" fmla="*/ 1870800 w 42118086"/>
              <a:gd name="connsiteY154" fmla="*/ 6139394 h 6975464"/>
              <a:gd name="connsiteX155" fmla="*/ 1857392 w 42118086"/>
              <a:gd name="connsiteY155" fmla="*/ 6144914 h 6975464"/>
              <a:gd name="connsiteX156" fmla="*/ 1857392 w 42118086"/>
              <a:gd name="connsiteY156" fmla="*/ 6251370 h 6975464"/>
              <a:gd name="connsiteX157" fmla="*/ 1495378 w 42118086"/>
              <a:gd name="connsiteY157" fmla="*/ 6531309 h 6975464"/>
              <a:gd name="connsiteX158" fmla="*/ 1495378 w 42118086"/>
              <a:gd name="connsiteY158" fmla="*/ 6185131 h 6975464"/>
              <a:gd name="connsiteX159" fmla="*/ 1857392 w 42118086"/>
              <a:gd name="connsiteY159" fmla="*/ 5904403 h 6975464"/>
              <a:gd name="connsiteX160" fmla="*/ 1857392 w 42118086"/>
              <a:gd name="connsiteY160" fmla="*/ 6144125 h 6975464"/>
              <a:gd name="connsiteX161" fmla="*/ 1870800 w 42118086"/>
              <a:gd name="connsiteY161" fmla="*/ 6138605 h 6975464"/>
              <a:gd name="connsiteX162" fmla="*/ 1870800 w 42118086"/>
              <a:gd name="connsiteY162" fmla="*/ 5887843 h 6975464"/>
              <a:gd name="connsiteX163" fmla="*/ 1739875 w 42118086"/>
              <a:gd name="connsiteY163" fmla="*/ 5788484 h 6975464"/>
              <a:gd name="connsiteX164" fmla="*/ 1497744 w 42118086"/>
              <a:gd name="connsiteY164" fmla="*/ 5604749 h 6975464"/>
              <a:gd name="connsiteX165" fmla="*/ 1497744 w 42118086"/>
              <a:gd name="connsiteY165" fmla="*/ 5424957 h 6975464"/>
              <a:gd name="connsiteX166" fmla="*/ 1484336 w 42118086"/>
              <a:gd name="connsiteY166" fmla="*/ 5427322 h 6975464"/>
              <a:gd name="connsiteX167" fmla="*/ 1484336 w 42118086"/>
              <a:gd name="connsiteY167" fmla="*/ 5598440 h 6975464"/>
              <a:gd name="connsiteX168" fmla="*/ 1122322 w 42118086"/>
              <a:gd name="connsiteY168" fmla="*/ 5879169 h 6975464"/>
              <a:gd name="connsiteX169" fmla="*/ 1122322 w 42118086"/>
              <a:gd name="connsiteY169" fmla="*/ 5532990 h 6975464"/>
              <a:gd name="connsiteX170" fmla="*/ 1292682 w 42118086"/>
              <a:gd name="connsiteY170" fmla="*/ 5400511 h 6975464"/>
              <a:gd name="connsiteX171" fmla="*/ 1285583 w 42118086"/>
              <a:gd name="connsiteY171" fmla="*/ 5390260 h 6975464"/>
              <a:gd name="connsiteX172" fmla="*/ 1116013 w 42118086"/>
              <a:gd name="connsiteY172" fmla="*/ 5521161 h 6975464"/>
              <a:gd name="connsiteX173" fmla="*/ 750844 w 42118086"/>
              <a:gd name="connsiteY173" fmla="*/ 5243588 h 6975464"/>
              <a:gd name="connsiteX174" fmla="*/ 1025312 w 42118086"/>
              <a:gd name="connsiteY174" fmla="*/ 5030676 h 6975464"/>
              <a:gd name="connsiteX175" fmla="*/ 1110492 w 42118086"/>
              <a:gd name="connsiteY175" fmla="*/ 4965225 h 6975464"/>
              <a:gd name="connsiteX176" fmla="*/ 1475660 w 42118086"/>
              <a:gd name="connsiteY176" fmla="*/ 5242799 h 6975464"/>
              <a:gd name="connsiteX177" fmla="*/ 1285583 w 42118086"/>
              <a:gd name="connsiteY177" fmla="*/ 5389472 h 6975464"/>
              <a:gd name="connsiteX178" fmla="*/ 1293470 w 42118086"/>
              <a:gd name="connsiteY178" fmla="*/ 5400511 h 6975464"/>
              <a:gd name="connsiteX179" fmla="*/ 1484336 w 42118086"/>
              <a:gd name="connsiteY179" fmla="*/ 5252262 h 6975464"/>
              <a:gd name="connsiteX180" fmla="*/ 1484336 w 42118086"/>
              <a:gd name="connsiteY180" fmla="*/ 5426534 h 6975464"/>
              <a:gd name="connsiteX181" fmla="*/ 1497744 w 42118086"/>
              <a:gd name="connsiteY181" fmla="*/ 5424168 h 6975464"/>
              <a:gd name="connsiteX182" fmla="*/ 1497744 w 42118086"/>
              <a:gd name="connsiteY182" fmla="*/ 5246742 h 6975464"/>
              <a:gd name="connsiteX183" fmla="*/ 1513518 w 42118086"/>
              <a:gd name="connsiteY183" fmla="*/ 5234125 h 6975464"/>
              <a:gd name="connsiteX184" fmla="*/ 1513518 w 42118086"/>
              <a:gd name="connsiteY184" fmla="*/ 5217565 h 6975464"/>
              <a:gd name="connsiteX185" fmla="*/ 1495378 w 42118086"/>
              <a:gd name="connsiteY185" fmla="*/ 5231759 h 6975464"/>
              <a:gd name="connsiteX186" fmla="*/ 1495378 w 42118086"/>
              <a:gd name="connsiteY186" fmla="*/ 4885580 h 6975464"/>
              <a:gd name="connsiteX187" fmla="*/ 1513518 w 42118086"/>
              <a:gd name="connsiteY187" fmla="*/ 4871386 h 6975464"/>
              <a:gd name="connsiteX188" fmla="*/ 1513518 w 42118086"/>
              <a:gd name="connsiteY188" fmla="*/ 4854826 h 6975464"/>
              <a:gd name="connsiteX189" fmla="*/ 1489068 w 42118086"/>
              <a:gd name="connsiteY189" fmla="*/ 4873752 h 6975464"/>
              <a:gd name="connsiteX190" fmla="*/ 1123900 w 42118086"/>
              <a:gd name="connsiteY190" fmla="*/ 4596178 h 6975464"/>
              <a:gd name="connsiteX191" fmla="*/ 1488280 w 42118086"/>
              <a:gd name="connsiteY191" fmla="*/ 4313873 h 6975464"/>
              <a:gd name="connsiteX192" fmla="*/ 1853448 w 42118086"/>
              <a:gd name="connsiteY192" fmla="*/ 4591447 h 6975464"/>
              <a:gd name="connsiteX193" fmla="*/ 1514307 w 42118086"/>
              <a:gd name="connsiteY193" fmla="*/ 4854826 h 6975464"/>
              <a:gd name="connsiteX194" fmla="*/ 1514307 w 42118086"/>
              <a:gd name="connsiteY194" fmla="*/ 4870598 h 6975464"/>
              <a:gd name="connsiteX195" fmla="*/ 1857392 w 42118086"/>
              <a:gd name="connsiteY195" fmla="*/ 4604852 h 6975464"/>
              <a:gd name="connsiteX196" fmla="*/ 1857392 w 42118086"/>
              <a:gd name="connsiteY196" fmla="*/ 4951031 h 6975464"/>
              <a:gd name="connsiteX197" fmla="*/ 1514307 w 42118086"/>
              <a:gd name="connsiteY197" fmla="*/ 5217565 h 6975464"/>
              <a:gd name="connsiteX198" fmla="*/ 1514307 w 42118086"/>
              <a:gd name="connsiteY198" fmla="*/ 5234125 h 6975464"/>
              <a:gd name="connsiteX199" fmla="*/ 1870800 w 42118086"/>
              <a:gd name="connsiteY199" fmla="*/ 4957339 h 6975464"/>
              <a:gd name="connsiteX200" fmla="*/ 1870800 w 42118086"/>
              <a:gd name="connsiteY200" fmla="*/ 4588292 h 6975464"/>
              <a:gd name="connsiteX201" fmla="*/ 1497744 w 42118086"/>
              <a:gd name="connsiteY201" fmla="*/ 4304410 h 6975464"/>
              <a:gd name="connsiteX202" fmla="*/ 1497744 w 42118086"/>
              <a:gd name="connsiteY202" fmla="*/ 3956654 h 6975464"/>
              <a:gd name="connsiteX203" fmla="*/ 1484336 w 42118086"/>
              <a:gd name="connsiteY203" fmla="*/ 3966905 h 6975464"/>
              <a:gd name="connsiteX204" fmla="*/ 1484336 w 42118086"/>
              <a:gd name="connsiteY204" fmla="*/ 4299679 h 6975464"/>
              <a:gd name="connsiteX205" fmla="*/ 1122322 w 42118086"/>
              <a:gd name="connsiteY205" fmla="*/ 4579618 h 6975464"/>
              <a:gd name="connsiteX206" fmla="*/ 1122322 w 42118086"/>
              <a:gd name="connsiteY206" fmla="*/ 4233439 h 6975464"/>
              <a:gd name="connsiteX207" fmla="*/ 1484336 w 42118086"/>
              <a:gd name="connsiteY207" fmla="*/ 3952712 h 6975464"/>
              <a:gd name="connsiteX208" fmla="*/ 1484336 w 42118086"/>
              <a:gd name="connsiteY208" fmla="*/ 3966117 h 6975464"/>
              <a:gd name="connsiteX209" fmla="*/ 1497744 w 42118086"/>
              <a:gd name="connsiteY209" fmla="*/ 3955866 h 6975464"/>
              <a:gd name="connsiteX210" fmla="*/ 1497744 w 42118086"/>
              <a:gd name="connsiteY210" fmla="*/ 3936152 h 6975464"/>
              <a:gd name="connsiteX211" fmla="*/ 1136519 w 42118086"/>
              <a:gd name="connsiteY211" fmla="*/ 3661732 h 6975464"/>
              <a:gd name="connsiteX212" fmla="*/ 1125477 w 42118086"/>
              <a:gd name="connsiteY212" fmla="*/ 3669618 h 6975464"/>
              <a:gd name="connsiteX213" fmla="*/ 1135730 w 42118086"/>
              <a:gd name="connsiteY213" fmla="*/ 3660943 h 6975464"/>
              <a:gd name="connsiteX214" fmla="*/ 1119956 w 42118086"/>
              <a:gd name="connsiteY214" fmla="*/ 3649115 h 6975464"/>
              <a:gd name="connsiteX215" fmla="*/ 1119956 w 42118086"/>
              <a:gd name="connsiteY215" fmla="*/ 3637286 h 6975464"/>
              <a:gd name="connsiteX216" fmla="*/ 1106548 w 42118086"/>
              <a:gd name="connsiteY216" fmla="*/ 3637286 h 6975464"/>
              <a:gd name="connsiteX217" fmla="*/ 1106548 w 42118086"/>
              <a:gd name="connsiteY217" fmla="*/ 3649903 h 6975464"/>
              <a:gd name="connsiteX218" fmla="*/ 744534 w 42118086"/>
              <a:gd name="connsiteY218" fmla="*/ 3929843 h 6975464"/>
              <a:gd name="connsiteX219" fmla="*/ 744534 w 42118086"/>
              <a:gd name="connsiteY219" fmla="*/ 3612841 h 6975464"/>
              <a:gd name="connsiteX220" fmla="*/ 744534 w 42118086"/>
              <a:gd name="connsiteY220" fmla="*/ 3584453 h 6975464"/>
              <a:gd name="connsiteX221" fmla="*/ 1106548 w 42118086"/>
              <a:gd name="connsiteY221" fmla="*/ 3303725 h 6975464"/>
              <a:gd name="connsiteX222" fmla="*/ 1106548 w 42118086"/>
              <a:gd name="connsiteY222" fmla="*/ 3617573 h 6975464"/>
              <a:gd name="connsiteX223" fmla="*/ 1106548 w 42118086"/>
              <a:gd name="connsiteY223" fmla="*/ 3636498 h 6975464"/>
              <a:gd name="connsiteX224" fmla="*/ 1119956 w 42118086"/>
              <a:gd name="connsiteY224" fmla="*/ 3636498 h 6975464"/>
              <a:gd name="connsiteX225" fmla="*/ 1119956 w 42118086"/>
              <a:gd name="connsiteY225" fmla="*/ 3298205 h 6975464"/>
              <a:gd name="connsiteX226" fmla="*/ 1392847 w 42118086"/>
              <a:gd name="connsiteY226" fmla="*/ 3086870 h 6975464"/>
              <a:gd name="connsiteX227" fmla="*/ 1483547 w 42118086"/>
              <a:gd name="connsiteY227" fmla="*/ 3016688 h 6975464"/>
              <a:gd name="connsiteX228" fmla="*/ 1862913 w 42118086"/>
              <a:gd name="connsiteY228" fmla="*/ 3304513 h 6975464"/>
              <a:gd name="connsiteX229" fmla="*/ 2243855 w 42118086"/>
              <a:gd name="connsiteY229" fmla="*/ 3008803 h 6975464"/>
              <a:gd name="connsiteX230" fmla="*/ 2243855 w 42118086"/>
              <a:gd name="connsiteY230" fmla="*/ 2891307 h 6975464"/>
              <a:gd name="connsiteX231" fmla="*/ 2231236 w 42118086"/>
              <a:gd name="connsiteY231" fmla="*/ 2896827 h 6975464"/>
              <a:gd name="connsiteX232" fmla="*/ 2231236 w 42118086"/>
              <a:gd name="connsiteY232" fmla="*/ 3002494 h 6975464"/>
              <a:gd name="connsiteX233" fmla="*/ 1869222 w 42118086"/>
              <a:gd name="connsiteY233" fmla="*/ 3283222 h 6975464"/>
              <a:gd name="connsiteX234" fmla="*/ 1869222 w 42118086"/>
              <a:gd name="connsiteY234" fmla="*/ 2937043 h 6975464"/>
              <a:gd name="connsiteX235" fmla="*/ 2231236 w 42118086"/>
              <a:gd name="connsiteY235" fmla="*/ 2656315 h 6975464"/>
              <a:gd name="connsiteX236" fmla="*/ 2231236 w 42118086"/>
              <a:gd name="connsiteY236" fmla="*/ 2896038 h 6975464"/>
              <a:gd name="connsiteX237" fmla="*/ 2243855 w 42118086"/>
              <a:gd name="connsiteY237" fmla="*/ 2890518 h 6975464"/>
              <a:gd name="connsiteX238" fmla="*/ 2243855 w 42118086"/>
              <a:gd name="connsiteY238" fmla="*/ 2639755 h 6975464"/>
              <a:gd name="connsiteX239" fmla="*/ 2113720 w 42118086"/>
              <a:gd name="connsiteY239" fmla="*/ 2540397 h 6975464"/>
              <a:gd name="connsiteX240" fmla="*/ 2100312 w 42118086"/>
              <a:gd name="connsiteY240" fmla="*/ 2546705 h 6975464"/>
              <a:gd name="connsiteX241" fmla="*/ 2226503 w 42118086"/>
              <a:gd name="connsiteY241" fmla="*/ 2642910 h 6975464"/>
              <a:gd name="connsiteX242" fmla="*/ 1862124 w 42118086"/>
              <a:gd name="connsiteY242" fmla="*/ 2925215 h 6975464"/>
              <a:gd name="connsiteX243" fmla="*/ 1496955 w 42118086"/>
              <a:gd name="connsiteY243" fmla="*/ 2647641 h 6975464"/>
              <a:gd name="connsiteX244" fmla="*/ 1861335 w 42118086"/>
              <a:gd name="connsiteY244" fmla="*/ 2365336 h 6975464"/>
              <a:gd name="connsiteX245" fmla="*/ 2099523 w 42118086"/>
              <a:gd name="connsiteY245" fmla="*/ 2545916 h 6975464"/>
              <a:gd name="connsiteX246" fmla="*/ 2112931 w 42118086"/>
              <a:gd name="connsiteY246" fmla="*/ 2539608 h 6975464"/>
              <a:gd name="connsiteX247" fmla="*/ 1870800 w 42118086"/>
              <a:gd name="connsiteY247" fmla="*/ 2355873 h 6975464"/>
              <a:gd name="connsiteX248" fmla="*/ 1870800 w 42118086"/>
              <a:gd name="connsiteY248" fmla="*/ 2176869 h 6975464"/>
              <a:gd name="connsiteX249" fmla="*/ 1857392 w 42118086"/>
              <a:gd name="connsiteY249" fmla="*/ 2178447 h 6975464"/>
              <a:gd name="connsiteX250" fmla="*/ 1857392 w 42118086"/>
              <a:gd name="connsiteY250" fmla="*/ 2350353 h 6975464"/>
              <a:gd name="connsiteX251" fmla="*/ 1496167 w 42118086"/>
              <a:gd name="connsiteY251" fmla="*/ 2631081 h 6975464"/>
              <a:gd name="connsiteX252" fmla="*/ 1496167 w 42118086"/>
              <a:gd name="connsiteY252" fmla="*/ 2284114 h 6975464"/>
              <a:gd name="connsiteX253" fmla="*/ 1666526 w 42118086"/>
              <a:gd name="connsiteY253" fmla="*/ 2152424 h 6975464"/>
              <a:gd name="connsiteX254" fmla="*/ 1658639 w 42118086"/>
              <a:gd name="connsiteY254" fmla="*/ 2141384 h 6975464"/>
              <a:gd name="connsiteX255" fmla="*/ 1666526 w 42118086"/>
              <a:gd name="connsiteY255" fmla="*/ 2151636 h 6975464"/>
              <a:gd name="connsiteX256" fmla="*/ 1857392 w 42118086"/>
              <a:gd name="connsiteY256" fmla="*/ 2003386 h 6975464"/>
              <a:gd name="connsiteX257" fmla="*/ 1857392 w 42118086"/>
              <a:gd name="connsiteY257" fmla="*/ 2177658 h 6975464"/>
              <a:gd name="connsiteX258" fmla="*/ 1870800 w 42118086"/>
              <a:gd name="connsiteY258" fmla="*/ 2176081 h 6975464"/>
              <a:gd name="connsiteX259" fmla="*/ 1870800 w 42118086"/>
              <a:gd name="connsiteY259" fmla="*/ 1998654 h 6975464"/>
              <a:gd name="connsiteX260" fmla="*/ 1886574 w 42118086"/>
              <a:gd name="connsiteY260" fmla="*/ 1986037 h 6975464"/>
              <a:gd name="connsiteX261" fmla="*/ 1886574 w 42118086"/>
              <a:gd name="connsiteY261" fmla="*/ 1969478 h 6975464"/>
              <a:gd name="connsiteX262" fmla="*/ 1869222 w 42118086"/>
              <a:gd name="connsiteY262" fmla="*/ 1982883 h 6975464"/>
              <a:gd name="connsiteX263" fmla="*/ 1869222 w 42118086"/>
              <a:gd name="connsiteY263" fmla="*/ 1636704 h 6975464"/>
              <a:gd name="connsiteX264" fmla="*/ 1886574 w 42118086"/>
              <a:gd name="connsiteY264" fmla="*/ 1623299 h 6975464"/>
              <a:gd name="connsiteX265" fmla="*/ 1886574 w 42118086"/>
              <a:gd name="connsiteY265" fmla="*/ 1606739 h 6975464"/>
              <a:gd name="connsiteX266" fmla="*/ 1862124 w 42118086"/>
              <a:gd name="connsiteY266" fmla="*/ 1625665 h 6975464"/>
              <a:gd name="connsiteX267" fmla="*/ 1496955 w 42118086"/>
              <a:gd name="connsiteY267" fmla="*/ 1348091 h 6975464"/>
              <a:gd name="connsiteX268" fmla="*/ 1861335 w 42118086"/>
              <a:gd name="connsiteY268" fmla="*/ 1064997 h 6975464"/>
              <a:gd name="connsiteX269" fmla="*/ 2226503 w 42118086"/>
              <a:gd name="connsiteY269" fmla="*/ 1342571 h 6975464"/>
              <a:gd name="connsiteX270" fmla="*/ 1887362 w 42118086"/>
              <a:gd name="connsiteY270" fmla="*/ 1605951 h 6975464"/>
              <a:gd name="connsiteX271" fmla="*/ 1887362 w 42118086"/>
              <a:gd name="connsiteY271" fmla="*/ 1622510 h 6975464"/>
              <a:gd name="connsiteX272" fmla="*/ 2231236 w 42118086"/>
              <a:gd name="connsiteY272" fmla="*/ 1355976 h 6975464"/>
              <a:gd name="connsiteX273" fmla="*/ 2231236 w 42118086"/>
              <a:gd name="connsiteY273" fmla="*/ 1702944 h 6975464"/>
              <a:gd name="connsiteX274" fmla="*/ 1887362 w 42118086"/>
              <a:gd name="connsiteY274" fmla="*/ 1968689 h 6975464"/>
              <a:gd name="connsiteX275" fmla="*/ 1887362 w 42118086"/>
              <a:gd name="connsiteY275" fmla="*/ 1985249 h 6975464"/>
              <a:gd name="connsiteX276" fmla="*/ 2243855 w 42118086"/>
              <a:gd name="connsiteY276" fmla="*/ 1709252 h 6975464"/>
              <a:gd name="connsiteX277" fmla="*/ 2243855 w 42118086"/>
              <a:gd name="connsiteY277" fmla="*/ 1339416 h 6975464"/>
              <a:gd name="connsiteX278" fmla="*/ 1870800 w 42118086"/>
              <a:gd name="connsiteY278" fmla="*/ 1056323 h 6975464"/>
              <a:gd name="connsiteX279" fmla="*/ 1870800 w 42118086"/>
              <a:gd name="connsiteY279" fmla="*/ 707778 h 6975464"/>
              <a:gd name="connsiteX280" fmla="*/ 1857392 w 42118086"/>
              <a:gd name="connsiteY280" fmla="*/ 718030 h 6975464"/>
              <a:gd name="connsiteX281" fmla="*/ 1857392 w 42118086"/>
              <a:gd name="connsiteY281" fmla="*/ 1050803 h 6975464"/>
              <a:gd name="connsiteX282" fmla="*/ 1496167 w 42118086"/>
              <a:gd name="connsiteY282" fmla="*/ 1331531 h 6975464"/>
              <a:gd name="connsiteX283" fmla="*/ 1496167 w 42118086"/>
              <a:gd name="connsiteY283" fmla="*/ 985352 h 6975464"/>
              <a:gd name="connsiteX284" fmla="*/ 1857392 w 42118086"/>
              <a:gd name="connsiteY284" fmla="*/ 704624 h 6975464"/>
              <a:gd name="connsiteX285" fmla="*/ 1857392 w 42118086"/>
              <a:gd name="connsiteY285" fmla="*/ 717241 h 6975464"/>
              <a:gd name="connsiteX286" fmla="*/ 1870800 w 42118086"/>
              <a:gd name="connsiteY286" fmla="*/ 706990 h 6975464"/>
              <a:gd name="connsiteX287" fmla="*/ 1870800 w 42118086"/>
              <a:gd name="connsiteY287" fmla="*/ 688064 h 6975464"/>
              <a:gd name="connsiteX288" fmla="*/ 1509574 w 42118086"/>
              <a:gd name="connsiteY288" fmla="*/ 412856 h 6975464"/>
              <a:gd name="connsiteX289" fmla="*/ 1498533 w 42118086"/>
              <a:gd name="connsiteY289" fmla="*/ 421530 h 6975464"/>
              <a:gd name="connsiteX290" fmla="*/ 1508786 w 42118086"/>
              <a:gd name="connsiteY290" fmla="*/ 412856 h 6975464"/>
              <a:gd name="connsiteX291" fmla="*/ 1493012 w 42118086"/>
              <a:gd name="connsiteY291" fmla="*/ 401028 h 6975464"/>
              <a:gd name="connsiteX292" fmla="*/ 1493012 w 42118086"/>
              <a:gd name="connsiteY292" fmla="*/ 119417 h 6975464"/>
              <a:gd name="connsiteX293" fmla="*/ 1493012 w 42118086"/>
              <a:gd name="connsiteY293" fmla="*/ 117464 h 6975464"/>
              <a:gd name="connsiteX294" fmla="*/ 1398859 w 42118086"/>
              <a:gd name="connsiteY294" fmla="*/ 117464 h 6975464"/>
              <a:gd name="connsiteX295" fmla="*/ 1480393 w 42118086"/>
              <a:gd name="connsiteY295" fmla="*/ 117464 h 6975464"/>
              <a:gd name="connsiteX296" fmla="*/ 1480393 w 42118086"/>
              <a:gd name="connsiteY296" fmla="*/ 201868 h 6975464"/>
              <a:gd name="connsiteX297" fmla="*/ 1480393 w 42118086"/>
              <a:gd name="connsiteY297" fmla="*/ 401028 h 6975464"/>
              <a:gd name="connsiteX298" fmla="*/ 1118379 w 42118086"/>
              <a:gd name="connsiteY298" fmla="*/ 681756 h 6975464"/>
              <a:gd name="connsiteX299" fmla="*/ 1118379 w 42118086"/>
              <a:gd name="connsiteY299" fmla="*/ 335577 h 6975464"/>
              <a:gd name="connsiteX300" fmla="*/ 1379242 w 42118086"/>
              <a:gd name="connsiteY300" fmla="*/ 132719 h 6975464"/>
              <a:gd name="connsiteX301" fmla="*/ 1398859 w 42118086"/>
              <a:gd name="connsiteY301" fmla="*/ 117464 h 6975464"/>
              <a:gd name="connsiteX302" fmla="*/ 840168 w 42118086"/>
              <a:gd name="connsiteY302" fmla="*/ 117464 h 6975464"/>
              <a:gd name="connsiteX303" fmla="*/ 1377550 w 42118086"/>
              <a:gd name="connsiteY303" fmla="*/ 117464 h 6975464"/>
              <a:gd name="connsiteX304" fmla="*/ 1301753 w 42118086"/>
              <a:gd name="connsiteY304" fmla="*/ 176360 h 6975464"/>
              <a:gd name="connsiteX305" fmla="*/ 1112069 w 42118086"/>
              <a:gd name="connsiteY305" fmla="*/ 323748 h 6975464"/>
              <a:gd name="connsiteX306" fmla="*/ 857417 w 42118086"/>
              <a:gd name="connsiteY306" fmla="*/ 130551 h 6975464"/>
              <a:gd name="connsiteX307" fmla="*/ 840168 w 42118086"/>
              <a:gd name="connsiteY307" fmla="*/ 117464 h 6975464"/>
              <a:gd name="connsiteX0" fmla="*/ 738225 w 42198532"/>
              <a:gd name="connsiteY0" fmla="*/ 6911396 h 6975464"/>
              <a:gd name="connsiteX1" fmla="*/ 814828 w 42198532"/>
              <a:gd name="connsiteY1" fmla="*/ 6969750 h 6975464"/>
              <a:gd name="connsiteX2" fmla="*/ 822329 w 42198532"/>
              <a:gd name="connsiteY2" fmla="*/ 6975464 h 6975464"/>
              <a:gd name="connsiteX3" fmla="*/ 655724 w 42198532"/>
              <a:gd name="connsiteY3" fmla="*/ 6975464 h 6975464"/>
              <a:gd name="connsiteX4" fmla="*/ 656989 w 42198532"/>
              <a:gd name="connsiteY4" fmla="*/ 6974481 h 6975464"/>
              <a:gd name="connsiteX5" fmla="*/ 738225 w 42198532"/>
              <a:gd name="connsiteY5" fmla="*/ 6911396 h 6975464"/>
              <a:gd name="connsiteX6" fmla="*/ 733493 w 42198532"/>
              <a:gd name="connsiteY6" fmla="*/ 6551812 h 6975464"/>
              <a:gd name="connsiteX7" fmla="*/ 733493 w 42198532"/>
              <a:gd name="connsiteY7" fmla="*/ 6897991 h 6975464"/>
              <a:gd name="connsiteX8" fmla="*/ 639637 w 42198532"/>
              <a:gd name="connsiteY8" fmla="*/ 6970539 h 6975464"/>
              <a:gd name="connsiteX9" fmla="*/ 656989 w 42198532"/>
              <a:gd name="connsiteY9" fmla="*/ 6974481 h 6975464"/>
              <a:gd name="connsiteX10" fmla="*/ 638848 w 42198532"/>
              <a:gd name="connsiteY10" fmla="*/ 6971327 h 6975464"/>
              <a:gd name="connsiteX11" fmla="*/ 633515 w 42198532"/>
              <a:gd name="connsiteY11" fmla="*/ 6975464 h 6975464"/>
              <a:gd name="connsiteX12" fmla="*/ 371479 w 42198532"/>
              <a:gd name="connsiteY12" fmla="*/ 6975464 h 6975464"/>
              <a:gd name="connsiteX13" fmla="*/ 371479 w 42198532"/>
              <a:gd name="connsiteY13" fmla="*/ 6917056 h 6975464"/>
              <a:gd name="connsiteX14" fmla="*/ 371479 w 42198532"/>
              <a:gd name="connsiteY14" fmla="*/ 6832540 h 6975464"/>
              <a:gd name="connsiteX15" fmla="*/ 733493 w 42198532"/>
              <a:gd name="connsiteY15" fmla="*/ 6551812 h 6975464"/>
              <a:gd name="connsiteX16" fmla="*/ 1106548 w 42198532"/>
              <a:gd name="connsiteY16" fmla="*/ 5904403 h 6975464"/>
              <a:gd name="connsiteX17" fmla="*/ 1106548 w 42198532"/>
              <a:gd name="connsiteY17" fmla="*/ 6251370 h 6975464"/>
              <a:gd name="connsiteX18" fmla="*/ 1012693 w 42198532"/>
              <a:gd name="connsiteY18" fmla="*/ 6323918 h 6975464"/>
              <a:gd name="connsiteX19" fmla="*/ 744534 w 42198532"/>
              <a:gd name="connsiteY19" fmla="*/ 6531309 h 6975464"/>
              <a:gd name="connsiteX20" fmla="*/ 744534 w 42198532"/>
              <a:gd name="connsiteY20" fmla="*/ 6185131 h 6975464"/>
              <a:gd name="connsiteX21" fmla="*/ 873093 w 42198532"/>
              <a:gd name="connsiteY21" fmla="*/ 6085772 h 6975464"/>
              <a:gd name="connsiteX22" fmla="*/ 1106548 w 42198532"/>
              <a:gd name="connsiteY22" fmla="*/ 5904403 h 6975464"/>
              <a:gd name="connsiteX23" fmla="*/ 1739875 w 42198532"/>
              <a:gd name="connsiteY23" fmla="*/ 5788484 h 6975464"/>
              <a:gd name="connsiteX24" fmla="*/ 1726467 w 42198532"/>
              <a:gd name="connsiteY24" fmla="*/ 5794792 h 6975464"/>
              <a:gd name="connsiteX25" fmla="*/ 1739875 w 42198532"/>
              <a:gd name="connsiteY25" fmla="*/ 5788484 h 6975464"/>
              <a:gd name="connsiteX26" fmla="*/ 1488280 w 42198532"/>
              <a:gd name="connsiteY26" fmla="*/ 5613423 h 6975464"/>
              <a:gd name="connsiteX27" fmla="*/ 1726467 w 42198532"/>
              <a:gd name="connsiteY27" fmla="*/ 5794792 h 6975464"/>
              <a:gd name="connsiteX28" fmla="*/ 1853448 w 42198532"/>
              <a:gd name="connsiteY28" fmla="*/ 5890997 h 6975464"/>
              <a:gd name="connsiteX29" fmla="*/ 1489068 w 42198532"/>
              <a:gd name="connsiteY29" fmla="*/ 6174091 h 6975464"/>
              <a:gd name="connsiteX30" fmla="*/ 1123900 w 42198532"/>
              <a:gd name="connsiteY30" fmla="*/ 5896517 h 6975464"/>
              <a:gd name="connsiteX31" fmla="*/ 1488280 w 42198532"/>
              <a:gd name="connsiteY31" fmla="*/ 5613423 h 6975464"/>
              <a:gd name="connsiteX32" fmla="*/ 359648 w 42198532"/>
              <a:gd name="connsiteY32" fmla="*/ 4965225 h 6975464"/>
              <a:gd name="connsiteX33" fmla="*/ 724817 w 42198532"/>
              <a:gd name="connsiteY33" fmla="*/ 5242799 h 6975464"/>
              <a:gd name="connsiteX34" fmla="*/ 487418 w 42198532"/>
              <a:gd name="connsiteY34" fmla="*/ 5426534 h 6975464"/>
              <a:gd name="connsiteX35" fmla="*/ 493727 w 42198532"/>
              <a:gd name="connsiteY35" fmla="*/ 5437574 h 6975464"/>
              <a:gd name="connsiteX36" fmla="*/ 733493 w 42198532"/>
              <a:gd name="connsiteY36" fmla="*/ 5252262 h 6975464"/>
              <a:gd name="connsiteX37" fmla="*/ 733493 w 42198532"/>
              <a:gd name="connsiteY37" fmla="*/ 5598440 h 6975464"/>
              <a:gd name="connsiteX38" fmla="*/ 633328 w 42198532"/>
              <a:gd name="connsiteY38" fmla="*/ 5675720 h 6975464"/>
              <a:gd name="connsiteX39" fmla="*/ 641215 w 42198532"/>
              <a:gd name="connsiteY39" fmla="*/ 5688337 h 6975464"/>
              <a:gd name="connsiteX40" fmla="*/ 737436 w 42198532"/>
              <a:gd name="connsiteY40" fmla="*/ 5613423 h 6975464"/>
              <a:gd name="connsiteX41" fmla="*/ 1102605 w 42198532"/>
              <a:gd name="connsiteY41" fmla="*/ 5890997 h 6975464"/>
              <a:gd name="connsiteX42" fmla="*/ 866783 w 42198532"/>
              <a:gd name="connsiteY42" fmla="*/ 6073943 h 6975464"/>
              <a:gd name="connsiteX43" fmla="*/ 873093 w 42198532"/>
              <a:gd name="connsiteY43" fmla="*/ 6085772 h 6975464"/>
              <a:gd name="connsiteX44" fmla="*/ 865994 w 42198532"/>
              <a:gd name="connsiteY44" fmla="*/ 6074732 h 6975464"/>
              <a:gd name="connsiteX45" fmla="*/ 738225 w 42198532"/>
              <a:gd name="connsiteY45" fmla="*/ 6174091 h 6975464"/>
              <a:gd name="connsiteX46" fmla="*/ 373056 w 42198532"/>
              <a:gd name="connsiteY46" fmla="*/ 5896517 h 6975464"/>
              <a:gd name="connsiteX47" fmla="*/ 640426 w 42198532"/>
              <a:gd name="connsiteY47" fmla="*/ 5689125 h 6975464"/>
              <a:gd name="connsiteX48" fmla="*/ 633328 w 42198532"/>
              <a:gd name="connsiteY48" fmla="*/ 5676508 h 6975464"/>
              <a:gd name="connsiteX49" fmla="*/ 371479 w 42198532"/>
              <a:gd name="connsiteY49" fmla="*/ 5879169 h 6975464"/>
              <a:gd name="connsiteX50" fmla="*/ 371479 w 42198532"/>
              <a:gd name="connsiteY50" fmla="*/ 5532990 h 6975464"/>
              <a:gd name="connsiteX51" fmla="*/ 493727 w 42198532"/>
              <a:gd name="connsiteY51" fmla="*/ 5438362 h 6975464"/>
              <a:gd name="connsiteX52" fmla="*/ 486629 w 42198532"/>
              <a:gd name="connsiteY52" fmla="*/ 5426534 h 6975464"/>
              <a:gd name="connsiteX53" fmla="*/ 365169 w 42198532"/>
              <a:gd name="connsiteY53" fmla="*/ 5521161 h 6975464"/>
              <a:gd name="connsiteX54" fmla="*/ 0 w 42198532"/>
              <a:gd name="connsiteY54" fmla="*/ 5243588 h 6975464"/>
              <a:gd name="connsiteX55" fmla="*/ 359648 w 42198532"/>
              <a:gd name="connsiteY55" fmla="*/ 4965225 h 6975464"/>
              <a:gd name="connsiteX56" fmla="*/ 1106548 w 42198532"/>
              <a:gd name="connsiteY56" fmla="*/ 4604852 h 6975464"/>
              <a:gd name="connsiteX57" fmla="*/ 1106548 w 42198532"/>
              <a:gd name="connsiteY57" fmla="*/ 4951031 h 6975464"/>
              <a:gd name="connsiteX58" fmla="*/ 1018214 w 42198532"/>
              <a:gd name="connsiteY58" fmla="*/ 5019636 h 6975464"/>
              <a:gd name="connsiteX59" fmla="*/ 1025312 w 42198532"/>
              <a:gd name="connsiteY59" fmla="*/ 5030676 h 6975464"/>
              <a:gd name="connsiteX60" fmla="*/ 1017425 w 42198532"/>
              <a:gd name="connsiteY60" fmla="*/ 5020424 h 6975464"/>
              <a:gd name="connsiteX61" fmla="*/ 744534 w 42198532"/>
              <a:gd name="connsiteY61" fmla="*/ 5231759 h 6975464"/>
              <a:gd name="connsiteX62" fmla="*/ 744534 w 42198532"/>
              <a:gd name="connsiteY62" fmla="*/ 4885580 h 6975464"/>
              <a:gd name="connsiteX63" fmla="*/ 856530 w 42198532"/>
              <a:gd name="connsiteY63" fmla="*/ 4798050 h 6975464"/>
              <a:gd name="connsiteX64" fmla="*/ 849432 w 42198532"/>
              <a:gd name="connsiteY64" fmla="*/ 4787799 h 6975464"/>
              <a:gd name="connsiteX65" fmla="*/ 857319 w 42198532"/>
              <a:gd name="connsiteY65" fmla="*/ 4798050 h 6975464"/>
              <a:gd name="connsiteX66" fmla="*/ 1106548 w 42198532"/>
              <a:gd name="connsiteY66" fmla="*/ 4604852 h 6975464"/>
              <a:gd name="connsiteX67" fmla="*/ 737436 w 42198532"/>
              <a:gd name="connsiteY67" fmla="*/ 4313873 h 6975464"/>
              <a:gd name="connsiteX68" fmla="*/ 1102605 w 42198532"/>
              <a:gd name="connsiteY68" fmla="*/ 4591447 h 6975464"/>
              <a:gd name="connsiteX69" fmla="*/ 849432 w 42198532"/>
              <a:gd name="connsiteY69" fmla="*/ 4787799 h 6975464"/>
              <a:gd name="connsiteX70" fmla="*/ 738225 w 42198532"/>
              <a:gd name="connsiteY70" fmla="*/ 4873752 h 6975464"/>
              <a:gd name="connsiteX71" fmla="*/ 373056 w 42198532"/>
              <a:gd name="connsiteY71" fmla="*/ 4596178 h 6975464"/>
              <a:gd name="connsiteX72" fmla="*/ 737436 w 42198532"/>
              <a:gd name="connsiteY72" fmla="*/ 4313873 h 6975464"/>
              <a:gd name="connsiteX73" fmla="*/ 1115224 w 42198532"/>
              <a:gd name="connsiteY73" fmla="*/ 3661732 h 6975464"/>
              <a:gd name="connsiteX74" fmla="*/ 1125477 w 42198532"/>
              <a:gd name="connsiteY74" fmla="*/ 3669618 h 6975464"/>
              <a:gd name="connsiteX75" fmla="*/ 1480393 w 42198532"/>
              <a:gd name="connsiteY75" fmla="*/ 3939306 h 6975464"/>
              <a:gd name="connsiteX76" fmla="*/ 1116013 w 42198532"/>
              <a:gd name="connsiteY76" fmla="*/ 4222399 h 6975464"/>
              <a:gd name="connsiteX77" fmla="*/ 750844 w 42198532"/>
              <a:gd name="connsiteY77" fmla="*/ 3944037 h 6975464"/>
              <a:gd name="connsiteX78" fmla="*/ 1115224 w 42198532"/>
              <a:gd name="connsiteY78" fmla="*/ 3661732 h 6975464"/>
              <a:gd name="connsiteX79" fmla="*/ 1480393 w 42198532"/>
              <a:gd name="connsiteY79" fmla="*/ 2656315 h 6975464"/>
              <a:gd name="connsiteX80" fmla="*/ 1480393 w 42198532"/>
              <a:gd name="connsiteY80" fmla="*/ 3002494 h 6975464"/>
              <a:gd name="connsiteX81" fmla="*/ 1386537 w 42198532"/>
              <a:gd name="connsiteY81" fmla="*/ 3075042 h 6975464"/>
              <a:gd name="connsiteX82" fmla="*/ 1392847 w 42198532"/>
              <a:gd name="connsiteY82" fmla="*/ 3086870 h 6975464"/>
              <a:gd name="connsiteX83" fmla="*/ 1385748 w 42198532"/>
              <a:gd name="connsiteY83" fmla="*/ 3075830 h 6975464"/>
              <a:gd name="connsiteX84" fmla="*/ 1118379 w 42198532"/>
              <a:gd name="connsiteY84" fmla="*/ 3283222 h 6975464"/>
              <a:gd name="connsiteX85" fmla="*/ 1118379 w 42198532"/>
              <a:gd name="connsiteY85" fmla="*/ 2937043 h 6975464"/>
              <a:gd name="connsiteX86" fmla="*/ 1246148 w 42198532"/>
              <a:gd name="connsiteY86" fmla="*/ 2837685 h 6975464"/>
              <a:gd name="connsiteX87" fmla="*/ 1239839 w 42198532"/>
              <a:gd name="connsiteY87" fmla="*/ 2825856 h 6975464"/>
              <a:gd name="connsiteX88" fmla="*/ 1246937 w 42198532"/>
              <a:gd name="connsiteY88" fmla="*/ 2836896 h 6975464"/>
              <a:gd name="connsiteX89" fmla="*/ 1480393 w 42198532"/>
              <a:gd name="connsiteY89" fmla="*/ 2656315 h 6975464"/>
              <a:gd name="connsiteX90" fmla="*/ 732704 w 42198532"/>
              <a:gd name="connsiteY90" fmla="*/ 1716349 h 6975464"/>
              <a:gd name="connsiteX91" fmla="*/ 1097873 w 42198532"/>
              <a:gd name="connsiteY91" fmla="*/ 1993923 h 6975464"/>
              <a:gd name="connsiteX92" fmla="*/ 860473 w 42198532"/>
              <a:gd name="connsiteY92" fmla="*/ 2177658 h 6975464"/>
              <a:gd name="connsiteX93" fmla="*/ 867572 w 42198532"/>
              <a:gd name="connsiteY93" fmla="*/ 2189486 h 6975464"/>
              <a:gd name="connsiteX94" fmla="*/ 1106548 w 42198532"/>
              <a:gd name="connsiteY94" fmla="*/ 2003386 h 6975464"/>
              <a:gd name="connsiteX95" fmla="*/ 1106548 w 42198532"/>
              <a:gd name="connsiteY95" fmla="*/ 2350353 h 6975464"/>
              <a:gd name="connsiteX96" fmla="*/ 1007172 w 42198532"/>
              <a:gd name="connsiteY96" fmla="*/ 2427632 h 6975464"/>
              <a:gd name="connsiteX97" fmla="*/ 1014270 w 42198532"/>
              <a:gd name="connsiteY97" fmla="*/ 2440249 h 6975464"/>
              <a:gd name="connsiteX98" fmla="*/ 1110492 w 42198532"/>
              <a:gd name="connsiteY98" fmla="*/ 2365336 h 6975464"/>
              <a:gd name="connsiteX99" fmla="*/ 1475660 w 42198532"/>
              <a:gd name="connsiteY99" fmla="*/ 2642910 h 6975464"/>
              <a:gd name="connsiteX100" fmla="*/ 1239839 w 42198532"/>
              <a:gd name="connsiteY100" fmla="*/ 2825856 h 6975464"/>
              <a:gd name="connsiteX101" fmla="*/ 1112069 w 42198532"/>
              <a:gd name="connsiteY101" fmla="*/ 2925215 h 6975464"/>
              <a:gd name="connsiteX102" fmla="*/ 746900 w 42198532"/>
              <a:gd name="connsiteY102" fmla="*/ 2647641 h 6975464"/>
              <a:gd name="connsiteX103" fmla="*/ 1013481 w 42198532"/>
              <a:gd name="connsiteY103" fmla="*/ 2440249 h 6975464"/>
              <a:gd name="connsiteX104" fmla="*/ 1006383 w 42198532"/>
              <a:gd name="connsiteY104" fmla="*/ 2427632 h 6975464"/>
              <a:gd name="connsiteX105" fmla="*/ 744534 w 42198532"/>
              <a:gd name="connsiteY105" fmla="*/ 2631081 h 6975464"/>
              <a:gd name="connsiteX106" fmla="*/ 744534 w 42198532"/>
              <a:gd name="connsiteY106" fmla="*/ 2284114 h 6975464"/>
              <a:gd name="connsiteX107" fmla="*/ 866783 w 42198532"/>
              <a:gd name="connsiteY107" fmla="*/ 2189486 h 6975464"/>
              <a:gd name="connsiteX108" fmla="*/ 860473 w 42198532"/>
              <a:gd name="connsiteY108" fmla="*/ 2178447 h 6975464"/>
              <a:gd name="connsiteX109" fmla="*/ 738225 w 42198532"/>
              <a:gd name="connsiteY109" fmla="*/ 2273074 h 6975464"/>
              <a:gd name="connsiteX110" fmla="*/ 373056 w 42198532"/>
              <a:gd name="connsiteY110" fmla="*/ 1995500 h 6975464"/>
              <a:gd name="connsiteX111" fmla="*/ 732704 w 42198532"/>
              <a:gd name="connsiteY111" fmla="*/ 1716349 h 6975464"/>
              <a:gd name="connsiteX112" fmla="*/ 1480393 w 42198532"/>
              <a:gd name="connsiteY112" fmla="*/ 1355976 h 6975464"/>
              <a:gd name="connsiteX113" fmla="*/ 1480393 w 42198532"/>
              <a:gd name="connsiteY113" fmla="*/ 1702944 h 6975464"/>
              <a:gd name="connsiteX114" fmla="*/ 1391269 w 42198532"/>
              <a:gd name="connsiteY114" fmla="*/ 1771549 h 6975464"/>
              <a:gd name="connsiteX115" fmla="*/ 1399156 w 42198532"/>
              <a:gd name="connsiteY115" fmla="*/ 1781800 h 6975464"/>
              <a:gd name="connsiteX116" fmla="*/ 1483547 w 42198532"/>
              <a:gd name="connsiteY116" fmla="*/ 1716349 h 6975464"/>
              <a:gd name="connsiteX117" fmla="*/ 1848716 w 42198532"/>
              <a:gd name="connsiteY117" fmla="*/ 1993923 h 6975464"/>
              <a:gd name="connsiteX118" fmla="*/ 1658639 w 42198532"/>
              <a:gd name="connsiteY118" fmla="*/ 2141384 h 6975464"/>
              <a:gd name="connsiteX119" fmla="*/ 1489068 w 42198532"/>
              <a:gd name="connsiteY119" fmla="*/ 2273074 h 6975464"/>
              <a:gd name="connsiteX120" fmla="*/ 1123900 w 42198532"/>
              <a:gd name="connsiteY120" fmla="*/ 1995500 h 6975464"/>
              <a:gd name="connsiteX121" fmla="*/ 1398368 w 42198532"/>
              <a:gd name="connsiteY121" fmla="*/ 1782588 h 6975464"/>
              <a:gd name="connsiteX122" fmla="*/ 1390481 w 42198532"/>
              <a:gd name="connsiteY122" fmla="*/ 1771549 h 6975464"/>
              <a:gd name="connsiteX123" fmla="*/ 1118379 w 42198532"/>
              <a:gd name="connsiteY123" fmla="*/ 1982883 h 6975464"/>
              <a:gd name="connsiteX124" fmla="*/ 1118379 w 42198532"/>
              <a:gd name="connsiteY124" fmla="*/ 1636704 h 6975464"/>
              <a:gd name="connsiteX125" fmla="*/ 1230374 w 42198532"/>
              <a:gd name="connsiteY125" fmla="*/ 1549963 h 6975464"/>
              <a:gd name="connsiteX126" fmla="*/ 1480393 w 42198532"/>
              <a:gd name="connsiteY126" fmla="*/ 1355976 h 6975464"/>
              <a:gd name="connsiteX127" fmla="*/ 1110492 w 42198532"/>
              <a:gd name="connsiteY127" fmla="*/ 1064997 h 6975464"/>
              <a:gd name="connsiteX128" fmla="*/ 1475660 w 42198532"/>
              <a:gd name="connsiteY128" fmla="*/ 1342571 h 6975464"/>
              <a:gd name="connsiteX129" fmla="*/ 1223276 w 42198532"/>
              <a:gd name="connsiteY129" fmla="*/ 1538923 h 6975464"/>
              <a:gd name="connsiteX130" fmla="*/ 1230374 w 42198532"/>
              <a:gd name="connsiteY130" fmla="*/ 1549963 h 6975464"/>
              <a:gd name="connsiteX131" fmla="*/ 1222487 w 42198532"/>
              <a:gd name="connsiteY131" fmla="*/ 1539711 h 6975464"/>
              <a:gd name="connsiteX132" fmla="*/ 1112069 w 42198532"/>
              <a:gd name="connsiteY132" fmla="*/ 1625665 h 6975464"/>
              <a:gd name="connsiteX133" fmla="*/ 746900 w 42198532"/>
              <a:gd name="connsiteY133" fmla="*/ 1348091 h 6975464"/>
              <a:gd name="connsiteX134" fmla="*/ 1110492 w 42198532"/>
              <a:gd name="connsiteY134" fmla="*/ 1064997 h 6975464"/>
              <a:gd name="connsiteX135" fmla="*/ 1488280 w 42198532"/>
              <a:gd name="connsiteY135" fmla="*/ 413645 h 6975464"/>
              <a:gd name="connsiteX136" fmla="*/ 1498533 w 42198532"/>
              <a:gd name="connsiteY136" fmla="*/ 421530 h 6975464"/>
              <a:gd name="connsiteX137" fmla="*/ 1853448 w 42198532"/>
              <a:gd name="connsiteY137" fmla="*/ 691218 h 6975464"/>
              <a:gd name="connsiteX138" fmla="*/ 1489068 w 42198532"/>
              <a:gd name="connsiteY138" fmla="*/ 973524 h 6975464"/>
              <a:gd name="connsiteX139" fmla="*/ 1123900 w 42198532"/>
              <a:gd name="connsiteY139" fmla="*/ 695950 h 6975464"/>
              <a:gd name="connsiteX140" fmla="*/ 1488280 w 42198532"/>
              <a:gd name="connsiteY140" fmla="*/ 413645 h 6975464"/>
              <a:gd name="connsiteX141" fmla="*/ 1493012 w 42198532"/>
              <a:gd name="connsiteY141" fmla="*/ 117464 h 6975464"/>
              <a:gd name="connsiteX142" fmla="*/ 42118086 w 42198532"/>
              <a:gd name="connsiteY142" fmla="*/ 0 h 6975464"/>
              <a:gd name="connsiteX143" fmla="*/ 42198532 w 42198532"/>
              <a:gd name="connsiteY143" fmla="*/ 6799268 h 6975464"/>
              <a:gd name="connsiteX144" fmla="*/ 843615 w 42198532"/>
              <a:gd name="connsiteY144" fmla="*/ 6975464 h 6975464"/>
              <a:gd name="connsiteX145" fmla="*/ 810785 w 42198532"/>
              <a:gd name="connsiteY145" fmla="*/ 6950504 h 6975464"/>
              <a:gd name="connsiteX146" fmla="*/ 746900 w 42198532"/>
              <a:gd name="connsiteY146" fmla="*/ 6901934 h 6975464"/>
              <a:gd name="connsiteX147" fmla="*/ 746900 w 42198532"/>
              <a:gd name="connsiteY147" fmla="*/ 6547081 h 6975464"/>
              <a:gd name="connsiteX148" fmla="*/ 1019002 w 42198532"/>
              <a:gd name="connsiteY148" fmla="*/ 6335746 h 6975464"/>
              <a:gd name="connsiteX149" fmla="*/ 1012693 w 42198532"/>
              <a:gd name="connsiteY149" fmla="*/ 6323918 h 6975464"/>
              <a:gd name="connsiteX150" fmla="*/ 1019791 w 42198532"/>
              <a:gd name="connsiteY150" fmla="*/ 6334957 h 6975464"/>
              <a:gd name="connsiteX151" fmla="*/ 1110492 w 42198532"/>
              <a:gd name="connsiteY151" fmla="*/ 6264775 h 6975464"/>
              <a:gd name="connsiteX152" fmla="*/ 1489068 w 42198532"/>
              <a:gd name="connsiteY152" fmla="*/ 6553389 h 6975464"/>
              <a:gd name="connsiteX153" fmla="*/ 1870800 w 42198532"/>
              <a:gd name="connsiteY153" fmla="*/ 6257678 h 6975464"/>
              <a:gd name="connsiteX154" fmla="*/ 1870800 w 42198532"/>
              <a:gd name="connsiteY154" fmla="*/ 6139394 h 6975464"/>
              <a:gd name="connsiteX155" fmla="*/ 1857392 w 42198532"/>
              <a:gd name="connsiteY155" fmla="*/ 6144914 h 6975464"/>
              <a:gd name="connsiteX156" fmla="*/ 1857392 w 42198532"/>
              <a:gd name="connsiteY156" fmla="*/ 6251370 h 6975464"/>
              <a:gd name="connsiteX157" fmla="*/ 1495378 w 42198532"/>
              <a:gd name="connsiteY157" fmla="*/ 6531309 h 6975464"/>
              <a:gd name="connsiteX158" fmla="*/ 1495378 w 42198532"/>
              <a:gd name="connsiteY158" fmla="*/ 6185131 h 6975464"/>
              <a:gd name="connsiteX159" fmla="*/ 1857392 w 42198532"/>
              <a:gd name="connsiteY159" fmla="*/ 5904403 h 6975464"/>
              <a:gd name="connsiteX160" fmla="*/ 1857392 w 42198532"/>
              <a:gd name="connsiteY160" fmla="*/ 6144125 h 6975464"/>
              <a:gd name="connsiteX161" fmla="*/ 1870800 w 42198532"/>
              <a:gd name="connsiteY161" fmla="*/ 6138605 h 6975464"/>
              <a:gd name="connsiteX162" fmla="*/ 1870800 w 42198532"/>
              <a:gd name="connsiteY162" fmla="*/ 5887843 h 6975464"/>
              <a:gd name="connsiteX163" fmla="*/ 1739875 w 42198532"/>
              <a:gd name="connsiteY163" fmla="*/ 5788484 h 6975464"/>
              <a:gd name="connsiteX164" fmla="*/ 1497744 w 42198532"/>
              <a:gd name="connsiteY164" fmla="*/ 5604749 h 6975464"/>
              <a:gd name="connsiteX165" fmla="*/ 1497744 w 42198532"/>
              <a:gd name="connsiteY165" fmla="*/ 5424957 h 6975464"/>
              <a:gd name="connsiteX166" fmla="*/ 1484336 w 42198532"/>
              <a:gd name="connsiteY166" fmla="*/ 5427322 h 6975464"/>
              <a:gd name="connsiteX167" fmla="*/ 1484336 w 42198532"/>
              <a:gd name="connsiteY167" fmla="*/ 5598440 h 6975464"/>
              <a:gd name="connsiteX168" fmla="*/ 1122322 w 42198532"/>
              <a:gd name="connsiteY168" fmla="*/ 5879169 h 6975464"/>
              <a:gd name="connsiteX169" fmla="*/ 1122322 w 42198532"/>
              <a:gd name="connsiteY169" fmla="*/ 5532990 h 6975464"/>
              <a:gd name="connsiteX170" fmla="*/ 1292682 w 42198532"/>
              <a:gd name="connsiteY170" fmla="*/ 5400511 h 6975464"/>
              <a:gd name="connsiteX171" fmla="*/ 1285583 w 42198532"/>
              <a:gd name="connsiteY171" fmla="*/ 5390260 h 6975464"/>
              <a:gd name="connsiteX172" fmla="*/ 1116013 w 42198532"/>
              <a:gd name="connsiteY172" fmla="*/ 5521161 h 6975464"/>
              <a:gd name="connsiteX173" fmla="*/ 750844 w 42198532"/>
              <a:gd name="connsiteY173" fmla="*/ 5243588 h 6975464"/>
              <a:gd name="connsiteX174" fmla="*/ 1025312 w 42198532"/>
              <a:gd name="connsiteY174" fmla="*/ 5030676 h 6975464"/>
              <a:gd name="connsiteX175" fmla="*/ 1110492 w 42198532"/>
              <a:gd name="connsiteY175" fmla="*/ 4965225 h 6975464"/>
              <a:gd name="connsiteX176" fmla="*/ 1475660 w 42198532"/>
              <a:gd name="connsiteY176" fmla="*/ 5242799 h 6975464"/>
              <a:gd name="connsiteX177" fmla="*/ 1285583 w 42198532"/>
              <a:gd name="connsiteY177" fmla="*/ 5389472 h 6975464"/>
              <a:gd name="connsiteX178" fmla="*/ 1293470 w 42198532"/>
              <a:gd name="connsiteY178" fmla="*/ 5400511 h 6975464"/>
              <a:gd name="connsiteX179" fmla="*/ 1484336 w 42198532"/>
              <a:gd name="connsiteY179" fmla="*/ 5252262 h 6975464"/>
              <a:gd name="connsiteX180" fmla="*/ 1484336 w 42198532"/>
              <a:gd name="connsiteY180" fmla="*/ 5426534 h 6975464"/>
              <a:gd name="connsiteX181" fmla="*/ 1497744 w 42198532"/>
              <a:gd name="connsiteY181" fmla="*/ 5424168 h 6975464"/>
              <a:gd name="connsiteX182" fmla="*/ 1497744 w 42198532"/>
              <a:gd name="connsiteY182" fmla="*/ 5246742 h 6975464"/>
              <a:gd name="connsiteX183" fmla="*/ 1513518 w 42198532"/>
              <a:gd name="connsiteY183" fmla="*/ 5234125 h 6975464"/>
              <a:gd name="connsiteX184" fmla="*/ 1513518 w 42198532"/>
              <a:gd name="connsiteY184" fmla="*/ 5217565 h 6975464"/>
              <a:gd name="connsiteX185" fmla="*/ 1495378 w 42198532"/>
              <a:gd name="connsiteY185" fmla="*/ 5231759 h 6975464"/>
              <a:gd name="connsiteX186" fmla="*/ 1495378 w 42198532"/>
              <a:gd name="connsiteY186" fmla="*/ 4885580 h 6975464"/>
              <a:gd name="connsiteX187" fmla="*/ 1513518 w 42198532"/>
              <a:gd name="connsiteY187" fmla="*/ 4871386 h 6975464"/>
              <a:gd name="connsiteX188" fmla="*/ 1513518 w 42198532"/>
              <a:gd name="connsiteY188" fmla="*/ 4854826 h 6975464"/>
              <a:gd name="connsiteX189" fmla="*/ 1489068 w 42198532"/>
              <a:gd name="connsiteY189" fmla="*/ 4873752 h 6975464"/>
              <a:gd name="connsiteX190" fmla="*/ 1123900 w 42198532"/>
              <a:gd name="connsiteY190" fmla="*/ 4596178 h 6975464"/>
              <a:gd name="connsiteX191" fmla="*/ 1488280 w 42198532"/>
              <a:gd name="connsiteY191" fmla="*/ 4313873 h 6975464"/>
              <a:gd name="connsiteX192" fmla="*/ 1853448 w 42198532"/>
              <a:gd name="connsiteY192" fmla="*/ 4591447 h 6975464"/>
              <a:gd name="connsiteX193" fmla="*/ 1514307 w 42198532"/>
              <a:gd name="connsiteY193" fmla="*/ 4854826 h 6975464"/>
              <a:gd name="connsiteX194" fmla="*/ 1514307 w 42198532"/>
              <a:gd name="connsiteY194" fmla="*/ 4870598 h 6975464"/>
              <a:gd name="connsiteX195" fmla="*/ 1857392 w 42198532"/>
              <a:gd name="connsiteY195" fmla="*/ 4604852 h 6975464"/>
              <a:gd name="connsiteX196" fmla="*/ 1857392 w 42198532"/>
              <a:gd name="connsiteY196" fmla="*/ 4951031 h 6975464"/>
              <a:gd name="connsiteX197" fmla="*/ 1514307 w 42198532"/>
              <a:gd name="connsiteY197" fmla="*/ 5217565 h 6975464"/>
              <a:gd name="connsiteX198" fmla="*/ 1514307 w 42198532"/>
              <a:gd name="connsiteY198" fmla="*/ 5234125 h 6975464"/>
              <a:gd name="connsiteX199" fmla="*/ 1870800 w 42198532"/>
              <a:gd name="connsiteY199" fmla="*/ 4957339 h 6975464"/>
              <a:gd name="connsiteX200" fmla="*/ 1870800 w 42198532"/>
              <a:gd name="connsiteY200" fmla="*/ 4588292 h 6975464"/>
              <a:gd name="connsiteX201" fmla="*/ 1497744 w 42198532"/>
              <a:gd name="connsiteY201" fmla="*/ 4304410 h 6975464"/>
              <a:gd name="connsiteX202" fmla="*/ 1497744 w 42198532"/>
              <a:gd name="connsiteY202" fmla="*/ 3956654 h 6975464"/>
              <a:gd name="connsiteX203" fmla="*/ 1484336 w 42198532"/>
              <a:gd name="connsiteY203" fmla="*/ 3966905 h 6975464"/>
              <a:gd name="connsiteX204" fmla="*/ 1484336 w 42198532"/>
              <a:gd name="connsiteY204" fmla="*/ 4299679 h 6975464"/>
              <a:gd name="connsiteX205" fmla="*/ 1122322 w 42198532"/>
              <a:gd name="connsiteY205" fmla="*/ 4579618 h 6975464"/>
              <a:gd name="connsiteX206" fmla="*/ 1122322 w 42198532"/>
              <a:gd name="connsiteY206" fmla="*/ 4233439 h 6975464"/>
              <a:gd name="connsiteX207" fmla="*/ 1484336 w 42198532"/>
              <a:gd name="connsiteY207" fmla="*/ 3952712 h 6975464"/>
              <a:gd name="connsiteX208" fmla="*/ 1484336 w 42198532"/>
              <a:gd name="connsiteY208" fmla="*/ 3966117 h 6975464"/>
              <a:gd name="connsiteX209" fmla="*/ 1497744 w 42198532"/>
              <a:gd name="connsiteY209" fmla="*/ 3955866 h 6975464"/>
              <a:gd name="connsiteX210" fmla="*/ 1497744 w 42198532"/>
              <a:gd name="connsiteY210" fmla="*/ 3936152 h 6975464"/>
              <a:gd name="connsiteX211" fmla="*/ 1136519 w 42198532"/>
              <a:gd name="connsiteY211" fmla="*/ 3661732 h 6975464"/>
              <a:gd name="connsiteX212" fmla="*/ 1125477 w 42198532"/>
              <a:gd name="connsiteY212" fmla="*/ 3669618 h 6975464"/>
              <a:gd name="connsiteX213" fmla="*/ 1135730 w 42198532"/>
              <a:gd name="connsiteY213" fmla="*/ 3660943 h 6975464"/>
              <a:gd name="connsiteX214" fmla="*/ 1119956 w 42198532"/>
              <a:gd name="connsiteY214" fmla="*/ 3649115 h 6975464"/>
              <a:gd name="connsiteX215" fmla="*/ 1119956 w 42198532"/>
              <a:gd name="connsiteY215" fmla="*/ 3637286 h 6975464"/>
              <a:gd name="connsiteX216" fmla="*/ 1106548 w 42198532"/>
              <a:gd name="connsiteY216" fmla="*/ 3637286 h 6975464"/>
              <a:gd name="connsiteX217" fmla="*/ 1106548 w 42198532"/>
              <a:gd name="connsiteY217" fmla="*/ 3649903 h 6975464"/>
              <a:gd name="connsiteX218" fmla="*/ 744534 w 42198532"/>
              <a:gd name="connsiteY218" fmla="*/ 3929843 h 6975464"/>
              <a:gd name="connsiteX219" fmla="*/ 744534 w 42198532"/>
              <a:gd name="connsiteY219" fmla="*/ 3612841 h 6975464"/>
              <a:gd name="connsiteX220" fmla="*/ 744534 w 42198532"/>
              <a:gd name="connsiteY220" fmla="*/ 3584453 h 6975464"/>
              <a:gd name="connsiteX221" fmla="*/ 1106548 w 42198532"/>
              <a:gd name="connsiteY221" fmla="*/ 3303725 h 6975464"/>
              <a:gd name="connsiteX222" fmla="*/ 1106548 w 42198532"/>
              <a:gd name="connsiteY222" fmla="*/ 3617573 h 6975464"/>
              <a:gd name="connsiteX223" fmla="*/ 1106548 w 42198532"/>
              <a:gd name="connsiteY223" fmla="*/ 3636498 h 6975464"/>
              <a:gd name="connsiteX224" fmla="*/ 1119956 w 42198532"/>
              <a:gd name="connsiteY224" fmla="*/ 3636498 h 6975464"/>
              <a:gd name="connsiteX225" fmla="*/ 1119956 w 42198532"/>
              <a:gd name="connsiteY225" fmla="*/ 3298205 h 6975464"/>
              <a:gd name="connsiteX226" fmla="*/ 1392847 w 42198532"/>
              <a:gd name="connsiteY226" fmla="*/ 3086870 h 6975464"/>
              <a:gd name="connsiteX227" fmla="*/ 1483547 w 42198532"/>
              <a:gd name="connsiteY227" fmla="*/ 3016688 h 6975464"/>
              <a:gd name="connsiteX228" fmla="*/ 1862913 w 42198532"/>
              <a:gd name="connsiteY228" fmla="*/ 3304513 h 6975464"/>
              <a:gd name="connsiteX229" fmla="*/ 2243855 w 42198532"/>
              <a:gd name="connsiteY229" fmla="*/ 3008803 h 6975464"/>
              <a:gd name="connsiteX230" fmla="*/ 2243855 w 42198532"/>
              <a:gd name="connsiteY230" fmla="*/ 2891307 h 6975464"/>
              <a:gd name="connsiteX231" fmla="*/ 2231236 w 42198532"/>
              <a:gd name="connsiteY231" fmla="*/ 2896827 h 6975464"/>
              <a:gd name="connsiteX232" fmla="*/ 2231236 w 42198532"/>
              <a:gd name="connsiteY232" fmla="*/ 3002494 h 6975464"/>
              <a:gd name="connsiteX233" fmla="*/ 1869222 w 42198532"/>
              <a:gd name="connsiteY233" fmla="*/ 3283222 h 6975464"/>
              <a:gd name="connsiteX234" fmla="*/ 1869222 w 42198532"/>
              <a:gd name="connsiteY234" fmla="*/ 2937043 h 6975464"/>
              <a:gd name="connsiteX235" fmla="*/ 2231236 w 42198532"/>
              <a:gd name="connsiteY235" fmla="*/ 2656315 h 6975464"/>
              <a:gd name="connsiteX236" fmla="*/ 2231236 w 42198532"/>
              <a:gd name="connsiteY236" fmla="*/ 2896038 h 6975464"/>
              <a:gd name="connsiteX237" fmla="*/ 2243855 w 42198532"/>
              <a:gd name="connsiteY237" fmla="*/ 2890518 h 6975464"/>
              <a:gd name="connsiteX238" fmla="*/ 2243855 w 42198532"/>
              <a:gd name="connsiteY238" fmla="*/ 2639755 h 6975464"/>
              <a:gd name="connsiteX239" fmla="*/ 2113720 w 42198532"/>
              <a:gd name="connsiteY239" fmla="*/ 2540397 h 6975464"/>
              <a:gd name="connsiteX240" fmla="*/ 2100312 w 42198532"/>
              <a:gd name="connsiteY240" fmla="*/ 2546705 h 6975464"/>
              <a:gd name="connsiteX241" fmla="*/ 2226503 w 42198532"/>
              <a:gd name="connsiteY241" fmla="*/ 2642910 h 6975464"/>
              <a:gd name="connsiteX242" fmla="*/ 1862124 w 42198532"/>
              <a:gd name="connsiteY242" fmla="*/ 2925215 h 6975464"/>
              <a:gd name="connsiteX243" fmla="*/ 1496955 w 42198532"/>
              <a:gd name="connsiteY243" fmla="*/ 2647641 h 6975464"/>
              <a:gd name="connsiteX244" fmla="*/ 1861335 w 42198532"/>
              <a:gd name="connsiteY244" fmla="*/ 2365336 h 6975464"/>
              <a:gd name="connsiteX245" fmla="*/ 2099523 w 42198532"/>
              <a:gd name="connsiteY245" fmla="*/ 2545916 h 6975464"/>
              <a:gd name="connsiteX246" fmla="*/ 2112931 w 42198532"/>
              <a:gd name="connsiteY246" fmla="*/ 2539608 h 6975464"/>
              <a:gd name="connsiteX247" fmla="*/ 1870800 w 42198532"/>
              <a:gd name="connsiteY247" fmla="*/ 2355873 h 6975464"/>
              <a:gd name="connsiteX248" fmla="*/ 1870800 w 42198532"/>
              <a:gd name="connsiteY248" fmla="*/ 2176869 h 6975464"/>
              <a:gd name="connsiteX249" fmla="*/ 1857392 w 42198532"/>
              <a:gd name="connsiteY249" fmla="*/ 2178447 h 6975464"/>
              <a:gd name="connsiteX250" fmla="*/ 1857392 w 42198532"/>
              <a:gd name="connsiteY250" fmla="*/ 2350353 h 6975464"/>
              <a:gd name="connsiteX251" fmla="*/ 1496167 w 42198532"/>
              <a:gd name="connsiteY251" fmla="*/ 2631081 h 6975464"/>
              <a:gd name="connsiteX252" fmla="*/ 1496167 w 42198532"/>
              <a:gd name="connsiteY252" fmla="*/ 2284114 h 6975464"/>
              <a:gd name="connsiteX253" fmla="*/ 1666526 w 42198532"/>
              <a:gd name="connsiteY253" fmla="*/ 2152424 h 6975464"/>
              <a:gd name="connsiteX254" fmla="*/ 1658639 w 42198532"/>
              <a:gd name="connsiteY254" fmla="*/ 2141384 h 6975464"/>
              <a:gd name="connsiteX255" fmla="*/ 1666526 w 42198532"/>
              <a:gd name="connsiteY255" fmla="*/ 2151636 h 6975464"/>
              <a:gd name="connsiteX256" fmla="*/ 1857392 w 42198532"/>
              <a:gd name="connsiteY256" fmla="*/ 2003386 h 6975464"/>
              <a:gd name="connsiteX257" fmla="*/ 1857392 w 42198532"/>
              <a:gd name="connsiteY257" fmla="*/ 2177658 h 6975464"/>
              <a:gd name="connsiteX258" fmla="*/ 1870800 w 42198532"/>
              <a:gd name="connsiteY258" fmla="*/ 2176081 h 6975464"/>
              <a:gd name="connsiteX259" fmla="*/ 1870800 w 42198532"/>
              <a:gd name="connsiteY259" fmla="*/ 1998654 h 6975464"/>
              <a:gd name="connsiteX260" fmla="*/ 1886574 w 42198532"/>
              <a:gd name="connsiteY260" fmla="*/ 1986037 h 6975464"/>
              <a:gd name="connsiteX261" fmla="*/ 1886574 w 42198532"/>
              <a:gd name="connsiteY261" fmla="*/ 1969478 h 6975464"/>
              <a:gd name="connsiteX262" fmla="*/ 1869222 w 42198532"/>
              <a:gd name="connsiteY262" fmla="*/ 1982883 h 6975464"/>
              <a:gd name="connsiteX263" fmla="*/ 1869222 w 42198532"/>
              <a:gd name="connsiteY263" fmla="*/ 1636704 h 6975464"/>
              <a:gd name="connsiteX264" fmla="*/ 1886574 w 42198532"/>
              <a:gd name="connsiteY264" fmla="*/ 1623299 h 6975464"/>
              <a:gd name="connsiteX265" fmla="*/ 1886574 w 42198532"/>
              <a:gd name="connsiteY265" fmla="*/ 1606739 h 6975464"/>
              <a:gd name="connsiteX266" fmla="*/ 1862124 w 42198532"/>
              <a:gd name="connsiteY266" fmla="*/ 1625665 h 6975464"/>
              <a:gd name="connsiteX267" fmla="*/ 1496955 w 42198532"/>
              <a:gd name="connsiteY267" fmla="*/ 1348091 h 6975464"/>
              <a:gd name="connsiteX268" fmla="*/ 1861335 w 42198532"/>
              <a:gd name="connsiteY268" fmla="*/ 1064997 h 6975464"/>
              <a:gd name="connsiteX269" fmla="*/ 2226503 w 42198532"/>
              <a:gd name="connsiteY269" fmla="*/ 1342571 h 6975464"/>
              <a:gd name="connsiteX270" fmla="*/ 1887362 w 42198532"/>
              <a:gd name="connsiteY270" fmla="*/ 1605951 h 6975464"/>
              <a:gd name="connsiteX271" fmla="*/ 1887362 w 42198532"/>
              <a:gd name="connsiteY271" fmla="*/ 1622510 h 6975464"/>
              <a:gd name="connsiteX272" fmla="*/ 2231236 w 42198532"/>
              <a:gd name="connsiteY272" fmla="*/ 1355976 h 6975464"/>
              <a:gd name="connsiteX273" fmla="*/ 2231236 w 42198532"/>
              <a:gd name="connsiteY273" fmla="*/ 1702944 h 6975464"/>
              <a:gd name="connsiteX274" fmla="*/ 1887362 w 42198532"/>
              <a:gd name="connsiteY274" fmla="*/ 1968689 h 6975464"/>
              <a:gd name="connsiteX275" fmla="*/ 1887362 w 42198532"/>
              <a:gd name="connsiteY275" fmla="*/ 1985249 h 6975464"/>
              <a:gd name="connsiteX276" fmla="*/ 2243855 w 42198532"/>
              <a:gd name="connsiteY276" fmla="*/ 1709252 h 6975464"/>
              <a:gd name="connsiteX277" fmla="*/ 2243855 w 42198532"/>
              <a:gd name="connsiteY277" fmla="*/ 1339416 h 6975464"/>
              <a:gd name="connsiteX278" fmla="*/ 1870800 w 42198532"/>
              <a:gd name="connsiteY278" fmla="*/ 1056323 h 6975464"/>
              <a:gd name="connsiteX279" fmla="*/ 1870800 w 42198532"/>
              <a:gd name="connsiteY279" fmla="*/ 707778 h 6975464"/>
              <a:gd name="connsiteX280" fmla="*/ 1857392 w 42198532"/>
              <a:gd name="connsiteY280" fmla="*/ 718030 h 6975464"/>
              <a:gd name="connsiteX281" fmla="*/ 1857392 w 42198532"/>
              <a:gd name="connsiteY281" fmla="*/ 1050803 h 6975464"/>
              <a:gd name="connsiteX282" fmla="*/ 1496167 w 42198532"/>
              <a:gd name="connsiteY282" fmla="*/ 1331531 h 6975464"/>
              <a:gd name="connsiteX283" fmla="*/ 1496167 w 42198532"/>
              <a:gd name="connsiteY283" fmla="*/ 985352 h 6975464"/>
              <a:gd name="connsiteX284" fmla="*/ 1857392 w 42198532"/>
              <a:gd name="connsiteY284" fmla="*/ 704624 h 6975464"/>
              <a:gd name="connsiteX285" fmla="*/ 1857392 w 42198532"/>
              <a:gd name="connsiteY285" fmla="*/ 717241 h 6975464"/>
              <a:gd name="connsiteX286" fmla="*/ 1870800 w 42198532"/>
              <a:gd name="connsiteY286" fmla="*/ 706990 h 6975464"/>
              <a:gd name="connsiteX287" fmla="*/ 1870800 w 42198532"/>
              <a:gd name="connsiteY287" fmla="*/ 688064 h 6975464"/>
              <a:gd name="connsiteX288" fmla="*/ 1509574 w 42198532"/>
              <a:gd name="connsiteY288" fmla="*/ 412856 h 6975464"/>
              <a:gd name="connsiteX289" fmla="*/ 1498533 w 42198532"/>
              <a:gd name="connsiteY289" fmla="*/ 421530 h 6975464"/>
              <a:gd name="connsiteX290" fmla="*/ 1508786 w 42198532"/>
              <a:gd name="connsiteY290" fmla="*/ 412856 h 6975464"/>
              <a:gd name="connsiteX291" fmla="*/ 1493012 w 42198532"/>
              <a:gd name="connsiteY291" fmla="*/ 401028 h 6975464"/>
              <a:gd name="connsiteX292" fmla="*/ 1493012 w 42198532"/>
              <a:gd name="connsiteY292" fmla="*/ 119417 h 6975464"/>
              <a:gd name="connsiteX293" fmla="*/ 1493012 w 42198532"/>
              <a:gd name="connsiteY293" fmla="*/ 117464 h 6975464"/>
              <a:gd name="connsiteX294" fmla="*/ 1398859 w 42198532"/>
              <a:gd name="connsiteY294" fmla="*/ 117464 h 6975464"/>
              <a:gd name="connsiteX295" fmla="*/ 1480393 w 42198532"/>
              <a:gd name="connsiteY295" fmla="*/ 117464 h 6975464"/>
              <a:gd name="connsiteX296" fmla="*/ 1480393 w 42198532"/>
              <a:gd name="connsiteY296" fmla="*/ 201868 h 6975464"/>
              <a:gd name="connsiteX297" fmla="*/ 1480393 w 42198532"/>
              <a:gd name="connsiteY297" fmla="*/ 401028 h 6975464"/>
              <a:gd name="connsiteX298" fmla="*/ 1118379 w 42198532"/>
              <a:gd name="connsiteY298" fmla="*/ 681756 h 6975464"/>
              <a:gd name="connsiteX299" fmla="*/ 1118379 w 42198532"/>
              <a:gd name="connsiteY299" fmla="*/ 335577 h 6975464"/>
              <a:gd name="connsiteX300" fmla="*/ 1379242 w 42198532"/>
              <a:gd name="connsiteY300" fmla="*/ 132719 h 6975464"/>
              <a:gd name="connsiteX301" fmla="*/ 1398859 w 42198532"/>
              <a:gd name="connsiteY301" fmla="*/ 117464 h 6975464"/>
              <a:gd name="connsiteX302" fmla="*/ 840168 w 42198532"/>
              <a:gd name="connsiteY302" fmla="*/ 117464 h 6975464"/>
              <a:gd name="connsiteX303" fmla="*/ 1377550 w 42198532"/>
              <a:gd name="connsiteY303" fmla="*/ 117464 h 6975464"/>
              <a:gd name="connsiteX304" fmla="*/ 1301753 w 42198532"/>
              <a:gd name="connsiteY304" fmla="*/ 176360 h 6975464"/>
              <a:gd name="connsiteX305" fmla="*/ 1112069 w 42198532"/>
              <a:gd name="connsiteY305" fmla="*/ 323748 h 6975464"/>
              <a:gd name="connsiteX306" fmla="*/ 857417 w 42198532"/>
              <a:gd name="connsiteY306" fmla="*/ 130551 h 6975464"/>
              <a:gd name="connsiteX307" fmla="*/ 840168 w 42198532"/>
              <a:gd name="connsiteY307" fmla="*/ 117464 h 6975464"/>
              <a:gd name="connsiteX0" fmla="*/ 738225 w 42198532"/>
              <a:gd name="connsiteY0" fmla="*/ 6911396 h 7004830"/>
              <a:gd name="connsiteX1" fmla="*/ 814828 w 42198532"/>
              <a:gd name="connsiteY1" fmla="*/ 6969750 h 7004830"/>
              <a:gd name="connsiteX2" fmla="*/ 822329 w 42198532"/>
              <a:gd name="connsiteY2" fmla="*/ 6975464 h 7004830"/>
              <a:gd name="connsiteX3" fmla="*/ 655724 w 42198532"/>
              <a:gd name="connsiteY3" fmla="*/ 6975464 h 7004830"/>
              <a:gd name="connsiteX4" fmla="*/ 656989 w 42198532"/>
              <a:gd name="connsiteY4" fmla="*/ 6974481 h 7004830"/>
              <a:gd name="connsiteX5" fmla="*/ 738225 w 42198532"/>
              <a:gd name="connsiteY5" fmla="*/ 6911396 h 7004830"/>
              <a:gd name="connsiteX6" fmla="*/ 733493 w 42198532"/>
              <a:gd name="connsiteY6" fmla="*/ 6551812 h 7004830"/>
              <a:gd name="connsiteX7" fmla="*/ 733493 w 42198532"/>
              <a:gd name="connsiteY7" fmla="*/ 6897991 h 7004830"/>
              <a:gd name="connsiteX8" fmla="*/ 639637 w 42198532"/>
              <a:gd name="connsiteY8" fmla="*/ 6970539 h 7004830"/>
              <a:gd name="connsiteX9" fmla="*/ 656989 w 42198532"/>
              <a:gd name="connsiteY9" fmla="*/ 6974481 h 7004830"/>
              <a:gd name="connsiteX10" fmla="*/ 638848 w 42198532"/>
              <a:gd name="connsiteY10" fmla="*/ 6971327 h 7004830"/>
              <a:gd name="connsiteX11" fmla="*/ 633515 w 42198532"/>
              <a:gd name="connsiteY11" fmla="*/ 6975464 h 7004830"/>
              <a:gd name="connsiteX12" fmla="*/ 371479 w 42198532"/>
              <a:gd name="connsiteY12" fmla="*/ 6975464 h 7004830"/>
              <a:gd name="connsiteX13" fmla="*/ 371479 w 42198532"/>
              <a:gd name="connsiteY13" fmla="*/ 6917056 h 7004830"/>
              <a:gd name="connsiteX14" fmla="*/ 371479 w 42198532"/>
              <a:gd name="connsiteY14" fmla="*/ 6832540 h 7004830"/>
              <a:gd name="connsiteX15" fmla="*/ 733493 w 42198532"/>
              <a:gd name="connsiteY15" fmla="*/ 6551812 h 7004830"/>
              <a:gd name="connsiteX16" fmla="*/ 1106548 w 42198532"/>
              <a:gd name="connsiteY16" fmla="*/ 5904403 h 7004830"/>
              <a:gd name="connsiteX17" fmla="*/ 1106548 w 42198532"/>
              <a:gd name="connsiteY17" fmla="*/ 6251370 h 7004830"/>
              <a:gd name="connsiteX18" fmla="*/ 1012693 w 42198532"/>
              <a:gd name="connsiteY18" fmla="*/ 6323918 h 7004830"/>
              <a:gd name="connsiteX19" fmla="*/ 744534 w 42198532"/>
              <a:gd name="connsiteY19" fmla="*/ 6531309 h 7004830"/>
              <a:gd name="connsiteX20" fmla="*/ 744534 w 42198532"/>
              <a:gd name="connsiteY20" fmla="*/ 6185131 h 7004830"/>
              <a:gd name="connsiteX21" fmla="*/ 873093 w 42198532"/>
              <a:gd name="connsiteY21" fmla="*/ 6085772 h 7004830"/>
              <a:gd name="connsiteX22" fmla="*/ 1106548 w 42198532"/>
              <a:gd name="connsiteY22" fmla="*/ 5904403 h 7004830"/>
              <a:gd name="connsiteX23" fmla="*/ 1739875 w 42198532"/>
              <a:gd name="connsiteY23" fmla="*/ 5788484 h 7004830"/>
              <a:gd name="connsiteX24" fmla="*/ 1726467 w 42198532"/>
              <a:gd name="connsiteY24" fmla="*/ 5794792 h 7004830"/>
              <a:gd name="connsiteX25" fmla="*/ 1739875 w 42198532"/>
              <a:gd name="connsiteY25" fmla="*/ 5788484 h 7004830"/>
              <a:gd name="connsiteX26" fmla="*/ 1488280 w 42198532"/>
              <a:gd name="connsiteY26" fmla="*/ 5613423 h 7004830"/>
              <a:gd name="connsiteX27" fmla="*/ 1726467 w 42198532"/>
              <a:gd name="connsiteY27" fmla="*/ 5794792 h 7004830"/>
              <a:gd name="connsiteX28" fmla="*/ 1853448 w 42198532"/>
              <a:gd name="connsiteY28" fmla="*/ 5890997 h 7004830"/>
              <a:gd name="connsiteX29" fmla="*/ 1489068 w 42198532"/>
              <a:gd name="connsiteY29" fmla="*/ 6174091 h 7004830"/>
              <a:gd name="connsiteX30" fmla="*/ 1123900 w 42198532"/>
              <a:gd name="connsiteY30" fmla="*/ 5896517 h 7004830"/>
              <a:gd name="connsiteX31" fmla="*/ 1488280 w 42198532"/>
              <a:gd name="connsiteY31" fmla="*/ 5613423 h 7004830"/>
              <a:gd name="connsiteX32" fmla="*/ 359648 w 42198532"/>
              <a:gd name="connsiteY32" fmla="*/ 4965225 h 7004830"/>
              <a:gd name="connsiteX33" fmla="*/ 724817 w 42198532"/>
              <a:gd name="connsiteY33" fmla="*/ 5242799 h 7004830"/>
              <a:gd name="connsiteX34" fmla="*/ 487418 w 42198532"/>
              <a:gd name="connsiteY34" fmla="*/ 5426534 h 7004830"/>
              <a:gd name="connsiteX35" fmla="*/ 493727 w 42198532"/>
              <a:gd name="connsiteY35" fmla="*/ 5437574 h 7004830"/>
              <a:gd name="connsiteX36" fmla="*/ 733493 w 42198532"/>
              <a:gd name="connsiteY36" fmla="*/ 5252262 h 7004830"/>
              <a:gd name="connsiteX37" fmla="*/ 733493 w 42198532"/>
              <a:gd name="connsiteY37" fmla="*/ 5598440 h 7004830"/>
              <a:gd name="connsiteX38" fmla="*/ 633328 w 42198532"/>
              <a:gd name="connsiteY38" fmla="*/ 5675720 h 7004830"/>
              <a:gd name="connsiteX39" fmla="*/ 641215 w 42198532"/>
              <a:gd name="connsiteY39" fmla="*/ 5688337 h 7004830"/>
              <a:gd name="connsiteX40" fmla="*/ 737436 w 42198532"/>
              <a:gd name="connsiteY40" fmla="*/ 5613423 h 7004830"/>
              <a:gd name="connsiteX41" fmla="*/ 1102605 w 42198532"/>
              <a:gd name="connsiteY41" fmla="*/ 5890997 h 7004830"/>
              <a:gd name="connsiteX42" fmla="*/ 866783 w 42198532"/>
              <a:gd name="connsiteY42" fmla="*/ 6073943 h 7004830"/>
              <a:gd name="connsiteX43" fmla="*/ 873093 w 42198532"/>
              <a:gd name="connsiteY43" fmla="*/ 6085772 h 7004830"/>
              <a:gd name="connsiteX44" fmla="*/ 865994 w 42198532"/>
              <a:gd name="connsiteY44" fmla="*/ 6074732 h 7004830"/>
              <a:gd name="connsiteX45" fmla="*/ 738225 w 42198532"/>
              <a:gd name="connsiteY45" fmla="*/ 6174091 h 7004830"/>
              <a:gd name="connsiteX46" fmla="*/ 373056 w 42198532"/>
              <a:gd name="connsiteY46" fmla="*/ 5896517 h 7004830"/>
              <a:gd name="connsiteX47" fmla="*/ 640426 w 42198532"/>
              <a:gd name="connsiteY47" fmla="*/ 5689125 h 7004830"/>
              <a:gd name="connsiteX48" fmla="*/ 633328 w 42198532"/>
              <a:gd name="connsiteY48" fmla="*/ 5676508 h 7004830"/>
              <a:gd name="connsiteX49" fmla="*/ 371479 w 42198532"/>
              <a:gd name="connsiteY49" fmla="*/ 5879169 h 7004830"/>
              <a:gd name="connsiteX50" fmla="*/ 371479 w 42198532"/>
              <a:gd name="connsiteY50" fmla="*/ 5532990 h 7004830"/>
              <a:gd name="connsiteX51" fmla="*/ 493727 w 42198532"/>
              <a:gd name="connsiteY51" fmla="*/ 5438362 h 7004830"/>
              <a:gd name="connsiteX52" fmla="*/ 486629 w 42198532"/>
              <a:gd name="connsiteY52" fmla="*/ 5426534 h 7004830"/>
              <a:gd name="connsiteX53" fmla="*/ 365169 w 42198532"/>
              <a:gd name="connsiteY53" fmla="*/ 5521161 h 7004830"/>
              <a:gd name="connsiteX54" fmla="*/ 0 w 42198532"/>
              <a:gd name="connsiteY54" fmla="*/ 5243588 h 7004830"/>
              <a:gd name="connsiteX55" fmla="*/ 359648 w 42198532"/>
              <a:gd name="connsiteY55" fmla="*/ 4965225 h 7004830"/>
              <a:gd name="connsiteX56" fmla="*/ 1106548 w 42198532"/>
              <a:gd name="connsiteY56" fmla="*/ 4604852 h 7004830"/>
              <a:gd name="connsiteX57" fmla="*/ 1106548 w 42198532"/>
              <a:gd name="connsiteY57" fmla="*/ 4951031 h 7004830"/>
              <a:gd name="connsiteX58" fmla="*/ 1018214 w 42198532"/>
              <a:gd name="connsiteY58" fmla="*/ 5019636 h 7004830"/>
              <a:gd name="connsiteX59" fmla="*/ 1025312 w 42198532"/>
              <a:gd name="connsiteY59" fmla="*/ 5030676 h 7004830"/>
              <a:gd name="connsiteX60" fmla="*/ 1017425 w 42198532"/>
              <a:gd name="connsiteY60" fmla="*/ 5020424 h 7004830"/>
              <a:gd name="connsiteX61" fmla="*/ 744534 w 42198532"/>
              <a:gd name="connsiteY61" fmla="*/ 5231759 h 7004830"/>
              <a:gd name="connsiteX62" fmla="*/ 744534 w 42198532"/>
              <a:gd name="connsiteY62" fmla="*/ 4885580 h 7004830"/>
              <a:gd name="connsiteX63" fmla="*/ 856530 w 42198532"/>
              <a:gd name="connsiteY63" fmla="*/ 4798050 h 7004830"/>
              <a:gd name="connsiteX64" fmla="*/ 849432 w 42198532"/>
              <a:gd name="connsiteY64" fmla="*/ 4787799 h 7004830"/>
              <a:gd name="connsiteX65" fmla="*/ 857319 w 42198532"/>
              <a:gd name="connsiteY65" fmla="*/ 4798050 h 7004830"/>
              <a:gd name="connsiteX66" fmla="*/ 1106548 w 42198532"/>
              <a:gd name="connsiteY66" fmla="*/ 4604852 h 7004830"/>
              <a:gd name="connsiteX67" fmla="*/ 737436 w 42198532"/>
              <a:gd name="connsiteY67" fmla="*/ 4313873 h 7004830"/>
              <a:gd name="connsiteX68" fmla="*/ 1102605 w 42198532"/>
              <a:gd name="connsiteY68" fmla="*/ 4591447 h 7004830"/>
              <a:gd name="connsiteX69" fmla="*/ 849432 w 42198532"/>
              <a:gd name="connsiteY69" fmla="*/ 4787799 h 7004830"/>
              <a:gd name="connsiteX70" fmla="*/ 738225 w 42198532"/>
              <a:gd name="connsiteY70" fmla="*/ 4873752 h 7004830"/>
              <a:gd name="connsiteX71" fmla="*/ 373056 w 42198532"/>
              <a:gd name="connsiteY71" fmla="*/ 4596178 h 7004830"/>
              <a:gd name="connsiteX72" fmla="*/ 737436 w 42198532"/>
              <a:gd name="connsiteY72" fmla="*/ 4313873 h 7004830"/>
              <a:gd name="connsiteX73" fmla="*/ 1115224 w 42198532"/>
              <a:gd name="connsiteY73" fmla="*/ 3661732 h 7004830"/>
              <a:gd name="connsiteX74" fmla="*/ 1125477 w 42198532"/>
              <a:gd name="connsiteY74" fmla="*/ 3669618 h 7004830"/>
              <a:gd name="connsiteX75" fmla="*/ 1480393 w 42198532"/>
              <a:gd name="connsiteY75" fmla="*/ 3939306 h 7004830"/>
              <a:gd name="connsiteX76" fmla="*/ 1116013 w 42198532"/>
              <a:gd name="connsiteY76" fmla="*/ 4222399 h 7004830"/>
              <a:gd name="connsiteX77" fmla="*/ 750844 w 42198532"/>
              <a:gd name="connsiteY77" fmla="*/ 3944037 h 7004830"/>
              <a:gd name="connsiteX78" fmla="*/ 1115224 w 42198532"/>
              <a:gd name="connsiteY78" fmla="*/ 3661732 h 7004830"/>
              <a:gd name="connsiteX79" fmla="*/ 1480393 w 42198532"/>
              <a:gd name="connsiteY79" fmla="*/ 2656315 h 7004830"/>
              <a:gd name="connsiteX80" fmla="*/ 1480393 w 42198532"/>
              <a:gd name="connsiteY80" fmla="*/ 3002494 h 7004830"/>
              <a:gd name="connsiteX81" fmla="*/ 1386537 w 42198532"/>
              <a:gd name="connsiteY81" fmla="*/ 3075042 h 7004830"/>
              <a:gd name="connsiteX82" fmla="*/ 1392847 w 42198532"/>
              <a:gd name="connsiteY82" fmla="*/ 3086870 h 7004830"/>
              <a:gd name="connsiteX83" fmla="*/ 1385748 w 42198532"/>
              <a:gd name="connsiteY83" fmla="*/ 3075830 h 7004830"/>
              <a:gd name="connsiteX84" fmla="*/ 1118379 w 42198532"/>
              <a:gd name="connsiteY84" fmla="*/ 3283222 h 7004830"/>
              <a:gd name="connsiteX85" fmla="*/ 1118379 w 42198532"/>
              <a:gd name="connsiteY85" fmla="*/ 2937043 h 7004830"/>
              <a:gd name="connsiteX86" fmla="*/ 1246148 w 42198532"/>
              <a:gd name="connsiteY86" fmla="*/ 2837685 h 7004830"/>
              <a:gd name="connsiteX87" fmla="*/ 1239839 w 42198532"/>
              <a:gd name="connsiteY87" fmla="*/ 2825856 h 7004830"/>
              <a:gd name="connsiteX88" fmla="*/ 1246937 w 42198532"/>
              <a:gd name="connsiteY88" fmla="*/ 2836896 h 7004830"/>
              <a:gd name="connsiteX89" fmla="*/ 1480393 w 42198532"/>
              <a:gd name="connsiteY89" fmla="*/ 2656315 h 7004830"/>
              <a:gd name="connsiteX90" fmla="*/ 732704 w 42198532"/>
              <a:gd name="connsiteY90" fmla="*/ 1716349 h 7004830"/>
              <a:gd name="connsiteX91" fmla="*/ 1097873 w 42198532"/>
              <a:gd name="connsiteY91" fmla="*/ 1993923 h 7004830"/>
              <a:gd name="connsiteX92" fmla="*/ 860473 w 42198532"/>
              <a:gd name="connsiteY92" fmla="*/ 2177658 h 7004830"/>
              <a:gd name="connsiteX93" fmla="*/ 867572 w 42198532"/>
              <a:gd name="connsiteY93" fmla="*/ 2189486 h 7004830"/>
              <a:gd name="connsiteX94" fmla="*/ 1106548 w 42198532"/>
              <a:gd name="connsiteY94" fmla="*/ 2003386 h 7004830"/>
              <a:gd name="connsiteX95" fmla="*/ 1106548 w 42198532"/>
              <a:gd name="connsiteY95" fmla="*/ 2350353 h 7004830"/>
              <a:gd name="connsiteX96" fmla="*/ 1007172 w 42198532"/>
              <a:gd name="connsiteY96" fmla="*/ 2427632 h 7004830"/>
              <a:gd name="connsiteX97" fmla="*/ 1014270 w 42198532"/>
              <a:gd name="connsiteY97" fmla="*/ 2440249 h 7004830"/>
              <a:gd name="connsiteX98" fmla="*/ 1110492 w 42198532"/>
              <a:gd name="connsiteY98" fmla="*/ 2365336 h 7004830"/>
              <a:gd name="connsiteX99" fmla="*/ 1475660 w 42198532"/>
              <a:gd name="connsiteY99" fmla="*/ 2642910 h 7004830"/>
              <a:gd name="connsiteX100" fmla="*/ 1239839 w 42198532"/>
              <a:gd name="connsiteY100" fmla="*/ 2825856 h 7004830"/>
              <a:gd name="connsiteX101" fmla="*/ 1112069 w 42198532"/>
              <a:gd name="connsiteY101" fmla="*/ 2925215 h 7004830"/>
              <a:gd name="connsiteX102" fmla="*/ 746900 w 42198532"/>
              <a:gd name="connsiteY102" fmla="*/ 2647641 h 7004830"/>
              <a:gd name="connsiteX103" fmla="*/ 1013481 w 42198532"/>
              <a:gd name="connsiteY103" fmla="*/ 2440249 h 7004830"/>
              <a:gd name="connsiteX104" fmla="*/ 1006383 w 42198532"/>
              <a:gd name="connsiteY104" fmla="*/ 2427632 h 7004830"/>
              <a:gd name="connsiteX105" fmla="*/ 744534 w 42198532"/>
              <a:gd name="connsiteY105" fmla="*/ 2631081 h 7004830"/>
              <a:gd name="connsiteX106" fmla="*/ 744534 w 42198532"/>
              <a:gd name="connsiteY106" fmla="*/ 2284114 h 7004830"/>
              <a:gd name="connsiteX107" fmla="*/ 866783 w 42198532"/>
              <a:gd name="connsiteY107" fmla="*/ 2189486 h 7004830"/>
              <a:gd name="connsiteX108" fmla="*/ 860473 w 42198532"/>
              <a:gd name="connsiteY108" fmla="*/ 2178447 h 7004830"/>
              <a:gd name="connsiteX109" fmla="*/ 738225 w 42198532"/>
              <a:gd name="connsiteY109" fmla="*/ 2273074 h 7004830"/>
              <a:gd name="connsiteX110" fmla="*/ 373056 w 42198532"/>
              <a:gd name="connsiteY110" fmla="*/ 1995500 h 7004830"/>
              <a:gd name="connsiteX111" fmla="*/ 732704 w 42198532"/>
              <a:gd name="connsiteY111" fmla="*/ 1716349 h 7004830"/>
              <a:gd name="connsiteX112" fmla="*/ 1480393 w 42198532"/>
              <a:gd name="connsiteY112" fmla="*/ 1355976 h 7004830"/>
              <a:gd name="connsiteX113" fmla="*/ 1480393 w 42198532"/>
              <a:gd name="connsiteY113" fmla="*/ 1702944 h 7004830"/>
              <a:gd name="connsiteX114" fmla="*/ 1391269 w 42198532"/>
              <a:gd name="connsiteY114" fmla="*/ 1771549 h 7004830"/>
              <a:gd name="connsiteX115" fmla="*/ 1399156 w 42198532"/>
              <a:gd name="connsiteY115" fmla="*/ 1781800 h 7004830"/>
              <a:gd name="connsiteX116" fmla="*/ 1483547 w 42198532"/>
              <a:gd name="connsiteY116" fmla="*/ 1716349 h 7004830"/>
              <a:gd name="connsiteX117" fmla="*/ 1848716 w 42198532"/>
              <a:gd name="connsiteY117" fmla="*/ 1993923 h 7004830"/>
              <a:gd name="connsiteX118" fmla="*/ 1658639 w 42198532"/>
              <a:gd name="connsiteY118" fmla="*/ 2141384 h 7004830"/>
              <a:gd name="connsiteX119" fmla="*/ 1489068 w 42198532"/>
              <a:gd name="connsiteY119" fmla="*/ 2273074 h 7004830"/>
              <a:gd name="connsiteX120" fmla="*/ 1123900 w 42198532"/>
              <a:gd name="connsiteY120" fmla="*/ 1995500 h 7004830"/>
              <a:gd name="connsiteX121" fmla="*/ 1398368 w 42198532"/>
              <a:gd name="connsiteY121" fmla="*/ 1782588 h 7004830"/>
              <a:gd name="connsiteX122" fmla="*/ 1390481 w 42198532"/>
              <a:gd name="connsiteY122" fmla="*/ 1771549 h 7004830"/>
              <a:gd name="connsiteX123" fmla="*/ 1118379 w 42198532"/>
              <a:gd name="connsiteY123" fmla="*/ 1982883 h 7004830"/>
              <a:gd name="connsiteX124" fmla="*/ 1118379 w 42198532"/>
              <a:gd name="connsiteY124" fmla="*/ 1636704 h 7004830"/>
              <a:gd name="connsiteX125" fmla="*/ 1230374 w 42198532"/>
              <a:gd name="connsiteY125" fmla="*/ 1549963 h 7004830"/>
              <a:gd name="connsiteX126" fmla="*/ 1480393 w 42198532"/>
              <a:gd name="connsiteY126" fmla="*/ 1355976 h 7004830"/>
              <a:gd name="connsiteX127" fmla="*/ 1110492 w 42198532"/>
              <a:gd name="connsiteY127" fmla="*/ 1064997 h 7004830"/>
              <a:gd name="connsiteX128" fmla="*/ 1475660 w 42198532"/>
              <a:gd name="connsiteY128" fmla="*/ 1342571 h 7004830"/>
              <a:gd name="connsiteX129" fmla="*/ 1223276 w 42198532"/>
              <a:gd name="connsiteY129" fmla="*/ 1538923 h 7004830"/>
              <a:gd name="connsiteX130" fmla="*/ 1230374 w 42198532"/>
              <a:gd name="connsiteY130" fmla="*/ 1549963 h 7004830"/>
              <a:gd name="connsiteX131" fmla="*/ 1222487 w 42198532"/>
              <a:gd name="connsiteY131" fmla="*/ 1539711 h 7004830"/>
              <a:gd name="connsiteX132" fmla="*/ 1112069 w 42198532"/>
              <a:gd name="connsiteY132" fmla="*/ 1625665 h 7004830"/>
              <a:gd name="connsiteX133" fmla="*/ 746900 w 42198532"/>
              <a:gd name="connsiteY133" fmla="*/ 1348091 h 7004830"/>
              <a:gd name="connsiteX134" fmla="*/ 1110492 w 42198532"/>
              <a:gd name="connsiteY134" fmla="*/ 1064997 h 7004830"/>
              <a:gd name="connsiteX135" fmla="*/ 1488280 w 42198532"/>
              <a:gd name="connsiteY135" fmla="*/ 413645 h 7004830"/>
              <a:gd name="connsiteX136" fmla="*/ 1498533 w 42198532"/>
              <a:gd name="connsiteY136" fmla="*/ 421530 h 7004830"/>
              <a:gd name="connsiteX137" fmla="*/ 1853448 w 42198532"/>
              <a:gd name="connsiteY137" fmla="*/ 691218 h 7004830"/>
              <a:gd name="connsiteX138" fmla="*/ 1489068 w 42198532"/>
              <a:gd name="connsiteY138" fmla="*/ 973524 h 7004830"/>
              <a:gd name="connsiteX139" fmla="*/ 1123900 w 42198532"/>
              <a:gd name="connsiteY139" fmla="*/ 695950 h 7004830"/>
              <a:gd name="connsiteX140" fmla="*/ 1488280 w 42198532"/>
              <a:gd name="connsiteY140" fmla="*/ 413645 h 7004830"/>
              <a:gd name="connsiteX141" fmla="*/ 1493012 w 42198532"/>
              <a:gd name="connsiteY141" fmla="*/ 117464 h 7004830"/>
              <a:gd name="connsiteX142" fmla="*/ 42118086 w 42198532"/>
              <a:gd name="connsiteY142" fmla="*/ 0 h 7004830"/>
              <a:gd name="connsiteX143" fmla="*/ 42198532 w 42198532"/>
              <a:gd name="connsiteY143" fmla="*/ 7004830 h 7004830"/>
              <a:gd name="connsiteX144" fmla="*/ 843615 w 42198532"/>
              <a:gd name="connsiteY144" fmla="*/ 6975464 h 7004830"/>
              <a:gd name="connsiteX145" fmla="*/ 810785 w 42198532"/>
              <a:gd name="connsiteY145" fmla="*/ 6950504 h 7004830"/>
              <a:gd name="connsiteX146" fmla="*/ 746900 w 42198532"/>
              <a:gd name="connsiteY146" fmla="*/ 6901934 h 7004830"/>
              <a:gd name="connsiteX147" fmla="*/ 746900 w 42198532"/>
              <a:gd name="connsiteY147" fmla="*/ 6547081 h 7004830"/>
              <a:gd name="connsiteX148" fmla="*/ 1019002 w 42198532"/>
              <a:gd name="connsiteY148" fmla="*/ 6335746 h 7004830"/>
              <a:gd name="connsiteX149" fmla="*/ 1012693 w 42198532"/>
              <a:gd name="connsiteY149" fmla="*/ 6323918 h 7004830"/>
              <a:gd name="connsiteX150" fmla="*/ 1019791 w 42198532"/>
              <a:gd name="connsiteY150" fmla="*/ 6334957 h 7004830"/>
              <a:gd name="connsiteX151" fmla="*/ 1110492 w 42198532"/>
              <a:gd name="connsiteY151" fmla="*/ 6264775 h 7004830"/>
              <a:gd name="connsiteX152" fmla="*/ 1489068 w 42198532"/>
              <a:gd name="connsiteY152" fmla="*/ 6553389 h 7004830"/>
              <a:gd name="connsiteX153" fmla="*/ 1870800 w 42198532"/>
              <a:gd name="connsiteY153" fmla="*/ 6257678 h 7004830"/>
              <a:gd name="connsiteX154" fmla="*/ 1870800 w 42198532"/>
              <a:gd name="connsiteY154" fmla="*/ 6139394 h 7004830"/>
              <a:gd name="connsiteX155" fmla="*/ 1857392 w 42198532"/>
              <a:gd name="connsiteY155" fmla="*/ 6144914 h 7004830"/>
              <a:gd name="connsiteX156" fmla="*/ 1857392 w 42198532"/>
              <a:gd name="connsiteY156" fmla="*/ 6251370 h 7004830"/>
              <a:gd name="connsiteX157" fmla="*/ 1495378 w 42198532"/>
              <a:gd name="connsiteY157" fmla="*/ 6531309 h 7004830"/>
              <a:gd name="connsiteX158" fmla="*/ 1495378 w 42198532"/>
              <a:gd name="connsiteY158" fmla="*/ 6185131 h 7004830"/>
              <a:gd name="connsiteX159" fmla="*/ 1857392 w 42198532"/>
              <a:gd name="connsiteY159" fmla="*/ 5904403 h 7004830"/>
              <a:gd name="connsiteX160" fmla="*/ 1857392 w 42198532"/>
              <a:gd name="connsiteY160" fmla="*/ 6144125 h 7004830"/>
              <a:gd name="connsiteX161" fmla="*/ 1870800 w 42198532"/>
              <a:gd name="connsiteY161" fmla="*/ 6138605 h 7004830"/>
              <a:gd name="connsiteX162" fmla="*/ 1870800 w 42198532"/>
              <a:gd name="connsiteY162" fmla="*/ 5887843 h 7004830"/>
              <a:gd name="connsiteX163" fmla="*/ 1739875 w 42198532"/>
              <a:gd name="connsiteY163" fmla="*/ 5788484 h 7004830"/>
              <a:gd name="connsiteX164" fmla="*/ 1497744 w 42198532"/>
              <a:gd name="connsiteY164" fmla="*/ 5604749 h 7004830"/>
              <a:gd name="connsiteX165" fmla="*/ 1497744 w 42198532"/>
              <a:gd name="connsiteY165" fmla="*/ 5424957 h 7004830"/>
              <a:gd name="connsiteX166" fmla="*/ 1484336 w 42198532"/>
              <a:gd name="connsiteY166" fmla="*/ 5427322 h 7004830"/>
              <a:gd name="connsiteX167" fmla="*/ 1484336 w 42198532"/>
              <a:gd name="connsiteY167" fmla="*/ 5598440 h 7004830"/>
              <a:gd name="connsiteX168" fmla="*/ 1122322 w 42198532"/>
              <a:gd name="connsiteY168" fmla="*/ 5879169 h 7004830"/>
              <a:gd name="connsiteX169" fmla="*/ 1122322 w 42198532"/>
              <a:gd name="connsiteY169" fmla="*/ 5532990 h 7004830"/>
              <a:gd name="connsiteX170" fmla="*/ 1292682 w 42198532"/>
              <a:gd name="connsiteY170" fmla="*/ 5400511 h 7004830"/>
              <a:gd name="connsiteX171" fmla="*/ 1285583 w 42198532"/>
              <a:gd name="connsiteY171" fmla="*/ 5390260 h 7004830"/>
              <a:gd name="connsiteX172" fmla="*/ 1116013 w 42198532"/>
              <a:gd name="connsiteY172" fmla="*/ 5521161 h 7004830"/>
              <a:gd name="connsiteX173" fmla="*/ 750844 w 42198532"/>
              <a:gd name="connsiteY173" fmla="*/ 5243588 h 7004830"/>
              <a:gd name="connsiteX174" fmla="*/ 1025312 w 42198532"/>
              <a:gd name="connsiteY174" fmla="*/ 5030676 h 7004830"/>
              <a:gd name="connsiteX175" fmla="*/ 1110492 w 42198532"/>
              <a:gd name="connsiteY175" fmla="*/ 4965225 h 7004830"/>
              <a:gd name="connsiteX176" fmla="*/ 1475660 w 42198532"/>
              <a:gd name="connsiteY176" fmla="*/ 5242799 h 7004830"/>
              <a:gd name="connsiteX177" fmla="*/ 1285583 w 42198532"/>
              <a:gd name="connsiteY177" fmla="*/ 5389472 h 7004830"/>
              <a:gd name="connsiteX178" fmla="*/ 1293470 w 42198532"/>
              <a:gd name="connsiteY178" fmla="*/ 5400511 h 7004830"/>
              <a:gd name="connsiteX179" fmla="*/ 1484336 w 42198532"/>
              <a:gd name="connsiteY179" fmla="*/ 5252262 h 7004830"/>
              <a:gd name="connsiteX180" fmla="*/ 1484336 w 42198532"/>
              <a:gd name="connsiteY180" fmla="*/ 5426534 h 7004830"/>
              <a:gd name="connsiteX181" fmla="*/ 1497744 w 42198532"/>
              <a:gd name="connsiteY181" fmla="*/ 5424168 h 7004830"/>
              <a:gd name="connsiteX182" fmla="*/ 1497744 w 42198532"/>
              <a:gd name="connsiteY182" fmla="*/ 5246742 h 7004830"/>
              <a:gd name="connsiteX183" fmla="*/ 1513518 w 42198532"/>
              <a:gd name="connsiteY183" fmla="*/ 5234125 h 7004830"/>
              <a:gd name="connsiteX184" fmla="*/ 1513518 w 42198532"/>
              <a:gd name="connsiteY184" fmla="*/ 5217565 h 7004830"/>
              <a:gd name="connsiteX185" fmla="*/ 1495378 w 42198532"/>
              <a:gd name="connsiteY185" fmla="*/ 5231759 h 7004830"/>
              <a:gd name="connsiteX186" fmla="*/ 1495378 w 42198532"/>
              <a:gd name="connsiteY186" fmla="*/ 4885580 h 7004830"/>
              <a:gd name="connsiteX187" fmla="*/ 1513518 w 42198532"/>
              <a:gd name="connsiteY187" fmla="*/ 4871386 h 7004830"/>
              <a:gd name="connsiteX188" fmla="*/ 1513518 w 42198532"/>
              <a:gd name="connsiteY188" fmla="*/ 4854826 h 7004830"/>
              <a:gd name="connsiteX189" fmla="*/ 1489068 w 42198532"/>
              <a:gd name="connsiteY189" fmla="*/ 4873752 h 7004830"/>
              <a:gd name="connsiteX190" fmla="*/ 1123900 w 42198532"/>
              <a:gd name="connsiteY190" fmla="*/ 4596178 h 7004830"/>
              <a:gd name="connsiteX191" fmla="*/ 1488280 w 42198532"/>
              <a:gd name="connsiteY191" fmla="*/ 4313873 h 7004830"/>
              <a:gd name="connsiteX192" fmla="*/ 1853448 w 42198532"/>
              <a:gd name="connsiteY192" fmla="*/ 4591447 h 7004830"/>
              <a:gd name="connsiteX193" fmla="*/ 1514307 w 42198532"/>
              <a:gd name="connsiteY193" fmla="*/ 4854826 h 7004830"/>
              <a:gd name="connsiteX194" fmla="*/ 1514307 w 42198532"/>
              <a:gd name="connsiteY194" fmla="*/ 4870598 h 7004830"/>
              <a:gd name="connsiteX195" fmla="*/ 1857392 w 42198532"/>
              <a:gd name="connsiteY195" fmla="*/ 4604852 h 7004830"/>
              <a:gd name="connsiteX196" fmla="*/ 1857392 w 42198532"/>
              <a:gd name="connsiteY196" fmla="*/ 4951031 h 7004830"/>
              <a:gd name="connsiteX197" fmla="*/ 1514307 w 42198532"/>
              <a:gd name="connsiteY197" fmla="*/ 5217565 h 7004830"/>
              <a:gd name="connsiteX198" fmla="*/ 1514307 w 42198532"/>
              <a:gd name="connsiteY198" fmla="*/ 5234125 h 7004830"/>
              <a:gd name="connsiteX199" fmla="*/ 1870800 w 42198532"/>
              <a:gd name="connsiteY199" fmla="*/ 4957339 h 7004830"/>
              <a:gd name="connsiteX200" fmla="*/ 1870800 w 42198532"/>
              <a:gd name="connsiteY200" fmla="*/ 4588292 h 7004830"/>
              <a:gd name="connsiteX201" fmla="*/ 1497744 w 42198532"/>
              <a:gd name="connsiteY201" fmla="*/ 4304410 h 7004830"/>
              <a:gd name="connsiteX202" fmla="*/ 1497744 w 42198532"/>
              <a:gd name="connsiteY202" fmla="*/ 3956654 h 7004830"/>
              <a:gd name="connsiteX203" fmla="*/ 1484336 w 42198532"/>
              <a:gd name="connsiteY203" fmla="*/ 3966905 h 7004830"/>
              <a:gd name="connsiteX204" fmla="*/ 1484336 w 42198532"/>
              <a:gd name="connsiteY204" fmla="*/ 4299679 h 7004830"/>
              <a:gd name="connsiteX205" fmla="*/ 1122322 w 42198532"/>
              <a:gd name="connsiteY205" fmla="*/ 4579618 h 7004830"/>
              <a:gd name="connsiteX206" fmla="*/ 1122322 w 42198532"/>
              <a:gd name="connsiteY206" fmla="*/ 4233439 h 7004830"/>
              <a:gd name="connsiteX207" fmla="*/ 1484336 w 42198532"/>
              <a:gd name="connsiteY207" fmla="*/ 3952712 h 7004830"/>
              <a:gd name="connsiteX208" fmla="*/ 1484336 w 42198532"/>
              <a:gd name="connsiteY208" fmla="*/ 3966117 h 7004830"/>
              <a:gd name="connsiteX209" fmla="*/ 1497744 w 42198532"/>
              <a:gd name="connsiteY209" fmla="*/ 3955866 h 7004830"/>
              <a:gd name="connsiteX210" fmla="*/ 1497744 w 42198532"/>
              <a:gd name="connsiteY210" fmla="*/ 3936152 h 7004830"/>
              <a:gd name="connsiteX211" fmla="*/ 1136519 w 42198532"/>
              <a:gd name="connsiteY211" fmla="*/ 3661732 h 7004830"/>
              <a:gd name="connsiteX212" fmla="*/ 1125477 w 42198532"/>
              <a:gd name="connsiteY212" fmla="*/ 3669618 h 7004830"/>
              <a:gd name="connsiteX213" fmla="*/ 1135730 w 42198532"/>
              <a:gd name="connsiteY213" fmla="*/ 3660943 h 7004830"/>
              <a:gd name="connsiteX214" fmla="*/ 1119956 w 42198532"/>
              <a:gd name="connsiteY214" fmla="*/ 3649115 h 7004830"/>
              <a:gd name="connsiteX215" fmla="*/ 1119956 w 42198532"/>
              <a:gd name="connsiteY215" fmla="*/ 3637286 h 7004830"/>
              <a:gd name="connsiteX216" fmla="*/ 1106548 w 42198532"/>
              <a:gd name="connsiteY216" fmla="*/ 3637286 h 7004830"/>
              <a:gd name="connsiteX217" fmla="*/ 1106548 w 42198532"/>
              <a:gd name="connsiteY217" fmla="*/ 3649903 h 7004830"/>
              <a:gd name="connsiteX218" fmla="*/ 744534 w 42198532"/>
              <a:gd name="connsiteY218" fmla="*/ 3929843 h 7004830"/>
              <a:gd name="connsiteX219" fmla="*/ 744534 w 42198532"/>
              <a:gd name="connsiteY219" fmla="*/ 3612841 h 7004830"/>
              <a:gd name="connsiteX220" fmla="*/ 744534 w 42198532"/>
              <a:gd name="connsiteY220" fmla="*/ 3584453 h 7004830"/>
              <a:gd name="connsiteX221" fmla="*/ 1106548 w 42198532"/>
              <a:gd name="connsiteY221" fmla="*/ 3303725 h 7004830"/>
              <a:gd name="connsiteX222" fmla="*/ 1106548 w 42198532"/>
              <a:gd name="connsiteY222" fmla="*/ 3617573 h 7004830"/>
              <a:gd name="connsiteX223" fmla="*/ 1106548 w 42198532"/>
              <a:gd name="connsiteY223" fmla="*/ 3636498 h 7004830"/>
              <a:gd name="connsiteX224" fmla="*/ 1119956 w 42198532"/>
              <a:gd name="connsiteY224" fmla="*/ 3636498 h 7004830"/>
              <a:gd name="connsiteX225" fmla="*/ 1119956 w 42198532"/>
              <a:gd name="connsiteY225" fmla="*/ 3298205 h 7004830"/>
              <a:gd name="connsiteX226" fmla="*/ 1392847 w 42198532"/>
              <a:gd name="connsiteY226" fmla="*/ 3086870 h 7004830"/>
              <a:gd name="connsiteX227" fmla="*/ 1483547 w 42198532"/>
              <a:gd name="connsiteY227" fmla="*/ 3016688 h 7004830"/>
              <a:gd name="connsiteX228" fmla="*/ 1862913 w 42198532"/>
              <a:gd name="connsiteY228" fmla="*/ 3304513 h 7004830"/>
              <a:gd name="connsiteX229" fmla="*/ 2243855 w 42198532"/>
              <a:gd name="connsiteY229" fmla="*/ 3008803 h 7004830"/>
              <a:gd name="connsiteX230" fmla="*/ 2243855 w 42198532"/>
              <a:gd name="connsiteY230" fmla="*/ 2891307 h 7004830"/>
              <a:gd name="connsiteX231" fmla="*/ 2231236 w 42198532"/>
              <a:gd name="connsiteY231" fmla="*/ 2896827 h 7004830"/>
              <a:gd name="connsiteX232" fmla="*/ 2231236 w 42198532"/>
              <a:gd name="connsiteY232" fmla="*/ 3002494 h 7004830"/>
              <a:gd name="connsiteX233" fmla="*/ 1869222 w 42198532"/>
              <a:gd name="connsiteY233" fmla="*/ 3283222 h 7004830"/>
              <a:gd name="connsiteX234" fmla="*/ 1869222 w 42198532"/>
              <a:gd name="connsiteY234" fmla="*/ 2937043 h 7004830"/>
              <a:gd name="connsiteX235" fmla="*/ 2231236 w 42198532"/>
              <a:gd name="connsiteY235" fmla="*/ 2656315 h 7004830"/>
              <a:gd name="connsiteX236" fmla="*/ 2231236 w 42198532"/>
              <a:gd name="connsiteY236" fmla="*/ 2896038 h 7004830"/>
              <a:gd name="connsiteX237" fmla="*/ 2243855 w 42198532"/>
              <a:gd name="connsiteY237" fmla="*/ 2890518 h 7004830"/>
              <a:gd name="connsiteX238" fmla="*/ 2243855 w 42198532"/>
              <a:gd name="connsiteY238" fmla="*/ 2639755 h 7004830"/>
              <a:gd name="connsiteX239" fmla="*/ 2113720 w 42198532"/>
              <a:gd name="connsiteY239" fmla="*/ 2540397 h 7004830"/>
              <a:gd name="connsiteX240" fmla="*/ 2100312 w 42198532"/>
              <a:gd name="connsiteY240" fmla="*/ 2546705 h 7004830"/>
              <a:gd name="connsiteX241" fmla="*/ 2226503 w 42198532"/>
              <a:gd name="connsiteY241" fmla="*/ 2642910 h 7004830"/>
              <a:gd name="connsiteX242" fmla="*/ 1862124 w 42198532"/>
              <a:gd name="connsiteY242" fmla="*/ 2925215 h 7004830"/>
              <a:gd name="connsiteX243" fmla="*/ 1496955 w 42198532"/>
              <a:gd name="connsiteY243" fmla="*/ 2647641 h 7004830"/>
              <a:gd name="connsiteX244" fmla="*/ 1861335 w 42198532"/>
              <a:gd name="connsiteY244" fmla="*/ 2365336 h 7004830"/>
              <a:gd name="connsiteX245" fmla="*/ 2099523 w 42198532"/>
              <a:gd name="connsiteY245" fmla="*/ 2545916 h 7004830"/>
              <a:gd name="connsiteX246" fmla="*/ 2112931 w 42198532"/>
              <a:gd name="connsiteY246" fmla="*/ 2539608 h 7004830"/>
              <a:gd name="connsiteX247" fmla="*/ 1870800 w 42198532"/>
              <a:gd name="connsiteY247" fmla="*/ 2355873 h 7004830"/>
              <a:gd name="connsiteX248" fmla="*/ 1870800 w 42198532"/>
              <a:gd name="connsiteY248" fmla="*/ 2176869 h 7004830"/>
              <a:gd name="connsiteX249" fmla="*/ 1857392 w 42198532"/>
              <a:gd name="connsiteY249" fmla="*/ 2178447 h 7004830"/>
              <a:gd name="connsiteX250" fmla="*/ 1857392 w 42198532"/>
              <a:gd name="connsiteY250" fmla="*/ 2350353 h 7004830"/>
              <a:gd name="connsiteX251" fmla="*/ 1496167 w 42198532"/>
              <a:gd name="connsiteY251" fmla="*/ 2631081 h 7004830"/>
              <a:gd name="connsiteX252" fmla="*/ 1496167 w 42198532"/>
              <a:gd name="connsiteY252" fmla="*/ 2284114 h 7004830"/>
              <a:gd name="connsiteX253" fmla="*/ 1666526 w 42198532"/>
              <a:gd name="connsiteY253" fmla="*/ 2152424 h 7004830"/>
              <a:gd name="connsiteX254" fmla="*/ 1658639 w 42198532"/>
              <a:gd name="connsiteY254" fmla="*/ 2141384 h 7004830"/>
              <a:gd name="connsiteX255" fmla="*/ 1666526 w 42198532"/>
              <a:gd name="connsiteY255" fmla="*/ 2151636 h 7004830"/>
              <a:gd name="connsiteX256" fmla="*/ 1857392 w 42198532"/>
              <a:gd name="connsiteY256" fmla="*/ 2003386 h 7004830"/>
              <a:gd name="connsiteX257" fmla="*/ 1857392 w 42198532"/>
              <a:gd name="connsiteY257" fmla="*/ 2177658 h 7004830"/>
              <a:gd name="connsiteX258" fmla="*/ 1870800 w 42198532"/>
              <a:gd name="connsiteY258" fmla="*/ 2176081 h 7004830"/>
              <a:gd name="connsiteX259" fmla="*/ 1870800 w 42198532"/>
              <a:gd name="connsiteY259" fmla="*/ 1998654 h 7004830"/>
              <a:gd name="connsiteX260" fmla="*/ 1886574 w 42198532"/>
              <a:gd name="connsiteY260" fmla="*/ 1986037 h 7004830"/>
              <a:gd name="connsiteX261" fmla="*/ 1886574 w 42198532"/>
              <a:gd name="connsiteY261" fmla="*/ 1969478 h 7004830"/>
              <a:gd name="connsiteX262" fmla="*/ 1869222 w 42198532"/>
              <a:gd name="connsiteY262" fmla="*/ 1982883 h 7004830"/>
              <a:gd name="connsiteX263" fmla="*/ 1869222 w 42198532"/>
              <a:gd name="connsiteY263" fmla="*/ 1636704 h 7004830"/>
              <a:gd name="connsiteX264" fmla="*/ 1886574 w 42198532"/>
              <a:gd name="connsiteY264" fmla="*/ 1623299 h 7004830"/>
              <a:gd name="connsiteX265" fmla="*/ 1886574 w 42198532"/>
              <a:gd name="connsiteY265" fmla="*/ 1606739 h 7004830"/>
              <a:gd name="connsiteX266" fmla="*/ 1862124 w 42198532"/>
              <a:gd name="connsiteY266" fmla="*/ 1625665 h 7004830"/>
              <a:gd name="connsiteX267" fmla="*/ 1496955 w 42198532"/>
              <a:gd name="connsiteY267" fmla="*/ 1348091 h 7004830"/>
              <a:gd name="connsiteX268" fmla="*/ 1861335 w 42198532"/>
              <a:gd name="connsiteY268" fmla="*/ 1064997 h 7004830"/>
              <a:gd name="connsiteX269" fmla="*/ 2226503 w 42198532"/>
              <a:gd name="connsiteY269" fmla="*/ 1342571 h 7004830"/>
              <a:gd name="connsiteX270" fmla="*/ 1887362 w 42198532"/>
              <a:gd name="connsiteY270" fmla="*/ 1605951 h 7004830"/>
              <a:gd name="connsiteX271" fmla="*/ 1887362 w 42198532"/>
              <a:gd name="connsiteY271" fmla="*/ 1622510 h 7004830"/>
              <a:gd name="connsiteX272" fmla="*/ 2231236 w 42198532"/>
              <a:gd name="connsiteY272" fmla="*/ 1355976 h 7004830"/>
              <a:gd name="connsiteX273" fmla="*/ 2231236 w 42198532"/>
              <a:gd name="connsiteY273" fmla="*/ 1702944 h 7004830"/>
              <a:gd name="connsiteX274" fmla="*/ 1887362 w 42198532"/>
              <a:gd name="connsiteY274" fmla="*/ 1968689 h 7004830"/>
              <a:gd name="connsiteX275" fmla="*/ 1887362 w 42198532"/>
              <a:gd name="connsiteY275" fmla="*/ 1985249 h 7004830"/>
              <a:gd name="connsiteX276" fmla="*/ 2243855 w 42198532"/>
              <a:gd name="connsiteY276" fmla="*/ 1709252 h 7004830"/>
              <a:gd name="connsiteX277" fmla="*/ 2243855 w 42198532"/>
              <a:gd name="connsiteY277" fmla="*/ 1339416 h 7004830"/>
              <a:gd name="connsiteX278" fmla="*/ 1870800 w 42198532"/>
              <a:gd name="connsiteY278" fmla="*/ 1056323 h 7004830"/>
              <a:gd name="connsiteX279" fmla="*/ 1870800 w 42198532"/>
              <a:gd name="connsiteY279" fmla="*/ 707778 h 7004830"/>
              <a:gd name="connsiteX280" fmla="*/ 1857392 w 42198532"/>
              <a:gd name="connsiteY280" fmla="*/ 718030 h 7004830"/>
              <a:gd name="connsiteX281" fmla="*/ 1857392 w 42198532"/>
              <a:gd name="connsiteY281" fmla="*/ 1050803 h 7004830"/>
              <a:gd name="connsiteX282" fmla="*/ 1496167 w 42198532"/>
              <a:gd name="connsiteY282" fmla="*/ 1331531 h 7004830"/>
              <a:gd name="connsiteX283" fmla="*/ 1496167 w 42198532"/>
              <a:gd name="connsiteY283" fmla="*/ 985352 h 7004830"/>
              <a:gd name="connsiteX284" fmla="*/ 1857392 w 42198532"/>
              <a:gd name="connsiteY284" fmla="*/ 704624 h 7004830"/>
              <a:gd name="connsiteX285" fmla="*/ 1857392 w 42198532"/>
              <a:gd name="connsiteY285" fmla="*/ 717241 h 7004830"/>
              <a:gd name="connsiteX286" fmla="*/ 1870800 w 42198532"/>
              <a:gd name="connsiteY286" fmla="*/ 706990 h 7004830"/>
              <a:gd name="connsiteX287" fmla="*/ 1870800 w 42198532"/>
              <a:gd name="connsiteY287" fmla="*/ 688064 h 7004830"/>
              <a:gd name="connsiteX288" fmla="*/ 1509574 w 42198532"/>
              <a:gd name="connsiteY288" fmla="*/ 412856 h 7004830"/>
              <a:gd name="connsiteX289" fmla="*/ 1498533 w 42198532"/>
              <a:gd name="connsiteY289" fmla="*/ 421530 h 7004830"/>
              <a:gd name="connsiteX290" fmla="*/ 1508786 w 42198532"/>
              <a:gd name="connsiteY290" fmla="*/ 412856 h 7004830"/>
              <a:gd name="connsiteX291" fmla="*/ 1493012 w 42198532"/>
              <a:gd name="connsiteY291" fmla="*/ 401028 h 7004830"/>
              <a:gd name="connsiteX292" fmla="*/ 1493012 w 42198532"/>
              <a:gd name="connsiteY292" fmla="*/ 119417 h 7004830"/>
              <a:gd name="connsiteX293" fmla="*/ 1493012 w 42198532"/>
              <a:gd name="connsiteY293" fmla="*/ 117464 h 7004830"/>
              <a:gd name="connsiteX294" fmla="*/ 1398859 w 42198532"/>
              <a:gd name="connsiteY294" fmla="*/ 117464 h 7004830"/>
              <a:gd name="connsiteX295" fmla="*/ 1480393 w 42198532"/>
              <a:gd name="connsiteY295" fmla="*/ 117464 h 7004830"/>
              <a:gd name="connsiteX296" fmla="*/ 1480393 w 42198532"/>
              <a:gd name="connsiteY296" fmla="*/ 201868 h 7004830"/>
              <a:gd name="connsiteX297" fmla="*/ 1480393 w 42198532"/>
              <a:gd name="connsiteY297" fmla="*/ 401028 h 7004830"/>
              <a:gd name="connsiteX298" fmla="*/ 1118379 w 42198532"/>
              <a:gd name="connsiteY298" fmla="*/ 681756 h 7004830"/>
              <a:gd name="connsiteX299" fmla="*/ 1118379 w 42198532"/>
              <a:gd name="connsiteY299" fmla="*/ 335577 h 7004830"/>
              <a:gd name="connsiteX300" fmla="*/ 1379242 w 42198532"/>
              <a:gd name="connsiteY300" fmla="*/ 132719 h 7004830"/>
              <a:gd name="connsiteX301" fmla="*/ 1398859 w 42198532"/>
              <a:gd name="connsiteY301" fmla="*/ 117464 h 7004830"/>
              <a:gd name="connsiteX302" fmla="*/ 840168 w 42198532"/>
              <a:gd name="connsiteY302" fmla="*/ 117464 h 7004830"/>
              <a:gd name="connsiteX303" fmla="*/ 1377550 w 42198532"/>
              <a:gd name="connsiteY303" fmla="*/ 117464 h 7004830"/>
              <a:gd name="connsiteX304" fmla="*/ 1301753 w 42198532"/>
              <a:gd name="connsiteY304" fmla="*/ 176360 h 7004830"/>
              <a:gd name="connsiteX305" fmla="*/ 1112069 w 42198532"/>
              <a:gd name="connsiteY305" fmla="*/ 323748 h 7004830"/>
              <a:gd name="connsiteX306" fmla="*/ 857417 w 42198532"/>
              <a:gd name="connsiteY306" fmla="*/ 130551 h 7004830"/>
              <a:gd name="connsiteX307" fmla="*/ 840168 w 42198532"/>
              <a:gd name="connsiteY307" fmla="*/ 117464 h 70048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</a:cxnLst>
            <a:rect l="l" t="t" r="r" b="b"/>
            <a:pathLst>
              <a:path w="42198532" h="7004830" extrusionOk="0">
                <a:moveTo>
                  <a:pt x="738225" y="6911396"/>
                </a:moveTo>
                <a:lnTo>
                  <a:pt x="814828" y="6969750"/>
                </a:lnTo>
                <a:lnTo>
                  <a:pt x="822329" y="6975464"/>
                </a:lnTo>
                <a:lnTo>
                  <a:pt x="655724" y="6975464"/>
                </a:lnTo>
                <a:lnTo>
                  <a:pt x="656989" y="6974481"/>
                </a:lnTo>
                <a:lnTo>
                  <a:pt x="738225" y="6911396"/>
                </a:lnTo>
                <a:close/>
                <a:moveTo>
                  <a:pt x="733493" y="6551812"/>
                </a:moveTo>
                <a:lnTo>
                  <a:pt x="733493" y="6897991"/>
                </a:lnTo>
                <a:lnTo>
                  <a:pt x="639637" y="6970539"/>
                </a:lnTo>
                <a:cubicBezTo>
                  <a:pt x="645158" y="6972116"/>
                  <a:pt x="650679" y="6972904"/>
                  <a:pt x="656989" y="6974481"/>
                </a:cubicBezTo>
                <a:cubicBezTo>
                  <a:pt x="650679" y="6973693"/>
                  <a:pt x="644369" y="6972116"/>
                  <a:pt x="638848" y="6971327"/>
                </a:cubicBezTo>
                <a:lnTo>
                  <a:pt x="633515" y="6975464"/>
                </a:lnTo>
                <a:lnTo>
                  <a:pt x="371479" y="6975464"/>
                </a:lnTo>
                <a:lnTo>
                  <a:pt x="371479" y="6917056"/>
                </a:lnTo>
                <a:lnTo>
                  <a:pt x="371479" y="6832540"/>
                </a:lnTo>
                <a:lnTo>
                  <a:pt x="733493" y="6551812"/>
                </a:lnTo>
                <a:close/>
                <a:moveTo>
                  <a:pt x="1106548" y="5904403"/>
                </a:moveTo>
                <a:lnTo>
                  <a:pt x="1106548" y="6251370"/>
                </a:lnTo>
                <a:lnTo>
                  <a:pt x="1012693" y="6323918"/>
                </a:lnTo>
                <a:lnTo>
                  <a:pt x="744534" y="6531309"/>
                </a:lnTo>
                <a:lnTo>
                  <a:pt x="744534" y="6185131"/>
                </a:lnTo>
                <a:lnTo>
                  <a:pt x="873093" y="6085772"/>
                </a:lnTo>
                <a:lnTo>
                  <a:pt x="1106548" y="5904403"/>
                </a:lnTo>
                <a:close/>
                <a:moveTo>
                  <a:pt x="1739875" y="5788484"/>
                </a:moveTo>
                <a:lnTo>
                  <a:pt x="1726467" y="5794792"/>
                </a:lnTo>
                <a:lnTo>
                  <a:pt x="1739875" y="5788484"/>
                </a:lnTo>
                <a:close/>
                <a:moveTo>
                  <a:pt x="1488280" y="5613423"/>
                </a:moveTo>
                <a:lnTo>
                  <a:pt x="1726467" y="5794792"/>
                </a:lnTo>
                <a:lnTo>
                  <a:pt x="1853448" y="5890997"/>
                </a:lnTo>
                <a:lnTo>
                  <a:pt x="1489068" y="6174091"/>
                </a:lnTo>
                <a:lnTo>
                  <a:pt x="1123900" y="5896517"/>
                </a:lnTo>
                <a:lnTo>
                  <a:pt x="1488280" y="5613423"/>
                </a:lnTo>
                <a:close/>
                <a:moveTo>
                  <a:pt x="359648" y="4965225"/>
                </a:moveTo>
                <a:lnTo>
                  <a:pt x="724817" y="5242799"/>
                </a:lnTo>
                <a:lnTo>
                  <a:pt x="487418" y="5426534"/>
                </a:lnTo>
                <a:lnTo>
                  <a:pt x="493727" y="5437574"/>
                </a:lnTo>
                <a:lnTo>
                  <a:pt x="733493" y="5252262"/>
                </a:lnTo>
                <a:lnTo>
                  <a:pt x="733493" y="5598440"/>
                </a:lnTo>
                <a:lnTo>
                  <a:pt x="633328" y="5675720"/>
                </a:lnTo>
                <a:lnTo>
                  <a:pt x="641215" y="5688337"/>
                </a:lnTo>
                <a:lnTo>
                  <a:pt x="737436" y="5613423"/>
                </a:lnTo>
                <a:lnTo>
                  <a:pt x="1102605" y="5890997"/>
                </a:lnTo>
                <a:lnTo>
                  <a:pt x="866783" y="6073943"/>
                </a:lnTo>
                <a:lnTo>
                  <a:pt x="873093" y="6085772"/>
                </a:lnTo>
                <a:lnTo>
                  <a:pt x="865994" y="6074732"/>
                </a:lnTo>
                <a:lnTo>
                  <a:pt x="738225" y="6174091"/>
                </a:lnTo>
                <a:lnTo>
                  <a:pt x="373056" y="5896517"/>
                </a:lnTo>
                <a:lnTo>
                  <a:pt x="640426" y="5689125"/>
                </a:lnTo>
                <a:lnTo>
                  <a:pt x="633328" y="5676508"/>
                </a:lnTo>
                <a:lnTo>
                  <a:pt x="371479" y="5879169"/>
                </a:lnTo>
                <a:lnTo>
                  <a:pt x="371479" y="5532990"/>
                </a:lnTo>
                <a:lnTo>
                  <a:pt x="493727" y="5438362"/>
                </a:lnTo>
                <a:lnTo>
                  <a:pt x="486629" y="5426534"/>
                </a:lnTo>
                <a:lnTo>
                  <a:pt x="365169" y="5521161"/>
                </a:lnTo>
                <a:lnTo>
                  <a:pt x="0" y="5243588"/>
                </a:lnTo>
                <a:lnTo>
                  <a:pt x="359648" y="4965225"/>
                </a:lnTo>
                <a:close/>
                <a:moveTo>
                  <a:pt x="1106548" y="4604852"/>
                </a:moveTo>
                <a:lnTo>
                  <a:pt x="1106548" y="4951031"/>
                </a:lnTo>
                <a:lnTo>
                  <a:pt x="1018214" y="5019636"/>
                </a:lnTo>
                <a:lnTo>
                  <a:pt x="1025312" y="5030676"/>
                </a:lnTo>
                <a:lnTo>
                  <a:pt x="1017425" y="5020424"/>
                </a:lnTo>
                <a:lnTo>
                  <a:pt x="744534" y="5231759"/>
                </a:lnTo>
                <a:lnTo>
                  <a:pt x="744534" y="4885580"/>
                </a:lnTo>
                <a:lnTo>
                  <a:pt x="856530" y="4798050"/>
                </a:lnTo>
                <a:lnTo>
                  <a:pt x="849432" y="4787799"/>
                </a:lnTo>
                <a:lnTo>
                  <a:pt x="857319" y="4798050"/>
                </a:lnTo>
                <a:lnTo>
                  <a:pt x="1106548" y="4604852"/>
                </a:lnTo>
                <a:close/>
                <a:moveTo>
                  <a:pt x="737436" y="4313873"/>
                </a:moveTo>
                <a:lnTo>
                  <a:pt x="1102605" y="4591447"/>
                </a:lnTo>
                <a:lnTo>
                  <a:pt x="849432" y="4787799"/>
                </a:lnTo>
                <a:lnTo>
                  <a:pt x="738225" y="4873752"/>
                </a:lnTo>
                <a:lnTo>
                  <a:pt x="373056" y="4596178"/>
                </a:lnTo>
                <a:lnTo>
                  <a:pt x="737436" y="4313873"/>
                </a:lnTo>
                <a:close/>
                <a:moveTo>
                  <a:pt x="1115224" y="3661732"/>
                </a:moveTo>
                <a:lnTo>
                  <a:pt x="1125477" y="3669618"/>
                </a:lnTo>
                <a:lnTo>
                  <a:pt x="1480393" y="3939306"/>
                </a:lnTo>
                <a:lnTo>
                  <a:pt x="1116013" y="4222399"/>
                </a:lnTo>
                <a:lnTo>
                  <a:pt x="750844" y="3944037"/>
                </a:lnTo>
                <a:lnTo>
                  <a:pt x="1115224" y="3661732"/>
                </a:lnTo>
                <a:close/>
                <a:moveTo>
                  <a:pt x="1480393" y="2656315"/>
                </a:moveTo>
                <a:lnTo>
                  <a:pt x="1480393" y="3002494"/>
                </a:lnTo>
                <a:lnTo>
                  <a:pt x="1386537" y="3075042"/>
                </a:lnTo>
                <a:lnTo>
                  <a:pt x="1392847" y="3086870"/>
                </a:lnTo>
                <a:lnTo>
                  <a:pt x="1385748" y="3075830"/>
                </a:lnTo>
                <a:lnTo>
                  <a:pt x="1118379" y="3283222"/>
                </a:lnTo>
                <a:lnTo>
                  <a:pt x="1118379" y="2937043"/>
                </a:lnTo>
                <a:lnTo>
                  <a:pt x="1246148" y="2837685"/>
                </a:lnTo>
                <a:lnTo>
                  <a:pt x="1239839" y="2825856"/>
                </a:lnTo>
                <a:lnTo>
                  <a:pt x="1246937" y="2836896"/>
                </a:lnTo>
                <a:lnTo>
                  <a:pt x="1480393" y="2656315"/>
                </a:lnTo>
                <a:close/>
                <a:moveTo>
                  <a:pt x="732704" y="1716349"/>
                </a:moveTo>
                <a:lnTo>
                  <a:pt x="1097873" y="1993923"/>
                </a:lnTo>
                <a:lnTo>
                  <a:pt x="860473" y="2177658"/>
                </a:lnTo>
                <a:lnTo>
                  <a:pt x="867572" y="2189486"/>
                </a:lnTo>
                <a:lnTo>
                  <a:pt x="1106548" y="2003386"/>
                </a:lnTo>
                <a:lnTo>
                  <a:pt x="1106548" y="2350353"/>
                </a:lnTo>
                <a:lnTo>
                  <a:pt x="1007172" y="2427632"/>
                </a:lnTo>
                <a:lnTo>
                  <a:pt x="1014270" y="2440249"/>
                </a:lnTo>
                <a:lnTo>
                  <a:pt x="1110492" y="2365336"/>
                </a:lnTo>
                <a:lnTo>
                  <a:pt x="1475660" y="2642910"/>
                </a:lnTo>
                <a:lnTo>
                  <a:pt x="1239839" y="2825856"/>
                </a:lnTo>
                <a:lnTo>
                  <a:pt x="1112069" y="2925215"/>
                </a:lnTo>
                <a:lnTo>
                  <a:pt x="746900" y="2647641"/>
                </a:lnTo>
                <a:lnTo>
                  <a:pt x="1013481" y="2440249"/>
                </a:lnTo>
                <a:lnTo>
                  <a:pt x="1006383" y="2427632"/>
                </a:lnTo>
                <a:lnTo>
                  <a:pt x="744534" y="2631081"/>
                </a:lnTo>
                <a:lnTo>
                  <a:pt x="744534" y="2284114"/>
                </a:lnTo>
                <a:lnTo>
                  <a:pt x="866783" y="2189486"/>
                </a:lnTo>
                <a:lnTo>
                  <a:pt x="860473" y="2178447"/>
                </a:lnTo>
                <a:lnTo>
                  <a:pt x="738225" y="2273074"/>
                </a:lnTo>
                <a:lnTo>
                  <a:pt x="373056" y="1995500"/>
                </a:lnTo>
                <a:lnTo>
                  <a:pt x="732704" y="1716349"/>
                </a:lnTo>
                <a:close/>
                <a:moveTo>
                  <a:pt x="1480393" y="1355976"/>
                </a:moveTo>
                <a:lnTo>
                  <a:pt x="1480393" y="1702944"/>
                </a:lnTo>
                <a:lnTo>
                  <a:pt x="1391269" y="1771549"/>
                </a:lnTo>
                <a:lnTo>
                  <a:pt x="1399156" y="1781800"/>
                </a:lnTo>
                <a:lnTo>
                  <a:pt x="1483547" y="1716349"/>
                </a:lnTo>
                <a:lnTo>
                  <a:pt x="1848716" y="1993923"/>
                </a:lnTo>
                <a:lnTo>
                  <a:pt x="1658639" y="2141384"/>
                </a:lnTo>
                <a:lnTo>
                  <a:pt x="1489068" y="2273074"/>
                </a:lnTo>
                <a:lnTo>
                  <a:pt x="1123900" y="1995500"/>
                </a:lnTo>
                <a:lnTo>
                  <a:pt x="1398368" y="1782588"/>
                </a:lnTo>
                <a:lnTo>
                  <a:pt x="1390481" y="1771549"/>
                </a:lnTo>
                <a:lnTo>
                  <a:pt x="1118379" y="1982883"/>
                </a:lnTo>
                <a:lnTo>
                  <a:pt x="1118379" y="1636704"/>
                </a:lnTo>
                <a:lnTo>
                  <a:pt x="1230374" y="1549963"/>
                </a:lnTo>
                <a:lnTo>
                  <a:pt x="1480393" y="1355976"/>
                </a:lnTo>
                <a:close/>
                <a:moveTo>
                  <a:pt x="1110492" y="1064997"/>
                </a:moveTo>
                <a:lnTo>
                  <a:pt x="1475660" y="1342571"/>
                </a:lnTo>
                <a:lnTo>
                  <a:pt x="1223276" y="1538923"/>
                </a:lnTo>
                <a:lnTo>
                  <a:pt x="1230374" y="1549963"/>
                </a:lnTo>
                <a:lnTo>
                  <a:pt x="1222487" y="1539711"/>
                </a:lnTo>
                <a:lnTo>
                  <a:pt x="1112069" y="1625665"/>
                </a:lnTo>
                <a:lnTo>
                  <a:pt x="746900" y="1348091"/>
                </a:lnTo>
                <a:lnTo>
                  <a:pt x="1110492" y="1064997"/>
                </a:lnTo>
                <a:close/>
                <a:moveTo>
                  <a:pt x="1488280" y="413645"/>
                </a:moveTo>
                <a:lnTo>
                  <a:pt x="1498533" y="421530"/>
                </a:lnTo>
                <a:lnTo>
                  <a:pt x="1853448" y="691218"/>
                </a:lnTo>
                <a:lnTo>
                  <a:pt x="1489068" y="973524"/>
                </a:lnTo>
                <a:lnTo>
                  <a:pt x="1123900" y="695950"/>
                </a:lnTo>
                <a:lnTo>
                  <a:pt x="1488280" y="413645"/>
                </a:lnTo>
                <a:close/>
                <a:moveTo>
                  <a:pt x="1493012" y="117464"/>
                </a:moveTo>
                <a:lnTo>
                  <a:pt x="42118086" y="0"/>
                </a:lnTo>
                <a:lnTo>
                  <a:pt x="42198532" y="7004830"/>
                </a:lnTo>
                <a:lnTo>
                  <a:pt x="843615" y="6975464"/>
                </a:lnTo>
                <a:lnTo>
                  <a:pt x="810785" y="6950504"/>
                </a:lnTo>
                <a:lnTo>
                  <a:pt x="746900" y="6901934"/>
                </a:lnTo>
                <a:lnTo>
                  <a:pt x="746900" y="6547081"/>
                </a:lnTo>
                <a:lnTo>
                  <a:pt x="1019002" y="6335746"/>
                </a:lnTo>
                <a:lnTo>
                  <a:pt x="1012693" y="6323918"/>
                </a:lnTo>
                <a:lnTo>
                  <a:pt x="1019791" y="6334957"/>
                </a:lnTo>
                <a:lnTo>
                  <a:pt x="1110492" y="6264775"/>
                </a:lnTo>
                <a:lnTo>
                  <a:pt x="1489068" y="6553389"/>
                </a:lnTo>
                <a:lnTo>
                  <a:pt x="1870800" y="6257678"/>
                </a:lnTo>
                <a:lnTo>
                  <a:pt x="1870800" y="6139394"/>
                </a:lnTo>
                <a:lnTo>
                  <a:pt x="1857392" y="6144914"/>
                </a:lnTo>
                <a:lnTo>
                  <a:pt x="1857392" y="6251370"/>
                </a:lnTo>
                <a:lnTo>
                  <a:pt x="1495378" y="6531309"/>
                </a:lnTo>
                <a:lnTo>
                  <a:pt x="1495378" y="6185131"/>
                </a:lnTo>
                <a:lnTo>
                  <a:pt x="1857392" y="5904403"/>
                </a:lnTo>
                <a:lnTo>
                  <a:pt x="1857392" y="6144125"/>
                </a:lnTo>
                <a:lnTo>
                  <a:pt x="1870800" y="6138605"/>
                </a:lnTo>
                <a:lnTo>
                  <a:pt x="1870800" y="5887843"/>
                </a:lnTo>
                <a:lnTo>
                  <a:pt x="1739875" y="5788484"/>
                </a:lnTo>
                <a:lnTo>
                  <a:pt x="1497744" y="5604749"/>
                </a:lnTo>
                <a:lnTo>
                  <a:pt x="1497744" y="5424957"/>
                </a:lnTo>
                <a:lnTo>
                  <a:pt x="1484336" y="5427322"/>
                </a:lnTo>
                <a:lnTo>
                  <a:pt x="1484336" y="5598440"/>
                </a:lnTo>
                <a:lnTo>
                  <a:pt x="1122322" y="5879169"/>
                </a:lnTo>
                <a:lnTo>
                  <a:pt x="1122322" y="5532990"/>
                </a:lnTo>
                <a:lnTo>
                  <a:pt x="1292682" y="5400511"/>
                </a:lnTo>
                <a:lnTo>
                  <a:pt x="1285583" y="5390260"/>
                </a:lnTo>
                <a:lnTo>
                  <a:pt x="1116013" y="5521161"/>
                </a:lnTo>
                <a:lnTo>
                  <a:pt x="750844" y="5243588"/>
                </a:lnTo>
                <a:lnTo>
                  <a:pt x="1025312" y="5030676"/>
                </a:lnTo>
                <a:lnTo>
                  <a:pt x="1110492" y="4965225"/>
                </a:lnTo>
                <a:lnTo>
                  <a:pt x="1475660" y="5242799"/>
                </a:lnTo>
                <a:lnTo>
                  <a:pt x="1285583" y="5389472"/>
                </a:lnTo>
                <a:lnTo>
                  <a:pt x="1293470" y="5400511"/>
                </a:lnTo>
                <a:lnTo>
                  <a:pt x="1484336" y="5252262"/>
                </a:lnTo>
                <a:lnTo>
                  <a:pt x="1484336" y="5426534"/>
                </a:lnTo>
                <a:lnTo>
                  <a:pt x="1497744" y="5424168"/>
                </a:lnTo>
                <a:lnTo>
                  <a:pt x="1497744" y="5246742"/>
                </a:lnTo>
                <a:lnTo>
                  <a:pt x="1513518" y="5234125"/>
                </a:lnTo>
                <a:lnTo>
                  <a:pt x="1513518" y="5217565"/>
                </a:lnTo>
                <a:lnTo>
                  <a:pt x="1495378" y="5231759"/>
                </a:lnTo>
                <a:lnTo>
                  <a:pt x="1495378" y="4885580"/>
                </a:lnTo>
                <a:lnTo>
                  <a:pt x="1513518" y="4871386"/>
                </a:lnTo>
                <a:lnTo>
                  <a:pt x="1513518" y="4854826"/>
                </a:lnTo>
                <a:lnTo>
                  <a:pt x="1489068" y="4873752"/>
                </a:lnTo>
                <a:lnTo>
                  <a:pt x="1123900" y="4596178"/>
                </a:lnTo>
                <a:lnTo>
                  <a:pt x="1488280" y="4313873"/>
                </a:lnTo>
                <a:lnTo>
                  <a:pt x="1853448" y="4591447"/>
                </a:lnTo>
                <a:lnTo>
                  <a:pt x="1514307" y="4854826"/>
                </a:lnTo>
                <a:lnTo>
                  <a:pt x="1514307" y="4870598"/>
                </a:lnTo>
                <a:lnTo>
                  <a:pt x="1857392" y="4604852"/>
                </a:lnTo>
                <a:lnTo>
                  <a:pt x="1857392" y="4951031"/>
                </a:lnTo>
                <a:lnTo>
                  <a:pt x="1514307" y="5217565"/>
                </a:lnTo>
                <a:lnTo>
                  <a:pt x="1514307" y="5234125"/>
                </a:lnTo>
                <a:lnTo>
                  <a:pt x="1870800" y="4957339"/>
                </a:lnTo>
                <a:lnTo>
                  <a:pt x="1870800" y="4588292"/>
                </a:lnTo>
                <a:lnTo>
                  <a:pt x="1497744" y="4304410"/>
                </a:lnTo>
                <a:lnTo>
                  <a:pt x="1497744" y="3956654"/>
                </a:lnTo>
                <a:lnTo>
                  <a:pt x="1484336" y="3966905"/>
                </a:lnTo>
                <a:lnTo>
                  <a:pt x="1484336" y="4299679"/>
                </a:lnTo>
                <a:lnTo>
                  <a:pt x="1122322" y="4579618"/>
                </a:lnTo>
                <a:lnTo>
                  <a:pt x="1122322" y="4233439"/>
                </a:lnTo>
                <a:lnTo>
                  <a:pt x="1484336" y="3952712"/>
                </a:lnTo>
                <a:lnTo>
                  <a:pt x="1484336" y="3966117"/>
                </a:lnTo>
                <a:lnTo>
                  <a:pt x="1497744" y="3955866"/>
                </a:lnTo>
                <a:lnTo>
                  <a:pt x="1497744" y="3936152"/>
                </a:lnTo>
                <a:lnTo>
                  <a:pt x="1136519" y="3661732"/>
                </a:lnTo>
                <a:lnTo>
                  <a:pt x="1125477" y="3669618"/>
                </a:lnTo>
                <a:lnTo>
                  <a:pt x="1135730" y="3660943"/>
                </a:lnTo>
                <a:lnTo>
                  <a:pt x="1119956" y="3649115"/>
                </a:lnTo>
                <a:lnTo>
                  <a:pt x="1119956" y="3637286"/>
                </a:lnTo>
                <a:lnTo>
                  <a:pt x="1106548" y="3637286"/>
                </a:lnTo>
                <a:lnTo>
                  <a:pt x="1106548" y="3649903"/>
                </a:lnTo>
                <a:lnTo>
                  <a:pt x="744534" y="3929843"/>
                </a:lnTo>
                <a:lnTo>
                  <a:pt x="744534" y="3612841"/>
                </a:lnTo>
                <a:lnTo>
                  <a:pt x="744534" y="3584453"/>
                </a:lnTo>
                <a:lnTo>
                  <a:pt x="1106548" y="3303725"/>
                </a:lnTo>
                <a:lnTo>
                  <a:pt x="1106548" y="3617573"/>
                </a:lnTo>
                <a:lnTo>
                  <a:pt x="1106548" y="3636498"/>
                </a:lnTo>
                <a:lnTo>
                  <a:pt x="1119956" y="3636498"/>
                </a:lnTo>
                <a:lnTo>
                  <a:pt x="1119956" y="3298205"/>
                </a:lnTo>
                <a:lnTo>
                  <a:pt x="1392847" y="3086870"/>
                </a:lnTo>
                <a:lnTo>
                  <a:pt x="1483547" y="3016688"/>
                </a:lnTo>
                <a:lnTo>
                  <a:pt x="1862913" y="3304513"/>
                </a:lnTo>
                <a:lnTo>
                  <a:pt x="2243855" y="3008803"/>
                </a:lnTo>
                <a:lnTo>
                  <a:pt x="2243855" y="2891307"/>
                </a:lnTo>
                <a:lnTo>
                  <a:pt x="2231236" y="2896827"/>
                </a:lnTo>
                <a:lnTo>
                  <a:pt x="2231236" y="3002494"/>
                </a:lnTo>
                <a:lnTo>
                  <a:pt x="1869222" y="3283222"/>
                </a:lnTo>
                <a:lnTo>
                  <a:pt x="1869222" y="2937043"/>
                </a:lnTo>
                <a:lnTo>
                  <a:pt x="2231236" y="2656315"/>
                </a:lnTo>
                <a:lnTo>
                  <a:pt x="2231236" y="2896038"/>
                </a:lnTo>
                <a:lnTo>
                  <a:pt x="2243855" y="2890518"/>
                </a:lnTo>
                <a:lnTo>
                  <a:pt x="2243855" y="2639755"/>
                </a:lnTo>
                <a:lnTo>
                  <a:pt x="2113720" y="2540397"/>
                </a:lnTo>
                <a:lnTo>
                  <a:pt x="2100312" y="2546705"/>
                </a:lnTo>
                <a:lnTo>
                  <a:pt x="2226503" y="2642910"/>
                </a:lnTo>
                <a:lnTo>
                  <a:pt x="1862124" y="2925215"/>
                </a:lnTo>
                <a:lnTo>
                  <a:pt x="1496955" y="2647641"/>
                </a:lnTo>
                <a:lnTo>
                  <a:pt x="1861335" y="2365336"/>
                </a:lnTo>
                <a:lnTo>
                  <a:pt x="2099523" y="2545916"/>
                </a:lnTo>
                <a:lnTo>
                  <a:pt x="2112931" y="2539608"/>
                </a:lnTo>
                <a:lnTo>
                  <a:pt x="1870800" y="2355873"/>
                </a:lnTo>
                <a:lnTo>
                  <a:pt x="1870800" y="2176869"/>
                </a:lnTo>
                <a:lnTo>
                  <a:pt x="1857392" y="2178447"/>
                </a:lnTo>
                <a:lnTo>
                  <a:pt x="1857392" y="2350353"/>
                </a:lnTo>
                <a:lnTo>
                  <a:pt x="1496167" y="2631081"/>
                </a:lnTo>
                <a:lnTo>
                  <a:pt x="1496167" y="2284114"/>
                </a:lnTo>
                <a:lnTo>
                  <a:pt x="1666526" y="2152424"/>
                </a:lnTo>
                <a:lnTo>
                  <a:pt x="1658639" y="2141384"/>
                </a:lnTo>
                <a:lnTo>
                  <a:pt x="1666526" y="2151636"/>
                </a:lnTo>
                <a:lnTo>
                  <a:pt x="1857392" y="2003386"/>
                </a:lnTo>
                <a:lnTo>
                  <a:pt x="1857392" y="2177658"/>
                </a:lnTo>
                <a:lnTo>
                  <a:pt x="1870800" y="2176081"/>
                </a:lnTo>
                <a:lnTo>
                  <a:pt x="1870800" y="1998654"/>
                </a:lnTo>
                <a:lnTo>
                  <a:pt x="1886574" y="1986037"/>
                </a:lnTo>
                <a:lnTo>
                  <a:pt x="1886574" y="1969478"/>
                </a:lnTo>
                <a:lnTo>
                  <a:pt x="1869222" y="1982883"/>
                </a:lnTo>
                <a:lnTo>
                  <a:pt x="1869222" y="1636704"/>
                </a:lnTo>
                <a:lnTo>
                  <a:pt x="1886574" y="1623299"/>
                </a:lnTo>
                <a:lnTo>
                  <a:pt x="1886574" y="1606739"/>
                </a:lnTo>
                <a:lnTo>
                  <a:pt x="1862124" y="1625665"/>
                </a:lnTo>
                <a:lnTo>
                  <a:pt x="1496955" y="1348091"/>
                </a:lnTo>
                <a:lnTo>
                  <a:pt x="1861335" y="1064997"/>
                </a:lnTo>
                <a:lnTo>
                  <a:pt x="2226503" y="1342571"/>
                </a:lnTo>
                <a:lnTo>
                  <a:pt x="1887362" y="1605951"/>
                </a:lnTo>
                <a:lnTo>
                  <a:pt x="1887362" y="1622510"/>
                </a:lnTo>
                <a:lnTo>
                  <a:pt x="2231236" y="1355976"/>
                </a:lnTo>
                <a:lnTo>
                  <a:pt x="2231236" y="1702944"/>
                </a:lnTo>
                <a:lnTo>
                  <a:pt x="1887362" y="1968689"/>
                </a:lnTo>
                <a:lnTo>
                  <a:pt x="1887362" y="1985249"/>
                </a:lnTo>
                <a:lnTo>
                  <a:pt x="2243855" y="1709252"/>
                </a:lnTo>
                <a:lnTo>
                  <a:pt x="2243855" y="1339416"/>
                </a:lnTo>
                <a:lnTo>
                  <a:pt x="1870800" y="1056323"/>
                </a:lnTo>
                <a:lnTo>
                  <a:pt x="1870800" y="707778"/>
                </a:lnTo>
                <a:lnTo>
                  <a:pt x="1857392" y="718030"/>
                </a:lnTo>
                <a:lnTo>
                  <a:pt x="1857392" y="1050803"/>
                </a:lnTo>
                <a:lnTo>
                  <a:pt x="1496167" y="1331531"/>
                </a:lnTo>
                <a:lnTo>
                  <a:pt x="1496167" y="985352"/>
                </a:lnTo>
                <a:lnTo>
                  <a:pt x="1857392" y="704624"/>
                </a:lnTo>
                <a:lnTo>
                  <a:pt x="1857392" y="717241"/>
                </a:lnTo>
                <a:lnTo>
                  <a:pt x="1870800" y="706990"/>
                </a:lnTo>
                <a:lnTo>
                  <a:pt x="1870800" y="688064"/>
                </a:lnTo>
                <a:lnTo>
                  <a:pt x="1509574" y="412856"/>
                </a:lnTo>
                <a:lnTo>
                  <a:pt x="1498533" y="421530"/>
                </a:lnTo>
                <a:lnTo>
                  <a:pt x="1508786" y="412856"/>
                </a:lnTo>
                <a:lnTo>
                  <a:pt x="1493012" y="401028"/>
                </a:lnTo>
                <a:lnTo>
                  <a:pt x="1493012" y="119417"/>
                </a:lnTo>
                <a:lnTo>
                  <a:pt x="1493012" y="117464"/>
                </a:lnTo>
                <a:close/>
                <a:moveTo>
                  <a:pt x="1398859" y="117464"/>
                </a:moveTo>
                <a:lnTo>
                  <a:pt x="1480393" y="117464"/>
                </a:lnTo>
                <a:lnTo>
                  <a:pt x="1480393" y="201868"/>
                </a:lnTo>
                <a:lnTo>
                  <a:pt x="1480393" y="401028"/>
                </a:lnTo>
                <a:lnTo>
                  <a:pt x="1118379" y="681756"/>
                </a:lnTo>
                <a:lnTo>
                  <a:pt x="1118379" y="335577"/>
                </a:lnTo>
                <a:lnTo>
                  <a:pt x="1379242" y="132719"/>
                </a:lnTo>
                <a:lnTo>
                  <a:pt x="1398859" y="117464"/>
                </a:lnTo>
                <a:close/>
                <a:moveTo>
                  <a:pt x="840168" y="117464"/>
                </a:moveTo>
                <a:lnTo>
                  <a:pt x="1377550" y="117464"/>
                </a:lnTo>
                <a:lnTo>
                  <a:pt x="1301753" y="176360"/>
                </a:lnTo>
                <a:lnTo>
                  <a:pt x="1112069" y="323748"/>
                </a:lnTo>
                <a:lnTo>
                  <a:pt x="857417" y="130551"/>
                </a:lnTo>
                <a:lnTo>
                  <a:pt x="840168" y="117464"/>
                </a:lnTo>
                <a:close/>
              </a:path>
            </a:pathLst>
          </a:custGeom>
          <a:solidFill>
            <a:schemeClr val="bg1">
              <a:lumMod val="65000"/>
            </a:schemeClr>
          </a:solidFill>
        </p:spPr>
        <p:txBody>
          <a:bodyPr wrap="square" tIns="540000" rIns="540000">
            <a:noAutofit/>
          </a:bodyPr>
          <a:lstStyle>
            <a:lvl1pPr algn="r">
              <a:defRPr>
                <a:solidFill>
                  <a:schemeClr val="accent2">
                    <a:lumMod val="40000"/>
                    <a:lumOff val="60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Insérez ou glissez votre image ici</a:t>
            </a:r>
            <a:endParaRPr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7" name="ZoneTexte 6"/>
          <p:cNvSpPr txBox="1"/>
          <p:nvPr/>
        </p:nvSpPr>
        <p:spPr bwMode="auto">
          <a:xfrm>
            <a:off x="-101600" y="-276999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Visuel  haut + contenu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11" name="Espace réservé du contenu 2"/>
          <p:cNvSpPr>
            <a:spLocks noGrp="1"/>
          </p:cNvSpPr>
          <p:nvPr>
            <p:ph idx="1"/>
          </p:nvPr>
        </p:nvSpPr>
        <p:spPr bwMode="auto">
          <a:xfrm>
            <a:off x="731838" y="3381829"/>
            <a:ext cx="10836275" cy="2531609"/>
          </a:xfrm>
        </p:spPr>
        <p:txBody>
          <a:bodyPr/>
          <a:lstStyle/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21" name="ZoneTexte 20"/>
          <p:cNvSpPr txBox="1"/>
          <p:nvPr/>
        </p:nvSpPr>
        <p:spPr bwMode="auto">
          <a:xfrm>
            <a:off x="-101600" y="6858000"/>
            <a:ext cx="12192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:Après avoir insérez votre image, placez celle-ci en arrière plan : Clic droit + « Arrière plan »</a:t>
            </a:r>
            <a:endParaRPr/>
          </a:p>
          <a:p>
            <a:pPr marL="0" marR="0" lvl="0" indent="0" algn="l" defTabSz="9144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:Après avoir insérez votre image, adaptez si besoin la couleur du texte en fonction de celle-ci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10" name="Titre 1"/>
          <p:cNvSpPr>
            <a:spLocks noGrp="1"/>
          </p:cNvSpPr>
          <p:nvPr>
            <p:ph type="title"/>
          </p:nvPr>
        </p:nvSpPr>
        <p:spPr bwMode="auto">
          <a:xfrm>
            <a:off x="731838" y="319314"/>
            <a:ext cx="10728325" cy="1084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Visuel  Bas+ contenu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7" name="ZoneTexte 6"/>
          <p:cNvSpPr txBox="1"/>
          <p:nvPr/>
        </p:nvSpPr>
        <p:spPr bwMode="auto">
          <a:xfrm>
            <a:off x="-101600" y="-276999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Visuel  Bas+ contenu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10" name="Espace réservé du contenu 2"/>
          <p:cNvSpPr>
            <a:spLocks noGrp="1"/>
          </p:cNvSpPr>
          <p:nvPr>
            <p:ph idx="1"/>
          </p:nvPr>
        </p:nvSpPr>
        <p:spPr bwMode="auto">
          <a:xfrm>
            <a:off x="715646" y="1381125"/>
            <a:ext cx="10744517" cy="2073275"/>
          </a:xfrm>
        </p:spPr>
        <p:txBody>
          <a:bodyPr/>
          <a:lstStyle/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29" name="ZoneTexte 28"/>
          <p:cNvSpPr txBox="1"/>
          <p:nvPr/>
        </p:nvSpPr>
        <p:spPr bwMode="auto">
          <a:xfrm>
            <a:off x="-101600" y="6858000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:Après avoir insérez votre image, placez celle-ci en arrière plan : Clic droit + « Arrière plan »</a:t>
            </a:r>
            <a:endParaRPr/>
          </a:p>
        </p:txBody>
      </p:sp>
      <p:sp>
        <p:nvSpPr>
          <p:cNvPr id="9" name="Espace réservé pour une image  28"/>
          <p:cNvSpPr>
            <a:spLocks noGrp="1"/>
          </p:cNvSpPr>
          <p:nvPr>
            <p:ph type="pic" sz="quarter" idx="13" hasCustomPrompt="1"/>
          </p:nvPr>
        </p:nvSpPr>
        <p:spPr bwMode="auto">
          <a:xfrm>
            <a:off x="500197" y="3823855"/>
            <a:ext cx="11765693" cy="2356998"/>
          </a:xfrm>
          <a:custGeom>
            <a:avLst/>
            <a:gdLst>
              <a:gd name="connsiteX0" fmla="*/ 738225 w 5957423"/>
              <a:gd name="connsiteY0" fmla="*/ 6793932 h 6858000"/>
              <a:gd name="connsiteX1" fmla="*/ 814828 w 5957423"/>
              <a:gd name="connsiteY1" fmla="*/ 6852286 h 6858000"/>
              <a:gd name="connsiteX2" fmla="*/ 822329 w 5957423"/>
              <a:gd name="connsiteY2" fmla="*/ 6858000 h 6858000"/>
              <a:gd name="connsiteX3" fmla="*/ 655724 w 5957423"/>
              <a:gd name="connsiteY3" fmla="*/ 6858000 h 6858000"/>
              <a:gd name="connsiteX4" fmla="*/ 656989 w 5957423"/>
              <a:gd name="connsiteY4" fmla="*/ 6857017 h 6858000"/>
              <a:gd name="connsiteX5" fmla="*/ 738225 w 5957423"/>
              <a:gd name="connsiteY5" fmla="*/ 6793932 h 6858000"/>
              <a:gd name="connsiteX6" fmla="*/ 733493 w 5957423"/>
              <a:gd name="connsiteY6" fmla="*/ 6434348 h 6858000"/>
              <a:gd name="connsiteX7" fmla="*/ 733493 w 5957423"/>
              <a:gd name="connsiteY7" fmla="*/ 6780527 h 6858000"/>
              <a:gd name="connsiteX8" fmla="*/ 639637 w 5957423"/>
              <a:gd name="connsiteY8" fmla="*/ 6853075 h 6858000"/>
              <a:gd name="connsiteX9" fmla="*/ 656989 w 5957423"/>
              <a:gd name="connsiteY9" fmla="*/ 6857017 h 6858000"/>
              <a:gd name="connsiteX10" fmla="*/ 638848 w 5957423"/>
              <a:gd name="connsiteY10" fmla="*/ 6853863 h 6858000"/>
              <a:gd name="connsiteX11" fmla="*/ 633515 w 5957423"/>
              <a:gd name="connsiteY11" fmla="*/ 6858000 h 6858000"/>
              <a:gd name="connsiteX12" fmla="*/ 371479 w 5957423"/>
              <a:gd name="connsiteY12" fmla="*/ 6858000 h 6858000"/>
              <a:gd name="connsiteX13" fmla="*/ 371479 w 5957423"/>
              <a:gd name="connsiteY13" fmla="*/ 6799592 h 6858000"/>
              <a:gd name="connsiteX14" fmla="*/ 371479 w 5957423"/>
              <a:gd name="connsiteY14" fmla="*/ 6715076 h 6858000"/>
              <a:gd name="connsiteX15" fmla="*/ 733493 w 5957423"/>
              <a:gd name="connsiteY15" fmla="*/ 6434348 h 6858000"/>
              <a:gd name="connsiteX16" fmla="*/ 1106548 w 5957423"/>
              <a:gd name="connsiteY16" fmla="*/ 5786939 h 6858000"/>
              <a:gd name="connsiteX17" fmla="*/ 1106548 w 5957423"/>
              <a:gd name="connsiteY17" fmla="*/ 6133906 h 6858000"/>
              <a:gd name="connsiteX18" fmla="*/ 1012693 w 5957423"/>
              <a:gd name="connsiteY18" fmla="*/ 6206454 h 6858000"/>
              <a:gd name="connsiteX19" fmla="*/ 744534 w 5957423"/>
              <a:gd name="connsiteY19" fmla="*/ 6413845 h 6858000"/>
              <a:gd name="connsiteX20" fmla="*/ 744534 w 5957423"/>
              <a:gd name="connsiteY20" fmla="*/ 6067667 h 6858000"/>
              <a:gd name="connsiteX21" fmla="*/ 873093 w 5957423"/>
              <a:gd name="connsiteY21" fmla="*/ 5968308 h 6858000"/>
              <a:gd name="connsiteX22" fmla="*/ 1106548 w 5957423"/>
              <a:gd name="connsiteY22" fmla="*/ 5786939 h 6858000"/>
              <a:gd name="connsiteX23" fmla="*/ 1739875 w 5957423"/>
              <a:gd name="connsiteY23" fmla="*/ 5671020 h 6858000"/>
              <a:gd name="connsiteX24" fmla="*/ 1726467 w 5957423"/>
              <a:gd name="connsiteY24" fmla="*/ 5677328 h 6858000"/>
              <a:gd name="connsiteX25" fmla="*/ 1739875 w 5957423"/>
              <a:gd name="connsiteY25" fmla="*/ 5671020 h 6858000"/>
              <a:gd name="connsiteX26" fmla="*/ 1488280 w 5957423"/>
              <a:gd name="connsiteY26" fmla="*/ 5495959 h 6858000"/>
              <a:gd name="connsiteX27" fmla="*/ 1726467 w 5957423"/>
              <a:gd name="connsiteY27" fmla="*/ 5677328 h 6858000"/>
              <a:gd name="connsiteX28" fmla="*/ 1853448 w 5957423"/>
              <a:gd name="connsiteY28" fmla="*/ 5773533 h 6858000"/>
              <a:gd name="connsiteX29" fmla="*/ 1489068 w 5957423"/>
              <a:gd name="connsiteY29" fmla="*/ 6056627 h 6858000"/>
              <a:gd name="connsiteX30" fmla="*/ 1123900 w 5957423"/>
              <a:gd name="connsiteY30" fmla="*/ 5779053 h 6858000"/>
              <a:gd name="connsiteX31" fmla="*/ 1488280 w 5957423"/>
              <a:gd name="connsiteY31" fmla="*/ 5495959 h 6858000"/>
              <a:gd name="connsiteX32" fmla="*/ 359648 w 5957423"/>
              <a:gd name="connsiteY32" fmla="*/ 4847761 h 6858000"/>
              <a:gd name="connsiteX33" fmla="*/ 724817 w 5957423"/>
              <a:gd name="connsiteY33" fmla="*/ 5125335 h 6858000"/>
              <a:gd name="connsiteX34" fmla="*/ 487418 w 5957423"/>
              <a:gd name="connsiteY34" fmla="*/ 5309070 h 6858000"/>
              <a:gd name="connsiteX35" fmla="*/ 493727 w 5957423"/>
              <a:gd name="connsiteY35" fmla="*/ 5320110 h 6858000"/>
              <a:gd name="connsiteX36" fmla="*/ 733493 w 5957423"/>
              <a:gd name="connsiteY36" fmla="*/ 5134798 h 6858000"/>
              <a:gd name="connsiteX37" fmla="*/ 733493 w 5957423"/>
              <a:gd name="connsiteY37" fmla="*/ 5480976 h 6858000"/>
              <a:gd name="connsiteX38" fmla="*/ 633328 w 5957423"/>
              <a:gd name="connsiteY38" fmla="*/ 5558256 h 6858000"/>
              <a:gd name="connsiteX39" fmla="*/ 641215 w 5957423"/>
              <a:gd name="connsiteY39" fmla="*/ 5570873 h 6858000"/>
              <a:gd name="connsiteX40" fmla="*/ 737436 w 5957423"/>
              <a:gd name="connsiteY40" fmla="*/ 5495959 h 6858000"/>
              <a:gd name="connsiteX41" fmla="*/ 1102605 w 5957423"/>
              <a:gd name="connsiteY41" fmla="*/ 5773533 h 6858000"/>
              <a:gd name="connsiteX42" fmla="*/ 866783 w 5957423"/>
              <a:gd name="connsiteY42" fmla="*/ 5956479 h 6858000"/>
              <a:gd name="connsiteX43" fmla="*/ 873093 w 5957423"/>
              <a:gd name="connsiteY43" fmla="*/ 5968308 h 6858000"/>
              <a:gd name="connsiteX44" fmla="*/ 865994 w 5957423"/>
              <a:gd name="connsiteY44" fmla="*/ 5957268 h 6858000"/>
              <a:gd name="connsiteX45" fmla="*/ 738225 w 5957423"/>
              <a:gd name="connsiteY45" fmla="*/ 6056627 h 6858000"/>
              <a:gd name="connsiteX46" fmla="*/ 373056 w 5957423"/>
              <a:gd name="connsiteY46" fmla="*/ 5779053 h 6858000"/>
              <a:gd name="connsiteX47" fmla="*/ 640426 w 5957423"/>
              <a:gd name="connsiteY47" fmla="*/ 5571661 h 6858000"/>
              <a:gd name="connsiteX48" fmla="*/ 633328 w 5957423"/>
              <a:gd name="connsiteY48" fmla="*/ 5559044 h 6858000"/>
              <a:gd name="connsiteX49" fmla="*/ 371479 w 5957423"/>
              <a:gd name="connsiteY49" fmla="*/ 5761705 h 6858000"/>
              <a:gd name="connsiteX50" fmla="*/ 371479 w 5957423"/>
              <a:gd name="connsiteY50" fmla="*/ 5415526 h 6858000"/>
              <a:gd name="connsiteX51" fmla="*/ 493727 w 5957423"/>
              <a:gd name="connsiteY51" fmla="*/ 5320898 h 6858000"/>
              <a:gd name="connsiteX52" fmla="*/ 486629 w 5957423"/>
              <a:gd name="connsiteY52" fmla="*/ 5309070 h 6858000"/>
              <a:gd name="connsiteX53" fmla="*/ 365169 w 5957423"/>
              <a:gd name="connsiteY53" fmla="*/ 5403697 h 6858000"/>
              <a:gd name="connsiteX54" fmla="*/ 0 w 5957423"/>
              <a:gd name="connsiteY54" fmla="*/ 5126124 h 6858000"/>
              <a:gd name="connsiteX55" fmla="*/ 359648 w 5957423"/>
              <a:gd name="connsiteY55" fmla="*/ 4847761 h 6858000"/>
              <a:gd name="connsiteX56" fmla="*/ 1106548 w 5957423"/>
              <a:gd name="connsiteY56" fmla="*/ 4487388 h 6858000"/>
              <a:gd name="connsiteX57" fmla="*/ 1106548 w 5957423"/>
              <a:gd name="connsiteY57" fmla="*/ 4833567 h 6858000"/>
              <a:gd name="connsiteX58" fmla="*/ 1018214 w 5957423"/>
              <a:gd name="connsiteY58" fmla="*/ 4902172 h 6858000"/>
              <a:gd name="connsiteX59" fmla="*/ 1025312 w 5957423"/>
              <a:gd name="connsiteY59" fmla="*/ 4913212 h 6858000"/>
              <a:gd name="connsiteX60" fmla="*/ 1017425 w 5957423"/>
              <a:gd name="connsiteY60" fmla="*/ 4902960 h 6858000"/>
              <a:gd name="connsiteX61" fmla="*/ 744534 w 5957423"/>
              <a:gd name="connsiteY61" fmla="*/ 5114295 h 6858000"/>
              <a:gd name="connsiteX62" fmla="*/ 744534 w 5957423"/>
              <a:gd name="connsiteY62" fmla="*/ 4768116 h 6858000"/>
              <a:gd name="connsiteX63" fmla="*/ 856530 w 5957423"/>
              <a:gd name="connsiteY63" fmla="*/ 4680586 h 6858000"/>
              <a:gd name="connsiteX64" fmla="*/ 849432 w 5957423"/>
              <a:gd name="connsiteY64" fmla="*/ 4670335 h 6858000"/>
              <a:gd name="connsiteX65" fmla="*/ 857319 w 5957423"/>
              <a:gd name="connsiteY65" fmla="*/ 4680586 h 6858000"/>
              <a:gd name="connsiteX66" fmla="*/ 1106548 w 5957423"/>
              <a:gd name="connsiteY66" fmla="*/ 4487388 h 6858000"/>
              <a:gd name="connsiteX67" fmla="*/ 737436 w 5957423"/>
              <a:gd name="connsiteY67" fmla="*/ 4196409 h 6858000"/>
              <a:gd name="connsiteX68" fmla="*/ 1102605 w 5957423"/>
              <a:gd name="connsiteY68" fmla="*/ 4473983 h 6858000"/>
              <a:gd name="connsiteX69" fmla="*/ 849432 w 5957423"/>
              <a:gd name="connsiteY69" fmla="*/ 4670335 h 6858000"/>
              <a:gd name="connsiteX70" fmla="*/ 738225 w 5957423"/>
              <a:gd name="connsiteY70" fmla="*/ 4756288 h 6858000"/>
              <a:gd name="connsiteX71" fmla="*/ 373056 w 5957423"/>
              <a:gd name="connsiteY71" fmla="*/ 4478714 h 6858000"/>
              <a:gd name="connsiteX72" fmla="*/ 737436 w 5957423"/>
              <a:gd name="connsiteY72" fmla="*/ 4196409 h 6858000"/>
              <a:gd name="connsiteX73" fmla="*/ 1115224 w 5957423"/>
              <a:gd name="connsiteY73" fmla="*/ 3544268 h 6858000"/>
              <a:gd name="connsiteX74" fmla="*/ 1125477 w 5957423"/>
              <a:gd name="connsiteY74" fmla="*/ 3552154 h 6858000"/>
              <a:gd name="connsiteX75" fmla="*/ 1480393 w 5957423"/>
              <a:gd name="connsiteY75" fmla="*/ 3821842 h 6858000"/>
              <a:gd name="connsiteX76" fmla="*/ 1116013 w 5957423"/>
              <a:gd name="connsiteY76" fmla="*/ 4104935 h 6858000"/>
              <a:gd name="connsiteX77" fmla="*/ 750844 w 5957423"/>
              <a:gd name="connsiteY77" fmla="*/ 3826573 h 6858000"/>
              <a:gd name="connsiteX78" fmla="*/ 1115224 w 5957423"/>
              <a:gd name="connsiteY78" fmla="*/ 3544268 h 6858000"/>
              <a:gd name="connsiteX79" fmla="*/ 1480393 w 5957423"/>
              <a:gd name="connsiteY79" fmla="*/ 2538851 h 6858000"/>
              <a:gd name="connsiteX80" fmla="*/ 1480393 w 5957423"/>
              <a:gd name="connsiteY80" fmla="*/ 2885030 h 6858000"/>
              <a:gd name="connsiteX81" fmla="*/ 1386537 w 5957423"/>
              <a:gd name="connsiteY81" fmla="*/ 2957578 h 6858000"/>
              <a:gd name="connsiteX82" fmla="*/ 1392847 w 5957423"/>
              <a:gd name="connsiteY82" fmla="*/ 2969406 h 6858000"/>
              <a:gd name="connsiteX83" fmla="*/ 1385748 w 5957423"/>
              <a:gd name="connsiteY83" fmla="*/ 2958366 h 6858000"/>
              <a:gd name="connsiteX84" fmla="*/ 1118379 w 5957423"/>
              <a:gd name="connsiteY84" fmla="*/ 3165758 h 6858000"/>
              <a:gd name="connsiteX85" fmla="*/ 1118379 w 5957423"/>
              <a:gd name="connsiteY85" fmla="*/ 2819579 h 6858000"/>
              <a:gd name="connsiteX86" fmla="*/ 1246148 w 5957423"/>
              <a:gd name="connsiteY86" fmla="*/ 2720221 h 6858000"/>
              <a:gd name="connsiteX87" fmla="*/ 1239839 w 5957423"/>
              <a:gd name="connsiteY87" fmla="*/ 2708392 h 6858000"/>
              <a:gd name="connsiteX88" fmla="*/ 1246937 w 5957423"/>
              <a:gd name="connsiteY88" fmla="*/ 2719432 h 6858000"/>
              <a:gd name="connsiteX89" fmla="*/ 1480393 w 5957423"/>
              <a:gd name="connsiteY89" fmla="*/ 2538851 h 6858000"/>
              <a:gd name="connsiteX90" fmla="*/ 732704 w 5957423"/>
              <a:gd name="connsiteY90" fmla="*/ 1598885 h 6858000"/>
              <a:gd name="connsiteX91" fmla="*/ 1097873 w 5957423"/>
              <a:gd name="connsiteY91" fmla="*/ 1876459 h 6858000"/>
              <a:gd name="connsiteX92" fmla="*/ 860473 w 5957423"/>
              <a:gd name="connsiteY92" fmla="*/ 2060194 h 6858000"/>
              <a:gd name="connsiteX93" fmla="*/ 867572 w 5957423"/>
              <a:gd name="connsiteY93" fmla="*/ 2072022 h 6858000"/>
              <a:gd name="connsiteX94" fmla="*/ 1106548 w 5957423"/>
              <a:gd name="connsiteY94" fmla="*/ 1885922 h 6858000"/>
              <a:gd name="connsiteX95" fmla="*/ 1106548 w 5957423"/>
              <a:gd name="connsiteY95" fmla="*/ 2232889 h 6858000"/>
              <a:gd name="connsiteX96" fmla="*/ 1007172 w 5957423"/>
              <a:gd name="connsiteY96" fmla="*/ 2310168 h 6858000"/>
              <a:gd name="connsiteX97" fmla="*/ 1014270 w 5957423"/>
              <a:gd name="connsiteY97" fmla="*/ 2322785 h 6858000"/>
              <a:gd name="connsiteX98" fmla="*/ 1110492 w 5957423"/>
              <a:gd name="connsiteY98" fmla="*/ 2247872 h 6858000"/>
              <a:gd name="connsiteX99" fmla="*/ 1475660 w 5957423"/>
              <a:gd name="connsiteY99" fmla="*/ 2525446 h 6858000"/>
              <a:gd name="connsiteX100" fmla="*/ 1239839 w 5957423"/>
              <a:gd name="connsiteY100" fmla="*/ 2708392 h 6858000"/>
              <a:gd name="connsiteX101" fmla="*/ 1112069 w 5957423"/>
              <a:gd name="connsiteY101" fmla="*/ 2807751 h 6858000"/>
              <a:gd name="connsiteX102" fmla="*/ 746900 w 5957423"/>
              <a:gd name="connsiteY102" fmla="*/ 2530177 h 6858000"/>
              <a:gd name="connsiteX103" fmla="*/ 1013481 w 5957423"/>
              <a:gd name="connsiteY103" fmla="*/ 2322785 h 6858000"/>
              <a:gd name="connsiteX104" fmla="*/ 1006383 w 5957423"/>
              <a:gd name="connsiteY104" fmla="*/ 2310168 h 6858000"/>
              <a:gd name="connsiteX105" fmla="*/ 744534 w 5957423"/>
              <a:gd name="connsiteY105" fmla="*/ 2513617 h 6858000"/>
              <a:gd name="connsiteX106" fmla="*/ 744534 w 5957423"/>
              <a:gd name="connsiteY106" fmla="*/ 2166650 h 6858000"/>
              <a:gd name="connsiteX107" fmla="*/ 866783 w 5957423"/>
              <a:gd name="connsiteY107" fmla="*/ 2072022 h 6858000"/>
              <a:gd name="connsiteX108" fmla="*/ 860473 w 5957423"/>
              <a:gd name="connsiteY108" fmla="*/ 2060983 h 6858000"/>
              <a:gd name="connsiteX109" fmla="*/ 738225 w 5957423"/>
              <a:gd name="connsiteY109" fmla="*/ 2155610 h 6858000"/>
              <a:gd name="connsiteX110" fmla="*/ 373056 w 5957423"/>
              <a:gd name="connsiteY110" fmla="*/ 1878036 h 6858000"/>
              <a:gd name="connsiteX111" fmla="*/ 732704 w 5957423"/>
              <a:gd name="connsiteY111" fmla="*/ 1598885 h 6858000"/>
              <a:gd name="connsiteX112" fmla="*/ 1480393 w 5957423"/>
              <a:gd name="connsiteY112" fmla="*/ 1238512 h 6858000"/>
              <a:gd name="connsiteX113" fmla="*/ 1480393 w 5957423"/>
              <a:gd name="connsiteY113" fmla="*/ 1585480 h 6858000"/>
              <a:gd name="connsiteX114" fmla="*/ 1391269 w 5957423"/>
              <a:gd name="connsiteY114" fmla="*/ 1654085 h 6858000"/>
              <a:gd name="connsiteX115" fmla="*/ 1399156 w 5957423"/>
              <a:gd name="connsiteY115" fmla="*/ 1664336 h 6858000"/>
              <a:gd name="connsiteX116" fmla="*/ 1483547 w 5957423"/>
              <a:gd name="connsiteY116" fmla="*/ 1598885 h 6858000"/>
              <a:gd name="connsiteX117" fmla="*/ 1848716 w 5957423"/>
              <a:gd name="connsiteY117" fmla="*/ 1876459 h 6858000"/>
              <a:gd name="connsiteX118" fmla="*/ 1658639 w 5957423"/>
              <a:gd name="connsiteY118" fmla="*/ 2023920 h 6858000"/>
              <a:gd name="connsiteX119" fmla="*/ 1489068 w 5957423"/>
              <a:gd name="connsiteY119" fmla="*/ 2155610 h 6858000"/>
              <a:gd name="connsiteX120" fmla="*/ 1123900 w 5957423"/>
              <a:gd name="connsiteY120" fmla="*/ 1878036 h 6858000"/>
              <a:gd name="connsiteX121" fmla="*/ 1398368 w 5957423"/>
              <a:gd name="connsiteY121" fmla="*/ 1665124 h 6858000"/>
              <a:gd name="connsiteX122" fmla="*/ 1390481 w 5957423"/>
              <a:gd name="connsiteY122" fmla="*/ 1654085 h 6858000"/>
              <a:gd name="connsiteX123" fmla="*/ 1118379 w 5957423"/>
              <a:gd name="connsiteY123" fmla="*/ 1865419 h 6858000"/>
              <a:gd name="connsiteX124" fmla="*/ 1118379 w 5957423"/>
              <a:gd name="connsiteY124" fmla="*/ 1519240 h 6858000"/>
              <a:gd name="connsiteX125" fmla="*/ 1230374 w 5957423"/>
              <a:gd name="connsiteY125" fmla="*/ 1432499 h 6858000"/>
              <a:gd name="connsiteX126" fmla="*/ 1480393 w 5957423"/>
              <a:gd name="connsiteY126" fmla="*/ 1238512 h 6858000"/>
              <a:gd name="connsiteX127" fmla="*/ 1110492 w 5957423"/>
              <a:gd name="connsiteY127" fmla="*/ 947533 h 6858000"/>
              <a:gd name="connsiteX128" fmla="*/ 1475660 w 5957423"/>
              <a:gd name="connsiteY128" fmla="*/ 1225107 h 6858000"/>
              <a:gd name="connsiteX129" fmla="*/ 1223276 w 5957423"/>
              <a:gd name="connsiteY129" fmla="*/ 1421459 h 6858000"/>
              <a:gd name="connsiteX130" fmla="*/ 1230374 w 5957423"/>
              <a:gd name="connsiteY130" fmla="*/ 1432499 h 6858000"/>
              <a:gd name="connsiteX131" fmla="*/ 1222487 w 5957423"/>
              <a:gd name="connsiteY131" fmla="*/ 1422247 h 6858000"/>
              <a:gd name="connsiteX132" fmla="*/ 1112069 w 5957423"/>
              <a:gd name="connsiteY132" fmla="*/ 1508201 h 6858000"/>
              <a:gd name="connsiteX133" fmla="*/ 746900 w 5957423"/>
              <a:gd name="connsiteY133" fmla="*/ 1230627 h 6858000"/>
              <a:gd name="connsiteX134" fmla="*/ 1110492 w 5957423"/>
              <a:gd name="connsiteY134" fmla="*/ 947533 h 6858000"/>
              <a:gd name="connsiteX135" fmla="*/ 1488280 w 5957423"/>
              <a:gd name="connsiteY135" fmla="*/ 296181 h 6858000"/>
              <a:gd name="connsiteX136" fmla="*/ 1498533 w 5957423"/>
              <a:gd name="connsiteY136" fmla="*/ 304066 h 6858000"/>
              <a:gd name="connsiteX137" fmla="*/ 1853448 w 5957423"/>
              <a:gd name="connsiteY137" fmla="*/ 573754 h 6858000"/>
              <a:gd name="connsiteX138" fmla="*/ 1489068 w 5957423"/>
              <a:gd name="connsiteY138" fmla="*/ 856060 h 6858000"/>
              <a:gd name="connsiteX139" fmla="*/ 1123900 w 5957423"/>
              <a:gd name="connsiteY139" fmla="*/ 578486 h 6858000"/>
              <a:gd name="connsiteX140" fmla="*/ 1488280 w 5957423"/>
              <a:gd name="connsiteY140" fmla="*/ 296181 h 6858000"/>
              <a:gd name="connsiteX141" fmla="*/ 1493012 w 5957423"/>
              <a:gd name="connsiteY141" fmla="*/ 0 h 6858000"/>
              <a:gd name="connsiteX142" fmla="*/ 5957423 w 5957423"/>
              <a:gd name="connsiteY142" fmla="*/ 0 h 6858000"/>
              <a:gd name="connsiteX143" fmla="*/ 5957423 w 5957423"/>
              <a:gd name="connsiteY143" fmla="*/ 6858000 h 6858000"/>
              <a:gd name="connsiteX144" fmla="*/ 843615 w 5957423"/>
              <a:gd name="connsiteY144" fmla="*/ 6858000 h 6858000"/>
              <a:gd name="connsiteX145" fmla="*/ 810785 w 5957423"/>
              <a:gd name="connsiteY145" fmla="*/ 6833040 h 6858000"/>
              <a:gd name="connsiteX146" fmla="*/ 746900 w 5957423"/>
              <a:gd name="connsiteY146" fmla="*/ 6784470 h 6858000"/>
              <a:gd name="connsiteX147" fmla="*/ 746900 w 5957423"/>
              <a:gd name="connsiteY147" fmla="*/ 6429617 h 6858000"/>
              <a:gd name="connsiteX148" fmla="*/ 1019002 w 5957423"/>
              <a:gd name="connsiteY148" fmla="*/ 6218282 h 6858000"/>
              <a:gd name="connsiteX149" fmla="*/ 1012693 w 5957423"/>
              <a:gd name="connsiteY149" fmla="*/ 6206454 h 6858000"/>
              <a:gd name="connsiteX150" fmla="*/ 1019791 w 5957423"/>
              <a:gd name="connsiteY150" fmla="*/ 6217493 h 6858000"/>
              <a:gd name="connsiteX151" fmla="*/ 1110492 w 5957423"/>
              <a:gd name="connsiteY151" fmla="*/ 6147311 h 6858000"/>
              <a:gd name="connsiteX152" fmla="*/ 1489068 w 5957423"/>
              <a:gd name="connsiteY152" fmla="*/ 6435925 h 6858000"/>
              <a:gd name="connsiteX153" fmla="*/ 1870800 w 5957423"/>
              <a:gd name="connsiteY153" fmla="*/ 6140214 h 6858000"/>
              <a:gd name="connsiteX154" fmla="*/ 1870800 w 5957423"/>
              <a:gd name="connsiteY154" fmla="*/ 6021930 h 6858000"/>
              <a:gd name="connsiteX155" fmla="*/ 1857392 w 5957423"/>
              <a:gd name="connsiteY155" fmla="*/ 6027450 h 6858000"/>
              <a:gd name="connsiteX156" fmla="*/ 1857392 w 5957423"/>
              <a:gd name="connsiteY156" fmla="*/ 6133906 h 6858000"/>
              <a:gd name="connsiteX157" fmla="*/ 1495378 w 5957423"/>
              <a:gd name="connsiteY157" fmla="*/ 6413845 h 6858000"/>
              <a:gd name="connsiteX158" fmla="*/ 1495378 w 5957423"/>
              <a:gd name="connsiteY158" fmla="*/ 6067667 h 6858000"/>
              <a:gd name="connsiteX159" fmla="*/ 1857392 w 5957423"/>
              <a:gd name="connsiteY159" fmla="*/ 5786939 h 6858000"/>
              <a:gd name="connsiteX160" fmla="*/ 1857392 w 5957423"/>
              <a:gd name="connsiteY160" fmla="*/ 6026661 h 6858000"/>
              <a:gd name="connsiteX161" fmla="*/ 1870800 w 5957423"/>
              <a:gd name="connsiteY161" fmla="*/ 6021141 h 6858000"/>
              <a:gd name="connsiteX162" fmla="*/ 1870800 w 5957423"/>
              <a:gd name="connsiteY162" fmla="*/ 5770379 h 6858000"/>
              <a:gd name="connsiteX163" fmla="*/ 1739875 w 5957423"/>
              <a:gd name="connsiteY163" fmla="*/ 5671020 h 6858000"/>
              <a:gd name="connsiteX164" fmla="*/ 1497744 w 5957423"/>
              <a:gd name="connsiteY164" fmla="*/ 5487285 h 6858000"/>
              <a:gd name="connsiteX165" fmla="*/ 1497744 w 5957423"/>
              <a:gd name="connsiteY165" fmla="*/ 5307493 h 6858000"/>
              <a:gd name="connsiteX166" fmla="*/ 1484336 w 5957423"/>
              <a:gd name="connsiteY166" fmla="*/ 5309858 h 6858000"/>
              <a:gd name="connsiteX167" fmla="*/ 1484336 w 5957423"/>
              <a:gd name="connsiteY167" fmla="*/ 5480976 h 6858000"/>
              <a:gd name="connsiteX168" fmla="*/ 1122322 w 5957423"/>
              <a:gd name="connsiteY168" fmla="*/ 5761705 h 6858000"/>
              <a:gd name="connsiteX169" fmla="*/ 1122322 w 5957423"/>
              <a:gd name="connsiteY169" fmla="*/ 5415526 h 6858000"/>
              <a:gd name="connsiteX170" fmla="*/ 1292682 w 5957423"/>
              <a:gd name="connsiteY170" fmla="*/ 5283047 h 6858000"/>
              <a:gd name="connsiteX171" fmla="*/ 1285583 w 5957423"/>
              <a:gd name="connsiteY171" fmla="*/ 5272796 h 6858000"/>
              <a:gd name="connsiteX172" fmla="*/ 1116013 w 5957423"/>
              <a:gd name="connsiteY172" fmla="*/ 5403697 h 6858000"/>
              <a:gd name="connsiteX173" fmla="*/ 750844 w 5957423"/>
              <a:gd name="connsiteY173" fmla="*/ 5126124 h 6858000"/>
              <a:gd name="connsiteX174" fmla="*/ 1025312 w 5957423"/>
              <a:gd name="connsiteY174" fmla="*/ 4913212 h 6858000"/>
              <a:gd name="connsiteX175" fmla="*/ 1110492 w 5957423"/>
              <a:gd name="connsiteY175" fmla="*/ 4847761 h 6858000"/>
              <a:gd name="connsiteX176" fmla="*/ 1475660 w 5957423"/>
              <a:gd name="connsiteY176" fmla="*/ 5125335 h 6858000"/>
              <a:gd name="connsiteX177" fmla="*/ 1285583 w 5957423"/>
              <a:gd name="connsiteY177" fmla="*/ 5272008 h 6858000"/>
              <a:gd name="connsiteX178" fmla="*/ 1293470 w 5957423"/>
              <a:gd name="connsiteY178" fmla="*/ 5283047 h 6858000"/>
              <a:gd name="connsiteX179" fmla="*/ 1484336 w 5957423"/>
              <a:gd name="connsiteY179" fmla="*/ 5134798 h 6858000"/>
              <a:gd name="connsiteX180" fmla="*/ 1484336 w 5957423"/>
              <a:gd name="connsiteY180" fmla="*/ 5309070 h 6858000"/>
              <a:gd name="connsiteX181" fmla="*/ 1497744 w 5957423"/>
              <a:gd name="connsiteY181" fmla="*/ 5306704 h 6858000"/>
              <a:gd name="connsiteX182" fmla="*/ 1497744 w 5957423"/>
              <a:gd name="connsiteY182" fmla="*/ 5129278 h 6858000"/>
              <a:gd name="connsiteX183" fmla="*/ 1513518 w 5957423"/>
              <a:gd name="connsiteY183" fmla="*/ 5116661 h 6858000"/>
              <a:gd name="connsiteX184" fmla="*/ 1513518 w 5957423"/>
              <a:gd name="connsiteY184" fmla="*/ 5100101 h 6858000"/>
              <a:gd name="connsiteX185" fmla="*/ 1495378 w 5957423"/>
              <a:gd name="connsiteY185" fmla="*/ 5114295 h 6858000"/>
              <a:gd name="connsiteX186" fmla="*/ 1495378 w 5957423"/>
              <a:gd name="connsiteY186" fmla="*/ 4768116 h 6858000"/>
              <a:gd name="connsiteX187" fmla="*/ 1513518 w 5957423"/>
              <a:gd name="connsiteY187" fmla="*/ 4753922 h 6858000"/>
              <a:gd name="connsiteX188" fmla="*/ 1513518 w 5957423"/>
              <a:gd name="connsiteY188" fmla="*/ 4737362 h 6858000"/>
              <a:gd name="connsiteX189" fmla="*/ 1489068 w 5957423"/>
              <a:gd name="connsiteY189" fmla="*/ 4756288 h 6858000"/>
              <a:gd name="connsiteX190" fmla="*/ 1123900 w 5957423"/>
              <a:gd name="connsiteY190" fmla="*/ 4478714 h 6858000"/>
              <a:gd name="connsiteX191" fmla="*/ 1488280 w 5957423"/>
              <a:gd name="connsiteY191" fmla="*/ 4196409 h 6858000"/>
              <a:gd name="connsiteX192" fmla="*/ 1853448 w 5957423"/>
              <a:gd name="connsiteY192" fmla="*/ 4473983 h 6858000"/>
              <a:gd name="connsiteX193" fmla="*/ 1514307 w 5957423"/>
              <a:gd name="connsiteY193" fmla="*/ 4737362 h 6858000"/>
              <a:gd name="connsiteX194" fmla="*/ 1514307 w 5957423"/>
              <a:gd name="connsiteY194" fmla="*/ 4753134 h 6858000"/>
              <a:gd name="connsiteX195" fmla="*/ 1857392 w 5957423"/>
              <a:gd name="connsiteY195" fmla="*/ 4487388 h 6858000"/>
              <a:gd name="connsiteX196" fmla="*/ 1857392 w 5957423"/>
              <a:gd name="connsiteY196" fmla="*/ 4833567 h 6858000"/>
              <a:gd name="connsiteX197" fmla="*/ 1514307 w 5957423"/>
              <a:gd name="connsiteY197" fmla="*/ 5100101 h 6858000"/>
              <a:gd name="connsiteX198" fmla="*/ 1514307 w 5957423"/>
              <a:gd name="connsiteY198" fmla="*/ 5116661 h 6858000"/>
              <a:gd name="connsiteX199" fmla="*/ 1870800 w 5957423"/>
              <a:gd name="connsiteY199" fmla="*/ 4839875 h 6858000"/>
              <a:gd name="connsiteX200" fmla="*/ 1870800 w 5957423"/>
              <a:gd name="connsiteY200" fmla="*/ 4470828 h 6858000"/>
              <a:gd name="connsiteX201" fmla="*/ 1497744 w 5957423"/>
              <a:gd name="connsiteY201" fmla="*/ 4186946 h 6858000"/>
              <a:gd name="connsiteX202" fmla="*/ 1497744 w 5957423"/>
              <a:gd name="connsiteY202" fmla="*/ 3839190 h 6858000"/>
              <a:gd name="connsiteX203" fmla="*/ 1484336 w 5957423"/>
              <a:gd name="connsiteY203" fmla="*/ 3849441 h 6858000"/>
              <a:gd name="connsiteX204" fmla="*/ 1484336 w 5957423"/>
              <a:gd name="connsiteY204" fmla="*/ 4182215 h 6858000"/>
              <a:gd name="connsiteX205" fmla="*/ 1122322 w 5957423"/>
              <a:gd name="connsiteY205" fmla="*/ 4462154 h 6858000"/>
              <a:gd name="connsiteX206" fmla="*/ 1122322 w 5957423"/>
              <a:gd name="connsiteY206" fmla="*/ 4115975 h 6858000"/>
              <a:gd name="connsiteX207" fmla="*/ 1484336 w 5957423"/>
              <a:gd name="connsiteY207" fmla="*/ 3835248 h 6858000"/>
              <a:gd name="connsiteX208" fmla="*/ 1484336 w 5957423"/>
              <a:gd name="connsiteY208" fmla="*/ 3848653 h 6858000"/>
              <a:gd name="connsiteX209" fmla="*/ 1497744 w 5957423"/>
              <a:gd name="connsiteY209" fmla="*/ 3838402 h 6858000"/>
              <a:gd name="connsiteX210" fmla="*/ 1497744 w 5957423"/>
              <a:gd name="connsiteY210" fmla="*/ 3818688 h 6858000"/>
              <a:gd name="connsiteX211" fmla="*/ 1136519 w 5957423"/>
              <a:gd name="connsiteY211" fmla="*/ 3544268 h 6858000"/>
              <a:gd name="connsiteX212" fmla="*/ 1125477 w 5957423"/>
              <a:gd name="connsiteY212" fmla="*/ 3552154 h 6858000"/>
              <a:gd name="connsiteX213" fmla="*/ 1135730 w 5957423"/>
              <a:gd name="connsiteY213" fmla="*/ 3543479 h 6858000"/>
              <a:gd name="connsiteX214" fmla="*/ 1119956 w 5957423"/>
              <a:gd name="connsiteY214" fmla="*/ 3531651 h 6858000"/>
              <a:gd name="connsiteX215" fmla="*/ 1119956 w 5957423"/>
              <a:gd name="connsiteY215" fmla="*/ 3519822 h 6858000"/>
              <a:gd name="connsiteX216" fmla="*/ 1106548 w 5957423"/>
              <a:gd name="connsiteY216" fmla="*/ 3519822 h 6858000"/>
              <a:gd name="connsiteX217" fmla="*/ 1106548 w 5957423"/>
              <a:gd name="connsiteY217" fmla="*/ 3532439 h 6858000"/>
              <a:gd name="connsiteX218" fmla="*/ 744534 w 5957423"/>
              <a:gd name="connsiteY218" fmla="*/ 3812379 h 6858000"/>
              <a:gd name="connsiteX219" fmla="*/ 744534 w 5957423"/>
              <a:gd name="connsiteY219" fmla="*/ 3495377 h 6858000"/>
              <a:gd name="connsiteX220" fmla="*/ 744534 w 5957423"/>
              <a:gd name="connsiteY220" fmla="*/ 3466989 h 6858000"/>
              <a:gd name="connsiteX221" fmla="*/ 1106548 w 5957423"/>
              <a:gd name="connsiteY221" fmla="*/ 3186261 h 6858000"/>
              <a:gd name="connsiteX222" fmla="*/ 1106548 w 5957423"/>
              <a:gd name="connsiteY222" fmla="*/ 3500109 h 6858000"/>
              <a:gd name="connsiteX223" fmla="*/ 1106548 w 5957423"/>
              <a:gd name="connsiteY223" fmla="*/ 3519034 h 6858000"/>
              <a:gd name="connsiteX224" fmla="*/ 1119956 w 5957423"/>
              <a:gd name="connsiteY224" fmla="*/ 3519034 h 6858000"/>
              <a:gd name="connsiteX225" fmla="*/ 1119956 w 5957423"/>
              <a:gd name="connsiteY225" fmla="*/ 3180741 h 6858000"/>
              <a:gd name="connsiteX226" fmla="*/ 1392847 w 5957423"/>
              <a:gd name="connsiteY226" fmla="*/ 2969406 h 6858000"/>
              <a:gd name="connsiteX227" fmla="*/ 1483547 w 5957423"/>
              <a:gd name="connsiteY227" fmla="*/ 2899224 h 6858000"/>
              <a:gd name="connsiteX228" fmla="*/ 1862913 w 5957423"/>
              <a:gd name="connsiteY228" fmla="*/ 3187049 h 6858000"/>
              <a:gd name="connsiteX229" fmla="*/ 2243855 w 5957423"/>
              <a:gd name="connsiteY229" fmla="*/ 2891339 h 6858000"/>
              <a:gd name="connsiteX230" fmla="*/ 2243855 w 5957423"/>
              <a:gd name="connsiteY230" fmla="*/ 2773843 h 6858000"/>
              <a:gd name="connsiteX231" fmla="*/ 2231236 w 5957423"/>
              <a:gd name="connsiteY231" fmla="*/ 2779363 h 6858000"/>
              <a:gd name="connsiteX232" fmla="*/ 2231236 w 5957423"/>
              <a:gd name="connsiteY232" fmla="*/ 2885030 h 6858000"/>
              <a:gd name="connsiteX233" fmla="*/ 1869222 w 5957423"/>
              <a:gd name="connsiteY233" fmla="*/ 3165758 h 6858000"/>
              <a:gd name="connsiteX234" fmla="*/ 1869222 w 5957423"/>
              <a:gd name="connsiteY234" fmla="*/ 2819579 h 6858000"/>
              <a:gd name="connsiteX235" fmla="*/ 2231236 w 5957423"/>
              <a:gd name="connsiteY235" fmla="*/ 2538851 h 6858000"/>
              <a:gd name="connsiteX236" fmla="*/ 2231236 w 5957423"/>
              <a:gd name="connsiteY236" fmla="*/ 2778574 h 6858000"/>
              <a:gd name="connsiteX237" fmla="*/ 2243855 w 5957423"/>
              <a:gd name="connsiteY237" fmla="*/ 2773054 h 6858000"/>
              <a:gd name="connsiteX238" fmla="*/ 2243855 w 5957423"/>
              <a:gd name="connsiteY238" fmla="*/ 2522291 h 6858000"/>
              <a:gd name="connsiteX239" fmla="*/ 2113720 w 5957423"/>
              <a:gd name="connsiteY239" fmla="*/ 2422933 h 6858000"/>
              <a:gd name="connsiteX240" fmla="*/ 2100312 w 5957423"/>
              <a:gd name="connsiteY240" fmla="*/ 2429241 h 6858000"/>
              <a:gd name="connsiteX241" fmla="*/ 2226503 w 5957423"/>
              <a:gd name="connsiteY241" fmla="*/ 2525446 h 6858000"/>
              <a:gd name="connsiteX242" fmla="*/ 1862124 w 5957423"/>
              <a:gd name="connsiteY242" fmla="*/ 2807751 h 6858000"/>
              <a:gd name="connsiteX243" fmla="*/ 1496955 w 5957423"/>
              <a:gd name="connsiteY243" fmla="*/ 2530177 h 6858000"/>
              <a:gd name="connsiteX244" fmla="*/ 1861335 w 5957423"/>
              <a:gd name="connsiteY244" fmla="*/ 2247872 h 6858000"/>
              <a:gd name="connsiteX245" fmla="*/ 2099523 w 5957423"/>
              <a:gd name="connsiteY245" fmla="*/ 2428452 h 6858000"/>
              <a:gd name="connsiteX246" fmla="*/ 2112931 w 5957423"/>
              <a:gd name="connsiteY246" fmla="*/ 2422144 h 6858000"/>
              <a:gd name="connsiteX247" fmla="*/ 1870800 w 5957423"/>
              <a:gd name="connsiteY247" fmla="*/ 2238409 h 6858000"/>
              <a:gd name="connsiteX248" fmla="*/ 1870800 w 5957423"/>
              <a:gd name="connsiteY248" fmla="*/ 2059405 h 6858000"/>
              <a:gd name="connsiteX249" fmla="*/ 1857392 w 5957423"/>
              <a:gd name="connsiteY249" fmla="*/ 2060983 h 6858000"/>
              <a:gd name="connsiteX250" fmla="*/ 1857392 w 5957423"/>
              <a:gd name="connsiteY250" fmla="*/ 2232889 h 6858000"/>
              <a:gd name="connsiteX251" fmla="*/ 1496167 w 5957423"/>
              <a:gd name="connsiteY251" fmla="*/ 2513617 h 6858000"/>
              <a:gd name="connsiteX252" fmla="*/ 1496167 w 5957423"/>
              <a:gd name="connsiteY252" fmla="*/ 2166650 h 6858000"/>
              <a:gd name="connsiteX253" fmla="*/ 1666526 w 5957423"/>
              <a:gd name="connsiteY253" fmla="*/ 2034960 h 6858000"/>
              <a:gd name="connsiteX254" fmla="*/ 1658639 w 5957423"/>
              <a:gd name="connsiteY254" fmla="*/ 2023920 h 6858000"/>
              <a:gd name="connsiteX255" fmla="*/ 1666526 w 5957423"/>
              <a:gd name="connsiteY255" fmla="*/ 2034172 h 6858000"/>
              <a:gd name="connsiteX256" fmla="*/ 1857392 w 5957423"/>
              <a:gd name="connsiteY256" fmla="*/ 1885922 h 6858000"/>
              <a:gd name="connsiteX257" fmla="*/ 1857392 w 5957423"/>
              <a:gd name="connsiteY257" fmla="*/ 2060194 h 6858000"/>
              <a:gd name="connsiteX258" fmla="*/ 1870800 w 5957423"/>
              <a:gd name="connsiteY258" fmla="*/ 2058617 h 6858000"/>
              <a:gd name="connsiteX259" fmla="*/ 1870800 w 5957423"/>
              <a:gd name="connsiteY259" fmla="*/ 1881190 h 6858000"/>
              <a:gd name="connsiteX260" fmla="*/ 1886574 w 5957423"/>
              <a:gd name="connsiteY260" fmla="*/ 1868573 h 6858000"/>
              <a:gd name="connsiteX261" fmla="*/ 1886574 w 5957423"/>
              <a:gd name="connsiteY261" fmla="*/ 1852014 h 6858000"/>
              <a:gd name="connsiteX262" fmla="*/ 1869222 w 5957423"/>
              <a:gd name="connsiteY262" fmla="*/ 1865419 h 6858000"/>
              <a:gd name="connsiteX263" fmla="*/ 1869222 w 5957423"/>
              <a:gd name="connsiteY263" fmla="*/ 1519240 h 6858000"/>
              <a:gd name="connsiteX264" fmla="*/ 1886574 w 5957423"/>
              <a:gd name="connsiteY264" fmla="*/ 1505835 h 6858000"/>
              <a:gd name="connsiteX265" fmla="*/ 1886574 w 5957423"/>
              <a:gd name="connsiteY265" fmla="*/ 1489275 h 6858000"/>
              <a:gd name="connsiteX266" fmla="*/ 1862124 w 5957423"/>
              <a:gd name="connsiteY266" fmla="*/ 1508201 h 6858000"/>
              <a:gd name="connsiteX267" fmla="*/ 1496955 w 5957423"/>
              <a:gd name="connsiteY267" fmla="*/ 1230627 h 6858000"/>
              <a:gd name="connsiteX268" fmla="*/ 1861335 w 5957423"/>
              <a:gd name="connsiteY268" fmla="*/ 947533 h 6858000"/>
              <a:gd name="connsiteX269" fmla="*/ 2226503 w 5957423"/>
              <a:gd name="connsiteY269" fmla="*/ 1225107 h 6858000"/>
              <a:gd name="connsiteX270" fmla="*/ 1887362 w 5957423"/>
              <a:gd name="connsiteY270" fmla="*/ 1488487 h 6858000"/>
              <a:gd name="connsiteX271" fmla="*/ 1887362 w 5957423"/>
              <a:gd name="connsiteY271" fmla="*/ 1505046 h 6858000"/>
              <a:gd name="connsiteX272" fmla="*/ 2231236 w 5957423"/>
              <a:gd name="connsiteY272" fmla="*/ 1238512 h 6858000"/>
              <a:gd name="connsiteX273" fmla="*/ 2231236 w 5957423"/>
              <a:gd name="connsiteY273" fmla="*/ 1585480 h 6858000"/>
              <a:gd name="connsiteX274" fmla="*/ 1887362 w 5957423"/>
              <a:gd name="connsiteY274" fmla="*/ 1851225 h 6858000"/>
              <a:gd name="connsiteX275" fmla="*/ 1887362 w 5957423"/>
              <a:gd name="connsiteY275" fmla="*/ 1867785 h 6858000"/>
              <a:gd name="connsiteX276" fmla="*/ 2243855 w 5957423"/>
              <a:gd name="connsiteY276" fmla="*/ 1591788 h 6858000"/>
              <a:gd name="connsiteX277" fmla="*/ 2243855 w 5957423"/>
              <a:gd name="connsiteY277" fmla="*/ 1221952 h 6858000"/>
              <a:gd name="connsiteX278" fmla="*/ 1870800 w 5957423"/>
              <a:gd name="connsiteY278" fmla="*/ 938859 h 6858000"/>
              <a:gd name="connsiteX279" fmla="*/ 1870800 w 5957423"/>
              <a:gd name="connsiteY279" fmla="*/ 590314 h 6858000"/>
              <a:gd name="connsiteX280" fmla="*/ 1857392 w 5957423"/>
              <a:gd name="connsiteY280" fmla="*/ 600566 h 6858000"/>
              <a:gd name="connsiteX281" fmla="*/ 1857392 w 5957423"/>
              <a:gd name="connsiteY281" fmla="*/ 933339 h 6858000"/>
              <a:gd name="connsiteX282" fmla="*/ 1496167 w 5957423"/>
              <a:gd name="connsiteY282" fmla="*/ 1214067 h 6858000"/>
              <a:gd name="connsiteX283" fmla="*/ 1496167 w 5957423"/>
              <a:gd name="connsiteY283" fmla="*/ 867888 h 6858000"/>
              <a:gd name="connsiteX284" fmla="*/ 1857392 w 5957423"/>
              <a:gd name="connsiteY284" fmla="*/ 587160 h 6858000"/>
              <a:gd name="connsiteX285" fmla="*/ 1857392 w 5957423"/>
              <a:gd name="connsiteY285" fmla="*/ 599777 h 6858000"/>
              <a:gd name="connsiteX286" fmla="*/ 1870800 w 5957423"/>
              <a:gd name="connsiteY286" fmla="*/ 589526 h 6858000"/>
              <a:gd name="connsiteX287" fmla="*/ 1870800 w 5957423"/>
              <a:gd name="connsiteY287" fmla="*/ 570600 h 6858000"/>
              <a:gd name="connsiteX288" fmla="*/ 1509574 w 5957423"/>
              <a:gd name="connsiteY288" fmla="*/ 295392 h 6858000"/>
              <a:gd name="connsiteX289" fmla="*/ 1498533 w 5957423"/>
              <a:gd name="connsiteY289" fmla="*/ 304066 h 6858000"/>
              <a:gd name="connsiteX290" fmla="*/ 1508786 w 5957423"/>
              <a:gd name="connsiteY290" fmla="*/ 295392 h 6858000"/>
              <a:gd name="connsiteX291" fmla="*/ 1493012 w 5957423"/>
              <a:gd name="connsiteY291" fmla="*/ 283564 h 6858000"/>
              <a:gd name="connsiteX292" fmla="*/ 1493012 w 5957423"/>
              <a:gd name="connsiteY292" fmla="*/ 1953 h 6858000"/>
              <a:gd name="connsiteX293" fmla="*/ 1398859 w 5957423"/>
              <a:gd name="connsiteY293" fmla="*/ 0 h 6858000"/>
              <a:gd name="connsiteX294" fmla="*/ 1480393 w 5957423"/>
              <a:gd name="connsiteY294" fmla="*/ 0 h 6858000"/>
              <a:gd name="connsiteX295" fmla="*/ 1480393 w 5957423"/>
              <a:gd name="connsiteY295" fmla="*/ 84404 h 6858000"/>
              <a:gd name="connsiteX296" fmla="*/ 1480393 w 5957423"/>
              <a:gd name="connsiteY296" fmla="*/ 283564 h 6858000"/>
              <a:gd name="connsiteX297" fmla="*/ 1118379 w 5957423"/>
              <a:gd name="connsiteY297" fmla="*/ 564292 h 6858000"/>
              <a:gd name="connsiteX298" fmla="*/ 1118379 w 5957423"/>
              <a:gd name="connsiteY298" fmla="*/ 218113 h 6858000"/>
              <a:gd name="connsiteX299" fmla="*/ 1379242 w 5957423"/>
              <a:gd name="connsiteY299" fmla="*/ 15255 h 6858000"/>
              <a:gd name="connsiteX300" fmla="*/ 840168 w 5957423"/>
              <a:gd name="connsiteY300" fmla="*/ 0 h 6858000"/>
              <a:gd name="connsiteX301" fmla="*/ 1377550 w 5957423"/>
              <a:gd name="connsiteY301" fmla="*/ 0 h 6858000"/>
              <a:gd name="connsiteX302" fmla="*/ 1301753 w 5957423"/>
              <a:gd name="connsiteY302" fmla="*/ 58896 h 6858000"/>
              <a:gd name="connsiteX303" fmla="*/ 1112069 w 5957423"/>
              <a:gd name="connsiteY303" fmla="*/ 206284 h 6858000"/>
              <a:gd name="connsiteX304" fmla="*/ 857417 w 5957423"/>
              <a:gd name="connsiteY304" fmla="*/ 13087 h 6858000"/>
              <a:gd name="connsiteX0" fmla="*/ 738225 w 42118086"/>
              <a:gd name="connsiteY0" fmla="*/ 6911396 h 6975464"/>
              <a:gd name="connsiteX1" fmla="*/ 814828 w 42118086"/>
              <a:gd name="connsiteY1" fmla="*/ 6969750 h 6975464"/>
              <a:gd name="connsiteX2" fmla="*/ 822329 w 42118086"/>
              <a:gd name="connsiteY2" fmla="*/ 6975464 h 6975464"/>
              <a:gd name="connsiteX3" fmla="*/ 655724 w 42118086"/>
              <a:gd name="connsiteY3" fmla="*/ 6975464 h 6975464"/>
              <a:gd name="connsiteX4" fmla="*/ 656989 w 42118086"/>
              <a:gd name="connsiteY4" fmla="*/ 6974481 h 6975464"/>
              <a:gd name="connsiteX5" fmla="*/ 738225 w 42118086"/>
              <a:gd name="connsiteY5" fmla="*/ 6911396 h 6975464"/>
              <a:gd name="connsiteX6" fmla="*/ 733493 w 42118086"/>
              <a:gd name="connsiteY6" fmla="*/ 6551812 h 6975464"/>
              <a:gd name="connsiteX7" fmla="*/ 733493 w 42118086"/>
              <a:gd name="connsiteY7" fmla="*/ 6897991 h 6975464"/>
              <a:gd name="connsiteX8" fmla="*/ 639637 w 42118086"/>
              <a:gd name="connsiteY8" fmla="*/ 6970539 h 6975464"/>
              <a:gd name="connsiteX9" fmla="*/ 656989 w 42118086"/>
              <a:gd name="connsiteY9" fmla="*/ 6974481 h 6975464"/>
              <a:gd name="connsiteX10" fmla="*/ 638848 w 42118086"/>
              <a:gd name="connsiteY10" fmla="*/ 6971327 h 6975464"/>
              <a:gd name="connsiteX11" fmla="*/ 633515 w 42118086"/>
              <a:gd name="connsiteY11" fmla="*/ 6975464 h 6975464"/>
              <a:gd name="connsiteX12" fmla="*/ 371479 w 42118086"/>
              <a:gd name="connsiteY12" fmla="*/ 6975464 h 6975464"/>
              <a:gd name="connsiteX13" fmla="*/ 371479 w 42118086"/>
              <a:gd name="connsiteY13" fmla="*/ 6917056 h 6975464"/>
              <a:gd name="connsiteX14" fmla="*/ 371479 w 42118086"/>
              <a:gd name="connsiteY14" fmla="*/ 6832540 h 6975464"/>
              <a:gd name="connsiteX15" fmla="*/ 733493 w 42118086"/>
              <a:gd name="connsiteY15" fmla="*/ 6551812 h 6975464"/>
              <a:gd name="connsiteX16" fmla="*/ 1106548 w 42118086"/>
              <a:gd name="connsiteY16" fmla="*/ 5904403 h 6975464"/>
              <a:gd name="connsiteX17" fmla="*/ 1106548 w 42118086"/>
              <a:gd name="connsiteY17" fmla="*/ 6251370 h 6975464"/>
              <a:gd name="connsiteX18" fmla="*/ 1012693 w 42118086"/>
              <a:gd name="connsiteY18" fmla="*/ 6323918 h 6975464"/>
              <a:gd name="connsiteX19" fmla="*/ 744534 w 42118086"/>
              <a:gd name="connsiteY19" fmla="*/ 6531309 h 6975464"/>
              <a:gd name="connsiteX20" fmla="*/ 744534 w 42118086"/>
              <a:gd name="connsiteY20" fmla="*/ 6185131 h 6975464"/>
              <a:gd name="connsiteX21" fmla="*/ 873093 w 42118086"/>
              <a:gd name="connsiteY21" fmla="*/ 6085772 h 6975464"/>
              <a:gd name="connsiteX22" fmla="*/ 1106548 w 42118086"/>
              <a:gd name="connsiteY22" fmla="*/ 5904403 h 6975464"/>
              <a:gd name="connsiteX23" fmla="*/ 1739875 w 42118086"/>
              <a:gd name="connsiteY23" fmla="*/ 5788484 h 6975464"/>
              <a:gd name="connsiteX24" fmla="*/ 1726467 w 42118086"/>
              <a:gd name="connsiteY24" fmla="*/ 5794792 h 6975464"/>
              <a:gd name="connsiteX25" fmla="*/ 1739875 w 42118086"/>
              <a:gd name="connsiteY25" fmla="*/ 5788484 h 6975464"/>
              <a:gd name="connsiteX26" fmla="*/ 1488280 w 42118086"/>
              <a:gd name="connsiteY26" fmla="*/ 5613423 h 6975464"/>
              <a:gd name="connsiteX27" fmla="*/ 1726467 w 42118086"/>
              <a:gd name="connsiteY27" fmla="*/ 5794792 h 6975464"/>
              <a:gd name="connsiteX28" fmla="*/ 1853448 w 42118086"/>
              <a:gd name="connsiteY28" fmla="*/ 5890997 h 6975464"/>
              <a:gd name="connsiteX29" fmla="*/ 1489068 w 42118086"/>
              <a:gd name="connsiteY29" fmla="*/ 6174091 h 6975464"/>
              <a:gd name="connsiteX30" fmla="*/ 1123900 w 42118086"/>
              <a:gd name="connsiteY30" fmla="*/ 5896517 h 6975464"/>
              <a:gd name="connsiteX31" fmla="*/ 1488280 w 42118086"/>
              <a:gd name="connsiteY31" fmla="*/ 5613423 h 6975464"/>
              <a:gd name="connsiteX32" fmla="*/ 359648 w 42118086"/>
              <a:gd name="connsiteY32" fmla="*/ 4965225 h 6975464"/>
              <a:gd name="connsiteX33" fmla="*/ 724817 w 42118086"/>
              <a:gd name="connsiteY33" fmla="*/ 5242799 h 6975464"/>
              <a:gd name="connsiteX34" fmla="*/ 487418 w 42118086"/>
              <a:gd name="connsiteY34" fmla="*/ 5426534 h 6975464"/>
              <a:gd name="connsiteX35" fmla="*/ 493727 w 42118086"/>
              <a:gd name="connsiteY35" fmla="*/ 5437574 h 6975464"/>
              <a:gd name="connsiteX36" fmla="*/ 733493 w 42118086"/>
              <a:gd name="connsiteY36" fmla="*/ 5252262 h 6975464"/>
              <a:gd name="connsiteX37" fmla="*/ 733493 w 42118086"/>
              <a:gd name="connsiteY37" fmla="*/ 5598440 h 6975464"/>
              <a:gd name="connsiteX38" fmla="*/ 633328 w 42118086"/>
              <a:gd name="connsiteY38" fmla="*/ 5675720 h 6975464"/>
              <a:gd name="connsiteX39" fmla="*/ 641215 w 42118086"/>
              <a:gd name="connsiteY39" fmla="*/ 5688337 h 6975464"/>
              <a:gd name="connsiteX40" fmla="*/ 737436 w 42118086"/>
              <a:gd name="connsiteY40" fmla="*/ 5613423 h 6975464"/>
              <a:gd name="connsiteX41" fmla="*/ 1102605 w 42118086"/>
              <a:gd name="connsiteY41" fmla="*/ 5890997 h 6975464"/>
              <a:gd name="connsiteX42" fmla="*/ 866783 w 42118086"/>
              <a:gd name="connsiteY42" fmla="*/ 6073943 h 6975464"/>
              <a:gd name="connsiteX43" fmla="*/ 873093 w 42118086"/>
              <a:gd name="connsiteY43" fmla="*/ 6085772 h 6975464"/>
              <a:gd name="connsiteX44" fmla="*/ 865994 w 42118086"/>
              <a:gd name="connsiteY44" fmla="*/ 6074732 h 6975464"/>
              <a:gd name="connsiteX45" fmla="*/ 738225 w 42118086"/>
              <a:gd name="connsiteY45" fmla="*/ 6174091 h 6975464"/>
              <a:gd name="connsiteX46" fmla="*/ 373056 w 42118086"/>
              <a:gd name="connsiteY46" fmla="*/ 5896517 h 6975464"/>
              <a:gd name="connsiteX47" fmla="*/ 640426 w 42118086"/>
              <a:gd name="connsiteY47" fmla="*/ 5689125 h 6975464"/>
              <a:gd name="connsiteX48" fmla="*/ 633328 w 42118086"/>
              <a:gd name="connsiteY48" fmla="*/ 5676508 h 6975464"/>
              <a:gd name="connsiteX49" fmla="*/ 371479 w 42118086"/>
              <a:gd name="connsiteY49" fmla="*/ 5879169 h 6975464"/>
              <a:gd name="connsiteX50" fmla="*/ 371479 w 42118086"/>
              <a:gd name="connsiteY50" fmla="*/ 5532990 h 6975464"/>
              <a:gd name="connsiteX51" fmla="*/ 493727 w 42118086"/>
              <a:gd name="connsiteY51" fmla="*/ 5438362 h 6975464"/>
              <a:gd name="connsiteX52" fmla="*/ 486629 w 42118086"/>
              <a:gd name="connsiteY52" fmla="*/ 5426534 h 6975464"/>
              <a:gd name="connsiteX53" fmla="*/ 365169 w 42118086"/>
              <a:gd name="connsiteY53" fmla="*/ 5521161 h 6975464"/>
              <a:gd name="connsiteX54" fmla="*/ 0 w 42118086"/>
              <a:gd name="connsiteY54" fmla="*/ 5243588 h 6975464"/>
              <a:gd name="connsiteX55" fmla="*/ 359648 w 42118086"/>
              <a:gd name="connsiteY55" fmla="*/ 4965225 h 6975464"/>
              <a:gd name="connsiteX56" fmla="*/ 1106548 w 42118086"/>
              <a:gd name="connsiteY56" fmla="*/ 4604852 h 6975464"/>
              <a:gd name="connsiteX57" fmla="*/ 1106548 w 42118086"/>
              <a:gd name="connsiteY57" fmla="*/ 4951031 h 6975464"/>
              <a:gd name="connsiteX58" fmla="*/ 1018214 w 42118086"/>
              <a:gd name="connsiteY58" fmla="*/ 5019636 h 6975464"/>
              <a:gd name="connsiteX59" fmla="*/ 1025312 w 42118086"/>
              <a:gd name="connsiteY59" fmla="*/ 5030676 h 6975464"/>
              <a:gd name="connsiteX60" fmla="*/ 1017425 w 42118086"/>
              <a:gd name="connsiteY60" fmla="*/ 5020424 h 6975464"/>
              <a:gd name="connsiteX61" fmla="*/ 744534 w 42118086"/>
              <a:gd name="connsiteY61" fmla="*/ 5231759 h 6975464"/>
              <a:gd name="connsiteX62" fmla="*/ 744534 w 42118086"/>
              <a:gd name="connsiteY62" fmla="*/ 4885580 h 6975464"/>
              <a:gd name="connsiteX63" fmla="*/ 856530 w 42118086"/>
              <a:gd name="connsiteY63" fmla="*/ 4798050 h 6975464"/>
              <a:gd name="connsiteX64" fmla="*/ 849432 w 42118086"/>
              <a:gd name="connsiteY64" fmla="*/ 4787799 h 6975464"/>
              <a:gd name="connsiteX65" fmla="*/ 857319 w 42118086"/>
              <a:gd name="connsiteY65" fmla="*/ 4798050 h 6975464"/>
              <a:gd name="connsiteX66" fmla="*/ 1106548 w 42118086"/>
              <a:gd name="connsiteY66" fmla="*/ 4604852 h 6975464"/>
              <a:gd name="connsiteX67" fmla="*/ 737436 w 42118086"/>
              <a:gd name="connsiteY67" fmla="*/ 4313873 h 6975464"/>
              <a:gd name="connsiteX68" fmla="*/ 1102605 w 42118086"/>
              <a:gd name="connsiteY68" fmla="*/ 4591447 h 6975464"/>
              <a:gd name="connsiteX69" fmla="*/ 849432 w 42118086"/>
              <a:gd name="connsiteY69" fmla="*/ 4787799 h 6975464"/>
              <a:gd name="connsiteX70" fmla="*/ 738225 w 42118086"/>
              <a:gd name="connsiteY70" fmla="*/ 4873752 h 6975464"/>
              <a:gd name="connsiteX71" fmla="*/ 373056 w 42118086"/>
              <a:gd name="connsiteY71" fmla="*/ 4596178 h 6975464"/>
              <a:gd name="connsiteX72" fmla="*/ 737436 w 42118086"/>
              <a:gd name="connsiteY72" fmla="*/ 4313873 h 6975464"/>
              <a:gd name="connsiteX73" fmla="*/ 1115224 w 42118086"/>
              <a:gd name="connsiteY73" fmla="*/ 3661732 h 6975464"/>
              <a:gd name="connsiteX74" fmla="*/ 1125477 w 42118086"/>
              <a:gd name="connsiteY74" fmla="*/ 3669618 h 6975464"/>
              <a:gd name="connsiteX75" fmla="*/ 1480393 w 42118086"/>
              <a:gd name="connsiteY75" fmla="*/ 3939306 h 6975464"/>
              <a:gd name="connsiteX76" fmla="*/ 1116013 w 42118086"/>
              <a:gd name="connsiteY76" fmla="*/ 4222399 h 6975464"/>
              <a:gd name="connsiteX77" fmla="*/ 750844 w 42118086"/>
              <a:gd name="connsiteY77" fmla="*/ 3944037 h 6975464"/>
              <a:gd name="connsiteX78" fmla="*/ 1115224 w 42118086"/>
              <a:gd name="connsiteY78" fmla="*/ 3661732 h 6975464"/>
              <a:gd name="connsiteX79" fmla="*/ 1480393 w 42118086"/>
              <a:gd name="connsiteY79" fmla="*/ 2656315 h 6975464"/>
              <a:gd name="connsiteX80" fmla="*/ 1480393 w 42118086"/>
              <a:gd name="connsiteY80" fmla="*/ 3002494 h 6975464"/>
              <a:gd name="connsiteX81" fmla="*/ 1386537 w 42118086"/>
              <a:gd name="connsiteY81" fmla="*/ 3075042 h 6975464"/>
              <a:gd name="connsiteX82" fmla="*/ 1392847 w 42118086"/>
              <a:gd name="connsiteY82" fmla="*/ 3086870 h 6975464"/>
              <a:gd name="connsiteX83" fmla="*/ 1385748 w 42118086"/>
              <a:gd name="connsiteY83" fmla="*/ 3075830 h 6975464"/>
              <a:gd name="connsiteX84" fmla="*/ 1118379 w 42118086"/>
              <a:gd name="connsiteY84" fmla="*/ 3283222 h 6975464"/>
              <a:gd name="connsiteX85" fmla="*/ 1118379 w 42118086"/>
              <a:gd name="connsiteY85" fmla="*/ 2937043 h 6975464"/>
              <a:gd name="connsiteX86" fmla="*/ 1246148 w 42118086"/>
              <a:gd name="connsiteY86" fmla="*/ 2837685 h 6975464"/>
              <a:gd name="connsiteX87" fmla="*/ 1239839 w 42118086"/>
              <a:gd name="connsiteY87" fmla="*/ 2825856 h 6975464"/>
              <a:gd name="connsiteX88" fmla="*/ 1246937 w 42118086"/>
              <a:gd name="connsiteY88" fmla="*/ 2836896 h 6975464"/>
              <a:gd name="connsiteX89" fmla="*/ 1480393 w 42118086"/>
              <a:gd name="connsiteY89" fmla="*/ 2656315 h 6975464"/>
              <a:gd name="connsiteX90" fmla="*/ 732704 w 42118086"/>
              <a:gd name="connsiteY90" fmla="*/ 1716349 h 6975464"/>
              <a:gd name="connsiteX91" fmla="*/ 1097873 w 42118086"/>
              <a:gd name="connsiteY91" fmla="*/ 1993923 h 6975464"/>
              <a:gd name="connsiteX92" fmla="*/ 860473 w 42118086"/>
              <a:gd name="connsiteY92" fmla="*/ 2177658 h 6975464"/>
              <a:gd name="connsiteX93" fmla="*/ 867572 w 42118086"/>
              <a:gd name="connsiteY93" fmla="*/ 2189486 h 6975464"/>
              <a:gd name="connsiteX94" fmla="*/ 1106548 w 42118086"/>
              <a:gd name="connsiteY94" fmla="*/ 2003386 h 6975464"/>
              <a:gd name="connsiteX95" fmla="*/ 1106548 w 42118086"/>
              <a:gd name="connsiteY95" fmla="*/ 2350353 h 6975464"/>
              <a:gd name="connsiteX96" fmla="*/ 1007172 w 42118086"/>
              <a:gd name="connsiteY96" fmla="*/ 2427632 h 6975464"/>
              <a:gd name="connsiteX97" fmla="*/ 1014270 w 42118086"/>
              <a:gd name="connsiteY97" fmla="*/ 2440249 h 6975464"/>
              <a:gd name="connsiteX98" fmla="*/ 1110492 w 42118086"/>
              <a:gd name="connsiteY98" fmla="*/ 2365336 h 6975464"/>
              <a:gd name="connsiteX99" fmla="*/ 1475660 w 42118086"/>
              <a:gd name="connsiteY99" fmla="*/ 2642910 h 6975464"/>
              <a:gd name="connsiteX100" fmla="*/ 1239839 w 42118086"/>
              <a:gd name="connsiteY100" fmla="*/ 2825856 h 6975464"/>
              <a:gd name="connsiteX101" fmla="*/ 1112069 w 42118086"/>
              <a:gd name="connsiteY101" fmla="*/ 2925215 h 6975464"/>
              <a:gd name="connsiteX102" fmla="*/ 746900 w 42118086"/>
              <a:gd name="connsiteY102" fmla="*/ 2647641 h 6975464"/>
              <a:gd name="connsiteX103" fmla="*/ 1013481 w 42118086"/>
              <a:gd name="connsiteY103" fmla="*/ 2440249 h 6975464"/>
              <a:gd name="connsiteX104" fmla="*/ 1006383 w 42118086"/>
              <a:gd name="connsiteY104" fmla="*/ 2427632 h 6975464"/>
              <a:gd name="connsiteX105" fmla="*/ 744534 w 42118086"/>
              <a:gd name="connsiteY105" fmla="*/ 2631081 h 6975464"/>
              <a:gd name="connsiteX106" fmla="*/ 744534 w 42118086"/>
              <a:gd name="connsiteY106" fmla="*/ 2284114 h 6975464"/>
              <a:gd name="connsiteX107" fmla="*/ 866783 w 42118086"/>
              <a:gd name="connsiteY107" fmla="*/ 2189486 h 6975464"/>
              <a:gd name="connsiteX108" fmla="*/ 860473 w 42118086"/>
              <a:gd name="connsiteY108" fmla="*/ 2178447 h 6975464"/>
              <a:gd name="connsiteX109" fmla="*/ 738225 w 42118086"/>
              <a:gd name="connsiteY109" fmla="*/ 2273074 h 6975464"/>
              <a:gd name="connsiteX110" fmla="*/ 373056 w 42118086"/>
              <a:gd name="connsiteY110" fmla="*/ 1995500 h 6975464"/>
              <a:gd name="connsiteX111" fmla="*/ 732704 w 42118086"/>
              <a:gd name="connsiteY111" fmla="*/ 1716349 h 6975464"/>
              <a:gd name="connsiteX112" fmla="*/ 1480393 w 42118086"/>
              <a:gd name="connsiteY112" fmla="*/ 1355976 h 6975464"/>
              <a:gd name="connsiteX113" fmla="*/ 1480393 w 42118086"/>
              <a:gd name="connsiteY113" fmla="*/ 1702944 h 6975464"/>
              <a:gd name="connsiteX114" fmla="*/ 1391269 w 42118086"/>
              <a:gd name="connsiteY114" fmla="*/ 1771549 h 6975464"/>
              <a:gd name="connsiteX115" fmla="*/ 1399156 w 42118086"/>
              <a:gd name="connsiteY115" fmla="*/ 1781800 h 6975464"/>
              <a:gd name="connsiteX116" fmla="*/ 1483547 w 42118086"/>
              <a:gd name="connsiteY116" fmla="*/ 1716349 h 6975464"/>
              <a:gd name="connsiteX117" fmla="*/ 1848716 w 42118086"/>
              <a:gd name="connsiteY117" fmla="*/ 1993923 h 6975464"/>
              <a:gd name="connsiteX118" fmla="*/ 1658639 w 42118086"/>
              <a:gd name="connsiteY118" fmla="*/ 2141384 h 6975464"/>
              <a:gd name="connsiteX119" fmla="*/ 1489068 w 42118086"/>
              <a:gd name="connsiteY119" fmla="*/ 2273074 h 6975464"/>
              <a:gd name="connsiteX120" fmla="*/ 1123900 w 42118086"/>
              <a:gd name="connsiteY120" fmla="*/ 1995500 h 6975464"/>
              <a:gd name="connsiteX121" fmla="*/ 1398368 w 42118086"/>
              <a:gd name="connsiteY121" fmla="*/ 1782588 h 6975464"/>
              <a:gd name="connsiteX122" fmla="*/ 1390481 w 42118086"/>
              <a:gd name="connsiteY122" fmla="*/ 1771549 h 6975464"/>
              <a:gd name="connsiteX123" fmla="*/ 1118379 w 42118086"/>
              <a:gd name="connsiteY123" fmla="*/ 1982883 h 6975464"/>
              <a:gd name="connsiteX124" fmla="*/ 1118379 w 42118086"/>
              <a:gd name="connsiteY124" fmla="*/ 1636704 h 6975464"/>
              <a:gd name="connsiteX125" fmla="*/ 1230374 w 42118086"/>
              <a:gd name="connsiteY125" fmla="*/ 1549963 h 6975464"/>
              <a:gd name="connsiteX126" fmla="*/ 1480393 w 42118086"/>
              <a:gd name="connsiteY126" fmla="*/ 1355976 h 6975464"/>
              <a:gd name="connsiteX127" fmla="*/ 1110492 w 42118086"/>
              <a:gd name="connsiteY127" fmla="*/ 1064997 h 6975464"/>
              <a:gd name="connsiteX128" fmla="*/ 1475660 w 42118086"/>
              <a:gd name="connsiteY128" fmla="*/ 1342571 h 6975464"/>
              <a:gd name="connsiteX129" fmla="*/ 1223276 w 42118086"/>
              <a:gd name="connsiteY129" fmla="*/ 1538923 h 6975464"/>
              <a:gd name="connsiteX130" fmla="*/ 1230374 w 42118086"/>
              <a:gd name="connsiteY130" fmla="*/ 1549963 h 6975464"/>
              <a:gd name="connsiteX131" fmla="*/ 1222487 w 42118086"/>
              <a:gd name="connsiteY131" fmla="*/ 1539711 h 6975464"/>
              <a:gd name="connsiteX132" fmla="*/ 1112069 w 42118086"/>
              <a:gd name="connsiteY132" fmla="*/ 1625665 h 6975464"/>
              <a:gd name="connsiteX133" fmla="*/ 746900 w 42118086"/>
              <a:gd name="connsiteY133" fmla="*/ 1348091 h 6975464"/>
              <a:gd name="connsiteX134" fmla="*/ 1110492 w 42118086"/>
              <a:gd name="connsiteY134" fmla="*/ 1064997 h 6975464"/>
              <a:gd name="connsiteX135" fmla="*/ 1488280 w 42118086"/>
              <a:gd name="connsiteY135" fmla="*/ 413645 h 6975464"/>
              <a:gd name="connsiteX136" fmla="*/ 1498533 w 42118086"/>
              <a:gd name="connsiteY136" fmla="*/ 421530 h 6975464"/>
              <a:gd name="connsiteX137" fmla="*/ 1853448 w 42118086"/>
              <a:gd name="connsiteY137" fmla="*/ 691218 h 6975464"/>
              <a:gd name="connsiteX138" fmla="*/ 1489068 w 42118086"/>
              <a:gd name="connsiteY138" fmla="*/ 973524 h 6975464"/>
              <a:gd name="connsiteX139" fmla="*/ 1123900 w 42118086"/>
              <a:gd name="connsiteY139" fmla="*/ 695950 h 6975464"/>
              <a:gd name="connsiteX140" fmla="*/ 1488280 w 42118086"/>
              <a:gd name="connsiteY140" fmla="*/ 413645 h 6975464"/>
              <a:gd name="connsiteX141" fmla="*/ 1493012 w 42118086"/>
              <a:gd name="connsiteY141" fmla="*/ 117464 h 6975464"/>
              <a:gd name="connsiteX142" fmla="*/ 42118086 w 42118086"/>
              <a:gd name="connsiteY142" fmla="*/ 0 h 6975464"/>
              <a:gd name="connsiteX143" fmla="*/ 5957423 w 42118086"/>
              <a:gd name="connsiteY143" fmla="*/ 6975464 h 6975464"/>
              <a:gd name="connsiteX144" fmla="*/ 843615 w 42118086"/>
              <a:gd name="connsiteY144" fmla="*/ 6975464 h 6975464"/>
              <a:gd name="connsiteX145" fmla="*/ 810785 w 42118086"/>
              <a:gd name="connsiteY145" fmla="*/ 6950504 h 6975464"/>
              <a:gd name="connsiteX146" fmla="*/ 746900 w 42118086"/>
              <a:gd name="connsiteY146" fmla="*/ 6901934 h 6975464"/>
              <a:gd name="connsiteX147" fmla="*/ 746900 w 42118086"/>
              <a:gd name="connsiteY147" fmla="*/ 6547081 h 6975464"/>
              <a:gd name="connsiteX148" fmla="*/ 1019002 w 42118086"/>
              <a:gd name="connsiteY148" fmla="*/ 6335746 h 6975464"/>
              <a:gd name="connsiteX149" fmla="*/ 1012693 w 42118086"/>
              <a:gd name="connsiteY149" fmla="*/ 6323918 h 6975464"/>
              <a:gd name="connsiteX150" fmla="*/ 1019791 w 42118086"/>
              <a:gd name="connsiteY150" fmla="*/ 6334957 h 6975464"/>
              <a:gd name="connsiteX151" fmla="*/ 1110492 w 42118086"/>
              <a:gd name="connsiteY151" fmla="*/ 6264775 h 6975464"/>
              <a:gd name="connsiteX152" fmla="*/ 1489068 w 42118086"/>
              <a:gd name="connsiteY152" fmla="*/ 6553389 h 6975464"/>
              <a:gd name="connsiteX153" fmla="*/ 1870800 w 42118086"/>
              <a:gd name="connsiteY153" fmla="*/ 6257678 h 6975464"/>
              <a:gd name="connsiteX154" fmla="*/ 1870800 w 42118086"/>
              <a:gd name="connsiteY154" fmla="*/ 6139394 h 6975464"/>
              <a:gd name="connsiteX155" fmla="*/ 1857392 w 42118086"/>
              <a:gd name="connsiteY155" fmla="*/ 6144914 h 6975464"/>
              <a:gd name="connsiteX156" fmla="*/ 1857392 w 42118086"/>
              <a:gd name="connsiteY156" fmla="*/ 6251370 h 6975464"/>
              <a:gd name="connsiteX157" fmla="*/ 1495378 w 42118086"/>
              <a:gd name="connsiteY157" fmla="*/ 6531309 h 6975464"/>
              <a:gd name="connsiteX158" fmla="*/ 1495378 w 42118086"/>
              <a:gd name="connsiteY158" fmla="*/ 6185131 h 6975464"/>
              <a:gd name="connsiteX159" fmla="*/ 1857392 w 42118086"/>
              <a:gd name="connsiteY159" fmla="*/ 5904403 h 6975464"/>
              <a:gd name="connsiteX160" fmla="*/ 1857392 w 42118086"/>
              <a:gd name="connsiteY160" fmla="*/ 6144125 h 6975464"/>
              <a:gd name="connsiteX161" fmla="*/ 1870800 w 42118086"/>
              <a:gd name="connsiteY161" fmla="*/ 6138605 h 6975464"/>
              <a:gd name="connsiteX162" fmla="*/ 1870800 w 42118086"/>
              <a:gd name="connsiteY162" fmla="*/ 5887843 h 6975464"/>
              <a:gd name="connsiteX163" fmla="*/ 1739875 w 42118086"/>
              <a:gd name="connsiteY163" fmla="*/ 5788484 h 6975464"/>
              <a:gd name="connsiteX164" fmla="*/ 1497744 w 42118086"/>
              <a:gd name="connsiteY164" fmla="*/ 5604749 h 6975464"/>
              <a:gd name="connsiteX165" fmla="*/ 1497744 w 42118086"/>
              <a:gd name="connsiteY165" fmla="*/ 5424957 h 6975464"/>
              <a:gd name="connsiteX166" fmla="*/ 1484336 w 42118086"/>
              <a:gd name="connsiteY166" fmla="*/ 5427322 h 6975464"/>
              <a:gd name="connsiteX167" fmla="*/ 1484336 w 42118086"/>
              <a:gd name="connsiteY167" fmla="*/ 5598440 h 6975464"/>
              <a:gd name="connsiteX168" fmla="*/ 1122322 w 42118086"/>
              <a:gd name="connsiteY168" fmla="*/ 5879169 h 6975464"/>
              <a:gd name="connsiteX169" fmla="*/ 1122322 w 42118086"/>
              <a:gd name="connsiteY169" fmla="*/ 5532990 h 6975464"/>
              <a:gd name="connsiteX170" fmla="*/ 1292682 w 42118086"/>
              <a:gd name="connsiteY170" fmla="*/ 5400511 h 6975464"/>
              <a:gd name="connsiteX171" fmla="*/ 1285583 w 42118086"/>
              <a:gd name="connsiteY171" fmla="*/ 5390260 h 6975464"/>
              <a:gd name="connsiteX172" fmla="*/ 1116013 w 42118086"/>
              <a:gd name="connsiteY172" fmla="*/ 5521161 h 6975464"/>
              <a:gd name="connsiteX173" fmla="*/ 750844 w 42118086"/>
              <a:gd name="connsiteY173" fmla="*/ 5243588 h 6975464"/>
              <a:gd name="connsiteX174" fmla="*/ 1025312 w 42118086"/>
              <a:gd name="connsiteY174" fmla="*/ 5030676 h 6975464"/>
              <a:gd name="connsiteX175" fmla="*/ 1110492 w 42118086"/>
              <a:gd name="connsiteY175" fmla="*/ 4965225 h 6975464"/>
              <a:gd name="connsiteX176" fmla="*/ 1475660 w 42118086"/>
              <a:gd name="connsiteY176" fmla="*/ 5242799 h 6975464"/>
              <a:gd name="connsiteX177" fmla="*/ 1285583 w 42118086"/>
              <a:gd name="connsiteY177" fmla="*/ 5389472 h 6975464"/>
              <a:gd name="connsiteX178" fmla="*/ 1293470 w 42118086"/>
              <a:gd name="connsiteY178" fmla="*/ 5400511 h 6975464"/>
              <a:gd name="connsiteX179" fmla="*/ 1484336 w 42118086"/>
              <a:gd name="connsiteY179" fmla="*/ 5252262 h 6975464"/>
              <a:gd name="connsiteX180" fmla="*/ 1484336 w 42118086"/>
              <a:gd name="connsiteY180" fmla="*/ 5426534 h 6975464"/>
              <a:gd name="connsiteX181" fmla="*/ 1497744 w 42118086"/>
              <a:gd name="connsiteY181" fmla="*/ 5424168 h 6975464"/>
              <a:gd name="connsiteX182" fmla="*/ 1497744 w 42118086"/>
              <a:gd name="connsiteY182" fmla="*/ 5246742 h 6975464"/>
              <a:gd name="connsiteX183" fmla="*/ 1513518 w 42118086"/>
              <a:gd name="connsiteY183" fmla="*/ 5234125 h 6975464"/>
              <a:gd name="connsiteX184" fmla="*/ 1513518 w 42118086"/>
              <a:gd name="connsiteY184" fmla="*/ 5217565 h 6975464"/>
              <a:gd name="connsiteX185" fmla="*/ 1495378 w 42118086"/>
              <a:gd name="connsiteY185" fmla="*/ 5231759 h 6975464"/>
              <a:gd name="connsiteX186" fmla="*/ 1495378 w 42118086"/>
              <a:gd name="connsiteY186" fmla="*/ 4885580 h 6975464"/>
              <a:gd name="connsiteX187" fmla="*/ 1513518 w 42118086"/>
              <a:gd name="connsiteY187" fmla="*/ 4871386 h 6975464"/>
              <a:gd name="connsiteX188" fmla="*/ 1513518 w 42118086"/>
              <a:gd name="connsiteY188" fmla="*/ 4854826 h 6975464"/>
              <a:gd name="connsiteX189" fmla="*/ 1489068 w 42118086"/>
              <a:gd name="connsiteY189" fmla="*/ 4873752 h 6975464"/>
              <a:gd name="connsiteX190" fmla="*/ 1123900 w 42118086"/>
              <a:gd name="connsiteY190" fmla="*/ 4596178 h 6975464"/>
              <a:gd name="connsiteX191" fmla="*/ 1488280 w 42118086"/>
              <a:gd name="connsiteY191" fmla="*/ 4313873 h 6975464"/>
              <a:gd name="connsiteX192" fmla="*/ 1853448 w 42118086"/>
              <a:gd name="connsiteY192" fmla="*/ 4591447 h 6975464"/>
              <a:gd name="connsiteX193" fmla="*/ 1514307 w 42118086"/>
              <a:gd name="connsiteY193" fmla="*/ 4854826 h 6975464"/>
              <a:gd name="connsiteX194" fmla="*/ 1514307 w 42118086"/>
              <a:gd name="connsiteY194" fmla="*/ 4870598 h 6975464"/>
              <a:gd name="connsiteX195" fmla="*/ 1857392 w 42118086"/>
              <a:gd name="connsiteY195" fmla="*/ 4604852 h 6975464"/>
              <a:gd name="connsiteX196" fmla="*/ 1857392 w 42118086"/>
              <a:gd name="connsiteY196" fmla="*/ 4951031 h 6975464"/>
              <a:gd name="connsiteX197" fmla="*/ 1514307 w 42118086"/>
              <a:gd name="connsiteY197" fmla="*/ 5217565 h 6975464"/>
              <a:gd name="connsiteX198" fmla="*/ 1514307 w 42118086"/>
              <a:gd name="connsiteY198" fmla="*/ 5234125 h 6975464"/>
              <a:gd name="connsiteX199" fmla="*/ 1870800 w 42118086"/>
              <a:gd name="connsiteY199" fmla="*/ 4957339 h 6975464"/>
              <a:gd name="connsiteX200" fmla="*/ 1870800 w 42118086"/>
              <a:gd name="connsiteY200" fmla="*/ 4588292 h 6975464"/>
              <a:gd name="connsiteX201" fmla="*/ 1497744 w 42118086"/>
              <a:gd name="connsiteY201" fmla="*/ 4304410 h 6975464"/>
              <a:gd name="connsiteX202" fmla="*/ 1497744 w 42118086"/>
              <a:gd name="connsiteY202" fmla="*/ 3956654 h 6975464"/>
              <a:gd name="connsiteX203" fmla="*/ 1484336 w 42118086"/>
              <a:gd name="connsiteY203" fmla="*/ 3966905 h 6975464"/>
              <a:gd name="connsiteX204" fmla="*/ 1484336 w 42118086"/>
              <a:gd name="connsiteY204" fmla="*/ 4299679 h 6975464"/>
              <a:gd name="connsiteX205" fmla="*/ 1122322 w 42118086"/>
              <a:gd name="connsiteY205" fmla="*/ 4579618 h 6975464"/>
              <a:gd name="connsiteX206" fmla="*/ 1122322 w 42118086"/>
              <a:gd name="connsiteY206" fmla="*/ 4233439 h 6975464"/>
              <a:gd name="connsiteX207" fmla="*/ 1484336 w 42118086"/>
              <a:gd name="connsiteY207" fmla="*/ 3952712 h 6975464"/>
              <a:gd name="connsiteX208" fmla="*/ 1484336 w 42118086"/>
              <a:gd name="connsiteY208" fmla="*/ 3966117 h 6975464"/>
              <a:gd name="connsiteX209" fmla="*/ 1497744 w 42118086"/>
              <a:gd name="connsiteY209" fmla="*/ 3955866 h 6975464"/>
              <a:gd name="connsiteX210" fmla="*/ 1497744 w 42118086"/>
              <a:gd name="connsiteY210" fmla="*/ 3936152 h 6975464"/>
              <a:gd name="connsiteX211" fmla="*/ 1136519 w 42118086"/>
              <a:gd name="connsiteY211" fmla="*/ 3661732 h 6975464"/>
              <a:gd name="connsiteX212" fmla="*/ 1125477 w 42118086"/>
              <a:gd name="connsiteY212" fmla="*/ 3669618 h 6975464"/>
              <a:gd name="connsiteX213" fmla="*/ 1135730 w 42118086"/>
              <a:gd name="connsiteY213" fmla="*/ 3660943 h 6975464"/>
              <a:gd name="connsiteX214" fmla="*/ 1119956 w 42118086"/>
              <a:gd name="connsiteY214" fmla="*/ 3649115 h 6975464"/>
              <a:gd name="connsiteX215" fmla="*/ 1119956 w 42118086"/>
              <a:gd name="connsiteY215" fmla="*/ 3637286 h 6975464"/>
              <a:gd name="connsiteX216" fmla="*/ 1106548 w 42118086"/>
              <a:gd name="connsiteY216" fmla="*/ 3637286 h 6975464"/>
              <a:gd name="connsiteX217" fmla="*/ 1106548 w 42118086"/>
              <a:gd name="connsiteY217" fmla="*/ 3649903 h 6975464"/>
              <a:gd name="connsiteX218" fmla="*/ 744534 w 42118086"/>
              <a:gd name="connsiteY218" fmla="*/ 3929843 h 6975464"/>
              <a:gd name="connsiteX219" fmla="*/ 744534 w 42118086"/>
              <a:gd name="connsiteY219" fmla="*/ 3612841 h 6975464"/>
              <a:gd name="connsiteX220" fmla="*/ 744534 w 42118086"/>
              <a:gd name="connsiteY220" fmla="*/ 3584453 h 6975464"/>
              <a:gd name="connsiteX221" fmla="*/ 1106548 w 42118086"/>
              <a:gd name="connsiteY221" fmla="*/ 3303725 h 6975464"/>
              <a:gd name="connsiteX222" fmla="*/ 1106548 w 42118086"/>
              <a:gd name="connsiteY222" fmla="*/ 3617573 h 6975464"/>
              <a:gd name="connsiteX223" fmla="*/ 1106548 w 42118086"/>
              <a:gd name="connsiteY223" fmla="*/ 3636498 h 6975464"/>
              <a:gd name="connsiteX224" fmla="*/ 1119956 w 42118086"/>
              <a:gd name="connsiteY224" fmla="*/ 3636498 h 6975464"/>
              <a:gd name="connsiteX225" fmla="*/ 1119956 w 42118086"/>
              <a:gd name="connsiteY225" fmla="*/ 3298205 h 6975464"/>
              <a:gd name="connsiteX226" fmla="*/ 1392847 w 42118086"/>
              <a:gd name="connsiteY226" fmla="*/ 3086870 h 6975464"/>
              <a:gd name="connsiteX227" fmla="*/ 1483547 w 42118086"/>
              <a:gd name="connsiteY227" fmla="*/ 3016688 h 6975464"/>
              <a:gd name="connsiteX228" fmla="*/ 1862913 w 42118086"/>
              <a:gd name="connsiteY228" fmla="*/ 3304513 h 6975464"/>
              <a:gd name="connsiteX229" fmla="*/ 2243855 w 42118086"/>
              <a:gd name="connsiteY229" fmla="*/ 3008803 h 6975464"/>
              <a:gd name="connsiteX230" fmla="*/ 2243855 w 42118086"/>
              <a:gd name="connsiteY230" fmla="*/ 2891307 h 6975464"/>
              <a:gd name="connsiteX231" fmla="*/ 2231236 w 42118086"/>
              <a:gd name="connsiteY231" fmla="*/ 2896827 h 6975464"/>
              <a:gd name="connsiteX232" fmla="*/ 2231236 w 42118086"/>
              <a:gd name="connsiteY232" fmla="*/ 3002494 h 6975464"/>
              <a:gd name="connsiteX233" fmla="*/ 1869222 w 42118086"/>
              <a:gd name="connsiteY233" fmla="*/ 3283222 h 6975464"/>
              <a:gd name="connsiteX234" fmla="*/ 1869222 w 42118086"/>
              <a:gd name="connsiteY234" fmla="*/ 2937043 h 6975464"/>
              <a:gd name="connsiteX235" fmla="*/ 2231236 w 42118086"/>
              <a:gd name="connsiteY235" fmla="*/ 2656315 h 6975464"/>
              <a:gd name="connsiteX236" fmla="*/ 2231236 w 42118086"/>
              <a:gd name="connsiteY236" fmla="*/ 2896038 h 6975464"/>
              <a:gd name="connsiteX237" fmla="*/ 2243855 w 42118086"/>
              <a:gd name="connsiteY237" fmla="*/ 2890518 h 6975464"/>
              <a:gd name="connsiteX238" fmla="*/ 2243855 w 42118086"/>
              <a:gd name="connsiteY238" fmla="*/ 2639755 h 6975464"/>
              <a:gd name="connsiteX239" fmla="*/ 2113720 w 42118086"/>
              <a:gd name="connsiteY239" fmla="*/ 2540397 h 6975464"/>
              <a:gd name="connsiteX240" fmla="*/ 2100312 w 42118086"/>
              <a:gd name="connsiteY240" fmla="*/ 2546705 h 6975464"/>
              <a:gd name="connsiteX241" fmla="*/ 2226503 w 42118086"/>
              <a:gd name="connsiteY241" fmla="*/ 2642910 h 6975464"/>
              <a:gd name="connsiteX242" fmla="*/ 1862124 w 42118086"/>
              <a:gd name="connsiteY242" fmla="*/ 2925215 h 6975464"/>
              <a:gd name="connsiteX243" fmla="*/ 1496955 w 42118086"/>
              <a:gd name="connsiteY243" fmla="*/ 2647641 h 6975464"/>
              <a:gd name="connsiteX244" fmla="*/ 1861335 w 42118086"/>
              <a:gd name="connsiteY244" fmla="*/ 2365336 h 6975464"/>
              <a:gd name="connsiteX245" fmla="*/ 2099523 w 42118086"/>
              <a:gd name="connsiteY245" fmla="*/ 2545916 h 6975464"/>
              <a:gd name="connsiteX246" fmla="*/ 2112931 w 42118086"/>
              <a:gd name="connsiteY246" fmla="*/ 2539608 h 6975464"/>
              <a:gd name="connsiteX247" fmla="*/ 1870800 w 42118086"/>
              <a:gd name="connsiteY247" fmla="*/ 2355873 h 6975464"/>
              <a:gd name="connsiteX248" fmla="*/ 1870800 w 42118086"/>
              <a:gd name="connsiteY248" fmla="*/ 2176869 h 6975464"/>
              <a:gd name="connsiteX249" fmla="*/ 1857392 w 42118086"/>
              <a:gd name="connsiteY249" fmla="*/ 2178447 h 6975464"/>
              <a:gd name="connsiteX250" fmla="*/ 1857392 w 42118086"/>
              <a:gd name="connsiteY250" fmla="*/ 2350353 h 6975464"/>
              <a:gd name="connsiteX251" fmla="*/ 1496167 w 42118086"/>
              <a:gd name="connsiteY251" fmla="*/ 2631081 h 6975464"/>
              <a:gd name="connsiteX252" fmla="*/ 1496167 w 42118086"/>
              <a:gd name="connsiteY252" fmla="*/ 2284114 h 6975464"/>
              <a:gd name="connsiteX253" fmla="*/ 1666526 w 42118086"/>
              <a:gd name="connsiteY253" fmla="*/ 2152424 h 6975464"/>
              <a:gd name="connsiteX254" fmla="*/ 1658639 w 42118086"/>
              <a:gd name="connsiteY254" fmla="*/ 2141384 h 6975464"/>
              <a:gd name="connsiteX255" fmla="*/ 1666526 w 42118086"/>
              <a:gd name="connsiteY255" fmla="*/ 2151636 h 6975464"/>
              <a:gd name="connsiteX256" fmla="*/ 1857392 w 42118086"/>
              <a:gd name="connsiteY256" fmla="*/ 2003386 h 6975464"/>
              <a:gd name="connsiteX257" fmla="*/ 1857392 w 42118086"/>
              <a:gd name="connsiteY257" fmla="*/ 2177658 h 6975464"/>
              <a:gd name="connsiteX258" fmla="*/ 1870800 w 42118086"/>
              <a:gd name="connsiteY258" fmla="*/ 2176081 h 6975464"/>
              <a:gd name="connsiteX259" fmla="*/ 1870800 w 42118086"/>
              <a:gd name="connsiteY259" fmla="*/ 1998654 h 6975464"/>
              <a:gd name="connsiteX260" fmla="*/ 1886574 w 42118086"/>
              <a:gd name="connsiteY260" fmla="*/ 1986037 h 6975464"/>
              <a:gd name="connsiteX261" fmla="*/ 1886574 w 42118086"/>
              <a:gd name="connsiteY261" fmla="*/ 1969478 h 6975464"/>
              <a:gd name="connsiteX262" fmla="*/ 1869222 w 42118086"/>
              <a:gd name="connsiteY262" fmla="*/ 1982883 h 6975464"/>
              <a:gd name="connsiteX263" fmla="*/ 1869222 w 42118086"/>
              <a:gd name="connsiteY263" fmla="*/ 1636704 h 6975464"/>
              <a:gd name="connsiteX264" fmla="*/ 1886574 w 42118086"/>
              <a:gd name="connsiteY264" fmla="*/ 1623299 h 6975464"/>
              <a:gd name="connsiteX265" fmla="*/ 1886574 w 42118086"/>
              <a:gd name="connsiteY265" fmla="*/ 1606739 h 6975464"/>
              <a:gd name="connsiteX266" fmla="*/ 1862124 w 42118086"/>
              <a:gd name="connsiteY266" fmla="*/ 1625665 h 6975464"/>
              <a:gd name="connsiteX267" fmla="*/ 1496955 w 42118086"/>
              <a:gd name="connsiteY267" fmla="*/ 1348091 h 6975464"/>
              <a:gd name="connsiteX268" fmla="*/ 1861335 w 42118086"/>
              <a:gd name="connsiteY268" fmla="*/ 1064997 h 6975464"/>
              <a:gd name="connsiteX269" fmla="*/ 2226503 w 42118086"/>
              <a:gd name="connsiteY269" fmla="*/ 1342571 h 6975464"/>
              <a:gd name="connsiteX270" fmla="*/ 1887362 w 42118086"/>
              <a:gd name="connsiteY270" fmla="*/ 1605951 h 6975464"/>
              <a:gd name="connsiteX271" fmla="*/ 1887362 w 42118086"/>
              <a:gd name="connsiteY271" fmla="*/ 1622510 h 6975464"/>
              <a:gd name="connsiteX272" fmla="*/ 2231236 w 42118086"/>
              <a:gd name="connsiteY272" fmla="*/ 1355976 h 6975464"/>
              <a:gd name="connsiteX273" fmla="*/ 2231236 w 42118086"/>
              <a:gd name="connsiteY273" fmla="*/ 1702944 h 6975464"/>
              <a:gd name="connsiteX274" fmla="*/ 1887362 w 42118086"/>
              <a:gd name="connsiteY274" fmla="*/ 1968689 h 6975464"/>
              <a:gd name="connsiteX275" fmla="*/ 1887362 w 42118086"/>
              <a:gd name="connsiteY275" fmla="*/ 1985249 h 6975464"/>
              <a:gd name="connsiteX276" fmla="*/ 2243855 w 42118086"/>
              <a:gd name="connsiteY276" fmla="*/ 1709252 h 6975464"/>
              <a:gd name="connsiteX277" fmla="*/ 2243855 w 42118086"/>
              <a:gd name="connsiteY277" fmla="*/ 1339416 h 6975464"/>
              <a:gd name="connsiteX278" fmla="*/ 1870800 w 42118086"/>
              <a:gd name="connsiteY278" fmla="*/ 1056323 h 6975464"/>
              <a:gd name="connsiteX279" fmla="*/ 1870800 w 42118086"/>
              <a:gd name="connsiteY279" fmla="*/ 707778 h 6975464"/>
              <a:gd name="connsiteX280" fmla="*/ 1857392 w 42118086"/>
              <a:gd name="connsiteY280" fmla="*/ 718030 h 6975464"/>
              <a:gd name="connsiteX281" fmla="*/ 1857392 w 42118086"/>
              <a:gd name="connsiteY281" fmla="*/ 1050803 h 6975464"/>
              <a:gd name="connsiteX282" fmla="*/ 1496167 w 42118086"/>
              <a:gd name="connsiteY282" fmla="*/ 1331531 h 6975464"/>
              <a:gd name="connsiteX283" fmla="*/ 1496167 w 42118086"/>
              <a:gd name="connsiteY283" fmla="*/ 985352 h 6975464"/>
              <a:gd name="connsiteX284" fmla="*/ 1857392 w 42118086"/>
              <a:gd name="connsiteY284" fmla="*/ 704624 h 6975464"/>
              <a:gd name="connsiteX285" fmla="*/ 1857392 w 42118086"/>
              <a:gd name="connsiteY285" fmla="*/ 717241 h 6975464"/>
              <a:gd name="connsiteX286" fmla="*/ 1870800 w 42118086"/>
              <a:gd name="connsiteY286" fmla="*/ 706990 h 6975464"/>
              <a:gd name="connsiteX287" fmla="*/ 1870800 w 42118086"/>
              <a:gd name="connsiteY287" fmla="*/ 688064 h 6975464"/>
              <a:gd name="connsiteX288" fmla="*/ 1509574 w 42118086"/>
              <a:gd name="connsiteY288" fmla="*/ 412856 h 6975464"/>
              <a:gd name="connsiteX289" fmla="*/ 1498533 w 42118086"/>
              <a:gd name="connsiteY289" fmla="*/ 421530 h 6975464"/>
              <a:gd name="connsiteX290" fmla="*/ 1508786 w 42118086"/>
              <a:gd name="connsiteY290" fmla="*/ 412856 h 6975464"/>
              <a:gd name="connsiteX291" fmla="*/ 1493012 w 42118086"/>
              <a:gd name="connsiteY291" fmla="*/ 401028 h 6975464"/>
              <a:gd name="connsiteX292" fmla="*/ 1493012 w 42118086"/>
              <a:gd name="connsiteY292" fmla="*/ 119417 h 6975464"/>
              <a:gd name="connsiteX293" fmla="*/ 1493012 w 42118086"/>
              <a:gd name="connsiteY293" fmla="*/ 117464 h 6975464"/>
              <a:gd name="connsiteX294" fmla="*/ 1398859 w 42118086"/>
              <a:gd name="connsiteY294" fmla="*/ 117464 h 6975464"/>
              <a:gd name="connsiteX295" fmla="*/ 1480393 w 42118086"/>
              <a:gd name="connsiteY295" fmla="*/ 117464 h 6975464"/>
              <a:gd name="connsiteX296" fmla="*/ 1480393 w 42118086"/>
              <a:gd name="connsiteY296" fmla="*/ 201868 h 6975464"/>
              <a:gd name="connsiteX297" fmla="*/ 1480393 w 42118086"/>
              <a:gd name="connsiteY297" fmla="*/ 401028 h 6975464"/>
              <a:gd name="connsiteX298" fmla="*/ 1118379 w 42118086"/>
              <a:gd name="connsiteY298" fmla="*/ 681756 h 6975464"/>
              <a:gd name="connsiteX299" fmla="*/ 1118379 w 42118086"/>
              <a:gd name="connsiteY299" fmla="*/ 335577 h 6975464"/>
              <a:gd name="connsiteX300" fmla="*/ 1379242 w 42118086"/>
              <a:gd name="connsiteY300" fmla="*/ 132719 h 6975464"/>
              <a:gd name="connsiteX301" fmla="*/ 1398859 w 42118086"/>
              <a:gd name="connsiteY301" fmla="*/ 117464 h 6975464"/>
              <a:gd name="connsiteX302" fmla="*/ 840168 w 42118086"/>
              <a:gd name="connsiteY302" fmla="*/ 117464 h 6975464"/>
              <a:gd name="connsiteX303" fmla="*/ 1377550 w 42118086"/>
              <a:gd name="connsiteY303" fmla="*/ 117464 h 6975464"/>
              <a:gd name="connsiteX304" fmla="*/ 1301753 w 42118086"/>
              <a:gd name="connsiteY304" fmla="*/ 176360 h 6975464"/>
              <a:gd name="connsiteX305" fmla="*/ 1112069 w 42118086"/>
              <a:gd name="connsiteY305" fmla="*/ 323748 h 6975464"/>
              <a:gd name="connsiteX306" fmla="*/ 857417 w 42118086"/>
              <a:gd name="connsiteY306" fmla="*/ 130551 h 6975464"/>
              <a:gd name="connsiteX307" fmla="*/ 840168 w 42118086"/>
              <a:gd name="connsiteY307" fmla="*/ 117464 h 6975464"/>
              <a:gd name="connsiteX0" fmla="*/ 738225 w 42198532"/>
              <a:gd name="connsiteY0" fmla="*/ 6911396 h 6975464"/>
              <a:gd name="connsiteX1" fmla="*/ 814828 w 42198532"/>
              <a:gd name="connsiteY1" fmla="*/ 6969750 h 6975464"/>
              <a:gd name="connsiteX2" fmla="*/ 822329 w 42198532"/>
              <a:gd name="connsiteY2" fmla="*/ 6975464 h 6975464"/>
              <a:gd name="connsiteX3" fmla="*/ 655724 w 42198532"/>
              <a:gd name="connsiteY3" fmla="*/ 6975464 h 6975464"/>
              <a:gd name="connsiteX4" fmla="*/ 656989 w 42198532"/>
              <a:gd name="connsiteY4" fmla="*/ 6974481 h 6975464"/>
              <a:gd name="connsiteX5" fmla="*/ 738225 w 42198532"/>
              <a:gd name="connsiteY5" fmla="*/ 6911396 h 6975464"/>
              <a:gd name="connsiteX6" fmla="*/ 733493 w 42198532"/>
              <a:gd name="connsiteY6" fmla="*/ 6551812 h 6975464"/>
              <a:gd name="connsiteX7" fmla="*/ 733493 w 42198532"/>
              <a:gd name="connsiteY7" fmla="*/ 6897991 h 6975464"/>
              <a:gd name="connsiteX8" fmla="*/ 639637 w 42198532"/>
              <a:gd name="connsiteY8" fmla="*/ 6970539 h 6975464"/>
              <a:gd name="connsiteX9" fmla="*/ 656989 w 42198532"/>
              <a:gd name="connsiteY9" fmla="*/ 6974481 h 6975464"/>
              <a:gd name="connsiteX10" fmla="*/ 638848 w 42198532"/>
              <a:gd name="connsiteY10" fmla="*/ 6971327 h 6975464"/>
              <a:gd name="connsiteX11" fmla="*/ 633515 w 42198532"/>
              <a:gd name="connsiteY11" fmla="*/ 6975464 h 6975464"/>
              <a:gd name="connsiteX12" fmla="*/ 371479 w 42198532"/>
              <a:gd name="connsiteY12" fmla="*/ 6975464 h 6975464"/>
              <a:gd name="connsiteX13" fmla="*/ 371479 w 42198532"/>
              <a:gd name="connsiteY13" fmla="*/ 6917056 h 6975464"/>
              <a:gd name="connsiteX14" fmla="*/ 371479 w 42198532"/>
              <a:gd name="connsiteY14" fmla="*/ 6832540 h 6975464"/>
              <a:gd name="connsiteX15" fmla="*/ 733493 w 42198532"/>
              <a:gd name="connsiteY15" fmla="*/ 6551812 h 6975464"/>
              <a:gd name="connsiteX16" fmla="*/ 1106548 w 42198532"/>
              <a:gd name="connsiteY16" fmla="*/ 5904403 h 6975464"/>
              <a:gd name="connsiteX17" fmla="*/ 1106548 w 42198532"/>
              <a:gd name="connsiteY17" fmla="*/ 6251370 h 6975464"/>
              <a:gd name="connsiteX18" fmla="*/ 1012693 w 42198532"/>
              <a:gd name="connsiteY18" fmla="*/ 6323918 h 6975464"/>
              <a:gd name="connsiteX19" fmla="*/ 744534 w 42198532"/>
              <a:gd name="connsiteY19" fmla="*/ 6531309 h 6975464"/>
              <a:gd name="connsiteX20" fmla="*/ 744534 w 42198532"/>
              <a:gd name="connsiteY20" fmla="*/ 6185131 h 6975464"/>
              <a:gd name="connsiteX21" fmla="*/ 873093 w 42198532"/>
              <a:gd name="connsiteY21" fmla="*/ 6085772 h 6975464"/>
              <a:gd name="connsiteX22" fmla="*/ 1106548 w 42198532"/>
              <a:gd name="connsiteY22" fmla="*/ 5904403 h 6975464"/>
              <a:gd name="connsiteX23" fmla="*/ 1739875 w 42198532"/>
              <a:gd name="connsiteY23" fmla="*/ 5788484 h 6975464"/>
              <a:gd name="connsiteX24" fmla="*/ 1726467 w 42198532"/>
              <a:gd name="connsiteY24" fmla="*/ 5794792 h 6975464"/>
              <a:gd name="connsiteX25" fmla="*/ 1739875 w 42198532"/>
              <a:gd name="connsiteY25" fmla="*/ 5788484 h 6975464"/>
              <a:gd name="connsiteX26" fmla="*/ 1488280 w 42198532"/>
              <a:gd name="connsiteY26" fmla="*/ 5613423 h 6975464"/>
              <a:gd name="connsiteX27" fmla="*/ 1726467 w 42198532"/>
              <a:gd name="connsiteY27" fmla="*/ 5794792 h 6975464"/>
              <a:gd name="connsiteX28" fmla="*/ 1853448 w 42198532"/>
              <a:gd name="connsiteY28" fmla="*/ 5890997 h 6975464"/>
              <a:gd name="connsiteX29" fmla="*/ 1489068 w 42198532"/>
              <a:gd name="connsiteY29" fmla="*/ 6174091 h 6975464"/>
              <a:gd name="connsiteX30" fmla="*/ 1123900 w 42198532"/>
              <a:gd name="connsiteY30" fmla="*/ 5896517 h 6975464"/>
              <a:gd name="connsiteX31" fmla="*/ 1488280 w 42198532"/>
              <a:gd name="connsiteY31" fmla="*/ 5613423 h 6975464"/>
              <a:gd name="connsiteX32" fmla="*/ 359648 w 42198532"/>
              <a:gd name="connsiteY32" fmla="*/ 4965225 h 6975464"/>
              <a:gd name="connsiteX33" fmla="*/ 724817 w 42198532"/>
              <a:gd name="connsiteY33" fmla="*/ 5242799 h 6975464"/>
              <a:gd name="connsiteX34" fmla="*/ 487418 w 42198532"/>
              <a:gd name="connsiteY34" fmla="*/ 5426534 h 6975464"/>
              <a:gd name="connsiteX35" fmla="*/ 493727 w 42198532"/>
              <a:gd name="connsiteY35" fmla="*/ 5437574 h 6975464"/>
              <a:gd name="connsiteX36" fmla="*/ 733493 w 42198532"/>
              <a:gd name="connsiteY36" fmla="*/ 5252262 h 6975464"/>
              <a:gd name="connsiteX37" fmla="*/ 733493 w 42198532"/>
              <a:gd name="connsiteY37" fmla="*/ 5598440 h 6975464"/>
              <a:gd name="connsiteX38" fmla="*/ 633328 w 42198532"/>
              <a:gd name="connsiteY38" fmla="*/ 5675720 h 6975464"/>
              <a:gd name="connsiteX39" fmla="*/ 641215 w 42198532"/>
              <a:gd name="connsiteY39" fmla="*/ 5688337 h 6975464"/>
              <a:gd name="connsiteX40" fmla="*/ 737436 w 42198532"/>
              <a:gd name="connsiteY40" fmla="*/ 5613423 h 6975464"/>
              <a:gd name="connsiteX41" fmla="*/ 1102605 w 42198532"/>
              <a:gd name="connsiteY41" fmla="*/ 5890997 h 6975464"/>
              <a:gd name="connsiteX42" fmla="*/ 866783 w 42198532"/>
              <a:gd name="connsiteY42" fmla="*/ 6073943 h 6975464"/>
              <a:gd name="connsiteX43" fmla="*/ 873093 w 42198532"/>
              <a:gd name="connsiteY43" fmla="*/ 6085772 h 6975464"/>
              <a:gd name="connsiteX44" fmla="*/ 865994 w 42198532"/>
              <a:gd name="connsiteY44" fmla="*/ 6074732 h 6975464"/>
              <a:gd name="connsiteX45" fmla="*/ 738225 w 42198532"/>
              <a:gd name="connsiteY45" fmla="*/ 6174091 h 6975464"/>
              <a:gd name="connsiteX46" fmla="*/ 373056 w 42198532"/>
              <a:gd name="connsiteY46" fmla="*/ 5896517 h 6975464"/>
              <a:gd name="connsiteX47" fmla="*/ 640426 w 42198532"/>
              <a:gd name="connsiteY47" fmla="*/ 5689125 h 6975464"/>
              <a:gd name="connsiteX48" fmla="*/ 633328 w 42198532"/>
              <a:gd name="connsiteY48" fmla="*/ 5676508 h 6975464"/>
              <a:gd name="connsiteX49" fmla="*/ 371479 w 42198532"/>
              <a:gd name="connsiteY49" fmla="*/ 5879169 h 6975464"/>
              <a:gd name="connsiteX50" fmla="*/ 371479 w 42198532"/>
              <a:gd name="connsiteY50" fmla="*/ 5532990 h 6975464"/>
              <a:gd name="connsiteX51" fmla="*/ 493727 w 42198532"/>
              <a:gd name="connsiteY51" fmla="*/ 5438362 h 6975464"/>
              <a:gd name="connsiteX52" fmla="*/ 486629 w 42198532"/>
              <a:gd name="connsiteY52" fmla="*/ 5426534 h 6975464"/>
              <a:gd name="connsiteX53" fmla="*/ 365169 w 42198532"/>
              <a:gd name="connsiteY53" fmla="*/ 5521161 h 6975464"/>
              <a:gd name="connsiteX54" fmla="*/ 0 w 42198532"/>
              <a:gd name="connsiteY54" fmla="*/ 5243588 h 6975464"/>
              <a:gd name="connsiteX55" fmla="*/ 359648 w 42198532"/>
              <a:gd name="connsiteY55" fmla="*/ 4965225 h 6975464"/>
              <a:gd name="connsiteX56" fmla="*/ 1106548 w 42198532"/>
              <a:gd name="connsiteY56" fmla="*/ 4604852 h 6975464"/>
              <a:gd name="connsiteX57" fmla="*/ 1106548 w 42198532"/>
              <a:gd name="connsiteY57" fmla="*/ 4951031 h 6975464"/>
              <a:gd name="connsiteX58" fmla="*/ 1018214 w 42198532"/>
              <a:gd name="connsiteY58" fmla="*/ 5019636 h 6975464"/>
              <a:gd name="connsiteX59" fmla="*/ 1025312 w 42198532"/>
              <a:gd name="connsiteY59" fmla="*/ 5030676 h 6975464"/>
              <a:gd name="connsiteX60" fmla="*/ 1017425 w 42198532"/>
              <a:gd name="connsiteY60" fmla="*/ 5020424 h 6975464"/>
              <a:gd name="connsiteX61" fmla="*/ 744534 w 42198532"/>
              <a:gd name="connsiteY61" fmla="*/ 5231759 h 6975464"/>
              <a:gd name="connsiteX62" fmla="*/ 744534 w 42198532"/>
              <a:gd name="connsiteY62" fmla="*/ 4885580 h 6975464"/>
              <a:gd name="connsiteX63" fmla="*/ 856530 w 42198532"/>
              <a:gd name="connsiteY63" fmla="*/ 4798050 h 6975464"/>
              <a:gd name="connsiteX64" fmla="*/ 849432 w 42198532"/>
              <a:gd name="connsiteY64" fmla="*/ 4787799 h 6975464"/>
              <a:gd name="connsiteX65" fmla="*/ 857319 w 42198532"/>
              <a:gd name="connsiteY65" fmla="*/ 4798050 h 6975464"/>
              <a:gd name="connsiteX66" fmla="*/ 1106548 w 42198532"/>
              <a:gd name="connsiteY66" fmla="*/ 4604852 h 6975464"/>
              <a:gd name="connsiteX67" fmla="*/ 737436 w 42198532"/>
              <a:gd name="connsiteY67" fmla="*/ 4313873 h 6975464"/>
              <a:gd name="connsiteX68" fmla="*/ 1102605 w 42198532"/>
              <a:gd name="connsiteY68" fmla="*/ 4591447 h 6975464"/>
              <a:gd name="connsiteX69" fmla="*/ 849432 w 42198532"/>
              <a:gd name="connsiteY69" fmla="*/ 4787799 h 6975464"/>
              <a:gd name="connsiteX70" fmla="*/ 738225 w 42198532"/>
              <a:gd name="connsiteY70" fmla="*/ 4873752 h 6975464"/>
              <a:gd name="connsiteX71" fmla="*/ 373056 w 42198532"/>
              <a:gd name="connsiteY71" fmla="*/ 4596178 h 6975464"/>
              <a:gd name="connsiteX72" fmla="*/ 737436 w 42198532"/>
              <a:gd name="connsiteY72" fmla="*/ 4313873 h 6975464"/>
              <a:gd name="connsiteX73" fmla="*/ 1115224 w 42198532"/>
              <a:gd name="connsiteY73" fmla="*/ 3661732 h 6975464"/>
              <a:gd name="connsiteX74" fmla="*/ 1125477 w 42198532"/>
              <a:gd name="connsiteY74" fmla="*/ 3669618 h 6975464"/>
              <a:gd name="connsiteX75" fmla="*/ 1480393 w 42198532"/>
              <a:gd name="connsiteY75" fmla="*/ 3939306 h 6975464"/>
              <a:gd name="connsiteX76" fmla="*/ 1116013 w 42198532"/>
              <a:gd name="connsiteY76" fmla="*/ 4222399 h 6975464"/>
              <a:gd name="connsiteX77" fmla="*/ 750844 w 42198532"/>
              <a:gd name="connsiteY77" fmla="*/ 3944037 h 6975464"/>
              <a:gd name="connsiteX78" fmla="*/ 1115224 w 42198532"/>
              <a:gd name="connsiteY78" fmla="*/ 3661732 h 6975464"/>
              <a:gd name="connsiteX79" fmla="*/ 1480393 w 42198532"/>
              <a:gd name="connsiteY79" fmla="*/ 2656315 h 6975464"/>
              <a:gd name="connsiteX80" fmla="*/ 1480393 w 42198532"/>
              <a:gd name="connsiteY80" fmla="*/ 3002494 h 6975464"/>
              <a:gd name="connsiteX81" fmla="*/ 1386537 w 42198532"/>
              <a:gd name="connsiteY81" fmla="*/ 3075042 h 6975464"/>
              <a:gd name="connsiteX82" fmla="*/ 1392847 w 42198532"/>
              <a:gd name="connsiteY82" fmla="*/ 3086870 h 6975464"/>
              <a:gd name="connsiteX83" fmla="*/ 1385748 w 42198532"/>
              <a:gd name="connsiteY83" fmla="*/ 3075830 h 6975464"/>
              <a:gd name="connsiteX84" fmla="*/ 1118379 w 42198532"/>
              <a:gd name="connsiteY84" fmla="*/ 3283222 h 6975464"/>
              <a:gd name="connsiteX85" fmla="*/ 1118379 w 42198532"/>
              <a:gd name="connsiteY85" fmla="*/ 2937043 h 6975464"/>
              <a:gd name="connsiteX86" fmla="*/ 1246148 w 42198532"/>
              <a:gd name="connsiteY86" fmla="*/ 2837685 h 6975464"/>
              <a:gd name="connsiteX87" fmla="*/ 1239839 w 42198532"/>
              <a:gd name="connsiteY87" fmla="*/ 2825856 h 6975464"/>
              <a:gd name="connsiteX88" fmla="*/ 1246937 w 42198532"/>
              <a:gd name="connsiteY88" fmla="*/ 2836896 h 6975464"/>
              <a:gd name="connsiteX89" fmla="*/ 1480393 w 42198532"/>
              <a:gd name="connsiteY89" fmla="*/ 2656315 h 6975464"/>
              <a:gd name="connsiteX90" fmla="*/ 732704 w 42198532"/>
              <a:gd name="connsiteY90" fmla="*/ 1716349 h 6975464"/>
              <a:gd name="connsiteX91" fmla="*/ 1097873 w 42198532"/>
              <a:gd name="connsiteY91" fmla="*/ 1993923 h 6975464"/>
              <a:gd name="connsiteX92" fmla="*/ 860473 w 42198532"/>
              <a:gd name="connsiteY92" fmla="*/ 2177658 h 6975464"/>
              <a:gd name="connsiteX93" fmla="*/ 867572 w 42198532"/>
              <a:gd name="connsiteY93" fmla="*/ 2189486 h 6975464"/>
              <a:gd name="connsiteX94" fmla="*/ 1106548 w 42198532"/>
              <a:gd name="connsiteY94" fmla="*/ 2003386 h 6975464"/>
              <a:gd name="connsiteX95" fmla="*/ 1106548 w 42198532"/>
              <a:gd name="connsiteY95" fmla="*/ 2350353 h 6975464"/>
              <a:gd name="connsiteX96" fmla="*/ 1007172 w 42198532"/>
              <a:gd name="connsiteY96" fmla="*/ 2427632 h 6975464"/>
              <a:gd name="connsiteX97" fmla="*/ 1014270 w 42198532"/>
              <a:gd name="connsiteY97" fmla="*/ 2440249 h 6975464"/>
              <a:gd name="connsiteX98" fmla="*/ 1110492 w 42198532"/>
              <a:gd name="connsiteY98" fmla="*/ 2365336 h 6975464"/>
              <a:gd name="connsiteX99" fmla="*/ 1475660 w 42198532"/>
              <a:gd name="connsiteY99" fmla="*/ 2642910 h 6975464"/>
              <a:gd name="connsiteX100" fmla="*/ 1239839 w 42198532"/>
              <a:gd name="connsiteY100" fmla="*/ 2825856 h 6975464"/>
              <a:gd name="connsiteX101" fmla="*/ 1112069 w 42198532"/>
              <a:gd name="connsiteY101" fmla="*/ 2925215 h 6975464"/>
              <a:gd name="connsiteX102" fmla="*/ 746900 w 42198532"/>
              <a:gd name="connsiteY102" fmla="*/ 2647641 h 6975464"/>
              <a:gd name="connsiteX103" fmla="*/ 1013481 w 42198532"/>
              <a:gd name="connsiteY103" fmla="*/ 2440249 h 6975464"/>
              <a:gd name="connsiteX104" fmla="*/ 1006383 w 42198532"/>
              <a:gd name="connsiteY104" fmla="*/ 2427632 h 6975464"/>
              <a:gd name="connsiteX105" fmla="*/ 744534 w 42198532"/>
              <a:gd name="connsiteY105" fmla="*/ 2631081 h 6975464"/>
              <a:gd name="connsiteX106" fmla="*/ 744534 w 42198532"/>
              <a:gd name="connsiteY106" fmla="*/ 2284114 h 6975464"/>
              <a:gd name="connsiteX107" fmla="*/ 866783 w 42198532"/>
              <a:gd name="connsiteY107" fmla="*/ 2189486 h 6975464"/>
              <a:gd name="connsiteX108" fmla="*/ 860473 w 42198532"/>
              <a:gd name="connsiteY108" fmla="*/ 2178447 h 6975464"/>
              <a:gd name="connsiteX109" fmla="*/ 738225 w 42198532"/>
              <a:gd name="connsiteY109" fmla="*/ 2273074 h 6975464"/>
              <a:gd name="connsiteX110" fmla="*/ 373056 w 42198532"/>
              <a:gd name="connsiteY110" fmla="*/ 1995500 h 6975464"/>
              <a:gd name="connsiteX111" fmla="*/ 732704 w 42198532"/>
              <a:gd name="connsiteY111" fmla="*/ 1716349 h 6975464"/>
              <a:gd name="connsiteX112" fmla="*/ 1480393 w 42198532"/>
              <a:gd name="connsiteY112" fmla="*/ 1355976 h 6975464"/>
              <a:gd name="connsiteX113" fmla="*/ 1480393 w 42198532"/>
              <a:gd name="connsiteY113" fmla="*/ 1702944 h 6975464"/>
              <a:gd name="connsiteX114" fmla="*/ 1391269 w 42198532"/>
              <a:gd name="connsiteY114" fmla="*/ 1771549 h 6975464"/>
              <a:gd name="connsiteX115" fmla="*/ 1399156 w 42198532"/>
              <a:gd name="connsiteY115" fmla="*/ 1781800 h 6975464"/>
              <a:gd name="connsiteX116" fmla="*/ 1483547 w 42198532"/>
              <a:gd name="connsiteY116" fmla="*/ 1716349 h 6975464"/>
              <a:gd name="connsiteX117" fmla="*/ 1848716 w 42198532"/>
              <a:gd name="connsiteY117" fmla="*/ 1993923 h 6975464"/>
              <a:gd name="connsiteX118" fmla="*/ 1658639 w 42198532"/>
              <a:gd name="connsiteY118" fmla="*/ 2141384 h 6975464"/>
              <a:gd name="connsiteX119" fmla="*/ 1489068 w 42198532"/>
              <a:gd name="connsiteY119" fmla="*/ 2273074 h 6975464"/>
              <a:gd name="connsiteX120" fmla="*/ 1123900 w 42198532"/>
              <a:gd name="connsiteY120" fmla="*/ 1995500 h 6975464"/>
              <a:gd name="connsiteX121" fmla="*/ 1398368 w 42198532"/>
              <a:gd name="connsiteY121" fmla="*/ 1782588 h 6975464"/>
              <a:gd name="connsiteX122" fmla="*/ 1390481 w 42198532"/>
              <a:gd name="connsiteY122" fmla="*/ 1771549 h 6975464"/>
              <a:gd name="connsiteX123" fmla="*/ 1118379 w 42198532"/>
              <a:gd name="connsiteY123" fmla="*/ 1982883 h 6975464"/>
              <a:gd name="connsiteX124" fmla="*/ 1118379 w 42198532"/>
              <a:gd name="connsiteY124" fmla="*/ 1636704 h 6975464"/>
              <a:gd name="connsiteX125" fmla="*/ 1230374 w 42198532"/>
              <a:gd name="connsiteY125" fmla="*/ 1549963 h 6975464"/>
              <a:gd name="connsiteX126" fmla="*/ 1480393 w 42198532"/>
              <a:gd name="connsiteY126" fmla="*/ 1355976 h 6975464"/>
              <a:gd name="connsiteX127" fmla="*/ 1110492 w 42198532"/>
              <a:gd name="connsiteY127" fmla="*/ 1064997 h 6975464"/>
              <a:gd name="connsiteX128" fmla="*/ 1475660 w 42198532"/>
              <a:gd name="connsiteY128" fmla="*/ 1342571 h 6975464"/>
              <a:gd name="connsiteX129" fmla="*/ 1223276 w 42198532"/>
              <a:gd name="connsiteY129" fmla="*/ 1538923 h 6975464"/>
              <a:gd name="connsiteX130" fmla="*/ 1230374 w 42198532"/>
              <a:gd name="connsiteY130" fmla="*/ 1549963 h 6975464"/>
              <a:gd name="connsiteX131" fmla="*/ 1222487 w 42198532"/>
              <a:gd name="connsiteY131" fmla="*/ 1539711 h 6975464"/>
              <a:gd name="connsiteX132" fmla="*/ 1112069 w 42198532"/>
              <a:gd name="connsiteY132" fmla="*/ 1625665 h 6975464"/>
              <a:gd name="connsiteX133" fmla="*/ 746900 w 42198532"/>
              <a:gd name="connsiteY133" fmla="*/ 1348091 h 6975464"/>
              <a:gd name="connsiteX134" fmla="*/ 1110492 w 42198532"/>
              <a:gd name="connsiteY134" fmla="*/ 1064997 h 6975464"/>
              <a:gd name="connsiteX135" fmla="*/ 1488280 w 42198532"/>
              <a:gd name="connsiteY135" fmla="*/ 413645 h 6975464"/>
              <a:gd name="connsiteX136" fmla="*/ 1498533 w 42198532"/>
              <a:gd name="connsiteY136" fmla="*/ 421530 h 6975464"/>
              <a:gd name="connsiteX137" fmla="*/ 1853448 w 42198532"/>
              <a:gd name="connsiteY137" fmla="*/ 691218 h 6975464"/>
              <a:gd name="connsiteX138" fmla="*/ 1489068 w 42198532"/>
              <a:gd name="connsiteY138" fmla="*/ 973524 h 6975464"/>
              <a:gd name="connsiteX139" fmla="*/ 1123900 w 42198532"/>
              <a:gd name="connsiteY139" fmla="*/ 695950 h 6975464"/>
              <a:gd name="connsiteX140" fmla="*/ 1488280 w 42198532"/>
              <a:gd name="connsiteY140" fmla="*/ 413645 h 6975464"/>
              <a:gd name="connsiteX141" fmla="*/ 1493012 w 42198532"/>
              <a:gd name="connsiteY141" fmla="*/ 117464 h 6975464"/>
              <a:gd name="connsiteX142" fmla="*/ 42118086 w 42198532"/>
              <a:gd name="connsiteY142" fmla="*/ 0 h 6975464"/>
              <a:gd name="connsiteX143" fmla="*/ 42198532 w 42198532"/>
              <a:gd name="connsiteY143" fmla="*/ 6799268 h 6975464"/>
              <a:gd name="connsiteX144" fmla="*/ 843615 w 42198532"/>
              <a:gd name="connsiteY144" fmla="*/ 6975464 h 6975464"/>
              <a:gd name="connsiteX145" fmla="*/ 810785 w 42198532"/>
              <a:gd name="connsiteY145" fmla="*/ 6950504 h 6975464"/>
              <a:gd name="connsiteX146" fmla="*/ 746900 w 42198532"/>
              <a:gd name="connsiteY146" fmla="*/ 6901934 h 6975464"/>
              <a:gd name="connsiteX147" fmla="*/ 746900 w 42198532"/>
              <a:gd name="connsiteY147" fmla="*/ 6547081 h 6975464"/>
              <a:gd name="connsiteX148" fmla="*/ 1019002 w 42198532"/>
              <a:gd name="connsiteY148" fmla="*/ 6335746 h 6975464"/>
              <a:gd name="connsiteX149" fmla="*/ 1012693 w 42198532"/>
              <a:gd name="connsiteY149" fmla="*/ 6323918 h 6975464"/>
              <a:gd name="connsiteX150" fmla="*/ 1019791 w 42198532"/>
              <a:gd name="connsiteY150" fmla="*/ 6334957 h 6975464"/>
              <a:gd name="connsiteX151" fmla="*/ 1110492 w 42198532"/>
              <a:gd name="connsiteY151" fmla="*/ 6264775 h 6975464"/>
              <a:gd name="connsiteX152" fmla="*/ 1489068 w 42198532"/>
              <a:gd name="connsiteY152" fmla="*/ 6553389 h 6975464"/>
              <a:gd name="connsiteX153" fmla="*/ 1870800 w 42198532"/>
              <a:gd name="connsiteY153" fmla="*/ 6257678 h 6975464"/>
              <a:gd name="connsiteX154" fmla="*/ 1870800 w 42198532"/>
              <a:gd name="connsiteY154" fmla="*/ 6139394 h 6975464"/>
              <a:gd name="connsiteX155" fmla="*/ 1857392 w 42198532"/>
              <a:gd name="connsiteY155" fmla="*/ 6144914 h 6975464"/>
              <a:gd name="connsiteX156" fmla="*/ 1857392 w 42198532"/>
              <a:gd name="connsiteY156" fmla="*/ 6251370 h 6975464"/>
              <a:gd name="connsiteX157" fmla="*/ 1495378 w 42198532"/>
              <a:gd name="connsiteY157" fmla="*/ 6531309 h 6975464"/>
              <a:gd name="connsiteX158" fmla="*/ 1495378 w 42198532"/>
              <a:gd name="connsiteY158" fmla="*/ 6185131 h 6975464"/>
              <a:gd name="connsiteX159" fmla="*/ 1857392 w 42198532"/>
              <a:gd name="connsiteY159" fmla="*/ 5904403 h 6975464"/>
              <a:gd name="connsiteX160" fmla="*/ 1857392 w 42198532"/>
              <a:gd name="connsiteY160" fmla="*/ 6144125 h 6975464"/>
              <a:gd name="connsiteX161" fmla="*/ 1870800 w 42198532"/>
              <a:gd name="connsiteY161" fmla="*/ 6138605 h 6975464"/>
              <a:gd name="connsiteX162" fmla="*/ 1870800 w 42198532"/>
              <a:gd name="connsiteY162" fmla="*/ 5887843 h 6975464"/>
              <a:gd name="connsiteX163" fmla="*/ 1739875 w 42198532"/>
              <a:gd name="connsiteY163" fmla="*/ 5788484 h 6975464"/>
              <a:gd name="connsiteX164" fmla="*/ 1497744 w 42198532"/>
              <a:gd name="connsiteY164" fmla="*/ 5604749 h 6975464"/>
              <a:gd name="connsiteX165" fmla="*/ 1497744 w 42198532"/>
              <a:gd name="connsiteY165" fmla="*/ 5424957 h 6975464"/>
              <a:gd name="connsiteX166" fmla="*/ 1484336 w 42198532"/>
              <a:gd name="connsiteY166" fmla="*/ 5427322 h 6975464"/>
              <a:gd name="connsiteX167" fmla="*/ 1484336 w 42198532"/>
              <a:gd name="connsiteY167" fmla="*/ 5598440 h 6975464"/>
              <a:gd name="connsiteX168" fmla="*/ 1122322 w 42198532"/>
              <a:gd name="connsiteY168" fmla="*/ 5879169 h 6975464"/>
              <a:gd name="connsiteX169" fmla="*/ 1122322 w 42198532"/>
              <a:gd name="connsiteY169" fmla="*/ 5532990 h 6975464"/>
              <a:gd name="connsiteX170" fmla="*/ 1292682 w 42198532"/>
              <a:gd name="connsiteY170" fmla="*/ 5400511 h 6975464"/>
              <a:gd name="connsiteX171" fmla="*/ 1285583 w 42198532"/>
              <a:gd name="connsiteY171" fmla="*/ 5390260 h 6975464"/>
              <a:gd name="connsiteX172" fmla="*/ 1116013 w 42198532"/>
              <a:gd name="connsiteY172" fmla="*/ 5521161 h 6975464"/>
              <a:gd name="connsiteX173" fmla="*/ 750844 w 42198532"/>
              <a:gd name="connsiteY173" fmla="*/ 5243588 h 6975464"/>
              <a:gd name="connsiteX174" fmla="*/ 1025312 w 42198532"/>
              <a:gd name="connsiteY174" fmla="*/ 5030676 h 6975464"/>
              <a:gd name="connsiteX175" fmla="*/ 1110492 w 42198532"/>
              <a:gd name="connsiteY175" fmla="*/ 4965225 h 6975464"/>
              <a:gd name="connsiteX176" fmla="*/ 1475660 w 42198532"/>
              <a:gd name="connsiteY176" fmla="*/ 5242799 h 6975464"/>
              <a:gd name="connsiteX177" fmla="*/ 1285583 w 42198532"/>
              <a:gd name="connsiteY177" fmla="*/ 5389472 h 6975464"/>
              <a:gd name="connsiteX178" fmla="*/ 1293470 w 42198532"/>
              <a:gd name="connsiteY178" fmla="*/ 5400511 h 6975464"/>
              <a:gd name="connsiteX179" fmla="*/ 1484336 w 42198532"/>
              <a:gd name="connsiteY179" fmla="*/ 5252262 h 6975464"/>
              <a:gd name="connsiteX180" fmla="*/ 1484336 w 42198532"/>
              <a:gd name="connsiteY180" fmla="*/ 5426534 h 6975464"/>
              <a:gd name="connsiteX181" fmla="*/ 1497744 w 42198532"/>
              <a:gd name="connsiteY181" fmla="*/ 5424168 h 6975464"/>
              <a:gd name="connsiteX182" fmla="*/ 1497744 w 42198532"/>
              <a:gd name="connsiteY182" fmla="*/ 5246742 h 6975464"/>
              <a:gd name="connsiteX183" fmla="*/ 1513518 w 42198532"/>
              <a:gd name="connsiteY183" fmla="*/ 5234125 h 6975464"/>
              <a:gd name="connsiteX184" fmla="*/ 1513518 w 42198532"/>
              <a:gd name="connsiteY184" fmla="*/ 5217565 h 6975464"/>
              <a:gd name="connsiteX185" fmla="*/ 1495378 w 42198532"/>
              <a:gd name="connsiteY185" fmla="*/ 5231759 h 6975464"/>
              <a:gd name="connsiteX186" fmla="*/ 1495378 w 42198532"/>
              <a:gd name="connsiteY186" fmla="*/ 4885580 h 6975464"/>
              <a:gd name="connsiteX187" fmla="*/ 1513518 w 42198532"/>
              <a:gd name="connsiteY187" fmla="*/ 4871386 h 6975464"/>
              <a:gd name="connsiteX188" fmla="*/ 1513518 w 42198532"/>
              <a:gd name="connsiteY188" fmla="*/ 4854826 h 6975464"/>
              <a:gd name="connsiteX189" fmla="*/ 1489068 w 42198532"/>
              <a:gd name="connsiteY189" fmla="*/ 4873752 h 6975464"/>
              <a:gd name="connsiteX190" fmla="*/ 1123900 w 42198532"/>
              <a:gd name="connsiteY190" fmla="*/ 4596178 h 6975464"/>
              <a:gd name="connsiteX191" fmla="*/ 1488280 w 42198532"/>
              <a:gd name="connsiteY191" fmla="*/ 4313873 h 6975464"/>
              <a:gd name="connsiteX192" fmla="*/ 1853448 w 42198532"/>
              <a:gd name="connsiteY192" fmla="*/ 4591447 h 6975464"/>
              <a:gd name="connsiteX193" fmla="*/ 1514307 w 42198532"/>
              <a:gd name="connsiteY193" fmla="*/ 4854826 h 6975464"/>
              <a:gd name="connsiteX194" fmla="*/ 1514307 w 42198532"/>
              <a:gd name="connsiteY194" fmla="*/ 4870598 h 6975464"/>
              <a:gd name="connsiteX195" fmla="*/ 1857392 w 42198532"/>
              <a:gd name="connsiteY195" fmla="*/ 4604852 h 6975464"/>
              <a:gd name="connsiteX196" fmla="*/ 1857392 w 42198532"/>
              <a:gd name="connsiteY196" fmla="*/ 4951031 h 6975464"/>
              <a:gd name="connsiteX197" fmla="*/ 1514307 w 42198532"/>
              <a:gd name="connsiteY197" fmla="*/ 5217565 h 6975464"/>
              <a:gd name="connsiteX198" fmla="*/ 1514307 w 42198532"/>
              <a:gd name="connsiteY198" fmla="*/ 5234125 h 6975464"/>
              <a:gd name="connsiteX199" fmla="*/ 1870800 w 42198532"/>
              <a:gd name="connsiteY199" fmla="*/ 4957339 h 6975464"/>
              <a:gd name="connsiteX200" fmla="*/ 1870800 w 42198532"/>
              <a:gd name="connsiteY200" fmla="*/ 4588292 h 6975464"/>
              <a:gd name="connsiteX201" fmla="*/ 1497744 w 42198532"/>
              <a:gd name="connsiteY201" fmla="*/ 4304410 h 6975464"/>
              <a:gd name="connsiteX202" fmla="*/ 1497744 w 42198532"/>
              <a:gd name="connsiteY202" fmla="*/ 3956654 h 6975464"/>
              <a:gd name="connsiteX203" fmla="*/ 1484336 w 42198532"/>
              <a:gd name="connsiteY203" fmla="*/ 3966905 h 6975464"/>
              <a:gd name="connsiteX204" fmla="*/ 1484336 w 42198532"/>
              <a:gd name="connsiteY204" fmla="*/ 4299679 h 6975464"/>
              <a:gd name="connsiteX205" fmla="*/ 1122322 w 42198532"/>
              <a:gd name="connsiteY205" fmla="*/ 4579618 h 6975464"/>
              <a:gd name="connsiteX206" fmla="*/ 1122322 w 42198532"/>
              <a:gd name="connsiteY206" fmla="*/ 4233439 h 6975464"/>
              <a:gd name="connsiteX207" fmla="*/ 1484336 w 42198532"/>
              <a:gd name="connsiteY207" fmla="*/ 3952712 h 6975464"/>
              <a:gd name="connsiteX208" fmla="*/ 1484336 w 42198532"/>
              <a:gd name="connsiteY208" fmla="*/ 3966117 h 6975464"/>
              <a:gd name="connsiteX209" fmla="*/ 1497744 w 42198532"/>
              <a:gd name="connsiteY209" fmla="*/ 3955866 h 6975464"/>
              <a:gd name="connsiteX210" fmla="*/ 1497744 w 42198532"/>
              <a:gd name="connsiteY210" fmla="*/ 3936152 h 6975464"/>
              <a:gd name="connsiteX211" fmla="*/ 1136519 w 42198532"/>
              <a:gd name="connsiteY211" fmla="*/ 3661732 h 6975464"/>
              <a:gd name="connsiteX212" fmla="*/ 1125477 w 42198532"/>
              <a:gd name="connsiteY212" fmla="*/ 3669618 h 6975464"/>
              <a:gd name="connsiteX213" fmla="*/ 1135730 w 42198532"/>
              <a:gd name="connsiteY213" fmla="*/ 3660943 h 6975464"/>
              <a:gd name="connsiteX214" fmla="*/ 1119956 w 42198532"/>
              <a:gd name="connsiteY214" fmla="*/ 3649115 h 6975464"/>
              <a:gd name="connsiteX215" fmla="*/ 1119956 w 42198532"/>
              <a:gd name="connsiteY215" fmla="*/ 3637286 h 6975464"/>
              <a:gd name="connsiteX216" fmla="*/ 1106548 w 42198532"/>
              <a:gd name="connsiteY216" fmla="*/ 3637286 h 6975464"/>
              <a:gd name="connsiteX217" fmla="*/ 1106548 w 42198532"/>
              <a:gd name="connsiteY217" fmla="*/ 3649903 h 6975464"/>
              <a:gd name="connsiteX218" fmla="*/ 744534 w 42198532"/>
              <a:gd name="connsiteY218" fmla="*/ 3929843 h 6975464"/>
              <a:gd name="connsiteX219" fmla="*/ 744534 w 42198532"/>
              <a:gd name="connsiteY219" fmla="*/ 3612841 h 6975464"/>
              <a:gd name="connsiteX220" fmla="*/ 744534 w 42198532"/>
              <a:gd name="connsiteY220" fmla="*/ 3584453 h 6975464"/>
              <a:gd name="connsiteX221" fmla="*/ 1106548 w 42198532"/>
              <a:gd name="connsiteY221" fmla="*/ 3303725 h 6975464"/>
              <a:gd name="connsiteX222" fmla="*/ 1106548 w 42198532"/>
              <a:gd name="connsiteY222" fmla="*/ 3617573 h 6975464"/>
              <a:gd name="connsiteX223" fmla="*/ 1106548 w 42198532"/>
              <a:gd name="connsiteY223" fmla="*/ 3636498 h 6975464"/>
              <a:gd name="connsiteX224" fmla="*/ 1119956 w 42198532"/>
              <a:gd name="connsiteY224" fmla="*/ 3636498 h 6975464"/>
              <a:gd name="connsiteX225" fmla="*/ 1119956 w 42198532"/>
              <a:gd name="connsiteY225" fmla="*/ 3298205 h 6975464"/>
              <a:gd name="connsiteX226" fmla="*/ 1392847 w 42198532"/>
              <a:gd name="connsiteY226" fmla="*/ 3086870 h 6975464"/>
              <a:gd name="connsiteX227" fmla="*/ 1483547 w 42198532"/>
              <a:gd name="connsiteY227" fmla="*/ 3016688 h 6975464"/>
              <a:gd name="connsiteX228" fmla="*/ 1862913 w 42198532"/>
              <a:gd name="connsiteY228" fmla="*/ 3304513 h 6975464"/>
              <a:gd name="connsiteX229" fmla="*/ 2243855 w 42198532"/>
              <a:gd name="connsiteY229" fmla="*/ 3008803 h 6975464"/>
              <a:gd name="connsiteX230" fmla="*/ 2243855 w 42198532"/>
              <a:gd name="connsiteY230" fmla="*/ 2891307 h 6975464"/>
              <a:gd name="connsiteX231" fmla="*/ 2231236 w 42198532"/>
              <a:gd name="connsiteY231" fmla="*/ 2896827 h 6975464"/>
              <a:gd name="connsiteX232" fmla="*/ 2231236 w 42198532"/>
              <a:gd name="connsiteY232" fmla="*/ 3002494 h 6975464"/>
              <a:gd name="connsiteX233" fmla="*/ 1869222 w 42198532"/>
              <a:gd name="connsiteY233" fmla="*/ 3283222 h 6975464"/>
              <a:gd name="connsiteX234" fmla="*/ 1869222 w 42198532"/>
              <a:gd name="connsiteY234" fmla="*/ 2937043 h 6975464"/>
              <a:gd name="connsiteX235" fmla="*/ 2231236 w 42198532"/>
              <a:gd name="connsiteY235" fmla="*/ 2656315 h 6975464"/>
              <a:gd name="connsiteX236" fmla="*/ 2231236 w 42198532"/>
              <a:gd name="connsiteY236" fmla="*/ 2896038 h 6975464"/>
              <a:gd name="connsiteX237" fmla="*/ 2243855 w 42198532"/>
              <a:gd name="connsiteY237" fmla="*/ 2890518 h 6975464"/>
              <a:gd name="connsiteX238" fmla="*/ 2243855 w 42198532"/>
              <a:gd name="connsiteY238" fmla="*/ 2639755 h 6975464"/>
              <a:gd name="connsiteX239" fmla="*/ 2113720 w 42198532"/>
              <a:gd name="connsiteY239" fmla="*/ 2540397 h 6975464"/>
              <a:gd name="connsiteX240" fmla="*/ 2100312 w 42198532"/>
              <a:gd name="connsiteY240" fmla="*/ 2546705 h 6975464"/>
              <a:gd name="connsiteX241" fmla="*/ 2226503 w 42198532"/>
              <a:gd name="connsiteY241" fmla="*/ 2642910 h 6975464"/>
              <a:gd name="connsiteX242" fmla="*/ 1862124 w 42198532"/>
              <a:gd name="connsiteY242" fmla="*/ 2925215 h 6975464"/>
              <a:gd name="connsiteX243" fmla="*/ 1496955 w 42198532"/>
              <a:gd name="connsiteY243" fmla="*/ 2647641 h 6975464"/>
              <a:gd name="connsiteX244" fmla="*/ 1861335 w 42198532"/>
              <a:gd name="connsiteY244" fmla="*/ 2365336 h 6975464"/>
              <a:gd name="connsiteX245" fmla="*/ 2099523 w 42198532"/>
              <a:gd name="connsiteY245" fmla="*/ 2545916 h 6975464"/>
              <a:gd name="connsiteX246" fmla="*/ 2112931 w 42198532"/>
              <a:gd name="connsiteY246" fmla="*/ 2539608 h 6975464"/>
              <a:gd name="connsiteX247" fmla="*/ 1870800 w 42198532"/>
              <a:gd name="connsiteY247" fmla="*/ 2355873 h 6975464"/>
              <a:gd name="connsiteX248" fmla="*/ 1870800 w 42198532"/>
              <a:gd name="connsiteY248" fmla="*/ 2176869 h 6975464"/>
              <a:gd name="connsiteX249" fmla="*/ 1857392 w 42198532"/>
              <a:gd name="connsiteY249" fmla="*/ 2178447 h 6975464"/>
              <a:gd name="connsiteX250" fmla="*/ 1857392 w 42198532"/>
              <a:gd name="connsiteY250" fmla="*/ 2350353 h 6975464"/>
              <a:gd name="connsiteX251" fmla="*/ 1496167 w 42198532"/>
              <a:gd name="connsiteY251" fmla="*/ 2631081 h 6975464"/>
              <a:gd name="connsiteX252" fmla="*/ 1496167 w 42198532"/>
              <a:gd name="connsiteY252" fmla="*/ 2284114 h 6975464"/>
              <a:gd name="connsiteX253" fmla="*/ 1666526 w 42198532"/>
              <a:gd name="connsiteY253" fmla="*/ 2152424 h 6975464"/>
              <a:gd name="connsiteX254" fmla="*/ 1658639 w 42198532"/>
              <a:gd name="connsiteY254" fmla="*/ 2141384 h 6975464"/>
              <a:gd name="connsiteX255" fmla="*/ 1666526 w 42198532"/>
              <a:gd name="connsiteY255" fmla="*/ 2151636 h 6975464"/>
              <a:gd name="connsiteX256" fmla="*/ 1857392 w 42198532"/>
              <a:gd name="connsiteY256" fmla="*/ 2003386 h 6975464"/>
              <a:gd name="connsiteX257" fmla="*/ 1857392 w 42198532"/>
              <a:gd name="connsiteY257" fmla="*/ 2177658 h 6975464"/>
              <a:gd name="connsiteX258" fmla="*/ 1870800 w 42198532"/>
              <a:gd name="connsiteY258" fmla="*/ 2176081 h 6975464"/>
              <a:gd name="connsiteX259" fmla="*/ 1870800 w 42198532"/>
              <a:gd name="connsiteY259" fmla="*/ 1998654 h 6975464"/>
              <a:gd name="connsiteX260" fmla="*/ 1886574 w 42198532"/>
              <a:gd name="connsiteY260" fmla="*/ 1986037 h 6975464"/>
              <a:gd name="connsiteX261" fmla="*/ 1886574 w 42198532"/>
              <a:gd name="connsiteY261" fmla="*/ 1969478 h 6975464"/>
              <a:gd name="connsiteX262" fmla="*/ 1869222 w 42198532"/>
              <a:gd name="connsiteY262" fmla="*/ 1982883 h 6975464"/>
              <a:gd name="connsiteX263" fmla="*/ 1869222 w 42198532"/>
              <a:gd name="connsiteY263" fmla="*/ 1636704 h 6975464"/>
              <a:gd name="connsiteX264" fmla="*/ 1886574 w 42198532"/>
              <a:gd name="connsiteY264" fmla="*/ 1623299 h 6975464"/>
              <a:gd name="connsiteX265" fmla="*/ 1886574 w 42198532"/>
              <a:gd name="connsiteY265" fmla="*/ 1606739 h 6975464"/>
              <a:gd name="connsiteX266" fmla="*/ 1862124 w 42198532"/>
              <a:gd name="connsiteY266" fmla="*/ 1625665 h 6975464"/>
              <a:gd name="connsiteX267" fmla="*/ 1496955 w 42198532"/>
              <a:gd name="connsiteY267" fmla="*/ 1348091 h 6975464"/>
              <a:gd name="connsiteX268" fmla="*/ 1861335 w 42198532"/>
              <a:gd name="connsiteY268" fmla="*/ 1064997 h 6975464"/>
              <a:gd name="connsiteX269" fmla="*/ 2226503 w 42198532"/>
              <a:gd name="connsiteY269" fmla="*/ 1342571 h 6975464"/>
              <a:gd name="connsiteX270" fmla="*/ 1887362 w 42198532"/>
              <a:gd name="connsiteY270" fmla="*/ 1605951 h 6975464"/>
              <a:gd name="connsiteX271" fmla="*/ 1887362 w 42198532"/>
              <a:gd name="connsiteY271" fmla="*/ 1622510 h 6975464"/>
              <a:gd name="connsiteX272" fmla="*/ 2231236 w 42198532"/>
              <a:gd name="connsiteY272" fmla="*/ 1355976 h 6975464"/>
              <a:gd name="connsiteX273" fmla="*/ 2231236 w 42198532"/>
              <a:gd name="connsiteY273" fmla="*/ 1702944 h 6975464"/>
              <a:gd name="connsiteX274" fmla="*/ 1887362 w 42198532"/>
              <a:gd name="connsiteY274" fmla="*/ 1968689 h 6975464"/>
              <a:gd name="connsiteX275" fmla="*/ 1887362 w 42198532"/>
              <a:gd name="connsiteY275" fmla="*/ 1985249 h 6975464"/>
              <a:gd name="connsiteX276" fmla="*/ 2243855 w 42198532"/>
              <a:gd name="connsiteY276" fmla="*/ 1709252 h 6975464"/>
              <a:gd name="connsiteX277" fmla="*/ 2243855 w 42198532"/>
              <a:gd name="connsiteY277" fmla="*/ 1339416 h 6975464"/>
              <a:gd name="connsiteX278" fmla="*/ 1870800 w 42198532"/>
              <a:gd name="connsiteY278" fmla="*/ 1056323 h 6975464"/>
              <a:gd name="connsiteX279" fmla="*/ 1870800 w 42198532"/>
              <a:gd name="connsiteY279" fmla="*/ 707778 h 6975464"/>
              <a:gd name="connsiteX280" fmla="*/ 1857392 w 42198532"/>
              <a:gd name="connsiteY280" fmla="*/ 718030 h 6975464"/>
              <a:gd name="connsiteX281" fmla="*/ 1857392 w 42198532"/>
              <a:gd name="connsiteY281" fmla="*/ 1050803 h 6975464"/>
              <a:gd name="connsiteX282" fmla="*/ 1496167 w 42198532"/>
              <a:gd name="connsiteY282" fmla="*/ 1331531 h 6975464"/>
              <a:gd name="connsiteX283" fmla="*/ 1496167 w 42198532"/>
              <a:gd name="connsiteY283" fmla="*/ 985352 h 6975464"/>
              <a:gd name="connsiteX284" fmla="*/ 1857392 w 42198532"/>
              <a:gd name="connsiteY284" fmla="*/ 704624 h 6975464"/>
              <a:gd name="connsiteX285" fmla="*/ 1857392 w 42198532"/>
              <a:gd name="connsiteY285" fmla="*/ 717241 h 6975464"/>
              <a:gd name="connsiteX286" fmla="*/ 1870800 w 42198532"/>
              <a:gd name="connsiteY286" fmla="*/ 706990 h 6975464"/>
              <a:gd name="connsiteX287" fmla="*/ 1870800 w 42198532"/>
              <a:gd name="connsiteY287" fmla="*/ 688064 h 6975464"/>
              <a:gd name="connsiteX288" fmla="*/ 1509574 w 42198532"/>
              <a:gd name="connsiteY288" fmla="*/ 412856 h 6975464"/>
              <a:gd name="connsiteX289" fmla="*/ 1498533 w 42198532"/>
              <a:gd name="connsiteY289" fmla="*/ 421530 h 6975464"/>
              <a:gd name="connsiteX290" fmla="*/ 1508786 w 42198532"/>
              <a:gd name="connsiteY290" fmla="*/ 412856 h 6975464"/>
              <a:gd name="connsiteX291" fmla="*/ 1493012 w 42198532"/>
              <a:gd name="connsiteY291" fmla="*/ 401028 h 6975464"/>
              <a:gd name="connsiteX292" fmla="*/ 1493012 w 42198532"/>
              <a:gd name="connsiteY292" fmla="*/ 119417 h 6975464"/>
              <a:gd name="connsiteX293" fmla="*/ 1493012 w 42198532"/>
              <a:gd name="connsiteY293" fmla="*/ 117464 h 6975464"/>
              <a:gd name="connsiteX294" fmla="*/ 1398859 w 42198532"/>
              <a:gd name="connsiteY294" fmla="*/ 117464 h 6975464"/>
              <a:gd name="connsiteX295" fmla="*/ 1480393 w 42198532"/>
              <a:gd name="connsiteY295" fmla="*/ 117464 h 6975464"/>
              <a:gd name="connsiteX296" fmla="*/ 1480393 w 42198532"/>
              <a:gd name="connsiteY296" fmla="*/ 201868 h 6975464"/>
              <a:gd name="connsiteX297" fmla="*/ 1480393 w 42198532"/>
              <a:gd name="connsiteY297" fmla="*/ 401028 h 6975464"/>
              <a:gd name="connsiteX298" fmla="*/ 1118379 w 42198532"/>
              <a:gd name="connsiteY298" fmla="*/ 681756 h 6975464"/>
              <a:gd name="connsiteX299" fmla="*/ 1118379 w 42198532"/>
              <a:gd name="connsiteY299" fmla="*/ 335577 h 6975464"/>
              <a:gd name="connsiteX300" fmla="*/ 1379242 w 42198532"/>
              <a:gd name="connsiteY300" fmla="*/ 132719 h 6975464"/>
              <a:gd name="connsiteX301" fmla="*/ 1398859 w 42198532"/>
              <a:gd name="connsiteY301" fmla="*/ 117464 h 6975464"/>
              <a:gd name="connsiteX302" fmla="*/ 840168 w 42198532"/>
              <a:gd name="connsiteY302" fmla="*/ 117464 h 6975464"/>
              <a:gd name="connsiteX303" fmla="*/ 1377550 w 42198532"/>
              <a:gd name="connsiteY303" fmla="*/ 117464 h 6975464"/>
              <a:gd name="connsiteX304" fmla="*/ 1301753 w 42198532"/>
              <a:gd name="connsiteY304" fmla="*/ 176360 h 6975464"/>
              <a:gd name="connsiteX305" fmla="*/ 1112069 w 42198532"/>
              <a:gd name="connsiteY305" fmla="*/ 323748 h 6975464"/>
              <a:gd name="connsiteX306" fmla="*/ 857417 w 42198532"/>
              <a:gd name="connsiteY306" fmla="*/ 130551 h 6975464"/>
              <a:gd name="connsiteX307" fmla="*/ 840168 w 42198532"/>
              <a:gd name="connsiteY307" fmla="*/ 117464 h 6975464"/>
              <a:gd name="connsiteX0" fmla="*/ 738225 w 42198532"/>
              <a:gd name="connsiteY0" fmla="*/ 6911396 h 7004830"/>
              <a:gd name="connsiteX1" fmla="*/ 814828 w 42198532"/>
              <a:gd name="connsiteY1" fmla="*/ 6969750 h 7004830"/>
              <a:gd name="connsiteX2" fmla="*/ 822329 w 42198532"/>
              <a:gd name="connsiteY2" fmla="*/ 6975464 h 7004830"/>
              <a:gd name="connsiteX3" fmla="*/ 655724 w 42198532"/>
              <a:gd name="connsiteY3" fmla="*/ 6975464 h 7004830"/>
              <a:gd name="connsiteX4" fmla="*/ 656989 w 42198532"/>
              <a:gd name="connsiteY4" fmla="*/ 6974481 h 7004830"/>
              <a:gd name="connsiteX5" fmla="*/ 738225 w 42198532"/>
              <a:gd name="connsiteY5" fmla="*/ 6911396 h 7004830"/>
              <a:gd name="connsiteX6" fmla="*/ 733493 w 42198532"/>
              <a:gd name="connsiteY6" fmla="*/ 6551812 h 7004830"/>
              <a:gd name="connsiteX7" fmla="*/ 733493 w 42198532"/>
              <a:gd name="connsiteY7" fmla="*/ 6897991 h 7004830"/>
              <a:gd name="connsiteX8" fmla="*/ 639637 w 42198532"/>
              <a:gd name="connsiteY8" fmla="*/ 6970539 h 7004830"/>
              <a:gd name="connsiteX9" fmla="*/ 656989 w 42198532"/>
              <a:gd name="connsiteY9" fmla="*/ 6974481 h 7004830"/>
              <a:gd name="connsiteX10" fmla="*/ 638848 w 42198532"/>
              <a:gd name="connsiteY10" fmla="*/ 6971327 h 7004830"/>
              <a:gd name="connsiteX11" fmla="*/ 633515 w 42198532"/>
              <a:gd name="connsiteY11" fmla="*/ 6975464 h 7004830"/>
              <a:gd name="connsiteX12" fmla="*/ 371479 w 42198532"/>
              <a:gd name="connsiteY12" fmla="*/ 6975464 h 7004830"/>
              <a:gd name="connsiteX13" fmla="*/ 371479 w 42198532"/>
              <a:gd name="connsiteY13" fmla="*/ 6917056 h 7004830"/>
              <a:gd name="connsiteX14" fmla="*/ 371479 w 42198532"/>
              <a:gd name="connsiteY14" fmla="*/ 6832540 h 7004830"/>
              <a:gd name="connsiteX15" fmla="*/ 733493 w 42198532"/>
              <a:gd name="connsiteY15" fmla="*/ 6551812 h 7004830"/>
              <a:gd name="connsiteX16" fmla="*/ 1106548 w 42198532"/>
              <a:gd name="connsiteY16" fmla="*/ 5904403 h 7004830"/>
              <a:gd name="connsiteX17" fmla="*/ 1106548 w 42198532"/>
              <a:gd name="connsiteY17" fmla="*/ 6251370 h 7004830"/>
              <a:gd name="connsiteX18" fmla="*/ 1012693 w 42198532"/>
              <a:gd name="connsiteY18" fmla="*/ 6323918 h 7004830"/>
              <a:gd name="connsiteX19" fmla="*/ 744534 w 42198532"/>
              <a:gd name="connsiteY19" fmla="*/ 6531309 h 7004830"/>
              <a:gd name="connsiteX20" fmla="*/ 744534 w 42198532"/>
              <a:gd name="connsiteY20" fmla="*/ 6185131 h 7004830"/>
              <a:gd name="connsiteX21" fmla="*/ 873093 w 42198532"/>
              <a:gd name="connsiteY21" fmla="*/ 6085772 h 7004830"/>
              <a:gd name="connsiteX22" fmla="*/ 1106548 w 42198532"/>
              <a:gd name="connsiteY22" fmla="*/ 5904403 h 7004830"/>
              <a:gd name="connsiteX23" fmla="*/ 1739875 w 42198532"/>
              <a:gd name="connsiteY23" fmla="*/ 5788484 h 7004830"/>
              <a:gd name="connsiteX24" fmla="*/ 1726467 w 42198532"/>
              <a:gd name="connsiteY24" fmla="*/ 5794792 h 7004830"/>
              <a:gd name="connsiteX25" fmla="*/ 1739875 w 42198532"/>
              <a:gd name="connsiteY25" fmla="*/ 5788484 h 7004830"/>
              <a:gd name="connsiteX26" fmla="*/ 1488280 w 42198532"/>
              <a:gd name="connsiteY26" fmla="*/ 5613423 h 7004830"/>
              <a:gd name="connsiteX27" fmla="*/ 1726467 w 42198532"/>
              <a:gd name="connsiteY27" fmla="*/ 5794792 h 7004830"/>
              <a:gd name="connsiteX28" fmla="*/ 1853448 w 42198532"/>
              <a:gd name="connsiteY28" fmla="*/ 5890997 h 7004830"/>
              <a:gd name="connsiteX29" fmla="*/ 1489068 w 42198532"/>
              <a:gd name="connsiteY29" fmla="*/ 6174091 h 7004830"/>
              <a:gd name="connsiteX30" fmla="*/ 1123900 w 42198532"/>
              <a:gd name="connsiteY30" fmla="*/ 5896517 h 7004830"/>
              <a:gd name="connsiteX31" fmla="*/ 1488280 w 42198532"/>
              <a:gd name="connsiteY31" fmla="*/ 5613423 h 7004830"/>
              <a:gd name="connsiteX32" fmla="*/ 359648 w 42198532"/>
              <a:gd name="connsiteY32" fmla="*/ 4965225 h 7004830"/>
              <a:gd name="connsiteX33" fmla="*/ 724817 w 42198532"/>
              <a:gd name="connsiteY33" fmla="*/ 5242799 h 7004830"/>
              <a:gd name="connsiteX34" fmla="*/ 487418 w 42198532"/>
              <a:gd name="connsiteY34" fmla="*/ 5426534 h 7004830"/>
              <a:gd name="connsiteX35" fmla="*/ 493727 w 42198532"/>
              <a:gd name="connsiteY35" fmla="*/ 5437574 h 7004830"/>
              <a:gd name="connsiteX36" fmla="*/ 733493 w 42198532"/>
              <a:gd name="connsiteY36" fmla="*/ 5252262 h 7004830"/>
              <a:gd name="connsiteX37" fmla="*/ 733493 w 42198532"/>
              <a:gd name="connsiteY37" fmla="*/ 5598440 h 7004830"/>
              <a:gd name="connsiteX38" fmla="*/ 633328 w 42198532"/>
              <a:gd name="connsiteY38" fmla="*/ 5675720 h 7004830"/>
              <a:gd name="connsiteX39" fmla="*/ 641215 w 42198532"/>
              <a:gd name="connsiteY39" fmla="*/ 5688337 h 7004830"/>
              <a:gd name="connsiteX40" fmla="*/ 737436 w 42198532"/>
              <a:gd name="connsiteY40" fmla="*/ 5613423 h 7004830"/>
              <a:gd name="connsiteX41" fmla="*/ 1102605 w 42198532"/>
              <a:gd name="connsiteY41" fmla="*/ 5890997 h 7004830"/>
              <a:gd name="connsiteX42" fmla="*/ 866783 w 42198532"/>
              <a:gd name="connsiteY42" fmla="*/ 6073943 h 7004830"/>
              <a:gd name="connsiteX43" fmla="*/ 873093 w 42198532"/>
              <a:gd name="connsiteY43" fmla="*/ 6085772 h 7004830"/>
              <a:gd name="connsiteX44" fmla="*/ 865994 w 42198532"/>
              <a:gd name="connsiteY44" fmla="*/ 6074732 h 7004830"/>
              <a:gd name="connsiteX45" fmla="*/ 738225 w 42198532"/>
              <a:gd name="connsiteY45" fmla="*/ 6174091 h 7004830"/>
              <a:gd name="connsiteX46" fmla="*/ 373056 w 42198532"/>
              <a:gd name="connsiteY46" fmla="*/ 5896517 h 7004830"/>
              <a:gd name="connsiteX47" fmla="*/ 640426 w 42198532"/>
              <a:gd name="connsiteY47" fmla="*/ 5689125 h 7004830"/>
              <a:gd name="connsiteX48" fmla="*/ 633328 w 42198532"/>
              <a:gd name="connsiteY48" fmla="*/ 5676508 h 7004830"/>
              <a:gd name="connsiteX49" fmla="*/ 371479 w 42198532"/>
              <a:gd name="connsiteY49" fmla="*/ 5879169 h 7004830"/>
              <a:gd name="connsiteX50" fmla="*/ 371479 w 42198532"/>
              <a:gd name="connsiteY50" fmla="*/ 5532990 h 7004830"/>
              <a:gd name="connsiteX51" fmla="*/ 493727 w 42198532"/>
              <a:gd name="connsiteY51" fmla="*/ 5438362 h 7004830"/>
              <a:gd name="connsiteX52" fmla="*/ 486629 w 42198532"/>
              <a:gd name="connsiteY52" fmla="*/ 5426534 h 7004830"/>
              <a:gd name="connsiteX53" fmla="*/ 365169 w 42198532"/>
              <a:gd name="connsiteY53" fmla="*/ 5521161 h 7004830"/>
              <a:gd name="connsiteX54" fmla="*/ 0 w 42198532"/>
              <a:gd name="connsiteY54" fmla="*/ 5243588 h 7004830"/>
              <a:gd name="connsiteX55" fmla="*/ 359648 w 42198532"/>
              <a:gd name="connsiteY55" fmla="*/ 4965225 h 7004830"/>
              <a:gd name="connsiteX56" fmla="*/ 1106548 w 42198532"/>
              <a:gd name="connsiteY56" fmla="*/ 4604852 h 7004830"/>
              <a:gd name="connsiteX57" fmla="*/ 1106548 w 42198532"/>
              <a:gd name="connsiteY57" fmla="*/ 4951031 h 7004830"/>
              <a:gd name="connsiteX58" fmla="*/ 1018214 w 42198532"/>
              <a:gd name="connsiteY58" fmla="*/ 5019636 h 7004830"/>
              <a:gd name="connsiteX59" fmla="*/ 1025312 w 42198532"/>
              <a:gd name="connsiteY59" fmla="*/ 5030676 h 7004830"/>
              <a:gd name="connsiteX60" fmla="*/ 1017425 w 42198532"/>
              <a:gd name="connsiteY60" fmla="*/ 5020424 h 7004830"/>
              <a:gd name="connsiteX61" fmla="*/ 744534 w 42198532"/>
              <a:gd name="connsiteY61" fmla="*/ 5231759 h 7004830"/>
              <a:gd name="connsiteX62" fmla="*/ 744534 w 42198532"/>
              <a:gd name="connsiteY62" fmla="*/ 4885580 h 7004830"/>
              <a:gd name="connsiteX63" fmla="*/ 856530 w 42198532"/>
              <a:gd name="connsiteY63" fmla="*/ 4798050 h 7004830"/>
              <a:gd name="connsiteX64" fmla="*/ 849432 w 42198532"/>
              <a:gd name="connsiteY64" fmla="*/ 4787799 h 7004830"/>
              <a:gd name="connsiteX65" fmla="*/ 857319 w 42198532"/>
              <a:gd name="connsiteY65" fmla="*/ 4798050 h 7004830"/>
              <a:gd name="connsiteX66" fmla="*/ 1106548 w 42198532"/>
              <a:gd name="connsiteY66" fmla="*/ 4604852 h 7004830"/>
              <a:gd name="connsiteX67" fmla="*/ 737436 w 42198532"/>
              <a:gd name="connsiteY67" fmla="*/ 4313873 h 7004830"/>
              <a:gd name="connsiteX68" fmla="*/ 1102605 w 42198532"/>
              <a:gd name="connsiteY68" fmla="*/ 4591447 h 7004830"/>
              <a:gd name="connsiteX69" fmla="*/ 849432 w 42198532"/>
              <a:gd name="connsiteY69" fmla="*/ 4787799 h 7004830"/>
              <a:gd name="connsiteX70" fmla="*/ 738225 w 42198532"/>
              <a:gd name="connsiteY70" fmla="*/ 4873752 h 7004830"/>
              <a:gd name="connsiteX71" fmla="*/ 373056 w 42198532"/>
              <a:gd name="connsiteY71" fmla="*/ 4596178 h 7004830"/>
              <a:gd name="connsiteX72" fmla="*/ 737436 w 42198532"/>
              <a:gd name="connsiteY72" fmla="*/ 4313873 h 7004830"/>
              <a:gd name="connsiteX73" fmla="*/ 1115224 w 42198532"/>
              <a:gd name="connsiteY73" fmla="*/ 3661732 h 7004830"/>
              <a:gd name="connsiteX74" fmla="*/ 1125477 w 42198532"/>
              <a:gd name="connsiteY74" fmla="*/ 3669618 h 7004830"/>
              <a:gd name="connsiteX75" fmla="*/ 1480393 w 42198532"/>
              <a:gd name="connsiteY75" fmla="*/ 3939306 h 7004830"/>
              <a:gd name="connsiteX76" fmla="*/ 1116013 w 42198532"/>
              <a:gd name="connsiteY76" fmla="*/ 4222399 h 7004830"/>
              <a:gd name="connsiteX77" fmla="*/ 750844 w 42198532"/>
              <a:gd name="connsiteY77" fmla="*/ 3944037 h 7004830"/>
              <a:gd name="connsiteX78" fmla="*/ 1115224 w 42198532"/>
              <a:gd name="connsiteY78" fmla="*/ 3661732 h 7004830"/>
              <a:gd name="connsiteX79" fmla="*/ 1480393 w 42198532"/>
              <a:gd name="connsiteY79" fmla="*/ 2656315 h 7004830"/>
              <a:gd name="connsiteX80" fmla="*/ 1480393 w 42198532"/>
              <a:gd name="connsiteY80" fmla="*/ 3002494 h 7004830"/>
              <a:gd name="connsiteX81" fmla="*/ 1386537 w 42198532"/>
              <a:gd name="connsiteY81" fmla="*/ 3075042 h 7004830"/>
              <a:gd name="connsiteX82" fmla="*/ 1392847 w 42198532"/>
              <a:gd name="connsiteY82" fmla="*/ 3086870 h 7004830"/>
              <a:gd name="connsiteX83" fmla="*/ 1385748 w 42198532"/>
              <a:gd name="connsiteY83" fmla="*/ 3075830 h 7004830"/>
              <a:gd name="connsiteX84" fmla="*/ 1118379 w 42198532"/>
              <a:gd name="connsiteY84" fmla="*/ 3283222 h 7004830"/>
              <a:gd name="connsiteX85" fmla="*/ 1118379 w 42198532"/>
              <a:gd name="connsiteY85" fmla="*/ 2937043 h 7004830"/>
              <a:gd name="connsiteX86" fmla="*/ 1246148 w 42198532"/>
              <a:gd name="connsiteY86" fmla="*/ 2837685 h 7004830"/>
              <a:gd name="connsiteX87" fmla="*/ 1239839 w 42198532"/>
              <a:gd name="connsiteY87" fmla="*/ 2825856 h 7004830"/>
              <a:gd name="connsiteX88" fmla="*/ 1246937 w 42198532"/>
              <a:gd name="connsiteY88" fmla="*/ 2836896 h 7004830"/>
              <a:gd name="connsiteX89" fmla="*/ 1480393 w 42198532"/>
              <a:gd name="connsiteY89" fmla="*/ 2656315 h 7004830"/>
              <a:gd name="connsiteX90" fmla="*/ 732704 w 42198532"/>
              <a:gd name="connsiteY90" fmla="*/ 1716349 h 7004830"/>
              <a:gd name="connsiteX91" fmla="*/ 1097873 w 42198532"/>
              <a:gd name="connsiteY91" fmla="*/ 1993923 h 7004830"/>
              <a:gd name="connsiteX92" fmla="*/ 860473 w 42198532"/>
              <a:gd name="connsiteY92" fmla="*/ 2177658 h 7004830"/>
              <a:gd name="connsiteX93" fmla="*/ 867572 w 42198532"/>
              <a:gd name="connsiteY93" fmla="*/ 2189486 h 7004830"/>
              <a:gd name="connsiteX94" fmla="*/ 1106548 w 42198532"/>
              <a:gd name="connsiteY94" fmla="*/ 2003386 h 7004830"/>
              <a:gd name="connsiteX95" fmla="*/ 1106548 w 42198532"/>
              <a:gd name="connsiteY95" fmla="*/ 2350353 h 7004830"/>
              <a:gd name="connsiteX96" fmla="*/ 1007172 w 42198532"/>
              <a:gd name="connsiteY96" fmla="*/ 2427632 h 7004830"/>
              <a:gd name="connsiteX97" fmla="*/ 1014270 w 42198532"/>
              <a:gd name="connsiteY97" fmla="*/ 2440249 h 7004830"/>
              <a:gd name="connsiteX98" fmla="*/ 1110492 w 42198532"/>
              <a:gd name="connsiteY98" fmla="*/ 2365336 h 7004830"/>
              <a:gd name="connsiteX99" fmla="*/ 1475660 w 42198532"/>
              <a:gd name="connsiteY99" fmla="*/ 2642910 h 7004830"/>
              <a:gd name="connsiteX100" fmla="*/ 1239839 w 42198532"/>
              <a:gd name="connsiteY100" fmla="*/ 2825856 h 7004830"/>
              <a:gd name="connsiteX101" fmla="*/ 1112069 w 42198532"/>
              <a:gd name="connsiteY101" fmla="*/ 2925215 h 7004830"/>
              <a:gd name="connsiteX102" fmla="*/ 746900 w 42198532"/>
              <a:gd name="connsiteY102" fmla="*/ 2647641 h 7004830"/>
              <a:gd name="connsiteX103" fmla="*/ 1013481 w 42198532"/>
              <a:gd name="connsiteY103" fmla="*/ 2440249 h 7004830"/>
              <a:gd name="connsiteX104" fmla="*/ 1006383 w 42198532"/>
              <a:gd name="connsiteY104" fmla="*/ 2427632 h 7004830"/>
              <a:gd name="connsiteX105" fmla="*/ 744534 w 42198532"/>
              <a:gd name="connsiteY105" fmla="*/ 2631081 h 7004830"/>
              <a:gd name="connsiteX106" fmla="*/ 744534 w 42198532"/>
              <a:gd name="connsiteY106" fmla="*/ 2284114 h 7004830"/>
              <a:gd name="connsiteX107" fmla="*/ 866783 w 42198532"/>
              <a:gd name="connsiteY107" fmla="*/ 2189486 h 7004830"/>
              <a:gd name="connsiteX108" fmla="*/ 860473 w 42198532"/>
              <a:gd name="connsiteY108" fmla="*/ 2178447 h 7004830"/>
              <a:gd name="connsiteX109" fmla="*/ 738225 w 42198532"/>
              <a:gd name="connsiteY109" fmla="*/ 2273074 h 7004830"/>
              <a:gd name="connsiteX110" fmla="*/ 373056 w 42198532"/>
              <a:gd name="connsiteY110" fmla="*/ 1995500 h 7004830"/>
              <a:gd name="connsiteX111" fmla="*/ 732704 w 42198532"/>
              <a:gd name="connsiteY111" fmla="*/ 1716349 h 7004830"/>
              <a:gd name="connsiteX112" fmla="*/ 1480393 w 42198532"/>
              <a:gd name="connsiteY112" fmla="*/ 1355976 h 7004830"/>
              <a:gd name="connsiteX113" fmla="*/ 1480393 w 42198532"/>
              <a:gd name="connsiteY113" fmla="*/ 1702944 h 7004830"/>
              <a:gd name="connsiteX114" fmla="*/ 1391269 w 42198532"/>
              <a:gd name="connsiteY114" fmla="*/ 1771549 h 7004830"/>
              <a:gd name="connsiteX115" fmla="*/ 1399156 w 42198532"/>
              <a:gd name="connsiteY115" fmla="*/ 1781800 h 7004830"/>
              <a:gd name="connsiteX116" fmla="*/ 1483547 w 42198532"/>
              <a:gd name="connsiteY116" fmla="*/ 1716349 h 7004830"/>
              <a:gd name="connsiteX117" fmla="*/ 1848716 w 42198532"/>
              <a:gd name="connsiteY117" fmla="*/ 1993923 h 7004830"/>
              <a:gd name="connsiteX118" fmla="*/ 1658639 w 42198532"/>
              <a:gd name="connsiteY118" fmla="*/ 2141384 h 7004830"/>
              <a:gd name="connsiteX119" fmla="*/ 1489068 w 42198532"/>
              <a:gd name="connsiteY119" fmla="*/ 2273074 h 7004830"/>
              <a:gd name="connsiteX120" fmla="*/ 1123900 w 42198532"/>
              <a:gd name="connsiteY120" fmla="*/ 1995500 h 7004830"/>
              <a:gd name="connsiteX121" fmla="*/ 1398368 w 42198532"/>
              <a:gd name="connsiteY121" fmla="*/ 1782588 h 7004830"/>
              <a:gd name="connsiteX122" fmla="*/ 1390481 w 42198532"/>
              <a:gd name="connsiteY122" fmla="*/ 1771549 h 7004830"/>
              <a:gd name="connsiteX123" fmla="*/ 1118379 w 42198532"/>
              <a:gd name="connsiteY123" fmla="*/ 1982883 h 7004830"/>
              <a:gd name="connsiteX124" fmla="*/ 1118379 w 42198532"/>
              <a:gd name="connsiteY124" fmla="*/ 1636704 h 7004830"/>
              <a:gd name="connsiteX125" fmla="*/ 1230374 w 42198532"/>
              <a:gd name="connsiteY125" fmla="*/ 1549963 h 7004830"/>
              <a:gd name="connsiteX126" fmla="*/ 1480393 w 42198532"/>
              <a:gd name="connsiteY126" fmla="*/ 1355976 h 7004830"/>
              <a:gd name="connsiteX127" fmla="*/ 1110492 w 42198532"/>
              <a:gd name="connsiteY127" fmla="*/ 1064997 h 7004830"/>
              <a:gd name="connsiteX128" fmla="*/ 1475660 w 42198532"/>
              <a:gd name="connsiteY128" fmla="*/ 1342571 h 7004830"/>
              <a:gd name="connsiteX129" fmla="*/ 1223276 w 42198532"/>
              <a:gd name="connsiteY129" fmla="*/ 1538923 h 7004830"/>
              <a:gd name="connsiteX130" fmla="*/ 1230374 w 42198532"/>
              <a:gd name="connsiteY130" fmla="*/ 1549963 h 7004830"/>
              <a:gd name="connsiteX131" fmla="*/ 1222487 w 42198532"/>
              <a:gd name="connsiteY131" fmla="*/ 1539711 h 7004830"/>
              <a:gd name="connsiteX132" fmla="*/ 1112069 w 42198532"/>
              <a:gd name="connsiteY132" fmla="*/ 1625665 h 7004830"/>
              <a:gd name="connsiteX133" fmla="*/ 746900 w 42198532"/>
              <a:gd name="connsiteY133" fmla="*/ 1348091 h 7004830"/>
              <a:gd name="connsiteX134" fmla="*/ 1110492 w 42198532"/>
              <a:gd name="connsiteY134" fmla="*/ 1064997 h 7004830"/>
              <a:gd name="connsiteX135" fmla="*/ 1488280 w 42198532"/>
              <a:gd name="connsiteY135" fmla="*/ 413645 h 7004830"/>
              <a:gd name="connsiteX136" fmla="*/ 1498533 w 42198532"/>
              <a:gd name="connsiteY136" fmla="*/ 421530 h 7004830"/>
              <a:gd name="connsiteX137" fmla="*/ 1853448 w 42198532"/>
              <a:gd name="connsiteY137" fmla="*/ 691218 h 7004830"/>
              <a:gd name="connsiteX138" fmla="*/ 1489068 w 42198532"/>
              <a:gd name="connsiteY138" fmla="*/ 973524 h 7004830"/>
              <a:gd name="connsiteX139" fmla="*/ 1123900 w 42198532"/>
              <a:gd name="connsiteY139" fmla="*/ 695950 h 7004830"/>
              <a:gd name="connsiteX140" fmla="*/ 1488280 w 42198532"/>
              <a:gd name="connsiteY140" fmla="*/ 413645 h 7004830"/>
              <a:gd name="connsiteX141" fmla="*/ 1493012 w 42198532"/>
              <a:gd name="connsiteY141" fmla="*/ 117464 h 7004830"/>
              <a:gd name="connsiteX142" fmla="*/ 42118086 w 42198532"/>
              <a:gd name="connsiteY142" fmla="*/ 0 h 7004830"/>
              <a:gd name="connsiteX143" fmla="*/ 42198532 w 42198532"/>
              <a:gd name="connsiteY143" fmla="*/ 7004830 h 7004830"/>
              <a:gd name="connsiteX144" fmla="*/ 843615 w 42198532"/>
              <a:gd name="connsiteY144" fmla="*/ 6975464 h 7004830"/>
              <a:gd name="connsiteX145" fmla="*/ 810785 w 42198532"/>
              <a:gd name="connsiteY145" fmla="*/ 6950504 h 7004830"/>
              <a:gd name="connsiteX146" fmla="*/ 746900 w 42198532"/>
              <a:gd name="connsiteY146" fmla="*/ 6901934 h 7004830"/>
              <a:gd name="connsiteX147" fmla="*/ 746900 w 42198532"/>
              <a:gd name="connsiteY147" fmla="*/ 6547081 h 7004830"/>
              <a:gd name="connsiteX148" fmla="*/ 1019002 w 42198532"/>
              <a:gd name="connsiteY148" fmla="*/ 6335746 h 7004830"/>
              <a:gd name="connsiteX149" fmla="*/ 1012693 w 42198532"/>
              <a:gd name="connsiteY149" fmla="*/ 6323918 h 7004830"/>
              <a:gd name="connsiteX150" fmla="*/ 1019791 w 42198532"/>
              <a:gd name="connsiteY150" fmla="*/ 6334957 h 7004830"/>
              <a:gd name="connsiteX151" fmla="*/ 1110492 w 42198532"/>
              <a:gd name="connsiteY151" fmla="*/ 6264775 h 7004830"/>
              <a:gd name="connsiteX152" fmla="*/ 1489068 w 42198532"/>
              <a:gd name="connsiteY152" fmla="*/ 6553389 h 7004830"/>
              <a:gd name="connsiteX153" fmla="*/ 1870800 w 42198532"/>
              <a:gd name="connsiteY153" fmla="*/ 6257678 h 7004830"/>
              <a:gd name="connsiteX154" fmla="*/ 1870800 w 42198532"/>
              <a:gd name="connsiteY154" fmla="*/ 6139394 h 7004830"/>
              <a:gd name="connsiteX155" fmla="*/ 1857392 w 42198532"/>
              <a:gd name="connsiteY155" fmla="*/ 6144914 h 7004830"/>
              <a:gd name="connsiteX156" fmla="*/ 1857392 w 42198532"/>
              <a:gd name="connsiteY156" fmla="*/ 6251370 h 7004830"/>
              <a:gd name="connsiteX157" fmla="*/ 1495378 w 42198532"/>
              <a:gd name="connsiteY157" fmla="*/ 6531309 h 7004830"/>
              <a:gd name="connsiteX158" fmla="*/ 1495378 w 42198532"/>
              <a:gd name="connsiteY158" fmla="*/ 6185131 h 7004830"/>
              <a:gd name="connsiteX159" fmla="*/ 1857392 w 42198532"/>
              <a:gd name="connsiteY159" fmla="*/ 5904403 h 7004830"/>
              <a:gd name="connsiteX160" fmla="*/ 1857392 w 42198532"/>
              <a:gd name="connsiteY160" fmla="*/ 6144125 h 7004830"/>
              <a:gd name="connsiteX161" fmla="*/ 1870800 w 42198532"/>
              <a:gd name="connsiteY161" fmla="*/ 6138605 h 7004830"/>
              <a:gd name="connsiteX162" fmla="*/ 1870800 w 42198532"/>
              <a:gd name="connsiteY162" fmla="*/ 5887843 h 7004830"/>
              <a:gd name="connsiteX163" fmla="*/ 1739875 w 42198532"/>
              <a:gd name="connsiteY163" fmla="*/ 5788484 h 7004830"/>
              <a:gd name="connsiteX164" fmla="*/ 1497744 w 42198532"/>
              <a:gd name="connsiteY164" fmla="*/ 5604749 h 7004830"/>
              <a:gd name="connsiteX165" fmla="*/ 1497744 w 42198532"/>
              <a:gd name="connsiteY165" fmla="*/ 5424957 h 7004830"/>
              <a:gd name="connsiteX166" fmla="*/ 1484336 w 42198532"/>
              <a:gd name="connsiteY166" fmla="*/ 5427322 h 7004830"/>
              <a:gd name="connsiteX167" fmla="*/ 1484336 w 42198532"/>
              <a:gd name="connsiteY167" fmla="*/ 5598440 h 7004830"/>
              <a:gd name="connsiteX168" fmla="*/ 1122322 w 42198532"/>
              <a:gd name="connsiteY168" fmla="*/ 5879169 h 7004830"/>
              <a:gd name="connsiteX169" fmla="*/ 1122322 w 42198532"/>
              <a:gd name="connsiteY169" fmla="*/ 5532990 h 7004830"/>
              <a:gd name="connsiteX170" fmla="*/ 1292682 w 42198532"/>
              <a:gd name="connsiteY170" fmla="*/ 5400511 h 7004830"/>
              <a:gd name="connsiteX171" fmla="*/ 1285583 w 42198532"/>
              <a:gd name="connsiteY171" fmla="*/ 5390260 h 7004830"/>
              <a:gd name="connsiteX172" fmla="*/ 1116013 w 42198532"/>
              <a:gd name="connsiteY172" fmla="*/ 5521161 h 7004830"/>
              <a:gd name="connsiteX173" fmla="*/ 750844 w 42198532"/>
              <a:gd name="connsiteY173" fmla="*/ 5243588 h 7004830"/>
              <a:gd name="connsiteX174" fmla="*/ 1025312 w 42198532"/>
              <a:gd name="connsiteY174" fmla="*/ 5030676 h 7004830"/>
              <a:gd name="connsiteX175" fmla="*/ 1110492 w 42198532"/>
              <a:gd name="connsiteY175" fmla="*/ 4965225 h 7004830"/>
              <a:gd name="connsiteX176" fmla="*/ 1475660 w 42198532"/>
              <a:gd name="connsiteY176" fmla="*/ 5242799 h 7004830"/>
              <a:gd name="connsiteX177" fmla="*/ 1285583 w 42198532"/>
              <a:gd name="connsiteY177" fmla="*/ 5389472 h 7004830"/>
              <a:gd name="connsiteX178" fmla="*/ 1293470 w 42198532"/>
              <a:gd name="connsiteY178" fmla="*/ 5400511 h 7004830"/>
              <a:gd name="connsiteX179" fmla="*/ 1484336 w 42198532"/>
              <a:gd name="connsiteY179" fmla="*/ 5252262 h 7004830"/>
              <a:gd name="connsiteX180" fmla="*/ 1484336 w 42198532"/>
              <a:gd name="connsiteY180" fmla="*/ 5426534 h 7004830"/>
              <a:gd name="connsiteX181" fmla="*/ 1497744 w 42198532"/>
              <a:gd name="connsiteY181" fmla="*/ 5424168 h 7004830"/>
              <a:gd name="connsiteX182" fmla="*/ 1497744 w 42198532"/>
              <a:gd name="connsiteY182" fmla="*/ 5246742 h 7004830"/>
              <a:gd name="connsiteX183" fmla="*/ 1513518 w 42198532"/>
              <a:gd name="connsiteY183" fmla="*/ 5234125 h 7004830"/>
              <a:gd name="connsiteX184" fmla="*/ 1513518 w 42198532"/>
              <a:gd name="connsiteY184" fmla="*/ 5217565 h 7004830"/>
              <a:gd name="connsiteX185" fmla="*/ 1495378 w 42198532"/>
              <a:gd name="connsiteY185" fmla="*/ 5231759 h 7004830"/>
              <a:gd name="connsiteX186" fmla="*/ 1495378 w 42198532"/>
              <a:gd name="connsiteY186" fmla="*/ 4885580 h 7004830"/>
              <a:gd name="connsiteX187" fmla="*/ 1513518 w 42198532"/>
              <a:gd name="connsiteY187" fmla="*/ 4871386 h 7004830"/>
              <a:gd name="connsiteX188" fmla="*/ 1513518 w 42198532"/>
              <a:gd name="connsiteY188" fmla="*/ 4854826 h 7004830"/>
              <a:gd name="connsiteX189" fmla="*/ 1489068 w 42198532"/>
              <a:gd name="connsiteY189" fmla="*/ 4873752 h 7004830"/>
              <a:gd name="connsiteX190" fmla="*/ 1123900 w 42198532"/>
              <a:gd name="connsiteY190" fmla="*/ 4596178 h 7004830"/>
              <a:gd name="connsiteX191" fmla="*/ 1488280 w 42198532"/>
              <a:gd name="connsiteY191" fmla="*/ 4313873 h 7004830"/>
              <a:gd name="connsiteX192" fmla="*/ 1853448 w 42198532"/>
              <a:gd name="connsiteY192" fmla="*/ 4591447 h 7004830"/>
              <a:gd name="connsiteX193" fmla="*/ 1514307 w 42198532"/>
              <a:gd name="connsiteY193" fmla="*/ 4854826 h 7004830"/>
              <a:gd name="connsiteX194" fmla="*/ 1514307 w 42198532"/>
              <a:gd name="connsiteY194" fmla="*/ 4870598 h 7004830"/>
              <a:gd name="connsiteX195" fmla="*/ 1857392 w 42198532"/>
              <a:gd name="connsiteY195" fmla="*/ 4604852 h 7004830"/>
              <a:gd name="connsiteX196" fmla="*/ 1857392 w 42198532"/>
              <a:gd name="connsiteY196" fmla="*/ 4951031 h 7004830"/>
              <a:gd name="connsiteX197" fmla="*/ 1514307 w 42198532"/>
              <a:gd name="connsiteY197" fmla="*/ 5217565 h 7004830"/>
              <a:gd name="connsiteX198" fmla="*/ 1514307 w 42198532"/>
              <a:gd name="connsiteY198" fmla="*/ 5234125 h 7004830"/>
              <a:gd name="connsiteX199" fmla="*/ 1870800 w 42198532"/>
              <a:gd name="connsiteY199" fmla="*/ 4957339 h 7004830"/>
              <a:gd name="connsiteX200" fmla="*/ 1870800 w 42198532"/>
              <a:gd name="connsiteY200" fmla="*/ 4588292 h 7004830"/>
              <a:gd name="connsiteX201" fmla="*/ 1497744 w 42198532"/>
              <a:gd name="connsiteY201" fmla="*/ 4304410 h 7004830"/>
              <a:gd name="connsiteX202" fmla="*/ 1497744 w 42198532"/>
              <a:gd name="connsiteY202" fmla="*/ 3956654 h 7004830"/>
              <a:gd name="connsiteX203" fmla="*/ 1484336 w 42198532"/>
              <a:gd name="connsiteY203" fmla="*/ 3966905 h 7004830"/>
              <a:gd name="connsiteX204" fmla="*/ 1484336 w 42198532"/>
              <a:gd name="connsiteY204" fmla="*/ 4299679 h 7004830"/>
              <a:gd name="connsiteX205" fmla="*/ 1122322 w 42198532"/>
              <a:gd name="connsiteY205" fmla="*/ 4579618 h 7004830"/>
              <a:gd name="connsiteX206" fmla="*/ 1122322 w 42198532"/>
              <a:gd name="connsiteY206" fmla="*/ 4233439 h 7004830"/>
              <a:gd name="connsiteX207" fmla="*/ 1484336 w 42198532"/>
              <a:gd name="connsiteY207" fmla="*/ 3952712 h 7004830"/>
              <a:gd name="connsiteX208" fmla="*/ 1484336 w 42198532"/>
              <a:gd name="connsiteY208" fmla="*/ 3966117 h 7004830"/>
              <a:gd name="connsiteX209" fmla="*/ 1497744 w 42198532"/>
              <a:gd name="connsiteY209" fmla="*/ 3955866 h 7004830"/>
              <a:gd name="connsiteX210" fmla="*/ 1497744 w 42198532"/>
              <a:gd name="connsiteY210" fmla="*/ 3936152 h 7004830"/>
              <a:gd name="connsiteX211" fmla="*/ 1136519 w 42198532"/>
              <a:gd name="connsiteY211" fmla="*/ 3661732 h 7004830"/>
              <a:gd name="connsiteX212" fmla="*/ 1125477 w 42198532"/>
              <a:gd name="connsiteY212" fmla="*/ 3669618 h 7004830"/>
              <a:gd name="connsiteX213" fmla="*/ 1135730 w 42198532"/>
              <a:gd name="connsiteY213" fmla="*/ 3660943 h 7004830"/>
              <a:gd name="connsiteX214" fmla="*/ 1119956 w 42198532"/>
              <a:gd name="connsiteY214" fmla="*/ 3649115 h 7004830"/>
              <a:gd name="connsiteX215" fmla="*/ 1119956 w 42198532"/>
              <a:gd name="connsiteY215" fmla="*/ 3637286 h 7004830"/>
              <a:gd name="connsiteX216" fmla="*/ 1106548 w 42198532"/>
              <a:gd name="connsiteY216" fmla="*/ 3637286 h 7004830"/>
              <a:gd name="connsiteX217" fmla="*/ 1106548 w 42198532"/>
              <a:gd name="connsiteY217" fmla="*/ 3649903 h 7004830"/>
              <a:gd name="connsiteX218" fmla="*/ 744534 w 42198532"/>
              <a:gd name="connsiteY218" fmla="*/ 3929843 h 7004830"/>
              <a:gd name="connsiteX219" fmla="*/ 744534 w 42198532"/>
              <a:gd name="connsiteY219" fmla="*/ 3612841 h 7004830"/>
              <a:gd name="connsiteX220" fmla="*/ 744534 w 42198532"/>
              <a:gd name="connsiteY220" fmla="*/ 3584453 h 7004830"/>
              <a:gd name="connsiteX221" fmla="*/ 1106548 w 42198532"/>
              <a:gd name="connsiteY221" fmla="*/ 3303725 h 7004830"/>
              <a:gd name="connsiteX222" fmla="*/ 1106548 w 42198532"/>
              <a:gd name="connsiteY222" fmla="*/ 3617573 h 7004830"/>
              <a:gd name="connsiteX223" fmla="*/ 1106548 w 42198532"/>
              <a:gd name="connsiteY223" fmla="*/ 3636498 h 7004830"/>
              <a:gd name="connsiteX224" fmla="*/ 1119956 w 42198532"/>
              <a:gd name="connsiteY224" fmla="*/ 3636498 h 7004830"/>
              <a:gd name="connsiteX225" fmla="*/ 1119956 w 42198532"/>
              <a:gd name="connsiteY225" fmla="*/ 3298205 h 7004830"/>
              <a:gd name="connsiteX226" fmla="*/ 1392847 w 42198532"/>
              <a:gd name="connsiteY226" fmla="*/ 3086870 h 7004830"/>
              <a:gd name="connsiteX227" fmla="*/ 1483547 w 42198532"/>
              <a:gd name="connsiteY227" fmla="*/ 3016688 h 7004830"/>
              <a:gd name="connsiteX228" fmla="*/ 1862913 w 42198532"/>
              <a:gd name="connsiteY228" fmla="*/ 3304513 h 7004830"/>
              <a:gd name="connsiteX229" fmla="*/ 2243855 w 42198532"/>
              <a:gd name="connsiteY229" fmla="*/ 3008803 h 7004830"/>
              <a:gd name="connsiteX230" fmla="*/ 2243855 w 42198532"/>
              <a:gd name="connsiteY230" fmla="*/ 2891307 h 7004830"/>
              <a:gd name="connsiteX231" fmla="*/ 2231236 w 42198532"/>
              <a:gd name="connsiteY231" fmla="*/ 2896827 h 7004830"/>
              <a:gd name="connsiteX232" fmla="*/ 2231236 w 42198532"/>
              <a:gd name="connsiteY232" fmla="*/ 3002494 h 7004830"/>
              <a:gd name="connsiteX233" fmla="*/ 1869222 w 42198532"/>
              <a:gd name="connsiteY233" fmla="*/ 3283222 h 7004830"/>
              <a:gd name="connsiteX234" fmla="*/ 1869222 w 42198532"/>
              <a:gd name="connsiteY234" fmla="*/ 2937043 h 7004830"/>
              <a:gd name="connsiteX235" fmla="*/ 2231236 w 42198532"/>
              <a:gd name="connsiteY235" fmla="*/ 2656315 h 7004830"/>
              <a:gd name="connsiteX236" fmla="*/ 2231236 w 42198532"/>
              <a:gd name="connsiteY236" fmla="*/ 2896038 h 7004830"/>
              <a:gd name="connsiteX237" fmla="*/ 2243855 w 42198532"/>
              <a:gd name="connsiteY237" fmla="*/ 2890518 h 7004830"/>
              <a:gd name="connsiteX238" fmla="*/ 2243855 w 42198532"/>
              <a:gd name="connsiteY238" fmla="*/ 2639755 h 7004830"/>
              <a:gd name="connsiteX239" fmla="*/ 2113720 w 42198532"/>
              <a:gd name="connsiteY239" fmla="*/ 2540397 h 7004830"/>
              <a:gd name="connsiteX240" fmla="*/ 2100312 w 42198532"/>
              <a:gd name="connsiteY240" fmla="*/ 2546705 h 7004830"/>
              <a:gd name="connsiteX241" fmla="*/ 2226503 w 42198532"/>
              <a:gd name="connsiteY241" fmla="*/ 2642910 h 7004830"/>
              <a:gd name="connsiteX242" fmla="*/ 1862124 w 42198532"/>
              <a:gd name="connsiteY242" fmla="*/ 2925215 h 7004830"/>
              <a:gd name="connsiteX243" fmla="*/ 1496955 w 42198532"/>
              <a:gd name="connsiteY243" fmla="*/ 2647641 h 7004830"/>
              <a:gd name="connsiteX244" fmla="*/ 1861335 w 42198532"/>
              <a:gd name="connsiteY244" fmla="*/ 2365336 h 7004830"/>
              <a:gd name="connsiteX245" fmla="*/ 2099523 w 42198532"/>
              <a:gd name="connsiteY245" fmla="*/ 2545916 h 7004830"/>
              <a:gd name="connsiteX246" fmla="*/ 2112931 w 42198532"/>
              <a:gd name="connsiteY246" fmla="*/ 2539608 h 7004830"/>
              <a:gd name="connsiteX247" fmla="*/ 1870800 w 42198532"/>
              <a:gd name="connsiteY247" fmla="*/ 2355873 h 7004830"/>
              <a:gd name="connsiteX248" fmla="*/ 1870800 w 42198532"/>
              <a:gd name="connsiteY248" fmla="*/ 2176869 h 7004830"/>
              <a:gd name="connsiteX249" fmla="*/ 1857392 w 42198532"/>
              <a:gd name="connsiteY249" fmla="*/ 2178447 h 7004830"/>
              <a:gd name="connsiteX250" fmla="*/ 1857392 w 42198532"/>
              <a:gd name="connsiteY250" fmla="*/ 2350353 h 7004830"/>
              <a:gd name="connsiteX251" fmla="*/ 1496167 w 42198532"/>
              <a:gd name="connsiteY251" fmla="*/ 2631081 h 7004830"/>
              <a:gd name="connsiteX252" fmla="*/ 1496167 w 42198532"/>
              <a:gd name="connsiteY252" fmla="*/ 2284114 h 7004830"/>
              <a:gd name="connsiteX253" fmla="*/ 1666526 w 42198532"/>
              <a:gd name="connsiteY253" fmla="*/ 2152424 h 7004830"/>
              <a:gd name="connsiteX254" fmla="*/ 1658639 w 42198532"/>
              <a:gd name="connsiteY254" fmla="*/ 2141384 h 7004830"/>
              <a:gd name="connsiteX255" fmla="*/ 1666526 w 42198532"/>
              <a:gd name="connsiteY255" fmla="*/ 2151636 h 7004830"/>
              <a:gd name="connsiteX256" fmla="*/ 1857392 w 42198532"/>
              <a:gd name="connsiteY256" fmla="*/ 2003386 h 7004830"/>
              <a:gd name="connsiteX257" fmla="*/ 1857392 w 42198532"/>
              <a:gd name="connsiteY257" fmla="*/ 2177658 h 7004830"/>
              <a:gd name="connsiteX258" fmla="*/ 1870800 w 42198532"/>
              <a:gd name="connsiteY258" fmla="*/ 2176081 h 7004830"/>
              <a:gd name="connsiteX259" fmla="*/ 1870800 w 42198532"/>
              <a:gd name="connsiteY259" fmla="*/ 1998654 h 7004830"/>
              <a:gd name="connsiteX260" fmla="*/ 1886574 w 42198532"/>
              <a:gd name="connsiteY260" fmla="*/ 1986037 h 7004830"/>
              <a:gd name="connsiteX261" fmla="*/ 1886574 w 42198532"/>
              <a:gd name="connsiteY261" fmla="*/ 1969478 h 7004830"/>
              <a:gd name="connsiteX262" fmla="*/ 1869222 w 42198532"/>
              <a:gd name="connsiteY262" fmla="*/ 1982883 h 7004830"/>
              <a:gd name="connsiteX263" fmla="*/ 1869222 w 42198532"/>
              <a:gd name="connsiteY263" fmla="*/ 1636704 h 7004830"/>
              <a:gd name="connsiteX264" fmla="*/ 1886574 w 42198532"/>
              <a:gd name="connsiteY264" fmla="*/ 1623299 h 7004830"/>
              <a:gd name="connsiteX265" fmla="*/ 1886574 w 42198532"/>
              <a:gd name="connsiteY265" fmla="*/ 1606739 h 7004830"/>
              <a:gd name="connsiteX266" fmla="*/ 1862124 w 42198532"/>
              <a:gd name="connsiteY266" fmla="*/ 1625665 h 7004830"/>
              <a:gd name="connsiteX267" fmla="*/ 1496955 w 42198532"/>
              <a:gd name="connsiteY267" fmla="*/ 1348091 h 7004830"/>
              <a:gd name="connsiteX268" fmla="*/ 1861335 w 42198532"/>
              <a:gd name="connsiteY268" fmla="*/ 1064997 h 7004830"/>
              <a:gd name="connsiteX269" fmla="*/ 2226503 w 42198532"/>
              <a:gd name="connsiteY269" fmla="*/ 1342571 h 7004830"/>
              <a:gd name="connsiteX270" fmla="*/ 1887362 w 42198532"/>
              <a:gd name="connsiteY270" fmla="*/ 1605951 h 7004830"/>
              <a:gd name="connsiteX271" fmla="*/ 1887362 w 42198532"/>
              <a:gd name="connsiteY271" fmla="*/ 1622510 h 7004830"/>
              <a:gd name="connsiteX272" fmla="*/ 2231236 w 42198532"/>
              <a:gd name="connsiteY272" fmla="*/ 1355976 h 7004830"/>
              <a:gd name="connsiteX273" fmla="*/ 2231236 w 42198532"/>
              <a:gd name="connsiteY273" fmla="*/ 1702944 h 7004830"/>
              <a:gd name="connsiteX274" fmla="*/ 1887362 w 42198532"/>
              <a:gd name="connsiteY274" fmla="*/ 1968689 h 7004830"/>
              <a:gd name="connsiteX275" fmla="*/ 1887362 w 42198532"/>
              <a:gd name="connsiteY275" fmla="*/ 1985249 h 7004830"/>
              <a:gd name="connsiteX276" fmla="*/ 2243855 w 42198532"/>
              <a:gd name="connsiteY276" fmla="*/ 1709252 h 7004830"/>
              <a:gd name="connsiteX277" fmla="*/ 2243855 w 42198532"/>
              <a:gd name="connsiteY277" fmla="*/ 1339416 h 7004830"/>
              <a:gd name="connsiteX278" fmla="*/ 1870800 w 42198532"/>
              <a:gd name="connsiteY278" fmla="*/ 1056323 h 7004830"/>
              <a:gd name="connsiteX279" fmla="*/ 1870800 w 42198532"/>
              <a:gd name="connsiteY279" fmla="*/ 707778 h 7004830"/>
              <a:gd name="connsiteX280" fmla="*/ 1857392 w 42198532"/>
              <a:gd name="connsiteY280" fmla="*/ 718030 h 7004830"/>
              <a:gd name="connsiteX281" fmla="*/ 1857392 w 42198532"/>
              <a:gd name="connsiteY281" fmla="*/ 1050803 h 7004830"/>
              <a:gd name="connsiteX282" fmla="*/ 1496167 w 42198532"/>
              <a:gd name="connsiteY282" fmla="*/ 1331531 h 7004830"/>
              <a:gd name="connsiteX283" fmla="*/ 1496167 w 42198532"/>
              <a:gd name="connsiteY283" fmla="*/ 985352 h 7004830"/>
              <a:gd name="connsiteX284" fmla="*/ 1857392 w 42198532"/>
              <a:gd name="connsiteY284" fmla="*/ 704624 h 7004830"/>
              <a:gd name="connsiteX285" fmla="*/ 1857392 w 42198532"/>
              <a:gd name="connsiteY285" fmla="*/ 717241 h 7004830"/>
              <a:gd name="connsiteX286" fmla="*/ 1870800 w 42198532"/>
              <a:gd name="connsiteY286" fmla="*/ 706990 h 7004830"/>
              <a:gd name="connsiteX287" fmla="*/ 1870800 w 42198532"/>
              <a:gd name="connsiteY287" fmla="*/ 688064 h 7004830"/>
              <a:gd name="connsiteX288" fmla="*/ 1509574 w 42198532"/>
              <a:gd name="connsiteY288" fmla="*/ 412856 h 7004830"/>
              <a:gd name="connsiteX289" fmla="*/ 1498533 w 42198532"/>
              <a:gd name="connsiteY289" fmla="*/ 421530 h 7004830"/>
              <a:gd name="connsiteX290" fmla="*/ 1508786 w 42198532"/>
              <a:gd name="connsiteY290" fmla="*/ 412856 h 7004830"/>
              <a:gd name="connsiteX291" fmla="*/ 1493012 w 42198532"/>
              <a:gd name="connsiteY291" fmla="*/ 401028 h 7004830"/>
              <a:gd name="connsiteX292" fmla="*/ 1493012 w 42198532"/>
              <a:gd name="connsiteY292" fmla="*/ 119417 h 7004830"/>
              <a:gd name="connsiteX293" fmla="*/ 1493012 w 42198532"/>
              <a:gd name="connsiteY293" fmla="*/ 117464 h 7004830"/>
              <a:gd name="connsiteX294" fmla="*/ 1398859 w 42198532"/>
              <a:gd name="connsiteY294" fmla="*/ 117464 h 7004830"/>
              <a:gd name="connsiteX295" fmla="*/ 1480393 w 42198532"/>
              <a:gd name="connsiteY295" fmla="*/ 117464 h 7004830"/>
              <a:gd name="connsiteX296" fmla="*/ 1480393 w 42198532"/>
              <a:gd name="connsiteY296" fmla="*/ 201868 h 7004830"/>
              <a:gd name="connsiteX297" fmla="*/ 1480393 w 42198532"/>
              <a:gd name="connsiteY297" fmla="*/ 401028 h 7004830"/>
              <a:gd name="connsiteX298" fmla="*/ 1118379 w 42198532"/>
              <a:gd name="connsiteY298" fmla="*/ 681756 h 7004830"/>
              <a:gd name="connsiteX299" fmla="*/ 1118379 w 42198532"/>
              <a:gd name="connsiteY299" fmla="*/ 335577 h 7004830"/>
              <a:gd name="connsiteX300" fmla="*/ 1379242 w 42198532"/>
              <a:gd name="connsiteY300" fmla="*/ 132719 h 7004830"/>
              <a:gd name="connsiteX301" fmla="*/ 1398859 w 42198532"/>
              <a:gd name="connsiteY301" fmla="*/ 117464 h 7004830"/>
              <a:gd name="connsiteX302" fmla="*/ 840168 w 42198532"/>
              <a:gd name="connsiteY302" fmla="*/ 117464 h 7004830"/>
              <a:gd name="connsiteX303" fmla="*/ 1377550 w 42198532"/>
              <a:gd name="connsiteY303" fmla="*/ 117464 h 7004830"/>
              <a:gd name="connsiteX304" fmla="*/ 1301753 w 42198532"/>
              <a:gd name="connsiteY304" fmla="*/ 176360 h 7004830"/>
              <a:gd name="connsiteX305" fmla="*/ 1112069 w 42198532"/>
              <a:gd name="connsiteY305" fmla="*/ 323748 h 7004830"/>
              <a:gd name="connsiteX306" fmla="*/ 857417 w 42198532"/>
              <a:gd name="connsiteY306" fmla="*/ 130551 h 7004830"/>
              <a:gd name="connsiteX307" fmla="*/ 840168 w 42198532"/>
              <a:gd name="connsiteY307" fmla="*/ 117464 h 70048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</a:cxnLst>
            <a:rect l="l" t="t" r="r" b="b"/>
            <a:pathLst>
              <a:path w="42198532" h="7004830" extrusionOk="0">
                <a:moveTo>
                  <a:pt x="738225" y="6911396"/>
                </a:moveTo>
                <a:lnTo>
                  <a:pt x="814828" y="6969750"/>
                </a:lnTo>
                <a:lnTo>
                  <a:pt x="822329" y="6975464"/>
                </a:lnTo>
                <a:lnTo>
                  <a:pt x="655724" y="6975464"/>
                </a:lnTo>
                <a:lnTo>
                  <a:pt x="656989" y="6974481"/>
                </a:lnTo>
                <a:lnTo>
                  <a:pt x="738225" y="6911396"/>
                </a:lnTo>
                <a:close/>
                <a:moveTo>
                  <a:pt x="733493" y="6551812"/>
                </a:moveTo>
                <a:lnTo>
                  <a:pt x="733493" y="6897991"/>
                </a:lnTo>
                <a:lnTo>
                  <a:pt x="639637" y="6970539"/>
                </a:lnTo>
                <a:cubicBezTo>
                  <a:pt x="645158" y="6972116"/>
                  <a:pt x="650679" y="6972904"/>
                  <a:pt x="656989" y="6974481"/>
                </a:cubicBezTo>
                <a:cubicBezTo>
                  <a:pt x="650679" y="6973693"/>
                  <a:pt x="644369" y="6972116"/>
                  <a:pt x="638848" y="6971327"/>
                </a:cubicBezTo>
                <a:lnTo>
                  <a:pt x="633515" y="6975464"/>
                </a:lnTo>
                <a:lnTo>
                  <a:pt x="371479" y="6975464"/>
                </a:lnTo>
                <a:lnTo>
                  <a:pt x="371479" y="6917056"/>
                </a:lnTo>
                <a:lnTo>
                  <a:pt x="371479" y="6832540"/>
                </a:lnTo>
                <a:lnTo>
                  <a:pt x="733493" y="6551812"/>
                </a:lnTo>
                <a:close/>
                <a:moveTo>
                  <a:pt x="1106548" y="5904403"/>
                </a:moveTo>
                <a:lnTo>
                  <a:pt x="1106548" y="6251370"/>
                </a:lnTo>
                <a:lnTo>
                  <a:pt x="1012693" y="6323918"/>
                </a:lnTo>
                <a:lnTo>
                  <a:pt x="744534" y="6531309"/>
                </a:lnTo>
                <a:lnTo>
                  <a:pt x="744534" y="6185131"/>
                </a:lnTo>
                <a:lnTo>
                  <a:pt x="873093" y="6085772"/>
                </a:lnTo>
                <a:lnTo>
                  <a:pt x="1106548" y="5904403"/>
                </a:lnTo>
                <a:close/>
                <a:moveTo>
                  <a:pt x="1739875" y="5788484"/>
                </a:moveTo>
                <a:lnTo>
                  <a:pt x="1726467" y="5794792"/>
                </a:lnTo>
                <a:lnTo>
                  <a:pt x="1739875" y="5788484"/>
                </a:lnTo>
                <a:close/>
                <a:moveTo>
                  <a:pt x="1488280" y="5613423"/>
                </a:moveTo>
                <a:lnTo>
                  <a:pt x="1726467" y="5794792"/>
                </a:lnTo>
                <a:lnTo>
                  <a:pt x="1853448" y="5890997"/>
                </a:lnTo>
                <a:lnTo>
                  <a:pt x="1489068" y="6174091"/>
                </a:lnTo>
                <a:lnTo>
                  <a:pt x="1123900" y="5896517"/>
                </a:lnTo>
                <a:lnTo>
                  <a:pt x="1488280" y="5613423"/>
                </a:lnTo>
                <a:close/>
                <a:moveTo>
                  <a:pt x="359648" y="4965225"/>
                </a:moveTo>
                <a:lnTo>
                  <a:pt x="724817" y="5242799"/>
                </a:lnTo>
                <a:lnTo>
                  <a:pt x="487418" y="5426534"/>
                </a:lnTo>
                <a:lnTo>
                  <a:pt x="493727" y="5437574"/>
                </a:lnTo>
                <a:lnTo>
                  <a:pt x="733493" y="5252262"/>
                </a:lnTo>
                <a:lnTo>
                  <a:pt x="733493" y="5598440"/>
                </a:lnTo>
                <a:lnTo>
                  <a:pt x="633328" y="5675720"/>
                </a:lnTo>
                <a:lnTo>
                  <a:pt x="641215" y="5688337"/>
                </a:lnTo>
                <a:lnTo>
                  <a:pt x="737436" y="5613423"/>
                </a:lnTo>
                <a:lnTo>
                  <a:pt x="1102605" y="5890997"/>
                </a:lnTo>
                <a:lnTo>
                  <a:pt x="866783" y="6073943"/>
                </a:lnTo>
                <a:lnTo>
                  <a:pt x="873093" y="6085772"/>
                </a:lnTo>
                <a:lnTo>
                  <a:pt x="865994" y="6074732"/>
                </a:lnTo>
                <a:lnTo>
                  <a:pt x="738225" y="6174091"/>
                </a:lnTo>
                <a:lnTo>
                  <a:pt x="373056" y="5896517"/>
                </a:lnTo>
                <a:lnTo>
                  <a:pt x="640426" y="5689125"/>
                </a:lnTo>
                <a:lnTo>
                  <a:pt x="633328" y="5676508"/>
                </a:lnTo>
                <a:lnTo>
                  <a:pt x="371479" y="5879169"/>
                </a:lnTo>
                <a:lnTo>
                  <a:pt x="371479" y="5532990"/>
                </a:lnTo>
                <a:lnTo>
                  <a:pt x="493727" y="5438362"/>
                </a:lnTo>
                <a:lnTo>
                  <a:pt x="486629" y="5426534"/>
                </a:lnTo>
                <a:lnTo>
                  <a:pt x="365169" y="5521161"/>
                </a:lnTo>
                <a:lnTo>
                  <a:pt x="0" y="5243588"/>
                </a:lnTo>
                <a:lnTo>
                  <a:pt x="359648" y="4965225"/>
                </a:lnTo>
                <a:close/>
                <a:moveTo>
                  <a:pt x="1106548" y="4604852"/>
                </a:moveTo>
                <a:lnTo>
                  <a:pt x="1106548" y="4951031"/>
                </a:lnTo>
                <a:lnTo>
                  <a:pt x="1018214" y="5019636"/>
                </a:lnTo>
                <a:lnTo>
                  <a:pt x="1025312" y="5030676"/>
                </a:lnTo>
                <a:lnTo>
                  <a:pt x="1017425" y="5020424"/>
                </a:lnTo>
                <a:lnTo>
                  <a:pt x="744534" y="5231759"/>
                </a:lnTo>
                <a:lnTo>
                  <a:pt x="744534" y="4885580"/>
                </a:lnTo>
                <a:lnTo>
                  <a:pt x="856530" y="4798050"/>
                </a:lnTo>
                <a:lnTo>
                  <a:pt x="849432" y="4787799"/>
                </a:lnTo>
                <a:lnTo>
                  <a:pt x="857319" y="4798050"/>
                </a:lnTo>
                <a:lnTo>
                  <a:pt x="1106548" y="4604852"/>
                </a:lnTo>
                <a:close/>
                <a:moveTo>
                  <a:pt x="737436" y="4313873"/>
                </a:moveTo>
                <a:lnTo>
                  <a:pt x="1102605" y="4591447"/>
                </a:lnTo>
                <a:lnTo>
                  <a:pt x="849432" y="4787799"/>
                </a:lnTo>
                <a:lnTo>
                  <a:pt x="738225" y="4873752"/>
                </a:lnTo>
                <a:lnTo>
                  <a:pt x="373056" y="4596178"/>
                </a:lnTo>
                <a:lnTo>
                  <a:pt x="737436" y="4313873"/>
                </a:lnTo>
                <a:close/>
                <a:moveTo>
                  <a:pt x="1115224" y="3661732"/>
                </a:moveTo>
                <a:lnTo>
                  <a:pt x="1125477" y="3669618"/>
                </a:lnTo>
                <a:lnTo>
                  <a:pt x="1480393" y="3939306"/>
                </a:lnTo>
                <a:lnTo>
                  <a:pt x="1116013" y="4222399"/>
                </a:lnTo>
                <a:lnTo>
                  <a:pt x="750844" y="3944037"/>
                </a:lnTo>
                <a:lnTo>
                  <a:pt x="1115224" y="3661732"/>
                </a:lnTo>
                <a:close/>
                <a:moveTo>
                  <a:pt x="1480393" y="2656315"/>
                </a:moveTo>
                <a:lnTo>
                  <a:pt x="1480393" y="3002494"/>
                </a:lnTo>
                <a:lnTo>
                  <a:pt x="1386537" y="3075042"/>
                </a:lnTo>
                <a:lnTo>
                  <a:pt x="1392847" y="3086870"/>
                </a:lnTo>
                <a:lnTo>
                  <a:pt x="1385748" y="3075830"/>
                </a:lnTo>
                <a:lnTo>
                  <a:pt x="1118379" y="3283222"/>
                </a:lnTo>
                <a:lnTo>
                  <a:pt x="1118379" y="2937043"/>
                </a:lnTo>
                <a:lnTo>
                  <a:pt x="1246148" y="2837685"/>
                </a:lnTo>
                <a:lnTo>
                  <a:pt x="1239839" y="2825856"/>
                </a:lnTo>
                <a:lnTo>
                  <a:pt x="1246937" y="2836896"/>
                </a:lnTo>
                <a:lnTo>
                  <a:pt x="1480393" y="2656315"/>
                </a:lnTo>
                <a:close/>
                <a:moveTo>
                  <a:pt x="732704" y="1716349"/>
                </a:moveTo>
                <a:lnTo>
                  <a:pt x="1097873" y="1993923"/>
                </a:lnTo>
                <a:lnTo>
                  <a:pt x="860473" y="2177658"/>
                </a:lnTo>
                <a:lnTo>
                  <a:pt x="867572" y="2189486"/>
                </a:lnTo>
                <a:lnTo>
                  <a:pt x="1106548" y="2003386"/>
                </a:lnTo>
                <a:lnTo>
                  <a:pt x="1106548" y="2350353"/>
                </a:lnTo>
                <a:lnTo>
                  <a:pt x="1007172" y="2427632"/>
                </a:lnTo>
                <a:lnTo>
                  <a:pt x="1014270" y="2440249"/>
                </a:lnTo>
                <a:lnTo>
                  <a:pt x="1110492" y="2365336"/>
                </a:lnTo>
                <a:lnTo>
                  <a:pt x="1475660" y="2642910"/>
                </a:lnTo>
                <a:lnTo>
                  <a:pt x="1239839" y="2825856"/>
                </a:lnTo>
                <a:lnTo>
                  <a:pt x="1112069" y="2925215"/>
                </a:lnTo>
                <a:lnTo>
                  <a:pt x="746900" y="2647641"/>
                </a:lnTo>
                <a:lnTo>
                  <a:pt x="1013481" y="2440249"/>
                </a:lnTo>
                <a:lnTo>
                  <a:pt x="1006383" y="2427632"/>
                </a:lnTo>
                <a:lnTo>
                  <a:pt x="744534" y="2631081"/>
                </a:lnTo>
                <a:lnTo>
                  <a:pt x="744534" y="2284114"/>
                </a:lnTo>
                <a:lnTo>
                  <a:pt x="866783" y="2189486"/>
                </a:lnTo>
                <a:lnTo>
                  <a:pt x="860473" y="2178447"/>
                </a:lnTo>
                <a:lnTo>
                  <a:pt x="738225" y="2273074"/>
                </a:lnTo>
                <a:lnTo>
                  <a:pt x="373056" y="1995500"/>
                </a:lnTo>
                <a:lnTo>
                  <a:pt x="732704" y="1716349"/>
                </a:lnTo>
                <a:close/>
                <a:moveTo>
                  <a:pt x="1480393" y="1355976"/>
                </a:moveTo>
                <a:lnTo>
                  <a:pt x="1480393" y="1702944"/>
                </a:lnTo>
                <a:lnTo>
                  <a:pt x="1391269" y="1771549"/>
                </a:lnTo>
                <a:lnTo>
                  <a:pt x="1399156" y="1781800"/>
                </a:lnTo>
                <a:lnTo>
                  <a:pt x="1483547" y="1716349"/>
                </a:lnTo>
                <a:lnTo>
                  <a:pt x="1848716" y="1993923"/>
                </a:lnTo>
                <a:lnTo>
                  <a:pt x="1658639" y="2141384"/>
                </a:lnTo>
                <a:lnTo>
                  <a:pt x="1489068" y="2273074"/>
                </a:lnTo>
                <a:lnTo>
                  <a:pt x="1123900" y="1995500"/>
                </a:lnTo>
                <a:lnTo>
                  <a:pt x="1398368" y="1782588"/>
                </a:lnTo>
                <a:lnTo>
                  <a:pt x="1390481" y="1771549"/>
                </a:lnTo>
                <a:lnTo>
                  <a:pt x="1118379" y="1982883"/>
                </a:lnTo>
                <a:lnTo>
                  <a:pt x="1118379" y="1636704"/>
                </a:lnTo>
                <a:lnTo>
                  <a:pt x="1230374" y="1549963"/>
                </a:lnTo>
                <a:lnTo>
                  <a:pt x="1480393" y="1355976"/>
                </a:lnTo>
                <a:close/>
                <a:moveTo>
                  <a:pt x="1110492" y="1064997"/>
                </a:moveTo>
                <a:lnTo>
                  <a:pt x="1475660" y="1342571"/>
                </a:lnTo>
                <a:lnTo>
                  <a:pt x="1223276" y="1538923"/>
                </a:lnTo>
                <a:lnTo>
                  <a:pt x="1230374" y="1549963"/>
                </a:lnTo>
                <a:lnTo>
                  <a:pt x="1222487" y="1539711"/>
                </a:lnTo>
                <a:lnTo>
                  <a:pt x="1112069" y="1625665"/>
                </a:lnTo>
                <a:lnTo>
                  <a:pt x="746900" y="1348091"/>
                </a:lnTo>
                <a:lnTo>
                  <a:pt x="1110492" y="1064997"/>
                </a:lnTo>
                <a:close/>
                <a:moveTo>
                  <a:pt x="1488280" y="413645"/>
                </a:moveTo>
                <a:lnTo>
                  <a:pt x="1498533" y="421530"/>
                </a:lnTo>
                <a:lnTo>
                  <a:pt x="1853448" y="691218"/>
                </a:lnTo>
                <a:lnTo>
                  <a:pt x="1489068" y="973524"/>
                </a:lnTo>
                <a:lnTo>
                  <a:pt x="1123900" y="695950"/>
                </a:lnTo>
                <a:lnTo>
                  <a:pt x="1488280" y="413645"/>
                </a:lnTo>
                <a:close/>
                <a:moveTo>
                  <a:pt x="1493012" y="117464"/>
                </a:moveTo>
                <a:lnTo>
                  <a:pt x="42118086" y="0"/>
                </a:lnTo>
                <a:lnTo>
                  <a:pt x="42198532" y="7004830"/>
                </a:lnTo>
                <a:lnTo>
                  <a:pt x="843615" y="6975464"/>
                </a:lnTo>
                <a:lnTo>
                  <a:pt x="810785" y="6950504"/>
                </a:lnTo>
                <a:lnTo>
                  <a:pt x="746900" y="6901934"/>
                </a:lnTo>
                <a:lnTo>
                  <a:pt x="746900" y="6547081"/>
                </a:lnTo>
                <a:lnTo>
                  <a:pt x="1019002" y="6335746"/>
                </a:lnTo>
                <a:lnTo>
                  <a:pt x="1012693" y="6323918"/>
                </a:lnTo>
                <a:lnTo>
                  <a:pt x="1019791" y="6334957"/>
                </a:lnTo>
                <a:lnTo>
                  <a:pt x="1110492" y="6264775"/>
                </a:lnTo>
                <a:lnTo>
                  <a:pt x="1489068" y="6553389"/>
                </a:lnTo>
                <a:lnTo>
                  <a:pt x="1870800" y="6257678"/>
                </a:lnTo>
                <a:lnTo>
                  <a:pt x="1870800" y="6139394"/>
                </a:lnTo>
                <a:lnTo>
                  <a:pt x="1857392" y="6144914"/>
                </a:lnTo>
                <a:lnTo>
                  <a:pt x="1857392" y="6251370"/>
                </a:lnTo>
                <a:lnTo>
                  <a:pt x="1495378" y="6531309"/>
                </a:lnTo>
                <a:lnTo>
                  <a:pt x="1495378" y="6185131"/>
                </a:lnTo>
                <a:lnTo>
                  <a:pt x="1857392" y="5904403"/>
                </a:lnTo>
                <a:lnTo>
                  <a:pt x="1857392" y="6144125"/>
                </a:lnTo>
                <a:lnTo>
                  <a:pt x="1870800" y="6138605"/>
                </a:lnTo>
                <a:lnTo>
                  <a:pt x="1870800" y="5887843"/>
                </a:lnTo>
                <a:lnTo>
                  <a:pt x="1739875" y="5788484"/>
                </a:lnTo>
                <a:lnTo>
                  <a:pt x="1497744" y="5604749"/>
                </a:lnTo>
                <a:lnTo>
                  <a:pt x="1497744" y="5424957"/>
                </a:lnTo>
                <a:lnTo>
                  <a:pt x="1484336" y="5427322"/>
                </a:lnTo>
                <a:lnTo>
                  <a:pt x="1484336" y="5598440"/>
                </a:lnTo>
                <a:lnTo>
                  <a:pt x="1122322" y="5879169"/>
                </a:lnTo>
                <a:lnTo>
                  <a:pt x="1122322" y="5532990"/>
                </a:lnTo>
                <a:lnTo>
                  <a:pt x="1292682" y="5400511"/>
                </a:lnTo>
                <a:lnTo>
                  <a:pt x="1285583" y="5390260"/>
                </a:lnTo>
                <a:lnTo>
                  <a:pt x="1116013" y="5521161"/>
                </a:lnTo>
                <a:lnTo>
                  <a:pt x="750844" y="5243588"/>
                </a:lnTo>
                <a:lnTo>
                  <a:pt x="1025312" y="5030676"/>
                </a:lnTo>
                <a:lnTo>
                  <a:pt x="1110492" y="4965225"/>
                </a:lnTo>
                <a:lnTo>
                  <a:pt x="1475660" y="5242799"/>
                </a:lnTo>
                <a:lnTo>
                  <a:pt x="1285583" y="5389472"/>
                </a:lnTo>
                <a:lnTo>
                  <a:pt x="1293470" y="5400511"/>
                </a:lnTo>
                <a:lnTo>
                  <a:pt x="1484336" y="5252262"/>
                </a:lnTo>
                <a:lnTo>
                  <a:pt x="1484336" y="5426534"/>
                </a:lnTo>
                <a:lnTo>
                  <a:pt x="1497744" y="5424168"/>
                </a:lnTo>
                <a:lnTo>
                  <a:pt x="1497744" y="5246742"/>
                </a:lnTo>
                <a:lnTo>
                  <a:pt x="1513518" y="5234125"/>
                </a:lnTo>
                <a:lnTo>
                  <a:pt x="1513518" y="5217565"/>
                </a:lnTo>
                <a:lnTo>
                  <a:pt x="1495378" y="5231759"/>
                </a:lnTo>
                <a:lnTo>
                  <a:pt x="1495378" y="4885580"/>
                </a:lnTo>
                <a:lnTo>
                  <a:pt x="1513518" y="4871386"/>
                </a:lnTo>
                <a:lnTo>
                  <a:pt x="1513518" y="4854826"/>
                </a:lnTo>
                <a:lnTo>
                  <a:pt x="1489068" y="4873752"/>
                </a:lnTo>
                <a:lnTo>
                  <a:pt x="1123900" y="4596178"/>
                </a:lnTo>
                <a:lnTo>
                  <a:pt x="1488280" y="4313873"/>
                </a:lnTo>
                <a:lnTo>
                  <a:pt x="1853448" y="4591447"/>
                </a:lnTo>
                <a:lnTo>
                  <a:pt x="1514307" y="4854826"/>
                </a:lnTo>
                <a:lnTo>
                  <a:pt x="1514307" y="4870598"/>
                </a:lnTo>
                <a:lnTo>
                  <a:pt x="1857392" y="4604852"/>
                </a:lnTo>
                <a:lnTo>
                  <a:pt x="1857392" y="4951031"/>
                </a:lnTo>
                <a:lnTo>
                  <a:pt x="1514307" y="5217565"/>
                </a:lnTo>
                <a:lnTo>
                  <a:pt x="1514307" y="5234125"/>
                </a:lnTo>
                <a:lnTo>
                  <a:pt x="1870800" y="4957339"/>
                </a:lnTo>
                <a:lnTo>
                  <a:pt x="1870800" y="4588292"/>
                </a:lnTo>
                <a:lnTo>
                  <a:pt x="1497744" y="4304410"/>
                </a:lnTo>
                <a:lnTo>
                  <a:pt x="1497744" y="3956654"/>
                </a:lnTo>
                <a:lnTo>
                  <a:pt x="1484336" y="3966905"/>
                </a:lnTo>
                <a:lnTo>
                  <a:pt x="1484336" y="4299679"/>
                </a:lnTo>
                <a:lnTo>
                  <a:pt x="1122322" y="4579618"/>
                </a:lnTo>
                <a:lnTo>
                  <a:pt x="1122322" y="4233439"/>
                </a:lnTo>
                <a:lnTo>
                  <a:pt x="1484336" y="3952712"/>
                </a:lnTo>
                <a:lnTo>
                  <a:pt x="1484336" y="3966117"/>
                </a:lnTo>
                <a:lnTo>
                  <a:pt x="1497744" y="3955866"/>
                </a:lnTo>
                <a:lnTo>
                  <a:pt x="1497744" y="3936152"/>
                </a:lnTo>
                <a:lnTo>
                  <a:pt x="1136519" y="3661732"/>
                </a:lnTo>
                <a:lnTo>
                  <a:pt x="1125477" y="3669618"/>
                </a:lnTo>
                <a:lnTo>
                  <a:pt x="1135730" y="3660943"/>
                </a:lnTo>
                <a:lnTo>
                  <a:pt x="1119956" y="3649115"/>
                </a:lnTo>
                <a:lnTo>
                  <a:pt x="1119956" y="3637286"/>
                </a:lnTo>
                <a:lnTo>
                  <a:pt x="1106548" y="3637286"/>
                </a:lnTo>
                <a:lnTo>
                  <a:pt x="1106548" y="3649903"/>
                </a:lnTo>
                <a:lnTo>
                  <a:pt x="744534" y="3929843"/>
                </a:lnTo>
                <a:lnTo>
                  <a:pt x="744534" y="3612841"/>
                </a:lnTo>
                <a:lnTo>
                  <a:pt x="744534" y="3584453"/>
                </a:lnTo>
                <a:lnTo>
                  <a:pt x="1106548" y="3303725"/>
                </a:lnTo>
                <a:lnTo>
                  <a:pt x="1106548" y="3617573"/>
                </a:lnTo>
                <a:lnTo>
                  <a:pt x="1106548" y="3636498"/>
                </a:lnTo>
                <a:lnTo>
                  <a:pt x="1119956" y="3636498"/>
                </a:lnTo>
                <a:lnTo>
                  <a:pt x="1119956" y="3298205"/>
                </a:lnTo>
                <a:lnTo>
                  <a:pt x="1392847" y="3086870"/>
                </a:lnTo>
                <a:lnTo>
                  <a:pt x="1483547" y="3016688"/>
                </a:lnTo>
                <a:lnTo>
                  <a:pt x="1862913" y="3304513"/>
                </a:lnTo>
                <a:lnTo>
                  <a:pt x="2243855" y="3008803"/>
                </a:lnTo>
                <a:lnTo>
                  <a:pt x="2243855" y="2891307"/>
                </a:lnTo>
                <a:lnTo>
                  <a:pt x="2231236" y="2896827"/>
                </a:lnTo>
                <a:lnTo>
                  <a:pt x="2231236" y="3002494"/>
                </a:lnTo>
                <a:lnTo>
                  <a:pt x="1869222" y="3283222"/>
                </a:lnTo>
                <a:lnTo>
                  <a:pt x="1869222" y="2937043"/>
                </a:lnTo>
                <a:lnTo>
                  <a:pt x="2231236" y="2656315"/>
                </a:lnTo>
                <a:lnTo>
                  <a:pt x="2231236" y="2896038"/>
                </a:lnTo>
                <a:lnTo>
                  <a:pt x="2243855" y="2890518"/>
                </a:lnTo>
                <a:lnTo>
                  <a:pt x="2243855" y="2639755"/>
                </a:lnTo>
                <a:lnTo>
                  <a:pt x="2113720" y="2540397"/>
                </a:lnTo>
                <a:lnTo>
                  <a:pt x="2100312" y="2546705"/>
                </a:lnTo>
                <a:lnTo>
                  <a:pt x="2226503" y="2642910"/>
                </a:lnTo>
                <a:lnTo>
                  <a:pt x="1862124" y="2925215"/>
                </a:lnTo>
                <a:lnTo>
                  <a:pt x="1496955" y="2647641"/>
                </a:lnTo>
                <a:lnTo>
                  <a:pt x="1861335" y="2365336"/>
                </a:lnTo>
                <a:lnTo>
                  <a:pt x="2099523" y="2545916"/>
                </a:lnTo>
                <a:lnTo>
                  <a:pt x="2112931" y="2539608"/>
                </a:lnTo>
                <a:lnTo>
                  <a:pt x="1870800" y="2355873"/>
                </a:lnTo>
                <a:lnTo>
                  <a:pt x="1870800" y="2176869"/>
                </a:lnTo>
                <a:lnTo>
                  <a:pt x="1857392" y="2178447"/>
                </a:lnTo>
                <a:lnTo>
                  <a:pt x="1857392" y="2350353"/>
                </a:lnTo>
                <a:lnTo>
                  <a:pt x="1496167" y="2631081"/>
                </a:lnTo>
                <a:lnTo>
                  <a:pt x="1496167" y="2284114"/>
                </a:lnTo>
                <a:lnTo>
                  <a:pt x="1666526" y="2152424"/>
                </a:lnTo>
                <a:lnTo>
                  <a:pt x="1658639" y="2141384"/>
                </a:lnTo>
                <a:lnTo>
                  <a:pt x="1666526" y="2151636"/>
                </a:lnTo>
                <a:lnTo>
                  <a:pt x="1857392" y="2003386"/>
                </a:lnTo>
                <a:lnTo>
                  <a:pt x="1857392" y="2177658"/>
                </a:lnTo>
                <a:lnTo>
                  <a:pt x="1870800" y="2176081"/>
                </a:lnTo>
                <a:lnTo>
                  <a:pt x="1870800" y="1998654"/>
                </a:lnTo>
                <a:lnTo>
                  <a:pt x="1886574" y="1986037"/>
                </a:lnTo>
                <a:lnTo>
                  <a:pt x="1886574" y="1969478"/>
                </a:lnTo>
                <a:lnTo>
                  <a:pt x="1869222" y="1982883"/>
                </a:lnTo>
                <a:lnTo>
                  <a:pt x="1869222" y="1636704"/>
                </a:lnTo>
                <a:lnTo>
                  <a:pt x="1886574" y="1623299"/>
                </a:lnTo>
                <a:lnTo>
                  <a:pt x="1886574" y="1606739"/>
                </a:lnTo>
                <a:lnTo>
                  <a:pt x="1862124" y="1625665"/>
                </a:lnTo>
                <a:lnTo>
                  <a:pt x="1496955" y="1348091"/>
                </a:lnTo>
                <a:lnTo>
                  <a:pt x="1861335" y="1064997"/>
                </a:lnTo>
                <a:lnTo>
                  <a:pt x="2226503" y="1342571"/>
                </a:lnTo>
                <a:lnTo>
                  <a:pt x="1887362" y="1605951"/>
                </a:lnTo>
                <a:lnTo>
                  <a:pt x="1887362" y="1622510"/>
                </a:lnTo>
                <a:lnTo>
                  <a:pt x="2231236" y="1355976"/>
                </a:lnTo>
                <a:lnTo>
                  <a:pt x="2231236" y="1702944"/>
                </a:lnTo>
                <a:lnTo>
                  <a:pt x="1887362" y="1968689"/>
                </a:lnTo>
                <a:lnTo>
                  <a:pt x="1887362" y="1985249"/>
                </a:lnTo>
                <a:lnTo>
                  <a:pt x="2243855" y="1709252"/>
                </a:lnTo>
                <a:lnTo>
                  <a:pt x="2243855" y="1339416"/>
                </a:lnTo>
                <a:lnTo>
                  <a:pt x="1870800" y="1056323"/>
                </a:lnTo>
                <a:lnTo>
                  <a:pt x="1870800" y="707778"/>
                </a:lnTo>
                <a:lnTo>
                  <a:pt x="1857392" y="718030"/>
                </a:lnTo>
                <a:lnTo>
                  <a:pt x="1857392" y="1050803"/>
                </a:lnTo>
                <a:lnTo>
                  <a:pt x="1496167" y="1331531"/>
                </a:lnTo>
                <a:lnTo>
                  <a:pt x="1496167" y="985352"/>
                </a:lnTo>
                <a:lnTo>
                  <a:pt x="1857392" y="704624"/>
                </a:lnTo>
                <a:lnTo>
                  <a:pt x="1857392" y="717241"/>
                </a:lnTo>
                <a:lnTo>
                  <a:pt x="1870800" y="706990"/>
                </a:lnTo>
                <a:lnTo>
                  <a:pt x="1870800" y="688064"/>
                </a:lnTo>
                <a:lnTo>
                  <a:pt x="1509574" y="412856"/>
                </a:lnTo>
                <a:lnTo>
                  <a:pt x="1498533" y="421530"/>
                </a:lnTo>
                <a:lnTo>
                  <a:pt x="1508786" y="412856"/>
                </a:lnTo>
                <a:lnTo>
                  <a:pt x="1493012" y="401028"/>
                </a:lnTo>
                <a:lnTo>
                  <a:pt x="1493012" y="119417"/>
                </a:lnTo>
                <a:lnTo>
                  <a:pt x="1493012" y="117464"/>
                </a:lnTo>
                <a:close/>
                <a:moveTo>
                  <a:pt x="1398859" y="117464"/>
                </a:moveTo>
                <a:lnTo>
                  <a:pt x="1480393" y="117464"/>
                </a:lnTo>
                <a:lnTo>
                  <a:pt x="1480393" y="201868"/>
                </a:lnTo>
                <a:lnTo>
                  <a:pt x="1480393" y="401028"/>
                </a:lnTo>
                <a:lnTo>
                  <a:pt x="1118379" y="681756"/>
                </a:lnTo>
                <a:lnTo>
                  <a:pt x="1118379" y="335577"/>
                </a:lnTo>
                <a:lnTo>
                  <a:pt x="1379242" y="132719"/>
                </a:lnTo>
                <a:lnTo>
                  <a:pt x="1398859" y="117464"/>
                </a:lnTo>
                <a:close/>
                <a:moveTo>
                  <a:pt x="840168" y="117464"/>
                </a:moveTo>
                <a:lnTo>
                  <a:pt x="1377550" y="117464"/>
                </a:lnTo>
                <a:lnTo>
                  <a:pt x="1301753" y="176360"/>
                </a:lnTo>
                <a:lnTo>
                  <a:pt x="1112069" y="323748"/>
                </a:lnTo>
                <a:lnTo>
                  <a:pt x="857417" y="130551"/>
                </a:lnTo>
                <a:lnTo>
                  <a:pt x="840168" y="117464"/>
                </a:lnTo>
                <a:close/>
              </a:path>
            </a:pathLst>
          </a:custGeom>
          <a:solidFill>
            <a:schemeClr val="bg1">
              <a:lumMod val="65000"/>
            </a:schemeClr>
          </a:solidFill>
        </p:spPr>
        <p:txBody>
          <a:bodyPr wrap="square" tIns="540000" rIns="540000">
            <a:noAutofit/>
          </a:bodyPr>
          <a:lstStyle>
            <a:lvl1pPr algn="r">
              <a:defRPr>
                <a:solidFill>
                  <a:schemeClr val="accent2">
                    <a:lumMod val="40000"/>
                    <a:lumOff val="60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Insérez ou glissez votre image ici</a:t>
            </a:r>
            <a:endParaRPr/>
          </a:p>
        </p:txBody>
      </p:sp>
      <p:sp>
        <p:nvSpPr>
          <p:cNvPr id="2" name="Titre 1"/>
          <p:cNvSpPr>
            <a:spLocks noGrp="1"/>
          </p:cNvSpPr>
          <p:nvPr>
            <p:ph type="title"/>
          </p:nvPr>
        </p:nvSpPr>
        <p:spPr bwMode="auto"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1_Titre et contenu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 bwMode="auto"/>
        <p:txBody>
          <a:bodyPr/>
          <a:lstStyle/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7" name="ZoneTexte 6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Titre et contenu</a:t>
            </a:r>
            <a:endParaRPr/>
          </a:p>
        </p:txBody>
      </p:sp>
      <p:pic>
        <p:nvPicPr>
          <p:cNvPr id="9" name="PATTERN CARRE DECAL"/>
          <p:cNvPicPr>
            <a:picLocks noChangeAspect="1"/>
          </p:cNvPicPr>
          <p:nvPr/>
        </p:nvPicPr>
        <p:blipFill>
          <a:blip r:embed="rId2"/>
          <a:srcRect l="17494" t="76060" r="18769" b="-33262"/>
          <a:stretch/>
        </p:blipFill>
        <p:spPr bwMode="auto">
          <a:xfrm>
            <a:off x="9626600" y="-1"/>
            <a:ext cx="2565400" cy="1515209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Modifiez le style du titre</a:t>
            </a:r>
          </a:p>
        </p:txBody>
      </p:sp>
      <p:pic>
        <p:nvPicPr>
          <p:cNvPr id="11" name="Image 10">
            <a:extLst>
              <a:ext uri="{FF2B5EF4-FFF2-40B4-BE49-F238E27FC236}">
                <a16:creationId xmlns:a16="http://schemas.microsoft.com/office/drawing/2014/main" id="{3634F20F-F659-4D46-94BD-392F43C59640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685800" y="6343650"/>
            <a:ext cx="365126" cy="36512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Titre seul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6" name="ZoneTexte 5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Titre seul</a:t>
            </a:r>
            <a:endParaRPr/>
          </a:p>
        </p:txBody>
      </p:sp>
      <p:pic>
        <p:nvPicPr>
          <p:cNvPr id="8" name="PATTERN CARRE DECAL"/>
          <p:cNvPicPr>
            <a:picLocks noChangeAspect="1"/>
          </p:cNvPicPr>
          <p:nvPr/>
        </p:nvPicPr>
        <p:blipFill>
          <a:blip r:embed="rId2"/>
          <a:srcRect l="17494" t="76060" r="18769" b="-33262"/>
          <a:stretch/>
        </p:blipFill>
        <p:spPr bwMode="auto">
          <a:xfrm>
            <a:off x="9626600" y="-1"/>
            <a:ext cx="2565400" cy="1515209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Modifiez le style du titre</a:t>
            </a:r>
          </a:p>
        </p:txBody>
      </p:sp>
      <p:pic>
        <p:nvPicPr>
          <p:cNvPr id="10" name="Image 9">
            <a:extLst>
              <a:ext uri="{FF2B5EF4-FFF2-40B4-BE49-F238E27FC236}">
                <a16:creationId xmlns:a16="http://schemas.microsoft.com/office/drawing/2014/main" id="{22385831-6464-4C40-82EC-5FE57F19C57C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685800" y="6343650"/>
            <a:ext cx="365126" cy="36512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blank" preserve="1" userDrawn="1">
  <p:cSld name="Vide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5" name="ZoneTexte 4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Vide</a:t>
            </a:r>
            <a:endParaRPr/>
          </a:p>
        </p:txBody>
      </p:sp>
      <p:pic>
        <p:nvPicPr>
          <p:cNvPr id="7" name="PATTERN CARRE DECAL"/>
          <p:cNvPicPr>
            <a:picLocks noChangeAspect="1"/>
          </p:cNvPicPr>
          <p:nvPr/>
        </p:nvPicPr>
        <p:blipFill>
          <a:blip r:embed="rId2"/>
          <a:srcRect l="17494" t="76060" r="18769" b="-33262"/>
          <a:stretch/>
        </p:blipFill>
        <p:spPr bwMode="auto">
          <a:xfrm>
            <a:off x="9626600" y="-1"/>
            <a:ext cx="2565400" cy="1515209"/>
          </a:xfrm>
          <a:prstGeom prst="rect">
            <a:avLst/>
          </a:prstGeom>
        </p:spPr>
      </p:pic>
      <p:pic>
        <p:nvPicPr>
          <p:cNvPr id="9" name="Image 8">
            <a:extLst>
              <a:ext uri="{FF2B5EF4-FFF2-40B4-BE49-F238E27FC236}">
                <a16:creationId xmlns:a16="http://schemas.microsoft.com/office/drawing/2014/main" id="{2705ABED-116A-43BA-8AA7-30601974FB00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685800" y="6343650"/>
            <a:ext cx="365126" cy="36512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Intervenants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35" name="Rectangle 34"/>
          <p:cNvSpPr/>
          <p:nvPr/>
        </p:nvSpPr>
        <p:spPr bwMode="auto">
          <a:xfrm>
            <a:off x="11460163" y="0"/>
            <a:ext cx="731837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44000" tIns="108000" rIns="144000" bIns="144000" rtlCol="0" anchor="ctr">
            <a:spAutoFit/>
          </a:bodyPr>
          <a:lstStyle/>
          <a:p>
            <a:pPr algn="ctr">
              <a:defRPr/>
            </a:pPr>
            <a:endParaRPr lang="fr-FR"/>
          </a:p>
        </p:txBody>
      </p:sp>
      <p:sp>
        <p:nvSpPr>
          <p:cNvPr id="6" name="ZoneTexte 5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Intervenants</a:t>
            </a:r>
            <a:endParaRPr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 bwMode="auto">
          <a:xfrm>
            <a:off x="9875538" y="6343650"/>
            <a:ext cx="1016000" cy="365125"/>
          </a:xfrm>
        </p:spPr>
        <p:txBody>
          <a:bodyPr/>
          <a:lstStyle/>
          <a:p>
            <a:pPr>
              <a:defRPr/>
            </a:pPr>
            <a:r>
              <a:rPr lang="fr-FR"/>
              <a:t>28/10/2022</a:t>
            </a:r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25" name="Espace réservé du texte 8"/>
          <p:cNvSpPr>
            <a:spLocks noGrp="1"/>
          </p:cNvSpPr>
          <p:nvPr>
            <p:ph type="body" sz="quarter" idx="13" hasCustomPrompt="1"/>
          </p:nvPr>
        </p:nvSpPr>
        <p:spPr bwMode="auto">
          <a:xfrm>
            <a:off x="407368" y="4583137"/>
            <a:ext cx="2592288" cy="909613"/>
          </a:xfrm>
        </p:spPr>
        <p:txBody>
          <a:bodyPr lIns="72000" rIns="72000">
            <a:normAutofit/>
          </a:bodyPr>
          <a:lstStyle>
            <a:lvl1pPr algn="ctr">
              <a:lnSpc>
                <a:spcPts val="2000"/>
              </a:lnSpc>
              <a:defRPr sz="1800" b="1">
                <a:solidFill>
                  <a:schemeClr val="tx2"/>
                </a:solidFill>
              </a:defRPr>
            </a:lvl1pPr>
            <a:lvl2pPr marL="0" indent="0" algn="ctr">
              <a:lnSpc>
                <a:spcPts val="2000"/>
              </a:lnSpc>
              <a:buNone/>
              <a:defRPr sz="1600" i="1"/>
            </a:lvl2pPr>
          </a:lstStyle>
          <a:p>
            <a:pPr lvl="0">
              <a:defRPr/>
            </a:pPr>
            <a:r>
              <a:rPr lang="fr-FR"/>
              <a:t>Prénom NOM</a:t>
            </a:r>
            <a:endParaRPr/>
          </a:p>
          <a:p>
            <a:pPr lvl="1">
              <a:defRPr/>
            </a:pPr>
            <a:r>
              <a:rPr lang="fr-FR"/>
              <a:t>Fonctions</a:t>
            </a:r>
            <a:endParaRPr/>
          </a:p>
        </p:txBody>
      </p:sp>
      <p:sp>
        <p:nvSpPr>
          <p:cNvPr id="27" name="Espace réservé du texte 8"/>
          <p:cNvSpPr>
            <a:spLocks noGrp="1"/>
          </p:cNvSpPr>
          <p:nvPr>
            <p:ph type="body" sz="quarter" idx="16" hasCustomPrompt="1"/>
          </p:nvPr>
        </p:nvSpPr>
        <p:spPr bwMode="auto">
          <a:xfrm>
            <a:off x="3327251" y="4583137"/>
            <a:ext cx="2592288" cy="909613"/>
          </a:xfrm>
        </p:spPr>
        <p:txBody>
          <a:bodyPr lIns="72000" rIns="72000">
            <a:normAutofit/>
          </a:bodyPr>
          <a:lstStyle>
            <a:lvl1pPr algn="ctr">
              <a:lnSpc>
                <a:spcPts val="2000"/>
              </a:lnSpc>
              <a:defRPr sz="1800" b="1">
                <a:solidFill>
                  <a:schemeClr val="tx2"/>
                </a:solidFill>
              </a:defRPr>
            </a:lvl1pPr>
            <a:lvl2pPr marL="0" indent="0" algn="ctr">
              <a:lnSpc>
                <a:spcPts val="2000"/>
              </a:lnSpc>
              <a:buNone/>
              <a:defRPr sz="1600" i="1"/>
            </a:lvl2pPr>
          </a:lstStyle>
          <a:p>
            <a:pPr lvl="0">
              <a:defRPr/>
            </a:pPr>
            <a:r>
              <a:rPr lang="fr-FR"/>
              <a:t>Prénom NOM</a:t>
            </a:r>
            <a:endParaRPr/>
          </a:p>
          <a:p>
            <a:pPr lvl="1">
              <a:defRPr/>
            </a:pPr>
            <a:r>
              <a:rPr lang="fr-FR"/>
              <a:t>Fonctions</a:t>
            </a:r>
            <a:endParaRPr/>
          </a:p>
        </p:txBody>
      </p:sp>
      <p:sp>
        <p:nvSpPr>
          <p:cNvPr id="29" name="Espace réservé du texte 8"/>
          <p:cNvSpPr>
            <a:spLocks noGrp="1"/>
          </p:cNvSpPr>
          <p:nvPr>
            <p:ph type="body" sz="quarter" idx="18" hasCustomPrompt="1"/>
          </p:nvPr>
        </p:nvSpPr>
        <p:spPr bwMode="auto">
          <a:xfrm>
            <a:off x="9167017" y="4583137"/>
            <a:ext cx="2592288" cy="909613"/>
          </a:xfrm>
        </p:spPr>
        <p:txBody>
          <a:bodyPr lIns="72000" rIns="72000">
            <a:normAutofit/>
          </a:bodyPr>
          <a:lstStyle>
            <a:lvl1pPr algn="ctr">
              <a:lnSpc>
                <a:spcPts val="2000"/>
              </a:lnSpc>
              <a:defRPr sz="1800" b="1">
                <a:solidFill>
                  <a:schemeClr val="tx2"/>
                </a:solidFill>
              </a:defRPr>
            </a:lvl1pPr>
            <a:lvl2pPr marL="0" indent="0" algn="ctr">
              <a:lnSpc>
                <a:spcPts val="2000"/>
              </a:lnSpc>
              <a:buNone/>
              <a:defRPr sz="1600" i="1"/>
            </a:lvl2pPr>
          </a:lstStyle>
          <a:p>
            <a:pPr lvl="0">
              <a:defRPr/>
            </a:pPr>
            <a:r>
              <a:rPr lang="fr-FR"/>
              <a:t>Prénom NOM</a:t>
            </a:r>
            <a:endParaRPr/>
          </a:p>
          <a:p>
            <a:pPr lvl="1">
              <a:defRPr/>
            </a:pPr>
            <a:r>
              <a:rPr lang="fr-FR"/>
              <a:t>Fonctions</a:t>
            </a:r>
            <a:endParaRPr/>
          </a:p>
        </p:txBody>
      </p:sp>
      <p:sp>
        <p:nvSpPr>
          <p:cNvPr id="31" name="Espace réservé du texte 8"/>
          <p:cNvSpPr>
            <a:spLocks noGrp="1"/>
          </p:cNvSpPr>
          <p:nvPr>
            <p:ph type="body" sz="quarter" idx="20" hasCustomPrompt="1"/>
          </p:nvPr>
        </p:nvSpPr>
        <p:spPr bwMode="auto">
          <a:xfrm>
            <a:off x="6247134" y="4583137"/>
            <a:ext cx="2592288" cy="909613"/>
          </a:xfrm>
        </p:spPr>
        <p:txBody>
          <a:bodyPr lIns="72000" rIns="72000">
            <a:normAutofit/>
          </a:bodyPr>
          <a:lstStyle>
            <a:lvl1pPr algn="ctr">
              <a:lnSpc>
                <a:spcPts val="2000"/>
              </a:lnSpc>
              <a:defRPr sz="1800" b="1">
                <a:solidFill>
                  <a:schemeClr val="tx2"/>
                </a:solidFill>
              </a:defRPr>
            </a:lvl1pPr>
            <a:lvl2pPr marL="0" indent="0" algn="ctr">
              <a:lnSpc>
                <a:spcPts val="2000"/>
              </a:lnSpc>
              <a:buNone/>
              <a:defRPr sz="1600" i="1"/>
            </a:lvl2pPr>
          </a:lstStyle>
          <a:p>
            <a:pPr lvl="0">
              <a:defRPr/>
            </a:pPr>
            <a:r>
              <a:rPr lang="fr-FR"/>
              <a:t>Prénom NOM</a:t>
            </a:r>
            <a:endParaRPr/>
          </a:p>
          <a:p>
            <a:pPr lvl="1">
              <a:defRPr/>
            </a:pPr>
            <a:r>
              <a:rPr lang="fr-FR"/>
              <a:t>Fonctions</a:t>
            </a:r>
            <a:endParaRPr/>
          </a:p>
        </p:txBody>
      </p:sp>
      <p:sp>
        <p:nvSpPr>
          <p:cNvPr id="26" name="図プレースホルダー 9"/>
          <p:cNvSpPr>
            <a:spLocks noGrp="1"/>
          </p:cNvSpPr>
          <p:nvPr>
            <p:ph type="pic" sz="quarter" idx="15" hasCustomPrompt="1"/>
          </p:nvPr>
        </p:nvSpPr>
        <p:spPr bwMode="auto">
          <a:xfrm>
            <a:off x="407368" y="1819796"/>
            <a:ext cx="2575952" cy="2576175"/>
          </a:xfrm>
          <a:prstGeom prst="ellipse">
            <a:avLst/>
          </a:prstGeom>
          <a:solidFill>
            <a:schemeClr val="bg1">
              <a:lumMod val="65000"/>
            </a:schemeClr>
          </a:solidFill>
        </p:spPr>
        <p:txBody>
          <a:bodyPr>
            <a:normAutofit/>
          </a:bodyPr>
          <a:lstStyle>
            <a:lvl1pPr algn="ctr">
              <a:defRPr sz="1200">
                <a:solidFill>
                  <a:schemeClr val="accent2">
                    <a:lumMod val="40000"/>
                    <a:lumOff val="60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Insérez un portrait ici</a:t>
            </a:r>
            <a:endParaRPr/>
          </a:p>
        </p:txBody>
      </p:sp>
      <p:sp>
        <p:nvSpPr>
          <p:cNvPr id="28" name="図プレースホルダー 9"/>
          <p:cNvSpPr>
            <a:spLocks noGrp="1"/>
          </p:cNvSpPr>
          <p:nvPr>
            <p:ph type="pic" sz="quarter" idx="17" hasCustomPrompt="1"/>
          </p:nvPr>
        </p:nvSpPr>
        <p:spPr bwMode="auto">
          <a:xfrm>
            <a:off x="3327251" y="1819796"/>
            <a:ext cx="2575952" cy="2576175"/>
          </a:xfrm>
          <a:prstGeom prst="ellipse">
            <a:avLst/>
          </a:prstGeom>
          <a:solidFill>
            <a:schemeClr val="bg1">
              <a:lumMod val="65000"/>
            </a:schemeClr>
          </a:solidFill>
        </p:spPr>
        <p:txBody>
          <a:bodyPr>
            <a:normAutofit/>
          </a:bodyPr>
          <a:lstStyle>
            <a:lvl1pPr algn="ctr">
              <a:defRPr sz="1200">
                <a:solidFill>
                  <a:schemeClr val="accent2">
                    <a:lumMod val="40000"/>
                    <a:lumOff val="60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Insérez un portrait ici</a:t>
            </a:r>
            <a:endParaRPr/>
          </a:p>
        </p:txBody>
      </p:sp>
      <p:sp>
        <p:nvSpPr>
          <p:cNvPr id="30" name="図プレースホルダー 9"/>
          <p:cNvSpPr>
            <a:spLocks noGrp="1"/>
          </p:cNvSpPr>
          <p:nvPr>
            <p:ph type="pic" sz="quarter" idx="19" hasCustomPrompt="1"/>
          </p:nvPr>
        </p:nvSpPr>
        <p:spPr bwMode="auto">
          <a:xfrm>
            <a:off x="9167017" y="1819796"/>
            <a:ext cx="2575952" cy="2576175"/>
          </a:xfrm>
          <a:prstGeom prst="ellipse">
            <a:avLst/>
          </a:prstGeom>
          <a:solidFill>
            <a:schemeClr val="bg1">
              <a:lumMod val="65000"/>
            </a:schemeClr>
          </a:solidFill>
        </p:spPr>
        <p:txBody>
          <a:bodyPr>
            <a:normAutofit/>
          </a:bodyPr>
          <a:lstStyle>
            <a:lvl1pPr algn="ctr">
              <a:defRPr sz="1200">
                <a:solidFill>
                  <a:schemeClr val="accent2">
                    <a:lumMod val="40000"/>
                    <a:lumOff val="60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Insérez un portrait ici</a:t>
            </a:r>
            <a:endParaRPr/>
          </a:p>
        </p:txBody>
      </p:sp>
      <p:sp>
        <p:nvSpPr>
          <p:cNvPr id="32" name="図プレースホルダー 9"/>
          <p:cNvSpPr>
            <a:spLocks noGrp="1"/>
          </p:cNvSpPr>
          <p:nvPr>
            <p:ph type="pic" sz="quarter" idx="21" hasCustomPrompt="1"/>
          </p:nvPr>
        </p:nvSpPr>
        <p:spPr bwMode="auto">
          <a:xfrm>
            <a:off x="6247134" y="1819796"/>
            <a:ext cx="2575952" cy="2576175"/>
          </a:xfrm>
          <a:prstGeom prst="ellipse">
            <a:avLst/>
          </a:prstGeom>
          <a:solidFill>
            <a:schemeClr val="bg1">
              <a:lumMod val="65000"/>
            </a:schemeClr>
          </a:solidFill>
        </p:spPr>
        <p:txBody>
          <a:bodyPr>
            <a:normAutofit/>
          </a:bodyPr>
          <a:lstStyle>
            <a:lvl1pPr algn="ctr">
              <a:defRPr sz="1200">
                <a:solidFill>
                  <a:schemeClr val="accent2">
                    <a:lumMod val="40000"/>
                    <a:lumOff val="60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Insérez un portrait ici</a:t>
            </a:r>
            <a:endParaRPr/>
          </a:p>
        </p:txBody>
      </p:sp>
      <p:sp>
        <p:nvSpPr>
          <p:cNvPr id="36" name="ZoneTexte 35"/>
          <p:cNvSpPr txBox="1"/>
          <p:nvPr/>
        </p:nvSpPr>
        <p:spPr bwMode="auto">
          <a:xfrm>
            <a:off x="-101600" y="6858000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 Vous pouvez supprimer autant de blocs d’intervenant que vous le souhaitez</a:t>
            </a:r>
            <a:endParaRPr/>
          </a:p>
        </p:txBody>
      </p:sp>
      <p:pic>
        <p:nvPicPr>
          <p:cNvPr id="18" name="PATTERN CARRE DECAL"/>
          <p:cNvPicPr>
            <a:picLocks noChangeAspect="1"/>
          </p:cNvPicPr>
          <p:nvPr/>
        </p:nvPicPr>
        <p:blipFill>
          <a:blip r:embed="rId2"/>
          <a:srcRect l="17494" t="76060" r="18769" b="-33262"/>
          <a:stretch/>
        </p:blipFill>
        <p:spPr bwMode="auto">
          <a:xfrm>
            <a:off x="9626600" y="-1"/>
            <a:ext cx="2565400" cy="1515209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 bwMode="auto"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  <p:pic>
        <p:nvPicPr>
          <p:cNvPr id="20" name="Image 19">
            <a:extLst>
              <a:ext uri="{FF2B5EF4-FFF2-40B4-BE49-F238E27FC236}">
                <a16:creationId xmlns:a16="http://schemas.microsoft.com/office/drawing/2014/main" id="{3D2CF21B-CFEB-4B30-B5F8-0D48AD56CA9B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685800" y="6343650"/>
            <a:ext cx="365126" cy="36512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Intervenant / CV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16" name="Rectangle 15"/>
          <p:cNvSpPr/>
          <p:nvPr/>
        </p:nvSpPr>
        <p:spPr bwMode="auto">
          <a:xfrm>
            <a:off x="7199086" y="0"/>
            <a:ext cx="4992914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44000" tIns="108000" rIns="144000" bIns="144000" rtlCol="0" anchor="ctr">
            <a:spAutoFit/>
          </a:bodyPr>
          <a:lstStyle/>
          <a:p>
            <a:pPr algn="ctr">
              <a:defRPr/>
            </a:pPr>
            <a:endParaRPr lang="fr-FR"/>
          </a:p>
        </p:txBody>
      </p:sp>
      <p:sp>
        <p:nvSpPr>
          <p:cNvPr id="6" name="ZoneTexte 5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Intervenant / CV</a:t>
            </a:r>
            <a:endParaRPr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 bwMode="auto">
          <a:xfrm>
            <a:off x="9875538" y="6343650"/>
            <a:ext cx="1016000" cy="365125"/>
          </a:xfrm>
        </p:spPr>
        <p:txBody>
          <a:bodyPr/>
          <a:lstStyle/>
          <a:p>
            <a:pPr>
              <a:defRPr/>
            </a:pPr>
            <a:r>
              <a:rPr lang="fr-FR"/>
              <a:t>28/10/2022</a:t>
            </a:r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36" name="ZoneTexte 35"/>
          <p:cNvSpPr txBox="1"/>
          <p:nvPr/>
        </p:nvSpPr>
        <p:spPr bwMode="auto">
          <a:xfrm>
            <a:off x="-101600" y="6858000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 Vous pouvez supprimer autant de blocs d’intervenant que vous le souhaitez</a:t>
            </a:r>
            <a:endParaRPr/>
          </a:p>
        </p:txBody>
      </p:sp>
      <p:sp>
        <p:nvSpPr>
          <p:cNvPr id="14" name="Espace réservé du texte 2"/>
          <p:cNvSpPr>
            <a:spLocks noGrp="1"/>
          </p:cNvSpPr>
          <p:nvPr>
            <p:ph type="body" idx="1" hasCustomPrompt="1"/>
          </p:nvPr>
        </p:nvSpPr>
        <p:spPr bwMode="auto">
          <a:xfrm>
            <a:off x="3467100" y="1541463"/>
            <a:ext cx="7993063" cy="823912"/>
          </a:xfrm>
        </p:spPr>
        <p:txBody>
          <a:bodyPr anchor="b">
            <a:normAutofit/>
          </a:bodyPr>
          <a:lstStyle>
            <a:lvl1pPr marL="0" indent="0">
              <a:spcBef>
                <a:spcPts val="0"/>
              </a:spcBef>
              <a:buNone/>
              <a:defRPr sz="2000" b="1">
                <a:solidFill>
                  <a:schemeClr val="tx2"/>
                </a:solidFill>
                <a:latin typeface="+mj-lt"/>
              </a:defRPr>
            </a:lvl1pPr>
            <a:lvl2pPr marL="0" indent="0">
              <a:spcBef>
                <a:spcPts val="0"/>
              </a:spcBef>
              <a:buNone/>
              <a:defRPr sz="1600" b="0" i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>
              <a:defRPr/>
            </a:pPr>
            <a:r>
              <a:rPr lang="fr-FR"/>
              <a:t>Prénom NOM</a:t>
            </a:r>
            <a:endParaRPr/>
          </a:p>
          <a:p>
            <a:pPr lvl="1">
              <a:defRPr/>
            </a:pPr>
            <a:r>
              <a:rPr lang="fr-FR"/>
              <a:t>Fonction/titre</a:t>
            </a:r>
            <a:endParaRPr/>
          </a:p>
        </p:txBody>
      </p:sp>
      <p:sp>
        <p:nvSpPr>
          <p:cNvPr id="15" name="Espace réservé du texte 20"/>
          <p:cNvSpPr>
            <a:spLocks noGrp="1"/>
          </p:cNvSpPr>
          <p:nvPr>
            <p:ph type="body" sz="quarter" idx="14"/>
          </p:nvPr>
        </p:nvSpPr>
        <p:spPr bwMode="auto">
          <a:xfrm>
            <a:off x="3467100" y="2413000"/>
            <a:ext cx="7993063" cy="3500438"/>
          </a:xfrm>
        </p:spPr>
        <p:txBody>
          <a:bodyPr/>
          <a:lstStyle/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</a:p>
        </p:txBody>
      </p:sp>
      <p:sp>
        <p:nvSpPr>
          <p:cNvPr id="26" name="図プレースホルダー 9"/>
          <p:cNvSpPr>
            <a:spLocks noGrp="1"/>
          </p:cNvSpPr>
          <p:nvPr>
            <p:ph type="pic" sz="quarter" idx="15" hasCustomPrompt="1"/>
          </p:nvPr>
        </p:nvSpPr>
        <p:spPr bwMode="auto">
          <a:xfrm>
            <a:off x="572468" y="1457845"/>
            <a:ext cx="2575952" cy="2576175"/>
          </a:xfrm>
          <a:prstGeom prst="ellipse">
            <a:avLst/>
          </a:prstGeom>
          <a:solidFill>
            <a:schemeClr val="bg1">
              <a:lumMod val="65000"/>
            </a:schemeClr>
          </a:solidFill>
        </p:spPr>
        <p:txBody>
          <a:bodyPr>
            <a:normAutofit/>
          </a:bodyPr>
          <a:lstStyle>
            <a:lvl1pPr algn="ctr">
              <a:defRPr sz="1200">
                <a:solidFill>
                  <a:schemeClr val="accent2">
                    <a:lumMod val="40000"/>
                    <a:lumOff val="60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Insérez un portrait ici</a:t>
            </a:r>
            <a:endParaRPr/>
          </a:p>
        </p:txBody>
      </p:sp>
      <p:pic>
        <p:nvPicPr>
          <p:cNvPr id="19" name="PATTERN CARRE DECAL"/>
          <p:cNvPicPr>
            <a:picLocks noChangeAspect="1"/>
          </p:cNvPicPr>
          <p:nvPr/>
        </p:nvPicPr>
        <p:blipFill>
          <a:blip r:embed="rId2"/>
          <a:srcRect l="17494" t="76060" r="18769" b="-33262"/>
          <a:stretch/>
        </p:blipFill>
        <p:spPr bwMode="auto">
          <a:xfrm>
            <a:off x="9626600" y="-1"/>
            <a:ext cx="2565400" cy="1515209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 bwMode="auto"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</p:spTree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Citation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auto">
          <a:xfrm>
            <a:off x="0" y="0"/>
            <a:ext cx="121920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 sz="1600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 hasCustomPrompt="1"/>
          </p:nvPr>
        </p:nvSpPr>
        <p:spPr bwMode="auto">
          <a:xfrm>
            <a:off x="1734459" y="4702629"/>
            <a:ext cx="7380000" cy="504372"/>
          </a:xfrm>
        </p:spPr>
        <p:txBody>
          <a:bodyPr anchor="t">
            <a:normAutofit/>
          </a:bodyPr>
          <a:lstStyle>
            <a:lvl1pPr marL="0" indent="0" algn="r">
              <a:buNone/>
              <a:defRPr sz="1800" i="1">
                <a:solidFill>
                  <a:schemeClr val="bg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>
              <a:defRPr/>
            </a:pPr>
            <a:r>
              <a:rPr lang="fr-FR"/>
              <a:t>Ici l’auteur de la citation</a:t>
            </a:r>
            <a:endParaRPr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grpSp>
        <p:nvGrpSpPr>
          <p:cNvPr id="17" name="Group 12"/>
          <p:cNvGrpSpPr>
            <a:grpSpLocks noChangeAspect="1"/>
          </p:cNvGrpSpPr>
          <p:nvPr/>
        </p:nvGrpSpPr>
        <p:grpSpPr bwMode="auto">
          <a:xfrm>
            <a:off x="266859" y="6343650"/>
            <a:ext cx="316707" cy="316707"/>
            <a:chOff x="461" y="3861"/>
            <a:chExt cx="304" cy="304"/>
          </a:xfrm>
        </p:grpSpPr>
        <p:sp>
          <p:nvSpPr>
            <p:cNvPr id="18" name="AutoShape 11"/>
            <p:cNvSpPr>
              <a:spLocks noChangeAspect="1" noChangeArrowheads="1" noTextEdit="1"/>
            </p:cNvSpPr>
            <p:nvPr/>
          </p:nvSpPr>
          <p:spPr bwMode="auto">
            <a:xfrm>
              <a:off x="461" y="3861"/>
              <a:ext cx="304" cy="304"/>
            </a:xfrm>
            <a:prstGeom prst="rect">
              <a:avLst/>
            </a:prstGeom>
            <a:noFill/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19" name="Rectangle 13"/>
            <p:cNvSpPr>
              <a:spLocks noChangeArrowheads="1"/>
            </p:cNvSpPr>
            <p:nvPr/>
          </p:nvSpPr>
          <p:spPr bwMode="auto">
            <a:xfrm>
              <a:off x="461" y="3861"/>
              <a:ext cx="304" cy="304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0" name="Rectangle 14"/>
            <p:cNvSpPr>
              <a:spLocks noChangeArrowheads="1"/>
            </p:cNvSpPr>
            <p:nvPr/>
          </p:nvSpPr>
          <p:spPr bwMode="auto">
            <a:xfrm>
              <a:off x="461" y="3861"/>
              <a:ext cx="304" cy="304"/>
            </a:xfrm>
            <a:prstGeom prst="rect">
              <a:avLst/>
            </a:prstGeom>
            <a:noFill/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1" name="Freeform 15"/>
            <p:cNvSpPr>
              <a:spLocks noEditPoints="1"/>
            </p:cNvSpPr>
            <p:nvPr/>
          </p:nvSpPr>
          <p:spPr bwMode="auto">
            <a:xfrm>
              <a:off x="518" y="3962"/>
              <a:ext cx="189" cy="72"/>
            </a:xfrm>
            <a:custGeom>
              <a:avLst/>
              <a:gdLst>
                <a:gd name="T0" fmla="*/ 498 w 498"/>
                <a:gd name="T1" fmla="*/ 96 h 190"/>
                <a:gd name="T2" fmla="*/ 415 w 498"/>
                <a:gd name="T3" fmla="*/ 0 h 190"/>
                <a:gd name="T4" fmla="*/ 350 w 498"/>
                <a:gd name="T5" fmla="*/ 13 h 190"/>
                <a:gd name="T6" fmla="*/ 348 w 498"/>
                <a:gd name="T7" fmla="*/ 37 h 190"/>
                <a:gd name="T8" fmla="*/ 413 w 498"/>
                <a:gd name="T9" fmla="*/ 21 h 190"/>
                <a:gd name="T10" fmla="*/ 463 w 498"/>
                <a:gd name="T11" fmla="*/ 43 h 190"/>
                <a:gd name="T12" fmla="*/ 335 w 498"/>
                <a:gd name="T13" fmla="*/ 141 h 190"/>
                <a:gd name="T14" fmla="*/ 252 w 498"/>
                <a:gd name="T15" fmla="*/ 169 h 190"/>
                <a:gd name="T16" fmla="*/ 199 w 498"/>
                <a:gd name="T17" fmla="*/ 147 h 190"/>
                <a:gd name="T18" fmla="*/ 320 w 498"/>
                <a:gd name="T19" fmla="*/ 34 h 190"/>
                <a:gd name="T20" fmla="*/ 251 w 498"/>
                <a:gd name="T21" fmla="*/ 0 h 190"/>
                <a:gd name="T22" fmla="*/ 188 w 498"/>
                <a:gd name="T23" fmla="*/ 24 h 190"/>
                <a:gd name="T24" fmla="*/ 165 w 498"/>
                <a:gd name="T25" fmla="*/ 98 h 190"/>
                <a:gd name="T26" fmla="*/ 173 w 498"/>
                <a:gd name="T27" fmla="*/ 140 h 190"/>
                <a:gd name="T28" fmla="*/ 85 w 498"/>
                <a:gd name="T29" fmla="*/ 169 h 190"/>
                <a:gd name="T30" fmla="*/ 19 w 498"/>
                <a:gd name="T31" fmla="*/ 95 h 190"/>
                <a:gd name="T32" fmla="*/ 85 w 498"/>
                <a:gd name="T33" fmla="*/ 21 h 190"/>
                <a:gd name="T34" fmla="*/ 150 w 498"/>
                <a:gd name="T35" fmla="*/ 37 h 190"/>
                <a:gd name="T36" fmla="*/ 148 w 498"/>
                <a:gd name="T37" fmla="*/ 13 h 190"/>
                <a:gd name="T38" fmla="*/ 87 w 498"/>
                <a:gd name="T39" fmla="*/ 0 h 190"/>
                <a:gd name="T40" fmla="*/ 0 w 498"/>
                <a:gd name="T41" fmla="*/ 95 h 190"/>
                <a:gd name="T42" fmla="*/ 86 w 498"/>
                <a:gd name="T43" fmla="*/ 190 h 190"/>
                <a:gd name="T44" fmla="*/ 182 w 498"/>
                <a:gd name="T45" fmla="*/ 159 h 190"/>
                <a:gd name="T46" fmla="*/ 251 w 498"/>
                <a:gd name="T47" fmla="*/ 190 h 190"/>
                <a:gd name="T48" fmla="*/ 338 w 498"/>
                <a:gd name="T49" fmla="*/ 164 h 190"/>
                <a:gd name="T50" fmla="*/ 411 w 498"/>
                <a:gd name="T51" fmla="*/ 190 h 190"/>
                <a:gd name="T52" fmla="*/ 477 w 498"/>
                <a:gd name="T53" fmla="*/ 163 h 190"/>
                <a:gd name="T54" fmla="*/ 478 w 498"/>
                <a:gd name="T55" fmla="*/ 185 h 190"/>
                <a:gd name="T56" fmla="*/ 498 w 498"/>
                <a:gd name="T57" fmla="*/ 189 h 190"/>
                <a:gd name="T58" fmla="*/ 498 w 498"/>
                <a:gd name="T59" fmla="*/ 96 h 190"/>
                <a:gd name="T60" fmla="*/ 184 w 498"/>
                <a:gd name="T61" fmla="*/ 107 h 190"/>
                <a:gd name="T62" fmla="*/ 201 w 498"/>
                <a:gd name="T63" fmla="*/ 39 h 190"/>
                <a:gd name="T64" fmla="*/ 251 w 498"/>
                <a:gd name="T65" fmla="*/ 19 h 190"/>
                <a:gd name="T66" fmla="*/ 297 w 498"/>
                <a:gd name="T67" fmla="*/ 37 h 190"/>
                <a:gd name="T68" fmla="*/ 261 w 498"/>
                <a:gd name="T69" fmla="*/ 78 h 190"/>
                <a:gd name="T70" fmla="*/ 190 w 498"/>
                <a:gd name="T71" fmla="*/ 128 h 190"/>
                <a:gd name="T72" fmla="*/ 184 w 498"/>
                <a:gd name="T73" fmla="*/ 107 h 190"/>
                <a:gd name="T74" fmla="*/ 462 w 498"/>
                <a:gd name="T75" fmla="*/ 151 h 190"/>
                <a:gd name="T76" fmla="*/ 411 w 498"/>
                <a:gd name="T77" fmla="*/ 170 h 190"/>
                <a:gd name="T78" fmla="*/ 356 w 498"/>
                <a:gd name="T79" fmla="*/ 151 h 190"/>
                <a:gd name="T80" fmla="*/ 472 w 498"/>
                <a:gd name="T81" fmla="*/ 60 h 190"/>
                <a:gd name="T82" fmla="*/ 479 w 498"/>
                <a:gd name="T83" fmla="*/ 83 h 190"/>
                <a:gd name="T84" fmla="*/ 462 w 498"/>
                <a:gd name="T85" fmla="*/ 151 h 19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</a:cxnLst>
              <a:rect l="0" t="0" r="r" b="b"/>
              <a:pathLst>
                <a:path w="498" h="190" extrusionOk="0">
                  <a:moveTo>
                    <a:pt x="498" y="96"/>
                  </a:moveTo>
                  <a:cubicBezTo>
                    <a:pt x="498" y="6"/>
                    <a:pt x="430" y="0"/>
                    <a:pt x="415" y="0"/>
                  </a:cubicBezTo>
                  <a:cubicBezTo>
                    <a:pt x="393" y="0"/>
                    <a:pt x="372" y="4"/>
                    <a:pt x="350" y="13"/>
                  </a:cubicBezTo>
                  <a:cubicBezTo>
                    <a:pt x="348" y="37"/>
                    <a:pt x="348" y="37"/>
                    <a:pt x="348" y="37"/>
                  </a:cubicBezTo>
                  <a:cubicBezTo>
                    <a:pt x="357" y="33"/>
                    <a:pt x="385" y="21"/>
                    <a:pt x="413" y="21"/>
                  </a:cubicBezTo>
                  <a:cubicBezTo>
                    <a:pt x="435" y="21"/>
                    <a:pt x="452" y="28"/>
                    <a:pt x="463" y="43"/>
                  </a:cubicBezTo>
                  <a:cubicBezTo>
                    <a:pt x="387" y="82"/>
                    <a:pt x="342" y="114"/>
                    <a:pt x="335" y="141"/>
                  </a:cubicBezTo>
                  <a:cubicBezTo>
                    <a:pt x="316" y="154"/>
                    <a:pt x="282" y="169"/>
                    <a:pt x="252" y="169"/>
                  </a:cubicBezTo>
                  <a:cubicBezTo>
                    <a:pt x="219" y="169"/>
                    <a:pt x="205" y="155"/>
                    <a:pt x="199" y="147"/>
                  </a:cubicBezTo>
                  <a:cubicBezTo>
                    <a:pt x="282" y="91"/>
                    <a:pt x="325" y="59"/>
                    <a:pt x="320" y="34"/>
                  </a:cubicBezTo>
                  <a:cubicBezTo>
                    <a:pt x="315" y="11"/>
                    <a:pt x="281" y="0"/>
                    <a:pt x="251" y="0"/>
                  </a:cubicBezTo>
                  <a:cubicBezTo>
                    <a:pt x="219" y="0"/>
                    <a:pt x="198" y="13"/>
                    <a:pt x="188" y="24"/>
                  </a:cubicBezTo>
                  <a:cubicBezTo>
                    <a:pt x="172" y="41"/>
                    <a:pt x="164" y="66"/>
                    <a:pt x="165" y="98"/>
                  </a:cubicBezTo>
                  <a:cubicBezTo>
                    <a:pt x="165" y="112"/>
                    <a:pt x="168" y="127"/>
                    <a:pt x="173" y="140"/>
                  </a:cubicBezTo>
                  <a:cubicBezTo>
                    <a:pt x="160" y="148"/>
                    <a:pt x="125" y="169"/>
                    <a:pt x="85" y="169"/>
                  </a:cubicBezTo>
                  <a:cubicBezTo>
                    <a:pt x="38" y="169"/>
                    <a:pt x="19" y="132"/>
                    <a:pt x="19" y="95"/>
                  </a:cubicBezTo>
                  <a:cubicBezTo>
                    <a:pt x="19" y="59"/>
                    <a:pt x="37" y="21"/>
                    <a:pt x="85" y="21"/>
                  </a:cubicBezTo>
                  <a:cubicBezTo>
                    <a:pt x="113" y="21"/>
                    <a:pt x="140" y="32"/>
                    <a:pt x="150" y="37"/>
                  </a:cubicBezTo>
                  <a:cubicBezTo>
                    <a:pt x="148" y="13"/>
                    <a:pt x="148" y="13"/>
                    <a:pt x="148" y="13"/>
                  </a:cubicBezTo>
                  <a:cubicBezTo>
                    <a:pt x="130" y="6"/>
                    <a:pt x="107" y="0"/>
                    <a:pt x="87" y="0"/>
                  </a:cubicBezTo>
                  <a:cubicBezTo>
                    <a:pt x="7" y="0"/>
                    <a:pt x="0" y="67"/>
                    <a:pt x="0" y="95"/>
                  </a:cubicBezTo>
                  <a:cubicBezTo>
                    <a:pt x="0" y="122"/>
                    <a:pt x="7" y="190"/>
                    <a:pt x="86" y="190"/>
                  </a:cubicBezTo>
                  <a:cubicBezTo>
                    <a:pt x="134" y="190"/>
                    <a:pt x="175" y="164"/>
                    <a:pt x="182" y="159"/>
                  </a:cubicBezTo>
                  <a:cubicBezTo>
                    <a:pt x="187" y="168"/>
                    <a:pt x="208" y="190"/>
                    <a:pt x="251" y="190"/>
                  </a:cubicBezTo>
                  <a:cubicBezTo>
                    <a:pt x="286" y="190"/>
                    <a:pt x="325" y="173"/>
                    <a:pt x="338" y="164"/>
                  </a:cubicBezTo>
                  <a:cubicBezTo>
                    <a:pt x="346" y="175"/>
                    <a:pt x="362" y="190"/>
                    <a:pt x="411" y="190"/>
                  </a:cubicBezTo>
                  <a:cubicBezTo>
                    <a:pt x="444" y="190"/>
                    <a:pt x="464" y="179"/>
                    <a:pt x="477" y="163"/>
                  </a:cubicBezTo>
                  <a:cubicBezTo>
                    <a:pt x="477" y="171"/>
                    <a:pt x="478" y="179"/>
                    <a:pt x="478" y="185"/>
                  </a:cubicBezTo>
                  <a:cubicBezTo>
                    <a:pt x="498" y="189"/>
                    <a:pt x="498" y="189"/>
                    <a:pt x="498" y="189"/>
                  </a:cubicBezTo>
                  <a:cubicBezTo>
                    <a:pt x="497" y="168"/>
                    <a:pt x="498" y="97"/>
                    <a:pt x="498" y="96"/>
                  </a:cubicBezTo>
                  <a:moveTo>
                    <a:pt x="184" y="107"/>
                  </a:moveTo>
                  <a:cubicBezTo>
                    <a:pt x="184" y="107"/>
                    <a:pt x="178" y="65"/>
                    <a:pt x="201" y="39"/>
                  </a:cubicBezTo>
                  <a:cubicBezTo>
                    <a:pt x="212" y="26"/>
                    <a:pt x="229" y="19"/>
                    <a:pt x="251" y="19"/>
                  </a:cubicBezTo>
                  <a:cubicBezTo>
                    <a:pt x="275" y="19"/>
                    <a:pt x="295" y="28"/>
                    <a:pt x="297" y="37"/>
                  </a:cubicBezTo>
                  <a:cubicBezTo>
                    <a:pt x="299" y="44"/>
                    <a:pt x="292" y="53"/>
                    <a:pt x="261" y="78"/>
                  </a:cubicBezTo>
                  <a:cubicBezTo>
                    <a:pt x="261" y="78"/>
                    <a:pt x="230" y="105"/>
                    <a:pt x="190" y="128"/>
                  </a:cubicBezTo>
                  <a:cubicBezTo>
                    <a:pt x="187" y="122"/>
                    <a:pt x="185" y="115"/>
                    <a:pt x="184" y="107"/>
                  </a:cubicBezTo>
                  <a:moveTo>
                    <a:pt x="462" y="151"/>
                  </a:moveTo>
                  <a:cubicBezTo>
                    <a:pt x="450" y="164"/>
                    <a:pt x="433" y="170"/>
                    <a:pt x="411" y="170"/>
                  </a:cubicBezTo>
                  <a:cubicBezTo>
                    <a:pt x="361" y="170"/>
                    <a:pt x="356" y="151"/>
                    <a:pt x="356" y="151"/>
                  </a:cubicBezTo>
                  <a:cubicBezTo>
                    <a:pt x="350" y="140"/>
                    <a:pt x="367" y="116"/>
                    <a:pt x="472" y="60"/>
                  </a:cubicBezTo>
                  <a:cubicBezTo>
                    <a:pt x="475" y="67"/>
                    <a:pt x="477" y="75"/>
                    <a:pt x="479" y="83"/>
                  </a:cubicBezTo>
                  <a:cubicBezTo>
                    <a:pt x="479" y="83"/>
                    <a:pt x="484" y="125"/>
                    <a:pt x="462" y="151"/>
                  </a:cubicBezTo>
                </a:path>
              </a:pathLst>
            </a:custGeom>
            <a:solidFill>
              <a:schemeClr val="tx2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2" name="Rectangle 16"/>
            <p:cNvSpPr>
              <a:spLocks noChangeArrowheads="1"/>
            </p:cNvSpPr>
            <p:nvPr/>
          </p:nvSpPr>
          <p:spPr bwMode="auto">
            <a:xfrm>
              <a:off x="526" y="4057"/>
              <a:ext cx="174" cy="8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3" name="Rectangle 17"/>
            <p:cNvSpPr>
              <a:spLocks noChangeArrowheads="1"/>
            </p:cNvSpPr>
            <p:nvPr/>
          </p:nvSpPr>
          <p:spPr bwMode="auto">
            <a:xfrm>
              <a:off x="526" y="4057"/>
              <a:ext cx="174" cy="8"/>
            </a:xfrm>
            <a:prstGeom prst="rect">
              <a:avLst/>
            </a:prstGeom>
            <a:solidFill>
              <a:schemeClr val="tx2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</p:grpSp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Citation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13" name="ZoneTexte 12"/>
          <p:cNvSpPr txBox="1"/>
          <p:nvPr/>
        </p:nvSpPr>
        <p:spPr bwMode="auto">
          <a:xfrm>
            <a:off x="327692" y="1548039"/>
            <a:ext cx="1325468" cy="21698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>
              <a:defRPr/>
            </a:pPr>
            <a:r>
              <a:rPr lang="fr-FR" sz="13500">
                <a:solidFill>
                  <a:schemeClr val="bg1"/>
                </a:solidFill>
                <a:latin typeface="+mj-lt"/>
              </a:rPr>
              <a:t>“</a:t>
            </a:r>
            <a:endParaRPr/>
          </a:p>
        </p:txBody>
      </p:sp>
      <p:sp>
        <p:nvSpPr>
          <p:cNvPr id="2" name="Titre 1"/>
          <p:cNvSpPr>
            <a:spLocks noGrp="1"/>
          </p:cNvSpPr>
          <p:nvPr>
            <p:ph type="title" hasCustomPrompt="1"/>
          </p:nvPr>
        </p:nvSpPr>
        <p:spPr bwMode="auto">
          <a:xfrm>
            <a:off x="1734459" y="2171700"/>
            <a:ext cx="7380000" cy="2400300"/>
          </a:xfrm>
        </p:spPr>
        <p:txBody>
          <a:bodyPr anchor="t">
            <a:normAutofit/>
          </a:bodyPr>
          <a:lstStyle>
            <a:lvl1pPr>
              <a:defRPr sz="4000"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Ici votre citation qui peut être sur plusieurs lignes ’’ </a:t>
            </a:r>
            <a:endParaRPr/>
          </a:p>
        </p:txBody>
      </p:sp>
      <p:sp>
        <p:nvSpPr>
          <p:cNvPr id="15" name="ZoneTexte 14"/>
          <p:cNvSpPr txBox="1"/>
          <p:nvPr/>
        </p:nvSpPr>
        <p:spPr bwMode="auto">
          <a:xfrm>
            <a:off x="-101600" y="6858000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:Pour fermer les guillemets de fin de citation ajoutez 2 apostrophes à la fin de votre texte (touche [4] du clavier)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pic>
        <p:nvPicPr>
          <p:cNvPr id="24" name="Image 23"/>
          <p:cNvPicPr>
            <a:picLocks noChangeAspect="1"/>
          </p:cNvPicPr>
          <p:nvPr/>
        </p:nvPicPr>
        <p:blipFill>
          <a:blip r:embed="rId2"/>
          <a:srcRect t="19791" r="39816"/>
          <a:stretch/>
        </p:blipFill>
        <p:spPr bwMode="auto">
          <a:xfrm>
            <a:off x="9369599" y="0"/>
            <a:ext cx="2822401" cy="247534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Citation Bleu foncé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auto"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 sz="1600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Citation Bleu foncé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13" name="ZoneTexte 12"/>
          <p:cNvSpPr txBox="1"/>
          <p:nvPr/>
        </p:nvSpPr>
        <p:spPr bwMode="auto">
          <a:xfrm>
            <a:off x="327692" y="1548039"/>
            <a:ext cx="1325468" cy="21698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>
              <a:defRPr/>
            </a:pPr>
            <a:r>
              <a:rPr lang="fr-FR" sz="13500">
                <a:solidFill>
                  <a:schemeClr val="bg1"/>
                </a:solidFill>
                <a:latin typeface="+mj-lt"/>
              </a:rPr>
              <a:t>“</a:t>
            </a:r>
            <a:endParaRPr/>
          </a:p>
        </p:txBody>
      </p:sp>
      <p:sp>
        <p:nvSpPr>
          <p:cNvPr id="15" name="ZoneTexte 14"/>
          <p:cNvSpPr txBox="1"/>
          <p:nvPr/>
        </p:nvSpPr>
        <p:spPr bwMode="auto">
          <a:xfrm>
            <a:off x="-101600" y="6858000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:Pour fermer les guillemets de fin de citation ajoutez 2 apostrophes à la fin de votre texte (touche [4] du clavier)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pic>
        <p:nvPicPr>
          <p:cNvPr id="14" name="Image 13"/>
          <p:cNvPicPr>
            <a:picLocks noChangeAspect="1"/>
          </p:cNvPicPr>
          <p:nvPr/>
        </p:nvPicPr>
        <p:blipFill>
          <a:blip r:embed="rId2"/>
          <a:srcRect t="19791" r="39816"/>
          <a:stretch/>
        </p:blipFill>
        <p:spPr bwMode="auto">
          <a:xfrm>
            <a:off x="9369599" y="0"/>
            <a:ext cx="2822401" cy="2475345"/>
          </a:xfrm>
          <a:prstGeom prst="rect">
            <a:avLst/>
          </a:prstGeom>
        </p:spPr>
      </p:pic>
      <p:pic>
        <p:nvPicPr>
          <p:cNvPr id="16" name="Logo CEA"/>
          <p:cNvPicPr>
            <a:picLocks noChangeAspect="1"/>
          </p:cNvPicPr>
          <p:nvPr/>
        </p:nvPicPr>
        <p:blipFill>
          <a:blip r:embed="rId3"/>
          <a:stretch/>
        </p:blipFill>
        <p:spPr bwMode="auto">
          <a:xfrm>
            <a:off x="257897" y="6343650"/>
            <a:ext cx="365991" cy="365991"/>
          </a:xfrm>
          <a:prstGeom prst="rect">
            <a:avLst/>
          </a:prstGeom>
        </p:spPr>
      </p:pic>
      <p:sp>
        <p:nvSpPr>
          <p:cNvPr id="8" name="Espace réservé du texte 2"/>
          <p:cNvSpPr>
            <a:spLocks noGrp="1"/>
          </p:cNvSpPr>
          <p:nvPr>
            <p:ph type="body" idx="1" hasCustomPrompt="1"/>
          </p:nvPr>
        </p:nvSpPr>
        <p:spPr bwMode="auto">
          <a:xfrm>
            <a:off x="1734459" y="4702629"/>
            <a:ext cx="7380000" cy="504372"/>
          </a:xfrm>
        </p:spPr>
        <p:txBody>
          <a:bodyPr anchor="t">
            <a:normAutofit/>
          </a:bodyPr>
          <a:lstStyle>
            <a:lvl1pPr marL="0" indent="0" algn="r">
              <a:buNone/>
              <a:defRPr sz="1800" i="1">
                <a:solidFill>
                  <a:schemeClr val="bg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>
              <a:defRPr/>
            </a:pPr>
            <a:r>
              <a:rPr lang="fr-FR"/>
              <a:t>Ici l’auteur de la citation</a:t>
            </a:r>
            <a:endParaRPr/>
          </a:p>
        </p:txBody>
      </p:sp>
      <p:sp>
        <p:nvSpPr>
          <p:cNvPr id="9" name="Titre 1"/>
          <p:cNvSpPr>
            <a:spLocks noGrp="1"/>
          </p:cNvSpPr>
          <p:nvPr>
            <p:ph type="title" hasCustomPrompt="1"/>
          </p:nvPr>
        </p:nvSpPr>
        <p:spPr bwMode="auto">
          <a:xfrm>
            <a:off x="1734459" y="2171700"/>
            <a:ext cx="7380000" cy="2400300"/>
          </a:xfrm>
        </p:spPr>
        <p:txBody>
          <a:bodyPr anchor="t">
            <a:normAutofit/>
          </a:bodyPr>
          <a:lstStyle>
            <a:lvl1pPr>
              <a:defRPr sz="4000"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Ici votre citation qui peut être sur plusieurs lignes ’’ </a:t>
            </a:r>
            <a:endParaRPr/>
          </a:p>
        </p:txBody>
      </p:sp>
    </p:spTree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Citation claire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auto">
          <a:xfrm>
            <a:off x="0" y="0"/>
            <a:ext cx="1219200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 sz="1600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Citation claire</a:t>
            </a:r>
            <a:endParaRPr/>
          </a:p>
        </p:txBody>
      </p:sp>
      <p:sp>
        <p:nvSpPr>
          <p:cNvPr id="13" name="ZoneTexte 12"/>
          <p:cNvSpPr txBox="1"/>
          <p:nvPr/>
        </p:nvSpPr>
        <p:spPr bwMode="auto">
          <a:xfrm>
            <a:off x="327692" y="1548039"/>
            <a:ext cx="1325468" cy="21698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>
              <a:defRPr/>
            </a:pPr>
            <a:r>
              <a:rPr lang="fr-FR" sz="13500">
                <a:solidFill>
                  <a:schemeClr val="tx2"/>
                </a:solidFill>
                <a:latin typeface="+mj-lt"/>
              </a:rPr>
              <a:t>“</a:t>
            </a:r>
            <a:endParaRPr/>
          </a:p>
        </p:txBody>
      </p:sp>
      <p:sp>
        <p:nvSpPr>
          <p:cNvPr id="15" name="ZoneTexte 14"/>
          <p:cNvSpPr txBox="1"/>
          <p:nvPr/>
        </p:nvSpPr>
        <p:spPr bwMode="auto">
          <a:xfrm>
            <a:off x="-101600" y="6858000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:Pour fermer les guillemets de fin de citation ajoutez 2 apostrophes à la fin de votre texte (touche [4] du clavier)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pic>
        <p:nvPicPr>
          <p:cNvPr id="14" name="PATTERN CARRE DECAL"/>
          <p:cNvPicPr>
            <a:picLocks noChangeAspect="1"/>
          </p:cNvPicPr>
          <p:nvPr/>
        </p:nvPicPr>
        <p:blipFill>
          <a:blip r:embed="rId2"/>
          <a:srcRect t="19705" r="39861" b="-1"/>
          <a:stretch/>
        </p:blipFill>
        <p:spPr bwMode="auto">
          <a:xfrm>
            <a:off x="9406296" y="-1"/>
            <a:ext cx="2785704" cy="2447637"/>
          </a:xfrm>
          <a:prstGeom prst="rect">
            <a:avLst/>
          </a:prstGeom>
        </p:spPr>
      </p:pic>
      <p:pic>
        <p:nvPicPr>
          <p:cNvPr id="16" name="Logo CEA"/>
          <p:cNvPicPr>
            <a:picLocks noChangeAspect="1"/>
          </p:cNvPicPr>
          <p:nvPr/>
        </p:nvPicPr>
        <p:blipFill>
          <a:blip r:embed="rId3"/>
          <a:stretch/>
        </p:blipFill>
        <p:spPr bwMode="auto">
          <a:xfrm>
            <a:off x="257897" y="6343650"/>
            <a:ext cx="365991" cy="365991"/>
          </a:xfrm>
          <a:prstGeom prst="rect">
            <a:avLst/>
          </a:prstGeom>
        </p:spPr>
      </p:pic>
      <p:sp>
        <p:nvSpPr>
          <p:cNvPr id="8" name="Espace réservé du texte 2"/>
          <p:cNvSpPr>
            <a:spLocks noGrp="1"/>
          </p:cNvSpPr>
          <p:nvPr>
            <p:ph type="body" idx="1" hasCustomPrompt="1"/>
          </p:nvPr>
        </p:nvSpPr>
        <p:spPr bwMode="auto">
          <a:xfrm>
            <a:off x="1734459" y="4702629"/>
            <a:ext cx="7380000" cy="504372"/>
          </a:xfrm>
        </p:spPr>
        <p:txBody>
          <a:bodyPr anchor="t">
            <a:normAutofit/>
          </a:bodyPr>
          <a:lstStyle>
            <a:lvl1pPr marL="0" indent="0" algn="r">
              <a:buNone/>
              <a:defRPr sz="1800" i="1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>
              <a:defRPr/>
            </a:pPr>
            <a:r>
              <a:rPr lang="fr-FR"/>
              <a:t>Ici l’auteur de la citation</a:t>
            </a:r>
            <a:endParaRPr/>
          </a:p>
        </p:txBody>
      </p:sp>
      <p:sp>
        <p:nvSpPr>
          <p:cNvPr id="9" name="Titre 1"/>
          <p:cNvSpPr>
            <a:spLocks noGrp="1"/>
          </p:cNvSpPr>
          <p:nvPr>
            <p:ph type="title" hasCustomPrompt="1"/>
          </p:nvPr>
        </p:nvSpPr>
        <p:spPr bwMode="auto">
          <a:xfrm>
            <a:off x="1734459" y="2171700"/>
            <a:ext cx="7380000" cy="2400300"/>
          </a:xfrm>
        </p:spPr>
        <p:txBody>
          <a:bodyPr anchor="t">
            <a:normAutofit/>
          </a:bodyPr>
          <a:lstStyle>
            <a:lvl1pPr>
              <a:defRPr sz="40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Ici votre citation qui peut être sur plusieurs lignes ’’ </a:t>
            </a:r>
            <a:endParaRPr/>
          </a:p>
        </p:txBody>
      </p:sp>
    </p:spTree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Citation Gris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auto">
          <a:xfrm>
            <a:off x="0" y="0"/>
            <a:ext cx="12192000" cy="6858000"/>
          </a:xfrm>
          <a:prstGeom prst="rect">
            <a:avLst/>
          </a:prstGeom>
          <a:solidFill>
            <a:srgbClr val="0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 sz="1600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Citation Gris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13" name="ZoneTexte 12"/>
          <p:cNvSpPr txBox="1"/>
          <p:nvPr/>
        </p:nvSpPr>
        <p:spPr bwMode="auto">
          <a:xfrm>
            <a:off x="327692" y="1548039"/>
            <a:ext cx="1325468" cy="21698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>
              <a:defRPr/>
            </a:pPr>
            <a:r>
              <a:rPr lang="fr-FR" sz="13500">
                <a:solidFill>
                  <a:schemeClr val="bg1"/>
                </a:solidFill>
                <a:latin typeface="+mj-lt"/>
              </a:rPr>
              <a:t>“</a:t>
            </a:r>
            <a:endParaRPr/>
          </a:p>
        </p:txBody>
      </p:sp>
      <p:sp>
        <p:nvSpPr>
          <p:cNvPr id="15" name="ZoneTexte 14"/>
          <p:cNvSpPr txBox="1"/>
          <p:nvPr/>
        </p:nvSpPr>
        <p:spPr bwMode="auto">
          <a:xfrm>
            <a:off x="-101600" y="6858000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:Pour fermer les guillemets de fin de citation ajoutez 2 apostrophes à la fin de votre texte (touche [4] du clavier)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pic>
        <p:nvPicPr>
          <p:cNvPr id="14" name="Image 13"/>
          <p:cNvPicPr>
            <a:picLocks noChangeAspect="1"/>
          </p:cNvPicPr>
          <p:nvPr/>
        </p:nvPicPr>
        <p:blipFill>
          <a:blip r:embed="rId2"/>
          <a:srcRect t="19791" r="39816"/>
          <a:stretch/>
        </p:blipFill>
        <p:spPr bwMode="auto">
          <a:xfrm>
            <a:off x="9369599" y="0"/>
            <a:ext cx="2822401" cy="2475345"/>
          </a:xfrm>
          <a:prstGeom prst="rect">
            <a:avLst/>
          </a:prstGeom>
        </p:spPr>
      </p:pic>
      <p:pic>
        <p:nvPicPr>
          <p:cNvPr id="16" name="Logo CEA"/>
          <p:cNvPicPr>
            <a:picLocks noChangeAspect="1"/>
          </p:cNvPicPr>
          <p:nvPr/>
        </p:nvPicPr>
        <p:blipFill>
          <a:blip r:embed="rId3"/>
          <a:stretch/>
        </p:blipFill>
        <p:spPr bwMode="auto">
          <a:xfrm>
            <a:off x="257897" y="6343650"/>
            <a:ext cx="365991" cy="365991"/>
          </a:xfrm>
          <a:prstGeom prst="rect">
            <a:avLst/>
          </a:prstGeom>
        </p:spPr>
      </p:pic>
      <p:sp>
        <p:nvSpPr>
          <p:cNvPr id="8" name="Espace réservé du texte 2"/>
          <p:cNvSpPr>
            <a:spLocks noGrp="1"/>
          </p:cNvSpPr>
          <p:nvPr>
            <p:ph type="body" idx="1" hasCustomPrompt="1"/>
          </p:nvPr>
        </p:nvSpPr>
        <p:spPr bwMode="auto">
          <a:xfrm>
            <a:off x="1734459" y="4702629"/>
            <a:ext cx="7380000" cy="504372"/>
          </a:xfrm>
        </p:spPr>
        <p:txBody>
          <a:bodyPr anchor="t">
            <a:normAutofit/>
          </a:bodyPr>
          <a:lstStyle>
            <a:lvl1pPr marL="0" indent="0" algn="r">
              <a:buNone/>
              <a:defRPr sz="1800" i="1">
                <a:solidFill>
                  <a:schemeClr val="bg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>
              <a:defRPr/>
            </a:pPr>
            <a:r>
              <a:rPr lang="fr-FR"/>
              <a:t>Ici l’auteur de la citation</a:t>
            </a:r>
            <a:endParaRPr/>
          </a:p>
        </p:txBody>
      </p:sp>
      <p:sp>
        <p:nvSpPr>
          <p:cNvPr id="9" name="Titre 1"/>
          <p:cNvSpPr>
            <a:spLocks noGrp="1"/>
          </p:cNvSpPr>
          <p:nvPr>
            <p:ph type="title" hasCustomPrompt="1"/>
          </p:nvPr>
        </p:nvSpPr>
        <p:spPr bwMode="auto">
          <a:xfrm>
            <a:off x="1734459" y="2171700"/>
            <a:ext cx="7380000" cy="2400300"/>
          </a:xfrm>
        </p:spPr>
        <p:txBody>
          <a:bodyPr anchor="t">
            <a:normAutofit/>
          </a:bodyPr>
          <a:lstStyle>
            <a:lvl1pPr>
              <a:defRPr sz="4000"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Ici votre citation qui peut être sur plusieurs lignes ’’ </a:t>
            </a:r>
            <a:endParaRPr/>
          </a:p>
        </p:txBody>
      </p:sp>
    </p:spTree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Visuel citation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grpSp>
        <p:nvGrpSpPr>
          <p:cNvPr id="19" name="Groupe 18"/>
          <p:cNvGrpSpPr/>
          <p:nvPr/>
        </p:nvGrpSpPr>
        <p:grpSpPr bwMode="auto">
          <a:xfrm>
            <a:off x="206373" y="6296024"/>
            <a:ext cx="468000" cy="468000"/>
            <a:chOff x="206373" y="6296024"/>
            <a:chExt cx="468000" cy="468000"/>
          </a:xfrm>
        </p:grpSpPr>
        <p:sp>
          <p:nvSpPr>
            <p:cNvPr id="20" name="Rectangle 19"/>
            <p:cNvSpPr/>
            <p:nvPr/>
          </p:nvSpPr>
          <p:spPr bwMode="auto">
            <a:xfrm>
              <a:off x="206373" y="6296024"/>
              <a:ext cx="468000" cy="468000"/>
            </a:xfrm>
            <a:prstGeom prst="rect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lIns="144000" tIns="108000" rIns="144000" bIns="144000" rtlCol="0" anchor="ctr">
              <a:spAutoFit/>
            </a:bodyPr>
            <a:lstStyle/>
            <a:p>
              <a:pPr algn="ctr">
                <a:defRPr/>
              </a:pPr>
              <a:endParaRPr lang="fr-FR"/>
            </a:p>
          </p:txBody>
        </p:sp>
        <p:pic>
          <p:nvPicPr>
            <p:cNvPr id="21" name="Logo CEA"/>
            <p:cNvPicPr>
              <a:picLocks noChangeAspect="1"/>
            </p:cNvPicPr>
            <p:nvPr/>
          </p:nvPicPr>
          <p:blipFill>
            <a:blip r:embed="rId2"/>
            <a:stretch/>
          </p:blipFill>
          <p:spPr bwMode="auto">
            <a:xfrm>
              <a:off x="257897" y="6343650"/>
              <a:ext cx="365991" cy="365991"/>
            </a:xfrm>
            <a:prstGeom prst="rect">
              <a:avLst/>
            </a:prstGeom>
          </p:spPr>
        </p:pic>
      </p:grpSp>
      <p:sp>
        <p:nvSpPr>
          <p:cNvPr id="9" name="Espace réservé pour une image  8"/>
          <p:cNvSpPr>
            <a:spLocks noGrp="1"/>
          </p:cNvSpPr>
          <p:nvPr>
            <p:ph type="pic" sz="quarter" idx="13" hasCustomPrompt="1"/>
          </p:nvPr>
        </p:nvSpPr>
        <p:spPr bwMode="auto">
          <a:xfrm>
            <a:off x="1" y="0"/>
            <a:ext cx="12192000" cy="6858000"/>
          </a:xfrm>
          <a:custGeom>
            <a:avLst/>
            <a:gdLst>
              <a:gd name="connsiteX0" fmla="*/ 257896 w 12192000"/>
              <a:gd name="connsiteY0" fmla="*/ 6343650 h 6858000"/>
              <a:gd name="connsiteX1" fmla="*/ 257896 w 12192000"/>
              <a:gd name="connsiteY1" fmla="*/ 6707250 h 6858000"/>
              <a:gd name="connsiteX2" fmla="*/ 621496 w 12192000"/>
              <a:gd name="connsiteY2" fmla="*/ 6707250 h 6858000"/>
              <a:gd name="connsiteX3" fmla="*/ 621496 w 12192000"/>
              <a:gd name="connsiteY3" fmla="*/ 6343650 h 6858000"/>
              <a:gd name="connsiteX4" fmla="*/ 0 w 12192000"/>
              <a:gd name="connsiteY4" fmla="*/ 0 h 6858000"/>
              <a:gd name="connsiteX5" fmla="*/ 12192000 w 12192000"/>
              <a:gd name="connsiteY5" fmla="*/ 0 h 6858000"/>
              <a:gd name="connsiteX6" fmla="*/ 12192000 w 12192000"/>
              <a:gd name="connsiteY6" fmla="*/ 6858000 h 6858000"/>
              <a:gd name="connsiteX7" fmla="*/ 0 w 12192000"/>
              <a:gd name="connsiteY7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12192000" h="6858000" extrusionOk="0">
                <a:moveTo>
                  <a:pt x="257896" y="6343650"/>
                </a:moveTo>
                <a:lnTo>
                  <a:pt x="257896" y="6707250"/>
                </a:lnTo>
                <a:lnTo>
                  <a:pt x="621496" y="6707250"/>
                </a:lnTo>
                <a:lnTo>
                  <a:pt x="621496" y="6343650"/>
                </a:lnTo>
                <a:close/>
                <a:moveTo>
                  <a:pt x="0" y="0"/>
                </a:moveTo>
                <a:lnTo>
                  <a:pt x="12192000" y="0"/>
                </a:lnTo>
                <a:lnTo>
                  <a:pt x="1219200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bg1">
              <a:lumMod val="65000"/>
            </a:schemeClr>
          </a:solidFill>
        </p:spPr>
        <p:txBody>
          <a:bodyPr wrap="square" tIns="1872000">
            <a:noAutofit/>
          </a:bodyPr>
          <a:lstStyle>
            <a:lvl1pPr algn="ctr">
              <a:defRPr>
                <a:solidFill>
                  <a:schemeClr val="accent2">
                    <a:lumMod val="40000"/>
                    <a:lumOff val="60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Insérez ou glissez votre image ici, puis placez votre image en arrière plan</a:t>
            </a:r>
            <a:endParaRPr/>
          </a:p>
          <a:p>
            <a:pPr>
              <a:defRPr/>
            </a:pP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 hasCustomPrompt="1"/>
          </p:nvPr>
        </p:nvSpPr>
        <p:spPr bwMode="auto">
          <a:xfrm>
            <a:off x="1683658" y="4702629"/>
            <a:ext cx="8323941" cy="504372"/>
          </a:xfrm>
        </p:spPr>
        <p:txBody>
          <a:bodyPr anchor="t">
            <a:normAutofit/>
          </a:bodyPr>
          <a:lstStyle>
            <a:lvl1pPr marL="0" indent="0" algn="r">
              <a:buNone/>
              <a:defRPr sz="1800" i="1">
                <a:solidFill>
                  <a:schemeClr val="bg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>
              <a:defRPr/>
            </a:pPr>
            <a:r>
              <a:rPr lang="fr-FR"/>
              <a:t>Ici l’auteur de la citation</a:t>
            </a:r>
            <a:endParaRPr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Visuel citation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2" name="Titre 1"/>
          <p:cNvSpPr>
            <a:spLocks noGrp="1"/>
          </p:cNvSpPr>
          <p:nvPr>
            <p:ph type="title" hasCustomPrompt="1"/>
          </p:nvPr>
        </p:nvSpPr>
        <p:spPr bwMode="auto">
          <a:xfrm>
            <a:off x="1683658" y="1714500"/>
            <a:ext cx="8323941" cy="2857500"/>
          </a:xfrm>
        </p:spPr>
        <p:txBody>
          <a:bodyPr tIns="468000" anchor="b">
            <a:normAutofit/>
          </a:bodyPr>
          <a:lstStyle>
            <a:lvl1pPr marL="571500" indent="-571500">
              <a:buSzPct val="200000"/>
              <a:buFont typeface="Arial Black"/>
              <a:buChar char="“"/>
              <a:defRPr sz="4000"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Ici votre citation qui peut être sur plusieurs lignes ’’ </a:t>
            </a:r>
            <a:endParaRPr/>
          </a:p>
        </p:txBody>
      </p:sp>
      <p:sp>
        <p:nvSpPr>
          <p:cNvPr id="15" name="ZoneTexte 14"/>
          <p:cNvSpPr txBox="1"/>
          <p:nvPr/>
        </p:nvSpPr>
        <p:spPr bwMode="auto">
          <a:xfrm>
            <a:off x="-101600" y="6858000"/>
            <a:ext cx="12192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:Pour fermer les guillemets de fin de citation ajoutez 2 apostrophes à la fin de votre texte (touche [4] du clavier)</a:t>
            </a:r>
            <a:endParaRPr/>
          </a:p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:Après avoir insérez votre image, placez celle-ci en arrière plan : Clic droit + « Arrière plan »</a:t>
            </a:r>
            <a:endParaRPr/>
          </a:p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:Après avoir insérez votre image, adaptez si besoin la couleur du texte en fonction de celle-ci</a:t>
            </a:r>
            <a:endParaRPr/>
          </a:p>
        </p:txBody>
      </p:sp>
    </p:spTree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Visuel pleine page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grpSp>
        <p:nvGrpSpPr>
          <p:cNvPr id="11" name="Groupe 10"/>
          <p:cNvGrpSpPr/>
          <p:nvPr/>
        </p:nvGrpSpPr>
        <p:grpSpPr bwMode="auto">
          <a:xfrm>
            <a:off x="206373" y="6296024"/>
            <a:ext cx="468000" cy="468000"/>
            <a:chOff x="206373" y="6296024"/>
            <a:chExt cx="468000" cy="468000"/>
          </a:xfrm>
        </p:grpSpPr>
        <p:sp>
          <p:nvSpPr>
            <p:cNvPr id="12" name="Rectangle 11"/>
            <p:cNvSpPr/>
            <p:nvPr/>
          </p:nvSpPr>
          <p:spPr bwMode="auto">
            <a:xfrm>
              <a:off x="206373" y="6296024"/>
              <a:ext cx="468000" cy="468000"/>
            </a:xfrm>
            <a:prstGeom prst="rect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lIns="144000" tIns="108000" rIns="144000" bIns="144000" rtlCol="0" anchor="ctr">
              <a:spAutoFit/>
            </a:bodyPr>
            <a:lstStyle/>
            <a:p>
              <a:pPr algn="ctr">
                <a:defRPr/>
              </a:pPr>
              <a:endParaRPr lang="fr-FR"/>
            </a:p>
          </p:txBody>
        </p:sp>
        <p:pic>
          <p:nvPicPr>
            <p:cNvPr id="13" name="Logo CEA"/>
            <p:cNvPicPr>
              <a:picLocks noChangeAspect="1"/>
            </p:cNvPicPr>
            <p:nvPr/>
          </p:nvPicPr>
          <p:blipFill>
            <a:blip r:embed="rId2"/>
            <a:stretch/>
          </p:blipFill>
          <p:spPr bwMode="auto">
            <a:xfrm>
              <a:off x="257897" y="6343650"/>
              <a:ext cx="365991" cy="365991"/>
            </a:xfrm>
            <a:prstGeom prst="rect">
              <a:avLst/>
            </a:prstGeom>
          </p:spPr>
        </p:pic>
      </p:grpSp>
      <p:sp>
        <p:nvSpPr>
          <p:cNvPr id="7" name="Espace réservé pour une image  6"/>
          <p:cNvSpPr>
            <a:spLocks noGrp="1"/>
          </p:cNvSpPr>
          <p:nvPr>
            <p:ph type="pic" sz="quarter" idx="13" hasCustomPrompt="1"/>
          </p:nvPr>
        </p:nvSpPr>
        <p:spPr bwMode="auto">
          <a:xfrm>
            <a:off x="0" y="0"/>
            <a:ext cx="12192000" cy="6858000"/>
          </a:xfrm>
          <a:custGeom>
            <a:avLst/>
            <a:gdLst>
              <a:gd name="connsiteX0" fmla="*/ 257897 w 12192000"/>
              <a:gd name="connsiteY0" fmla="*/ 6343650 h 6858000"/>
              <a:gd name="connsiteX1" fmla="*/ 257897 w 12192000"/>
              <a:gd name="connsiteY1" fmla="*/ 6707250 h 6858000"/>
              <a:gd name="connsiteX2" fmla="*/ 621497 w 12192000"/>
              <a:gd name="connsiteY2" fmla="*/ 6707250 h 6858000"/>
              <a:gd name="connsiteX3" fmla="*/ 621497 w 12192000"/>
              <a:gd name="connsiteY3" fmla="*/ 6343650 h 6858000"/>
              <a:gd name="connsiteX4" fmla="*/ 0 w 12192000"/>
              <a:gd name="connsiteY4" fmla="*/ 0 h 6858000"/>
              <a:gd name="connsiteX5" fmla="*/ 12192000 w 12192000"/>
              <a:gd name="connsiteY5" fmla="*/ 0 h 6858000"/>
              <a:gd name="connsiteX6" fmla="*/ 12192000 w 12192000"/>
              <a:gd name="connsiteY6" fmla="*/ 6858000 h 6858000"/>
              <a:gd name="connsiteX7" fmla="*/ 0 w 12192000"/>
              <a:gd name="connsiteY7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12192000" h="6858000" extrusionOk="0">
                <a:moveTo>
                  <a:pt x="257897" y="6343650"/>
                </a:moveTo>
                <a:lnTo>
                  <a:pt x="257897" y="6707250"/>
                </a:lnTo>
                <a:lnTo>
                  <a:pt x="621497" y="6707250"/>
                </a:lnTo>
                <a:lnTo>
                  <a:pt x="621497" y="6343650"/>
                </a:lnTo>
                <a:close/>
                <a:moveTo>
                  <a:pt x="0" y="0"/>
                </a:moveTo>
                <a:lnTo>
                  <a:pt x="12192000" y="0"/>
                </a:lnTo>
                <a:lnTo>
                  <a:pt x="1219200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bg1">
              <a:lumMod val="65000"/>
            </a:schemeClr>
          </a:solidFill>
        </p:spPr>
        <p:txBody>
          <a:bodyPr wrap="square" tIns="1872000">
            <a:noAutofit/>
          </a:bodyPr>
          <a:lstStyle>
            <a:lvl1pPr algn="ctr">
              <a:defRPr>
                <a:solidFill>
                  <a:schemeClr val="accent2">
                    <a:lumMod val="40000"/>
                    <a:lumOff val="60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Insérez ou glissez votre image ici, puis placez votre image en arrière plan</a:t>
            </a:r>
            <a:endParaRPr/>
          </a:p>
          <a:p>
            <a:pPr>
              <a:defRPr/>
            </a:pP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Visuel pleine page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15" name="ZoneTexte 14"/>
          <p:cNvSpPr txBox="1"/>
          <p:nvPr/>
        </p:nvSpPr>
        <p:spPr bwMode="auto">
          <a:xfrm>
            <a:off x="-101600" y="6858000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:Après avoir insérez votre image, placez celle-ci en arrière plan : Clic droit + « Arrière plan »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</p:spTree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Visuel pleine page + texte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grpSp>
        <p:nvGrpSpPr>
          <p:cNvPr id="10" name="Groupe 9"/>
          <p:cNvGrpSpPr/>
          <p:nvPr/>
        </p:nvGrpSpPr>
        <p:grpSpPr bwMode="auto">
          <a:xfrm>
            <a:off x="206373" y="6296024"/>
            <a:ext cx="468000" cy="468000"/>
            <a:chOff x="206373" y="6296024"/>
            <a:chExt cx="468000" cy="468000"/>
          </a:xfrm>
        </p:grpSpPr>
        <p:sp>
          <p:nvSpPr>
            <p:cNvPr id="12" name="Rectangle 11"/>
            <p:cNvSpPr/>
            <p:nvPr/>
          </p:nvSpPr>
          <p:spPr bwMode="auto">
            <a:xfrm>
              <a:off x="206373" y="6296024"/>
              <a:ext cx="468000" cy="468000"/>
            </a:xfrm>
            <a:prstGeom prst="rect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lIns="144000" tIns="108000" rIns="144000" bIns="144000" rtlCol="0" anchor="ctr">
              <a:spAutoFit/>
            </a:bodyPr>
            <a:lstStyle/>
            <a:p>
              <a:pPr algn="ctr">
                <a:defRPr/>
              </a:pPr>
              <a:endParaRPr lang="fr-FR"/>
            </a:p>
          </p:txBody>
        </p:sp>
        <p:pic>
          <p:nvPicPr>
            <p:cNvPr id="17" name="Logo CEA"/>
            <p:cNvPicPr>
              <a:picLocks noChangeAspect="1"/>
            </p:cNvPicPr>
            <p:nvPr/>
          </p:nvPicPr>
          <p:blipFill>
            <a:blip r:embed="rId2"/>
            <a:stretch/>
          </p:blipFill>
          <p:spPr bwMode="auto">
            <a:xfrm>
              <a:off x="257897" y="6343650"/>
              <a:ext cx="365991" cy="365991"/>
            </a:xfrm>
            <a:prstGeom prst="rect">
              <a:avLst/>
            </a:prstGeom>
          </p:spPr>
        </p:pic>
      </p:grpSp>
      <p:sp>
        <p:nvSpPr>
          <p:cNvPr id="8" name="Espace réservé pour une image  7"/>
          <p:cNvSpPr>
            <a:spLocks noGrp="1"/>
          </p:cNvSpPr>
          <p:nvPr>
            <p:ph type="pic" sz="quarter" idx="13" hasCustomPrompt="1"/>
          </p:nvPr>
        </p:nvSpPr>
        <p:spPr bwMode="auto">
          <a:xfrm>
            <a:off x="0" y="0"/>
            <a:ext cx="12192000" cy="6858000"/>
          </a:xfrm>
          <a:custGeom>
            <a:avLst/>
            <a:gdLst>
              <a:gd name="connsiteX0" fmla="*/ 257897 w 12192000"/>
              <a:gd name="connsiteY0" fmla="*/ 6343650 h 6858000"/>
              <a:gd name="connsiteX1" fmla="*/ 257897 w 12192000"/>
              <a:gd name="connsiteY1" fmla="*/ 6707250 h 6858000"/>
              <a:gd name="connsiteX2" fmla="*/ 621497 w 12192000"/>
              <a:gd name="connsiteY2" fmla="*/ 6707250 h 6858000"/>
              <a:gd name="connsiteX3" fmla="*/ 621497 w 12192000"/>
              <a:gd name="connsiteY3" fmla="*/ 6343650 h 6858000"/>
              <a:gd name="connsiteX4" fmla="*/ 0 w 12192000"/>
              <a:gd name="connsiteY4" fmla="*/ 0 h 6858000"/>
              <a:gd name="connsiteX5" fmla="*/ 12192000 w 12192000"/>
              <a:gd name="connsiteY5" fmla="*/ 0 h 6858000"/>
              <a:gd name="connsiteX6" fmla="*/ 12192000 w 12192000"/>
              <a:gd name="connsiteY6" fmla="*/ 6858000 h 6858000"/>
              <a:gd name="connsiteX7" fmla="*/ 0 w 12192000"/>
              <a:gd name="connsiteY7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12192000" h="6858000" extrusionOk="0">
                <a:moveTo>
                  <a:pt x="257897" y="6343650"/>
                </a:moveTo>
                <a:lnTo>
                  <a:pt x="257897" y="6707250"/>
                </a:lnTo>
                <a:lnTo>
                  <a:pt x="621497" y="6707250"/>
                </a:lnTo>
                <a:lnTo>
                  <a:pt x="621497" y="6343650"/>
                </a:lnTo>
                <a:close/>
                <a:moveTo>
                  <a:pt x="0" y="0"/>
                </a:moveTo>
                <a:lnTo>
                  <a:pt x="12192000" y="0"/>
                </a:lnTo>
                <a:lnTo>
                  <a:pt x="1219200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bg1">
              <a:lumMod val="65000"/>
            </a:schemeClr>
          </a:solidFill>
        </p:spPr>
        <p:txBody>
          <a:bodyPr wrap="square" tIns="1260000">
            <a:noAutofit/>
          </a:bodyPr>
          <a:lstStyle>
            <a:lvl1pPr algn="ctr">
              <a:defRPr>
                <a:solidFill>
                  <a:schemeClr val="accent2">
                    <a:lumMod val="40000"/>
                    <a:lumOff val="60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Insérez ou glissez votre image ici, puis placez votre image en arrière plan</a:t>
            </a:r>
            <a:endParaRPr/>
          </a:p>
          <a:p>
            <a:pPr>
              <a:defRPr/>
            </a:pP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Visuel pleine page + texte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15" name="ZoneTexte 14"/>
          <p:cNvSpPr txBox="1"/>
          <p:nvPr/>
        </p:nvSpPr>
        <p:spPr bwMode="auto">
          <a:xfrm>
            <a:off x="-101600" y="6858000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:Après avoir insérez votre image, placez celle-ci en arrière plan : Clic droit + « Arrière plan »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13" name="Espace réservé du texte 12"/>
          <p:cNvSpPr>
            <a:spLocks noGrp="1"/>
          </p:cNvSpPr>
          <p:nvPr>
            <p:ph type="body" sz="quarter" idx="15" hasCustomPrompt="1"/>
          </p:nvPr>
        </p:nvSpPr>
        <p:spPr bwMode="auto">
          <a:xfrm>
            <a:off x="618477" y="1640114"/>
            <a:ext cx="11573522" cy="3439886"/>
          </a:xfrm>
          <a:custGeom>
            <a:avLst/>
            <a:gdLst>
              <a:gd name="connsiteX0" fmla="*/ 388580 w 11573522"/>
              <a:gd name="connsiteY0" fmla="*/ 2811978 h 3439886"/>
              <a:gd name="connsiteX1" fmla="*/ 266084 w 11573522"/>
              <a:gd name="connsiteY1" fmla="*/ 2905253 h 3439886"/>
              <a:gd name="connsiteX2" fmla="*/ 200780 w 11573522"/>
              <a:gd name="connsiteY2" fmla="*/ 2954731 h 3439886"/>
              <a:gd name="connsiteX3" fmla="*/ 388175 w 11573522"/>
              <a:gd name="connsiteY3" fmla="*/ 3100322 h 3439886"/>
              <a:gd name="connsiteX4" fmla="*/ 575977 w 11573522"/>
              <a:gd name="connsiteY4" fmla="*/ 2957569 h 3439886"/>
              <a:gd name="connsiteX5" fmla="*/ 388580 w 11573522"/>
              <a:gd name="connsiteY5" fmla="*/ 2811978 h 3439886"/>
              <a:gd name="connsiteX6" fmla="*/ 386147 w 11573522"/>
              <a:gd name="connsiteY6" fmla="*/ 0 h 3439886"/>
              <a:gd name="connsiteX7" fmla="*/ 392637 w 11573522"/>
              <a:gd name="connsiteY7" fmla="*/ 0 h 3439886"/>
              <a:gd name="connsiteX8" fmla="*/ 392637 w 11573522"/>
              <a:gd name="connsiteY8" fmla="*/ 28893 h 3439886"/>
              <a:gd name="connsiteX9" fmla="*/ 392637 w 11573522"/>
              <a:gd name="connsiteY9" fmla="*/ 131318 h 3439886"/>
              <a:gd name="connsiteX10" fmla="*/ 578816 w 11573522"/>
              <a:gd name="connsiteY10" fmla="*/ 275693 h 3439886"/>
              <a:gd name="connsiteX11" fmla="*/ 578816 w 11573522"/>
              <a:gd name="connsiteY11" fmla="*/ 97658 h 3439886"/>
              <a:gd name="connsiteX12" fmla="*/ 462924 w 11573522"/>
              <a:gd name="connsiteY12" fmla="*/ 7536 h 3439886"/>
              <a:gd name="connsiteX13" fmla="*/ 453234 w 11573522"/>
              <a:gd name="connsiteY13" fmla="*/ 0 h 3439886"/>
              <a:gd name="connsiteX14" fmla="*/ 464209 w 11573522"/>
              <a:gd name="connsiteY14" fmla="*/ 0 h 3439886"/>
              <a:gd name="connsiteX15" fmla="*/ 484510 w 11573522"/>
              <a:gd name="connsiteY15" fmla="*/ 15775 h 3439886"/>
              <a:gd name="connsiteX16" fmla="*/ 582061 w 11573522"/>
              <a:gd name="connsiteY16" fmla="*/ 91574 h 3439886"/>
              <a:gd name="connsiteX17" fmla="*/ 695192 w 11573522"/>
              <a:gd name="connsiteY17" fmla="*/ 5744 h 3439886"/>
              <a:gd name="connsiteX18" fmla="*/ 702764 w 11573522"/>
              <a:gd name="connsiteY18" fmla="*/ 0 h 3439886"/>
              <a:gd name="connsiteX19" fmla="*/ 2758098 w 11573522"/>
              <a:gd name="connsiteY19" fmla="*/ 0 h 3439886"/>
              <a:gd name="connsiteX20" fmla="*/ 2764588 w 11573522"/>
              <a:gd name="connsiteY20" fmla="*/ 0 h 3439886"/>
              <a:gd name="connsiteX21" fmla="*/ 2825185 w 11573522"/>
              <a:gd name="connsiteY21" fmla="*/ 0 h 3439886"/>
              <a:gd name="connsiteX22" fmla="*/ 2836160 w 11573522"/>
              <a:gd name="connsiteY22" fmla="*/ 0 h 3439886"/>
              <a:gd name="connsiteX23" fmla="*/ 3074715 w 11573522"/>
              <a:gd name="connsiteY23" fmla="*/ 0 h 3439886"/>
              <a:gd name="connsiteX24" fmla="*/ 9201571 w 11573522"/>
              <a:gd name="connsiteY24" fmla="*/ 0 h 3439886"/>
              <a:gd name="connsiteX25" fmla="*/ 11573522 w 11573522"/>
              <a:gd name="connsiteY25" fmla="*/ 0 h 3439886"/>
              <a:gd name="connsiteX26" fmla="*/ 11573522 w 11573522"/>
              <a:gd name="connsiteY26" fmla="*/ 3439886 h 3439886"/>
              <a:gd name="connsiteX27" fmla="*/ 962936 w 11573522"/>
              <a:gd name="connsiteY27" fmla="*/ 3439886 h 3439886"/>
              <a:gd name="connsiteX28" fmla="*/ 962936 w 11573522"/>
              <a:gd name="connsiteY28" fmla="*/ 3439632 h 3439886"/>
              <a:gd name="connsiteX29" fmla="*/ 962936 w 11573522"/>
              <a:gd name="connsiteY29" fmla="*/ 3438953 h 3439886"/>
              <a:gd name="connsiteX30" fmla="*/ 776757 w 11573522"/>
              <a:gd name="connsiteY30" fmla="*/ 3294579 h 3439886"/>
              <a:gd name="connsiteX31" fmla="*/ 776757 w 11573522"/>
              <a:gd name="connsiteY31" fmla="*/ 3429148 h 3439886"/>
              <a:gd name="connsiteX32" fmla="*/ 776757 w 11573522"/>
              <a:gd name="connsiteY32" fmla="*/ 3439886 h 3439886"/>
              <a:gd name="connsiteX33" fmla="*/ 769862 w 11573522"/>
              <a:gd name="connsiteY33" fmla="*/ 3439886 h 3439886"/>
              <a:gd name="connsiteX34" fmla="*/ 769862 w 11573522"/>
              <a:gd name="connsiteY34" fmla="*/ 3414403 h 3439886"/>
              <a:gd name="connsiteX35" fmla="*/ 769862 w 11573522"/>
              <a:gd name="connsiteY35" fmla="*/ 3292145 h 3439886"/>
              <a:gd name="connsiteX36" fmla="*/ 629924 w 11573522"/>
              <a:gd name="connsiteY36" fmla="*/ 3183458 h 3439886"/>
              <a:gd name="connsiteX37" fmla="*/ 633168 w 11573522"/>
              <a:gd name="connsiteY37" fmla="*/ 3177375 h 3439886"/>
              <a:gd name="connsiteX38" fmla="*/ 771079 w 11573522"/>
              <a:gd name="connsiteY38" fmla="*/ 3284034 h 3439886"/>
              <a:gd name="connsiteX39" fmla="*/ 771079 w 11573522"/>
              <a:gd name="connsiteY39" fmla="*/ 3105999 h 3439886"/>
              <a:gd name="connsiteX40" fmla="*/ 704963 w 11573522"/>
              <a:gd name="connsiteY40" fmla="*/ 3054900 h 3439886"/>
              <a:gd name="connsiteX41" fmla="*/ 708614 w 11573522"/>
              <a:gd name="connsiteY41" fmla="*/ 3049222 h 3439886"/>
              <a:gd name="connsiteX42" fmla="*/ 774323 w 11573522"/>
              <a:gd name="connsiteY42" fmla="*/ 3100322 h 3439886"/>
              <a:gd name="connsiteX43" fmla="*/ 962125 w 11573522"/>
              <a:gd name="connsiteY43" fmla="*/ 2957569 h 3439886"/>
              <a:gd name="connsiteX44" fmla="*/ 824621 w 11573522"/>
              <a:gd name="connsiteY44" fmla="*/ 2850911 h 3439886"/>
              <a:gd name="connsiteX45" fmla="*/ 828271 w 11573522"/>
              <a:gd name="connsiteY45" fmla="*/ 2844422 h 3439886"/>
              <a:gd name="connsiteX46" fmla="*/ 962936 w 11573522"/>
              <a:gd name="connsiteY46" fmla="*/ 2948647 h 3439886"/>
              <a:gd name="connsiteX47" fmla="*/ 962936 w 11573522"/>
              <a:gd name="connsiteY47" fmla="*/ 2770612 h 3439886"/>
              <a:gd name="connsiteX48" fmla="*/ 900065 w 11573522"/>
              <a:gd name="connsiteY48" fmla="*/ 2721947 h 3439886"/>
              <a:gd name="connsiteX49" fmla="*/ 903716 w 11573522"/>
              <a:gd name="connsiteY49" fmla="*/ 2715864 h 3439886"/>
              <a:gd name="connsiteX50" fmla="*/ 966181 w 11573522"/>
              <a:gd name="connsiteY50" fmla="*/ 2764529 h 3439886"/>
              <a:gd name="connsiteX51" fmla="*/ 1153982 w 11573522"/>
              <a:gd name="connsiteY51" fmla="*/ 2621777 h 3439886"/>
              <a:gd name="connsiteX52" fmla="*/ 969021 w 11573522"/>
              <a:gd name="connsiteY52" fmla="*/ 2478619 h 3439886"/>
              <a:gd name="connsiteX53" fmla="*/ 781219 w 11573522"/>
              <a:gd name="connsiteY53" fmla="*/ 2621371 h 3439886"/>
              <a:gd name="connsiteX54" fmla="*/ 903310 w 11573522"/>
              <a:gd name="connsiteY54" fmla="*/ 2715864 h 3439886"/>
              <a:gd name="connsiteX55" fmla="*/ 900065 w 11573522"/>
              <a:gd name="connsiteY55" fmla="*/ 2721542 h 3439886"/>
              <a:gd name="connsiteX56" fmla="*/ 776757 w 11573522"/>
              <a:gd name="connsiteY56" fmla="*/ 2626238 h 3439886"/>
              <a:gd name="connsiteX57" fmla="*/ 776757 w 11573522"/>
              <a:gd name="connsiteY57" fmla="*/ 2804273 h 3439886"/>
              <a:gd name="connsiteX58" fmla="*/ 828271 w 11573522"/>
              <a:gd name="connsiteY58" fmla="*/ 2844017 h 3439886"/>
              <a:gd name="connsiteX59" fmla="*/ 824215 w 11573522"/>
              <a:gd name="connsiteY59" fmla="*/ 2850506 h 3439886"/>
              <a:gd name="connsiteX60" fmla="*/ 774729 w 11573522"/>
              <a:gd name="connsiteY60" fmla="*/ 2811978 h 3439886"/>
              <a:gd name="connsiteX61" fmla="*/ 586928 w 11573522"/>
              <a:gd name="connsiteY61" fmla="*/ 2954731 h 3439886"/>
              <a:gd name="connsiteX62" fmla="*/ 708208 w 11573522"/>
              <a:gd name="connsiteY62" fmla="*/ 3048817 h 3439886"/>
              <a:gd name="connsiteX63" fmla="*/ 704963 w 11573522"/>
              <a:gd name="connsiteY63" fmla="*/ 3054900 h 3439886"/>
              <a:gd name="connsiteX64" fmla="*/ 584900 w 11573522"/>
              <a:gd name="connsiteY64" fmla="*/ 2961625 h 3439886"/>
              <a:gd name="connsiteX65" fmla="*/ 584900 w 11573522"/>
              <a:gd name="connsiteY65" fmla="*/ 3140065 h 3439886"/>
              <a:gd name="connsiteX66" fmla="*/ 633168 w 11573522"/>
              <a:gd name="connsiteY66" fmla="*/ 3177375 h 3439886"/>
              <a:gd name="connsiteX67" fmla="*/ 629518 w 11573522"/>
              <a:gd name="connsiteY67" fmla="*/ 3183052 h 3439886"/>
              <a:gd name="connsiteX68" fmla="*/ 582872 w 11573522"/>
              <a:gd name="connsiteY68" fmla="*/ 3146960 h 3439886"/>
              <a:gd name="connsiteX69" fmla="*/ 388175 w 11573522"/>
              <a:gd name="connsiteY69" fmla="*/ 3295390 h 3439886"/>
              <a:gd name="connsiteX70" fmla="*/ 191856 w 11573522"/>
              <a:gd name="connsiteY70" fmla="*/ 3143310 h 3439886"/>
              <a:gd name="connsiteX71" fmla="*/ 191856 w 11573522"/>
              <a:gd name="connsiteY71" fmla="*/ 3082477 h 3439886"/>
              <a:gd name="connsiteX72" fmla="*/ 198752 w 11573522"/>
              <a:gd name="connsiteY72" fmla="*/ 3085316 h 3439886"/>
              <a:gd name="connsiteX73" fmla="*/ 198752 w 11573522"/>
              <a:gd name="connsiteY73" fmla="*/ 3140065 h 3439886"/>
              <a:gd name="connsiteX74" fmla="*/ 384930 w 11573522"/>
              <a:gd name="connsiteY74" fmla="*/ 3284034 h 3439886"/>
              <a:gd name="connsiteX75" fmla="*/ 384930 w 11573522"/>
              <a:gd name="connsiteY75" fmla="*/ 3105999 h 3439886"/>
              <a:gd name="connsiteX76" fmla="*/ 198752 w 11573522"/>
              <a:gd name="connsiteY76" fmla="*/ 2961625 h 3439886"/>
              <a:gd name="connsiteX77" fmla="*/ 198752 w 11573522"/>
              <a:gd name="connsiteY77" fmla="*/ 3084911 h 3439886"/>
              <a:gd name="connsiteX78" fmla="*/ 191856 w 11573522"/>
              <a:gd name="connsiteY78" fmla="*/ 3082072 h 3439886"/>
              <a:gd name="connsiteX79" fmla="*/ 191856 w 11573522"/>
              <a:gd name="connsiteY79" fmla="*/ 2953108 h 3439886"/>
              <a:gd name="connsiteX80" fmla="*/ 259189 w 11573522"/>
              <a:gd name="connsiteY80" fmla="*/ 2902009 h 3439886"/>
              <a:gd name="connsiteX81" fmla="*/ 383713 w 11573522"/>
              <a:gd name="connsiteY81" fmla="*/ 2807517 h 3439886"/>
              <a:gd name="connsiteX82" fmla="*/ 383713 w 11573522"/>
              <a:gd name="connsiteY82" fmla="*/ 2715053 h 3439886"/>
              <a:gd name="connsiteX83" fmla="*/ 390609 w 11573522"/>
              <a:gd name="connsiteY83" fmla="*/ 2716269 h 3439886"/>
              <a:gd name="connsiteX84" fmla="*/ 390609 w 11573522"/>
              <a:gd name="connsiteY84" fmla="*/ 2804273 h 3439886"/>
              <a:gd name="connsiteX85" fmla="*/ 576788 w 11573522"/>
              <a:gd name="connsiteY85" fmla="*/ 2948647 h 3439886"/>
              <a:gd name="connsiteX86" fmla="*/ 576788 w 11573522"/>
              <a:gd name="connsiteY86" fmla="*/ 2770612 h 3439886"/>
              <a:gd name="connsiteX87" fmla="*/ 489174 w 11573522"/>
              <a:gd name="connsiteY87" fmla="*/ 2702481 h 3439886"/>
              <a:gd name="connsiteX88" fmla="*/ 492825 w 11573522"/>
              <a:gd name="connsiteY88" fmla="*/ 2697209 h 3439886"/>
              <a:gd name="connsiteX89" fmla="*/ 580033 w 11573522"/>
              <a:gd name="connsiteY89" fmla="*/ 2764529 h 3439886"/>
              <a:gd name="connsiteX90" fmla="*/ 767834 w 11573522"/>
              <a:gd name="connsiteY90" fmla="*/ 2621777 h 3439886"/>
              <a:gd name="connsiteX91" fmla="*/ 626679 w 11573522"/>
              <a:gd name="connsiteY91" fmla="*/ 2512280 h 3439886"/>
              <a:gd name="connsiteX92" fmla="*/ 630735 w 11573522"/>
              <a:gd name="connsiteY92" fmla="*/ 2507007 h 3439886"/>
              <a:gd name="connsiteX93" fmla="*/ 771079 w 11573522"/>
              <a:gd name="connsiteY93" fmla="*/ 2615693 h 3439886"/>
              <a:gd name="connsiteX94" fmla="*/ 771079 w 11573522"/>
              <a:gd name="connsiteY94" fmla="*/ 2437659 h 3439886"/>
              <a:gd name="connsiteX95" fmla="*/ 713481 w 11573522"/>
              <a:gd name="connsiteY95" fmla="*/ 2392644 h 3439886"/>
              <a:gd name="connsiteX96" fmla="*/ 717131 w 11573522"/>
              <a:gd name="connsiteY96" fmla="*/ 2387372 h 3439886"/>
              <a:gd name="connsiteX97" fmla="*/ 774323 w 11573522"/>
              <a:gd name="connsiteY97" fmla="*/ 2431576 h 3439886"/>
              <a:gd name="connsiteX98" fmla="*/ 962125 w 11573522"/>
              <a:gd name="connsiteY98" fmla="*/ 2288824 h 3439886"/>
              <a:gd name="connsiteX99" fmla="*/ 774729 w 11573522"/>
              <a:gd name="connsiteY99" fmla="*/ 2143638 h 3439886"/>
              <a:gd name="connsiteX100" fmla="*/ 586928 w 11573522"/>
              <a:gd name="connsiteY100" fmla="*/ 2286391 h 3439886"/>
              <a:gd name="connsiteX101" fmla="*/ 717131 w 11573522"/>
              <a:gd name="connsiteY101" fmla="*/ 2387372 h 3439886"/>
              <a:gd name="connsiteX102" fmla="*/ 713075 w 11573522"/>
              <a:gd name="connsiteY102" fmla="*/ 2392644 h 3439886"/>
              <a:gd name="connsiteX103" fmla="*/ 584900 w 11573522"/>
              <a:gd name="connsiteY103" fmla="*/ 2293285 h 3439886"/>
              <a:gd name="connsiteX104" fmla="*/ 584900 w 11573522"/>
              <a:gd name="connsiteY104" fmla="*/ 2471319 h 3439886"/>
              <a:gd name="connsiteX105" fmla="*/ 630329 w 11573522"/>
              <a:gd name="connsiteY105" fmla="*/ 2506602 h 3439886"/>
              <a:gd name="connsiteX106" fmla="*/ 626679 w 11573522"/>
              <a:gd name="connsiteY106" fmla="*/ 2512280 h 3439886"/>
              <a:gd name="connsiteX107" fmla="*/ 582872 w 11573522"/>
              <a:gd name="connsiteY107" fmla="*/ 2478619 h 3439886"/>
              <a:gd name="connsiteX108" fmla="*/ 395071 w 11573522"/>
              <a:gd name="connsiteY108" fmla="*/ 2621371 h 3439886"/>
              <a:gd name="connsiteX109" fmla="*/ 492825 w 11573522"/>
              <a:gd name="connsiteY109" fmla="*/ 2696804 h 3439886"/>
              <a:gd name="connsiteX110" fmla="*/ 488769 w 11573522"/>
              <a:gd name="connsiteY110" fmla="*/ 2702481 h 3439886"/>
              <a:gd name="connsiteX111" fmla="*/ 390609 w 11573522"/>
              <a:gd name="connsiteY111" fmla="*/ 2626238 h 3439886"/>
              <a:gd name="connsiteX112" fmla="*/ 390609 w 11573522"/>
              <a:gd name="connsiteY112" fmla="*/ 2715864 h 3439886"/>
              <a:gd name="connsiteX113" fmla="*/ 383713 w 11573522"/>
              <a:gd name="connsiteY113" fmla="*/ 2714647 h 3439886"/>
              <a:gd name="connsiteX114" fmla="*/ 383713 w 11573522"/>
              <a:gd name="connsiteY114" fmla="*/ 2623399 h 3439886"/>
              <a:gd name="connsiteX115" fmla="*/ 375601 w 11573522"/>
              <a:gd name="connsiteY115" fmla="*/ 2616910 h 3439886"/>
              <a:gd name="connsiteX116" fmla="*/ 375601 w 11573522"/>
              <a:gd name="connsiteY116" fmla="*/ 2608394 h 3439886"/>
              <a:gd name="connsiteX117" fmla="*/ 384930 w 11573522"/>
              <a:gd name="connsiteY117" fmla="*/ 2615693 h 3439886"/>
              <a:gd name="connsiteX118" fmla="*/ 384930 w 11573522"/>
              <a:gd name="connsiteY118" fmla="*/ 2437659 h 3439886"/>
              <a:gd name="connsiteX119" fmla="*/ 375601 w 11573522"/>
              <a:gd name="connsiteY119" fmla="*/ 2430360 h 3439886"/>
              <a:gd name="connsiteX120" fmla="*/ 375601 w 11573522"/>
              <a:gd name="connsiteY120" fmla="*/ 2421843 h 3439886"/>
              <a:gd name="connsiteX121" fmla="*/ 388175 w 11573522"/>
              <a:gd name="connsiteY121" fmla="*/ 2431576 h 3439886"/>
              <a:gd name="connsiteX122" fmla="*/ 575977 w 11573522"/>
              <a:gd name="connsiteY122" fmla="*/ 2288824 h 3439886"/>
              <a:gd name="connsiteX123" fmla="*/ 388580 w 11573522"/>
              <a:gd name="connsiteY123" fmla="*/ 2143638 h 3439886"/>
              <a:gd name="connsiteX124" fmla="*/ 200780 w 11573522"/>
              <a:gd name="connsiteY124" fmla="*/ 2286391 h 3439886"/>
              <a:gd name="connsiteX125" fmla="*/ 375195 w 11573522"/>
              <a:gd name="connsiteY125" fmla="*/ 2421843 h 3439886"/>
              <a:gd name="connsiteX126" fmla="*/ 375195 w 11573522"/>
              <a:gd name="connsiteY126" fmla="*/ 2429954 h 3439886"/>
              <a:gd name="connsiteX127" fmla="*/ 198752 w 11573522"/>
              <a:gd name="connsiteY127" fmla="*/ 2293285 h 3439886"/>
              <a:gd name="connsiteX128" fmla="*/ 198752 w 11573522"/>
              <a:gd name="connsiteY128" fmla="*/ 2471319 h 3439886"/>
              <a:gd name="connsiteX129" fmla="*/ 375195 w 11573522"/>
              <a:gd name="connsiteY129" fmla="*/ 2608394 h 3439886"/>
              <a:gd name="connsiteX130" fmla="*/ 375195 w 11573522"/>
              <a:gd name="connsiteY130" fmla="*/ 2616910 h 3439886"/>
              <a:gd name="connsiteX131" fmla="*/ 191856 w 11573522"/>
              <a:gd name="connsiteY131" fmla="*/ 2474563 h 3439886"/>
              <a:gd name="connsiteX132" fmla="*/ 191856 w 11573522"/>
              <a:gd name="connsiteY132" fmla="*/ 2284768 h 3439886"/>
              <a:gd name="connsiteX133" fmla="*/ 383713 w 11573522"/>
              <a:gd name="connsiteY133" fmla="*/ 2138772 h 3439886"/>
              <a:gd name="connsiteX134" fmla="*/ 383713 w 11573522"/>
              <a:gd name="connsiteY134" fmla="*/ 1959926 h 3439886"/>
              <a:gd name="connsiteX135" fmla="*/ 390609 w 11573522"/>
              <a:gd name="connsiteY135" fmla="*/ 1965198 h 3439886"/>
              <a:gd name="connsiteX136" fmla="*/ 390609 w 11573522"/>
              <a:gd name="connsiteY136" fmla="*/ 2136339 h 3439886"/>
              <a:gd name="connsiteX137" fmla="*/ 576788 w 11573522"/>
              <a:gd name="connsiteY137" fmla="*/ 2280307 h 3439886"/>
              <a:gd name="connsiteX138" fmla="*/ 576788 w 11573522"/>
              <a:gd name="connsiteY138" fmla="*/ 2102272 h 3439886"/>
              <a:gd name="connsiteX139" fmla="*/ 390609 w 11573522"/>
              <a:gd name="connsiteY139" fmla="*/ 1957898 h 3439886"/>
              <a:gd name="connsiteX140" fmla="*/ 390609 w 11573522"/>
              <a:gd name="connsiteY140" fmla="*/ 1964792 h 3439886"/>
              <a:gd name="connsiteX141" fmla="*/ 383713 w 11573522"/>
              <a:gd name="connsiteY141" fmla="*/ 1959520 h 3439886"/>
              <a:gd name="connsiteX142" fmla="*/ 383713 w 11573522"/>
              <a:gd name="connsiteY142" fmla="*/ 1949382 h 3439886"/>
              <a:gd name="connsiteX143" fmla="*/ 569487 w 11573522"/>
              <a:gd name="connsiteY143" fmla="*/ 1808251 h 3439886"/>
              <a:gd name="connsiteX144" fmla="*/ 575166 w 11573522"/>
              <a:gd name="connsiteY144" fmla="*/ 1812307 h 3439886"/>
              <a:gd name="connsiteX145" fmla="*/ 392637 w 11573522"/>
              <a:gd name="connsiteY145" fmla="*/ 1951004 h 3439886"/>
              <a:gd name="connsiteX146" fmla="*/ 580033 w 11573522"/>
              <a:gd name="connsiteY146" fmla="*/ 2096594 h 3439886"/>
              <a:gd name="connsiteX147" fmla="*/ 767834 w 11573522"/>
              <a:gd name="connsiteY147" fmla="*/ 1953437 h 3439886"/>
              <a:gd name="connsiteX148" fmla="*/ 580438 w 11573522"/>
              <a:gd name="connsiteY148" fmla="*/ 1808251 h 3439886"/>
              <a:gd name="connsiteX149" fmla="*/ 575166 w 11573522"/>
              <a:gd name="connsiteY149" fmla="*/ 1812307 h 3439886"/>
              <a:gd name="connsiteX150" fmla="*/ 569893 w 11573522"/>
              <a:gd name="connsiteY150" fmla="*/ 1807846 h 3439886"/>
              <a:gd name="connsiteX151" fmla="*/ 578005 w 11573522"/>
              <a:gd name="connsiteY151" fmla="*/ 1801763 h 3439886"/>
              <a:gd name="connsiteX152" fmla="*/ 578005 w 11573522"/>
              <a:gd name="connsiteY152" fmla="*/ 1795679 h 3439886"/>
              <a:gd name="connsiteX153" fmla="*/ 584900 w 11573522"/>
              <a:gd name="connsiteY153" fmla="*/ 1795679 h 3439886"/>
              <a:gd name="connsiteX154" fmla="*/ 584900 w 11573522"/>
              <a:gd name="connsiteY154" fmla="*/ 1802168 h 3439886"/>
              <a:gd name="connsiteX155" fmla="*/ 771079 w 11573522"/>
              <a:gd name="connsiteY155" fmla="*/ 1946137 h 3439886"/>
              <a:gd name="connsiteX156" fmla="*/ 771079 w 11573522"/>
              <a:gd name="connsiteY156" fmla="*/ 1783107 h 3439886"/>
              <a:gd name="connsiteX157" fmla="*/ 771079 w 11573522"/>
              <a:gd name="connsiteY157" fmla="*/ 1768508 h 3439886"/>
              <a:gd name="connsiteX158" fmla="*/ 584900 w 11573522"/>
              <a:gd name="connsiteY158" fmla="*/ 1624133 h 3439886"/>
              <a:gd name="connsiteX159" fmla="*/ 584900 w 11573522"/>
              <a:gd name="connsiteY159" fmla="*/ 1785541 h 3439886"/>
              <a:gd name="connsiteX160" fmla="*/ 584900 w 11573522"/>
              <a:gd name="connsiteY160" fmla="*/ 1795274 h 3439886"/>
              <a:gd name="connsiteX161" fmla="*/ 578005 w 11573522"/>
              <a:gd name="connsiteY161" fmla="*/ 1795274 h 3439886"/>
              <a:gd name="connsiteX162" fmla="*/ 578005 w 11573522"/>
              <a:gd name="connsiteY162" fmla="*/ 1621294 h 3439886"/>
              <a:gd name="connsiteX163" fmla="*/ 437661 w 11573522"/>
              <a:gd name="connsiteY163" fmla="*/ 1512608 h 3439886"/>
              <a:gd name="connsiteX164" fmla="*/ 441312 w 11573522"/>
              <a:gd name="connsiteY164" fmla="*/ 1506930 h 3439886"/>
              <a:gd name="connsiteX165" fmla="*/ 578816 w 11573522"/>
              <a:gd name="connsiteY165" fmla="*/ 1613589 h 3439886"/>
              <a:gd name="connsiteX166" fmla="*/ 578816 w 11573522"/>
              <a:gd name="connsiteY166" fmla="*/ 1435555 h 3439886"/>
              <a:gd name="connsiteX167" fmla="*/ 513106 w 11573522"/>
              <a:gd name="connsiteY167" fmla="*/ 1384456 h 3439886"/>
              <a:gd name="connsiteX168" fmla="*/ 516350 w 11573522"/>
              <a:gd name="connsiteY168" fmla="*/ 1378372 h 3439886"/>
              <a:gd name="connsiteX169" fmla="*/ 582061 w 11573522"/>
              <a:gd name="connsiteY169" fmla="*/ 1429472 h 3439886"/>
              <a:gd name="connsiteX170" fmla="*/ 769862 w 11573522"/>
              <a:gd name="connsiteY170" fmla="*/ 1286719 h 3439886"/>
              <a:gd name="connsiteX171" fmla="*/ 632763 w 11573522"/>
              <a:gd name="connsiteY171" fmla="*/ 1180060 h 3439886"/>
              <a:gd name="connsiteX172" fmla="*/ 636413 w 11573522"/>
              <a:gd name="connsiteY172" fmla="*/ 1173571 h 3439886"/>
              <a:gd name="connsiteX173" fmla="*/ 771079 w 11573522"/>
              <a:gd name="connsiteY173" fmla="*/ 1278203 h 3439886"/>
              <a:gd name="connsiteX174" fmla="*/ 771079 w 11573522"/>
              <a:gd name="connsiteY174" fmla="*/ 1099762 h 3439886"/>
              <a:gd name="connsiteX175" fmla="*/ 708208 w 11573522"/>
              <a:gd name="connsiteY175" fmla="*/ 1051096 h 3439886"/>
              <a:gd name="connsiteX176" fmla="*/ 711453 w 11573522"/>
              <a:gd name="connsiteY176" fmla="*/ 1045419 h 3439886"/>
              <a:gd name="connsiteX177" fmla="*/ 774323 w 11573522"/>
              <a:gd name="connsiteY177" fmla="*/ 1094085 h 3439886"/>
              <a:gd name="connsiteX178" fmla="*/ 962125 w 11573522"/>
              <a:gd name="connsiteY178" fmla="*/ 951332 h 3439886"/>
              <a:gd name="connsiteX179" fmla="*/ 777163 w 11573522"/>
              <a:gd name="connsiteY179" fmla="*/ 807769 h 3439886"/>
              <a:gd name="connsiteX180" fmla="*/ 589362 w 11573522"/>
              <a:gd name="connsiteY180" fmla="*/ 950521 h 3439886"/>
              <a:gd name="connsiteX181" fmla="*/ 711453 w 11573522"/>
              <a:gd name="connsiteY181" fmla="*/ 1045013 h 3439886"/>
              <a:gd name="connsiteX182" fmla="*/ 707802 w 11573522"/>
              <a:gd name="connsiteY182" fmla="*/ 1051096 h 3439886"/>
              <a:gd name="connsiteX183" fmla="*/ 584900 w 11573522"/>
              <a:gd name="connsiteY183" fmla="*/ 955388 h 3439886"/>
              <a:gd name="connsiteX184" fmla="*/ 584900 w 11573522"/>
              <a:gd name="connsiteY184" fmla="*/ 1133828 h 3439886"/>
              <a:gd name="connsiteX185" fmla="*/ 636008 w 11573522"/>
              <a:gd name="connsiteY185" fmla="*/ 1173571 h 3439886"/>
              <a:gd name="connsiteX186" fmla="*/ 632357 w 11573522"/>
              <a:gd name="connsiteY186" fmla="*/ 1180060 h 3439886"/>
              <a:gd name="connsiteX187" fmla="*/ 582872 w 11573522"/>
              <a:gd name="connsiteY187" fmla="*/ 1141534 h 3439886"/>
              <a:gd name="connsiteX188" fmla="*/ 395071 w 11573522"/>
              <a:gd name="connsiteY188" fmla="*/ 1284286 h 3439886"/>
              <a:gd name="connsiteX189" fmla="*/ 516350 w 11573522"/>
              <a:gd name="connsiteY189" fmla="*/ 1378372 h 3439886"/>
              <a:gd name="connsiteX190" fmla="*/ 512700 w 11573522"/>
              <a:gd name="connsiteY190" fmla="*/ 1384050 h 3439886"/>
              <a:gd name="connsiteX191" fmla="*/ 392637 w 11573522"/>
              <a:gd name="connsiteY191" fmla="*/ 1291180 h 3439886"/>
              <a:gd name="connsiteX192" fmla="*/ 392637 w 11573522"/>
              <a:gd name="connsiteY192" fmla="*/ 1469214 h 3439886"/>
              <a:gd name="connsiteX193" fmla="*/ 440906 w 11573522"/>
              <a:gd name="connsiteY193" fmla="*/ 1506525 h 3439886"/>
              <a:gd name="connsiteX194" fmla="*/ 437661 w 11573522"/>
              <a:gd name="connsiteY194" fmla="*/ 1512608 h 3439886"/>
              <a:gd name="connsiteX195" fmla="*/ 391015 w 11573522"/>
              <a:gd name="connsiteY195" fmla="*/ 1476514 h 3439886"/>
              <a:gd name="connsiteX196" fmla="*/ 195912 w 11573522"/>
              <a:gd name="connsiteY196" fmla="*/ 1624539 h 3439886"/>
              <a:gd name="connsiteX197" fmla="*/ 0 w 11573522"/>
              <a:gd name="connsiteY197" fmla="*/ 1472459 h 3439886"/>
              <a:gd name="connsiteX198" fmla="*/ 0 w 11573522"/>
              <a:gd name="connsiteY198" fmla="*/ 1412033 h 3439886"/>
              <a:gd name="connsiteX199" fmla="*/ 6490 w 11573522"/>
              <a:gd name="connsiteY199" fmla="*/ 1414872 h 3439886"/>
              <a:gd name="connsiteX200" fmla="*/ 6490 w 11573522"/>
              <a:gd name="connsiteY200" fmla="*/ 1469214 h 3439886"/>
              <a:gd name="connsiteX201" fmla="*/ 192668 w 11573522"/>
              <a:gd name="connsiteY201" fmla="*/ 1613589 h 3439886"/>
              <a:gd name="connsiteX202" fmla="*/ 192668 w 11573522"/>
              <a:gd name="connsiteY202" fmla="*/ 1435555 h 3439886"/>
              <a:gd name="connsiteX203" fmla="*/ 6490 w 11573522"/>
              <a:gd name="connsiteY203" fmla="*/ 1291180 h 3439886"/>
              <a:gd name="connsiteX204" fmla="*/ 6490 w 11573522"/>
              <a:gd name="connsiteY204" fmla="*/ 1414466 h 3439886"/>
              <a:gd name="connsiteX205" fmla="*/ 0 w 11573522"/>
              <a:gd name="connsiteY205" fmla="*/ 1411627 h 3439886"/>
              <a:gd name="connsiteX206" fmla="*/ 0 w 11573522"/>
              <a:gd name="connsiteY206" fmla="*/ 1282664 h 3439886"/>
              <a:gd name="connsiteX207" fmla="*/ 66926 w 11573522"/>
              <a:gd name="connsiteY207" fmla="*/ 1231565 h 3439886"/>
              <a:gd name="connsiteX208" fmla="*/ 73821 w 11573522"/>
              <a:gd name="connsiteY208" fmla="*/ 1234809 h 3439886"/>
              <a:gd name="connsiteX209" fmla="*/ 8924 w 11573522"/>
              <a:gd name="connsiteY209" fmla="*/ 1284286 h 3439886"/>
              <a:gd name="connsiteX210" fmla="*/ 196318 w 11573522"/>
              <a:gd name="connsiteY210" fmla="*/ 1429472 h 3439886"/>
              <a:gd name="connsiteX211" fmla="*/ 384119 w 11573522"/>
              <a:gd name="connsiteY211" fmla="*/ 1286719 h 3439886"/>
              <a:gd name="connsiteX212" fmla="*/ 196724 w 11573522"/>
              <a:gd name="connsiteY212" fmla="*/ 1141534 h 3439886"/>
              <a:gd name="connsiteX213" fmla="*/ 74227 w 11573522"/>
              <a:gd name="connsiteY213" fmla="*/ 1234403 h 3439886"/>
              <a:gd name="connsiteX214" fmla="*/ 67332 w 11573522"/>
              <a:gd name="connsiteY214" fmla="*/ 1231159 h 3439886"/>
              <a:gd name="connsiteX215" fmla="*/ 191856 w 11573522"/>
              <a:gd name="connsiteY215" fmla="*/ 1136667 h 3439886"/>
              <a:gd name="connsiteX216" fmla="*/ 191856 w 11573522"/>
              <a:gd name="connsiteY216" fmla="*/ 1044607 h 3439886"/>
              <a:gd name="connsiteX217" fmla="*/ 198752 w 11573522"/>
              <a:gd name="connsiteY217" fmla="*/ 1045419 h 3439886"/>
              <a:gd name="connsiteX218" fmla="*/ 198752 w 11573522"/>
              <a:gd name="connsiteY218" fmla="*/ 1133828 h 3439886"/>
              <a:gd name="connsiteX219" fmla="*/ 384524 w 11573522"/>
              <a:gd name="connsiteY219" fmla="*/ 1278203 h 3439886"/>
              <a:gd name="connsiteX220" fmla="*/ 384524 w 11573522"/>
              <a:gd name="connsiteY220" fmla="*/ 1099762 h 3439886"/>
              <a:gd name="connsiteX221" fmla="*/ 296912 w 11573522"/>
              <a:gd name="connsiteY221" fmla="*/ 1032037 h 3439886"/>
              <a:gd name="connsiteX222" fmla="*/ 300968 w 11573522"/>
              <a:gd name="connsiteY222" fmla="*/ 1026359 h 3439886"/>
              <a:gd name="connsiteX223" fmla="*/ 388175 w 11573522"/>
              <a:gd name="connsiteY223" fmla="*/ 1094085 h 3439886"/>
              <a:gd name="connsiteX224" fmla="*/ 575977 w 11573522"/>
              <a:gd name="connsiteY224" fmla="*/ 951332 h 3439886"/>
              <a:gd name="connsiteX225" fmla="*/ 434822 w 11573522"/>
              <a:gd name="connsiteY225" fmla="*/ 841835 h 3439886"/>
              <a:gd name="connsiteX226" fmla="*/ 438878 w 11573522"/>
              <a:gd name="connsiteY226" fmla="*/ 836158 h 3439886"/>
              <a:gd name="connsiteX227" fmla="*/ 578816 w 11573522"/>
              <a:gd name="connsiteY227" fmla="*/ 944843 h 3439886"/>
              <a:gd name="connsiteX228" fmla="*/ 578816 w 11573522"/>
              <a:gd name="connsiteY228" fmla="*/ 766808 h 3439886"/>
              <a:gd name="connsiteX229" fmla="*/ 521218 w 11573522"/>
              <a:gd name="connsiteY229" fmla="*/ 722199 h 3439886"/>
              <a:gd name="connsiteX230" fmla="*/ 525274 w 11573522"/>
              <a:gd name="connsiteY230" fmla="*/ 716927 h 3439886"/>
              <a:gd name="connsiteX231" fmla="*/ 582061 w 11573522"/>
              <a:gd name="connsiteY231" fmla="*/ 761131 h 3439886"/>
              <a:gd name="connsiteX232" fmla="*/ 769862 w 11573522"/>
              <a:gd name="connsiteY232" fmla="*/ 618379 h 3439886"/>
              <a:gd name="connsiteX233" fmla="*/ 582872 w 11573522"/>
              <a:gd name="connsiteY233" fmla="*/ 472787 h 3439886"/>
              <a:gd name="connsiteX234" fmla="*/ 395071 w 11573522"/>
              <a:gd name="connsiteY234" fmla="*/ 615540 h 3439886"/>
              <a:gd name="connsiteX235" fmla="*/ 524868 w 11573522"/>
              <a:gd name="connsiteY235" fmla="*/ 716521 h 3439886"/>
              <a:gd name="connsiteX236" fmla="*/ 521218 w 11573522"/>
              <a:gd name="connsiteY236" fmla="*/ 722199 h 3439886"/>
              <a:gd name="connsiteX237" fmla="*/ 392637 w 11573522"/>
              <a:gd name="connsiteY237" fmla="*/ 622434 h 3439886"/>
              <a:gd name="connsiteX238" fmla="*/ 392637 w 11573522"/>
              <a:gd name="connsiteY238" fmla="*/ 800875 h 3439886"/>
              <a:gd name="connsiteX239" fmla="*/ 438472 w 11573522"/>
              <a:gd name="connsiteY239" fmla="*/ 836158 h 3439886"/>
              <a:gd name="connsiteX240" fmla="*/ 434416 w 11573522"/>
              <a:gd name="connsiteY240" fmla="*/ 841430 h 3439886"/>
              <a:gd name="connsiteX241" fmla="*/ 391015 w 11573522"/>
              <a:gd name="connsiteY241" fmla="*/ 807769 h 3439886"/>
              <a:gd name="connsiteX242" fmla="*/ 203214 w 11573522"/>
              <a:gd name="connsiteY242" fmla="*/ 950521 h 3439886"/>
              <a:gd name="connsiteX243" fmla="*/ 300968 w 11573522"/>
              <a:gd name="connsiteY243" fmla="*/ 1026359 h 3439886"/>
              <a:gd name="connsiteX244" fmla="*/ 296912 w 11573522"/>
              <a:gd name="connsiteY244" fmla="*/ 1031630 h 3439886"/>
              <a:gd name="connsiteX245" fmla="*/ 198752 w 11573522"/>
              <a:gd name="connsiteY245" fmla="*/ 955388 h 3439886"/>
              <a:gd name="connsiteX246" fmla="*/ 198752 w 11573522"/>
              <a:gd name="connsiteY246" fmla="*/ 1045013 h 3439886"/>
              <a:gd name="connsiteX247" fmla="*/ 191856 w 11573522"/>
              <a:gd name="connsiteY247" fmla="*/ 1044202 h 3439886"/>
              <a:gd name="connsiteX248" fmla="*/ 191856 w 11573522"/>
              <a:gd name="connsiteY248" fmla="*/ 952954 h 3439886"/>
              <a:gd name="connsiteX249" fmla="*/ 183744 w 11573522"/>
              <a:gd name="connsiteY249" fmla="*/ 946465 h 3439886"/>
              <a:gd name="connsiteX250" fmla="*/ 183744 w 11573522"/>
              <a:gd name="connsiteY250" fmla="*/ 937949 h 3439886"/>
              <a:gd name="connsiteX251" fmla="*/ 192668 w 11573522"/>
              <a:gd name="connsiteY251" fmla="*/ 944843 h 3439886"/>
              <a:gd name="connsiteX252" fmla="*/ 192668 w 11573522"/>
              <a:gd name="connsiteY252" fmla="*/ 766808 h 3439886"/>
              <a:gd name="connsiteX253" fmla="*/ 183744 w 11573522"/>
              <a:gd name="connsiteY253" fmla="*/ 759914 h 3439886"/>
              <a:gd name="connsiteX254" fmla="*/ 183744 w 11573522"/>
              <a:gd name="connsiteY254" fmla="*/ 751398 h 3439886"/>
              <a:gd name="connsiteX255" fmla="*/ 196318 w 11573522"/>
              <a:gd name="connsiteY255" fmla="*/ 761131 h 3439886"/>
              <a:gd name="connsiteX256" fmla="*/ 384119 w 11573522"/>
              <a:gd name="connsiteY256" fmla="*/ 618379 h 3439886"/>
              <a:gd name="connsiteX257" fmla="*/ 196724 w 11573522"/>
              <a:gd name="connsiteY257" fmla="*/ 472787 h 3439886"/>
              <a:gd name="connsiteX258" fmla="*/ 8924 w 11573522"/>
              <a:gd name="connsiteY258" fmla="*/ 615540 h 3439886"/>
              <a:gd name="connsiteX259" fmla="*/ 183339 w 11573522"/>
              <a:gd name="connsiteY259" fmla="*/ 750992 h 3439886"/>
              <a:gd name="connsiteX260" fmla="*/ 183339 w 11573522"/>
              <a:gd name="connsiteY260" fmla="*/ 759508 h 3439886"/>
              <a:gd name="connsiteX261" fmla="*/ 6490 w 11573522"/>
              <a:gd name="connsiteY261" fmla="*/ 622434 h 3439886"/>
              <a:gd name="connsiteX262" fmla="*/ 6490 w 11573522"/>
              <a:gd name="connsiteY262" fmla="*/ 800875 h 3439886"/>
              <a:gd name="connsiteX263" fmla="*/ 183339 w 11573522"/>
              <a:gd name="connsiteY263" fmla="*/ 937544 h 3439886"/>
              <a:gd name="connsiteX264" fmla="*/ 183339 w 11573522"/>
              <a:gd name="connsiteY264" fmla="*/ 946060 h 3439886"/>
              <a:gd name="connsiteX265" fmla="*/ 0 w 11573522"/>
              <a:gd name="connsiteY265" fmla="*/ 804119 h 3439886"/>
              <a:gd name="connsiteX266" fmla="*/ 0 w 11573522"/>
              <a:gd name="connsiteY266" fmla="*/ 613917 h 3439886"/>
              <a:gd name="connsiteX267" fmla="*/ 191856 w 11573522"/>
              <a:gd name="connsiteY267" fmla="*/ 468327 h 3439886"/>
              <a:gd name="connsiteX268" fmla="*/ 191856 w 11573522"/>
              <a:gd name="connsiteY268" fmla="*/ 289076 h 3439886"/>
              <a:gd name="connsiteX269" fmla="*/ 198752 w 11573522"/>
              <a:gd name="connsiteY269" fmla="*/ 294348 h 3439886"/>
              <a:gd name="connsiteX270" fmla="*/ 198752 w 11573522"/>
              <a:gd name="connsiteY270" fmla="*/ 465488 h 3439886"/>
              <a:gd name="connsiteX271" fmla="*/ 384524 w 11573522"/>
              <a:gd name="connsiteY271" fmla="*/ 609862 h 3439886"/>
              <a:gd name="connsiteX272" fmla="*/ 384524 w 11573522"/>
              <a:gd name="connsiteY272" fmla="*/ 431828 h 3439886"/>
              <a:gd name="connsiteX273" fmla="*/ 198752 w 11573522"/>
              <a:gd name="connsiteY273" fmla="*/ 287453 h 3439886"/>
              <a:gd name="connsiteX274" fmla="*/ 198752 w 11573522"/>
              <a:gd name="connsiteY274" fmla="*/ 293942 h 3439886"/>
              <a:gd name="connsiteX275" fmla="*/ 191856 w 11573522"/>
              <a:gd name="connsiteY275" fmla="*/ 288670 h 3439886"/>
              <a:gd name="connsiteX276" fmla="*/ 191856 w 11573522"/>
              <a:gd name="connsiteY276" fmla="*/ 278937 h 3439886"/>
              <a:gd name="connsiteX277" fmla="*/ 377629 w 11573522"/>
              <a:gd name="connsiteY277" fmla="*/ 137401 h 3439886"/>
              <a:gd name="connsiteX278" fmla="*/ 383308 w 11573522"/>
              <a:gd name="connsiteY278" fmla="*/ 141862 h 3439886"/>
              <a:gd name="connsiteX279" fmla="*/ 200780 w 11573522"/>
              <a:gd name="connsiteY279" fmla="*/ 280559 h 3439886"/>
              <a:gd name="connsiteX280" fmla="*/ 388175 w 11573522"/>
              <a:gd name="connsiteY280" fmla="*/ 425745 h 3439886"/>
              <a:gd name="connsiteX281" fmla="*/ 575977 w 11573522"/>
              <a:gd name="connsiteY281" fmla="*/ 282993 h 3439886"/>
              <a:gd name="connsiteX282" fmla="*/ 388580 w 11573522"/>
              <a:gd name="connsiteY282" fmla="*/ 137807 h 3439886"/>
              <a:gd name="connsiteX283" fmla="*/ 383308 w 11573522"/>
              <a:gd name="connsiteY283" fmla="*/ 141862 h 3439886"/>
              <a:gd name="connsiteX284" fmla="*/ 378035 w 11573522"/>
              <a:gd name="connsiteY284" fmla="*/ 137401 h 3439886"/>
              <a:gd name="connsiteX285" fmla="*/ 386147 w 11573522"/>
              <a:gd name="connsiteY285" fmla="*/ 131318 h 3439886"/>
              <a:gd name="connsiteX286" fmla="*/ 386147 w 11573522"/>
              <a:gd name="connsiteY286" fmla="*/ 1350 h 343988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</a:cxnLst>
            <a:rect l="l" t="t" r="r" b="b"/>
            <a:pathLst>
              <a:path w="11573522" h="3439886" extrusionOk="0">
                <a:moveTo>
                  <a:pt x="388580" y="2811978"/>
                </a:moveTo>
                <a:cubicBezTo>
                  <a:pt x="266084" y="2905253"/>
                  <a:pt x="266084" y="2905253"/>
                  <a:pt x="266084" y="2905253"/>
                </a:cubicBezTo>
                <a:cubicBezTo>
                  <a:pt x="200780" y="2954731"/>
                  <a:pt x="200780" y="2954731"/>
                  <a:pt x="200780" y="2954731"/>
                </a:cubicBezTo>
                <a:cubicBezTo>
                  <a:pt x="388175" y="3100322"/>
                  <a:pt x="388175" y="3100322"/>
                  <a:pt x="388175" y="3100322"/>
                </a:cubicBezTo>
                <a:cubicBezTo>
                  <a:pt x="575977" y="2957569"/>
                  <a:pt x="575977" y="2957569"/>
                  <a:pt x="575977" y="2957569"/>
                </a:cubicBezTo>
                <a:cubicBezTo>
                  <a:pt x="388580" y="2811978"/>
                  <a:pt x="388580" y="2811978"/>
                  <a:pt x="388580" y="2811978"/>
                </a:cubicBezTo>
                <a:close/>
                <a:moveTo>
                  <a:pt x="386147" y="0"/>
                </a:moveTo>
                <a:lnTo>
                  <a:pt x="392637" y="0"/>
                </a:lnTo>
                <a:lnTo>
                  <a:pt x="392637" y="28893"/>
                </a:lnTo>
                <a:cubicBezTo>
                  <a:pt x="392637" y="131318"/>
                  <a:pt x="392637" y="131318"/>
                  <a:pt x="392637" y="131318"/>
                </a:cubicBezTo>
                <a:cubicBezTo>
                  <a:pt x="578816" y="275693"/>
                  <a:pt x="578816" y="275693"/>
                  <a:pt x="578816" y="275693"/>
                </a:cubicBezTo>
                <a:cubicBezTo>
                  <a:pt x="578816" y="97658"/>
                  <a:pt x="578816" y="97658"/>
                  <a:pt x="578816" y="97658"/>
                </a:cubicBezTo>
                <a:cubicBezTo>
                  <a:pt x="521320" y="52946"/>
                  <a:pt x="485384" y="25001"/>
                  <a:pt x="462924" y="7536"/>
                </a:cubicBezTo>
                <a:lnTo>
                  <a:pt x="453234" y="0"/>
                </a:lnTo>
                <a:lnTo>
                  <a:pt x="464209" y="0"/>
                </a:lnTo>
                <a:lnTo>
                  <a:pt x="484510" y="15775"/>
                </a:lnTo>
                <a:cubicBezTo>
                  <a:pt x="582061" y="91574"/>
                  <a:pt x="582061" y="91574"/>
                  <a:pt x="582061" y="91574"/>
                </a:cubicBezTo>
                <a:cubicBezTo>
                  <a:pt x="638188" y="48992"/>
                  <a:pt x="673267" y="22378"/>
                  <a:pt x="695192" y="5744"/>
                </a:cubicBezTo>
                <a:lnTo>
                  <a:pt x="702764" y="0"/>
                </a:lnTo>
                <a:lnTo>
                  <a:pt x="2758098" y="0"/>
                </a:lnTo>
                <a:lnTo>
                  <a:pt x="2764588" y="0"/>
                </a:lnTo>
                <a:lnTo>
                  <a:pt x="2825185" y="0"/>
                </a:lnTo>
                <a:lnTo>
                  <a:pt x="2836160" y="0"/>
                </a:lnTo>
                <a:lnTo>
                  <a:pt x="3074715" y="0"/>
                </a:lnTo>
                <a:lnTo>
                  <a:pt x="9201571" y="0"/>
                </a:lnTo>
                <a:lnTo>
                  <a:pt x="11573522" y="0"/>
                </a:lnTo>
                <a:lnTo>
                  <a:pt x="11573522" y="3439886"/>
                </a:lnTo>
                <a:lnTo>
                  <a:pt x="962936" y="3439886"/>
                </a:lnTo>
                <a:lnTo>
                  <a:pt x="962936" y="3439632"/>
                </a:lnTo>
                <a:cubicBezTo>
                  <a:pt x="962936" y="3438953"/>
                  <a:pt x="962936" y="3438953"/>
                  <a:pt x="962936" y="3438953"/>
                </a:cubicBezTo>
                <a:cubicBezTo>
                  <a:pt x="776757" y="3294579"/>
                  <a:pt x="776757" y="3294579"/>
                  <a:pt x="776757" y="3294579"/>
                </a:cubicBezTo>
                <a:cubicBezTo>
                  <a:pt x="776757" y="3361342"/>
                  <a:pt x="776757" y="3403069"/>
                  <a:pt x="776757" y="3429148"/>
                </a:cubicBezTo>
                <a:lnTo>
                  <a:pt x="776757" y="3439886"/>
                </a:lnTo>
                <a:lnTo>
                  <a:pt x="769862" y="3439886"/>
                </a:lnTo>
                <a:lnTo>
                  <a:pt x="769862" y="3414403"/>
                </a:lnTo>
                <a:cubicBezTo>
                  <a:pt x="769862" y="3292145"/>
                  <a:pt x="769862" y="3292145"/>
                  <a:pt x="769862" y="3292145"/>
                </a:cubicBezTo>
                <a:cubicBezTo>
                  <a:pt x="629924" y="3183458"/>
                  <a:pt x="629924" y="3183458"/>
                  <a:pt x="629924" y="3183458"/>
                </a:cubicBezTo>
                <a:cubicBezTo>
                  <a:pt x="633168" y="3177375"/>
                  <a:pt x="633168" y="3177375"/>
                  <a:pt x="633168" y="3177375"/>
                </a:cubicBezTo>
                <a:cubicBezTo>
                  <a:pt x="771079" y="3284034"/>
                  <a:pt x="771079" y="3284034"/>
                  <a:pt x="771079" y="3284034"/>
                </a:cubicBezTo>
                <a:cubicBezTo>
                  <a:pt x="771079" y="3105999"/>
                  <a:pt x="771079" y="3105999"/>
                  <a:pt x="771079" y="3105999"/>
                </a:cubicBezTo>
                <a:cubicBezTo>
                  <a:pt x="704963" y="3054900"/>
                  <a:pt x="704963" y="3054900"/>
                  <a:pt x="704963" y="3054900"/>
                </a:cubicBezTo>
                <a:cubicBezTo>
                  <a:pt x="708614" y="3049222"/>
                  <a:pt x="708614" y="3049222"/>
                  <a:pt x="708614" y="3049222"/>
                </a:cubicBezTo>
                <a:cubicBezTo>
                  <a:pt x="774323" y="3100322"/>
                  <a:pt x="774323" y="3100322"/>
                  <a:pt x="774323" y="3100322"/>
                </a:cubicBezTo>
                <a:cubicBezTo>
                  <a:pt x="962125" y="2957569"/>
                  <a:pt x="962125" y="2957569"/>
                  <a:pt x="962125" y="2957569"/>
                </a:cubicBezTo>
                <a:cubicBezTo>
                  <a:pt x="824621" y="2850911"/>
                  <a:pt x="824621" y="2850911"/>
                  <a:pt x="824621" y="2850911"/>
                </a:cubicBezTo>
                <a:cubicBezTo>
                  <a:pt x="828271" y="2844422"/>
                  <a:pt x="828271" y="2844422"/>
                  <a:pt x="828271" y="2844422"/>
                </a:cubicBezTo>
                <a:cubicBezTo>
                  <a:pt x="962936" y="2948647"/>
                  <a:pt x="962936" y="2948647"/>
                  <a:pt x="962936" y="2948647"/>
                </a:cubicBezTo>
                <a:cubicBezTo>
                  <a:pt x="962936" y="2770612"/>
                  <a:pt x="962936" y="2770612"/>
                  <a:pt x="962936" y="2770612"/>
                </a:cubicBezTo>
                <a:cubicBezTo>
                  <a:pt x="900065" y="2721947"/>
                  <a:pt x="900065" y="2721947"/>
                  <a:pt x="900065" y="2721947"/>
                </a:cubicBezTo>
                <a:cubicBezTo>
                  <a:pt x="903716" y="2715864"/>
                  <a:pt x="903716" y="2715864"/>
                  <a:pt x="903716" y="2715864"/>
                </a:cubicBezTo>
                <a:cubicBezTo>
                  <a:pt x="966181" y="2764529"/>
                  <a:pt x="966181" y="2764529"/>
                  <a:pt x="966181" y="2764529"/>
                </a:cubicBezTo>
                <a:cubicBezTo>
                  <a:pt x="1153982" y="2621777"/>
                  <a:pt x="1153982" y="2621777"/>
                  <a:pt x="1153982" y="2621777"/>
                </a:cubicBezTo>
                <a:cubicBezTo>
                  <a:pt x="969021" y="2478619"/>
                  <a:pt x="969021" y="2478619"/>
                  <a:pt x="969021" y="2478619"/>
                </a:cubicBezTo>
                <a:cubicBezTo>
                  <a:pt x="781219" y="2621371"/>
                  <a:pt x="781219" y="2621371"/>
                  <a:pt x="781219" y="2621371"/>
                </a:cubicBezTo>
                <a:cubicBezTo>
                  <a:pt x="903310" y="2715864"/>
                  <a:pt x="903310" y="2715864"/>
                  <a:pt x="903310" y="2715864"/>
                </a:cubicBezTo>
                <a:cubicBezTo>
                  <a:pt x="900065" y="2721542"/>
                  <a:pt x="900065" y="2721542"/>
                  <a:pt x="900065" y="2721542"/>
                </a:cubicBezTo>
                <a:cubicBezTo>
                  <a:pt x="776757" y="2626238"/>
                  <a:pt x="776757" y="2626238"/>
                  <a:pt x="776757" y="2626238"/>
                </a:cubicBezTo>
                <a:cubicBezTo>
                  <a:pt x="776757" y="2804273"/>
                  <a:pt x="776757" y="2804273"/>
                  <a:pt x="776757" y="2804273"/>
                </a:cubicBezTo>
                <a:cubicBezTo>
                  <a:pt x="828271" y="2844017"/>
                  <a:pt x="828271" y="2844017"/>
                  <a:pt x="828271" y="2844017"/>
                </a:cubicBezTo>
                <a:cubicBezTo>
                  <a:pt x="824215" y="2850506"/>
                  <a:pt x="824215" y="2850506"/>
                  <a:pt x="824215" y="2850506"/>
                </a:cubicBezTo>
                <a:cubicBezTo>
                  <a:pt x="774729" y="2811978"/>
                  <a:pt x="774729" y="2811978"/>
                  <a:pt x="774729" y="2811978"/>
                </a:cubicBezTo>
                <a:cubicBezTo>
                  <a:pt x="586928" y="2954731"/>
                  <a:pt x="586928" y="2954731"/>
                  <a:pt x="586928" y="2954731"/>
                </a:cubicBezTo>
                <a:cubicBezTo>
                  <a:pt x="708208" y="3048817"/>
                  <a:pt x="708208" y="3048817"/>
                  <a:pt x="708208" y="3048817"/>
                </a:cubicBezTo>
                <a:cubicBezTo>
                  <a:pt x="704963" y="3054900"/>
                  <a:pt x="704963" y="3054900"/>
                  <a:pt x="704963" y="3054900"/>
                </a:cubicBezTo>
                <a:cubicBezTo>
                  <a:pt x="584900" y="2961625"/>
                  <a:pt x="584900" y="2961625"/>
                  <a:pt x="584900" y="2961625"/>
                </a:cubicBezTo>
                <a:cubicBezTo>
                  <a:pt x="584900" y="3140065"/>
                  <a:pt x="584900" y="3140065"/>
                  <a:pt x="584900" y="3140065"/>
                </a:cubicBezTo>
                <a:cubicBezTo>
                  <a:pt x="633168" y="3177375"/>
                  <a:pt x="633168" y="3177375"/>
                  <a:pt x="633168" y="3177375"/>
                </a:cubicBezTo>
                <a:cubicBezTo>
                  <a:pt x="629518" y="3183052"/>
                  <a:pt x="629518" y="3183052"/>
                  <a:pt x="629518" y="3183052"/>
                </a:cubicBezTo>
                <a:cubicBezTo>
                  <a:pt x="582872" y="3146960"/>
                  <a:pt x="582872" y="3146960"/>
                  <a:pt x="582872" y="3146960"/>
                </a:cubicBezTo>
                <a:cubicBezTo>
                  <a:pt x="388175" y="3295390"/>
                  <a:pt x="388175" y="3295390"/>
                  <a:pt x="388175" y="3295390"/>
                </a:cubicBezTo>
                <a:cubicBezTo>
                  <a:pt x="191856" y="3143310"/>
                  <a:pt x="191856" y="3143310"/>
                  <a:pt x="191856" y="3143310"/>
                </a:cubicBezTo>
                <a:cubicBezTo>
                  <a:pt x="191856" y="3082477"/>
                  <a:pt x="191856" y="3082477"/>
                  <a:pt x="191856" y="3082477"/>
                </a:cubicBezTo>
                <a:cubicBezTo>
                  <a:pt x="198752" y="3085316"/>
                  <a:pt x="198752" y="3085316"/>
                  <a:pt x="198752" y="3085316"/>
                </a:cubicBezTo>
                <a:cubicBezTo>
                  <a:pt x="198752" y="3140065"/>
                  <a:pt x="198752" y="3140065"/>
                  <a:pt x="198752" y="3140065"/>
                </a:cubicBezTo>
                <a:cubicBezTo>
                  <a:pt x="384930" y="3284034"/>
                  <a:pt x="384930" y="3284034"/>
                  <a:pt x="384930" y="3284034"/>
                </a:cubicBezTo>
                <a:cubicBezTo>
                  <a:pt x="384930" y="3105999"/>
                  <a:pt x="384930" y="3105999"/>
                  <a:pt x="384930" y="3105999"/>
                </a:cubicBezTo>
                <a:cubicBezTo>
                  <a:pt x="198752" y="2961625"/>
                  <a:pt x="198752" y="2961625"/>
                  <a:pt x="198752" y="2961625"/>
                </a:cubicBezTo>
                <a:cubicBezTo>
                  <a:pt x="198752" y="3084911"/>
                  <a:pt x="198752" y="3084911"/>
                  <a:pt x="198752" y="3084911"/>
                </a:cubicBezTo>
                <a:cubicBezTo>
                  <a:pt x="191856" y="3082072"/>
                  <a:pt x="191856" y="3082072"/>
                  <a:pt x="191856" y="3082072"/>
                </a:cubicBezTo>
                <a:cubicBezTo>
                  <a:pt x="191856" y="2953108"/>
                  <a:pt x="191856" y="2953108"/>
                  <a:pt x="191856" y="2953108"/>
                </a:cubicBezTo>
                <a:cubicBezTo>
                  <a:pt x="259189" y="2902009"/>
                  <a:pt x="259189" y="2902009"/>
                  <a:pt x="259189" y="2902009"/>
                </a:cubicBezTo>
                <a:cubicBezTo>
                  <a:pt x="383713" y="2807517"/>
                  <a:pt x="383713" y="2807517"/>
                  <a:pt x="383713" y="2807517"/>
                </a:cubicBezTo>
                <a:cubicBezTo>
                  <a:pt x="383713" y="2715053"/>
                  <a:pt x="383713" y="2715053"/>
                  <a:pt x="383713" y="2715053"/>
                </a:cubicBezTo>
                <a:cubicBezTo>
                  <a:pt x="390609" y="2716269"/>
                  <a:pt x="390609" y="2716269"/>
                  <a:pt x="390609" y="2716269"/>
                </a:cubicBezTo>
                <a:cubicBezTo>
                  <a:pt x="390609" y="2804273"/>
                  <a:pt x="390609" y="2804273"/>
                  <a:pt x="390609" y="2804273"/>
                </a:cubicBezTo>
                <a:cubicBezTo>
                  <a:pt x="576788" y="2948647"/>
                  <a:pt x="576788" y="2948647"/>
                  <a:pt x="576788" y="2948647"/>
                </a:cubicBezTo>
                <a:cubicBezTo>
                  <a:pt x="576788" y="2770612"/>
                  <a:pt x="576788" y="2770612"/>
                  <a:pt x="576788" y="2770612"/>
                </a:cubicBezTo>
                <a:cubicBezTo>
                  <a:pt x="489174" y="2702481"/>
                  <a:pt x="489174" y="2702481"/>
                  <a:pt x="489174" y="2702481"/>
                </a:cubicBezTo>
                <a:cubicBezTo>
                  <a:pt x="492825" y="2697209"/>
                  <a:pt x="492825" y="2697209"/>
                  <a:pt x="492825" y="2697209"/>
                </a:cubicBezTo>
                <a:cubicBezTo>
                  <a:pt x="580033" y="2764529"/>
                  <a:pt x="580033" y="2764529"/>
                  <a:pt x="580033" y="2764529"/>
                </a:cubicBezTo>
                <a:cubicBezTo>
                  <a:pt x="767834" y="2621777"/>
                  <a:pt x="767834" y="2621777"/>
                  <a:pt x="767834" y="2621777"/>
                </a:cubicBezTo>
                <a:cubicBezTo>
                  <a:pt x="626679" y="2512280"/>
                  <a:pt x="626679" y="2512280"/>
                  <a:pt x="626679" y="2512280"/>
                </a:cubicBezTo>
                <a:cubicBezTo>
                  <a:pt x="630735" y="2507007"/>
                  <a:pt x="630735" y="2507007"/>
                  <a:pt x="630735" y="2507007"/>
                </a:cubicBezTo>
                <a:cubicBezTo>
                  <a:pt x="771079" y="2615693"/>
                  <a:pt x="771079" y="2615693"/>
                  <a:pt x="771079" y="2615693"/>
                </a:cubicBezTo>
                <a:cubicBezTo>
                  <a:pt x="771079" y="2437659"/>
                  <a:pt x="771079" y="2437659"/>
                  <a:pt x="771079" y="2437659"/>
                </a:cubicBezTo>
                <a:cubicBezTo>
                  <a:pt x="713481" y="2392644"/>
                  <a:pt x="713481" y="2392644"/>
                  <a:pt x="713481" y="2392644"/>
                </a:cubicBezTo>
                <a:cubicBezTo>
                  <a:pt x="717131" y="2387372"/>
                  <a:pt x="717131" y="2387372"/>
                  <a:pt x="717131" y="2387372"/>
                </a:cubicBezTo>
                <a:cubicBezTo>
                  <a:pt x="774323" y="2431576"/>
                  <a:pt x="774323" y="2431576"/>
                  <a:pt x="774323" y="2431576"/>
                </a:cubicBezTo>
                <a:cubicBezTo>
                  <a:pt x="962125" y="2288824"/>
                  <a:pt x="962125" y="2288824"/>
                  <a:pt x="962125" y="2288824"/>
                </a:cubicBezTo>
                <a:cubicBezTo>
                  <a:pt x="774729" y="2143638"/>
                  <a:pt x="774729" y="2143638"/>
                  <a:pt x="774729" y="2143638"/>
                </a:cubicBezTo>
                <a:cubicBezTo>
                  <a:pt x="586928" y="2286391"/>
                  <a:pt x="586928" y="2286391"/>
                  <a:pt x="586928" y="2286391"/>
                </a:cubicBezTo>
                <a:cubicBezTo>
                  <a:pt x="717131" y="2387372"/>
                  <a:pt x="717131" y="2387372"/>
                  <a:pt x="717131" y="2387372"/>
                </a:cubicBezTo>
                <a:cubicBezTo>
                  <a:pt x="713075" y="2392644"/>
                  <a:pt x="713075" y="2392644"/>
                  <a:pt x="713075" y="2392644"/>
                </a:cubicBezTo>
                <a:cubicBezTo>
                  <a:pt x="584900" y="2293285"/>
                  <a:pt x="584900" y="2293285"/>
                  <a:pt x="584900" y="2293285"/>
                </a:cubicBezTo>
                <a:cubicBezTo>
                  <a:pt x="584900" y="2471319"/>
                  <a:pt x="584900" y="2471319"/>
                  <a:pt x="584900" y="2471319"/>
                </a:cubicBezTo>
                <a:cubicBezTo>
                  <a:pt x="630329" y="2506602"/>
                  <a:pt x="630329" y="2506602"/>
                  <a:pt x="630329" y="2506602"/>
                </a:cubicBezTo>
                <a:cubicBezTo>
                  <a:pt x="626679" y="2512280"/>
                  <a:pt x="626679" y="2512280"/>
                  <a:pt x="626679" y="2512280"/>
                </a:cubicBezTo>
                <a:cubicBezTo>
                  <a:pt x="582872" y="2478619"/>
                  <a:pt x="582872" y="2478619"/>
                  <a:pt x="582872" y="2478619"/>
                </a:cubicBezTo>
                <a:cubicBezTo>
                  <a:pt x="395071" y="2621371"/>
                  <a:pt x="395071" y="2621371"/>
                  <a:pt x="395071" y="2621371"/>
                </a:cubicBezTo>
                <a:cubicBezTo>
                  <a:pt x="492825" y="2696804"/>
                  <a:pt x="492825" y="2696804"/>
                  <a:pt x="492825" y="2696804"/>
                </a:cubicBezTo>
                <a:cubicBezTo>
                  <a:pt x="488769" y="2702481"/>
                  <a:pt x="488769" y="2702481"/>
                  <a:pt x="488769" y="2702481"/>
                </a:cubicBezTo>
                <a:cubicBezTo>
                  <a:pt x="390609" y="2626238"/>
                  <a:pt x="390609" y="2626238"/>
                  <a:pt x="390609" y="2626238"/>
                </a:cubicBezTo>
                <a:cubicBezTo>
                  <a:pt x="390609" y="2715864"/>
                  <a:pt x="390609" y="2715864"/>
                  <a:pt x="390609" y="2715864"/>
                </a:cubicBezTo>
                <a:cubicBezTo>
                  <a:pt x="383713" y="2714647"/>
                  <a:pt x="383713" y="2714647"/>
                  <a:pt x="383713" y="2714647"/>
                </a:cubicBezTo>
                <a:cubicBezTo>
                  <a:pt x="383713" y="2623399"/>
                  <a:pt x="383713" y="2623399"/>
                  <a:pt x="383713" y="2623399"/>
                </a:cubicBezTo>
                <a:cubicBezTo>
                  <a:pt x="375601" y="2616910"/>
                  <a:pt x="375601" y="2616910"/>
                  <a:pt x="375601" y="2616910"/>
                </a:cubicBezTo>
                <a:cubicBezTo>
                  <a:pt x="375601" y="2608394"/>
                  <a:pt x="375601" y="2608394"/>
                  <a:pt x="375601" y="2608394"/>
                </a:cubicBezTo>
                <a:cubicBezTo>
                  <a:pt x="384930" y="2615693"/>
                  <a:pt x="384930" y="2615693"/>
                  <a:pt x="384930" y="2615693"/>
                </a:cubicBezTo>
                <a:cubicBezTo>
                  <a:pt x="384930" y="2437659"/>
                  <a:pt x="384930" y="2437659"/>
                  <a:pt x="384930" y="2437659"/>
                </a:cubicBezTo>
                <a:cubicBezTo>
                  <a:pt x="375601" y="2430360"/>
                  <a:pt x="375601" y="2430360"/>
                  <a:pt x="375601" y="2430360"/>
                </a:cubicBezTo>
                <a:cubicBezTo>
                  <a:pt x="375601" y="2421843"/>
                  <a:pt x="375601" y="2421843"/>
                  <a:pt x="375601" y="2421843"/>
                </a:cubicBezTo>
                <a:cubicBezTo>
                  <a:pt x="388175" y="2431576"/>
                  <a:pt x="388175" y="2431576"/>
                  <a:pt x="388175" y="2431576"/>
                </a:cubicBezTo>
                <a:cubicBezTo>
                  <a:pt x="575977" y="2288824"/>
                  <a:pt x="575977" y="2288824"/>
                  <a:pt x="575977" y="2288824"/>
                </a:cubicBezTo>
                <a:cubicBezTo>
                  <a:pt x="388580" y="2143638"/>
                  <a:pt x="388580" y="2143638"/>
                  <a:pt x="388580" y="2143638"/>
                </a:cubicBezTo>
                <a:cubicBezTo>
                  <a:pt x="200780" y="2286391"/>
                  <a:pt x="200780" y="2286391"/>
                  <a:pt x="200780" y="2286391"/>
                </a:cubicBezTo>
                <a:cubicBezTo>
                  <a:pt x="375195" y="2421843"/>
                  <a:pt x="375195" y="2421843"/>
                  <a:pt x="375195" y="2421843"/>
                </a:cubicBezTo>
                <a:cubicBezTo>
                  <a:pt x="375195" y="2429954"/>
                  <a:pt x="375195" y="2429954"/>
                  <a:pt x="375195" y="2429954"/>
                </a:cubicBezTo>
                <a:cubicBezTo>
                  <a:pt x="198752" y="2293285"/>
                  <a:pt x="198752" y="2293285"/>
                  <a:pt x="198752" y="2293285"/>
                </a:cubicBezTo>
                <a:cubicBezTo>
                  <a:pt x="198752" y="2471319"/>
                  <a:pt x="198752" y="2471319"/>
                  <a:pt x="198752" y="2471319"/>
                </a:cubicBezTo>
                <a:cubicBezTo>
                  <a:pt x="375195" y="2608394"/>
                  <a:pt x="375195" y="2608394"/>
                  <a:pt x="375195" y="2608394"/>
                </a:cubicBezTo>
                <a:cubicBezTo>
                  <a:pt x="375195" y="2616910"/>
                  <a:pt x="375195" y="2616910"/>
                  <a:pt x="375195" y="2616910"/>
                </a:cubicBezTo>
                <a:cubicBezTo>
                  <a:pt x="191856" y="2474563"/>
                  <a:pt x="191856" y="2474563"/>
                  <a:pt x="191856" y="2474563"/>
                </a:cubicBezTo>
                <a:cubicBezTo>
                  <a:pt x="191856" y="2284768"/>
                  <a:pt x="191856" y="2284768"/>
                  <a:pt x="191856" y="2284768"/>
                </a:cubicBezTo>
                <a:cubicBezTo>
                  <a:pt x="383713" y="2138772"/>
                  <a:pt x="383713" y="2138772"/>
                  <a:pt x="383713" y="2138772"/>
                </a:cubicBezTo>
                <a:cubicBezTo>
                  <a:pt x="383713" y="1959926"/>
                  <a:pt x="383713" y="1959926"/>
                  <a:pt x="383713" y="1959926"/>
                </a:cubicBezTo>
                <a:cubicBezTo>
                  <a:pt x="390609" y="1965198"/>
                  <a:pt x="390609" y="1965198"/>
                  <a:pt x="390609" y="1965198"/>
                </a:cubicBezTo>
                <a:cubicBezTo>
                  <a:pt x="390609" y="2136339"/>
                  <a:pt x="390609" y="2136339"/>
                  <a:pt x="390609" y="2136339"/>
                </a:cubicBezTo>
                <a:cubicBezTo>
                  <a:pt x="576788" y="2280307"/>
                  <a:pt x="576788" y="2280307"/>
                  <a:pt x="576788" y="2280307"/>
                </a:cubicBezTo>
                <a:cubicBezTo>
                  <a:pt x="576788" y="2102272"/>
                  <a:pt x="576788" y="2102272"/>
                  <a:pt x="576788" y="2102272"/>
                </a:cubicBezTo>
                <a:cubicBezTo>
                  <a:pt x="390609" y="1957898"/>
                  <a:pt x="390609" y="1957898"/>
                  <a:pt x="390609" y="1957898"/>
                </a:cubicBezTo>
                <a:cubicBezTo>
                  <a:pt x="390609" y="1964792"/>
                  <a:pt x="390609" y="1964792"/>
                  <a:pt x="390609" y="1964792"/>
                </a:cubicBezTo>
                <a:cubicBezTo>
                  <a:pt x="383713" y="1959520"/>
                  <a:pt x="383713" y="1959520"/>
                  <a:pt x="383713" y="1959520"/>
                </a:cubicBezTo>
                <a:cubicBezTo>
                  <a:pt x="383713" y="1949382"/>
                  <a:pt x="383713" y="1949382"/>
                  <a:pt x="383713" y="1949382"/>
                </a:cubicBezTo>
                <a:cubicBezTo>
                  <a:pt x="569487" y="1808251"/>
                  <a:pt x="569487" y="1808251"/>
                  <a:pt x="569487" y="1808251"/>
                </a:cubicBezTo>
                <a:cubicBezTo>
                  <a:pt x="575166" y="1812307"/>
                  <a:pt x="575166" y="1812307"/>
                  <a:pt x="575166" y="1812307"/>
                </a:cubicBezTo>
                <a:cubicBezTo>
                  <a:pt x="392637" y="1951004"/>
                  <a:pt x="392637" y="1951004"/>
                  <a:pt x="392637" y="1951004"/>
                </a:cubicBezTo>
                <a:cubicBezTo>
                  <a:pt x="580033" y="2096594"/>
                  <a:pt x="580033" y="2096594"/>
                  <a:pt x="580033" y="2096594"/>
                </a:cubicBezTo>
                <a:cubicBezTo>
                  <a:pt x="767834" y="1953437"/>
                  <a:pt x="767834" y="1953437"/>
                  <a:pt x="767834" y="1953437"/>
                </a:cubicBezTo>
                <a:cubicBezTo>
                  <a:pt x="580438" y="1808251"/>
                  <a:pt x="580438" y="1808251"/>
                  <a:pt x="580438" y="1808251"/>
                </a:cubicBezTo>
                <a:cubicBezTo>
                  <a:pt x="575166" y="1812307"/>
                  <a:pt x="575166" y="1812307"/>
                  <a:pt x="575166" y="1812307"/>
                </a:cubicBezTo>
                <a:cubicBezTo>
                  <a:pt x="569893" y="1807846"/>
                  <a:pt x="569893" y="1807846"/>
                  <a:pt x="569893" y="1807846"/>
                </a:cubicBezTo>
                <a:cubicBezTo>
                  <a:pt x="578005" y="1801763"/>
                  <a:pt x="578005" y="1801763"/>
                  <a:pt x="578005" y="1801763"/>
                </a:cubicBezTo>
                <a:cubicBezTo>
                  <a:pt x="578005" y="1795679"/>
                  <a:pt x="578005" y="1795679"/>
                  <a:pt x="578005" y="1795679"/>
                </a:cubicBezTo>
                <a:cubicBezTo>
                  <a:pt x="584900" y="1795679"/>
                  <a:pt x="584900" y="1795679"/>
                  <a:pt x="584900" y="1795679"/>
                </a:cubicBezTo>
                <a:cubicBezTo>
                  <a:pt x="584900" y="1802168"/>
                  <a:pt x="584900" y="1802168"/>
                  <a:pt x="584900" y="1802168"/>
                </a:cubicBezTo>
                <a:cubicBezTo>
                  <a:pt x="771079" y="1946137"/>
                  <a:pt x="771079" y="1946137"/>
                  <a:pt x="771079" y="1946137"/>
                </a:cubicBezTo>
                <a:cubicBezTo>
                  <a:pt x="771079" y="1783107"/>
                  <a:pt x="771079" y="1783107"/>
                  <a:pt x="771079" y="1783107"/>
                </a:cubicBezTo>
                <a:cubicBezTo>
                  <a:pt x="771079" y="1768508"/>
                  <a:pt x="771079" y="1768508"/>
                  <a:pt x="771079" y="1768508"/>
                </a:cubicBezTo>
                <a:cubicBezTo>
                  <a:pt x="584900" y="1624133"/>
                  <a:pt x="584900" y="1624133"/>
                  <a:pt x="584900" y="1624133"/>
                </a:cubicBezTo>
                <a:cubicBezTo>
                  <a:pt x="584900" y="1785541"/>
                  <a:pt x="584900" y="1785541"/>
                  <a:pt x="584900" y="1785541"/>
                </a:cubicBezTo>
                <a:cubicBezTo>
                  <a:pt x="584900" y="1795274"/>
                  <a:pt x="584900" y="1795274"/>
                  <a:pt x="584900" y="1795274"/>
                </a:cubicBezTo>
                <a:cubicBezTo>
                  <a:pt x="578005" y="1795274"/>
                  <a:pt x="578005" y="1795274"/>
                  <a:pt x="578005" y="1795274"/>
                </a:cubicBezTo>
                <a:cubicBezTo>
                  <a:pt x="578005" y="1621294"/>
                  <a:pt x="578005" y="1621294"/>
                  <a:pt x="578005" y="1621294"/>
                </a:cubicBezTo>
                <a:cubicBezTo>
                  <a:pt x="437661" y="1512608"/>
                  <a:pt x="437661" y="1512608"/>
                  <a:pt x="437661" y="1512608"/>
                </a:cubicBezTo>
                <a:cubicBezTo>
                  <a:pt x="441312" y="1506930"/>
                  <a:pt x="441312" y="1506930"/>
                  <a:pt x="441312" y="1506930"/>
                </a:cubicBezTo>
                <a:cubicBezTo>
                  <a:pt x="578816" y="1613589"/>
                  <a:pt x="578816" y="1613589"/>
                  <a:pt x="578816" y="1613589"/>
                </a:cubicBezTo>
                <a:cubicBezTo>
                  <a:pt x="578816" y="1435555"/>
                  <a:pt x="578816" y="1435555"/>
                  <a:pt x="578816" y="1435555"/>
                </a:cubicBezTo>
                <a:cubicBezTo>
                  <a:pt x="513106" y="1384456"/>
                  <a:pt x="513106" y="1384456"/>
                  <a:pt x="513106" y="1384456"/>
                </a:cubicBezTo>
                <a:cubicBezTo>
                  <a:pt x="516350" y="1378372"/>
                  <a:pt x="516350" y="1378372"/>
                  <a:pt x="516350" y="1378372"/>
                </a:cubicBezTo>
                <a:cubicBezTo>
                  <a:pt x="582061" y="1429472"/>
                  <a:pt x="582061" y="1429472"/>
                  <a:pt x="582061" y="1429472"/>
                </a:cubicBezTo>
                <a:cubicBezTo>
                  <a:pt x="769862" y="1286719"/>
                  <a:pt x="769862" y="1286719"/>
                  <a:pt x="769862" y="1286719"/>
                </a:cubicBezTo>
                <a:cubicBezTo>
                  <a:pt x="632763" y="1180060"/>
                  <a:pt x="632763" y="1180060"/>
                  <a:pt x="632763" y="1180060"/>
                </a:cubicBezTo>
                <a:cubicBezTo>
                  <a:pt x="636413" y="1173571"/>
                  <a:pt x="636413" y="1173571"/>
                  <a:pt x="636413" y="1173571"/>
                </a:cubicBezTo>
                <a:cubicBezTo>
                  <a:pt x="771079" y="1278203"/>
                  <a:pt x="771079" y="1278203"/>
                  <a:pt x="771079" y="1278203"/>
                </a:cubicBezTo>
                <a:cubicBezTo>
                  <a:pt x="771079" y="1099762"/>
                  <a:pt x="771079" y="1099762"/>
                  <a:pt x="771079" y="1099762"/>
                </a:cubicBezTo>
                <a:cubicBezTo>
                  <a:pt x="708208" y="1051096"/>
                  <a:pt x="708208" y="1051096"/>
                  <a:pt x="708208" y="1051096"/>
                </a:cubicBezTo>
                <a:cubicBezTo>
                  <a:pt x="711453" y="1045419"/>
                  <a:pt x="711453" y="1045419"/>
                  <a:pt x="711453" y="1045419"/>
                </a:cubicBezTo>
                <a:cubicBezTo>
                  <a:pt x="774323" y="1094085"/>
                  <a:pt x="774323" y="1094085"/>
                  <a:pt x="774323" y="1094085"/>
                </a:cubicBezTo>
                <a:cubicBezTo>
                  <a:pt x="962125" y="951332"/>
                  <a:pt x="962125" y="951332"/>
                  <a:pt x="962125" y="951332"/>
                </a:cubicBezTo>
                <a:cubicBezTo>
                  <a:pt x="777163" y="807769"/>
                  <a:pt x="777163" y="807769"/>
                  <a:pt x="777163" y="807769"/>
                </a:cubicBezTo>
                <a:cubicBezTo>
                  <a:pt x="589362" y="950521"/>
                  <a:pt x="589362" y="950521"/>
                  <a:pt x="589362" y="950521"/>
                </a:cubicBezTo>
                <a:cubicBezTo>
                  <a:pt x="711453" y="1045013"/>
                  <a:pt x="711453" y="1045013"/>
                  <a:pt x="711453" y="1045013"/>
                </a:cubicBezTo>
                <a:cubicBezTo>
                  <a:pt x="707802" y="1051096"/>
                  <a:pt x="707802" y="1051096"/>
                  <a:pt x="707802" y="1051096"/>
                </a:cubicBezTo>
                <a:cubicBezTo>
                  <a:pt x="584900" y="955388"/>
                  <a:pt x="584900" y="955388"/>
                  <a:pt x="584900" y="955388"/>
                </a:cubicBezTo>
                <a:cubicBezTo>
                  <a:pt x="584900" y="1133828"/>
                  <a:pt x="584900" y="1133828"/>
                  <a:pt x="584900" y="1133828"/>
                </a:cubicBezTo>
                <a:cubicBezTo>
                  <a:pt x="636008" y="1173571"/>
                  <a:pt x="636008" y="1173571"/>
                  <a:pt x="636008" y="1173571"/>
                </a:cubicBezTo>
                <a:cubicBezTo>
                  <a:pt x="632357" y="1180060"/>
                  <a:pt x="632357" y="1180060"/>
                  <a:pt x="632357" y="1180060"/>
                </a:cubicBezTo>
                <a:cubicBezTo>
                  <a:pt x="582872" y="1141534"/>
                  <a:pt x="582872" y="1141534"/>
                  <a:pt x="582872" y="1141534"/>
                </a:cubicBezTo>
                <a:cubicBezTo>
                  <a:pt x="395071" y="1284286"/>
                  <a:pt x="395071" y="1284286"/>
                  <a:pt x="395071" y="1284286"/>
                </a:cubicBezTo>
                <a:cubicBezTo>
                  <a:pt x="516350" y="1378372"/>
                  <a:pt x="516350" y="1378372"/>
                  <a:pt x="516350" y="1378372"/>
                </a:cubicBezTo>
                <a:cubicBezTo>
                  <a:pt x="512700" y="1384050"/>
                  <a:pt x="512700" y="1384050"/>
                  <a:pt x="512700" y="1384050"/>
                </a:cubicBezTo>
                <a:cubicBezTo>
                  <a:pt x="392637" y="1291180"/>
                  <a:pt x="392637" y="1291180"/>
                  <a:pt x="392637" y="1291180"/>
                </a:cubicBezTo>
                <a:cubicBezTo>
                  <a:pt x="392637" y="1469214"/>
                  <a:pt x="392637" y="1469214"/>
                  <a:pt x="392637" y="1469214"/>
                </a:cubicBezTo>
                <a:cubicBezTo>
                  <a:pt x="440906" y="1506525"/>
                  <a:pt x="440906" y="1506525"/>
                  <a:pt x="440906" y="1506525"/>
                </a:cubicBezTo>
                <a:cubicBezTo>
                  <a:pt x="437661" y="1512608"/>
                  <a:pt x="437661" y="1512608"/>
                  <a:pt x="437661" y="1512608"/>
                </a:cubicBezTo>
                <a:cubicBezTo>
                  <a:pt x="391015" y="1476514"/>
                  <a:pt x="391015" y="1476514"/>
                  <a:pt x="391015" y="1476514"/>
                </a:cubicBezTo>
                <a:cubicBezTo>
                  <a:pt x="195912" y="1624539"/>
                  <a:pt x="195912" y="1624539"/>
                  <a:pt x="195912" y="1624539"/>
                </a:cubicBezTo>
                <a:cubicBezTo>
                  <a:pt x="0" y="1472459"/>
                  <a:pt x="0" y="1472459"/>
                  <a:pt x="0" y="1472459"/>
                </a:cubicBezTo>
                <a:cubicBezTo>
                  <a:pt x="0" y="1412033"/>
                  <a:pt x="0" y="1412033"/>
                  <a:pt x="0" y="1412033"/>
                </a:cubicBezTo>
                <a:cubicBezTo>
                  <a:pt x="6490" y="1414872"/>
                  <a:pt x="6490" y="1414872"/>
                  <a:pt x="6490" y="1414872"/>
                </a:cubicBezTo>
                <a:cubicBezTo>
                  <a:pt x="6490" y="1469214"/>
                  <a:pt x="6490" y="1469214"/>
                  <a:pt x="6490" y="1469214"/>
                </a:cubicBezTo>
                <a:cubicBezTo>
                  <a:pt x="192668" y="1613589"/>
                  <a:pt x="192668" y="1613589"/>
                  <a:pt x="192668" y="1613589"/>
                </a:cubicBezTo>
                <a:cubicBezTo>
                  <a:pt x="192668" y="1435555"/>
                  <a:pt x="192668" y="1435555"/>
                  <a:pt x="192668" y="1435555"/>
                </a:cubicBezTo>
                <a:cubicBezTo>
                  <a:pt x="6490" y="1291180"/>
                  <a:pt x="6490" y="1291180"/>
                  <a:pt x="6490" y="1291180"/>
                </a:cubicBezTo>
                <a:cubicBezTo>
                  <a:pt x="6490" y="1414466"/>
                  <a:pt x="6490" y="1414466"/>
                  <a:pt x="6490" y="1414466"/>
                </a:cubicBezTo>
                <a:cubicBezTo>
                  <a:pt x="0" y="1411627"/>
                  <a:pt x="0" y="1411627"/>
                  <a:pt x="0" y="1411627"/>
                </a:cubicBezTo>
                <a:cubicBezTo>
                  <a:pt x="0" y="1282664"/>
                  <a:pt x="0" y="1282664"/>
                  <a:pt x="0" y="1282664"/>
                </a:cubicBezTo>
                <a:cubicBezTo>
                  <a:pt x="66926" y="1231565"/>
                  <a:pt x="66926" y="1231565"/>
                  <a:pt x="66926" y="1231565"/>
                </a:cubicBezTo>
                <a:cubicBezTo>
                  <a:pt x="73821" y="1234809"/>
                  <a:pt x="73821" y="1234809"/>
                  <a:pt x="73821" y="1234809"/>
                </a:cubicBezTo>
                <a:cubicBezTo>
                  <a:pt x="8924" y="1284286"/>
                  <a:pt x="8924" y="1284286"/>
                  <a:pt x="8924" y="1284286"/>
                </a:cubicBezTo>
                <a:cubicBezTo>
                  <a:pt x="196318" y="1429472"/>
                  <a:pt x="196318" y="1429472"/>
                  <a:pt x="196318" y="1429472"/>
                </a:cubicBezTo>
                <a:cubicBezTo>
                  <a:pt x="384119" y="1286719"/>
                  <a:pt x="384119" y="1286719"/>
                  <a:pt x="384119" y="1286719"/>
                </a:cubicBezTo>
                <a:cubicBezTo>
                  <a:pt x="196724" y="1141534"/>
                  <a:pt x="196724" y="1141534"/>
                  <a:pt x="196724" y="1141534"/>
                </a:cubicBezTo>
                <a:cubicBezTo>
                  <a:pt x="74227" y="1234403"/>
                  <a:pt x="74227" y="1234403"/>
                  <a:pt x="74227" y="1234403"/>
                </a:cubicBezTo>
                <a:cubicBezTo>
                  <a:pt x="67332" y="1231159"/>
                  <a:pt x="67332" y="1231159"/>
                  <a:pt x="67332" y="1231159"/>
                </a:cubicBezTo>
                <a:cubicBezTo>
                  <a:pt x="191856" y="1136667"/>
                  <a:pt x="191856" y="1136667"/>
                  <a:pt x="191856" y="1136667"/>
                </a:cubicBezTo>
                <a:cubicBezTo>
                  <a:pt x="191856" y="1044607"/>
                  <a:pt x="191856" y="1044607"/>
                  <a:pt x="191856" y="1044607"/>
                </a:cubicBezTo>
                <a:cubicBezTo>
                  <a:pt x="198752" y="1045419"/>
                  <a:pt x="198752" y="1045419"/>
                  <a:pt x="198752" y="1045419"/>
                </a:cubicBezTo>
                <a:cubicBezTo>
                  <a:pt x="198752" y="1133828"/>
                  <a:pt x="198752" y="1133828"/>
                  <a:pt x="198752" y="1133828"/>
                </a:cubicBezTo>
                <a:cubicBezTo>
                  <a:pt x="384524" y="1278203"/>
                  <a:pt x="384524" y="1278203"/>
                  <a:pt x="384524" y="1278203"/>
                </a:cubicBezTo>
                <a:cubicBezTo>
                  <a:pt x="384524" y="1099762"/>
                  <a:pt x="384524" y="1099762"/>
                  <a:pt x="384524" y="1099762"/>
                </a:cubicBezTo>
                <a:cubicBezTo>
                  <a:pt x="296912" y="1032037"/>
                  <a:pt x="296912" y="1032037"/>
                  <a:pt x="296912" y="1032037"/>
                </a:cubicBezTo>
                <a:cubicBezTo>
                  <a:pt x="300968" y="1026359"/>
                  <a:pt x="300968" y="1026359"/>
                  <a:pt x="300968" y="1026359"/>
                </a:cubicBezTo>
                <a:cubicBezTo>
                  <a:pt x="388175" y="1094085"/>
                  <a:pt x="388175" y="1094085"/>
                  <a:pt x="388175" y="1094085"/>
                </a:cubicBezTo>
                <a:cubicBezTo>
                  <a:pt x="575977" y="951332"/>
                  <a:pt x="575977" y="951332"/>
                  <a:pt x="575977" y="951332"/>
                </a:cubicBezTo>
                <a:cubicBezTo>
                  <a:pt x="434822" y="841835"/>
                  <a:pt x="434822" y="841835"/>
                  <a:pt x="434822" y="841835"/>
                </a:cubicBezTo>
                <a:cubicBezTo>
                  <a:pt x="438878" y="836158"/>
                  <a:pt x="438878" y="836158"/>
                  <a:pt x="438878" y="836158"/>
                </a:cubicBezTo>
                <a:cubicBezTo>
                  <a:pt x="578816" y="944843"/>
                  <a:pt x="578816" y="944843"/>
                  <a:pt x="578816" y="944843"/>
                </a:cubicBezTo>
                <a:cubicBezTo>
                  <a:pt x="578816" y="766808"/>
                  <a:pt x="578816" y="766808"/>
                  <a:pt x="578816" y="766808"/>
                </a:cubicBezTo>
                <a:cubicBezTo>
                  <a:pt x="521218" y="722199"/>
                  <a:pt x="521218" y="722199"/>
                  <a:pt x="521218" y="722199"/>
                </a:cubicBezTo>
                <a:cubicBezTo>
                  <a:pt x="525274" y="716927"/>
                  <a:pt x="525274" y="716927"/>
                  <a:pt x="525274" y="716927"/>
                </a:cubicBezTo>
                <a:cubicBezTo>
                  <a:pt x="582061" y="761131"/>
                  <a:pt x="582061" y="761131"/>
                  <a:pt x="582061" y="761131"/>
                </a:cubicBezTo>
                <a:cubicBezTo>
                  <a:pt x="769862" y="618379"/>
                  <a:pt x="769862" y="618379"/>
                  <a:pt x="769862" y="618379"/>
                </a:cubicBezTo>
                <a:cubicBezTo>
                  <a:pt x="582872" y="472787"/>
                  <a:pt x="582872" y="472787"/>
                  <a:pt x="582872" y="472787"/>
                </a:cubicBezTo>
                <a:cubicBezTo>
                  <a:pt x="395071" y="615540"/>
                  <a:pt x="395071" y="615540"/>
                  <a:pt x="395071" y="615540"/>
                </a:cubicBezTo>
                <a:cubicBezTo>
                  <a:pt x="524868" y="716521"/>
                  <a:pt x="524868" y="716521"/>
                  <a:pt x="524868" y="716521"/>
                </a:cubicBezTo>
                <a:cubicBezTo>
                  <a:pt x="521218" y="722199"/>
                  <a:pt x="521218" y="722199"/>
                  <a:pt x="521218" y="722199"/>
                </a:cubicBezTo>
                <a:cubicBezTo>
                  <a:pt x="392637" y="622434"/>
                  <a:pt x="392637" y="622434"/>
                  <a:pt x="392637" y="622434"/>
                </a:cubicBezTo>
                <a:cubicBezTo>
                  <a:pt x="392637" y="800875"/>
                  <a:pt x="392637" y="800875"/>
                  <a:pt x="392637" y="800875"/>
                </a:cubicBezTo>
                <a:cubicBezTo>
                  <a:pt x="438472" y="836158"/>
                  <a:pt x="438472" y="836158"/>
                  <a:pt x="438472" y="836158"/>
                </a:cubicBezTo>
                <a:cubicBezTo>
                  <a:pt x="434416" y="841430"/>
                  <a:pt x="434416" y="841430"/>
                  <a:pt x="434416" y="841430"/>
                </a:cubicBezTo>
                <a:cubicBezTo>
                  <a:pt x="391015" y="807769"/>
                  <a:pt x="391015" y="807769"/>
                  <a:pt x="391015" y="807769"/>
                </a:cubicBezTo>
                <a:cubicBezTo>
                  <a:pt x="203214" y="950521"/>
                  <a:pt x="203214" y="950521"/>
                  <a:pt x="203214" y="950521"/>
                </a:cubicBezTo>
                <a:cubicBezTo>
                  <a:pt x="300968" y="1026359"/>
                  <a:pt x="300968" y="1026359"/>
                  <a:pt x="300968" y="1026359"/>
                </a:cubicBezTo>
                <a:cubicBezTo>
                  <a:pt x="296912" y="1031630"/>
                  <a:pt x="296912" y="1031630"/>
                  <a:pt x="296912" y="1031630"/>
                </a:cubicBezTo>
                <a:cubicBezTo>
                  <a:pt x="198752" y="955388"/>
                  <a:pt x="198752" y="955388"/>
                  <a:pt x="198752" y="955388"/>
                </a:cubicBezTo>
                <a:cubicBezTo>
                  <a:pt x="198752" y="1045013"/>
                  <a:pt x="198752" y="1045013"/>
                  <a:pt x="198752" y="1045013"/>
                </a:cubicBezTo>
                <a:cubicBezTo>
                  <a:pt x="191856" y="1044202"/>
                  <a:pt x="191856" y="1044202"/>
                  <a:pt x="191856" y="1044202"/>
                </a:cubicBezTo>
                <a:cubicBezTo>
                  <a:pt x="191856" y="952954"/>
                  <a:pt x="191856" y="952954"/>
                  <a:pt x="191856" y="952954"/>
                </a:cubicBezTo>
                <a:cubicBezTo>
                  <a:pt x="183744" y="946465"/>
                  <a:pt x="183744" y="946465"/>
                  <a:pt x="183744" y="946465"/>
                </a:cubicBezTo>
                <a:cubicBezTo>
                  <a:pt x="183744" y="937949"/>
                  <a:pt x="183744" y="937949"/>
                  <a:pt x="183744" y="937949"/>
                </a:cubicBezTo>
                <a:cubicBezTo>
                  <a:pt x="192668" y="944843"/>
                  <a:pt x="192668" y="944843"/>
                  <a:pt x="192668" y="944843"/>
                </a:cubicBezTo>
                <a:cubicBezTo>
                  <a:pt x="192668" y="766808"/>
                  <a:pt x="192668" y="766808"/>
                  <a:pt x="192668" y="766808"/>
                </a:cubicBezTo>
                <a:cubicBezTo>
                  <a:pt x="183744" y="759914"/>
                  <a:pt x="183744" y="759914"/>
                  <a:pt x="183744" y="759914"/>
                </a:cubicBezTo>
                <a:cubicBezTo>
                  <a:pt x="183744" y="751398"/>
                  <a:pt x="183744" y="751398"/>
                  <a:pt x="183744" y="751398"/>
                </a:cubicBezTo>
                <a:cubicBezTo>
                  <a:pt x="196318" y="761131"/>
                  <a:pt x="196318" y="761131"/>
                  <a:pt x="196318" y="761131"/>
                </a:cubicBezTo>
                <a:cubicBezTo>
                  <a:pt x="384119" y="618379"/>
                  <a:pt x="384119" y="618379"/>
                  <a:pt x="384119" y="618379"/>
                </a:cubicBezTo>
                <a:cubicBezTo>
                  <a:pt x="196724" y="472787"/>
                  <a:pt x="196724" y="472787"/>
                  <a:pt x="196724" y="472787"/>
                </a:cubicBezTo>
                <a:cubicBezTo>
                  <a:pt x="8924" y="615540"/>
                  <a:pt x="8924" y="615540"/>
                  <a:pt x="8924" y="615540"/>
                </a:cubicBezTo>
                <a:cubicBezTo>
                  <a:pt x="183339" y="750992"/>
                  <a:pt x="183339" y="750992"/>
                  <a:pt x="183339" y="750992"/>
                </a:cubicBezTo>
                <a:cubicBezTo>
                  <a:pt x="183339" y="759508"/>
                  <a:pt x="183339" y="759508"/>
                  <a:pt x="183339" y="759508"/>
                </a:cubicBezTo>
                <a:cubicBezTo>
                  <a:pt x="6490" y="622434"/>
                  <a:pt x="6490" y="622434"/>
                  <a:pt x="6490" y="622434"/>
                </a:cubicBezTo>
                <a:cubicBezTo>
                  <a:pt x="6490" y="800875"/>
                  <a:pt x="6490" y="800875"/>
                  <a:pt x="6490" y="800875"/>
                </a:cubicBezTo>
                <a:lnTo>
                  <a:pt x="183339" y="937544"/>
                </a:lnTo>
                <a:cubicBezTo>
                  <a:pt x="183339" y="946060"/>
                  <a:pt x="183339" y="946060"/>
                  <a:pt x="183339" y="946060"/>
                </a:cubicBezTo>
                <a:cubicBezTo>
                  <a:pt x="0" y="804119"/>
                  <a:pt x="0" y="804119"/>
                  <a:pt x="0" y="804119"/>
                </a:cubicBezTo>
                <a:cubicBezTo>
                  <a:pt x="0" y="613917"/>
                  <a:pt x="0" y="613917"/>
                  <a:pt x="0" y="613917"/>
                </a:cubicBezTo>
                <a:cubicBezTo>
                  <a:pt x="191856" y="468327"/>
                  <a:pt x="191856" y="468327"/>
                  <a:pt x="191856" y="468327"/>
                </a:cubicBezTo>
                <a:cubicBezTo>
                  <a:pt x="191856" y="289076"/>
                  <a:pt x="191856" y="289076"/>
                  <a:pt x="191856" y="289076"/>
                </a:cubicBezTo>
                <a:cubicBezTo>
                  <a:pt x="198752" y="294348"/>
                  <a:pt x="198752" y="294348"/>
                  <a:pt x="198752" y="294348"/>
                </a:cubicBezTo>
                <a:cubicBezTo>
                  <a:pt x="198752" y="465488"/>
                  <a:pt x="198752" y="465488"/>
                  <a:pt x="198752" y="465488"/>
                </a:cubicBezTo>
                <a:cubicBezTo>
                  <a:pt x="384524" y="609862"/>
                  <a:pt x="384524" y="609862"/>
                  <a:pt x="384524" y="609862"/>
                </a:cubicBezTo>
                <a:cubicBezTo>
                  <a:pt x="384524" y="431828"/>
                  <a:pt x="384524" y="431828"/>
                  <a:pt x="384524" y="431828"/>
                </a:cubicBezTo>
                <a:cubicBezTo>
                  <a:pt x="198752" y="287453"/>
                  <a:pt x="198752" y="287453"/>
                  <a:pt x="198752" y="287453"/>
                </a:cubicBezTo>
                <a:cubicBezTo>
                  <a:pt x="198752" y="293942"/>
                  <a:pt x="198752" y="293942"/>
                  <a:pt x="198752" y="293942"/>
                </a:cubicBezTo>
                <a:cubicBezTo>
                  <a:pt x="191856" y="288670"/>
                  <a:pt x="191856" y="288670"/>
                  <a:pt x="191856" y="288670"/>
                </a:cubicBezTo>
                <a:cubicBezTo>
                  <a:pt x="191856" y="278937"/>
                  <a:pt x="191856" y="278937"/>
                  <a:pt x="191856" y="278937"/>
                </a:cubicBezTo>
                <a:cubicBezTo>
                  <a:pt x="377629" y="137401"/>
                  <a:pt x="377629" y="137401"/>
                  <a:pt x="377629" y="137401"/>
                </a:cubicBezTo>
                <a:cubicBezTo>
                  <a:pt x="383308" y="141862"/>
                  <a:pt x="383308" y="141862"/>
                  <a:pt x="383308" y="141862"/>
                </a:cubicBezTo>
                <a:cubicBezTo>
                  <a:pt x="200780" y="280559"/>
                  <a:pt x="200780" y="280559"/>
                  <a:pt x="200780" y="280559"/>
                </a:cubicBezTo>
                <a:cubicBezTo>
                  <a:pt x="388175" y="425745"/>
                  <a:pt x="388175" y="425745"/>
                  <a:pt x="388175" y="425745"/>
                </a:cubicBezTo>
                <a:cubicBezTo>
                  <a:pt x="575977" y="282993"/>
                  <a:pt x="575977" y="282993"/>
                  <a:pt x="575977" y="282993"/>
                </a:cubicBezTo>
                <a:cubicBezTo>
                  <a:pt x="388580" y="137807"/>
                  <a:pt x="388580" y="137807"/>
                  <a:pt x="388580" y="137807"/>
                </a:cubicBezTo>
                <a:cubicBezTo>
                  <a:pt x="383308" y="141862"/>
                  <a:pt x="383308" y="141862"/>
                  <a:pt x="383308" y="141862"/>
                </a:cubicBezTo>
                <a:cubicBezTo>
                  <a:pt x="378035" y="137401"/>
                  <a:pt x="378035" y="137401"/>
                  <a:pt x="378035" y="137401"/>
                </a:cubicBezTo>
                <a:cubicBezTo>
                  <a:pt x="386147" y="131318"/>
                  <a:pt x="386147" y="131318"/>
                  <a:pt x="386147" y="131318"/>
                </a:cubicBezTo>
                <a:cubicBezTo>
                  <a:pt x="386147" y="59650"/>
                  <a:pt x="386147" y="21577"/>
                  <a:pt x="386147" y="1350"/>
                </a:cubicBezTo>
                <a:close/>
              </a:path>
            </a:pathLst>
          </a:custGeom>
          <a:gradFill>
            <a:gsLst>
              <a:gs pos="7000">
                <a:schemeClr val="bg1"/>
              </a:gs>
              <a:gs pos="26000">
                <a:schemeClr val="bg1">
                  <a:alpha val="80000"/>
                </a:schemeClr>
              </a:gs>
            </a:gsLst>
            <a:lin ang="0" scaled="1"/>
          </a:gradFill>
        </p:spPr>
        <p:txBody>
          <a:bodyPr wrap="square" lIns="2160000" rIns="756000" anchor="ctr">
            <a:noAutofit/>
          </a:bodyPr>
          <a:lstStyle>
            <a:lvl1pPr>
              <a:defRPr/>
            </a:lvl1pPr>
          </a:lstStyle>
          <a:p>
            <a:pPr lvl="0">
              <a:defRPr/>
            </a:pPr>
            <a:r>
              <a:rPr lang="fr-FR"/>
              <a:t>Cliquez pour modifier les styles du texte du masque  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  <a:endParaRPr/>
          </a:p>
        </p:txBody>
      </p:sp>
      <p:sp>
        <p:nvSpPr>
          <p:cNvPr id="14" name="Titre 13"/>
          <p:cNvSpPr>
            <a:spLocks noGrp="1"/>
          </p:cNvSpPr>
          <p:nvPr>
            <p:ph type="title"/>
          </p:nvPr>
        </p:nvSpPr>
        <p:spPr bwMode="auto"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</p:spTree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Process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6" name="ZoneTexte 5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Process</a:t>
            </a:r>
            <a:endParaRPr/>
          </a:p>
        </p:txBody>
      </p:sp>
      <p:sp>
        <p:nvSpPr>
          <p:cNvPr id="12" name="Espace réservé du texte 11"/>
          <p:cNvSpPr>
            <a:spLocks noGrp="1" noChangeAspect="1"/>
          </p:cNvSpPr>
          <p:nvPr>
            <p:ph type="body" sz="quarter" idx="13" hasCustomPrompt="1"/>
          </p:nvPr>
        </p:nvSpPr>
        <p:spPr bwMode="auto">
          <a:xfrm>
            <a:off x="909039" y="1866901"/>
            <a:ext cx="1409699" cy="1409700"/>
          </a:xfrm>
          <a:prstGeom prst="rect">
            <a:avLst/>
          </a:prstGeom>
          <a:solidFill>
            <a:srgbClr val="000000"/>
          </a:solidFill>
        </p:spPr>
        <p:txBody>
          <a:bodyPr lIns="36000" tIns="36000" rIns="36000" bIns="36000" anchor="ctr">
            <a:normAutofit/>
          </a:bodyPr>
          <a:lstStyle>
            <a:lvl1pPr algn="ctr">
              <a:lnSpc>
                <a:spcPct val="90000"/>
              </a:lnSpc>
              <a:defRPr sz="1400">
                <a:solidFill>
                  <a:schemeClr val="bg1"/>
                </a:solidFill>
              </a:defRPr>
            </a:lvl1pPr>
            <a:lvl2pPr marL="0" indent="0" algn="ctr">
              <a:lnSpc>
                <a:spcPct val="90000"/>
              </a:lnSpc>
              <a:buNone/>
              <a:defRPr sz="4000" b="1">
                <a:solidFill>
                  <a:schemeClr val="bg1"/>
                </a:solidFill>
                <a:latin typeface="+mj-lt"/>
              </a:defRPr>
            </a:lvl2pPr>
          </a:lstStyle>
          <a:p>
            <a:pPr lvl="0">
              <a:defRPr/>
            </a:pPr>
            <a:r>
              <a:rPr lang="fr-FR"/>
              <a:t>Item</a:t>
            </a:r>
            <a:endParaRPr/>
          </a:p>
          <a:p>
            <a:pPr lvl="1">
              <a:defRPr/>
            </a:pPr>
            <a:r>
              <a:rPr lang="fr-FR"/>
              <a:t>0</a:t>
            </a:r>
            <a:endParaRPr/>
          </a:p>
        </p:txBody>
      </p:sp>
      <p:sp>
        <p:nvSpPr>
          <p:cNvPr id="15" name="Espace réservé du texte 14"/>
          <p:cNvSpPr>
            <a:spLocks noGrp="1"/>
          </p:cNvSpPr>
          <p:nvPr>
            <p:ph type="body" sz="quarter" idx="14" hasCustomPrompt="1"/>
          </p:nvPr>
        </p:nvSpPr>
        <p:spPr bwMode="auto">
          <a:xfrm>
            <a:off x="623888" y="3527424"/>
            <a:ext cx="1980000" cy="2386013"/>
          </a:xfrm>
        </p:spPr>
        <p:txBody>
          <a:bodyPr lIns="0" rIns="0"/>
          <a:lstStyle>
            <a:lvl1pPr algn="ctr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22" name="Espace réservé du texte 11"/>
          <p:cNvSpPr>
            <a:spLocks noGrp="1" noChangeAspect="1"/>
          </p:cNvSpPr>
          <p:nvPr>
            <p:ph type="body" sz="quarter" idx="15" hasCustomPrompt="1"/>
          </p:nvPr>
        </p:nvSpPr>
        <p:spPr bwMode="auto">
          <a:xfrm>
            <a:off x="3123108" y="1866901"/>
            <a:ext cx="1409699" cy="1409700"/>
          </a:xfrm>
          <a:prstGeom prst="rect">
            <a:avLst/>
          </a:prstGeom>
          <a:solidFill>
            <a:schemeClr val="tx2"/>
          </a:solidFill>
        </p:spPr>
        <p:txBody>
          <a:bodyPr lIns="36000" tIns="36000" rIns="36000" bIns="36000" anchor="ctr">
            <a:normAutofit/>
          </a:bodyPr>
          <a:lstStyle>
            <a:lvl1pPr algn="ctr">
              <a:lnSpc>
                <a:spcPct val="90000"/>
              </a:lnSpc>
              <a:defRPr sz="1400">
                <a:solidFill>
                  <a:schemeClr val="bg1"/>
                </a:solidFill>
              </a:defRPr>
            </a:lvl1pPr>
            <a:lvl2pPr marL="0" indent="0" algn="ctr">
              <a:lnSpc>
                <a:spcPct val="90000"/>
              </a:lnSpc>
              <a:buNone/>
              <a:defRPr sz="4000" b="1">
                <a:solidFill>
                  <a:schemeClr val="bg1"/>
                </a:solidFill>
                <a:latin typeface="+mj-lt"/>
              </a:defRPr>
            </a:lvl2pPr>
          </a:lstStyle>
          <a:p>
            <a:pPr lvl="0">
              <a:defRPr/>
            </a:pPr>
            <a:r>
              <a:rPr lang="fr-FR"/>
              <a:t>Item</a:t>
            </a:r>
            <a:endParaRPr/>
          </a:p>
          <a:p>
            <a:pPr lvl="1">
              <a:defRPr/>
            </a:pPr>
            <a:r>
              <a:rPr lang="fr-FR"/>
              <a:t>0</a:t>
            </a:r>
            <a:endParaRPr/>
          </a:p>
        </p:txBody>
      </p:sp>
      <p:sp>
        <p:nvSpPr>
          <p:cNvPr id="23" name="Espace réservé du texte 14"/>
          <p:cNvSpPr>
            <a:spLocks noGrp="1"/>
          </p:cNvSpPr>
          <p:nvPr>
            <p:ph type="body" sz="quarter" idx="16" hasCustomPrompt="1"/>
          </p:nvPr>
        </p:nvSpPr>
        <p:spPr bwMode="auto">
          <a:xfrm>
            <a:off x="2837957" y="3527424"/>
            <a:ext cx="1980000" cy="2386013"/>
          </a:xfrm>
        </p:spPr>
        <p:txBody>
          <a:bodyPr lIns="0" rIns="0"/>
          <a:lstStyle>
            <a:lvl1pPr algn="ctr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24" name="Espace réservé du texte 11"/>
          <p:cNvSpPr>
            <a:spLocks noGrp="1" noChangeAspect="1"/>
          </p:cNvSpPr>
          <p:nvPr>
            <p:ph type="body" sz="quarter" idx="17" hasCustomPrompt="1"/>
          </p:nvPr>
        </p:nvSpPr>
        <p:spPr bwMode="auto">
          <a:xfrm>
            <a:off x="5337177" y="1866901"/>
            <a:ext cx="1409699" cy="1409700"/>
          </a:xfrm>
          <a:prstGeom prst="rect">
            <a:avLst/>
          </a:prstGeom>
          <a:solidFill>
            <a:schemeClr val="tx2"/>
          </a:solidFill>
        </p:spPr>
        <p:txBody>
          <a:bodyPr lIns="36000" tIns="36000" rIns="36000" bIns="36000" anchor="ctr">
            <a:normAutofit/>
          </a:bodyPr>
          <a:lstStyle>
            <a:lvl1pPr algn="ctr">
              <a:lnSpc>
                <a:spcPct val="90000"/>
              </a:lnSpc>
              <a:defRPr sz="1400">
                <a:solidFill>
                  <a:schemeClr val="bg1"/>
                </a:solidFill>
              </a:defRPr>
            </a:lvl1pPr>
            <a:lvl2pPr marL="0" indent="0" algn="ctr">
              <a:lnSpc>
                <a:spcPct val="90000"/>
              </a:lnSpc>
              <a:buNone/>
              <a:defRPr sz="4000" b="1">
                <a:solidFill>
                  <a:schemeClr val="bg1"/>
                </a:solidFill>
                <a:latin typeface="+mj-lt"/>
              </a:defRPr>
            </a:lvl2pPr>
          </a:lstStyle>
          <a:p>
            <a:pPr lvl="0">
              <a:defRPr/>
            </a:pPr>
            <a:r>
              <a:rPr lang="fr-FR"/>
              <a:t>Item</a:t>
            </a:r>
            <a:endParaRPr/>
          </a:p>
          <a:p>
            <a:pPr lvl="1">
              <a:defRPr/>
            </a:pPr>
            <a:r>
              <a:rPr lang="fr-FR"/>
              <a:t>0</a:t>
            </a:r>
            <a:endParaRPr/>
          </a:p>
        </p:txBody>
      </p:sp>
      <p:sp>
        <p:nvSpPr>
          <p:cNvPr id="25" name="Espace réservé du texte 14"/>
          <p:cNvSpPr>
            <a:spLocks noGrp="1"/>
          </p:cNvSpPr>
          <p:nvPr>
            <p:ph type="body" sz="quarter" idx="18" hasCustomPrompt="1"/>
          </p:nvPr>
        </p:nvSpPr>
        <p:spPr bwMode="auto">
          <a:xfrm>
            <a:off x="5052026" y="3527424"/>
            <a:ext cx="1980000" cy="2386013"/>
          </a:xfrm>
        </p:spPr>
        <p:txBody>
          <a:bodyPr lIns="0" rIns="0"/>
          <a:lstStyle>
            <a:lvl1pPr algn="ctr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26" name="Espace réservé du texte 11"/>
          <p:cNvSpPr>
            <a:spLocks noGrp="1" noChangeAspect="1"/>
          </p:cNvSpPr>
          <p:nvPr>
            <p:ph type="body" sz="quarter" idx="19" hasCustomPrompt="1"/>
          </p:nvPr>
        </p:nvSpPr>
        <p:spPr bwMode="auto">
          <a:xfrm>
            <a:off x="7551246" y="1866901"/>
            <a:ext cx="1409699" cy="1409700"/>
          </a:xfrm>
          <a:prstGeom prst="rect">
            <a:avLst/>
          </a:prstGeom>
          <a:solidFill>
            <a:schemeClr val="tx2"/>
          </a:solidFill>
        </p:spPr>
        <p:txBody>
          <a:bodyPr lIns="36000" tIns="36000" rIns="36000" bIns="36000" anchor="ctr">
            <a:normAutofit/>
          </a:bodyPr>
          <a:lstStyle>
            <a:lvl1pPr algn="ctr">
              <a:lnSpc>
                <a:spcPct val="90000"/>
              </a:lnSpc>
              <a:defRPr sz="1400">
                <a:solidFill>
                  <a:schemeClr val="bg1"/>
                </a:solidFill>
              </a:defRPr>
            </a:lvl1pPr>
            <a:lvl2pPr marL="0" indent="0" algn="ctr">
              <a:lnSpc>
                <a:spcPct val="90000"/>
              </a:lnSpc>
              <a:buNone/>
              <a:defRPr sz="4000" b="1">
                <a:solidFill>
                  <a:schemeClr val="bg1"/>
                </a:solidFill>
                <a:latin typeface="+mj-lt"/>
              </a:defRPr>
            </a:lvl2pPr>
          </a:lstStyle>
          <a:p>
            <a:pPr lvl="0">
              <a:defRPr/>
            </a:pPr>
            <a:r>
              <a:rPr lang="fr-FR"/>
              <a:t>Item</a:t>
            </a:r>
            <a:endParaRPr/>
          </a:p>
          <a:p>
            <a:pPr lvl="1">
              <a:defRPr/>
            </a:pPr>
            <a:r>
              <a:rPr lang="fr-FR"/>
              <a:t>0</a:t>
            </a:r>
            <a:endParaRPr/>
          </a:p>
        </p:txBody>
      </p:sp>
      <p:sp>
        <p:nvSpPr>
          <p:cNvPr id="27" name="Espace réservé du texte 14"/>
          <p:cNvSpPr>
            <a:spLocks noGrp="1"/>
          </p:cNvSpPr>
          <p:nvPr>
            <p:ph type="body" sz="quarter" idx="20" hasCustomPrompt="1"/>
          </p:nvPr>
        </p:nvSpPr>
        <p:spPr bwMode="auto">
          <a:xfrm>
            <a:off x="7266095" y="3527424"/>
            <a:ext cx="1980000" cy="2386013"/>
          </a:xfrm>
        </p:spPr>
        <p:txBody>
          <a:bodyPr lIns="0" rIns="0"/>
          <a:lstStyle>
            <a:lvl1pPr algn="ctr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28" name="Espace réservé du texte 11"/>
          <p:cNvSpPr>
            <a:spLocks noGrp="1" noChangeAspect="1"/>
          </p:cNvSpPr>
          <p:nvPr>
            <p:ph type="body" sz="quarter" idx="21" hasCustomPrompt="1"/>
          </p:nvPr>
        </p:nvSpPr>
        <p:spPr bwMode="auto">
          <a:xfrm>
            <a:off x="9765314" y="1866901"/>
            <a:ext cx="1409699" cy="1409700"/>
          </a:xfrm>
          <a:prstGeom prst="rect">
            <a:avLst/>
          </a:prstGeom>
          <a:solidFill>
            <a:schemeClr val="tx2"/>
          </a:solidFill>
        </p:spPr>
        <p:txBody>
          <a:bodyPr lIns="36000" tIns="36000" rIns="36000" bIns="36000" anchor="ctr">
            <a:normAutofit/>
          </a:bodyPr>
          <a:lstStyle>
            <a:lvl1pPr algn="ctr">
              <a:lnSpc>
                <a:spcPct val="90000"/>
              </a:lnSpc>
              <a:defRPr sz="1400">
                <a:solidFill>
                  <a:schemeClr val="bg1"/>
                </a:solidFill>
              </a:defRPr>
            </a:lvl1pPr>
            <a:lvl2pPr marL="0" indent="0" algn="ctr">
              <a:lnSpc>
                <a:spcPct val="90000"/>
              </a:lnSpc>
              <a:buNone/>
              <a:defRPr sz="4000" b="1">
                <a:solidFill>
                  <a:schemeClr val="bg1"/>
                </a:solidFill>
                <a:latin typeface="+mj-lt"/>
              </a:defRPr>
            </a:lvl2pPr>
          </a:lstStyle>
          <a:p>
            <a:pPr lvl="0">
              <a:defRPr/>
            </a:pPr>
            <a:r>
              <a:rPr lang="fr-FR"/>
              <a:t>Item</a:t>
            </a:r>
            <a:endParaRPr/>
          </a:p>
          <a:p>
            <a:pPr lvl="1">
              <a:defRPr/>
            </a:pPr>
            <a:r>
              <a:rPr lang="fr-FR"/>
              <a:t>0</a:t>
            </a:r>
            <a:endParaRPr/>
          </a:p>
        </p:txBody>
      </p:sp>
      <p:sp>
        <p:nvSpPr>
          <p:cNvPr id="29" name="Espace réservé du texte 14"/>
          <p:cNvSpPr>
            <a:spLocks noGrp="1"/>
          </p:cNvSpPr>
          <p:nvPr>
            <p:ph type="body" sz="quarter" idx="22" hasCustomPrompt="1"/>
          </p:nvPr>
        </p:nvSpPr>
        <p:spPr bwMode="auto">
          <a:xfrm>
            <a:off x="9480163" y="3527424"/>
            <a:ext cx="1980000" cy="2386013"/>
          </a:xfrm>
        </p:spPr>
        <p:txBody>
          <a:bodyPr lIns="0" rIns="0"/>
          <a:lstStyle>
            <a:lvl1pPr algn="ctr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30" name="ZoneTexte 29"/>
          <p:cNvSpPr txBox="1"/>
          <p:nvPr/>
        </p:nvSpPr>
        <p:spPr bwMode="auto">
          <a:xfrm>
            <a:off x="-101600" y="6858000"/>
            <a:ext cx="12192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 2 niveaux de textes sont utilisés dans le carré de couleur, le 2</a:t>
            </a:r>
            <a:r>
              <a:rPr lang="fr-FR" sz="1200" baseline="30000">
                <a:solidFill>
                  <a:schemeClr val="bg1">
                    <a:lumMod val="50000"/>
                  </a:schemeClr>
                </a:solidFill>
              </a:rPr>
              <a:t>ème</a:t>
            </a: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 niveau est réservé au chiffre</a:t>
            </a:r>
            <a:endParaRPr/>
          </a:p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 A tout moment vous pouvez changer la couleur de 1 ou plusieurs carré(s) : « Format de la forme » / « Remplissage »</a:t>
            </a:r>
            <a:endParaRPr/>
          </a:p>
          <a:p>
            <a:pPr marL="0" marR="0" lvl="0" indent="0" algn="l" defTabSz="9144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 A tout moment vous pouvez supprimer ou dupliquer une des étapes</a:t>
            </a:r>
            <a:endParaRPr/>
          </a:p>
        </p:txBody>
      </p:sp>
      <p:pic>
        <p:nvPicPr>
          <p:cNvPr id="19" name="PATTERN CARRE DECAL"/>
          <p:cNvPicPr>
            <a:picLocks noChangeAspect="1"/>
          </p:cNvPicPr>
          <p:nvPr/>
        </p:nvPicPr>
        <p:blipFill>
          <a:blip r:embed="rId2"/>
          <a:srcRect l="17494" t="76060" r="18769" b="-33262"/>
          <a:stretch/>
        </p:blipFill>
        <p:spPr bwMode="auto">
          <a:xfrm>
            <a:off x="9626600" y="-1"/>
            <a:ext cx="2565400" cy="1515209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 bwMode="auto"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</p:spTree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Process 2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28/10/2022</a:t>
            </a:r>
            <a:endParaRPr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sp>
        <p:nvSpPr>
          <p:cNvPr id="6" name="ZoneTexte 5"/>
          <p:cNvSpPr txBox="1"/>
          <p:nvPr/>
        </p:nvSpPr>
        <p:spPr bwMode="auto">
          <a:xfrm>
            <a:off x="-101600" y="-276999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Process 2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9" name="Espace réservé du texte 8"/>
          <p:cNvSpPr>
            <a:spLocks noGrp="1" noChangeAspect="1"/>
          </p:cNvSpPr>
          <p:nvPr>
            <p:ph type="body" sz="quarter" idx="13" hasCustomPrompt="1"/>
          </p:nvPr>
        </p:nvSpPr>
        <p:spPr bwMode="auto">
          <a:xfrm>
            <a:off x="731838" y="1583490"/>
            <a:ext cx="2160000" cy="1651398"/>
          </a:xfrm>
          <a:custGeom>
            <a:avLst/>
            <a:gdLst>
              <a:gd name="connsiteX0" fmla="*/ 0 w 1843864"/>
              <a:gd name="connsiteY0" fmla="*/ 0 h 1409700"/>
              <a:gd name="connsiteX1" fmla="*/ 1409699 w 1843864"/>
              <a:gd name="connsiteY1" fmla="*/ 0 h 1409700"/>
              <a:gd name="connsiteX2" fmla="*/ 1409699 w 1843864"/>
              <a:gd name="connsiteY2" fmla="*/ 471941 h 1409700"/>
              <a:gd name="connsiteX3" fmla="*/ 1535357 w 1843864"/>
              <a:gd name="connsiteY3" fmla="*/ 471941 h 1409700"/>
              <a:gd name="connsiteX4" fmla="*/ 1535357 w 1843864"/>
              <a:gd name="connsiteY4" fmla="*/ 239032 h 1409700"/>
              <a:gd name="connsiteX5" fmla="*/ 1843864 w 1843864"/>
              <a:gd name="connsiteY5" fmla="*/ 704851 h 1409700"/>
              <a:gd name="connsiteX6" fmla="*/ 1535357 w 1843864"/>
              <a:gd name="connsiteY6" fmla="*/ 1170669 h 1409700"/>
              <a:gd name="connsiteX7" fmla="*/ 1535357 w 1843864"/>
              <a:gd name="connsiteY7" fmla="*/ 937760 h 1409700"/>
              <a:gd name="connsiteX8" fmla="*/ 1409699 w 1843864"/>
              <a:gd name="connsiteY8" fmla="*/ 937760 h 1409700"/>
              <a:gd name="connsiteX9" fmla="*/ 1409699 w 1843864"/>
              <a:gd name="connsiteY9" fmla="*/ 1409700 h 1409700"/>
              <a:gd name="connsiteX10" fmla="*/ 0 w 1843864"/>
              <a:gd name="connsiteY10" fmla="*/ 1409700 h 14097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1843864" h="1409700" extrusionOk="0">
                <a:moveTo>
                  <a:pt x="0" y="0"/>
                </a:moveTo>
                <a:lnTo>
                  <a:pt x="1409699" y="0"/>
                </a:lnTo>
                <a:lnTo>
                  <a:pt x="1409699" y="471941"/>
                </a:lnTo>
                <a:lnTo>
                  <a:pt x="1535357" y="471941"/>
                </a:lnTo>
                <a:lnTo>
                  <a:pt x="1535357" y="239032"/>
                </a:lnTo>
                <a:lnTo>
                  <a:pt x="1843864" y="704851"/>
                </a:lnTo>
                <a:lnTo>
                  <a:pt x="1535357" y="1170669"/>
                </a:lnTo>
                <a:lnTo>
                  <a:pt x="1535357" y="937760"/>
                </a:lnTo>
                <a:lnTo>
                  <a:pt x="1409699" y="937760"/>
                </a:lnTo>
                <a:lnTo>
                  <a:pt x="1409699" y="1409700"/>
                </a:lnTo>
                <a:lnTo>
                  <a:pt x="0" y="1409700"/>
                </a:lnTo>
                <a:close/>
              </a:path>
            </a:pathLst>
          </a:custGeom>
          <a:solidFill>
            <a:schemeClr val="tx1"/>
          </a:solidFill>
        </p:spPr>
        <p:txBody>
          <a:bodyPr wrap="square" lIns="36000" tIns="36000" rIns="468000" bIns="36000" anchor="ctr">
            <a:noAutofit/>
          </a:bodyPr>
          <a:lstStyle>
            <a:lvl1pPr algn="ctr">
              <a:lnSpc>
                <a:spcPct val="90000"/>
              </a:lnSpc>
              <a:defRPr sz="1400">
                <a:solidFill>
                  <a:schemeClr val="bg1"/>
                </a:solidFill>
              </a:defRPr>
            </a:lvl1pPr>
            <a:lvl2pPr marL="0" indent="0" algn="ctr">
              <a:lnSpc>
                <a:spcPct val="90000"/>
              </a:lnSpc>
              <a:buNone/>
              <a:defRPr sz="4000" b="1">
                <a:solidFill>
                  <a:schemeClr val="bg1"/>
                </a:solidFill>
                <a:latin typeface="+mj-lt"/>
              </a:defRPr>
            </a:lvl2pPr>
          </a:lstStyle>
          <a:p>
            <a:pPr lvl="0">
              <a:defRPr/>
            </a:pPr>
            <a:r>
              <a:rPr lang="fr-FR"/>
              <a:t>Item</a:t>
            </a:r>
            <a:endParaRPr/>
          </a:p>
          <a:p>
            <a:pPr lvl="1">
              <a:defRPr/>
            </a:pPr>
            <a:r>
              <a:rPr lang="fr-FR"/>
              <a:t>0</a:t>
            </a:r>
            <a:endParaRPr/>
          </a:p>
        </p:txBody>
      </p:sp>
      <p:sp>
        <p:nvSpPr>
          <p:cNvPr id="30" name="ZoneTexte 29"/>
          <p:cNvSpPr txBox="1"/>
          <p:nvPr/>
        </p:nvSpPr>
        <p:spPr bwMode="auto">
          <a:xfrm>
            <a:off x="-101600" y="6858000"/>
            <a:ext cx="12192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 2 niveaux de textes sont utilisés dans le carré de couleur, le 2</a:t>
            </a:r>
            <a:r>
              <a:rPr lang="fr-FR" sz="1200" baseline="30000">
                <a:solidFill>
                  <a:schemeClr val="bg1">
                    <a:lumMod val="50000"/>
                  </a:schemeClr>
                </a:solidFill>
              </a:rPr>
              <a:t>ème</a:t>
            </a: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 niveau est réservé au chiffre</a:t>
            </a:r>
            <a:endParaRPr/>
          </a:p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 A tout moment vous pouvez changer la couleur de 1 ou plusieurs carré(s) : « Format de la forme » / « Remplissage »</a:t>
            </a:r>
            <a:endParaRPr/>
          </a:p>
          <a:p>
            <a:pPr marL="0" marR="0" lvl="0" indent="0" algn="l" defTabSz="9144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 A tout moment vous pouvez supprimer ou dupliquer une des étapes</a:t>
            </a:r>
            <a:endParaRPr/>
          </a:p>
        </p:txBody>
      </p:sp>
      <p:sp>
        <p:nvSpPr>
          <p:cNvPr id="20" name="Espace réservé du texte 14"/>
          <p:cNvSpPr>
            <a:spLocks noGrp="1"/>
          </p:cNvSpPr>
          <p:nvPr>
            <p:ph type="body" sz="quarter" idx="14"/>
          </p:nvPr>
        </p:nvSpPr>
        <p:spPr bwMode="auto">
          <a:xfrm>
            <a:off x="673555" y="3527424"/>
            <a:ext cx="1980000" cy="2386013"/>
          </a:xfrm>
        </p:spPr>
        <p:txBody>
          <a:bodyPr/>
          <a:lstStyle>
            <a:lvl1pPr algn="l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21" name="Espace réservé du texte 14"/>
          <p:cNvSpPr>
            <a:spLocks noGrp="1"/>
          </p:cNvSpPr>
          <p:nvPr>
            <p:ph type="body" sz="quarter" idx="16"/>
          </p:nvPr>
        </p:nvSpPr>
        <p:spPr bwMode="auto">
          <a:xfrm>
            <a:off x="2850698" y="3527424"/>
            <a:ext cx="1980000" cy="2386013"/>
          </a:xfrm>
        </p:spPr>
        <p:txBody>
          <a:bodyPr/>
          <a:lstStyle>
            <a:lvl1pPr algn="l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31" name="Espace réservé du texte 14"/>
          <p:cNvSpPr>
            <a:spLocks noGrp="1"/>
          </p:cNvSpPr>
          <p:nvPr>
            <p:ph type="body" sz="quarter" idx="18"/>
          </p:nvPr>
        </p:nvSpPr>
        <p:spPr bwMode="auto">
          <a:xfrm>
            <a:off x="5042355" y="3527424"/>
            <a:ext cx="1980000" cy="2386013"/>
          </a:xfrm>
        </p:spPr>
        <p:txBody>
          <a:bodyPr/>
          <a:lstStyle>
            <a:lvl1pPr algn="l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32" name="Espace réservé du texte 14"/>
          <p:cNvSpPr>
            <a:spLocks noGrp="1"/>
          </p:cNvSpPr>
          <p:nvPr>
            <p:ph type="body" sz="quarter" idx="20"/>
          </p:nvPr>
        </p:nvSpPr>
        <p:spPr bwMode="auto">
          <a:xfrm>
            <a:off x="7161440" y="3527424"/>
            <a:ext cx="1980000" cy="2386013"/>
          </a:xfrm>
        </p:spPr>
        <p:txBody>
          <a:bodyPr/>
          <a:lstStyle>
            <a:lvl1pPr algn="l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33" name="Espace réservé du texte 14"/>
          <p:cNvSpPr>
            <a:spLocks noGrp="1"/>
          </p:cNvSpPr>
          <p:nvPr>
            <p:ph type="body" sz="quarter" idx="22"/>
          </p:nvPr>
        </p:nvSpPr>
        <p:spPr bwMode="auto">
          <a:xfrm>
            <a:off x="9386855" y="3527424"/>
            <a:ext cx="1980000" cy="2386013"/>
          </a:xfrm>
        </p:spPr>
        <p:txBody>
          <a:bodyPr/>
          <a:lstStyle>
            <a:lvl1pPr algn="l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</p:txBody>
      </p:sp>
      <p:sp>
        <p:nvSpPr>
          <p:cNvPr id="34" name="Espace réservé du texte 33"/>
          <p:cNvSpPr>
            <a:spLocks noGrp="1" noChangeAspect="1"/>
          </p:cNvSpPr>
          <p:nvPr>
            <p:ph type="body" sz="quarter" idx="23" hasCustomPrompt="1"/>
          </p:nvPr>
        </p:nvSpPr>
        <p:spPr bwMode="auto">
          <a:xfrm>
            <a:off x="2908981" y="1583490"/>
            <a:ext cx="2160000" cy="1651398"/>
          </a:xfrm>
          <a:custGeom>
            <a:avLst/>
            <a:gdLst>
              <a:gd name="connsiteX0" fmla="*/ 0 w 1843864"/>
              <a:gd name="connsiteY0" fmla="*/ 0 h 1409700"/>
              <a:gd name="connsiteX1" fmla="*/ 1409699 w 1843864"/>
              <a:gd name="connsiteY1" fmla="*/ 0 h 1409700"/>
              <a:gd name="connsiteX2" fmla="*/ 1409699 w 1843864"/>
              <a:gd name="connsiteY2" fmla="*/ 471941 h 1409700"/>
              <a:gd name="connsiteX3" fmla="*/ 1535357 w 1843864"/>
              <a:gd name="connsiteY3" fmla="*/ 471941 h 1409700"/>
              <a:gd name="connsiteX4" fmla="*/ 1535357 w 1843864"/>
              <a:gd name="connsiteY4" fmla="*/ 239032 h 1409700"/>
              <a:gd name="connsiteX5" fmla="*/ 1843864 w 1843864"/>
              <a:gd name="connsiteY5" fmla="*/ 704851 h 1409700"/>
              <a:gd name="connsiteX6" fmla="*/ 1535357 w 1843864"/>
              <a:gd name="connsiteY6" fmla="*/ 1170669 h 1409700"/>
              <a:gd name="connsiteX7" fmla="*/ 1535357 w 1843864"/>
              <a:gd name="connsiteY7" fmla="*/ 937760 h 1409700"/>
              <a:gd name="connsiteX8" fmla="*/ 1409699 w 1843864"/>
              <a:gd name="connsiteY8" fmla="*/ 937760 h 1409700"/>
              <a:gd name="connsiteX9" fmla="*/ 1409699 w 1843864"/>
              <a:gd name="connsiteY9" fmla="*/ 1409700 h 1409700"/>
              <a:gd name="connsiteX10" fmla="*/ 0 w 1843864"/>
              <a:gd name="connsiteY10" fmla="*/ 1409700 h 14097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1843864" h="1409700" extrusionOk="0">
                <a:moveTo>
                  <a:pt x="0" y="0"/>
                </a:moveTo>
                <a:lnTo>
                  <a:pt x="1409699" y="0"/>
                </a:lnTo>
                <a:lnTo>
                  <a:pt x="1409699" y="471941"/>
                </a:lnTo>
                <a:lnTo>
                  <a:pt x="1535357" y="471941"/>
                </a:lnTo>
                <a:lnTo>
                  <a:pt x="1535357" y="239032"/>
                </a:lnTo>
                <a:lnTo>
                  <a:pt x="1843864" y="704851"/>
                </a:lnTo>
                <a:lnTo>
                  <a:pt x="1535357" y="1170669"/>
                </a:lnTo>
                <a:lnTo>
                  <a:pt x="1535357" y="937760"/>
                </a:lnTo>
                <a:lnTo>
                  <a:pt x="1409699" y="937760"/>
                </a:lnTo>
                <a:lnTo>
                  <a:pt x="1409699" y="1409700"/>
                </a:lnTo>
                <a:lnTo>
                  <a:pt x="0" y="1409700"/>
                </a:lnTo>
                <a:close/>
              </a:path>
            </a:pathLst>
          </a:custGeom>
          <a:solidFill>
            <a:schemeClr val="tx2"/>
          </a:solidFill>
        </p:spPr>
        <p:txBody>
          <a:bodyPr wrap="square" lIns="36000" tIns="36000" rIns="468000" bIns="36000" anchor="ctr">
            <a:noAutofit/>
          </a:bodyPr>
          <a:lstStyle>
            <a:lvl1pPr algn="ctr">
              <a:lnSpc>
                <a:spcPct val="90000"/>
              </a:lnSpc>
              <a:defRPr sz="1400">
                <a:solidFill>
                  <a:schemeClr val="bg1"/>
                </a:solidFill>
              </a:defRPr>
            </a:lvl1pPr>
            <a:lvl2pPr marL="0" indent="0" algn="ctr">
              <a:lnSpc>
                <a:spcPct val="90000"/>
              </a:lnSpc>
              <a:buNone/>
              <a:defRPr sz="4000" b="1">
                <a:solidFill>
                  <a:schemeClr val="bg1"/>
                </a:solidFill>
                <a:latin typeface="+mj-lt"/>
              </a:defRPr>
            </a:lvl2pPr>
          </a:lstStyle>
          <a:p>
            <a:pPr lvl="0">
              <a:defRPr/>
            </a:pPr>
            <a:r>
              <a:rPr lang="fr-FR"/>
              <a:t>Item</a:t>
            </a:r>
            <a:endParaRPr/>
          </a:p>
          <a:p>
            <a:pPr lvl="1">
              <a:defRPr/>
            </a:pPr>
            <a:r>
              <a:rPr lang="fr-FR"/>
              <a:t>0</a:t>
            </a:r>
            <a:endParaRPr/>
          </a:p>
        </p:txBody>
      </p:sp>
      <p:sp>
        <p:nvSpPr>
          <p:cNvPr id="35" name="Espace réservé du texte 34"/>
          <p:cNvSpPr>
            <a:spLocks noGrp="1" noChangeAspect="1"/>
          </p:cNvSpPr>
          <p:nvPr>
            <p:ph type="body" sz="quarter" idx="24" hasCustomPrompt="1"/>
          </p:nvPr>
        </p:nvSpPr>
        <p:spPr bwMode="auto">
          <a:xfrm>
            <a:off x="5100638" y="1583490"/>
            <a:ext cx="2160000" cy="1651398"/>
          </a:xfrm>
          <a:custGeom>
            <a:avLst/>
            <a:gdLst>
              <a:gd name="connsiteX0" fmla="*/ 0 w 1843864"/>
              <a:gd name="connsiteY0" fmla="*/ 0 h 1409700"/>
              <a:gd name="connsiteX1" fmla="*/ 1409699 w 1843864"/>
              <a:gd name="connsiteY1" fmla="*/ 0 h 1409700"/>
              <a:gd name="connsiteX2" fmla="*/ 1409699 w 1843864"/>
              <a:gd name="connsiteY2" fmla="*/ 471941 h 1409700"/>
              <a:gd name="connsiteX3" fmla="*/ 1535357 w 1843864"/>
              <a:gd name="connsiteY3" fmla="*/ 471941 h 1409700"/>
              <a:gd name="connsiteX4" fmla="*/ 1535357 w 1843864"/>
              <a:gd name="connsiteY4" fmla="*/ 239032 h 1409700"/>
              <a:gd name="connsiteX5" fmla="*/ 1843864 w 1843864"/>
              <a:gd name="connsiteY5" fmla="*/ 704851 h 1409700"/>
              <a:gd name="connsiteX6" fmla="*/ 1535357 w 1843864"/>
              <a:gd name="connsiteY6" fmla="*/ 1170669 h 1409700"/>
              <a:gd name="connsiteX7" fmla="*/ 1535357 w 1843864"/>
              <a:gd name="connsiteY7" fmla="*/ 937760 h 1409700"/>
              <a:gd name="connsiteX8" fmla="*/ 1409699 w 1843864"/>
              <a:gd name="connsiteY8" fmla="*/ 937760 h 1409700"/>
              <a:gd name="connsiteX9" fmla="*/ 1409699 w 1843864"/>
              <a:gd name="connsiteY9" fmla="*/ 1409700 h 1409700"/>
              <a:gd name="connsiteX10" fmla="*/ 0 w 1843864"/>
              <a:gd name="connsiteY10" fmla="*/ 1409700 h 14097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1843864" h="1409700" extrusionOk="0">
                <a:moveTo>
                  <a:pt x="0" y="0"/>
                </a:moveTo>
                <a:lnTo>
                  <a:pt x="1409699" y="0"/>
                </a:lnTo>
                <a:lnTo>
                  <a:pt x="1409699" y="471941"/>
                </a:lnTo>
                <a:lnTo>
                  <a:pt x="1535357" y="471941"/>
                </a:lnTo>
                <a:lnTo>
                  <a:pt x="1535357" y="239032"/>
                </a:lnTo>
                <a:lnTo>
                  <a:pt x="1843864" y="704851"/>
                </a:lnTo>
                <a:lnTo>
                  <a:pt x="1535357" y="1170669"/>
                </a:lnTo>
                <a:lnTo>
                  <a:pt x="1535357" y="937760"/>
                </a:lnTo>
                <a:lnTo>
                  <a:pt x="1409699" y="937760"/>
                </a:lnTo>
                <a:lnTo>
                  <a:pt x="1409699" y="1409700"/>
                </a:lnTo>
                <a:lnTo>
                  <a:pt x="0" y="1409700"/>
                </a:lnTo>
                <a:close/>
              </a:path>
            </a:pathLst>
          </a:custGeom>
          <a:solidFill>
            <a:schemeClr val="tx2"/>
          </a:solidFill>
        </p:spPr>
        <p:txBody>
          <a:bodyPr wrap="square" lIns="36000" tIns="36000" rIns="468000" bIns="36000" anchor="ctr">
            <a:noAutofit/>
          </a:bodyPr>
          <a:lstStyle>
            <a:lvl1pPr algn="ctr">
              <a:lnSpc>
                <a:spcPct val="90000"/>
              </a:lnSpc>
              <a:defRPr sz="1400">
                <a:solidFill>
                  <a:schemeClr val="bg1"/>
                </a:solidFill>
              </a:defRPr>
            </a:lvl1pPr>
            <a:lvl2pPr marL="0" indent="0" algn="ctr">
              <a:lnSpc>
                <a:spcPct val="90000"/>
              </a:lnSpc>
              <a:buNone/>
              <a:defRPr sz="4000" b="1">
                <a:solidFill>
                  <a:schemeClr val="bg1"/>
                </a:solidFill>
                <a:latin typeface="+mj-lt"/>
              </a:defRPr>
            </a:lvl2pPr>
          </a:lstStyle>
          <a:p>
            <a:pPr lvl="0">
              <a:defRPr/>
            </a:pPr>
            <a:r>
              <a:rPr lang="fr-FR"/>
              <a:t>Item</a:t>
            </a:r>
            <a:endParaRPr/>
          </a:p>
          <a:p>
            <a:pPr lvl="1">
              <a:defRPr/>
            </a:pPr>
            <a:r>
              <a:rPr lang="fr-FR"/>
              <a:t>0</a:t>
            </a:r>
            <a:endParaRPr/>
          </a:p>
        </p:txBody>
      </p:sp>
      <p:sp>
        <p:nvSpPr>
          <p:cNvPr id="36" name="Espace réservé du texte 35"/>
          <p:cNvSpPr>
            <a:spLocks noGrp="1" noChangeAspect="1"/>
          </p:cNvSpPr>
          <p:nvPr>
            <p:ph type="body" sz="quarter" idx="25" hasCustomPrompt="1"/>
          </p:nvPr>
        </p:nvSpPr>
        <p:spPr bwMode="auto">
          <a:xfrm>
            <a:off x="7219723" y="1583490"/>
            <a:ext cx="2160000" cy="1651398"/>
          </a:xfrm>
          <a:custGeom>
            <a:avLst/>
            <a:gdLst>
              <a:gd name="connsiteX0" fmla="*/ 0 w 1843864"/>
              <a:gd name="connsiteY0" fmla="*/ 0 h 1409700"/>
              <a:gd name="connsiteX1" fmla="*/ 1409699 w 1843864"/>
              <a:gd name="connsiteY1" fmla="*/ 0 h 1409700"/>
              <a:gd name="connsiteX2" fmla="*/ 1409699 w 1843864"/>
              <a:gd name="connsiteY2" fmla="*/ 471941 h 1409700"/>
              <a:gd name="connsiteX3" fmla="*/ 1535357 w 1843864"/>
              <a:gd name="connsiteY3" fmla="*/ 471941 h 1409700"/>
              <a:gd name="connsiteX4" fmla="*/ 1535357 w 1843864"/>
              <a:gd name="connsiteY4" fmla="*/ 239032 h 1409700"/>
              <a:gd name="connsiteX5" fmla="*/ 1843864 w 1843864"/>
              <a:gd name="connsiteY5" fmla="*/ 704851 h 1409700"/>
              <a:gd name="connsiteX6" fmla="*/ 1535357 w 1843864"/>
              <a:gd name="connsiteY6" fmla="*/ 1170669 h 1409700"/>
              <a:gd name="connsiteX7" fmla="*/ 1535357 w 1843864"/>
              <a:gd name="connsiteY7" fmla="*/ 937760 h 1409700"/>
              <a:gd name="connsiteX8" fmla="*/ 1409699 w 1843864"/>
              <a:gd name="connsiteY8" fmla="*/ 937760 h 1409700"/>
              <a:gd name="connsiteX9" fmla="*/ 1409699 w 1843864"/>
              <a:gd name="connsiteY9" fmla="*/ 1409700 h 1409700"/>
              <a:gd name="connsiteX10" fmla="*/ 0 w 1843864"/>
              <a:gd name="connsiteY10" fmla="*/ 1409700 h 14097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1843864" h="1409700" extrusionOk="0">
                <a:moveTo>
                  <a:pt x="0" y="0"/>
                </a:moveTo>
                <a:lnTo>
                  <a:pt x="1409699" y="0"/>
                </a:lnTo>
                <a:lnTo>
                  <a:pt x="1409699" y="471941"/>
                </a:lnTo>
                <a:lnTo>
                  <a:pt x="1535357" y="471941"/>
                </a:lnTo>
                <a:lnTo>
                  <a:pt x="1535357" y="239032"/>
                </a:lnTo>
                <a:lnTo>
                  <a:pt x="1843864" y="704851"/>
                </a:lnTo>
                <a:lnTo>
                  <a:pt x="1535357" y="1170669"/>
                </a:lnTo>
                <a:lnTo>
                  <a:pt x="1535357" y="937760"/>
                </a:lnTo>
                <a:lnTo>
                  <a:pt x="1409699" y="937760"/>
                </a:lnTo>
                <a:lnTo>
                  <a:pt x="1409699" y="1409700"/>
                </a:lnTo>
                <a:lnTo>
                  <a:pt x="0" y="1409700"/>
                </a:lnTo>
                <a:close/>
              </a:path>
            </a:pathLst>
          </a:custGeom>
          <a:solidFill>
            <a:schemeClr val="tx2"/>
          </a:solidFill>
        </p:spPr>
        <p:txBody>
          <a:bodyPr wrap="square" lIns="36000" tIns="36000" rIns="468000" bIns="36000" anchor="ctr">
            <a:noAutofit/>
          </a:bodyPr>
          <a:lstStyle>
            <a:lvl1pPr algn="ctr">
              <a:lnSpc>
                <a:spcPct val="90000"/>
              </a:lnSpc>
              <a:defRPr sz="1400">
                <a:solidFill>
                  <a:schemeClr val="bg1"/>
                </a:solidFill>
              </a:defRPr>
            </a:lvl1pPr>
            <a:lvl2pPr marL="0" indent="0" algn="ctr">
              <a:lnSpc>
                <a:spcPct val="90000"/>
              </a:lnSpc>
              <a:buNone/>
              <a:defRPr sz="4000" b="1">
                <a:solidFill>
                  <a:schemeClr val="bg1"/>
                </a:solidFill>
                <a:latin typeface="+mj-lt"/>
              </a:defRPr>
            </a:lvl2pPr>
          </a:lstStyle>
          <a:p>
            <a:pPr lvl="0">
              <a:defRPr/>
            </a:pPr>
            <a:r>
              <a:rPr lang="fr-FR"/>
              <a:t>Item</a:t>
            </a:r>
            <a:endParaRPr/>
          </a:p>
          <a:p>
            <a:pPr lvl="1">
              <a:defRPr/>
            </a:pPr>
            <a:r>
              <a:rPr lang="fr-FR"/>
              <a:t>0</a:t>
            </a:r>
            <a:endParaRPr/>
          </a:p>
        </p:txBody>
      </p:sp>
      <p:sp>
        <p:nvSpPr>
          <p:cNvPr id="38" name="Espace réservé du texte 11"/>
          <p:cNvSpPr>
            <a:spLocks noGrp="1" noChangeAspect="1"/>
          </p:cNvSpPr>
          <p:nvPr>
            <p:ph type="body" sz="quarter" idx="21" hasCustomPrompt="1"/>
          </p:nvPr>
        </p:nvSpPr>
        <p:spPr bwMode="auto">
          <a:xfrm>
            <a:off x="9386855" y="1583490"/>
            <a:ext cx="1652399" cy="1652400"/>
          </a:xfrm>
          <a:prstGeom prst="rect">
            <a:avLst/>
          </a:prstGeom>
          <a:solidFill>
            <a:schemeClr val="tx2"/>
          </a:solidFill>
        </p:spPr>
        <p:txBody>
          <a:bodyPr lIns="36000" tIns="36000" rIns="36000" bIns="36000" anchor="ctr">
            <a:normAutofit/>
          </a:bodyPr>
          <a:lstStyle>
            <a:lvl1pPr algn="ctr">
              <a:lnSpc>
                <a:spcPct val="90000"/>
              </a:lnSpc>
              <a:defRPr sz="1400">
                <a:solidFill>
                  <a:schemeClr val="bg1"/>
                </a:solidFill>
              </a:defRPr>
            </a:lvl1pPr>
            <a:lvl2pPr marL="0" indent="0" algn="ctr">
              <a:lnSpc>
                <a:spcPct val="90000"/>
              </a:lnSpc>
              <a:buNone/>
              <a:defRPr sz="4000" b="1">
                <a:solidFill>
                  <a:schemeClr val="bg1"/>
                </a:solidFill>
                <a:latin typeface="+mj-lt"/>
              </a:defRPr>
            </a:lvl2pPr>
          </a:lstStyle>
          <a:p>
            <a:pPr lvl="0">
              <a:defRPr/>
            </a:pPr>
            <a:r>
              <a:rPr lang="fr-FR"/>
              <a:t>Item</a:t>
            </a:r>
            <a:endParaRPr/>
          </a:p>
          <a:p>
            <a:pPr lvl="1">
              <a:defRPr/>
            </a:pPr>
            <a:r>
              <a:rPr lang="fr-FR"/>
              <a:t>0</a:t>
            </a:r>
            <a:endParaRPr/>
          </a:p>
        </p:txBody>
      </p:sp>
      <p:pic>
        <p:nvPicPr>
          <p:cNvPr id="19" name="PATTERN CARRE DECAL"/>
          <p:cNvPicPr>
            <a:picLocks noChangeAspect="1"/>
          </p:cNvPicPr>
          <p:nvPr/>
        </p:nvPicPr>
        <p:blipFill>
          <a:blip r:embed="rId2"/>
          <a:srcRect l="17494" t="76060" r="18769" b="-33262"/>
          <a:stretch/>
        </p:blipFill>
        <p:spPr bwMode="auto">
          <a:xfrm>
            <a:off x="9626600" y="-1"/>
            <a:ext cx="2565400" cy="1515209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 bwMode="auto"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</p:spTree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showMasterPhAnim="0" preserve="1" userDrawn="1">
  <p:cSld name="FIN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FIN</a:t>
            </a:r>
            <a:endParaRPr/>
          </a:p>
        </p:txBody>
      </p:sp>
      <p:sp>
        <p:nvSpPr>
          <p:cNvPr id="2" name="Titre 1"/>
          <p:cNvSpPr>
            <a:spLocks noGrp="1"/>
          </p:cNvSpPr>
          <p:nvPr>
            <p:ph type="title" hasCustomPrompt="1"/>
          </p:nvPr>
        </p:nvSpPr>
        <p:spPr bwMode="auto">
          <a:xfrm>
            <a:off x="731837" y="3449638"/>
            <a:ext cx="2425700" cy="703262"/>
          </a:xfrm>
        </p:spPr>
        <p:txBody>
          <a:bodyPr anchor="t">
            <a:normAutofit/>
          </a:bodyPr>
          <a:lstStyle>
            <a:lvl1pPr algn="l">
              <a:defRPr sz="40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Merci</a:t>
            </a:r>
            <a:endParaRPr/>
          </a:p>
        </p:txBody>
      </p:sp>
      <p:pic>
        <p:nvPicPr>
          <p:cNvPr id="16" name="Logo CEA"/>
          <p:cNvPicPr>
            <a:picLocks noChangeAspect="1"/>
          </p:cNvPicPr>
          <p:nvPr/>
        </p:nvPicPr>
        <p:blipFill>
          <a:blip r:embed="rId2"/>
          <a:stretch/>
        </p:blipFill>
        <p:spPr bwMode="auto">
          <a:xfrm>
            <a:off x="731838" y="728663"/>
            <a:ext cx="1803600" cy="1803600"/>
          </a:xfrm>
          <a:prstGeom prst="rect">
            <a:avLst/>
          </a:prstGeom>
        </p:spPr>
      </p:pic>
      <p:sp>
        <p:nvSpPr>
          <p:cNvPr id="8" name="Espace réservé du texte 4"/>
          <p:cNvSpPr>
            <a:spLocks noGrp="1"/>
          </p:cNvSpPr>
          <p:nvPr>
            <p:ph type="body" sz="quarter" idx="14" hasCustomPrompt="1"/>
          </p:nvPr>
        </p:nvSpPr>
        <p:spPr bwMode="auto">
          <a:xfrm>
            <a:off x="731838" y="4568370"/>
            <a:ext cx="6564312" cy="480060"/>
          </a:xfrm>
        </p:spPr>
        <p:txBody>
          <a:bodyPr>
            <a:normAutofit/>
          </a:bodyPr>
          <a:lstStyle>
            <a:lvl1pPr marL="0" marR="0" indent="0" algn="l" defTabSz="914400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tx2"/>
              </a:buClr>
              <a:buSzPct val="90000"/>
              <a:buFont typeface="Arial"/>
              <a:buNone/>
              <a:defRPr sz="1400" b="1"/>
            </a:lvl1pPr>
          </a:lstStyle>
          <a:p>
            <a:pPr marL="0" marR="0" lvl="0" indent="0" algn="l" defTabSz="914400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tx2"/>
              </a:buClr>
              <a:buSzPct val="90000"/>
              <a:buFont typeface="Arial"/>
              <a:buNone/>
              <a:defRPr/>
            </a:pPr>
            <a:r>
              <a:rPr lang="fr-FR" b="1"/>
              <a:t>CRÉDITS PHOTO</a:t>
            </a:r>
            <a:endParaRPr/>
          </a:p>
        </p:txBody>
      </p:sp>
      <p:pic>
        <p:nvPicPr>
          <p:cNvPr id="9" name="PATTERN CARRE DECAL"/>
          <p:cNvPicPr>
            <a:picLocks noChangeAspect="1"/>
          </p:cNvPicPr>
          <p:nvPr/>
        </p:nvPicPr>
        <p:blipFill>
          <a:blip r:embed="rId3"/>
          <a:srcRect t="19705" r="39861" b="-1"/>
          <a:stretch/>
        </p:blipFill>
        <p:spPr bwMode="auto">
          <a:xfrm>
            <a:off x="9406296" y="-1"/>
            <a:ext cx="2785704" cy="2447637"/>
          </a:xfrm>
          <a:prstGeom prst="rect">
            <a:avLst/>
          </a:prstGeom>
        </p:spPr>
      </p:pic>
      <p:sp>
        <p:nvSpPr>
          <p:cNvPr id="5" name="Espace réservé du texte 4"/>
          <p:cNvSpPr>
            <a:spLocks noGrp="1"/>
          </p:cNvSpPr>
          <p:nvPr>
            <p:ph type="body" sz="quarter" idx="16" hasCustomPrompt="1"/>
          </p:nvPr>
        </p:nvSpPr>
        <p:spPr bwMode="auto">
          <a:xfrm>
            <a:off x="8458200" y="4508500"/>
            <a:ext cx="3001963" cy="1930400"/>
          </a:xfrm>
        </p:spPr>
        <p:txBody>
          <a:bodyPr>
            <a:normAutofit/>
          </a:bodyPr>
          <a:lstStyle>
            <a:lvl1pPr>
              <a:spcBef>
                <a:spcPts val="600"/>
              </a:spcBef>
              <a:defRPr sz="1400"/>
            </a:lvl1pPr>
          </a:lstStyle>
          <a:p>
            <a:pPr lvl="0">
              <a:defRPr/>
            </a:pPr>
            <a:r>
              <a:rPr lang="fr-FR"/>
              <a:t>Contact + coordonnées</a:t>
            </a:r>
            <a:endParaRPr/>
          </a:p>
        </p:txBody>
      </p:sp>
      <p:sp>
        <p:nvSpPr>
          <p:cNvPr id="6" name="Espace réservé du texte 4"/>
          <p:cNvSpPr>
            <a:spLocks noGrp="1"/>
          </p:cNvSpPr>
          <p:nvPr>
            <p:ph type="body" sz="quarter" idx="17" hasCustomPrompt="1"/>
          </p:nvPr>
        </p:nvSpPr>
        <p:spPr bwMode="auto">
          <a:xfrm>
            <a:off x="742949" y="5892800"/>
            <a:ext cx="6578600" cy="558800"/>
          </a:xfrm>
        </p:spPr>
        <p:txBody>
          <a:bodyPr>
            <a:normAutofit/>
          </a:bodyPr>
          <a:lstStyle>
            <a:lvl1pPr>
              <a:defRPr sz="1200" i="1"/>
            </a:lvl1pPr>
          </a:lstStyle>
          <a:p>
            <a:pPr lvl="0">
              <a:defRPr/>
            </a:pPr>
            <a:r>
              <a:rPr lang="fr-FR"/>
              <a:t>Emplacement logotypes financeurs/partenaires</a:t>
            </a:r>
            <a:endParaRPr/>
          </a:p>
        </p:txBody>
      </p:sp>
    </p:spTree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showMasterPhAnim="0" preserve="1" userDrawn="1">
  <p:cSld name="FIN CEA LITEN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FIN</a:t>
            </a:r>
            <a:endParaRPr/>
          </a:p>
        </p:txBody>
      </p:sp>
      <p:sp>
        <p:nvSpPr>
          <p:cNvPr id="2" name="Titre 1"/>
          <p:cNvSpPr>
            <a:spLocks noGrp="1"/>
          </p:cNvSpPr>
          <p:nvPr>
            <p:ph type="title" hasCustomPrompt="1"/>
          </p:nvPr>
        </p:nvSpPr>
        <p:spPr bwMode="auto">
          <a:xfrm>
            <a:off x="731837" y="3449638"/>
            <a:ext cx="2425700" cy="703262"/>
          </a:xfrm>
        </p:spPr>
        <p:txBody>
          <a:bodyPr anchor="t">
            <a:normAutofit/>
          </a:bodyPr>
          <a:lstStyle>
            <a:lvl1pPr algn="l">
              <a:defRPr sz="40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Merci</a:t>
            </a:r>
            <a:endParaRPr/>
          </a:p>
        </p:txBody>
      </p:sp>
      <p:sp>
        <p:nvSpPr>
          <p:cNvPr id="8" name="Espace réservé du texte 4"/>
          <p:cNvSpPr>
            <a:spLocks noGrp="1"/>
          </p:cNvSpPr>
          <p:nvPr>
            <p:ph type="body" sz="quarter" idx="14" hasCustomPrompt="1"/>
          </p:nvPr>
        </p:nvSpPr>
        <p:spPr bwMode="auto">
          <a:xfrm>
            <a:off x="731838" y="4568370"/>
            <a:ext cx="6564312" cy="480060"/>
          </a:xfrm>
        </p:spPr>
        <p:txBody>
          <a:bodyPr>
            <a:normAutofit/>
          </a:bodyPr>
          <a:lstStyle>
            <a:lvl1pPr marL="0" marR="0" indent="0" algn="l" defTabSz="914400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tx2"/>
              </a:buClr>
              <a:buSzPct val="90000"/>
              <a:buFont typeface="Arial"/>
              <a:buNone/>
              <a:defRPr sz="1400" b="1"/>
            </a:lvl1pPr>
          </a:lstStyle>
          <a:p>
            <a:pPr marL="0" marR="0" lvl="0" indent="0" algn="l" defTabSz="914400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tx2"/>
              </a:buClr>
              <a:buSzPct val="90000"/>
              <a:buFont typeface="Arial"/>
              <a:buNone/>
              <a:defRPr/>
            </a:pPr>
            <a:r>
              <a:rPr lang="fr-FR" b="1"/>
              <a:t>CRÉDITS PHOTO</a:t>
            </a:r>
            <a:endParaRPr/>
          </a:p>
        </p:txBody>
      </p:sp>
      <p:pic>
        <p:nvPicPr>
          <p:cNvPr id="9" name="PATTERN CARRE DECAL"/>
          <p:cNvPicPr>
            <a:picLocks noChangeAspect="1"/>
          </p:cNvPicPr>
          <p:nvPr/>
        </p:nvPicPr>
        <p:blipFill>
          <a:blip r:embed="rId2"/>
          <a:srcRect t="19705" r="39861" b="-1"/>
          <a:stretch/>
        </p:blipFill>
        <p:spPr bwMode="auto">
          <a:xfrm>
            <a:off x="9406296" y="-1"/>
            <a:ext cx="2785704" cy="2447637"/>
          </a:xfrm>
          <a:prstGeom prst="rect">
            <a:avLst/>
          </a:prstGeom>
        </p:spPr>
      </p:pic>
      <p:sp>
        <p:nvSpPr>
          <p:cNvPr id="5" name="Espace réservé du texte 4"/>
          <p:cNvSpPr>
            <a:spLocks noGrp="1"/>
          </p:cNvSpPr>
          <p:nvPr>
            <p:ph type="body" sz="quarter" idx="16" hasCustomPrompt="1"/>
          </p:nvPr>
        </p:nvSpPr>
        <p:spPr bwMode="auto">
          <a:xfrm>
            <a:off x="8458200" y="4508500"/>
            <a:ext cx="3001963" cy="1930400"/>
          </a:xfrm>
        </p:spPr>
        <p:txBody>
          <a:bodyPr>
            <a:normAutofit/>
          </a:bodyPr>
          <a:lstStyle>
            <a:lvl1pPr>
              <a:spcBef>
                <a:spcPts val="600"/>
              </a:spcBef>
              <a:defRPr sz="1400"/>
            </a:lvl1pPr>
          </a:lstStyle>
          <a:p>
            <a:pPr lvl="0">
              <a:defRPr/>
            </a:pPr>
            <a:r>
              <a:rPr lang="fr-FR"/>
              <a:t>Contact + coordonnées</a:t>
            </a:r>
            <a:endParaRPr/>
          </a:p>
        </p:txBody>
      </p:sp>
      <p:sp>
        <p:nvSpPr>
          <p:cNvPr id="6" name="Espace réservé du texte 4"/>
          <p:cNvSpPr>
            <a:spLocks noGrp="1"/>
          </p:cNvSpPr>
          <p:nvPr>
            <p:ph type="body" sz="quarter" idx="17" hasCustomPrompt="1"/>
          </p:nvPr>
        </p:nvSpPr>
        <p:spPr bwMode="auto">
          <a:xfrm>
            <a:off x="742949" y="5892800"/>
            <a:ext cx="6578600" cy="558800"/>
          </a:xfrm>
        </p:spPr>
        <p:txBody>
          <a:bodyPr>
            <a:normAutofit/>
          </a:bodyPr>
          <a:lstStyle>
            <a:lvl1pPr>
              <a:defRPr sz="1200" i="1"/>
            </a:lvl1pPr>
          </a:lstStyle>
          <a:p>
            <a:pPr lvl="0">
              <a:defRPr/>
            </a:pPr>
            <a:r>
              <a:rPr lang="fr-FR"/>
              <a:t>Emplacement logotypes financeurs/partenaires</a:t>
            </a:r>
            <a:endParaRPr/>
          </a:p>
        </p:txBody>
      </p:sp>
      <p:pic>
        <p:nvPicPr>
          <p:cNvPr id="4" name="Image 3"/>
          <p:cNvPicPr>
            <a:picLocks noChangeAspect="1"/>
          </p:cNvPicPr>
          <p:nvPr/>
        </p:nvPicPr>
        <p:blipFill>
          <a:blip r:embed="rId3"/>
          <a:stretch/>
        </p:blipFill>
        <p:spPr bwMode="auto">
          <a:xfrm>
            <a:off x="742949" y="741231"/>
            <a:ext cx="4029633" cy="1791032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showMasterPhAnim="0" preserve="1" userDrawn="1">
  <p:cSld name="FIN CEA LIST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FIN</a:t>
            </a:r>
            <a:endParaRPr/>
          </a:p>
        </p:txBody>
      </p:sp>
      <p:sp>
        <p:nvSpPr>
          <p:cNvPr id="2" name="Titre 1"/>
          <p:cNvSpPr>
            <a:spLocks noGrp="1"/>
          </p:cNvSpPr>
          <p:nvPr>
            <p:ph type="title" hasCustomPrompt="1"/>
          </p:nvPr>
        </p:nvSpPr>
        <p:spPr bwMode="auto">
          <a:xfrm>
            <a:off x="731837" y="3449638"/>
            <a:ext cx="2425700" cy="703262"/>
          </a:xfrm>
        </p:spPr>
        <p:txBody>
          <a:bodyPr anchor="t">
            <a:normAutofit/>
          </a:bodyPr>
          <a:lstStyle>
            <a:lvl1pPr algn="l">
              <a:defRPr sz="40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Merci</a:t>
            </a:r>
            <a:endParaRPr/>
          </a:p>
        </p:txBody>
      </p:sp>
      <p:sp>
        <p:nvSpPr>
          <p:cNvPr id="8" name="Espace réservé du texte 4"/>
          <p:cNvSpPr>
            <a:spLocks noGrp="1"/>
          </p:cNvSpPr>
          <p:nvPr>
            <p:ph type="body" sz="quarter" idx="14" hasCustomPrompt="1"/>
          </p:nvPr>
        </p:nvSpPr>
        <p:spPr bwMode="auto">
          <a:xfrm>
            <a:off x="731838" y="4568370"/>
            <a:ext cx="6564312" cy="480060"/>
          </a:xfrm>
        </p:spPr>
        <p:txBody>
          <a:bodyPr>
            <a:normAutofit/>
          </a:bodyPr>
          <a:lstStyle>
            <a:lvl1pPr marL="0" marR="0" indent="0" algn="l" defTabSz="914400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tx2"/>
              </a:buClr>
              <a:buSzPct val="90000"/>
              <a:buFont typeface="Arial"/>
              <a:buNone/>
              <a:defRPr sz="1400" b="1"/>
            </a:lvl1pPr>
          </a:lstStyle>
          <a:p>
            <a:pPr marL="0" marR="0" lvl="0" indent="0" algn="l" defTabSz="914400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tx2"/>
              </a:buClr>
              <a:buSzPct val="90000"/>
              <a:buFont typeface="Arial"/>
              <a:buNone/>
              <a:defRPr/>
            </a:pPr>
            <a:r>
              <a:rPr lang="fr-FR" b="1"/>
              <a:t>CRÉDITS PHOTO</a:t>
            </a:r>
            <a:endParaRPr/>
          </a:p>
        </p:txBody>
      </p:sp>
      <p:pic>
        <p:nvPicPr>
          <p:cNvPr id="9" name="PATTERN CARRE DECAL"/>
          <p:cNvPicPr>
            <a:picLocks noChangeAspect="1"/>
          </p:cNvPicPr>
          <p:nvPr/>
        </p:nvPicPr>
        <p:blipFill>
          <a:blip r:embed="rId2"/>
          <a:srcRect t="19705" r="39861" b="-1"/>
          <a:stretch/>
        </p:blipFill>
        <p:spPr bwMode="auto">
          <a:xfrm>
            <a:off x="9406296" y="-1"/>
            <a:ext cx="2785704" cy="2447637"/>
          </a:xfrm>
          <a:prstGeom prst="rect">
            <a:avLst/>
          </a:prstGeom>
        </p:spPr>
      </p:pic>
      <p:sp>
        <p:nvSpPr>
          <p:cNvPr id="5" name="Espace réservé du texte 4"/>
          <p:cNvSpPr>
            <a:spLocks noGrp="1"/>
          </p:cNvSpPr>
          <p:nvPr>
            <p:ph type="body" sz="quarter" idx="16" hasCustomPrompt="1"/>
          </p:nvPr>
        </p:nvSpPr>
        <p:spPr bwMode="auto">
          <a:xfrm>
            <a:off x="8458200" y="4508500"/>
            <a:ext cx="3001963" cy="1930400"/>
          </a:xfrm>
        </p:spPr>
        <p:txBody>
          <a:bodyPr>
            <a:normAutofit/>
          </a:bodyPr>
          <a:lstStyle>
            <a:lvl1pPr>
              <a:spcBef>
                <a:spcPts val="600"/>
              </a:spcBef>
              <a:defRPr sz="1400"/>
            </a:lvl1pPr>
          </a:lstStyle>
          <a:p>
            <a:pPr lvl="0">
              <a:defRPr/>
            </a:pPr>
            <a:r>
              <a:rPr lang="fr-FR"/>
              <a:t>Contact + coordonnées</a:t>
            </a:r>
            <a:endParaRPr/>
          </a:p>
        </p:txBody>
      </p:sp>
      <p:sp>
        <p:nvSpPr>
          <p:cNvPr id="6" name="Espace réservé du texte 4"/>
          <p:cNvSpPr>
            <a:spLocks noGrp="1"/>
          </p:cNvSpPr>
          <p:nvPr>
            <p:ph type="body" sz="quarter" idx="17" hasCustomPrompt="1"/>
          </p:nvPr>
        </p:nvSpPr>
        <p:spPr bwMode="auto">
          <a:xfrm>
            <a:off x="742949" y="5892800"/>
            <a:ext cx="6578600" cy="558800"/>
          </a:xfrm>
        </p:spPr>
        <p:txBody>
          <a:bodyPr>
            <a:normAutofit/>
          </a:bodyPr>
          <a:lstStyle>
            <a:lvl1pPr>
              <a:defRPr sz="1200" i="1"/>
            </a:lvl1pPr>
          </a:lstStyle>
          <a:p>
            <a:pPr lvl="0">
              <a:defRPr/>
            </a:pPr>
            <a:r>
              <a:rPr lang="fr-FR"/>
              <a:t>Emplacement logotypes financeurs/partenaires</a:t>
            </a:r>
            <a:endParaRPr/>
          </a:p>
        </p:txBody>
      </p:sp>
      <p:pic>
        <p:nvPicPr>
          <p:cNvPr id="4" name="Image 3"/>
          <p:cNvPicPr>
            <a:picLocks noChangeAspect="1"/>
          </p:cNvPicPr>
          <p:nvPr/>
        </p:nvPicPr>
        <p:blipFill>
          <a:blip r:embed="rId3"/>
          <a:stretch/>
        </p:blipFill>
        <p:spPr bwMode="auto">
          <a:xfrm>
            <a:off x="742949" y="741231"/>
            <a:ext cx="3563243" cy="1791032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showMasterPhAnim="0" preserve="1" userDrawn="1">
  <p:cSld name="FIN Gris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auto">
          <a:xfrm>
            <a:off x="0" y="0"/>
            <a:ext cx="12192000" cy="6858000"/>
          </a:xfrm>
          <a:prstGeom prst="rect">
            <a:avLst/>
          </a:prstGeom>
          <a:solidFill>
            <a:srgbClr val="0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/>
          </a:p>
        </p:txBody>
      </p:sp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FIN Gris</a:t>
            </a:r>
            <a:endParaRPr/>
          </a:p>
        </p:txBody>
      </p:sp>
      <p:sp>
        <p:nvSpPr>
          <p:cNvPr id="2" name="Titre 1"/>
          <p:cNvSpPr>
            <a:spLocks noGrp="1"/>
          </p:cNvSpPr>
          <p:nvPr>
            <p:ph type="title" hasCustomPrompt="1"/>
          </p:nvPr>
        </p:nvSpPr>
        <p:spPr bwMode="auto">
          <a:xfrm>
            <a:off x="731837" y="3449638"/>
            <a:ext cx="2425700" cy="703262"/>
          </a:xfrm>
        </p:spPr>
        <p:txBody>
          <a:bodyPr anchor="t">
            <a:normAutofit/>
          </a:bodyPr>
          <a:lstStyle>
            <a:lvl1pPr algn="l">
              <a:defRPr sz="4000"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fr-FR"/>
              <a:t>Merci</a:t>
            </a:r>
            <a:endParaRPr/>
          </a:p>
        </p:txBody>
      </p:sp>
      <p:pic>
        <p:nvPicPr>
          <p:cNvPr id="15" name="Logo CEA"/>
          <p:cNvPicPr>
            <a:picLocks noChangeAspect="1"/>
          </p:cNvPicPr>
          <p:nvPr/>
        </p:nvPicPr>
        <p:blipFill>
          <a:blip r:embed="rId2"/>
          <a:stretch/>
        </p:blipFill>
        <p:spPr bwMode="auto">
          <a:xfrm>
            <a:off x="731838" y="728663"/>
            <a:ext cx="1803600" cy="1803600"/>
          </a:xfrm>
          <a:prstGeom prst="rect">
            <a:avLst/>
          </a:prstGeom>
        </p:spPr>
      </p:pic>
      <p:pic>
        <p:nvPicPr>
          <p:cNvPr id="9" name="Image 8"/>
          <p:cNvPicPr>
            <a:picLocks noChangeAspect="1"/>
          </p:cNvPicPr>
          <p:nvPr/>
        </p:nvPicPr>
        <p:blipFill>
          <a:blip r:embed="rId3"/>
          <a:srcRect t="19791" r="39816"/>
          <a:stretch/>
        </p:blipFill>
        <p:spPr bwMode="auto">
          <a:xfrm>
            <a:off x="9369599" y="0"/>
            <a:ext cx="2822401" cy="2475345"/>
          </a:xfrm>
          <a:prstGeom prst="rect">
            <a:avLst/>
          </a:prstGeom>
        </p:spPr>
      </p:pic>
      <p:sp>
        <p:nvSpPr>
          <p:cNvPr id="3" name="Espace réservé du texte 4"/>
          <p:cNvSpPr>
            <a:spLocks noGrp="1"/>
          </p:cNvSpPr>
          <p:nvPr>
            <p:ph type="body" sz="quarter" idx="14" hasCustomPrompt="1"/>
          </p:nvPr>
        </p:nvSpPr>
        <p:spPr bwMode="auto">
          <a:xfrm>
            <a:off x="731838" y="4568370"/>
            <a:ext cx="6564312" cy="480060"/>
          </a:xfrm>
        </p:spPr>
        <p:txBody>
          <a:bodyPr>
            <a:normAutofit/>
          </a:bodyPr>
          <a:lstStyle>
            <a:lvl1pPr marL="0" marR="0" indent="0" algn="l" defTabSz="914400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tx2"/>
              </a:buClr>
              <a:buSzPct val="90000"/>
              <a:buFont typeface="Arial"/>
              <a:buNone/>
              <a:defRPr sz="1400" b="1">
                <a:solidFill>
                  <a:schemeClr val="bg1"/>
                </a:solidFill>
              </a:defRPr>
            </a:lvl1pPr>
          </a:lstStyle>
          <a:p>
            <a:pPr marL="0" marR="0" lvl="0" indent="0" algn="l" defTabSz="914400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tx2"/>
              </a:buClr>
              <a:buSzPct val="90000"/>
              <a:buFont typeface="Arial"/>
              <a:buNone/>
              <a:defRPr/>
            </a:pPr>
            <a:r>
              <a:rPr lang="fr-FR" b="1"/>
              <a:t>CRÉDITS PHOTO</a:t>
            </a:r>
            <a:endParaRPr/>
          </a:p>
        </p:txBody>
      </p:sp>
      <p:sp>
        <p:nvSpPr>
          <p:cNvPr id="8" name="Espace réservé du texte 4"/>
          <p:cNvSpPr>
            <a:spLocks noGrp="1"/>
          </p:cNvSpPr>
          <p:nvPr>
            <p:ph type="body" sz="quarter" idx="16" hasCustomPrompt="1"/>
          </p:nvPr>
        </p:nvSpPr>
        <p:spPr bwMode="auto">
          <a:xfrm>
            <a:off x="8458200" y="4508500"/>
            <a:ext cx="3001963" cy="1930400"/>
          </a:xfrm>
        </p:spPr>
        <p:txBody>
          <a:bodyPr>
            <a:normAutofit/>
          </a:bodyPr>
          <a:lstStyle>
            <a:lvl1pPr>
              <a:spcBef>
                <a:spcPts val="600"/>
              </a:spcBef>
              <a:defRPr sz="1400">
                <a:solidFill>
                  <a:schemeClr val="bg1"/>
                </a:solidFill>
              </a:defRPr>
            </a:lvl1pPr>
          </a:lstStyle>
          <a:p>
            <a:pPr lvl="0">
              <a:defRPr/>
            </a:pPr>
            <a:r>
              <a:rPr lang="fr-FR"/>
              <a:t>Contact + coordonnées</a:t>
            </a:r>
            <a:endParaRPr/>
          </a:p>
        </p:txBody>
      </p:sp>
      <p:sp>
        <p:nvSpPr>
          <p:cNvPr id="10" name="Espace réservé du texte 4"/>
          <p:cNvSpPr>
            <a:spLocks noGrp="1"/>
          </p:cNvSpPr>
          <p:nvPr>
            <p:ph type="body" sz="quarter" idx="17" hasCustomPrompt="1"/>
          </p:nvPr>
        </p:nvSpPr>
        <p:spPr bwMode="auto">
          <a:xfrm>
            <a:off x="742949" y="5892800"/>
            <a:ext cx="6578600" cy="558800"/>
          </a:xfrm>
        </p:spPr>
        <p:txBody>
          <a:bodyPr>
            <a:normAutofit/>
          </a:bodyPr>
          <a:lstStyle>
            <a:lvl1pPr>
              <a:defRPr sz="1200" i="1">
                <a:solidFill>
                  <a:schemeClr val="bg1"/>
                </a:solidFill>
              </a:defRPr>
            </a:lvl1pPr>
          </a:lstStyle>
          <a:p>
            <a:pPr lvl="0">
              <a:defRPr/>
            </a:pPr>
            <a:r>
              <a:rPr lang="fr-FR"/>
              <a:t>Emplacement logotypes financeurs/partenaires</a:t>
            </a:r>
            <a:endParaRPr/>
          </a:p>
        </p:txBody>
      </p:sp>
    </p:spTree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showMasterPhAnim="0" preserve="1" userDrawn="1">
  <p:cSld name="Contact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auto">
          <a:xfrm>
            <a:off x="0" y="0"/>
            <a:ext cx="121920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/>
          </a:p>
        </p:txBody>
      </p:sp>
      <p:sp>
        <p:nvSpPr>
          <p:cNvPr id="29" name="ZoneTexte 28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Contact</a:t>
            </a:r>
            <a:endParaRPr/>
          </a:p>
        </p:txBody>
      </p:sp>
      <p:sp>
        <p:nvSpPr>
          <p:cNvPr id="9" name="Espace réservé du texte 8"/>
          <p:cNvSpPr>
            <a:spLocks noGrp="1"/>
          </p:cNvSpPr>
          <p:nvPr>
            <p:ph type="body" sz="quarter" idx="10" hasCustomPrompt="1"/>
          </p:nvPr>
        </p:nvSpPr>
        <p:spPr bwMode="auto">
          <a:xfrm>
            <a:off x="731838" y="5105625"/>
            <a:ext cx="4651374" cy="1510845"/>
          </a:xfrm>
        </p:spPr>
        <p:txBody>
          <a:bodyPr anchor="t">
            <a:noAutofit/>
          </a:bodyPr>
          <a:lstStyle>
            <a:lvl1pPr marL="0" indent="0">
              <a:lnSpc>
                <a:spcPct val="120000"/>
              </a:lnSpc>
              <a:spcBef>
                <a:spcPts val="0"/>
              </a:spcBef>
              <a:spcAft>
                <a:spcPts val="600"/>
              </a:spcAft>
              <a:buNone/>
              <a:defRPr sz="1600" b="1">
                <a:solidFill>
                  <a:schemeClr val="bg1"/>
                </a:solidFill>
              </a:defRPr>
            </a:lvl1pPr>
            <a:lvl2pPr marL="0" indent="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None/>
              <a:defRPr sz="1600">
                <a:solidFill>
                  <a:schemeClr val="bg1"/>
                </a:solidFill>
              </a:defRPr>
            </a:lvl2pPr>
            <a:lvl3pPr marL="180975" indent="-180975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defRPr sz="1600">
                <a:solidFill>
                  <a:schemeClr val="bg1"/>
                </a:solidFill>
              </a:defRPr>
            </a:lvl3pPr>
            <a:lvl4pPr marL="357188" indent="-176213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defRPr sz="1600">
                <a:solidFill>
                  <a:schemeClr val="bg1"/>
                </a:solidFill>
              </a:defRPr>
            </a:lvl4pPr>
            <a:lvl5pPr marL="538163" indent="-180975">
              <a:lnSpc>
                <a:spcPct val="120000"/>
              </a:lnSpc>
              <a:spcBef>
                <a:spcPts val="0"/>
              </a:spcBef>
              <a:spcAft>
                <a:spcPts val="600"/>
              </a:spcAft>
              <a:defRPr sz="1600">
                <a:solidFill>
                  <a:schemeClr val="bg1"/>
                </a:solidFill>
              </a:defRPr>
            </a:lvl5pPr>
          </a:lstStyle>
          <a:p>
            <a:pPr lvl="0">
              <a:defRPr/>
            </a:pPr>
            <a:r>
              <a:rPr lang="fr-FR"/>
              <a:t>Prénom NOM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  <a:endParaRPr/>
          </a:p>
        </p:txBody>
      </p:sp>
      <p:sp>
        <p:nvSpPr>
          <p:cNvPr id="14" name="ZoneTexte 13"/>
          <p:cNvSpPr txBox="1"/>
          <p:nvPr/>
        </p:nvSpPr>
        <p:spPr bwMode="auto">
          <a:xfrm>
            <a:off x="-101600" y="6858000"/>
            <a:ext cx="1219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Astuce : Prénom NOM = 1</a:t>
            </a:r>
            <a:r>
              <a:rPr lang="fr-FR" sz="1200" baseline="30000">
                <a:solidFill>
                  <a:schemeClr val="bg1">
                    <a:lumMod val="50000"/>
                  </a:schemeClr>
                </a:solidFill>
              </a:rPr>
              <a:t>er</a:t>
            </a: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 niveau  -  Email / Tél, = 2</a:t>
            </a:r>
            <a:r>
              <a:rPr lang="fr-FR" sz="1200" baseline="30000">
                <a:solidFill>
                  <a:schemeClr val="bg1">
                    <a:lumMod val="50000"/>
                  </a:schemeClr>
                </a:solidFill>
              </a:rPr>
              <a:t>ème</a:t>
            </a: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 niveau</a:t>
            </a:r>
            <a:endParaRPr/>
          </a:p>
          <a:p>
            <a:pPr>
              <a:defRPr/>
            </a:pPr>
            <a:endParaRPr lang="fr-FR" sz="1200">
              <a:solidFill>
                <a:schemeClr val="bg1">
                  <a:lumMod val="50000"/>
                </a:schemeClr>
              </a:solidFill>
            </a:endParaRPr>
          </a:p>
        </p:txBody>
      </p:sp>
      <p:grpSp>
        <p:nvGrpSpPr>
          <p:cNvPr id="17" name="Group 12"/>
          <p:cNvGrpSpPr>
            <a:grpSpLocks noChangeAspect="1"/>
          </p:cNvGrpSpPr>
          <p:nvPr/>
        </p:nvGrpSpPr>
        <p:grpSpPr bwMode="auto">
          <a:xfrm>
            <a:off x="731838" y="726066"/>
            <a:ext cx="1806198" cy="1806198"/>
            <a:chOff x="461" y="3861"/>
            <a:chExt cx="304" cy="304"/>
          </a:xfrm>
        </p:grpSpPr>
        <p:sp>
          <p:nvSpPr>
            <p:cNvPr id="18" name="AutoShape 11"/>
            <p:cNvSpPr>
              <a:spLocks noChangeAspect="1" noChangeArrowheads="1" noTextEdit="1"/>
            </p:cNvSpPr>
            <p:nvPr/>
          </p:nvSpPr>
          <p:spPr bwMode="auto">
            <a:xfrm>
              <a:off x="461" y="3861"/>
              <a:ext cx="304" cy="304"/>
            </a:xfrm>
            <a:prstGeom prst="rect">
              <a:avLst/>
            </a:prstGeom>
            <a:noFill/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19" name="Rectangle 13"/>
            <p:cNvSpPr>
              <a:spLocks noChangeArrowheads="1"/>
            </p:cNvSpPr>
            <p:nvPr/>
          </p:nvSpPr>
          <p:spPr bwMode="auto">
            <a:xfrm>
              <a:off x="461" y="3861"/>
              <a:ext cx="304" cy="304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0" name="Rectangle 14"/>
            <p:cNvSpPr>
              <a:spLocks noChangeArrowheads="1"/>
            </p:cNvSpPr>
            <p:nvPr/>
          </p:nvSpPr>
          <p:spPr bwMode="auto">
            <a:xfrm>
              <a:off x="461" y="3861"/>
              <a:ext cx="304" cy="304"/>
            </a:xfrm>
            <a:prstGeom prst="rect">
              <a:avLst/>
            </a:prstGeom>
            <a:noFill/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1" name="Freeform 15"/>
            <p:cNvSpPr>
              <a:spLocks noEditPoints="1"/>
            </p:cNvSpPr>
            <p:nvPr/>
          </p:nvSpPr>
          <p:spPr bwMode="auto">
            <a:xfrm>
              <a:off x="518" y="3962"/>
              <a:ext cx="189" cy="72"/>
            </a:xfrm>
            <a:custGeom>
              <a:avLst/>
              <a:gdLst>
                <a:gd name="T0" fmla="*/ 498 w 498"/>
                <a:gd name="T1" fmla="*/ 96 h 190"/>
                <a:gd name="T2" fmla="*/ 415 w 498"/>
                <a:gd name="T3" fmla="*/ 0 h 190"/>
                <a:gd name="T4" fmla="*/ 350 w 498"/>
                <a:gd name="T5" fmla="*/ 13 h 190"/>
                <a:gd name="T6" fmla="*/ 348 w 498"/>
                <a:gd name="T7" fmla="*/ 37 h 190"/>
                <a:gd name="T8" fmla="*/ 413 w 498"/>
                <a:gd name="T9" fmla="*/ 21 h 190"/>
                <a:gd name="T10" fmla="*/ 463 w 498"/>
                <a:gd name="T11" fmla="*/ 43 h 190"/>
                <a:gd name="T12" fmla="*/ 335 w 498"/>
                <a:gd name="T13" fmla="*/ 141 h 190"/>
                <a:gd name="T14" fmla="*/ 252 w 498"/>
                <a:gd name="T15" fmla="*/ 169 h 190"/>
                <a:gd name="T16" fmla="*/ 199 w 498"/>
                <a:gd name="T17" fmla="*/ 147 h 190"/>
                <a:gd name="T18" fmla="*/ 320 w 498"/>
                <a:gd name="T19" fmla="*/ 34 h 190"/>
                <a:gd name="T20" fmla="*/ 251 w 498"/>
                <a:gd name="T21" fmla="*/ 0 h 190"/>
                <a:gd name="T22" fmla="*/ 188 w 498"/>
                <a:gd name="T23" fmla="*/ 24 h 190"/>
                <a:gd name="T24" fmla="*/ 165 w 498"/>
                <a:gd name="T25" fmla="*/ 98 h 190"/>
                <a:gd name="T26" fmla="*/ 173 w 498"/>
                <a:gd name="T27" fmla="*/ 140 h 190"/>
                <a:gd name="T28" fmla="*/ 85 w 498"/>
                <a:gd name="T29" fmla="*/ 169 h 190"/>
                <a:gd name="T30" fmla="*/ 19 w 498"/>
                <a:gd name="T31" fmla="*/ 95 h 190"/>
                <a:gd name="T32" fmla="*/ 85 w 498"/>
                <a:gd name="T33" fmla="*/ 21 h 190"/>
                <a:gd name="T34" fmla="*/ 150 w 498"/>
                <a:gd name="T35" fmla="*/ 37 h 190"/>
                <a:gd name="T36" fmla="*/ 148 w 498"/>
                <a:gd name="T37" fmla="*/ 13 h 190"/>
                <a:gd name="T38" fmla="*/ 87 w 498"/>
                <a:gd name="T39" fmla="*/ 0 h 190"/>
                <a:gd name="T40" fmla="*/ 0 w 498"/>
                <a:gd name="T41" fmla="*/ 95 h 190"/>
                <a:gd name="T42" fmla="*/ 86 w 498"/>
                <a:gd name="T43" fmla="*/ 190 h 190"/>
                <a:gd name="T44" fmla="*/ 182 w 498"/>
                <a:gd name="T45" fmla="*/ 159 h 190"/>
                <a:gd name="T46" fmla="*/ 251 w 498"/>
                <a:gd name="T47" fmla="*/ 190 h 190"/>
                <a:gd name="T48" fmla="*/ 338 w 498"/>
                <a:gd name="T49" fmla="*/ 164 h 190"/>
                <a:gd name="T50" fmla="*/ 411 w 498"/>
                <a:gd name="T51" fmla="*/ 190 h 190"/>
                <a:gd name="T52" fmla="*/ 477 w 498"/>
                <a:gd name="T53" fmla="*/ 163 h 190"/>
                <a:gd name="T54" fmla="*/ 478 w 498"/>
                <a:gd name="T55" fmla="*/ 185 h 190"/>
                <a:gd name="T56" fmla="*/ 498 w 498"/>
                <a:gd name="T57" fmla="*/ 189 h 190"/>
                <a:gd name="T58" fmla="*/ 498 w 498"/>
                <a:gd name="T59" fmla="*/ 96 h 190"/>
                <a:gd name="T60" fmla="*/ 184 w 498"/>
                <a:gd name="T61" fmla="*/ 107 h 190"/>
                <a:gd name="T62" fmla="*/ 201 w 498"/>
                <a:gd name="T63" fmla="*/ 39 h 190"/>
                <a:gd name="T64" fmla="*/ 251 w 498"/>
                <a:gd name="T65" fmla="*/ 19 h 190"/>
                <a:gd name="T66" fmla="*/ 297 w 498"/>
                <a:gd name="T67" fmla="*/ 37 h 190"/>
                <a:gd name="T68" fmla="*/ 261 w 498"/>
                <a:gd name="T69" fmla="*/ 78 h 190"/>
                <a:gd name="T70" fmla="*/ 190 w 498"/>
                <a:gd name="T71" fmla="*/ 128 h 190"/>
                <a:gd name="T72" fmla="*/ 184 w 498"/>
                <a:gd name="T73" fmla="*/ 107 h 190"/>
                <a:gd name="T74" fmla="*/ 462 w 498"/>
                <a:gd name="T75" fmla="*/ 151 h 190"/>
                <a:gd name="T76" fmla="*/ 411 w 498"/>
                <a:gd name="T77" fmla="*/ 170 h 190"/>
                <a:gd name="T78" fmla="*/ 356 w 498"/>
                <a:gd name="T79" fmla="*/ 151 h 190"/>
                <a:gd name="T80" fmla="*/ 472 w 498"/>
                <a:gd name="T81" fmla="*/ 60 h 190"/>
                <a:gd name="T82" fmla="*/ 479 w 498"/>
                <a:gd name="T83" fmla="*/ 83 h 190"/>
                <a:gd name="T84" fmla="*/ 462 w 498"/>
                <a:gd name="T85" fmla="*/ 151 h 19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</a:cxnLst>
              <a:rect l="0" t="0" r="r" b="b"/>
              <a:pathLst>
                <a:path w="498" h="190" extrusionOk="0">
                  <a:moveTo>
                    <a:pt x="498" y="96"/>
                  </a:moveTo>
                  <a:cubicBezTo>
                    <a:pt x="498" y="6"/>
                    <a:pt x="430" y="0"/>
                    <a:pt x="415" y="0"/>
                  </a:cubicBezTo>
                  <a:cubicBezTo>
                    <a:pt x="393" y="0"/>
                    <a:pt x="372" y="4"/>
                    <a:pt x="350" y="13"/>
                  </a:cubicBezTo>
                  <a:cubicBezTo>
                    <a:pt x="348" y="37"/>
                    <a:pt x="348" y="37"/>
                    <a:pt x="348" y="37"/>
                  </a:cubicBezTo>
                  <a:cubicBezTo>
                    <a:pt x="357" y="33"/>
                    <a:pt x="385" y="21"/>
                    <a:pt x="413" y="21"/>
                  </a:cubicBezTo>
                  <a:cubicBezTo>
                    <a:pt x="435" y="21"/>
                    <a:pt x="452" y="28"/>
                    <a:pt x="463" y="43"/>
                  </a:cubicBezTo>
                  <a:cubicBezTo>
                    <a:pt x="387" y="82"/>
                    <a:pt x="342" y="114"/>
                    <a:pt x="335" y="141"/>
                  </a:cubicBezTo>
                  <a:cubicBezTo>
                    <a:pt x="316" y="154"/>
                    <a:pt x="282" y="169"/>
                    <a:pt x="252" y="169"/>
                  </a:cubicBezTo>
                  <a:cubicBezTo>
                    <a:pt x="219" y="169"/>
                    <a:pt x="205" y="155"/>
                    <a:pt x="199" y="147"/>
                  </a:cubicBezTo>
                  <a:cubicBezTo>
                    <a:pt x="282" y="91"/>
                    <a:pt x="325" y="59"/>
                    <a:pt x="320" y="34"/>
                  </a:cubicBezTo>
                  <a:cubicBezTo>
                    <a:pt x="315" y="11"/>
                    <a:pt x="281" y="0"/>
                    <a:pt x="251" y="0"/>
                  </a:cubicBezTo>
                  <a:cubicBezTo>
                    <a:pt x="219" y="0"/>
                    <a:pt x="198" y="13"/>
                    <a:pt x="188" y="24"/>
                  </a:cubicBezTo>
                  <a:cubicBezTo>
                    <a:pt x="172" y="41"/>
                    <a:pt x="164" y="66"/>
                    <a:pt x="165" y="98"/>
                  </a:cubicBezTo>
                  <a:cubicBezTo>
                    <a:pt x="165" y="112"/>
                    <a:pt x="168" y="127"/>
                    <a:pt x="173" y="140"/>
                  </a:cubicBezTo>
                  <a:cubicBezTo>
                    <a:pt x="160" y="148"/>
                    <a:pt x="125" y="169"/>
                    <a:pt x="85" y="169"/>
                  </a:cubicBezTo>
                  <a:cubicBezTo>
                    <a:pt x="38" y="169"/>
                    <a:pt x="19" y="132"/>
                    <a:pt x="19" y="95"/>
                  </a:cubicBezTo>
                  <a:cubicBezTo>
                    <a:pt x="19" y="59"/>
                    <a:pt x="37" y="21"/>
                    <a:pt x="85" y="21"/>
                  </a:cubicBezTo>
                  <a:cubicBezTo>
                    <a:pt x="113" y="21"/>
                    <a:pt x="140" y="32"/>
                    <a:pt x="150" y="37"/>
                  </a:cubicBezTo>
                  <a:cubicBezTo>
                    <a:pt x="148" y="13"/>
                    <a:pt x="148" y="13"/>
                    <a:pt x="148" y="13"/>
                  </a:cubicBezTo>
                  <a:cubicBezTo>
                    <a:pt x="130" y="6"/>
                    <a:pt x="107" y="0"/>
                    <a:pt x="87" y="0"/>
                  </a:cubicBezTo>
                  <a:cubicBezTo>
                    <a:pt x="7" y="0"/>
                    <a:pt x="0" y="67"/>
                    <a:pt x="0" y="95"/>
                  </a:cubicBezTo>
                  <a:cubicBezTo>
                    <a:pt x="0" y="122"/>
                    <a:pt x="7" y="190"/>
                    <a:pt x="86" y="190"/>
                  </a:cubicBezTo>
                  <a:cubicBezTo>
                    <a:pt x="134" y="190"/>
                    <a:pt x="175" y="164"/>
                    <a:pt x="182" y="159"/>
                  </a:cubicBezTo>
                  <a:cubicBezTo>
                    <a:pt x="187" y="168"/>
                    <a:pt x="208" y="190"/>
                    <a:pt x="251" y="190"/>
                  </a:cubicBezTo>
                  <a:cubicBezTo>
                    <a:pt x="286" y="190"/>
                    <a:pt x="325" y="173"/>
                    <a:pt x="338" y="164"/>
                  </a:cubicBezTo>
                  <a:cubicBezTo>
                    <a:pt x="346" y="175"/>
                    <a:pt x="362" y="190"/>
                    <a:pt x="411" y="190"/>
                  </a:cubicBezTo>
                  <a:cubicBezTo>
                    <a:pt x="444" y="190"/>
                    <a:pt x="464" y="179"/>
                    <a:pt x="477" y="163"/>
                  </a:cubicBezTo>
                  <a:cubicBezTo>
                    <a:pt x="477" y="171"/>
                    <a:pt x="478" y="179"/>
                    <a:pt x="478" y="185"/>
                  </a:cubicBezTo>
                  <a:cubicBezTo>
                    <a:pt x="498" y="189"/>
                    <a:pt x="498" y="189"/>
                    <a:pt x="498" y="189"/>
                  </a:cubicBezTo>
                  <a:cubicBezTo>
                    <a:pt x="497" y="168"/>
                    <a:pt x="498" y="97"/>
                    <a:pt x="498" y="96"/>
                  </a:cubicBezTo>
                  <a:moveTo>
                    <a:pt x="184" y="107"/>
                  </a:moveTo>
                  <a:cubicBezTo>
                    <a:pt x="184" y="107"/>
                    <a:pt x="178" y="65"/>
                    <a:pt x="201" y="39"/>
                  </a:cubicBezTo>
                  <a:cubicBezTo>
                    <a:pt x="212" y="26"/>
                    <a:pt x="229" y="19"/>
                    <a:pt x="251" y="19"/>
                  </a:cubicBezTo>
                  <a:cubicBezTo>
                    <a:pt x="275" y="19"/>
                    <a:pt x="295" y="28"/>
                    <a:pt x="297" y="37"/>
                  </a:cubicBezTo>
                  <a:cubicBezTo>
                    <a:pt x="299" y="44"/>
                    <a:pt x="292" y="53"/>
                    <a:pt x="261" y="78"/>
                  </a:cubicBezTo>
                  <a:cubicBezTo>
                    <a:pt x="261" y="78"/>
                    <a:pt x="230" y="105"/>
                    <a:pt x="190" y="128"/>
                  </a:cubicBezTo>
                  <a:cubicBezTo>
                    <a:pt x="187" y="122"/>
                    <a:pt x="185" y="115"/>
                    <a:pt x="184" y="107"/>
                  </a:cubicBezTo>
                  <a:moveTo>
                    <a:pt x="462" y="151"/>
                  </a:moveTo>
                  <a:cubicBezTo>
                    <a:pt x="450" y="164"/>
                    <a:pt x="433" y="170"/>
                    <a:pt x="411" y="170"/>
                  </a:cubicBezTo>
                  <a:cubicBezTo>
                    <a:pt x="361" y="170"/>
                    <a:pt x="356" y="151"/>
                    <a:pt x="356" y="151"/>
                  </a:cubicBezTo>
                  <a:cubicBezTo>
                    <a:pt x="350" y="140"/>
                    <a:pt x="367" y="116"/>
                    <a:pt x="472" y="60"/>
                  </a:cubicBezTo>
                  <a:cubicBezTo>
                    <a:pt x="475" y="67"/>
                    <a:pt x="477" y="75"/>
                    <a:pt x="479" y="83"/>
                  </a:cubicBezTo>
                  <a:cubicBezTo>
                    <a:pt x="479" y="83"/>
                    <a:pt x="484" y="125"/>
                    <a:pt x="462" y="151"/>
                  </a:cubicBezTo>
                </a:path>
              </a:pathLst>
            </a:custGeom>
            <a:solidFill>
              <a:schemeClr val="tx2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2" name="Rectangle 16"/>
            <p:cNvSpPr>
              <a:spLocks noChangeArrowheads="1"/>
            </p:cNvSpPr>
            <p:nvPr/>
          </p:nvSpPr>
          <p:spPr bwMode="auto">
            <a:xfrm>
              <a:off x="526" y="4057"/>
              <a:ext cx="174" cy="8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  <p:sp>
          <p:nvSpPr>
            <p:cNvPr id="23" name="Rectangle 17"/>
            <p:cNvSpPr>
              <a:spLocks noChangeArrowheads="1"/>
            </p:cNvSpPr>
            <p:nvPr/>
          </p:nvSpPr>
          <p:spPr bwMode="auto">
            <a:xfrm>
              <a:off x="526" y="4057"/>
              <a:ext cx="174" cy="8"/>
            </a:xfrm>
            <a:prstGeom prst="rect">
              <a:avLst/>
            </a:prstGeom>
            <a:solidFill>
              <a:schemeClr val="tx2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>
                <a:defRPr/>
              </a:pPr>
              <a:endParaRPr lang="fr-FR"/>
            </a:p>
          </p:txBody>
        </p:sp>
      </p:grpSp>
      <p:pic>
        <p:nvPicPr>
          <p:cNvPr id="16" name="Image 15"/>
          <p:cNvPicPr>
            <a:picLocks noChangeAspect="1"/>
          </p:cNvPicPr>
          <p:nvPr/>
        </p:nvPicPr>
        <p:blipFill>
          <a:blip r:embed="rId2"/>
          <a:srcRect t="19791" r="39816"/>
          <a:stretch/>
        </p:blipFill>
        <p:spPr bwMode="auto">
          <a:xfrm>
            <a:off x="9369599" y="0"/>
            <a:ext cx="2822401" cy="2475345"/>
          </a:xfrm>
          <a:prstGeom prst="rect">
            <a:avLst/>
          </a:prstGeom>
        </p:spPr>
      </p:pic>
      <p:sp>
        <p:nvSpPr>
          <p:cNvPr id="2" name="Espace réservé du texte 4"/>
          <p:cNvSpPr>
            <a:spLocks noGrp="1"/>
          </p:cNvSpPr>
          <p:nvPr>
            <p:ph type="body" sz="quarter" idx="17" hasCustomPrompt="1"/>
          </p:nvPr>
        </p:nvSpPr>
        <p:spPr bwMode="auto">
          <a:xfrm>
            <a:off x="8102600" y="5892800"/>
            <a:ext cx="3357563" cy="558800"/>
          </a:xfrm>
        </p:spPr>
        <p:txBody>
          <a:bodyPr rIns="0">
            <a:normAutofit/>
          </a:bodyPr>
          <a:lstStyle>
            <a:lvl1pPr algn="r">
              <a:defRPr sz="1200" i="1">
                <a:solidFill>
                  <a:schemeClr val="bg1"/>
                </a:solidFill>
              </a:defRPr>
            </a:lvl1pPr>
          </a:lstStyle>
          <a:p>
            <a:pPr lvl="0">
              <a:defRPr/>
            </a:pPr>
            <a:r>
              <a:rPr lang="fr-FR"/>
              <a:t>Emplacement logotypes financeurs/partenaires</a:t>
            </a:r>
            <a:endParaRPr/>
          </a:p>
        </p:txBody>
      </p:sp>
    </p:spTree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showMasterPhAnim="0" userDrawn="1">
  <p:cSld name="Titre image_LIST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pic>
        <p:nvPicPr>
          <p:cNvPr id="9" name="Logo CEA liten"/>
          <p:cNvPicPr>
            <a:picLocks noChangeAspect="1"/>
          </p:cNvPicPr>
          <p:nvPr userDrawn="1"/>
        </p:nvPicPr>
        <p:blipFill>
          <a:blip r:embed="rId2"/>
          <a:stretch/>
        </p:blipFill>
        <p:spPr bwMode="auto">
          <a:xfrm>
            <a:off x="731838" y="728663"/>
            <a:ext cx="3591031" cy="1804999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ctrTitle"/>
          </p:nvPr>
        </p:nvSpPr>
        <p:spPr bwMode="auto">
          <a:xfrm>
            <a:off x="731838" y="2654299"/>
            <a:ext cx="5294312" cy="1587501"/>
          </a:xfrm>
        </p:spPr>
        <p:txBody>
          <a:bodyPr lIns="0" anchor="b">
            <a:normAutofit/>
          </a:bodyPr>
          <a:lstStyle>
            <a:lvl1pPr algn="l">
              <a:defRPr sz="28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</a:p>
        </p:txBody>
      </p:sp>
      <p:sp>
        <p:nvSpPr>
          <p:cNvPr id="3" name="Sous-titre 2"/>
          <p:cNvSpPr>
            <a:spLocks noGrp="1"/>
          </p:cNvSpPr>
          <p:nvPr>
            <p:ph type="subTitle" idx="1" hasCustomPrompt="1"/>
          </p:nvPr>
        </p:nvSpPr>
        <p:spPr bwMode="auto">
          <a:xfrm>
            <a:off x="731838" y="4262438"/>
            <a:ext cx="5294312" cy="1655762"/>
          </a:xfrm>
        </p:spPr>
        <p:txBody>
          <a:bodyPr rIns="0">
            <a:normAutofit/>
          </a:bodyPr>
          <a:lstStyle>
            <a:lvl1pPr marL="0" indent="0" algn="l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pPr>
              <a:defRPr/>
            </a:pPr>
            <a:r>
              <a:rPr lang="fr-FR"/>
              <a:t>Modifier le style des sous-titres du masque</a:t>
            </a:r>
            <a:endParaRPr/>
          </a:p>
        </p:txBody>
      </p:sp>
      <p:sp>
        <p:nvSpPr>
          <p:cNvPr id="10" name="ZoneTexte 9"/>
          <p:cNvSpPr txBox="1"/>
          <p:nvPr/>
        </p:nvSpPr>
        <p:spPr bwMode="auto">
          <a:xfrm>
            <a:off x="-101600" y="-276999"/>
            <a:ext cx="12192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fr-FR" sz="1200">
                <a:solidFill>
                  <a:schemeClr val="bg1">
                    <a:lumMod val="50000"/>
                  </a:schemeClr>
                </a:solidFill>
              </a:rPr>
              <a:t>Disposition : Titre image</a:t>
            </a:r>
            <a:endParaRPr/>
          </a:p>
        </p:txBody>
      </p:sp>
      <p:sp>
        <p:nvSpPr>
          <p:cNvPr id="38" name="Rectangle 21"/>
          <p:cNvSpPr>
            <a:spLocks noChangeArrowheads="1"/>
          </p:cNvSpPr>
          <p:nvPr/>
        </p:nvSpPr>
        <p:spPr bwMode="auto">
          <a:xfrm>
            <a:off x="7110585" y="-1587"/>
            <a:ext cx="20638" cy="31115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>
              <a:defRPr/>
            </a:pPr>
            <a:endParaRPr lang="fr-FR"/>
          </a:p>
        </p:txBody>
      </p:sp>
      <p:sp>
        <p:nvSpPr>
          <p:cNvPr id="61" name="Espace réservé pour une image  60"/>
          <p:cNvSpPr>
            <a:spLocks noGrp="1"/>
          </p:cNvSpPr>
          <p:nvPr>
            <p:ph type="pic" sz="quarter" idx="10" hasCustomPrompt="1"/>
          </p:nvPr>
        </p:nvSpPr>
        <p:spPr bwMode="auto">
          <a:xfrm>
            <a:off x="5435600" y="0"/>
            <a:ext cx="6756400" cy="6858000"/>
          </a:xfrm>
          <a:custGeom>
            <a:avLst/>
            <a:gdLst>
              <a:gd name="connsiteX0" fmla="*/ 558577 w 6756400"/>
              <a:gd name="connsiteY0" fmla="*/ 2472501 h 6858000"/>
              <a:gd name="connsiteX1" fmla="*/ 1118234 w 6756400"/>
              <a:gd name="connsiteY1" fmla="*/ 2898413 h 6858000"/>
              <a:gd name="connsiteX2" fmla="*/ 754773 w 6756400"/>
              <a:gd name="connsiteY2" fmla="*/ 3179642 h 6858000"/>
              <a:gd name="connsiteX3" fmla="*/ 765623 w 6756400"/>
              <a:gd name="connsiteY3" fmla="*/ 3197727 h 6858000"/>
              <a:gd name="connsiteX4" fmla="*/ 1132700 w 6756400"/>
              <a:gd name="connsiteY4" fmla="*/ 2912881 h 6858000"/>
              <a:gd name="connsiteX5" fmla="*/ 1132700 w 6756400"/>
              <a:gd name="connsiteY5" fmla="*/ 3443689 h 6858000"/>
              <a:gd name="connsiteX6" fmla="*/ 978998 w 6756400"/>
              <a:gd name="connsiteY6" fmla="*/ 3562149 h 6858000"/>
              <a:gd name="connsiteX7" fmla="*/ 990752 w 6756400"/>
              <a:gd name="connsiteY7" fmla="*/ 3582043 h 6858000"/>
              <a:gd name="connsiteX8" fmla="*/ 1138125 w 6756400"/>
              <a:gd name="connsiteY8" fmla="*/ 3467200 h 6858000"/>
              <a:gd name="connsiteX9" fmla="*/ 1697783 w 6756400"/>
              <a:gd name="connsiteY9" fmla="*/ 3892208 h 6858000"/>
              <a:gd name="connsiteX10" fmla="*/ 1337034 w 6756400"/>
              <a:gd name="connsiteY10" fmla="*/ 4172532 h 6858000"/>
              <a:gd name="connsiteX11" fmla="*/ 1346980 w 6756400"/>
              <a:gd name="connsiteY11" fmla="*/ 4190618 h 6858000"/>
              <a:gd name="connsiteX12" fmla="*/ 1704112 w 6756400"/>
              <a:gd name="connsiteY12" fmla="*/ 3913006 h 6858000"/>
              <a:gd name="connsiteX13" fmla="*/ 1704112 w 6756400"/>
              <a:gd name="connsiteY13" fmla="*/ 4443814 h 6858000"/>
              <a:gd name="connsiteX14" fmla="*/ 1560355 w 6756400"/>
              <a:gd name="connsiteY14" fmla="*/ 4555944 h 6858000"/>
              <a:gd name="connsiteX15" fmla="*/ 1149879 w 6756400"/>
              <a:gd name="connsiteY15" fmla="*/ 4874248 h 6858000"/>
              <a:gd name="connsiteX16" fmla="*/ 1149879 w 6756400"/>
              <a:gd name="connsiteY16" fmla="*/ 4343440 h 6858000"/>
              <a:gd name="connsiteX17" fmla="*/ 1346076 w 6756400"/>
              <a:gd name="connsiteY17" fmla="*/ 4190618 h 6858000"/>
              <a:gd name="connsiteX18" fmla="*/ 1336130 w 6756400"/>
              <a:gd name="connsiteY18" fmla="*/ 4173437 h 6858000"/>
              <a:gd name="connsiteX19" fmla="*/ 1139934 w 6756400"/>
              <a:gd name="connsiteY19" fmla="*/ 4325354 h 6858000"/>
              <a:gd name="connsiteX20" fmla="*/ 580276 w 6756400"/>
              <a:gd name="connsiteY20" fmla="*/ 3900346 h 6858000"/>
              <a:gd name="connsiteX21" fmla="*/ 989848 w 6756400"/>
              <a:gd name="connsiteY21" fmla="*/ 3582043 h 6858000"/>
              <a:gd name="connsiteX22" fmla="*/ 978094 w 6756400"/>
              <a:gd name="connsiteY22" fmla="*/ 3563053 h 6858000"/>
              <a:gd name="connsiteX23" fmla="*/ 577563 w 6756400"/>
              <a:gd name="connsiteY23" fmla="*/ 3874123 h 6858000"/>
              <a:gd name="connsiteX24" fmla="*/ 577563 w 6756400"/>
              <a:gd name="connsiteY24" fmla="*/ 3342411 h 6858000"/>
              <a:gd name="connsiteX25" fmla="*/ 764719 w 6756400"/>
              <a:gd name="connsiteY25" fmla="*/ 3197727 h 6858000"/>
              <a:gd name="connsiteX26" fmla="*/ 754773 w 6756400"/>
              <a:gd name="connsiteY26" fmla="*/ 3180546 h 6858000"/>
              <a:gd name="connsiteX27" fmla="*/ 567618 w 6756400"/>
              <a:gd name="connsiteY27" fmla="*/ 3325229 h 6858000"/>
              <a:gd name="connsiteX28" fmla="*/ 7960 w 6756400"/>
              <a:gd name="connsiteY28" fmla="*/ 2899317 h 6858000"/>
              <a:gd name="connsiteX29" fmla="*/ 558577 w 6756400"/>
              <a:gd name="connsiteY29" fmla="*/ 2472501 h 6858000"/>
              <a:gd name="connsiteX30" fmla="*/ 1724907 w 6756400"/>
              <a:gd name="connsiteY30" fmla="*/ 0 h 6858000"/>
              <a:gd name="connsiteX31" fmla="*/ 6756400 w 6756400"/>
              <a:gd name="connsiteY31" fmla="*/ 0 h 6858000"/>
              <a:gd name="connsiteX32" fmla="*/ 6756400 w 6756400"/>
              <a:gd name="connsiteY32" fmla="*/ 6858000 h 6858000"/>
              <a:gd name="connsiteX33" fmla="*/ 0 w 6756400"/>
              <a:gd name="connsiteY33" fmla="*/ 6858000 h 6858000"/>
              <a:gd name="connsiteX34" fmla="*/ 0 w 6756400"/>
              <a:gd name="connsiteY34" fmla="*/ 6856412 h 6858000"/>
              <a:gd name="connsiteX35" fmla="*/ 162738 w 6756400"/>
              <a:gd name="connsiteY35" fmla="*/ 6856412 h 6858000"/>
              <a:gd name="connsiteX36" fmla="*/ 1149879 w 6756400"/>
              <a:gd name="connsiteY36" fmla="*/ 6856412 h 6858000"/>
              <a:gd name="connsiteX37" fmla="*/ 1149879 w 6756400"/>
              <a:gd name="connsiteY37" fmla="*/ 6332839 h 6858000"/>
              <a:gd name="connsiteX38" fmla="*/ 1704112 w 6756400"/>
              <a:gd name="connsiteY38" fmla="*/ 5902405 h 6858000"/>
              <a:gd name="connsiteX39" fmla="*/ 1704112 w 6756400"/>
              <a:gd name="connsiteY39" fmla="*/ 6433213 h 6858000"/>
              <a:gd name="connsiteX40" fmla="*/ 1159824 w 6756400"/>
              <a:gd name="connsiteY40" fmla="*/ 6855508 h 6858000"/>
              <a:gd name="connsiteX41" fmla="*/ 1193277 w 6756400"/>
              <a:gd name="connsiteY41" fmla="*/ 6855508 h 6858000"/>
              <a:gd name="connsiteX42" fmla="*/ 1724907 w 6756400"/>
              <a:gd name="connsiteY42" fmla="*/ 6443160 h 6858000"/>
              <a:gd name="connsiteX43" fmla="*/ 1724907 w 6756400"/>
              <a:gd name="connsiteY43" fmla="*/ 5877086 h 6858000"/>
              <a:gd name="connsiteX44" fmla="*/ 1386762 w 6756400"/>
              <a:gd name="connsiteY44" fmla="*/ 5620272 h 6858000"/>
              <a:gd name="connsiteX45" fmla="*/ 1343363 w 6756400"/>
              <a:gd name="connsiteY45" fmla="*/ 5612134 h 6858000"/>
              <a:gd name="connsiteX46" fmla="*/ 1697783 w 6756400"/>
              <a:gd name="connsiteY46" fmla="*/ 5881607 h 6858000"/>
              <a:gd name="connsiteX47" fmla="*/ 1139934 w 6756400"/>
              <a:gd name="connsiteY47" fmla="*/ 6314753 h 6858000"/>
              <a:gd name="connsiteX48" fmla="*/ 581180 w 6756400"/>
              <a:gd name="connsiteY48" fmla="*/ 5889745 h 6858000"/>
              <a:gd name="connsiteX49" fmla="*/ 1014259 w 6756400"/>
              <a:gd name="connsiteY49" fmla="*/ 5553356 h 6858000"/>
              <a:gd name="connsiteX50" fmla="*/ 987135 w 6756400"/>
              <a:gd name="connsiteY50" fmla="*/ 5548835 h 6858000"/>
              <a:gd name="connsiteX51" fmla="*/ 577563 w 6756400"/>
              <a:gd name="connsiteY51" fmla="*/ 5866234 h 6858000"/>
              <a:gd name="connsiteX52" fmla="*/ 577563 w 6756400"/>
              <a:gd name="connsiteY52" fmla="*/ 5335426 h 6858000"/>
              <a:gd name="connsiteX53" fmla="*/ 1132700 w 6756400"/>
              <a:gd name="connsiteY53" fmla="*/ 4905897 h 6858000"/>
              <a:gd name="connsiteX54" fmla="*/ 1132700 w 6756400"/>
              <a:gd name="connsiteY54" fmla="*/ 5435801 h 6858000"/>
              <a:gd name="connsiteX55" fmla="*/ 988039 w 6756400"/>
              <a:gd name="connsiteY55" fmla="*/ 5547930 h 6858000"/>
              <a:gd name="connsiteX56" fmla="*/ 1015163 w 6756400"/>
              <a:gd name="connsiteY56" fmla="*/ 5552452 h 6858000"/>
              <a:gd name="connsiteX57" fmla="*/ 1139029 w 6756400"/>
              <a:gd name="connsiteY57" fmla="*/ 5456599 h 6858000"/>
              <a:gd name="connsiteX58" fmla="*/ 1342459 w 6756400"/>
              <a:gd name="connsiteY58" fmla="*/ 5611229 h 6858000"/>
              <a:gd name="connsiteX59" fmla="*/ 1384953 w 6756400"/>
              <a:gd name="connsiteY59" fmla="*/ 5619368 h 6858000"/>
              <a:gd name="connsiteX60" fmla="*/ 1152591 w 6756400"/>
              <a:gd name="connsiteY60" fmla="*/ 5442131 h 6858000"/>
              <a:gd name="connsiteX61" fmla="*/ 1152591 w 6756400"/>
              <a:gd name="connsiteY61" fmla="*/ 4897759 h 6858000"/>
              <a:gd name="connsiteX62" fmla="*/ 1570300 w 6756400"/>
              <a:gd name="connsiteY62" fmla="*/ 4573125 h 6858000"/>
              <a:gd name="connsiteX63" fmla="*/ 1560355 w 6756400"/>
              <a:gd name="connsiteY63" fmla="*/ 4555944 h 6858000"/>
              <a:gd name="connsiteX64" fmla="*/ 1571205 w 6756400"/>
              <a:gd name="connsiteY64" fmla="*/ 4573125 h 6858000"/>
              <a:gd name="connsiteX65" fmla="*/ 1709537 w 6756400"/>
              <a:gd name="connsiteY65" fmla="*/ 4465517 h 6858000"/>
              <a:gd name="connsiteX66" fmla="*/ 2290894 w 6756400"/>
              <a:gd name="connsiteY66" fmla="*/ 4907706 h 6858000"/>
              <a:gd name="connsiteX67" fmla="*/ 2874963 w 6756400"/>
              <a:gd name="connsiteY67" fmla="*/ 4453761 h 6858000"/>
              <a:gd name="connsiteX68" fmla="*/ 2874963 w 6756400"/>
              <a:gd name="connsiteY68" fmla="*/ 4272907 h 6858000"/>
              <a:gd name="connsiteX69" fmla="*/ 2855072 w 6756400"/>
              <a:gd name="connsiteY69" fmla="*/ 4281949 h 6858000"/>
              <a:gd name="connsiteX70" fmla="*/ 2855072 w 6756400"/>
              <a:gd name="connsiteY70" fmla="*/ 4443814 h 6858000"/>
              <a:gd name="connsiteX71" fmla="*/ 2300839 w 6756400"/>
              <a:gd name="connsiteY71" fmla="*/ 4874248 h 6858000"/>
              <a:gd name="connsiteX72" fmla="*/ 2300839 w 6756400"/>
              <a:gd name="connsiteY72" fmla="*/ 4343440 h 6858000"/>
              <a:gd name="connsiteX73" fmla="*/ 2855072 w 6756400"/>
              <a:gd name="connsiteY73" fmla="*/ 3913006 h 6858000"/>
              <a:gd name="connsiteX74" fmla="*/ 2855072 w 6756400"/>
              <a:gd name="connsiteY74" fmla="*/ 4281045 h 6858000"/>
              <a:gd name="connsiteX75" fmla="*/ 2874963 w 6756400"/>
              <a:gd name="connsiteY75" fmla="*/ 4272002 h 6858000"/>
              <a:gd name="connsiteX76" fmla="*/ 2874963 w 6756400"/>
              <a:gd name="connsiteY76" fmla="*/ 3887687 h 6858000"/>
              <a:gd name="connsiteX77" fmla="*/ 2675150 w 6756400"/>
              <a:gd name="connsiteY77" fmla="*/ 3735769 h 6858000"/>
              <a:gd name="connsiteX78" fmla="*/ 2654355 w 6756400"/>
              <a:gd name="connsiteY78" fmla="*/ 3744812 h 6858000"/>
              <a:gd name="connsiteX79" fmla="*/ 2848743 w 6756400"/>
              <a:gd name="connsiteY79" fmla="*/ 3892208 h 6858000"/>
              <a:gd name="connsiteX80" fmla="*/ 2290894 w 6756400"/>
              <a:gd name="connsiteY80" fmla="*/ 4325354 h 6858000"/>
              <a:gd name="connsiteX81" fmla="*/ 1731236 w 6756400"/>
              <a:gd name="connsiteY81" fmla="*/ 3900346 h 6858000"/>
              <a:gd name="connsiteX82" fmla="*/ 2289086 w 6756400"/>
              <a:gd name="connsiteY82" fmla="*/ 3467200 h 6858000"/>
              <a:gd name="connsiteX83" fmla="*/ 2653451 w 6756400"/>
              <a:gd name="connsiteY83" fmla="*/ 3743907 h 6858000"/>
              <a:gd name="connsiteX84" fmla="*/ 2674246 w 6756400"/>
              <a:gd name="connsiteY84" fmla="*/ 3734865 h 6858000"/>
              <a:gd name="connsiteX85" fmla="*/ 2303552 w 6756400"/>
              <a:gd name="connsiteY85" fmla="*/ 3452732 h 6858000"/>
              <a:gd name="connsiteX86" fmla="*/ 2303552 w 6756400"/>
              <a:gd name="connsiteY86" fmla="*/ 3177833 h 6858000"/>
              <a:gd name="connsiteX87" fmla="*/ 2282757 w 6756400"/>
              <a:gd name="connsiteY87" fmla="*/ 3180546 h 6858000"/>
              <a:gd name="connsiteX88" fmla="*/ 2282757 w 6756400"/>
              <a:gd name="connsiteY88" fmla="*/ 3443689 h 6858000"/>
              <a:gd name="connsiteX89" fmla="*/ 1728524 w 6756400"/>
              <a:gd name="connsiteY89" fmla="*/ 3874123 h 6858000"/>
              <a:gd name="connsiteX90" fmla="*/ 1728524 w 6756400"/>
              <a:gd name="connsiteY90" fmla="*/ 3342411 h 6858000"/>
              <a:gd name="connsiteX91" fmla="*/ 1989818 w 6756400"/>
              <a:gd name="connsiteY91" fmla="*/ 3140758 h 6858000"/>
              <a:gd name="connsiteX92" fmla="*/ 1978064 w 6756400"/>
              <a:gd name="connsiteY92" fmla="*/ 3124481 h 6858000"/>
              <a:gd name="connsiteX93" fmla="*/ 1718578 w 6756400"/>
              <a:gd name="connsiteY93" fmla="*/ 3325229 h 6858000"/>
              <a:gd name="connsiteX94" fmla="*/ 1158920 w 6756400"/>
              <a:gd name="connsiteY94" fmla="*/ 2899317 h 6858000"/>
              <a:gd name="connsiteX95" fmla="*/ 1579342 w 6756400"/>
              <a:gd name="connsiteY95" fmla="*/ 2573779 h 6858000"/>
              <a:gd name="connsiteX96" fmla="*/ 1567588 w 6756400"/>
              <a:gd name="connsiteY96" fmla="*/ 2557502 h 6858000"/>
              <a:gd name="connsiteX97" fmla="*/ 1149879 w 6756400"/>
              <a:gd name="connsiteY97" fmla="*/ 2881232 h 6858000"/>
              <a:gd name="connsiteX98" fmla="*/ 1149879 w 6756400"/>
              <a:gd name="connsiteY98" fmla="*/ 2350424 h 6858000"/>
              <a:gd name="connsiteX99" fmla="*/ 1321664 w 6756400"/>
              <a:gd name="connsiteY99" fmla="*/ 2216592 h 6858000"/>
              <a:gd name="connsiteX100" fmla="*/ 1309910 w 6756400"/>
              <a:gd name="connsiteY100" fmla="*/ 2201219 h 6858000"/>
              <a:gd name="connsiteX101" fmla="*/ 1139934 w 6756400"/>
              <a:gd name="connsiteY101" fmla="*/ 2332339 h 6858000"/>
              <a:gd name="connsiteX102" fmla="*/ 580276 w 6756400"/>
              <a:gd name="connsiteY102" fmla="*/ 1907331 h 6858000"/>
              <a:gd name="connsiteX103" fmla="*/ 1138125 w 6756400"/>
              <a:gd name="connsiteY103" fmla="*/ 1474184 h 6858000"/>
              <a:gd name="connsiteX104" fmla="*/ 1697783 w 6756400"/>
              <a:gd name="connsiteY104" fmla="*/ 1899192 h 6858000"/>
              <a:gd name="connsiteX105" fmla="*/ 1310815 w 6756400"/>
              <a:gd name="connsiteY105" fmla="*/ 2200315 h 6858000"/>
              <a:gd name="connsiteX106" fmla="*/ 1322568 w 6756400"/>
              <a:gd name="connsiteY106" fmla="*/ 2216592 h 6858000"/>
              <a:gd name="connsiteX107" fmla="*/ 1704112 w 6756400"/>
              <a:gd name="connsiteY107" fmla="*/ 1919991 h 6858000"/>
              <a:gd name="connsiteX108" fmla="*/ 1704112 w 6756400"/>
              <a:gd name="connsiteY108" fmla="*/ 2450798 h 6858000"/>
              <a:gd name="connsiteX109" fmla="*/ 1568492 w 6756400"/>
              <a:gd name="connsiteY109" fmla="*/ 2556598 h 6858000"/>
              <a:gd name="connsiteX110" fmla="*/ 1580246 w 6756400"/>
              <a:gd name="connsiteY110" fmla="*/ 2572875 h 6858000"/>
              <a:gd name="connsiteX111" fmla="*/ 1709537 w 6756400"/>
              <a:gd name="connsiteY111" fmla="*/ 2472501 h 6858000"/>
              <a:gd name="connsiteX112" fmla="*/ 2269195 w 6756400"/>
              <a:gd name="connsiteY112" fmla="*/ 2898413 h 6858000"/>
              <a:gd name="connsiteX113" fmla="*/ 1978968 w 6756400"/>
              <a:gd name="connsiteY113" fmla="*/ 3123577 h 6858000"/>
              <a:gd name="connsiteX114" fmla="*/ 1990722 w 6756400"/>
              <a:gd name="connsiteY114" fmla="*/ 3139854 h 6858000"/>
              <a:gd name="connsiteX115" fmla="*/ 2282757 w 6756400"/>
              <a:gd name="connsiteY115" fmla="*/ 2912881 h 6858000"/>
              <a:gd name="connsiteX116" fmla="*/ 2282757 w 6756400"/>
              <a:gd name="connsiteY116" fmla="*/ 3179642 h 6858000"/>
              <a:gd name="connsiteX117" fmla="*/ 2303552 w 6756400"/>
              <a:gd name="connsiteY117" fmla="*/ 3176929 h 6858000"/>
              <a:gd name="connsiteX118" fmla="*/ 2303552 w 6756400"/>
              <a:gd name="connsiteY118" fmla="*/ 2904743 h 6858000"/>
              <a:gd name="connsiteX119" fmla="*/ 2327963 w 6756400"/>
              <a:gd name="connsiteY119" fmla="*/ 2885753 h 6858000"/>
              <a:gd name="connsiteX120" fmla="*/ 2327963 w 6756400"/>
              <a:gd name="connsiteY120" fmla="*/ 2860433 h 6858000"/>
              <a:gd name="connsiteX121" fmla="*/ 2300839 w 6756400"/>
              <a:gd name="connsiteY121" fmla="*/ 2881232 h 6858000"/>
              <a:gd name="connsiteX122" fmla="*/ 2300839 w 6756400"/>
              <a:gd name="connsiteY122" fmla="*/ 2350424 h 6858000"/>
              <a:gd name="connsiteX123" fmla="*/ 2327963 w 6756400"/>
              <a:gd name="connsiteY123" fmla="*/ 2328721 h 6858000"/>
              <a:gd name="connsiteX124" fmla="*/ 2327963 w 6756400"/>
              <a:gd name="connsiteY124" fmla="*/ 2303402 h 6858000"/>
              <a:gd name="connsiteX125" fmla="*/ 2290894 w 6756400"/>
              <a:gd name="connsiteY125" fmla="*/ 2332339 h 6858000"/>
              <a:gd name="connsiteX126" fmla="*/ 1731236 w 6756400"/>
              <a:gd name="connsiteY126" fmla="*/ 1907331 h 6858000"/>
              <a:gd name="connsiteX127" fmla="*/ 2289086 w 6756400"/>
              <a:gd name="connsiteY127" fmla="*/ 1474184 h 6858000"/>
              <a:gd name="connsiteX128" fmla="*/ 2848743 w 6756400"/>
              <a:gd name="connsiteY128" fmla="*/ 1899192 h 6858000"/>
              <a:gd name="connsiteX129" fmla="*/ 2328867 w 6756400"/>
              <a:gd name="connsiteY129" fmla="*/ 2302498 h 6858000"/>
              <a:gd name="connsiteX130" fmla="*/ 2328867 w 6756400"/>
              <a:gd name="connsiteY130" fmla="*/ 2327817 h 6858000"/>
              <a:gd name="connsiteX131" fmla="*/ 2855072 w 6756400"/>
              <a:gd name="connsiteY131" fmla="*/ 1919991 h 6858000"/>
              <a:gd name="connsiteX132" fmla="*/ 2855072 w 6756400"/>
              <a:gd name="connsiteY132" fmla="*/ 2450798 h 6858000"/>
              <a:gd name="connsiteX133" fmla="*/ 2328867 w 6756400"/>
              <a:gd name="connsiteY133" fmla="*/ 2859529 h 6858000"/>
              <a:gd name="connsiteX134" fmla="*/ 2328867 w 6756400"/>
              <a:gd name="connsiteY134" fmla="*/ 2884849 h 6858000"/>
              <a:gd name="connsiteX135" fmla="*/ 2874963 w 6756400"/>
              <a:gd name="connsiteY135" fmla="*/ 2460745 h 6858000"/>
              <a:gd name="connsiteX136" fmla="*/ 2874963 w 6756400"/>
              <a:gd name="connsiteY136" fmla="*/ 1894671 h 6858000"/>
              <a:gd name="connsiteX137" fmla="*/ 2303552 w 6756400"/>
              <a:gd name="connsiteY137" fmla="*/ 1459716 h 6858000"/>
              <a:gd name="connsiteX138" fmla="*/ 2303552 w 6756400"/>
              <a:gd name="connsiteY138" fmla="*/ 926195 h 6858000"/>
              <a:gd name="connsiteX139" fmla="*/ 2282757 w 6756400"/>
              <a:gd name="connsiteY139" fmla="*/ 941568 h 6858000"/>
              <a:gd name="connsiteX140" fmla="*/ 2282757 w 6756400"/>
              <a:gd name="connsiteY140" fmla="*/ 1451578 h 6858000"/>
              <a:gd name="connsiteX141" fmla="*/ 1728524 w 6756400"/>
              <a:gd name="connsiteY141" fmla="*/ 1882011 h 6858000"/>
              <a:gd name="connsiteX142" fmla="*/ 1728524 w 6756400"/>
              <a:gd name="connsiteY142" fmla="*/ 1351203 h 6858000"/>
              <a:gd name="connsiteX143" fmla="*/ 2282757 w 6756400"/>
              <a:gd name="connsiteY143" fmla="*/ 920770 h 6858000"/>
              <a:gd name="connsiteX144" fmla="*/ 2282757 w 6756400"/>
              <a:gd name="connsiteY144" fmla="*/ 940664 h 6858000"/>
              <a:gd name="connsiteX145" fmla="*/ 2303552 w 6756400"/>
              <a:gd name="connsiteY145" fmla="*/ 924387 h 6858000"/>
              <a:gd name="connsiteX146" fmla="*/ 2303552 w 6756400"/>
              <a:gd name="connsiteY146" fmla="*/ 895450 h 6858000"/>
              <a:gd name="connsiteX147" fmla="*/ 1749319 w 6756400"/>
              <a:gd name="connsiteY147" fmla="*/ 474059 h 6858000"/>
              <a:gd name="connsiteX148" fmla="*/ 1733044 w 6756400"/>
              <a:gd name="connsiteY148" fmla="*/ 486719 h 6858000"/>
              <a:gd name="connsiteX149" fmla="*/ 2276428 w 6756400"/>
              <a:gd name="connsiteY149" fmla="*/ 899971 h 6858000"/>
              <a:gd name="connsiteX150" fmla="*/ 1718578 w 6756400"/>
              <a:gd name="connsiteY150" fmla="*/ 1333118 h 6858000"/>
              <a:gd name="connsiteX151" fmla="*/ 1158920 w 6756400"/>
              <a:gd name="connsiteY151" fmla="*/ 908110 h 6858000"/>
              <a:gd name="connsiteX152" fmla="*/ 1716770 w 6756400"/>
              <a:gd name="connsiteY152" fmla="*/ 474964 h 6858000"/>
              <a:gd name="connsiteX153" fmla="*/ 1732140 w 6756400"/>
              <a:gd name="connsiteY153" fmla="*/ 486719 h 6858000"/>
              <a:gd name="connsiteX154" fmla="*/ 1748415 w 6756400"/>
              <a:gd name="connsiteY154" fmla="*/ 474059 h 6858000"/>
              <a:gd name="connsiteX155" fmla="*/ 1724907 w 6756400"/>
              <a:gd name="connsiteY155" fmla="*/ 455070 h 6858000"/>
              <a:gd name="connsiteX156" fmla="*/ 1724907 w 6756400"/>
              <a:gd name="connsiteY156" fmla="*/ 206 h 6858000"/>
              <a:gd name="connsiteX157" fmla="*/ 1606490 w 6756400"/>
              <a:gd name="connsiteY157" fmla="*/ 0 h 6858000"/>
              <a:gd name="connsiteX158" fmla="*/ 1704112 w 6756400"/>
              <a:gd name="connsiteY158" fmla="*/ 0 h 6858000"/>
              <a:gd name="connsiteX159" fmla="*/ 1704112 w 6756400"/>
              <a:gd name="connsiteY159" fmla="*/ 79700 h 6858000"/>
              <a:gd name="connsiteX160" fmla="*/ 1704112 w 6756400"/>
              <a:gd name="connsiteY160" fmla="*/ 455974 h 6858000"/>
              <a:gd name="connsiteX161" fmla="*/ 1149879 w 6756400"/>
              <a:gd name="connsiteY161" fmla="*/ 885503 h 6858000"/>
              <a:gd name="connsiteX162" fmla="*/ 1149879 w 6756400"/>
              <a:gd name="connsiteY162" fmla="*/ 354695 h 6858000"/>
              <a:gd name="connsiteX163" fmla="*/ 1606476 w 6756400"/>
              <a:gd name="connsiteY163" fmla="*/ 11 h 6858000"/>
              <a:gd name="connsiteX164" fmla="*/ 696284 w 6756400"/>
              <a:gd name="connsiteY164" fmla="*/ 0 h 6858000"/>
              <a:gd name="connsiteX165" fmla="*/ 1573942 w 6756400"/>
              <a:gd name="connsiteY165" fmla="*/ 0 h 6858000"/>
              <a:gd name="connsiteX166" fmla="*/ 1498270 w 6756400"/>
              <a:gd name="connsiteY166" fmla="*/ 58848 h 6858000"/>
              <a:gd name="connsiteX167" fmla="*/ 1139934 w 6756400"/>
              <a:gd name="connsiteY167" fmla="*/ 337514 h 6858000"/>
              <a:gd name="connsiteX168" fmla="*/ 701161 w 6756400"/>
              <a:gd name="connsiteY168" fmla="*/ 3711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</a:cxnLst>
            <a:rect l="l" t="t" r="r" b="b"/>
            <a:pathLst>
              <a:path w="6756400" h="6858000" extrusionOk="0">
                <a:moveTo>
                  <a:pt x="558577" y="2472501"/>
                </a:moveTo>
                <a:cubicBezTo>
                  <a:pt x="1118234" y="2898413"/>
                  <a:pt x="1118234" y="2898413"/>
                  <a:pt x="1118234" y="2898413"/>
                </a:cubicBezTo>
                <a:cubicBezTo>
                  <a:pt x="754773" y="3179642"/>
                  <a:pt x="754773" y="3179642"/>
                  <a:pt x="754773" y="3179642"/>
                </a:cubicBezTo>
                <a:cubicBezTo>
                  <a:pt x="765623" y="3197727"/>
                  <a:pt x="765623" y="3197727"/>
                  <a:pt x="765623" y="3197727"/>
                </a:cubicBezTo>
                <a:cubicBezTo>
                  <a:pt x="1132700" y="2912881"/>
                  <a:pt x="1132700" y="2912881"/>
                  <a:pt x="1132700" y="2912881"/>
                </a:cubicBezTo>
                <a:cubicBezTo>
                  <a:pt x="1132700" y="3443689"/>
                  <a:pt x="1132700" y="3443689"/>
                  <a:pt x="1132700" y="3443689"/>
                </a:cubicBezTo>
                <a:cubicBezTo>
                  <a:pt x="978998" y="3562149"/>
                  <a:pt x="978998" y="3562149"/>
                  <a:pt x="978998" y="3562149"/>
                </a:cubicBezTo>
                <a:cubicBezTo>
                  <a:pt x="990752" y="3582043"/>
                  <a:pt x="990752" y="3582043"/>
                  <a:pt x="990752" y="3582043"/>
                </a:cubicBezTo>
                <a:cubicBezTo>
                  <a:pt x="1138125" y="3467200"/>
                  <a:pt x="1138125" y="3467200"/>
                  <a:pt x="1138125" y="3467200"/>
                </a:cubicBezTo>
                <a:cubicBezTo>
                  <a:pt x="1697783" y="3892208"/>
                  <a:pt x="1697783" y="3892208"/>
                  <a:pt x="1697783" y="3892208"/>
                </a:cubicBezTo>
                <a:cubicBezTo>
                  <a:pt x="1337034" y="4172532"/>
                  <a:pt x="1337034" y="4172532"/>
                  <a:pt x="1337034" y="4172532"/>
                </a:cubicBezTo>
                <a:cubicBezTo>
                  <a:pt x="1346980" y="4190618"/>
                  <a:pt x="1346980" y="4190618"/>
                  <a:pt x="1346980" y="4190618"/>
                </a:cubicBezTo>
                <a:cubicBezTo>
                  <a:pt x="1704112" y="3913006"/>
                  <a:pt x="1704112" y="3913006"/>
                  <a:pt x="1704112" y="3913006"/>
                </a:cubicBezTo>
                <a:cubicBezTo>
                  <a:pt x="1704112" y="4443814"/>
                  <a:pt x="1704112" y="4443814"/>
                  <a:pt x="1704112" y="4443814"/>
                </a:cubicBezTo>
                <a:cubicBezTo>
                  <a:pt x="1560355" y="4555944"/>
                  <a:pt x="1560355" y="4555944"/>
                  <a:pt x="1560355" y="4555944"/>
                </a:cubicBezTo>
                <a:cubicBezTo>
                  <a:pt x="1149879" y="4874248"/>
                  <a:pt x="1149879" y="4874248"/>
                  <a:pt x="1149879" y="4874248"/>
                </a:cubicBezTo>
                <a:cubicBezTo>
                  <a:pt x="1149879" y="4343440"/>
                  <a:pt x="1149879" y="4343440"/>
                  <a:pt x="1149879" y="4343440"/>
                </a:cubicBezTo>
                <a:cubicBezTo>
                  <a:pt x="1346076" y="4190618"/>
                  <a:pt x="1346076" y="4190618"/>
                  <a:pt x="1346076" y="4190618"/>
                </a:cubicBezTo>
                <a:cubicBezTo>
                  <a:pt x="1336130" y="4173437"/>
                  <a:pt x="1336130" y="4173437"/>
                  <a:pt x="1336130" y="4173437"/>
                </a:cubicBezTo>
                <a:cubicBezTo>
                  <a:pt x="1139934" y="4325354"/>
                  <a:pt x="1139934" y="4325354"/>
                  <a:pt x="1139934" y="4325354"/>
                </a:cubicBezTo>
                <a:cubicBezTo>
                  <a:pt x="580276" y="3900346"/>
                  <a:pt x="580276" y="3900346"/>
                  <a:pt x="580276" y="3900346"/>
                </a:cubicBezTo>
                <a:cubicBezTo>
                  <a:pt x="989848" y="3582043"/>
                  <a:pt x="989848" y="3582043"/>
                  <a:pt x="989848" y="3582043"/>
                </a:cubicBezTo>
                <a:cubicBezTo>
                  <a:pt x="978094" y="3563053"/>
                  <a:pt x="978094" y="3563053"/>
                  <a:pt x="978094" y="3563053"/>
                </a:cubicBezTo>
                <a:cubicBezTo>
                  <a:pt x="577563" y="3874123"/>
                  <a:pt x="577563" y="3874123"/>
                  <a:pt x="577563" y="3874123"/>
                </a:cubicBezTo>
                <a:cubicBezTo>
                  <a:pt x="577563" y="3342411"/>
                  <a:pt x="577563" y="3342411"/>
                  <a:pt x="577563" y="3342411"/>
                </a:cubicBezTo>
                <a:cubicBezTo>
                  <a:pt x="764719" y="3197727"/>
                  <a:pt x="764719" y="3197727"/>
                  <a:pt x="764719" y="3197727"/>
                </a:cubicBezTo>
                <a:cubicBezTo>
                  <a:pt x="754773" y="3180546"/>
                  <a:pt x="754773" y="3180546"/>
                  <a:pt x="754773" y="3180546"/>
                </a:cubicBezTo>
                <a:cubicBezTo>
                  <a:pt x="567618" y="3325229"/>
                  <a:pt x="567618" y="3325229"/>
                  <a:pt x="567618" y="3325229"/>
                </a:cubicBezTo>
                <a:cubicBezTo>
                  <a:pt x="7960" y="2899317"/>
                  <a:pt x="7960" y="2899317"/>
                  <a:pt x="7960" y="2899317"/>
                </a:cubicBezTo>
                <a:cubicBezTo>
                  <a:pt x="558577" y="2472501"/>
                  <a:pt x="558577" y="2472501"/>
                  <a:pt x="558577" y="2472501"/>
                </a:cubicBezTo>
                <a:close/>
                <a:moveTo>
                  <a:pt x="1724907" y="0"/>
                </a:moveTo>
                <a:lnTo>
                  <a:pt x="6756400" y="0"/>
                </a:lnTo>
                <a:lnTo>
                  <a:pt x="6756400" y="6858000"/>
                </a:lnTo>
                <a:lnTo>
                  <a:pt x="0" y="6858000"/>
                </a:lnTo>
                <a:lnTo>
                  <a:pt x="0" y="6856412"/>
                </a:lnTo>
                <a:lnTo>
                  <a:pt x="162738" y="6856412"/>
                </a:lnTo>
                <a:cubicBezTo>
                  <a:pt x="1149879" y="6856412"/>
                  <a:pt x="1149879" y="6856412"/>
                  <a:pt x="1149879" y="6856412"/>
                </a:cubicBezTo>
                <a:cubicBezTo>
                  <a:pt x="1149879" y="6332839"/>
                  <a:pt x="1149879" y="6332839"/>
                  <a:pt x="1149879" y="6332839"/>
                </a:cubicBezTo>
                <a:cubicBezTo>
                  <a:pt x="1704112" y="5902405"/>
                  <a:pt x="1704112" y="5902405"/>
                  <a:pt x="1704112" y="5902405"/>
                </a:cubicBezTo>
                <a:cubicBezTo>
                  <a:pt x="1704112" y="6433213"/>
                  <a:pt x="1704112" y="6433213"/>
                  <a:pt x="1704112" y="6433213"/>
                </a:cubicBezTo>
                <a:cubicBezTo>
                  <a:pt x="1159824" y="6855508"/>
                  <a:pt x="1159824" y="6855508"/>
                  <a:pt x="1159824" y="6855508"/>
                </a:cubicBezTo>
                <a:cubicBezTo>
                  <a:pt x="1193277" y="6855508"/>
                  <a:pt x="1193277" y="6855508"/>
                  <a:pt x="1193277" y="6855508"/>
                </a:cubicBezTo>
                <a:cubicBezTo>
                  <a:pt x="1724907" y="6443160"/>
                  <a:pt x="1724907" y="6443160"/>
                  <a:pt x="1724907" y="6443160"/>
                </a:cubicBezTo>
                <a:cubicBezTo>
                  <a:pt x="1724907" y="5877086"/>
                  <a:pt x="1724907" y="5877086"/>
                  <a:pt x="1724907" y="5877086"/>
                </a:cubicBezTo>
                <a:cubicBezTo>
                  <a:pt x="1386762" y="5620272"/>
                  <a:pt x="1386762" y="5620272"/>
                  <a:pt x="1386762" y="5620272"/>
                </a:cubicBezTo>
                <a:cubicBezTo>
                  <a:pt x="1372296" y="5617559"/>
                  <a:pt x="1357829" y="5614847"/>
                  <a:pt x="1343363" y="5612134"/>
                </a:cubicBezTo>
                <a:cubicBezTo>
                  <a:pt x="1697783" y="5881607"/>
                  <a:pt x="1697783" y="5881607"/>
                  <a:pt x="1697783" y="5881607"/>
                </a:cubicBezTo>
                <a:cubicBezTo>
                  <a:pt x="1139934" y="6314753"/>
                  <a:pt x="1139934" y="6314753"/>
                  <a:pt x="1139934" y="6314753"/>
                </a:cubicBezTo>
                <a:cubicBezTo>
                  <a:pt x="581180" y="5889745"/>
                  <a:pt x="581180" y="5889745"/>
                  <a:pt x="581180" y="5889745"/>
                </a:cubicBezTo>
                <a:cubicBezTo>
                  <a:pt x="1014259" y="5553356"/>
                  <a:pt x="1014259" y="5553356"/>
                  <a:pt x="1014259" y="5553356"/>
                </a:cubicBezTo>
                <a:cubicBezTo>
                  <a:pt x="1005218" y="5551548"/>
                  <a:pt x="995272" y="5549739"/>
                  <a:pt x="987135" y="5548835"/>
                </a:cubicBezTo>
                <a:cubicBezTo>
                  <a:pt x="577563" y="5866234"/>
                  <a:pt x="577563" y="5866234"/>
                  <a:pt x="577563" y="5866234"/>
                </a:cubicBezTo>
                <a:cubicBezTo>
                  <a:pt x="577563" y="5335426"/>
                  <a:pt x="577563" y="5335426"/>
                  <a:pt x="577563" y="5335426"/>
                </a:cubicBezTo>
                <a:cubicBezTo>
                  <a:pt x="1132700" y="4905897"/>
                  <a:pt x="1132700" y="4905897"/>
                  <a:pt x="1132700" y="4905897"/>
                </a:cubicBezTo>
                <a:cubicBezTo>
                  <a:pt x="1132700" y="5435801"/>
                  <a:pt x="1132700" y="5435801"/>
                  <a:pt x="1132700" y="5435801"/>
                </a:cubicBezTo>
                <a:cubicBezTo>
                  <a:pt x="988039" y="5547930"/>
                  <a:pt x="988039" y="5547930"/>
                  <a:pt x="988039" y="5547930"/>
                </a:cubicBezTo>
                <a:cubicBezTo>
                  <a:pt x="997081" y="5549739"/>
                  <a:pt x="1006122" y="5550643"/>
                  <a:pt x="1015163" y="5552452"/>
                </a:cubicBezTo>
                <a:cubicBezTo>
                  <a:pt x="1139029" y="5456599"/>
                  <a:pt x="1139029" y="5456599"/>
                  <a:pt x="1139029" y="5456599"/>
                </a:cubicBezTo>
                <a:cubicBezTo>
                  <a:pt x="1342459" y="5611229"/>
                  <a:pt x="1342459" y="5611229"/>
                  <a:pt x="1342459" y="5611229"/>
                </a:cubicBezTo>
                <a:cubicBezTo>
                  <a:pt x="1356925" y="5613942"/>
                  <a:pt x="1371391" y="5616655"/>
                  <a:pt x="1384953" y="5619368"/>
                </a:cubicBezTo>
                <a:cubicBezTo>
                  <a:pt x="1152591" y="5442131"/>
                  <a:pt x="1152591" y="5442131"/>
                  <a:pt x="1152591" y="5442131"/>
                </a:cubicBezTo>
                <a:cubicBezTo>
                  <a:pt x="1152591" y="4897759"/>
                  <a:pt x="1152591" y="4897759"/>
                  <a:pt x="1152591" y="4897759"/>
                </a:cubicBezTo>
                <a:cubicBezTo>
                  <a:pt x="1570300" y="4573125"/>
                  <a:pt x="1570300" y="4573125"/>
                  <a:pt x="1570300" y="4573125"/>
                </a:cubicBezTo>
                <a:cubicBezTo>
                  <a:pt x="1560355" y="4555944"/>
                  <a:pt x="1560355" y="4555944"/>
                  <a:pt x="1560355" y="4555944"/>
                </a:cubicBezTo>
                <a:cubicBezTo>
                  <a:pt x="1571205" y="4573125"/>
                  <a:pt x="1571205" y="4573125"/>
                  <a:pt x="1571205" y="4573125"/>
                </a:cubicBezTo>
                <a:cubicBezTo>
                  <a:pt x="1709537" y="4465517"/>
                  <a:pt x="1709537" y="4465517"/>
                  <a:pt x="1709537" y="4465517"/>
                </a:cubicBezTo>
                <a:cubicBezTo>
                  <a:pt x="2290894" y="4907706"/>
                  <a:pt x="2290894" y="4907706"/>
                  <a:pt x="2290894" y="4907706"/>
                </a:cubicBezTo>
                <a:cubicBezTo>
                  <a:pt x="2874963" y="4453761"/>
                  <a:pt x="2874963" y="4453761"/>
                  <a:pt x="2874963" y="4453761"/>
                </a:cubicBezTo>
                <a:cubicBezTo>
                  <a:pt x="2874963" y="4272907"/>
                  <a:pt x="2874963" y="4272907"/>
                  <a:pt x="2874963" y="4272907"/>
                </a:cubicBezTo>
                <a:cubicBezTo>
                  <a:pt x="2855072" y="4281949"/>
                  <a:pt x="2855072" y="4281949"/>
                  <a:pt x="2855072" y="4281949"/>
                </a:cubicBezTo>
                <a:cubicBezTo>
                  <a:pt x="2855072" y="4443814"/>
                  <a:pt x="2855072" y="4443814"/>
                  <a:pt x="2855072" y="4443814"/>
                </a:cubicBezTo>
                <a:cubicBezTo>
                  <a:pt x="2300839" y="4874248"/>
                  <a:pt x="2300839" y="4874248"/>
                  <a:pt x="2300839" y="4874248"/>
                </a:cubicBezTo>
                <a:cubicBezTo>
                  <a:pt x="2300839" y="4343440"/>
                  <a:pt x="2300839" y="4343440"/>
                  <a:pt x="2300839" y="4343440"/>
                </a:cubicBezTo>
                <a:cubicBezTo>
                  <a:pt x="2855072" y="3913006"/>
                  <a:pt x="2855072" y="3913006"/>
                  <a:pt x="2855072" y="3913006"/>
                </a:cubicBezTo>
                <a:cubicBezTo>
                  <a:pt x="2855072" y="4281045"/>
                  <a:pt x="2855072" y="4281045"/>
                  <a:pt x="2855072" y="4281045"/>
                </a:cubicBezTo>
                <a:cubicBezTo>
                  <a:pt x="2874963" y="4272002"/>
                  <a:pt x="2874963" y="4272002"/>
                  <a:pt x="2874963" y="4272002"/>
                </a:cubicBezTo>
                <a:cubicBezTo>
                  <a:pt x="2874963" y="3887687"/>
                  <a:pt x="2874963" y="3887687"/>
                  <a:pt x="2874963" y="3887687"/>
                </a:cubicBezTo>
                <a:cubicBezTo>
                  <a:pt x="2675150" y="3735769"/>
                  <a:pt x="2675150" y="3735769"/>
                  <a:pt x="2675150" y="3735769"/>
                </a:cubicBezTo>
                <a:cubicBezTo>
                  <a:pt x="2654355" y="3744812"/>
                  <a:pt x="2654355" y="3744812"/>
                  <a:pt x="2654355" y="3744812"/>
                </a:cubicBezTo>
                <a:cubicBezTo>
                  <a:pt x="2848743" y="3892208"/>
                  <a:pt x="2848743" y="3892208"/>
                  <a:pt x="2848743" y="3892208"/>
                </a:cubicBezTo>
                <a:cubicBezTo>
                  <a:pt x="2290894" y="4325354"/>
                  <a:pt x="2290894" y="4325354"/>
                  <a:pt x="2290894" y="4325354"/>
                </a:cubicBezTo>
                <a:cubicBezTo>
                  <a:pt x="1731236" y="3900346"/>
                  <a:pt x="1731236" y="3900346"/>
                  <a:pt x="1731236" y="3900346"/>
                </a:cubicBezTo>
                <a:cubicBezTo>
                  <a:pt x="2289086" y="3467200"/>
                  <a:pt x="2289086" y="3467200"/>
                  <a:pt x="2289086" y="3467200"/>
                </a:cubicBezTo>
                <a:cubicBezTo>
                  <a:pt x="2653451" y="3743907"/>
                  <a:pt x="2653451" y="3743907"/>
                  <a:pt x="2653451" y="3743907"/>
                </a:cubicBezTo>
                <a:cubicBezTo>
                  <a:pt x="2674246" y="3734865"/>
                  <a:pt x="2674246" y="3734865"/>
                  <a:pt x="2674246" y="3734865"/>
                </a:cubicBezTo>
                <a:cubicBezTo>
                  <a:pt x="2303552" y="3452732"/>
                  <a:pt x="2303552" y="3452732"/>
                  <a:pt x="2303552" y="3452732"/>
                </a:cubicBezTo>
                <a:cubicBezTo>
                  <a:pt x="2303552" y="3177833"/>
                  <a:pt x="2303552" y="3177833"/>
                  <a:pt x="2303552" y="3177833"/>
                </a:cubicBezTo>
                <a:cubicBezTo>
                  <a:pt x="2282757" y="3180546"/>
                  <a:pt x="2282757" y="3180546"/>
                  <a:pt x="2282757" y="3180546"/>
                </a:cubicBezTo>
                <a:cubicBezTo>
                  <a:pt x="2282757" y="3443689"/>
                  <a:pt x="2282757" y="3443689"/>
                  <a:pt x="2282757" y="3443689"/>
                </a:cubicBezTo>
                <a:cubicBezTo>
                  <a:pt x="1728524" y="3874123"/>
                  <a:pt x="1728524" y="3874123"/>
                  <a:pt x="1728524" y="3874123"/>
                </a:cubicBezTo>
                <a:cubicBezTo>
                  <a:pt x="1728524" y="3342411"/>
                  <a:pt x="1728524" y="3342411"/>
                  <a:pt x="1728524" y="3342411"/>
                </a:cubicBezTo>
                <a:cubicBezTo>
                  <a:pt x="1989818" y="3140758"/>
                  <a:pt x="1989818" y="3140758"/>
                  <a:pt x="1989818" y="3140758"/>
                </a:cubicBezTo>
                <a:cubicBezTo>
                  <a:pt x="1978064" y="3124481"/>
                  <a:pt x="1978064" y="3124481"/>
                  <a:pt x="1978064" y="3124481"/>
                </a:cubicBezTo>
                <a:cubicBezTo>
                  <a:pt x="1718578" y="3325229"/>
                  <a:pt x="1718578" y="3325229"/>
                  <a:pt x="1718578" y="3325229"/>
                </a:cubicBezTo>
                <a:cubicBezTo>
                  <a:pt x="1158920" y="2899317"/>
                  <a:pt x="1158920" y="2899317"/>
                  <a:pt x="1158920" y="2899317"/>
                </a:cubicBezTo>
                <a:cubicBezTo>
                  <a:pt x="1579342" y="2573779"/>
                  <a:pt x="1579342" y="2573779"/>
                  <a:pt x="1579342" y="2573779"/>
                </a:cubicBezTo>
                <a:cubicBezTo>
                  <a:pt x="1567588" y="2557502"/>
                  <a:pt x="1567588" y="2557502"/>
                  <a:pt x="1567588" y="2557502"/>
                </a:cubicBezTo>
                <a:cubicBezTo>
                  <a:pt x="1149879" y="2881232"/>
                  <a:pt x="1149879" y="2881232"/>
                  <a:pt x="1149879" y="2881232"/>
                </a:cubicBezTo>
                <a:cubicBezTo>
                  <a:pt x="1149879" y="2350424"/>
                  <a:pt x="1149879" y="2350424"/>
                  <a:pt x="1149879" y="2350424"/>
                </a:cubicBezTo>
                <a:cubicBezTo>
                  <a:pt x="1321664" y="2216592"/>
                  <a:pt x="1321664" y="2216592"/>
                  <a:pt x="1321664" y="2216592"/>
                </a:cubicBezTo>
                <a:cubicBezTo>
                  <a:pt x="1309910" y="2201219"/>
                  <a:pt x="1309910" y="2201219"/>
                  <a:pt x="1309910" y="2201219"/>
                </a:cubicBezTo>
                <a:cubicBezTo>
                  <a:pt x="1139934" y="2332339"/>
                  <a:pt x="1139934" y="2332339"/>
                  <a:pt x="1139934" y="2332339"/>
                </a:cubicBezTo>
                <a:cubicBezTo>
                  <a:pt x="580276" y="1907331"/>
                  <a:pt x="580276" y="1907331"/>
                  <a:pt x="580276" y="1907331"/>
                </a:cubicBezTo>
                <a:cubicBezTo>
                  <a:pt x="1138125" y="1474184"/>
                  <a:pt x="1138125" y="1474184"/>
                  <a:pt x="1138125" y="1474184"/>
                </a:cubicBezTo>
                <a:cubicBezTo>
                  <a:pt x="1697783" y="1899192"/>
                  <a:pt x="1697783" y="1899192"/>
                  <a:pt x="1697783" y="1899192"/>
                </a:cubicBezTo>
                <a:cubicBezTo>
                  <a:pt x="1310815" y="2200315"/>
                  <a:pt x="1310815" y="2200315"/>
                  <a:pt x="1310815" y="2200315"/>
                </a:cubicBezTo>
                <a:cubicBezTo>
                  <a:pt x="1322568" y="2216592"/>
                  <a:pt x="1322568" y="2216592"/>
                  <a:pt x="1322568" y="2216592"/>
                </a:cubicBezTo>
                <a:cubicBezTo>
                  <a:pt x="1704112" y="1919991"/>
                  <a:pt x="1704112" y="1919991"/>
                  <a:pt x="1704112" y="1919991"/>
                </a:cubicBezTo>
                <a:cubicBezTo>
                  <a:pt x="1704112" y="2450798"/>
                  <a:pt x="1704112" y="2450798"/>
                  <a:pt x="1704112" y="2450798"/>
                </a:cubicBezTo>
                <a:cubicBezTo>
                  <a:pt x="1568492" y="2556598"/>
                  <a:pt x="1568492" y="2556598"/>
                  <a:pt x="1568492" y="2556598"/>
                </a:cubicBezTo>
                <a:cubicBezTo>
                  <a:pt x="1580246" y="2572875"/>
                  <a:pt x="1580246" y="2572875"/>
                  <a:pt x="1580246" y="2572875"/>
                </a:cubicBezTo>
                <a:cubicBezTo>
                  <a:pt x="1709537" y="2472501"/>
                  <a:pt x="1709537" y="2472501"/>
                  <a:pt x="1709537" y="2472501"/>
                </a:cubicBezTo>
                <a:cubicBezTo>
                  <a:pt x="2269195" y="2898413"/>
                  <a:pt x="2269195" y="2898413"/>
                  <a:pt x="2269195" y="2898413"/>
                </a:cubicBezTo>
                <a:cubicBezTo>
                  <a:pt x="1978968" y="3123577"/>
                  <a:pt x="1978968" y="3123577"/>
                  <a:pt x="1978968" y="3123577"/>
                </a:cubicBezTo>
                <a:cubicBezTo>
                  <a:pt x="1990722" y="3139854"/>
                  <a:pt x="1990722" y="3139854"/>
                  <a:pt x="1990722" y="3139854"/>
                </a:cubicBezTo>
                <a:cubicBezTo>
                  <a:pt x="2282757" y="2912881"/>
                  <a:pt x="2282757" y="2912881"/>
                  <a:pt x="2282757" y="2912881"/>
                </a:cubicBezTo>
                <a:cubicBezTo>
                  <a:pt x="2282757" y="3179642"/>
                  <a:pt x="2282757" y="3179642"/>
                  <a:pt x="2282757" y="3179642"/>
                </a:cubicBezTo>
                <a:cubicBezTo>
                  <a:pt x="2303552" y="3176929"/>
                  <a:pt x="2303552" y="3176929"/>
                  <a:pt x="2303552" y="3176929"/>
                </a:cubicBezTo>
                <a:cubicBezTo>
                  <a:pt x="2303552" y="2904743"/>
                  <a:pt x="2303552" y="2904743"/>
                  <a:pt x="2303552" y="2904743"/>
                </a:cubicBezTo>
                <a:cubicBezTo>
                  <a:pt x="2327963" y="2885753"/>
                  <a:pt x="2327963" y="2885753"/>
                  <a:pt x="2327963" y="2885753"/>
                </a:cubicBezTo>
                <a:cubicBezTo>
                  <a:pt x="2327963" y="2860433"/>
                  <a:pt x="2327963" y="2860433"/>
                  <a:pt x="2327963" y="2860433"/>
                </a:cubicBezTo>
                <a:cubicBezTo>
                  <a:pt x="2300839" y="2881232"/>
                  <a:pt x="2300839" y="2881232"/>
                  <a:pt x="2300839" y="2881232"/>
                </a:cubicBezTo>
                <a:cubicBezTo>
                  <a:pt x="2300839" y="2350424"/>
                  <a:pt x="2300839" y="2350424"/>
                  <a:pt x="2300839" y="2350424"/>
                </a:cubicBezTo>
                <a:cubicBezTo>
                  <a:pt x="2327963" y="2328721"/>
                  <a:pt x="2327963" y="2328721"/>
                  <a:pt x="2327963" y="2328721"/>
                </a:cubicBezTo>
                <a:cubicBezTo>
                  <a:pt x="2327963" y="2303402"/>
                  <a:pt x="2327963" y="2303402"/>
                  <a:pt x="2327963" y="2303402"/>
                </a:cubicBezTo>
                <a:cubicBezTo>
                  <a:pt x="2290894" y="2332339"/>
                  <a:pt x="2290894" y="2332339"/>
                  <a:pt x="2290894" y="2332339"/>
                </a:cubicBezTo>
                <a:cubicBezTo>
                  <a:pt x="1731236" y="1907331"/>
                  <a:pt x="1731236" y="1907331"/>
                  <a:pt x="1731236" y="1907331"/>
                </a:cubicBezTo>
                <a:cubicBezTo>
                  <a:pt x="2289086" y="1474184"/>
                  <a:pt x="2289086" y="1474184"/>
                  <a:pt x="2289086" y="1474184"/>
                </a:cubicBezTo>
                <a:cubicBezTo>
                  <a:pt x="2848743" y="1899192"/>
                  <a:pt x="2848743" y="1899192"/>
                  <a:pt x="2848743" y="1899192"/>
                </a:cubicBezTo>
                <a:cubicBezTo>
                  <a:pt x="2328867" y="2302498"/>
                  <a:pt x="2328867" y="2302498"/>
                  <a:pt x="2328867" y="2302498"/>
                </a:cubicBezTo>
                <a:cubicBezTo>
                  <a:pt x="2328867" y="2327817"/>
                  <a:pt x="2328867" y="2327817"/>
                  <a:pt x="2328867" y="2327817"/>
                </a:cubicBezTo>
                <a:cubicBezTo>
                  <a:pt x="2855072" y="1919991"/>
                  <a:pt x="2855072" y="1919991"/>
                  <a:pt x="2855072" y="1919991"/>
                </a:cubicBezTo>
                <a:cubicBezTo>
                  <a:pt x="2855072" y="2450798"/>
                  <a:pt x="2855072" y="2450798"/>
                  <a:pt x="2855072" y="2450798"/>
                </a:cubicBezTo>
                <a:lnTo>
                  <a:pt x="2328867" y="2859529"/>
                </a:lnTo>
                <a:cubicBezTo>
                  <a:pt x="2328867" y="2884849"/>
                  <a:pt x="2328867" y="2884849"/>
                  <a:pt x="2328867" y="2884849"/>
                </a:cubicBezTo>
                <a:cubicBezTo>
                  <a:pt x="2874963" y="2460745"/>
                  <a:pt x="2874963" y="2460745"/>
                  <a:pt x="2874963" y="2460745"/>
                </a:cubicBezTo>
                <a:cubicBezTo>
                  <a:pt x="2874963" y="1894671"/>
                  <a:pt x="2874963" y="1894671"/>
                  <a:pt x="2874963" y="1894671"/>
                </a:cubicBezTo>
                <a:cubicBezTo>
                  <a:pt x="2303552" y="1459716"/>
                  <a:pt x="2303552" y="1459716"/>
                  <a:pt x="2303552" y="1459716"/>
                </a:cubicBezTo>
                <a:cubicBezTo>
                  <a:pt x="2303552" y="926195"/>
                  <a:pt x="2303552" y="926195"/>
                  <a:pt x="2303552" y="926195"/>
                </a:cubicBezTo>
                <a:cubicBezTo>
                  <a:pt x="2282757" y="941568"/>
                  <a:pt x="2282757" y="941568"/>
                  <a:pt x="2282757" y="941568"/>
                </a:cubicBezTo>
                <a:cubicBezTo>
                  <a:pt x="2282757" y="1451578"/>
                  <a:pt x="2282757" y="1451578"/>
                  <a:pt x="2282757" y="1451578"/>
                </a:cubicBezTo>
                <a:cubicBezTo>
                  <a:pt x="1728524" y="1882011"/>
                  <a:pt x="1728524" y="1882011"/>
                  <a:pt x="1728524" y="1882011"/>
                </a:cubicBezTo>
                <a:cubicBezTo>
                  <a:pt x="1728524" y="1351203"/>
                  <a:pt x="1728524" y="1351203"/>
                  <a:pt x="1728524" y="1351203"/>
                </a:cubicBezTo>
                <a:cubicBezTo>
                  <a:pt x="2282757" y="920770"/>
                  <a:pt x="2282757" y="920770"/>
                  <a:pt x="2282757" y="920770"/>
                </a:cubicBezTo>
                <a:cubicBezTo>
                  <a:pt x="2282757" y="940664"/>
                  <a:pt x="2282757" y="940664"/>
                  <a:pt x="2282757" y="940664"/>
                </a:cubicBezTo>
                <a:cubicBezTo>
                  <a:pt x="2303552" y="924387"/>
                  <a:pt x="2303552" y="924387"/>
                  <a:pt x="2303552" y="924387"/>
                </a:cubicBezTo>
                <a:cubicBezTo>
                  <a:pt x="2303552" y="895450"/>
                  <a:pt x="2303552" y="895450"/>
                  <a:pt x="2303552" y="895450"/>
                </a:cubicBezTo>
                <a:cubicBezTo>
                  <a:pt x="1749319" y="474059"/>
                  <a:pt x="1749319" y="474059"/>
                  <a:pt x="1749319" y="474059"/>
                </a:cubicBezTo>
                <a:cubicBezTo>
                  <a:pt x="1733044" y="486719"/>
                  <a:pt x="1733044" y="486719"/>
                  <a:pt x="1733044" y="486719"/>
                </a:cubicBezTo>
                <a:cubicBezTo>
                  <a:pt x="2276428" y="899971"/>
                  <a:pt x="2276428" y="899971"/>
                  <a:pt x="2276428" y="899971"/>
                </a:cubicBezTo>
                <a:cubicBezTo>
                  <a:pt x="1718578" y="1333118"/>
                  <a:pt x="1718578" y="1333118"/>
                  <a:pt x="1718578" y="1333118"/>
                </a:cubicBezTo>
                <a:cubicBezTo>
                  <a:pt x="1158920" y="908110"/>
                  <a:pt x="1158920" y="908110"/>
                  <a:pt x="1158920" y="908110"/>
                </a:cubicBezTo>
                <a:cubicBezTo>
                  <a:pt x="1716770" y="474964"/>
                  <a:pt x="1716770" y="474964"/>
                  <a:pt x="1716770" y="474964"/>
                </a:cubicBezTo>
                <a:cubicBezTo>
                  <a:pt x="1732140" y="486719"/>
                  <a:pt x="1732140" y="486719"/>
                  <a:pt x="1732140" y="486719"/>
                </a:cubicBezTo>
                <a:cubicBezTo>
                  <a:pt x="1748415" y="474059"/>
                  <a:pt x="1748415" y="474059"/>
                  <a:pt x="1748415" y="474059"/>
                </a:cubicBezTo>
                <a:cubicBezTo>
                  <a:pt x="1724907" y="455070"/>
                  <a:pt x="1724907" y="455070"/>
                  <a:pt x="1724907" y="455070"/>
                </a:cubicBezTo>
                <a:cubicBezTo>
                  <a:pt x="1724907" y="56286"/>
                  <a:pt x="1724907" y="6438"/>
                  <a:pt x="1724907" y="206"/>
                </a:cubicBezTo>
                <a:close/>
                <a:moveTo>
                  <a:pt x="1606490" y="0"/>
                </a:moveTo>
                <a:lnTo>
                  <a:pt x="1704112" y="0"/>
                </a:lnTo>
                <a:lnTo>
                  <a:pt x="1704112" y="79700"/>
                </a:lnTo>
                <a:cubicBezTo>
                  <a:pt x="1704112" y="455974"/>
                  <a:pt x="1704112" y="455974"/>
                  <a:pt x="1704112" y="455974"/>
                </a:cubicBezTo>
                <a:cubicBezTo>
                  <a:pt x="1149879" y="885503"/>
                  <a:pt x="1149879" y="885503"/>
                  <a:pt x="1149879" y="885503"/>
                </a:cubicBezTo>
                <a:cubicBezTo>
                  <a:pt x="1149879" y="354695"/>
                  <a:pt x="1149879" y="354695"/>
                  <a:pt x="1149879" y="354695"/>
                </a:cubicBezTo>
                <a:cubicBezTo>
                  <a:pt x="1550183" y="43739"/>
                  <a:pt x="1600221" y="4869"/>
                  <a:pt x="1606476" y="11"/>
                </a:cubicBezTo>
                <a:close/>
                <a:moveTo>
                  <a:pt x="696284" y="0"/>
                </a:moveTo>
                <a:lnTo>
                  <a:pt x="1573942" y="0"/>
                </a:lnTo>
                <a:lnTo>
                  <a:pt x="1498270" y="58848"/>
                </a:lnTo>
                <a:cubicBezTo>
                  <a:pt x="1139934" y="337514"/>
                  <a:pt x="1139934" y="337514"/>
                  <a:pt x="1139934" y="337514"/>
                </a:cubicBezTo>
                <a:cubicBezTo>
                  <a:pt x="805631" y="83188"/>
                  <a:pt x="722055" y="19606"/>
                  <a:pt x="701161" y="3711"/>
                </a:cubicBezTo>
                <a:close/>
              </a:path>
            </a:pathLst>
          </a:custGeom>
          <a:solidFill>
            <a:schemeClr val="bg1">
              <a:lumMod val="65000"/>
            </a:schemeClr>
          </a:solidFill>
        </p:spPr>
        <p:txBody>
          <a:bodyPr wrap="square" tIns="684000" rIns="756000">
            <a:noAutofit/>
          </a:bodyPr>
          <a:lstStyle>
            <a:lvl1pPr algn="r">
              <a:defRPr i="1">
                <a:solidFill>
                  <a:schemeClr val="accent2">
                    <a:lumMod val="40000"/>
                    <a:lumOff val="60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Insérez ou glissez votre image ici</a:t>
            </a:r>
            <a:endParaRPr/>
          </a:p>
        </p:txBody>
      </p:sp>
      <p:sp>
        <p:nvSpPr>
          <p:cNvPr id="4" name="Espace réservé du texte 4"/>
          <p:cNvSpPr>
            <a:spLocks noGrp="1"/>
          </p:cNvSpPr>
          <p:nvPr>
            <p:ph type="body" sz="quarter" idx="17" hasCustomPrompt="1"/>
          </p:nvPr>
        </p:nvSpPr>
        <p:spPr bwMode="auto">
          <a:xfrm>
            <a:off x="742949" y="5892800"/>
            <a:ext cx="6578600" cy="558800"/>
          </a:xfrm>
        </p:spPr>
        <p:txBody>
          <a:bodyPr>
            <a:normAutofit/>
          </a:bodyPr>
          <a:lstStyle>
            <a:lvl1pPr>
              <a:defRPr sz="1200" i="1">
                <a:solidFill>
                  <a:schemeClr val="tx1"/>
                </a:solidFill>
              </a:defRPr>
            </a:lvl1pPr>
          </a:lstStyle>
          <a:p>
            <a:pPr lvl="0">
              <a:defRPr/>
            </a:pPr>
            <a:r>
              <a:rPr lang="fr-FR"/>
              <a:t>Emplacement logotypes financeurs/partenaires</a:t>
            </a:r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slideLayout" Target="../slideLayouts/slideLayout26.xml"/><Relationship Id="rId39" Type="http://schemas.openxmlformats.org/officeDocument/2006/relationships/slideLayout" Target="../slideLayouts/slideLayout39.xml"/><Relationship Id="rId21" Type="http://schemas.openxmlformats.org/officeDocument/2006/relationships/slideLayout" Target="../slideLayouts/slideLayout21.xml"/><Relationship Id="rId34" Type="http://schemas.openxmlformats.org/officeDocument/2006/relationships/slideLayout" Target="../slideLayouts/slideLayout34.xml"/><Relationship Id="rId42" Type="http://schemas.openxmlformats.org/officeDocument/2006/relationships/theme" Target="../theme/theme1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29" Type="http://schemas.openxmlformats.org/officeDocument/2006/relationships/slideLayout" Target="../slideLayouts/slideLayout29.xml"/><Relationship Id="rId41" Type="http://schemas.openxmlformats.org/officeDocument/2006/relationships/slideLayout" Target="../slideLayouts/slideLayout4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32" Type="http://schemas.openxmlformats.org/officeDocument/2006/relationships/slideLayout" Target="../slideLayouts/slideLayout32.xml"/><Relationship Id="rId37" Type="http://schemas.openxmlformats.org/officeDocument/2006/relationships/slideLayout" Target="../slideLayouts/slideLayout37.xml"/><Relationship Id="rId40" Type="http://schemas.openxmlformats.org/officeDocument/2006/relationships/slideLayout" Target="../slideLayouts/slideLayout40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28" Type="http://schemas.openxmlformats.org/officeDocument/2006/relationships/slideLayout" Target="../slideLayouts/slideLayout28.xml"/><Relationship Id="rId36" Type="http://schemas.openxmlformats.org/officeDocument/2006/relationships/slideLayout" Target="../slideLayouts/slideLayout36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31" Type="http://schemas.openxmlformats.org/officeDocument/2006/relationships/slideLayout" Target="../slideLayouts/slideLayout3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slideLayout" Target="../slideLayouts/slideLayout27.xml"/><Relationship Id="rId30" Type="http://schemas.openxmlformats.org/officeDocument/2006/relationships/slideLayout" Target="../slideLayouts/slideLayout30.xml"/><Relationship Id="rId35" Type="http://schemas.openxmlformats.org/officeDocument/2006/relationships/slideLayout" Target="../slideLayouts/slideLayout35.xml"/><Relationship Id="rId43" Type="http://schemas.openxmlformats.org/officeDocument/2006/relationships/image" Target="../media/image1.emf"/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slideLayout" Target="../slideLayouts/slideLayout25.xml"/><Relationship Id="rId33" Type="http://schemas.openxmlformats.org/officeDocument/2006/relationships/slideLayout" Target="../slideLayouts/slideLayout33.xml"/><Relationship Id="rId38" Type="http://schemas.openxmlformats.org/officeDocument/2006/relationships/slideLayout" Target="../slideLayouts/slideLayout38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 bwMode="auto">
          <a:xfrm>
            <a:off x="731838" y="314036"/>
            <a:ext cx="10728325" cy="871826"/>
          </a:xfrm>
          <a:prstGeom prst="rect">
            <a:avLst/>
          </a:prstGeom>
        </p:spPr>
        <p:txBody>
          <a:bodyPr vert="horz" lIns="0" tIns="45720" rIns="0" bIns="45720" rtlCol="0" anchor="t">
            <a:normAutofit/>
          </a:bodyPr>
          <a:lstStyle/>
          <a:p>
            <a:pPr>
              <a:defRPr/>
            </a:pPr>
            <a:r>
              <a:rPr lang="fr-FR"/>
              <a:t>Modifiez le style du titre</a:t>
            </a:r>
            <a:endParaRPr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 bwMode="auto">
          <a:xfrm>
            <a:off x="731838" y="1381125"/>
            <a:ext cx="10728325" cy="4532313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>
              <a:defRPr/>
            </a:pPr>
            <a:r>
              <a:rPr lang="fr-FR"/>
              <a:t>Cliquez pour 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  <a:endParaRPr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 bwMode="auto">
          <a:xfrm>
            <a:off x="9626600" y="6343650"/>
            <a:ext cx="1016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28/10/2022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 bwMode="auto">
          <a:xfrm>
            <a:off x="736600" y="6343650"/>
            <a:ext cx="8839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Exemple de pied de page (A modifier dans l'onglet "Insertion"/"En-tête/Pied"</a:t>
            </a:r>
            <a:endParaRPr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 bwMode="auto">
          <a:xfrm>
            <a:off x="10999334" y="6343650"/>
            <a:ext cx="693738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 b="1">
                <a:solidFill>
                  <a:schemeClr val="tx2"/>
                </a:solidFill>
                <a:latin typeface="+mn-lt"/>
              </a:defRPr>
            </a:lvl1pPr>
          </a:lstStyle>
          <a:p>
            <a:pPr>
              <a:defRPr/>
            </a:pPr>
            <a:fld id="{0CBC77A0-1F4E-42FF-9FFC-F45C3A64AF90}" type="slidenum">
              <a:rPr lang="fr-FR"/>
              <a:t>‹N°›</a:t>
            </a:fld>
            <a:endParaRPr lang="fr-FR"/>
          </a:p>
        </p:txBody>
      </p:sp>
      <p:pic>
        <p:nvPicPr>
          <p:cNvPr id="7" name="Logo CEA"/>
          <p:cNvPicPr>
            <a:picLocks noChangeAspect="1"/>
          </p:cNvPicPr>
          <p:nvPr/>
        </p:nvPicPr>
        <p:blipFill>
          <a:blip r:embed="rId43"/>
          <a:stretch/>
        </p:blipFill>
        <p:spPr bwMode="auto">
          <a:xfrm>
            <a:off x="257897" y="6343650"/>
            <a:ext cx="365991" cy="365991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  <p:sldLayoutId id="2147483662" r:id="rId14"/>
    <p:sldLayoutId id="2147483663" r:id="rId15"/>
    <p:sldLayoutId id="2147483664" r:id="rId16"/>
    <p:sldLayoutId id="2147483665" r:id="rId17"/>
    <p:sldLayoutId id="2147483666" r:id="rId18"/>
    <p:sldLayoutId id="2147483667" r:id="rId19"/>
    <p:sldLayoutId id="2147483668" r:id="rId20"/>
    <p:sldLayoutId id="2147483669" r:id="rId21"/>
    <p:sldLayoutId id="2147483670" r:id="rId22"/>
    <p:sldLayoutId id="2147483671" r:id="rId23"/>
    <p:sldLayoutId id="2147483672" r:id="rId24"/>
    <p:sldLayoutId id="2147483673" r:id="rId25"/>
    <p:sldLayoutId id="2147483674" r:id="rId26"/>
    <p:sldLayoutId id="2147483675" r:id="rId27"/>
    <p:sldLayoutId id="2147483676" r:id="rId28"/>
    <p:sldLayoutId id="2147483677" r:id="rId29"/>
    <p:sldLayoutId id="2147483678" r:id="rId30"/>
    <p:sldLayoutId id="2147483679" r:id="rId31"/>
    <p:sldLayoutId id="2147483680" r:id="rId32"/>
    <p:sldLayoutId id="2147483681" r:id="rId33"/>
    <p:sldLayoutId id="2147483682" r:id="rId34"/>
    <p:sldLayoutId id="2147483683" r:id="rId35"/>
    <p:sldLayoutId id="2147483684" r:id="rId36"/>
    <p:sldLayoutId id="2147483685" r:id="rId37"/>
    <p:sldLayoutId id="2147483686" r:id="rId38"/>
    <p:sldLayoutId id="2147483687" r:id="rId39"/>
    <p:sldLayoutId id="2147483688" r:id="rId40"/>
    <p:sldLayoutId id="2147483689" r:id="rId41"/>
  </p:sldLayoutIdLst>
  <p:hf hdr="0"/>
  <p:txStyles>
    <p:titleStyle>
      <a:lvl1pPr algn="l" defTabSz="914400">
        <a:lnSpc>
          <a:spcPct val="90000"/>
        </a:lnSpc>
        <a:spcBef>
          <a:spcPts val="0"/>
        </a:spcBef>
        <a:buNone/>
        <a:defRPr sz="3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0" indent="0" algn="l" defTabSz="914400">
        <a:lnSpc>
          <a:spcPct val="100000"/>
        </a:lnSpc>
        <a:spcBef>
          <a:spcPts val="1200"/>
        </a:spcBef>
        <a:buClr>
          <a:schemeClr val="tx2"/>
        </a:buClr>
        <a:buSzPct val="90000"/>
        <a:buFont typeface="Arial"/>
        <a:buNone/>
        <a:defRPr sz="1800">
          <a:solidFill>
            <a:schemeClr val="tx1"/>
          </a:solidFill>
          <a:latin typeface="+mn-lt"/>
          <a:ea typeface="+mn-ea"/>
          <a:cs typeface="+mn-cs"/>
        </a:defRPr>
      </a:lvl1pPr>
      <a:lvl2pPr marL="266700" indent="-266700" algn="l" defTabSz="914400">
        <a:lnSpc>
          <a:spcPct val="100000"/>
        </a:lnSpc>
        <a:spcBef>
          <a:spcPts val="500"/>
        </a:spcBef>
        <a:buClr>
          <a:schemeClr val="tx2"/>
        </a:buClr>
        <a:buSzPct val="90000"/>
        <a:buFont typeface="Arial"/>
        <a:buChar char="■"/>
        <a:defRPr sz="1800">
          <a:solidFill>
            <a:schemeClr val="tx1"/>
          </a:solidFill>
          <a:latin typeface="+mn-lt"/>
          <a:ea typeface="+mn-ea"/>
          <a:cs typeface="+mn-cs"/>
        </a:defRPr>
      </a:lvl2pPr>
      <a:lvl3pPr marL="541338" indent="-274638" algn="l" defTabSz="914400">
        <a:lnSpc>
          <a:spcPct val="100000"/>
        </a:lnSpc>
        <a:spcBef>
          <a:spcPts val="500"/>
        </a:spcBef>
        <a:buSzPct val="90000"/>
        <a:buFont typeface="Arial"/>
        <a:buChar char="■"/>
        <a:defRPr sz="1800">
          <a:solidFill>
            <a:schemeClr val="tx1"/>
          </a:solidFill>
          <a:latin typeface="+mn-lt"/>
          <a:ea typeface="+mn-ea"/>
          <a:cs typeface="+mn-cs"/>
        </a:defRPr>
      </a:lvl3pPr>
      <a:lvl4pPr marL="808038" indent="-266700" algn="l" defTabSz="914400">
        <a:lnSpc>
          <a:spcPct val="100000"/>
        </a:lnSpc>
        <a:spcBef>
          <a:spcPts val="500"/>
        </a:spcBef>
        <a:buSzPct val="90000"/>
        <a:buFont typeface="Arial"/>
        <a:buChar char="■"/>
        <a:defRPr sz="1800">
          <a:solidFill>
            <a:schemeClr val="tx1"/>
          </a:solidFill>
          <a:latin typeface="+mn-lt"/>
          <a:ea typeface="+mn-ea"/>
          <a:cs typeface="+mn-cs"/>
        </a:defRPr>
      </a:lvl4pPr>
      <a:lvl5pPr marL="1074738" indent="-266700" algn="l" defTabSz="914400">
        <a:lnSpc>
          <a:spcPct val="100000"/>
        </a:lnSpc>
        <a:spcBef>
          <a:spcPts val="500"/>
        </a:spcBef>
        <a:buSzPct val="90000"/>
        <a:buFont typeface="Arial"/>
        <a:buChar char="■"/>
        <a:defRPr sz="18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>
        <a:lnSpc>
          <a:spcPct val="90000"/>
        </a:lnSpc>
        <a:spcBef>
          <a:spcPts val="500"/>
        </a:spcBef>
        <a:buFont typeface="Arial"/>
        <a:buChar char="•"/>
        <a:defRPr sz="18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>
        <a:lnSpc>
          <a:spcPct val="90000"/>
        </a:lnSpc>
        <a:spcBef>
          <a:spcPts val="500"/>
        </a:spcBef>
        <a:buFont typeface="Arial"/>
        <a:buChar char="•"/>
        <a:defRPr sz="18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>
        <a:lnSpc>
          <a:spcPct val="90000"/>
        </a:lnSpc>
        <a:spcBef>
          <a:spcPts val="500"/>
        </a:spcBef>
        <a:buFont typeface="Arial"/>
        <a:buChar char="•"/>
        <a:defRPr sz="18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>
        <a:lnSpc>
          <a:spcPct val="90000"/>
        </a:lnSpc>
        <a:spcBef>
          <a:spcPts val="500"/>
        </a:spcBef>
        <a:buFont typeface="Arial"/>
        <a:buChar char="•"/>
        <a:defRPr sz="18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>
        <a:defRPr sz="18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2" Type="http://schemas.openxmlformats.org/officeDocument/2006/relationships/slideLayout" Target="../slideLayouts/slideLayout41.xml"/><Relationship Id="rId1" Type="http://schemas.openxmlformats.org/officeDocument/2006/relationships/themeOverride" Target="../theme/themeOverride1.xml"/><Relationship Id="rId5" Type="http://schemas.openxmlformats.org/officeDocument/2006/relationships/image" Target="../media/image15.png"/><Relationship Id="rId4" Type="http://schemas.openxmlformats.org/officeDocument/2006/relationships/image" Target="../media/image14.jp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24.xml"/><Relationship Id="rId4" Type="http://schemas.openxmlformats.org/officeDocument/2006/relationships/hyperlink" Target="https://loop.frontiersin.org/people/1776800" TargetMode="Externa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hyperlink" Target="https://loop.frontiersin.org/people/1776800" TargetMode="External"/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24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g"/><Relationship Id="rId1" Type="http://schemas.openxmlformats.org/officeDocument/2006/relationships/slideLayout" Target="../slideLayouts/slideLayout24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g"/><Relationship Id="rId1" Type="http://schemas.openxmlformats.org/officeDocument/2006/relationships/slideLayout" Target="../slideLayouts/slideLayout2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4.xml"/><Relationship Id="rId4" Type="http://schemas.openxmlformats.org/officeDocument/2006/relationships/image" Target="../media/image21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24.xml"/><Relationship Id="rId4" Type="http://schemas.openxmlformats.org/officeDocument/2006/relationships/image" Target="../media/image24.jpe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4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4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4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24.xml"/><Relationship Id="rId4" Type="http://schemas.openxmlformats.org/officeDocument/2006/relationships/image" Target="../media/image30.PN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24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24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24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24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24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24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24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24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24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24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24.xml"/><Relationship Id="rId4" Type="http://schemas.openxmlformats.org/officeDocument/2006/relationships/image" Target="../media/image46.gif"/></Relationships>
</file>

<file path=ppt/slides/_rels/slide24.xml.rels><?xml version="1.0" encoding="UTF-8" standalone="yes"?>
<Relationships xmlns="http://schemas.openxmlformats.org/package/2006/relationships"><Relationship Id="rId8" Type="http://schemas.openxmlformats.org/officeDocument/2006/relationships/image" Target="../media/image53.gif"/><Relationship Id="rId3" Type="http://schemas.openxmlformats.org/officeDocument/2006/relationships/image" Target="../media/image48.jpeg"/><Relationship Id="rId7" Type="http://schemas.openxmlformats.org/officeDocument/2006/relationships/image" Target="../media/image52.jpeg"/><Relationship Id="rId2" Type="http://schemas.openxmlformats.org/officeDocument/2006/relationships/image" Target="../media/image47.jpeg"/><Relationship Id="rId1" Type="http://schemas.openxmlformats.org/officeDocument/2006/relationships/slideLayout" Target="../slideLayouts/slideLayout24.xml"/><Relationship Id="rId6" Type="http://schemas.openxmlformats.org/officeDocument/2006/relationships/image" Target="../media/image51.png"/><Relationship Id="rId5" Type="http://schemas.openxmlformats.org/officeDocument/2006/relationships/image" Target="../media/image50.jpeg"/><Relationship Id="rId10" Type="http://schemas.openxmlformats.org/officeDocument/2006/relationships/image" Target="../media/image55.svg"/><Relationship Id="rId4" Type="http://schemas.openxmlformats.org/officeDocument/2006/relationships/image" Target="../media/image49.jpeg"/><Relationship Id="rId9" Type="http://schemas.openxmlformats.org/officeDocument/2006/relationships/image" Target="../media/image54.png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bg>
      <p:bgRef idx="1001">
        <a:schemeClr val="bg1"/>
      </p:bgRef>
    </p:bg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 bwMode="auto">
          <a:xfrm>
            <a:off x="721351" y="2208061"/>
            <a:ext cx="5918708" cy="1587501"/>
          </a:xfrm>
        </p:spPr>
        <p:txBody>
          <a:bodyPr>
            <a:normAutofit/>
          </a:bodyPr>
          <a:lstStyle/>
          <a:p>
            <a:pPr>
              <a:defRPr/>
            </a:pPr>
            <a:r>
              <a:rPr lang="fr-FR" sz="2400" dirty="0" err="1"/>
              <a:t>Datasets</a:t>
            </a:r>
            <a:r>
              <a:rPr lang="fr-FR" sz="2400" dirty="0"/>
              <a:t> </a:t>
            </a:r>
            <a:r>
              <a:rPr lang="fr-FR" sz="2400" dirty="0" err="1"/>
              <a:t>dictionary</a:t>
            </a:r>
            <a:r>
              <a:rPr lang="fr-FR" sz="2400" dirty="0"/>
              <a:t> </a:t>
            </a:r>
            <a:r>
              <a:rPr lang="fr-FR" sz="2400" dirty="0" err="1"/>
              <a:t>learning</a:t>
            </a:r>
            <a:r>
              <a:rPr lang="fr-FR" sz="2400" dirty="0"/>
              <a:t> </a:t>
            </a:r>
            <a:br>
              <a:rPr lang="fr-FR" sz="2400" dirty="0"/>
            </a:br>
            <a:r>
              <a:rPr lang="fr-FR" sz="2400" dirty="0"/>
              <a:t>and application to frugal AI</a:t>
            </a:r>
            <a:endParaRPr sz="2400" dirty="0"/>
          </a:p>
        </p:txBody>
      </p:sp>
      <p:pic>
        <p:nvPicPr>
          <p:cNvPr id="3" name="Espace réservé pour une image  2" descr="Processeur avec des nombres binaires et un plan d'aménagement"/>
          <p:cNvPicPr>
            <a:picLocks noGrp="1" noChangeAspect="1"/>
          </p:cNvPicPr>
          <p:nvPr>
            <p:ph type="pic" sz="quarter" idx="10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2292" r="22292"/>
          <a:stretch/>
        </p:blipFill>
        <p:spPr bwMode="auto">
          <a:xfrm>
            <a:off x="5462672" y="0"/>
            <a:ext cx="6756400" cy="6858000"/>
          </a:xfrm>
        </p:spPr>
      </p:pic>
      <p:sp>
        <p:nvSpPr>
          <p:cNvPr id="5" name="AutoShape 2" descr="data:image/png;base64,iVBORw0KGgoAAAANSUhEUgAAAjAAAACaCAYAAAC36XLOAAAAAXNSR0IArs4c6QAAIABJREFUeF6svduvdPl2njVmzVlVa33dvb1txyFHEzlShCAoUgQ3QVwQwMZxEikHJySBIOAP5BIkQFxEuQgIiXATCaOAc7Ad773t7d3d36qqWXNO9Dzv+K3VQRwixLba3f31WlVz/g7j8I53vGP6lb/xw+M4qqZ5qWVZ6qi99n2r+VT13O/13B51PW31epnqeq6apqrndtT9WfW2znWa5rqer7Ufp9qeR03TUjWd6vl81sbnzEedjqqXy1JVe63bVutWtW571bRXHUcdk3+rOvj7UcvlXJ+uL/XFy7Wmaar781n7NtVz32p9HrUfPONez22vU021zHPN81zbsddzP+o0napqqs3/XzXXVMe+1bHvfAX/VgcvcvIra5n577ufy2e9npc6naZan2/1WB8+H2tzOp1rPs21b89a19Vn5ZvO81SniU861emUv+q01zQddV2Wmk5TPbfyGXya08n/dkxHrQ/WYK39+axjW/28Zemfn1inU73d9zqOU12Wpc7zuc7zqabl5NryBM/n4frN56ke28oquwesw7Qv9dim2vaj5jq5Rjw3f51P57qe56rDh6uNPfF/m+/4WJ+172ud56OW+VnXperMZvr7s+/yeC71zS3POU1zTXznNJWvWkc992c999U14c85QPzcfFpqmU6u+zwd9XLmebcq17FyJqaqnf1ft3o8OUenKvZp2+pgdyfOW3aYH+a72QP/5LTUdkzuqYeWz6uj1ufTvZ3mqXbehb07zTVP7O/JszodR018Hq+67TX5ifkf/7zXXrft4ZpN81w7P89/Y1328r08yzwN+7+c6sSF4kzurPFR88QpLL+T99k4U4+7/3zK0ayatpoX7t2prtesmcd24rzx3Tz7Ufszv8/+7cfT32MPvQHHta7XtZZT323e4HSqbZ9q2+a6vT3q7W2v2uc6n159nvm81HHa6+B+nvjce+1P7trhM3BueZCd/fE7eF/O/Km2jbVYavcezp7X47hXef6Wejyfte57naalpjrVzodkIbQ5M+s1s81rTafYotMy13m51nRwh1dtB+eTM3C+XL2XPs9xq+tyfbcjj8daO2fSM3DyDu4bf8cO8X4n12I+5T7w55wv1p9f4c94Rp6dc8b/nfb8nZ/DVh6c67nP3mnyHm7PvZYTL4Gt4nezz7xjzgHn5FkH54d/47P2HBi+bzpOdfAQ477UsF05h9hY7oY/hy3Eoh2cqdnzi23knPHMnB/eH9vDf3s+Vz9jx/7wBx622Cr+h61kV/l8z1DfhdpZB0+l7+i3+js5z8fBee47M8VG8++uIz/j+/Dsh3vKedVI+NpYsdk9mr3DfrWfyZ9hP/ksPnP7zv3gZ1mvA/vFWeVzOFesA/tSnAs+N8/DArAWfD//fmp7vSy5w/w5z8JnjrvGId8KX/ao54Ftnt3bz49HzadTLdPsX9y955M7x9fkvbfjmXXkjvZ9mefF+8uz4h/3A1/rwcw50D7HZs3zRVvF0i0zPnSuL18471vt01udF3wtSzTpe9ft5lXCemBmntup9udRbPnzvtdj3WpnDz3Xs3dtfvdHbSv9b9gUji9ndHO/PWd8qDb3VNfzpS6Xq2swu7U8J+cQ27PUho+vzXVjz57PRz2xc56tGQPtvR33yh0ed8Bzyvlibz2tdWJ/9FMsDYaCL91r+uW//s8OnPKEcTwRBGz13Pc6nzHq+aW5nvW4v/nvX7yeazlrrWMI16pvbzh0HOxLzcu5P4uX2Gp9YAC3Os1TvZx5TA5bLsBjZdMxRocbxWHF0W4T/36ql+u1zstclzOHEofNou51e+AUcZJHLoIONcGKhx5j4cWIEeAo6/SOzc1m0bcOlmIjsu114uBPtWBovMc48GcWkMPPZs1nL4HOYo/zYWP5bD7X4IJvnljDqeZpq+99ear746jHioG+ehHYRB9VHzrV/XbTWXIpZwz38az1+dkLxTs812t9vuGElprnqa6Xpc5njNWjzuclDrvYv1ycieetRxtiDgvOc677o433XgZ9vOux8Zsx5gRwXFncNEaWAGTFuT63OrM27E2tBhxnHKUGeq/tONXtMdXbnWDm4gFeZi7YUayg+6MhSpCTiIJDyzlMkMB3npaj+LX5wgU7NPg4Qx3jVP79ucaQJQTAeWiRPTvsCe9KwGewhAEYwVNV3dc4vkSKE4sQ59LOBkfCCuB8DYUIsDgXfsmpzqfZgHc1SMA+Yji2uj0etXMmdPRxQvw6zvfEmhIwafl53gOfEePWxoxH8HGmGIp1fdZzW3VE/B7rgPHjl/CBp9Oe4MbE4lpnjcdYkbk2kg88Npf8dItHrofrwd/5N94vBoh3OtVyvNb6nOrr++4ZjfO9uPe1PT33GBwcErYizhijn+SC8xMngoM+17ZxLgkYPht4nGqp4yAw4X6f8w4EswQ23DVWbrp4VggmeHd2A2eODeAnuf84YQKYqmedFpw0Nulc+/GI8zIAIdBZtQO+cp66ZpxaTrcBzHy66Og4w/f1VvuqG65tf3pENmxLjrnO8cwz6KzWWgkW4y/qtJxdU85qzhBngK+KQzbQJtDxWCRg8oMNXpKIjf/jt5/cC4101lMbQyDlhy3auImzhGH/uAmeOx09jmcikEpyZcCEDTTATFDA2cDWPtkTbgX2ZyZMzb3KqmU9DF40kxrvXk3uAIFTzrHBm7YvDtrfJcjqXzNxMCvgv2ztsPAxWSeey+SzEwEsDe/G/TH4bye6GMBXbJdxS3+ef7bUdXnNmTShnvU1BAsG5HpEzm8ccfwKgTc/g73HludzdMo11bqv2lQD6cvZz1ifJLBZIWwD+25cz3Ho80JApM3z8ZP45L6z9ATMBDhbXeZTXWbWMQkL63m5TvXp9YvYnekRe8JbnbBhWz1JCqZFW4i/xq7f14c20HVzHZc6Hec67QRZrm4SI4Pm3AH+1DPeCXwSff7CV7EOk7EA94814Z77Oa5rbAQ/zO8AWtzWVdvPpcjp4GxjQ/md2GOejSToOFjjPg98P99rABXfYChFIjnOWNtPF9pk4KjpF//qPz0wjMvpXAeH96h6bM9ayPDb8PMAXABemYv7PJ51Wab6dCXD4o7tIiPrk4z8VMtyrcvLax07B4wsnEVuR19bLTj2mcAFY3BojPy730AaYJopSiKycDrV5QJacKrzZWTDc63tyNY1gQxOjQVlA3U+ZF9cGgIdI8Nkr+clAQwRYZxcoxWn2ctGRsYhn80+yMriPHFWRKK54kddyPwIE9ZNx8gv4+xwcGTIpxNGf62vPmGAk0U8tqNW1p/TcbrWQZSMQVyfIjlmpXwHPnV7EwFbiV4fS63P19qPxWg+V4vnWUVeLmTpIFYYSDPsqtsdA57DM03PBDMEnh3oEXQ8n5MZvBmjJzvo0HmJgyGA3Q6ytl00iaTp7S0ZOQ73soDO4YievjMBHWcAR7jVpT7fp7pvrPnCitbJQDmGh/eeG/Fgjc3syYY5mKBioHc4dgNHXmyrMwEHjgWHqgEHoVlrBdYzO2YPcyljpGN3NVb9f55Fss4lQY4rQtaa1LID2BFk4bSTVbm/OMiBgIHcnJNdcsY56zwHmT8GB0P+ZP1n3p2MizvEE04aML8OByOyMdVyXuqCczdDZ0+46JwrnvEkungnuAAd47wTqAaScf8uGNjzUtfz2YCEl+csgtQFEktQsG5kQ28GygbcGpNnLRomXAtoLEETJ+VFNGRbQWyOBMDsbVJL0SscEMaZ52WfucWPB4Y251TnsRNMrzXPm3vKPeHdcFggujVhc17qVJcggBjF+EqTaO9yfxZoLBeYHeUM8/0gMaBhoLVsK+aTddyfdwP1oK4YSz5MTKDAKnOPrq7Xc7vVtHF3s+7cGRIY3lGUbwcnwDF0gG+GiWMkozz3GYjxnvb5A1kheeg1MnAxApgMKDaQ1x00NGvZUXHtB46bd8u+8TMipB5pfi5BN7+ThCCoMncC2yTWbPDDmxIsELzs/sVbsCY4dH4OhPQ9ieOzQAVHDGP0l4DcEzUlUZiwne1wEsAkSycgGiirgaTIRuxuYEre3fDxA93pOyhizM+JIiXANFAG+Z4J6pKs6ggNFhLAiWRwt3j0A1v4UhtnlDO/85mN5hLUGWBhI4P8m+D6A+3EDWAShBEw878gKUdNyyQCE/Qtey8K28+cQK/9TSO3JJscObb2TEAwc1dBtAm8jzqf88/YXe4In0cSZiUEJINAY1+LWPn+jJ+5rwn63CN92ghI804Td1o7OVeBjG8g1OTj8WfsE8kNAeHwf1eQocKGAEQ0YjiSe7eE4GKqxwNohiUIkvnYHgYeIygnsOE8LudL/HfbMoH7/j/trMFJ4jmCJ9dUO5QAhqQ+gIzWUqvuQRLB7xiAPflzv/qbBxERB8VfHQa/yxy5HMkSODWagoPs8KkR4WU/nac6zyk/HKe5HjsvihE41+V88bMxUgQXQEgYddxbDmyjQcD9ncGsHt5sjLA0P48xx4wsHNC5XjgNHevgCHEcbzcyVg50r8zIInQWgb/fLwnlGSHpROkauQ7YQJq4+Ov9buB2HherL6QZTSMuGD6iWR4ONEljZtbB4cYwJPD79IoTfqbsQ1B14jmB1y/1uMcxDrgsSA9wJQ7rUY/HXTN7Ixi4Ax/jJFjsZL9mi/Nc19dzERGIVjcCzbODRnChkznjQLh0OIkkJASawI3PB/+SGN2sh8tNMNGGx0AI+0Nmu4PInOv2SOQ91bNerkedcVA41kpWt25z/YQS0/FTnodcNn5dqKh0dwQPrJ0bmgSzlhjgZPwDYTvq5Xqus8ngXgvlxpkAOFkARnZ7nurtQZlyr4WyFIaPwLYzx3xeox98Th94zrfnxpIiQZZ5kggZ30H+T6CKE+EzdRb8BUq9HLWAWOrkUo486ShPlkvMAA8Qx0dtlntwrkFA8MUiQP13bBl7xm0kMwNVCCIYB6BNFsghONry+T57vEiy1EYLRdQwmNxPghmtnQge5ztB4eHaP1eQhuyjCM8cI81nLTPBFE4ka5wlIyvF0gHOnNxnkJrHCloIpM7+YRSDgHlWd5CTNajmO/J0cd25U3OfD56JzNRrBYpwCcK4C+XfEphxSHTuQWXwEAS9ILOYbreP7+K99K4pVxk4s7rs3TLQuQTUoF+WTIRtLDgm62W/t5RJCPb5XoPCgyASNI9DC/KcoNEy+GmJUcbuzCn5GLCZoBC0ZCOPrcsuorKNYPkxQbfMqNvhY2e4y6IOOrYO0lkD0GD/3g4au2pgzXc96jQCGJaKXenSA8vEugabF08ATnJ9uDUGSNpezmQjK+xXI0fDiPhfLEt1+Yng3kSlA5h/rjSVAH0ECob0Zl4fn5+bGHRNlOzEGSMxyPrGySWJe27YaZ5WaEhbKgKsIUmIilMP3Bt8iS1LoLe9f44JMPtsYBJ0wrLJyGW4f4F8uvwXO0rCy6ObPFA2nUggUgjge00E2u6KphG4Qq/AFkEjoFLxnEW6CWhJ7LHXq6X/qY41ZU1vOAnPksTcs2YAkErJbkCa7+xIuLaV4LXLnwc2oIEJcEds1+lswL+cLvW84SODZkGRMLy1CnOqx/NRj+fqEoKYLjP0DtZnTWLQaxIkjbuVIHjQPWLc2+E0xteQnrabEpHrnI9KAG55q29zo3KexPYJost//j/8Qe5Dl1zirIJ+WI/0Q7OpIgNdpxTup+TzvNe+Psx44FO8gJBYzpzrSXb8gEvD5T7X9eXiAj8t+QSRIasE/h6OipIRexNEJxvCH5zOQUdisMlYKEkRyMAJyYECdsfJrMJjbayINoFO9xg9S0B9Gt7hebIdL+pHnfZca82nW62PrfYVGJEDGcid//EOLHoy2MnnMSfg0lo3jPNa14cGiwyHQ319CYRMcOJhxEyRLWygGxz2s1E+hpuDRL2TTC0m+VQr9cx9NhIGgWKdMFQpUwS2E1ECkvTfCDSIrK81LzjhZ+q9ZvZ8vqG5manfsYOeEFwFhoQnYiDZFx806wLKZFw7YOcEp2NvNJjHWpf5KdoFB+fz+mVN88XMUjOFYeZyWamLUze69j3wN1ZLk3F2NihHBcOqM9wsZxHMvFwvdfWc4oBSBh0ZCqUQIFecFxeOd0n+xzqGJRVEKgbTmL+Dt0RaoEugTQl0ReBOZwMIjAfZ2ZN15gzKf8EgJJvhIlieNemPkXmsqwGplxREwwyfYJ/A/Cz4KMwPcuP6hoeAYcH4JNhhv8HLz95Pn80SIetY8oUw8pxvzv7jkbKtedR0mABcrrkHoDCgN2febSdgC2LHPiVx2SyvpNzz1OiChE0TwTlr8BBN5LzzZ8+NMuezuRhXkUA5c6Kk3CVQgJR6Y4RJKvjulAcNSEbikbjDsw0iHGQm/DzQqgI5GI4TDks9wmfCyYM27KBM7BnrEaSJPeVmYJQPylX1ktIH/AUhyiAWlGYpSy3LJdwuUchFrsEoK3PPQScD22NDcLaUTXOuDYZMRpIM8Oe6XBeg95Ugb++SNne+ERrZApao2nOJHOCQkzANR07265ptlLBm76CgnMlol9gtpfX7BcT5WH/XhsSmkRt/Od43FJSUWQYTjHt7okRmIJgS8Hv9XlRj15EmAU3mn2XlDA/seqBQuXMpacXxjbIM95ezfpnP7j9rfOdwN6fI0qfmAX9AQDy4I6BF2P4u14rKDBQGtKz5MGb4lIHYqwRFo0zHd5A/YVe12xecPUlNeD/nMxUIuCjw0ChJY98Xbc/+2Gt7EBkE3Vo50x1IwgMRdYXPScImr5MQqjmFVgOybobh2CsuAGhO81D4WUviXS0Y6JNokNy+2cCcxJt7/enlEl4f1p0gnv9rnhSoPcEh/Eueab2HiwlPkBJZuF0ETKApsR/w+wxgCHgMxPAnPFXQ+nH+EouPknZzyd4N7UBD+6azBw0OBF3pSkyfDRLDnIuctZSdOGdbTb/yN3+kNbfe3Fibda134llqchhyFpsPkGhn6B7oGaMHRIkR4KJcrpQzFiEzbBTGAtLvY1vioC9xABxKjJuZaBMZhdIlnsWZSL7DGEvGCoog4tRZrBV0OBMzaBBGhH8+C3FzSO6PZDGgNEBXIQ51VtFkVkFSodgQ4MisOADX+V4Lxtv1qboBPJgtpOwwihIsIAGMF9SgAKd0EfZmgx9PEIFHnc3E4G+kRJfyW7KfUDJwTFcJss8j2TOICb/PYX69QpbGSeWykTkb6HH4niHHeoibTMizgJTh9P0+y4IgO6e6XBdhRIIgLhZZP1n5sYLmDI7OuR6sI1lJV09T5Uk9PEBeyNhwZ1goy07PLbVZS3oJZi2UsB4Ei0K/zUt6NnmtUTe4WHJyCUK6Li9krAMYCGEIvIaSEqlThsEBvSyUP5KpmJGzRhJWs8oE5SCAI3i98NxHw+IatVyQONfwb8wQTpTLqH/jWjr4JNCUREnwFlI3ZGCMWbi6zakiKG9ulc7UMxZ4nQBeKLfh+TjTkaFvBnksIihMTj+IQCcW5zkok0hSgroz565hZYOmHU4SpcwgrG/UqHlHyqhNsmZPL32mWZ9Lkwcvzdmw4AKnizVn30BvQEzMTI3sm6PE2cHJvmkPRCK9C7wnT3VrWDsG6e2W+y9Xpz7V9qRMQEBDYBZUSpuUkMIz77912TcITPNChMZTdtNga88oWXUA7v2OodTc4mymS+37B+lXjkjYu/VYbwaesXXhxLm3kkk/SjQgStxHs/nO/rW1HgDsEevVkHcnodnHEGZZb8uTydMC7/OZ8tiSmLimoiPhMYSP0+WTfl6dZyMwKcbnsyx/d6nDAD/MgvETTbLtEhDPbPJg1PhenuT++krYUJBNeFjt9AWrQuwJaiV61iWidkAi79j5RtxDXm6uGLe4OXGuLYFn0nWDdJEsfYVU2vgfnXzKvpyBlDBy50ciLjcRIih74pkJSrLXI6WcboIAaaR5ANuog54hsz9NRAJvAHY9csa7rga/jFInsclK4ryttRAMP+e63Z/1uKVZJYhokmkDLO9xAvY0HaQSGNuWJKbdar6LNWueU0PlWatRgtU+JknVbllFSMC7dePEpwvJRd8BUciAAgY8cv3C/zkBBbOOAiHhx4xdFBk0CGibD8rJeRPZ7p80OUiYa9kMuwgnsH8Hn6HbMBkN9hWLHDCjLVvWpKEY32kPuXvQVAfnJry2raZf/ps/OoxWG+qVJCmpLGtFjV4SjesZQxtImLvRB6oms/IBCyYq2+V9XK9l9xJGjHo1yaDUjNO1zhfgiCALge9wNumACcITvgoQ7LTMdZfL4u4kS+3SUNIAsrJJpnbY0SF6hZ1NBrjJP8kh6SjP+kkWDDhd8h6M6e0Rgtm+1XV+yktYlmwnARjPvz4Dq4YTw6YFLuX3gebgegjVG1DwyDC6geIgxZLlpvZHFm5Uf6q6ShRO/Mnv4swh/lq4m6e6UK8jqxJ+5fESnMwgAnCXuEBkAA3bphOgkziXCGIx9cmTZGw7p7qTalv3ut+f9VxX/7tBJIaDjMWyCugPvKN0chiZ8152frHXeV9jZ5GQHFCDAwoToEVdt9X4Wg9JNue7DCIvFxlD1H+es5lLnh3oALNr7Tr2tDrEoHWQzQG+XpK9DQebzix4SF3CmULKlaclazJ8ksFBAiW43ZPVGxBBQx3cAQLP3l9B+GeywMt8DZ+ssw8DlgG9Dwfm2gX5MWPvUDAwbLJHOm4sQR53zzooCuiZZ5VzACk41iZZVdq+6jwTwMQ5GDaO7h5J49TUgZq3Onh2CZtUWjb/epoZAm0bQaZ00Q4JRI+SFvcKw0GtPOeuuSqUkyTbLSkzDvIeJUVKTyCJx72JlwRxoDVtsPdv6zR9Ker3zQ0U9ft2b+mMmrDJedAueUdyf3V0njV8ZwcyUkaCHOWsHE2kTh0gXJgmlDeJM9aPDp4QMcPbC8coZQlv+Ad/LN6ys8YECXyPpe6x7yIh6TpKhTmBdo5pon8yZO9CPEo6HEkECYZZSwJfOkNHGUd7FefQxz8J10A37NLLeRgpa0pi+ZkEDrE36fBJp5g3lfflmZtw+o7AfIdEq8Pa9jqL1oKssT5NeO8STdCXIElhImIjE/Rlh3jf8JNiB9pxdyuqNrQDnNEo4rXxnLG52DzO0kPk2KYHy6FwK6EsvAQ5oUQiupzEMRwfnpoOTYJDSpecEd7jrU9GAot9u2njjp0EFJQE3ifBdpI5OkftnpuWWvn5TjAgeYecHZsl+tqlsfj/dzZHbJ5r8m4U3jk57pjr1/aREn0j/u4L6zE41X32BmLVrrlREZw2QXtQwHSJxsYZRIxOMbJzUB4btYL1yz+T05REJwFtW7LtqHmb6mq1AFSnG0ENMK3n6Jsk4r93aKa8LdpqmSrv7acT7BDEdGBKAk/p3E5GO+2CAuqP2iaBBMuO+av/2bdHanDJaHV+iU68RBxRv6gdStrcGsK2YyIvRSvZ2Dw783TaBCSrB+w64zybvARhrkBlgJshnp6bsDuIaGvdHqusah70fLnU+ULGZJjiQu+UBdbu0DBhCNyHo+fQcTkwsucLcFdKMkSa+ACy3tx7DFUgWBEFa3ocSCLwdEaF79FlhIUML9wMjAvPcrunXS0RcjJCiY2Wk0CDTnbsiCiIAOGgcghhyacluBM2M9FA5JdzZ2BCeNR/N0swycay5rZ94jTpwjhRQyW4SQszgduNcho1FHkVvCP8I6BGApRkpAY1dhfhfMP2B9FJS184S36lLa0xSfAg4BoIDmiA0kkVrkEgdveN9vbOGPwk1ztoR4LWXBx/x6Aipbx8zvAL+WeCmvBUcOJBZzzEBp6BSEMGb6KsGXwcSEqWBKFpQ1YmwFptYqyErg1hj2y/24MpR4Hate+Q08XvP22rDHF1hMRB1tIeHnYSqA3Qc/aFyxxOQmcHXcsfxLeATAlsyPU5ay/nEEYl3lLmoFRUp7phIJp4LCIAlwL0QZJpLBDOzVZP9zV75T/Pez0nYHBax8MngP9CoBRHFw5LAnQSAMqg6dwygzPBAVWKdIGOcCaATXcCnTqsAWhcDCXPnceCTzTZvQcfLGhhkJHcidv6rLf7q7IOZP4eleYnEfhbWjsHjdPQy6Xq0kKqP93pkqQGZ267qA0K6V7TfM7sSRINDDVBW9xLSj+UbywphBnY7xrkEwQsJPeUkwc51n8eDiUGpdunO/nrbMKzO3hN/A4oJE4h5LBkyHCvznOdzkttzX9Ktt2H1qhr8nd5vtG6jz32qduRvqOThHPdwm9nYAc98tqav6DD0n7F1w9OWL6yeUUiOkHfdTqioos2yhKlhFdsR4J0uGChJKZ8K9L/pDyfnx95fbpNchf9cy9VghkQKc/tsdb3f3qtT58wPGvtcgMp23F2bmntrle73UDYQLSf61uX24KKSjWQh0W5LXaXkgl3CQTLBJZOxeY8eS7fz2lDJk3QB+lPcJV39do16qnzxen3ewVZCBlfGQRLvqMjKz7FapGBZf47llBU8Hk3oc4+JZEL0j46JRMUW96Vj9ME8KZbEEh5VvzdyIXklIRaMZKVWfueM50YPWRgO35oH7cNmP1jpSjVJhAKRxW/SlIS9HggKjHkvS7ua3Z8VITCUEmHmPtHkAPq2Khbnq1J5ZZjFzlxNNCQrE1/7T+/EeDruKl7WcrRwaeGntazoAXv2hg8geWCbFpY3J1wW6NMpmZtv+voG1yQ/WEr9acXYNHUtqf5XG9r1WfS82mxTAIy8M3t3oUB2vzSR+/XNsnRjgmhyV1Ug+9KdpyWTv1iIyPXMy3HBDQpXeBQuBQgKfpQLlmTf91QUabA9kapTYCz/kYNnkDsHP7LgI7hNN9vKW/pHLFFnT3K+G8jKbohwsBGh9cjSWoNgctymrDhbinkeuVQkpFFvyStiDgHogpKTR3tE0B6UgJzawHbaBk40CEmChU+hNo0lLdWjAkcmaleIaK2VgXO0y6akM59Pr77eg7KQkDlgaNGLXmVDrQtaWd6AAAgAElEQVRwmnSEIzjgItIKvzQHQXg63/9AA4fSJOWmddVwGKLiDNUtydokb85loQsuhL1uvW++dtpHwxcaiNogbQPzBqYNMuDaN6+LfTmfFv8SgevMOUhYkDmcM58KOpgEpnk4rm+6KUaXiBwWs5fWCIK7JdEvra8bPIg2Gs2L72A0DimZUpBBvudq+zSvFNgd7pSk0HrWCjrT5Pz72k3Cp2u4UQSvBL1NTBfZ0TAiihBHY7n1PVBPmzRB7Ohy4R4S6IJI2rXXnWN26aQDWOKpd6ezOdZPaQD3LPA+d32m3EXnhZyb83tnCvcMVNPupeZapCuJcnMSCmxSNIliY2azvhRhJDAaAKRs4v1u2kgItixrghMMLLYChEOeQLdBWN6DhNtoCCUdAlQCUoPDA94QDjAJGx3F6NuM9l4eJbFaEJyOit/hfLPivqd+Zd9huEX8vPQF7Ws6OsPTORm8iMDI8SNoTqfjaH21+QDHJN/nO6XJVFbfz6COT42gLi2JqobDmHvR+fAgqLbGUC5gI0aWfvsd/c4ERJZD+jMI7MKFSJCnHbL83j4hRId31CyE2ATtISjnHeR+NP+Em/54UPZJVv766a0uVxpIQOFTGpWgzX3Apt956GtsK9wiA4CgaA1xNBLSTN52XSl/JcR492WidRy4QRuIa8cmwVvqXteUb+w34f6m5Bj+R9DlAMTh3gS5TmJgINHIXWfQ2hl5XLw/QfSGvYOmEcQKHqf7RmJm91VrEjWQgL/2HsCHNJgKkh4ybZeO+s6PQFH6ArzGhO8t1RAJhPApk3yZrNDtJUcv5T4S4pztof2Tf7ZI2SX/91LSKCH1EnN2R2Hc8ilW3fMfniH/TpIF3w0O7OX8qq2QmoHcwTHX9Ct/6ycH2YSthw39pcUYIk8Y2C62Ik85zFl4MtPUPnXY42Fal0AQr1NT25HNVCKMw2dhzK6voAtEXFUPw3QeerbMRCT6xfWlN4LeCOA7EAUQkaOuBCwd08bYh2dBNB07N3VDTSJWLgIBCQ4BBP68JCvEaKJdsh3ndEp1VpsWufz3QNLJkIROWytHLRTIuFP4D0TJBifbXG9o1cDtfEeHmugItGl3CSWHOCcCCAy/jPOO/D9CVMMFa/nTdFf0iNZpCJ+Uyx7b2UzC2qrfjXhR2pkNBKTFCEj7jDgChPEkSDfnYxgwDZKtsGSXkHW7xdcgfJCiaRvPiiJyFsfTEbslOzKaaDBAJh0wusZM5OrUhLgYA1vWrVdTvoJwGj0QyhM4XMikqfknABq1bY3DezkwGWd8RwJtS2vyMZqYTTbvOnQroev90QoaqD2Xl+/ivQb5UvQAYUPhAAJXRPJi3ESR/ON0tGnYm3UcRDPnTBSAOmFzF0D2gkTg4JNZYbgIGDD4og0t0hi0IR0TXHBIuEgKcO7kZhikxLm80L5IsPWAR0HAlfv0ze3hOZHabYtuuG22obYQniXb73Tq2alkEvIUQhZWF8If7K98hl1uduFxPzG6QWlCwWiSn5I77OdWP/U90Ju1jm3R6cCNQv9FY0aZS8T6muDRs9BUK0ysbfhdNtPB0hkUArWlkik2wJ+xdJG6vk5Fx532UY6GnWE7JWIkGrifaTXFmW4SX9M9lpJvEAJLCTmQIQiL/IUXInJj8PWhicOTqvvTGfhwVMPom3MYZzWnq8v5aYXNX8lOQTDX6MuoAxN7J7oMIoiwZmsWwb0ysGs0Q4fSTRiDSzbufGD5nF8dh/yVodvBny9xwAZXo+wz+I/YxIscK51DKlj+szIIjUjplEfrc7c9D66RZZWG5/Qto/TWnT2DKMzvI9S2bndJ5bqWd37zR7di0NWQ6NMw0P8nPyl4VNrxg615VzsA054M8cEONEU6SL5y0ZKsbFOBVrAX8RcR1iQxBpUx+Wq+STdIfrRdm9QmGBgCmHx/usfQdbpq2/EjvCclswgKdvdYB0SUrN/udxNGeU4GEFHOMX8VNLNIHZSM9erknHtIQiHwIOgX0j1VlJTys0Z8lDZENI6ECOmKYe/CyBIIbFxwoGaWxjxPg0bkLjY3pjHNwYVs1J4SM4j96/WijwBlSekvJaqHPpdORHxnE9lxob/0N35ijssppZtHo2HNNTCj2SSbqubKaNkkh+tan4GLmIU6EnERqZkNVUE1DuBCYKxHnZnP7xozKAOohpkJBpMFsywDSfHFnnL4IOEZ0Y4atAL4lOd+MWtstn+XCywTuX8h5z7IqOyDjxPCKH75epZwbFY3w++AKwOKEIOM8aNMo1FqZVHXymisIVKh0HB2aCU/FwqNOPAEgIAKLritWTF6PGsUg0OuVTwOI8WyIWRkeWWSvMvmmaWigKyWBno3N/eK4OmysOF5Fng5aghYQusOAMjAfIeaJ0mbVSRtvQFquLweyAwwakoiUfdNxxlqBCHnqhBCiaCJYZSQQnTFSRHMBJ2RzGj7Ow4+Rp51QLvEy9QsegK51MI5F/t7FhsO4bkez6luzxY0e8/OEuR9GOLwNXJp3jsxPy716CoygElAmqagcHXMGVsBU/TL4K8zpSVqlTmX0XThZ9NmnfZ+zoL6Cor6RQfiPdtutU3LF3bUdFeKv6R1SAu6pLy0O8vB6RKAmjmdSalaHIJG1tV6dc4y/CS4PNEnIXClBJVOt4FwwGUDiQqqBRcmBPcnAaOtoyGhk+GFKMfnnnVeGi4NalAV/beijazkyMDCi/AuqEVifVGxqo16dhtC1u16wcF99o7vOzotiBPy5HQ28Z0pm0QDI45nnl4UxxN5DAyRQKrhfBMYUKUmvOpIW6nW+6BmTd4FngZrznoMBJP7ZFjmM+ddoxiTbjXRKMpNop4x6O1GU7ZqL68qdrclvyvEfod8HDXT5j90y3tUNbuI2Wqmyk3ojFoY8J1fwNrTQZYuFYmemu/wsCyDuUZNmlddO5/TcEcuiZdlgPnp8ApPqdvEm1xLXq6z16YMwnQCkoSxIHTh1igy2A7UmKR5cpKR7TSLDAHod34/SYwlqNa/MtRsUnA66eimiY2RQ2GiHWTUO2xwNrRbWmW817OLf9H1wUGrZ9OtbRZogsanazYlLc9+k+CNZzgBoHWW1Zq31zwrzsoQv0vxDdvXPBfO5btGT4LwVBAjLijdoe/QQBrlQkITsGqawGgDZWVvDACnCFwiDotvAIUy6u4AsflNPid/QROgzGLiTdDVvFDLQylbuWcIlq4ITSYOCGkrwfhY41Ha9sQ0ypiwKMyeQQ7vymYgyVzSpvl2x6ct2yQic10vFzWr5NWJRibiCdWCY5pkhsQR/wQH1lvqXZeDQQDztYSQkeONDgzVb7GEXmTrIYnCzLB6s1Sh7UDGMKiDF+MGfjeO0vqsBNeQkbruNMjnyS4tK0CADULyccmSlRF9QfoFHUiGyqI/JR92vagzHWSOEfSCMMyhv9Xn+17T5RKejihLROx4Ruw+P08QNdq5FR5tLojISDsaA6BujcWQupxphXmv3db2qJclOjd1kC0ERYAA9kYrqYFL5K4xzBhLHaIcHhx3DFayvdgcRbYsi3FoMQJrPWH37rsojP38lClwXC2KBK8IpwAH5vrykgCt1WuDynRdH87NstTb+gwBeO06b+uNiCDYxRXDj1Gn/Y6/CCqH1oNtgV0Dtvw2oxaJQ4qh5f1AZG7ohGygK4Fr+Z1tow1/r3kDQUBJk8CBDIpG8AQHkRFHKA4UaaBjRPXnICfvxrDHQtjNEB6WOaFiotFAMFBooqfdS1qMiMvZpaSeT6cWQ1Cxu2Bs6XV0RZRX2TOQIzOVRooSV/TIC7sDEvSyfnyZrYhkFpRFWn58nCVF8rqTwHZJqnPvcFycuQiLXQpJjQ3mdDLh9xDY22LOObTVMxkXf5FqkaFimGhLPQggPIujGytrc9q5hLMBPdwqg5ehzTTGUYzgTz2mqDpLhXBnQVv5Jz4HInSchSKS7heE3i7Tbjed4LOJe9NxqZrTVh/9KJICeEh06IFGUE6KMq/7N53lACWoiBTB6DjTMdphmg1VUoE1wSk2qhJp+XQwcW0J5MPnybky0ZKzw7l/USdFZLDB8knCZ/4t7866JnNON0YLbPbvuEL93WneSKAm8ZS6cY9x4G2iOE3pKEhOSj/hB6WkT1khwl/ooQgAseYmTUGgdPP9Ln7LaMLoUmpInvx5w0Eik4MRlPUzUGgCpfauS0oE77lAQT8tAqdvN50r3IvkGO8cnMPkqHWUuiRDqUPVakv8WUpLdhI/o1obRe3Bbesz38iVeiQ8aCeXAbxa8K6bBkQg9HUkjMnueVYDBc9yukNN4Ht0gRxJdVyS0JIgTtgW1KAt6UXIcqjTinq7P5RAGYERfaDw0NijtyBUw77IlwO1buIzCSVodPP5CP4N3ER/ElyzyUgFkLT4pN8hlEe7JYm7mUxzxTiZdhpJJ2g18h7roH7M0L5xoxKcJjhshMdmiUZUDNLyDqKLwWu05tHJynnhjBOkXF4vXBltOoELAbYjb2gG+WjYk8pGM0mTXVu4MbIslqoTWnqWoKQ8H/eafvlvfT5sOTSzJ35ukiq9ZsK+tJWhT9FRLxstGTbKtwrvqMzYNe8WnWuu70DnukbbBLqwuhJV9uygBF85+PJM5mT+CwJAC90wHFz60UFjLt0p1XoIXfoRmaGV1ICEzGGt3/fV79UX81Y/+Pqo3/4WMa4ve65KCLwCplEmVlfmiwsOkT+gRJYDgIYFzt17/U7wb8i5a744JQ3gUPClZDVt8lgoAYnmWONjzRD9ApLHCGX8AM4lgn/JyA1E+pAMGYlAjWmf3u6B6tXP6O6C6+Woy4UAI0afGrCx8URbOTV7+EUELuxdDIbtsecOToWyQ7q736rudxxz2rtT/29+FJwACaAJuj4hM015oJEtDu9tfVhGi0GAM5SWUJn86yeNXuqq8BdAx1b/4onPGAAPe34X3oRrYOCReiyJIiRl0evutknN9SOACTE0ASQXm4xb9K2Dp7RfkrEm8+byvdAq7U1po9X6BKOzw7KUJLmw+jUQXePObJcOJIzTE6AZwNhOG/h0dAhx75TEb40HA9hEAKKN4ZER1KIpBGcqVzhWupWBGloOEbUNiZlZw70gRyikgH4hCBZw1CBOTh4y5S1vL35qgL3ajo3SMhJ+MRoRiSMIxQDaZWBAz/lNlpdSAJ/S7ZWWqoJ2je4fvxujzt3Q+M0G487q6Ro57y1fraHrcIgitpgOHfhxlHxZu5tllLmu4cyc7iY8ID+c9R0CMto0dpB0ZwVlkT4bcoPM7IKAfbq0zHnPfPG+kqGiht3ztpbzVY6OTs/ujX7v0QkVuc7M3HGoTMc2mHkbCpKxZs4N6HSEPi19klTR4dUSFCFvR6itm6/kAOAkB1eDuEM8ge4cs+ih45OWd41/e8yoDLf4Waujc6IMYCghCZt1iUgHE/G8xCgJHiXSWzFqqWQDgqyt3Vm2f2cdSWLI8DuuzckVGeNLEiiAtHO21FqR7JtuzqCkA+lOQvye83cAGE0oOHQIHAbVsBFAbkajgy218O6M5UW0Cvd3UAieN3z3wCXRpormEIRqgylb34PcclWjwcX1Bt95qf0ZLt2QHBlCrOkU5L3uKSt3I7FSBt3JlDJd0LyMo4g8CJ+RyohsFYF0qTkGGslyo0mU8ujTS04lg30Xv4nr3yLEaBWkS2fyTobAX2tOaWFCokqZv6sbo9kzXYDfnecFctTBCmriDM3rEj/7+TRIzB2zVN6dbxmHRULqgRNV4nxmjEM4uAaNos7J1wZrxi5NfOVf+I9vRwi6XNRA5BrrMbul0QXMJdkBJNQBHvKzQlqSf8MtkPg72oHfCUupq6XUkAOn45BZnoh6tMmOVty9yZqBwqPZhSM4X8mulvr6hsG7aGhltFODl7SEZkwjpNNeX75+W3/wq3u9nt7qsZ3qh9+c64dfL3XfXj0UHEyXr52WeR2lHZCZK4eT6DwkZxwWgQw6ZINQiOFJ23iGqfGZqqlacu9hbvBc0BuAL8McGqE5DjPGkxEBqdcnoIuOAuvjZekuFoIyqYvOlJF7r+bAek/JJn7NdK4u561erkFkQGvYGxQtT/PF0QEREaOemIiaw5wZKN3m5sulpZOneNyfSshbLgp00vyGXHJ4Fy/MCCEYgmRql0O4SNiCIFqmnf0ZdIZd3zN1i3CPtd7WmwGxBFBh45R5+B/lqSGTb8cZfB74UP3uvBNKsLyrpc5uS9VZtugTJNwIwyVPDhs/EGzyaZpToiOiToNzTJrLNbLt0SmlMclF9vzahNbqosGK8/umKad6trhXxAtbbMvn7KC+CYPvdenufjGhEHXIs5rUdi379XJpFeKPrhM7EXoEBoCL0ufNB2EWlgFWG4chOmYxxDo6xi0Zv6R4g/gEVJ4Vl+rR3Iuc1Wm/1vEkuIjjfO+wcnhdt3w2gZbfz9y11ktqcqlieV0KC4m5kQ9LIj13yRbwdKfIG1O/4lbH8XW9LMgnZPDdejCjKPcVzsj+xLFdDDJSdiRgi9ZS+H2UM9D8gIy+1ysBjDpMtNvDucgZRMRPbSmddETjwlugdMzvR4U5uhqsKElLeIMYC5WMTyRgJ3k33vHUWTKXJqSFIN7nc51IQpzn9Kh1laTXqEDOm1rNLaxxGkM8ec4OsnJPGfpK6ZT7FGXoaEQFLXJMwihn+QDMRGuJd5EjnHV0OD6CJ+4QkvfNHrf7tDkWzbkgeHEO2uAqqZOVrNz714GqaIZNB5HcDG8yYzEiAJquK7N22+ob5erZR6lk9HBGnFkTciOKN3hY+e8CHj2g9T3ws8EgwZlBiOLuQcAvSOv3WdXZMw6kNaIQ6gSNb9is7QiZ6qVVqPfmoAVBMnly+GjumcmDCXs6nPhyOYzK+UfDCFQX4jLvofR+C9wZQnkkd8m08ge/gwQZsBCUuefE2dj5BJoEMJKkRdd6NhR3MIqA2m3LbJK0SQ5DSo8UQ5OWbSpIF+uVZhYSVCgAol3pFlIbx45agvV0x0Kn5e4MPqOuQbJ2ficdggli0q4/BkkOccc8l37RjU+wPf25/+jzITlrJAldX3aooxBzDOgomXJIgMUsMUmEShQVFVDKBsoNpYbV/fjWcSUDpgxiu6kIY0i7H0F/4LiQC3t8QQ+X4mCpYaIqYrRCOPiWGazfc8jPtXUETnDA4bk/H3WaHvX7v1rrZ14YSLmqafP1ba4ffF314zvZ/hdqx9imu/JEya6d5IqGxbzXy8u56N7EdzwNYmbl11UjpLTR9d1Rm1aEbvBXjNIbJrYGymtGCVf0y5bo8G/4y801us/06Y+MP50okKHhFaVmGBIl2wQMbzRdT9tVI3G9qcfDobP8Z9vgqV5ee4KqPIRJccG0SoPGUFbL1GudAKjWvNWDUQZGzTmUtu7qazqodU96gJxJDh0mkFQRLkwgIx/IA9haKZDBe6hliOM9Lbq7WwyOhYZDyuVSR/cLhjpojYI6yRicXZOYh8uniBScoIaEhy5IqCt9dkc5pLWF4q3Di1GQSVikSauSHFODVc67gwUdSZcQJLv3Z6dsggOYGUkilG59/x0eTyYsAbw7BcTd5EOlhixq06qtPopoWDgUX56vlgXN6Nq2j9IH60GJJsRZ7h8oRBsigmQ4aI0UmPXb0ZO2drt6NLxRb32nDUgKHt1wIava7eHkWEL/DCJFvdbuGBC3jnaVDmCOF4ZMAcsYYALWUfc2w7a9OAP42PvoOSVYZC8w/vK5tOmgdzftxQIMYemC4IKfzVgEltGkyENDcIGibk9nX7BJmdQt8VVnGL0mJgHvE9lyuBbL+Ru1RixrOTD0ktlf01pXEBPQYUsUg7vD90cawGDY8hcmN51ozMHhHUCNKR9MOwEYyE7aVrE5CPGF48BnRC3bQP2R8khkHpy5XIUuyoZkBSVb0r6Wcbhc5BMhjBkuXgjDUY9NB5BlVu0QSElPYu/OrXEO09TAfW4l4uaPgQSlrMWHZZjsSEojiCkuIiIIcX1MyVbc7olkfiQnUg1t7ROTXRJHnjH3LXPxRusvdyNrm2A3JOsEhZThZrvpnI+UUC2UkB5tYTDjtU47e/R+RlCXwLHFgjIwcY+GWIjgmcOGD8jwQTg9JO7pDDUwHuNEWoMJP5ikuLkoIisMvwXVC1cTOyGlgR1QQ4Vz2cJzHgHQpex/OHpHLV1GHlpkPpsBTLbAEqkdsEGJlyODU13snUCeM/ZMmbppC2MMh+rcdoNGfgLEHV/Ez+Hr+BJFS3uKNsF8RFUHdzbJqviNg1tJXLrMyIDgZ6ZUhyzhQXy/n4AXJi6tM5efGHOyhqRqmo6mP/vXf3jADbHDxkMYoqNZmkEEEV86NjL5+SM4ydTeDh6sUSGSBVQr19+DMbxxWkFT7kgHBnVUliu99AqXdaaXI99N+t2WOWqG/BzlIWWQJR3nonJwncF0wAl5VVsm5MzDIVh0LxG8/PSXW/3M670+zcDQz3ocS339mWDmVG8bhhfoHOPUsGnPTLleM99CcbruIf32G4biRQ/DDgzr+MmQ1HQwGQ7p0Zq1B7mZ7GRlXqoIfSHMRJsnDol14V0MEDTG3VbYm836sfaw1ZMhc0W57FyCZFhv95v79QKbG6cvKQzOTCBOOlhQG8WowkvAsPKdlOck1VmOoTX6Zsnp9XqvFxVl4dbMdUdF1TIYQc0IfBLIRvuF1Y341CtDJuV2xIGa1ap0wigKLmtk1S2RqdeS2jE32+GhXOjOBHC8mi84CRAZCTTGYOkTwm+UxJjCqniM0HR81yXkb9CvnmydDDg8JoXSejJ6OAvJKkJCCyIzNFNYF0tiwp3pznEXhs5LB0XZrmg/uNmJaHNh/09dT5KCW5qbGV2Wuho5isZXIrPvzoIZ2ksDbo/icYxjuqPSleDdFqXsEhOG6wTUjPLy71VdXuty+WRmZjnGZ4teUDpPCEQ6m+xpy45raOOlTlKrP1uCUKgqhhFD6nwsSh52GjUHQVIh2SZGjm6kkMtRfnYWWtMozBV1ED1qwrPLskZsU76ORqs76C5ksmmZtnHE6e0J+AgAMGES89+7AOHFNTGxdV8oH6OtNGbK2L58+sauOzV9PL+USBLcEzw5y6z5suHOgICiXwJH5VL7uuScY8xJKBZsI9ODQbTo+Pui5vmTyZjcJIPPjLUg0duPt0ZqgNxT3ryI6J7rdcJh45Po5ksJkzQMmYg37ij2qWclRSsognCRFEjLqo68B24GC+nuQgOQHutima8TWtH6ln2wREhg3dL4bBXJhmWkJJJ+igsdErNlKZAXAj5WgLMnXaHLF2oL0b5+0R44f0yOFGg3+4qN7fDkRGA9Sg3YmOypA34l2Ad9MQjucp6oTMtchNsJYpZkgu+wgcIk4DVBKwh7E5slEQ8uXXccygdspea2Bq243Q3/KgRG70f14J6NZmOA4HTmZeFrg7pEWC5BOevYJVrfIQdNG2fwmVCBn5HNI9+P4x79JwIrWmyu3D/W3WD05h3iHL58ap21IS6InWgUEx23lCQDwabiQKITwU2vgkrwj/chkiQwlhAt+6Tknygt6ArBGe3hJuMtZsh5cX9aBV8fC5VEpGYQr2NC3XWz4L2mf+dXf1OJImEi4cIEMP6Q9PZQ5cYI+dSkPlQu+TmnBYOmKFPfteeJwIHyxepiOrtFJKv79yXGp/4rZGVq0O2gg3egpDqZWsNNzcnRKdh7n04cBPLoYiLT4HAxk3DbL7h4YSxrtqb5dCFwWG/16bzWz36x1VfXR70w16Wm+na91o9+b65v7ks9j7TRGrCoBYLTyvRphhXOdavvvd5qXRkeeK3bipHpfvteZFUb7dziEOL8A8MJ43U5wCzCAAwngFHJ3BKzPifk0uZNlj06XNKC7jAHHDhtezisfZX7oyqlgSKfRYdMZPQlaYGe2VrNJcL4EARk0BiHCgfIO27wC+hoam0V20KPt3q9YjQn55NIn1zhREQrBk7x6syoIB/K9VubSSnFotSyCPUHkk69G0XWDHzjeQOh53cwuikFqSnrVFpquogjZkaM5RcnWg+07lnXhcwlbeJwtxaUaZm6jACdBx+o8qT2jOTs5kUIt79fljhQHNUHNTNhYkejrSIKNB4VZOFQs7pBuU3wzP6rO8rnYZg6681ZSIBq5jWShhaoE0oHUm6SX0qvzacgwNdJDWLfd9rI5c6kXq9yrYPSxgDG1tmwlL5b9ZiOW1GUdJ3UtogoIbAwzyWU3hh7qofd9qrbaQ6aiFeUN6XvAoGDxDrlWOxaY5PsP3O9IqOfYMZcTbROpp/IEA73unzSOO9Pyq4JIk0e7U5JR6EBqYJ04XZwVyPUFha6JEpberuzqEso0afB6STwELUzsyXQbkTMdtvRtdQlM6dU8wuxTbZ1s7OQTBtKzuTdMTendUoYzgd04sym3Lmj3jJU05IFk7gXBTw1+E4wTyDLXDC/T7h1aBNxTQiQTvUyXeoKDwk09ZHnAOH5fDvX1/fwB3fKZM2YyPwf1jjDKiEmE8Roq4nwGjEXrne9Mr8q5ZVkwsTjLHXmCbUgW3f7pAuRMnHzKFsjBaQ+JFM+DB7USFrS9ckGIqop8uvomjh610EBdmr37Pd7S88HAZeSnb8TRB+/AjqVJpPYn9y2Funs0QYmfE1S8v6OYYc9pZpOvJytBFwipn3v+FSbKyRYd6k1BzU8GGgQ2qahcxOdqti8nv/T9k5BxbY2IA/B4dOuL4epO3QyriZcSpCaIJHYj5bcV/g05aP5HCSUO6JCOKxSpR5Yq5vq8t/7aq4DYUtQJhN+Z1J7n+3Kle+WwMVtll3SiJL6WU6ETFew7f5iJz3f6bucUVt18t5e6iQYrv2QBbAMleBssiyWACa8xgRMg/ydTs2tpl/66z841A+x5tm0w0FIjdpcnSC9jUPapDYj4Z6xESJWWASUccj4rYGKxm+Z+mzvO5cmUfhgbTsHZJAg+/CE09LiS1KTkz1FKChqiX9CiC0AACAASURBVMFrUoO2LZJo/UJtLp08EiwP1BapnaelLYISWUiyKgdW7bf6/mvV7/sSLYetZroRlql+8jaJynx946aCYgCjQSBOOyGf871PzEq6dx35WrfHqd7WpVbnN+DUIeDxKhke9zG0Lo7Q8qdqvZmWaodJD89jfMFsVhFpcR02dfl79FUENMnCLjjptJtZx2wCum1pcFucipz2Ubp3DHYo0zDeXWi9p4wDhUO+QrHY6dTRWUn9ExE8BhCmRVetEHVvKC21HL5G+2x56ian56ibFYmcrYfGqLVOZnhLoxMr2fu7yJP1NZtwM3bBSawY3+x/OnRaAp0sSWVIutEwvGTOBDBBYrwncgLSNgwZz3fm5fnxsEoy9dX1C5yuQ3sfbxBUA8OWjrRkarY4c3TtQArHi+NlK7n2tbVDPMop30CuEwR/F35rkHUIZXXbqFVcSfMEmyFrGpDKf8p7hXjaXAgRqdH50eU8dTNaobYtj0GQCBcJEeMEGhEasL+E1nSigFBwLu2eaIg7HAoQzjjt83SxlTpGJ/aW501zPOf03sEG9w3dl5Sio/bbU391OquBH0nO6RKDShDMwDyJfQ6HxPyOKdokPecwnTVkMXJOeW6CNoEpYn4GC4o8gsa1eJ9QPL8Tw29t3dJWl29NXEJmZzidpVCJtel6smQBemoAl1ZaCOhC3h1Ycd/5URI6CYpkrHauRNE6cu44sTG+IOtHUC5c7giCjHLI/U/7dBxs4nwGSdo2Tzgoms13oIK91/UqDOL7g/Goot3kVtGI/mz5Ks2/0K6ObioVmhuhzJV7bzFn8SD2B2cCyW4Olk48jjTjFxr5Et9NldWSp1O+SWSSUIj3jWGeLcHA+xIQo8aehCUcMBBXid8YVlGHCEzyBaIitOUivyGXMQFq6D+xA+/iaUMFtzkq72XKZubZVdgyCIoZahPGO32He+PeRtOFRVKnjCD9O7PFbMiH5tAOWsfrOIWh1dKgrE1SrbEV4Zd0S7XeEAm/fyiB+KiN1mdLTzTZMBqGQOdjevbZUm7Vt7db1/JyXkOru9d0utf5ypDMhyh6bCy/A8reA4RbjC7quEm+gyINNNiPy53G6plnd2CqpERs6WDDpdyHiW+SdZeGJXR3eT0jVKJHxN9DeQ/3b2jO5TQcNf3ir/7WEVZxhKgi8MNocDL7tINx4MkKMlslxhmOBZA7MF1myXTbZHdm4PRACnhxCa7Um6e9bl7iaEQowqQRGOHIOGg96MwyCo6yW8U6i/I5xxBEeQoEMRHz4aBS6lCyvNWC08qx1L3nF8n3IIgxig0kzHucp2d9//VeP/1pr5cTonF0IFX9zrdT/eAnGUZJK/elx5nz1Mx5+nSmbAJyQl0xIlNf36s+33kihsVRjw2xkKBZZ9MMb04UlxDjmIy72f1NCqXXgdq7ZSYHghEEpo2WLpxBHGT/LB+IVASxwElEsjtsbiPxHgtgKYehi8y+MROPMeVwXZ3AGwJdyomZzkvZjuDmfiPjTMssxjKDLAkQwsaPfaY1O4Mm2U0GKjrawI6x/JkZcIcRGAch42tayiPuhgon8GTQBqHLNt4hqvI9MJXhbTzrCo5ucLO+k1HpWCHYgFsjgfMg0+TMLSJJ1HUzyiJG0EtoR17QJeae8B9ETMacpCGJ7uDF5HbJlNM6q75Ca+pIIi4ylUuckuTmDJ0z0/ZMZ6Ch5E+fv7U8mgAcCQ/a5slaHrZfIzCGoYEYGoZ+K7g2ejU6sMK/SFcSKJshm8KRkF17Xg9GEAMYclLudNinH1ycMJ1tZ0YHyEIYJUsVelNKUONiySyoIcSFA46GRZxgOEBBpsSg4H7R4YNjI3CSO8NfWQec984Arq37oUQsoo5sPV+NjDw3AQHoosP6KGNxzUx6LtoyycpkmEzg3Q7nXHkV96AT2ckEmAY98B+SN7bqdOTwTTLszovIJcGLc80sZ6YzJGhfUKrotHRLanNxMqU6gQhOxvIlk+U7AIx8e3fK2NEU9COIyOj4iWNgHaOA3ei2HU5p33e0CndHxDquIBTXkFUlxPcgW87y0DAyGNRrUDaaRMFDrgiBVO7HSjC/tjy9Qwi6xTvlYdfEn+8WbMidau9EKM9REQaNXV7tJPi9ItDdLthxAqYkaD1yoZWqISnL1bTcdjahI9hV1VtvmnMBoTxCoc2L6bl1o4OTZE0EzqiK0QIZspsutJwl71KuenihlFDlejbBtLs1I8IR26Qmj7pIo2swytEgb3IgtSkNHNhY0C1G7h8J+bXmnojufVE2nwdIsGmnLLvaHbLecSc1Z7wE9iYdw9z1NKgY1MGBe36rdIHxrENwEdF7TUmXzsC8tK+bsQWtT2NWnhKW+W9rF4mSWcJKC8qQmo1HC76U9uvIT48AdyBM4TNhH9ijgBPRoRnIL+Mh8r7plp5q+vf+8m/YWm70rzpgHuhy6dbIrlrbItstp2QkjgJSTyXaLhhgSaQ9PyU19xhVRa/Ol85OM5DJ+qTcmnewLNF/Q+weJPbS8lHmGaX+n8ND1jYkqzGSy+UjOk6dM61iy0wrL3Baj2xH6VRRPWqOaeMbk6/ZfDpbuPJfXp71s5+2ej3fRWYIxr65Vf3om6N+8jbXc1rq5QpXhuyaZzzq03Wv63mt08ylpl6OYQGZof79kjZQu79SvrC2aLkn8x7MuFupVWPvAK+u7+PUESaTT5AMWZIl+cyj6nZ7xtmq5spFvoZJ1MlxLhNRNJk1WfiYFJ3s4oZSq2MF4OYwz6dhQshbZ/YJ+Bs+yui8YAw7gzlHpJ6aPehVOQWY54j64m7QQMDUQQFqvSIIi6WBnJtGoSJhEXZ7Chq9l3xGDGB0OxLavwv2bVtd5fvwAU0Nk4uB0wf253e+9vLbpqdQE5kGR5TsJV0pPDN8A+XuaD+3U+Ns4Mm70pIOrJxuiiBHg4BIEOTcINAGM/Tx/EHfwkBJV026cbpc1noqBpPpXY7yrecikLfzghjFcbnVfGLYKHwO1hREUup0pmAnyvAZY9wwOkFLRY96lk/kJLrtvBVKB3k5aFiQhkHu12S+q283XN5Q1ZjT4tysHgOR0R7RIeGRLEW9l3HiuCgFmMk73IyzQbmG2CEk6YHMPe/3IGyWkxoeM4sLqkKApn2So5YyHho4cLtEbenkm8MNSAASsrllU4mdF0cLQKJVst6SUnSOcARjjITlR8cpJGFDs8LS2ZrOLOzmGIQ5WqhFJwjWugwHMqQ7s24c8UONNWrGECO7Td+SZqNf4Q5glxo1VAapRRGbzJ8yRjLUrFvTDiQEN3m3eVYpUY8gJ80W2croPSWObefRkD7deRlwG6dlYOPsuaBt2YFI2OvAIAyDbCr1EMm/BFUJFEc5MohNE+Id/meRPtwxRTfZow+xvpRnQoAOnQyie8aoYPccM9HBnDE9nDyeifvkdOqoX3++f/bvPpgOOhwxP1r0NiWeQXTO3Y2cREqFCWtdd/l9A0FIeUcHr83NqBVn0klpiRZNhjumi9LE0aR4SOr0mBbRuwzbNKDOa/vZ8lH7RIwgMV3E3+kc0nakfKuuT+txjaAafDKF7Uwgx3dfFgQjQeA5B00Y6jJOdGjCc/SnO4kc5NxMxU4gqw6Orf4hvxqi+d/S/ak4g7yrpg5IpUiZLkMj2/7g99p3gTKa5LUgp2HNL/2Vf5amUrsdPmrpYwCUTrinNHuQjDYbvhHbDnnODf4OEdfL0AFRyh1R+mRCcHraA+APcbwHEd+IqvowYSiiHgi5KxoWIfd1DZDvaEQI/xPnlVOQEkA4OBxCuBvLZZdAF78ROiEdNWRgljcaAgu5LcHZqe71PYMZht8960qnS1V981jqd7+d6sffCIrV5Xy1tOJIsGWvLz7xPG+ZmEqd5bgo+/92W+q+hjTLhXEAo8sYeFCHQX1WyHYozhK4dH1fdCPKuBd4DActlqmtZvI2YQ0tf2SPWTvq5AqNMUOnJaxBdEBbFmhCGt90n6yMQKAObydK9F5YO0lvkuVCHiRK1jgxil4EI1mggcmxG0zQ/QSALZUSRMyuMXv7DODuz6l2JlzLgZkz2VX6Z9jpOGkl730PAgeL6R25x4BYKmiBPg14q346P6OnWicj4jMTzIAk0V6bAWis+cNyyAjCOTxOquXcQSi2OyTt57YFPiGdxtGybiIpzS6zjVdNioZqJQ0HfhbEaLQzPJ8IjEUALk7ds6nSapyIRGQNL4qkPDtn8qZhCv9mcG7Q+qHslqnvQPR26PWcphgEOE+tHKFlDqdLRpZnjb0AUZU628ThoAnhMcWgmaeOllXLCYPAnIwwzrlRqb608slaN0jUixKTSFLXtSmP0tkh/4RyDR0QI7NKGZkiElnlcOQGod3rAJqqoe+uqZR5PxIZxetEHDqIk4NFMEvQhUZOh2tuSqtYK94X5xQnTSJDwPTaiAmcEfaXvSFYv+Z8S9aURaojVAeHtZ64bC35IGk0irSJMsN3kxiJU/fCc1WUevY7DD4bvc4edNv2AKB6SCsLZBt5YIBwrCJtmq6v7jQyGTrfG2kYnKxMs09FNUmrbeTcYkGDlBBEra0NRIoiZPecRUeUqKTO98WZU2rUPo8y6iCG9vwdA3r0pxiJoGxC/v1JE0Er+iaoilYIZfkMC00HnGdT89AE9pG49TgNrcVGUoF+0Fbf3r7tICQcmSAM4YgkwMsR9rvprmo+XP5bBwXe/XTpOaOnXbV6Mf6MKkm1zJRCCVIycy1jKUCwUn4bSuugr1Iu1DrC3mIT07EnI16UKOTjUTaNMGrOQYKbLrXwNg1GOCBUSZ0W7Ry4isyPRpe0CyDwDKvtwZ8tSyKa2ncphzXluv6yEPYbldN3BtKJYjRr+i7gOBDd2IyBXEe/q5O8MdHbakOmoy/zSzqgUOF/UJYOUu0Z/eW//NuHddUFp5INSVtYy/m2lkVGj3ckLLyT+iaO1uzScQGZmROdhwQ5OLQMwYsJDQmwLPNwSDNjh5/r6KwvgDCuJMQ0doEKGBTZm57o3+jbLDsLQ72eDCYqnFHKHQeObDBTLwOJohSrnLKRIM4jGa09DQx28+dT24R8x8K9LGv93FdVX13u9WkJIe+xn+vb+1K//eO9Pt+ZHnvJFFnLIHtdkfu/EnFTG82tUu11fxHJIagRGBUVSoeMiUFrFoQzkUyB7EKH3k6QFaVjBBWFhbJJG1kNmHTJOFrKOIZHBG0K5bUypB1WHSQYUG51QqHYrDFCRbbId43XslIPAKTHCAE8NUO6e8jatohbsioQIT7HtkYpUWndtLtC7RngVUYG9Kj6fa7b8yJsT3nLbj0vUzhWBtXI5luP3WoCkaprt0FmzERaksngWdcYkUjwJxMLHyFn7YL4Eu8/3er0uNfPfIGDuOlI6UJQX6mi7WCFeA6qhZLwUx0RBPyA9zKg0kvlLJmhAUKdOpNtyR7WRwYsJn0MsSABTVj2lnDcZ7hW3R7e/w3Rt5dLkKVNbRNE90APIAbH8NlNZabD0y61rpQzQwAlQIbHtKEDZEJBInF9z3ZToki3UVDbnv7dZGyCozigBCsmks2DGAJ4IdOmM/E9gOnszYCtuRKxAd2O2wTaGMiI9zdd9UOttfkKZM8Ri0ynioWK1hyRq9IE5vEMUWaNrYoF5sUSCDB8VMLvwRTjtxZWpAuw1V+1YxkcB+EUvslpIYAEhn9J2EdLuWXuBEXqx7COjnJIt+K+3hL87cyoAmWluy4OETViO4nobjLIie2CtxfUIMKGQ7SLBIP7zp6zh5DmDevOcNRmuToQ1k3M7FxJed6175lHQ1QwB5r7GLsUifY4w/A5ckQtHDT/BSxhzMwxE1emgpEUh7NqJI46qyoyFCkjRbAP1VjPrmTk4PkkWeF0JFDg/bG12iGvB2/C2qSteqCCiZtIKqLu7nE1f+5g3mG4KX/Y0SMJlcCDZCjTxxNUposma5KSR0qdH079PUh0vzhHKf0YOJ1a9yxNhS6Y7LDWVQPxkYbhGaIt+RxdJpEcVLiDLll4oSJB6ibKN85txOjiNVs6pJ394JZgHzNRPP7VvermGPhCmW0U9NTqRtuIsb/hII0yWIJOCyHNheLXogETVCQgwwAA+DqC9TSeNHTXrdHRHQsrs/mxo46cpeqKSqgKvmOvk92N2rR8F0GnA5EjCR3gwy7praZf/Eu/ZQCDIfbgtxy5NsOUsXU13fDUaweRKIYsJRhbZ4PoZehVLzQLwpEd9S576J9PIzCpKfQKdduVGTRD1aaTdfH7KoYQgqRw2JHx8aNt0wwjxrTXIAqEqtv2S/dBVq6uA5gEUwRIqzVAkALbR2315ACSiQb+T0dWr8GTqbiPOra3+nS+1U9/Ouqrl6pX4Odpqs/rqX78zal+922qt2fUddGtsdUSQuS56uWC44GklECO7oDb/VKfVzQy6P4Bls668N4iKvJeuDAdHDb3kr14wVoqZhSFRTRyCJwGtya+KMHAt2+rTlRnyVqDhl0jdR2OCTTco649B4adk2kAAoO57QGBUaWF90Ow+wgqc6GDKSHqinIoEudjwqklxgSLMPPRa2EEAgMJNcqQXxXAPdc3t6tBoXsARJ+D2OWwVri0I4HsEcgTZ99tdS3IlyAxOjNcAh0iBswLFENHxxaTzy2bkJXe3+r711t9eUZa/1HLkrKLPB5nTEVzaHUAIc4Bh4QwGXN7cB6B6psClSATrpIjHzizYeRL+GxJdud16ZCWzGDqpMGWUbPMnD0bje30oyTKuckohVzWlEYJnEDKUoJqJ22WylUny+ZVKW+1Y5guGu/HShkqatSY3wQlyfY0ir1mCXp6PAjvobpmauMS7nl2g55Rz28Exp/p2raoS7hlBKFmmb5HlwN7PKtE6lY9lXjqYMIY4pQWEmCnWyrEYQIYbIdG0AF1cW5DGiLwV5gIDUyEgGwZgFEFAT1wsJzpjIsgwAPFSuAPsqrMgNYXTZN7T+ZN0Bz0pVEfAsrjbhoxTdfoCcVTxNCLUEM4x5h3OVeto2t6j3Q4lNs5jyQVBNfRO4pIG51WBOnXulyWelBKRLcGJ8h3mMiFdxTri0hjew4DycHRic3WlttBl7XOxgTJBnVZKPfBuzKZDL8Cu4tKOaNa4FSljIeeTTS50tjRHa3daTiSuNjrJG9x0FlDn7VLniZb6t9k4Khls/eO1QiQwu+Qq6HOUuQi4iebmtAlMAvWo1TsmiRBT9t0uoZ8uy7Zpukn3T+DwzWE9Lx/HcDIFOsZaZk5lESKoDPBW9O+u4tpRNMkh01NbcJqOnuzF+naHYwlz3zfxYxS+OBBmRx5L7NfkoX7PVgDEsFRHUvUkIBFXtYolYlARaiK71YFvAcYU6Y13+owJF1k8fud53SgGQJ7KjRpoMEYDnqKaNTQg7MknjuQie+dX7Te0whSxOwFRrrC02szZtCZnPzKX/vBoSHt2rw8k57LMaJapMhjllJf06n3IRgQbrLHjgK7pTEOF5XBhpWJGewsYWZHR2xGkMmG+NkLeitM1IVAy6HtjgWYqw5VdBp1k6nemYEdOYkWhbmNfsCA/si4hZ5xHKeQVtNlsNq/PhJih05i0OA9WOaiNAI6k+nDwnRCuU8DLDgjp1rr+5+m+tkvqy5MZ8Y4L3Pd1lP9CPLvN/e6IVH/8qpYHMaWUsj1FL4M2gYWs+iu2s91v8/1+UaWgAGlrJG5GGYKbvCp7rQOd2Zp1bBFpdTssH2xVUb7os0zqpYhutrfLxcFTdVTrUxevl5T01SMbMocLkoRGO2Gc+URiQAFseKZHs9Hvb19NoODOPlOCKytrstZhIAsg0sUpCbKvaEopRbNFr5Q1jsBC6ZeSjs8cLscZVpDEc4bIwPMaNKJlZ8LDGpA06REycvyeAjHmnguf4qSY4IalvJ8ybDC5+OtZmq+671eTs96WeAJfabXISiaZUeMI4gUz3ISoan5k0gM2kPH9Gr7voGMwUbMcoxZsiL2nTvhBGbc96C7uBYfWaIZSw/ZTE0+CKYoec/D4c8jjgV/J2MhMKy2uTbvwpKuiE5aluvEiADaO9/exe8k6QsR591wgLSiSnqWoxRU0kCiWyTNSltpVZVhtR1CWNXp6ayG24zGRUM3Siuo2yO/owdnDi7NMJON7I4g32RjyO4PdFdUK2gTd0fnuWAwY1jH2Iu4gaQgMdyBykcaZhnKLpaMYuDv3H+5aEMUrks0Dl1tAr/nVecanlCSnzhAib22JN+CL6A2C6LSjhIUWJ6UPImUBQyQaVG1fNgqwmrt3NwbRQk9V+nwyeqyd90ebc35kQAJAUGCd9vUWw4B7lfb7iAycRMBy3oWjvyjyeA0chnhQ3IRkUw4gVoNperuHJWK2c6QhNOgtjWfPAtmrrn3QT268qD/GDy3tL6LMvQkeUUK7XjBPqecLTfLJoUMUx1oYK7GQJqaH2PAxj0NOsDPw8MagbnDF1tPZfAEuZAKMEqCDf9M9FeOzlhzTldGRWQ2VRAgQb7m0ORRPrg6DVk0wWXMokoZfoT2BrSNGPM8KN6bJzZtYpT0hi5V0Mwg1HaLdklGWRKrFgl23cMO7vxdzkR3OjmbULpCbJalP8UWqXx051l32o0S0gA1EuAFphvsPp4J4ABfORTxE2xlhbBdIHHv7eUtkGsJTgRwICAfpTD+i9PFsec9MzDdACkXTn/lb399wArHAGG0bE9T+4UyVsdd3ZLLaqOvwc/aXjsEs3oD5Ro3210NGTYYAi8knHiaFhjr1rOGa4UUs0OBhK/XWi7X6LA0o5+Fft7XejIDaAhOBS9LebCDF1WA4aNYZwc2t6c3nTKw/SUaQeyFnNqaDx014+CpiVNeenlB9K1nkvR49LfbVN9886zbPYhLNIeT4Tzud6ha9dXLUT/zRdX3XiKyxyH5Zt3qdz4v9fUDlwiZGb5MMklgyBfIv5e0i5JxSFY66IB6rc93Oo4IAuE7DL5MrECk89P5QJeJTo0gEDKbiqYwGZItkLk7frDlw8nYIcQC2B4nUCBQmkC9Cpq1THm6Y8KJkGi2HI48p3zkhRMm92msX3PxAQHIbmW7G1ichcr3A2VT/p62yBh+oPDDuUvz5drdbxlAyM9AkETmXQPlUEyybQtAzRWJLoIdLK0erfaDaEDYghCC4ShZSENbp9n/aTuk0+heJ0fKG93ZrrwfTPwGKcLZRj35LCfgUReczHQzGD2ma337WOtZLzBMQoZDVBFi9QPkhTMWqXq5X6obB1rOvJjWtLB2nU4x+TIGziGeGiC0Yq1wcEOpDo6TCMcepmybnDfoRFLwnjHjVOUordoijYbS6ZRhoGphrHVnRoZKuyBNCF1FoVfECJIpJFu4VY5xwNtmaCLng/Xmtlobb+2JwYmTIK26akrUY9q3eXCrgLdfC85iANNdO6P6AzrBuVacK5Zdh9FrpOhcCEQBpywlhgvScFVrR3Xrj3SZMWgxyEN0fAJb8FsZ0gnaEMeX0mwS3eZH594ZsOWsEWCkxTjdSUECOgDurkADQUrelr9DnJWTN6QommcYobiMX+HZDPok/Q6kZ7xvOxITxsWzgFxFSjqZs5SyRpze0CzSPg+Je987qDGG0izX3WDoaHdIbUBUfa66SSJKr7l7DxFTOiY7kR3RSodbuZUfTllH688kqGQ/eWMVa1vIjKRBcbPhH7qleCDu0RJR4z2dVu5jWspJWm1r7sBxZP1pfOoRA92tNrSADHB7X0zmm8NhSaw5bxK0KWGb7BI0Bp3Ua3awm8nwwzt0iaDhlVAsGkHtIFIU04A+QaNUDG1Cf+AYe9Lva1s4VrnH1XwgixEAjZp9l5RZmzG2wKnPISk7X8ufTcnPrju5ZA1UWAZN+ShicsHnEsQABjRSK4LS6YtK1bFbpgz6OXiycBqTGISA3DZalCRo2UCXrIao4UWJvP9ZtezohBBgPTa6p46a/uLf/r3B2DKrv9/uqQNL0Mxtlc9hxEONN623Bt5tjJ1A2fVRH4SHDkalgR7D8kB6zOj7gKWFbsC2mWwtCmt2F70JJO0td7AWojBktRkoFl2ZZ+rESkJvteM4h7NqeX0DKDc+rZrwAn7uZ+f6hZ+/1s//kaX+6B9Y6l/62al+6quqLz9NRWUBPY/RBOC2kalTabjv9c3no3739/b6wY+O+o1/ttc//s29/ulvbvWDH2719WeIw496OR/1/S+O+v4r2iSUWXKofvJ2siX72zsKmYxkyJyPnAVKTUyzJuPOMEYIVHclt2kD54BdPWwYpJvKssnikvWGZf9+mHtuBcJGQr5WfnieBGZCxgx27PY9nMb6OOr2GWQkbaoCwG155CW6PWlz5kxQBhLKVzk0Z+Z+X+vegSZCameJbCEKc5bogOLfcV6P9XPta9o56SKAq7HLXh8tiw+7SZCwt/MMxVb5B5d6bpRB0n0zShdm2mZOESbLDBLWMYJLZhr8vmc6iFO0O5yKGYh6Sps+JQJQOi4re0dFd5kgcsPfYo/uXrKZf2aswcL+7LbnklEfe+rtDNJ82EST+TWqCk9XeTrqPHTnXox7EwoNYNL+DlfrfZ6LCTF3MG2RQzY+KGqE6tqDd9t3oxc92RoDTeAC/yemPzwl7ROTqRGG9Cx+TEX34HD+VybpIoxGYkKnFWVPAu/et9Ywt1EIREG9onDYWOuUsZoDZNCNER1mPsF5BMOClskTaQ6FIZJrnUFvbLCQvsnMKHVrfcKt8jsbBRuO+GDQK92V6XpJORs0zOjjvVycRCxcKWwSydAYb/De3ZN5de1cm7/WlZdR9Q/C0vl5d5AEAcpU7Cg7jxkvUYNupkU4fjrxBPuR1G9+Spd14gNzd0DEItseHRZbxruUr0tqbodNBmkBChdE4bo4TZFDZ2dFRTutwinXUarktpizvAcKtKtzBros+s4niYiiu9+8s3fopTEHw5YebfAOYbCzlnlY20GWTWklvJcR7DSK1t2GJmlCBi1wyt2Rf5LJzXKzhDLCptSvTgAAIABJREFUkbMrrGecJThshkdIXCkD6lDDXXnvqBHBG+FSArzA1WMaezogPTdCxjmbI6AehjQ6PEP1N92yht2Sn1PyCeqQ5CV5+sANg445SseKRyv59qBDkkUnhRvoEuCsBnerfNHss1gq793+gmYAletFXwjOugxqAJNAKg1fg2/aUhH+XEjeCR7HXe5ItTu+FYbE+z7REot9ytzA2G6CbGyScwS7ISj0l4gSpr2GcjfvQuIN0ZnAfq/pl/7mD0fMmKnIrWqJ7aBMcOOXuhXNjLMjwVQz0uoJyjGmV7psrZnxHo0K50WlNUeiB0Y1UcxN1xhkgYjCVSz1kEW1c3qi0zKb/fKy6hDUUzje9jFPnMpRNWXyY1++8En+8B+c60/+K3P9qX/1VH/iF+b6Az8318u1I+P3I/v//R8ej6N++0dH/cNf3+t//geP+vv/YK1f/w0cGe29W/3Up6O+d7nXldkr0lZOqmT+zrd7fb2S+bw6X4qDiUFgNuIFTYtT2pcRtpNf8jhL/P2MnL/zKEKEBhmzxKbEczJQ1lv9ku764m1ZQ5jwHv5sRhNcycqRIt9qgx3PDJgNNcu0P+MwIeihgQOKEZJVLpCNprYC0soY8TsJ2NgPsrIVnkmQg/OFg4sByWWnlTBwfTLNwGmRh7fFVTgyGSX4GVwbZdAJXtfoZxD44DQN4OB2OAdrKDyHoGhXhg70n88O4wPTZXGl1V/tI3gz0qc1dBiAx+NRx5qRBycPK4afAKbq9TViWarMCts/6/VCKerFIIjgBeP0UHI7s3RAMibIoAZidA+1jgalJgObRlbaCTjkULAG0bS80zCylk3kSoXcSZA0+D+idqN7EIfmNYkxT/mATrBkSJKyCd52tHMahXXg3qaUQAIRhpJy9VV8qOeGOmoabjL3NkGct/bg3aIE3avfkgX98yYY4w6GeErWIFm4y28ZdtmjCuJpfQ7eFVRKKL1JzCJvDsskW+6ylS/MWUTKIEiHk4MbyXGOVCMuMcZpTLB8IU/ig0RpOWWUIG3vpEafM8U5FNHxIPZQz7Zvo9MjHKcEaGanxhHpmhwcwpQPI9Mfpl5KowEVk0xEBDDdKSAUdhlxblM/71J+4KRA/V3i0C81sbM7SWOj4wJ8PwN4qe5xEF0akefY5aPY6nQkKr7ZgUFkLgiKIjA5kG7d+NChabQiZzAdl1ronm3HRVLZuGeAWXYSJQnarl6UHIt2lk3Gxa74PX0HQDItp/bYAYMWPXNU0EdXluUNgawxcmQgDSGzEmRBqve+yc3i2XI2OCjRRYuPCeF5rn1l2CM8wChvGxy/c3Ly3CFVhzDOnyTBTsDO75nwtZifZ9YO9g7CbHTpqEIAoMvUcl84/ZGJSFkqQq87n2djSu6/Q1u7DZouS0fEWL5ojGWUkJqfkviwgzanV+d7o2HDfseuvovReaxzHkDA7SBtjg9BL6hm9jzBY7hw4TMBSig1AjevCdla/xYXlJvU4+emv/if/O6B/oJkGmWCkfCODLQj7GGaPzIC3OF4DReezomc3g1tf6nCc+86B11H49B2lw1kRMEZDPQ7TJl2RVACIXGn9wYqCqqAI7zX8Txsd329dCtaxgY3pyL1fngRR+se/NE/ONef+dPn+jP/xqX++B+b63r5/y9g+X8LdQjA//d/stXf+5+e9Xf/x2f92j961PPxqC/OD8Xyfmp51MtMdj/VOi31zf1UP/5cdatrzddPZkIqV97vdZ2n+vLK3tyLUdgYBgz0czo5wmCF9GrtkwGbJ9EPJf2NMQPrZ5R7dCfORL3obFBCa84AF9PSj8biUSeDzc5w7f7iUPXkbGcBhSSYACaXiwMmUZJOoYWAYKmls6TDKdhB5HDWnCulMcZMm1YlPc+vdTo9iq4bje3zEa6AiAmfQSs67adzvWBYNhQlQwqDLyCpVgI2zvha90c4ogQKoi9t+EQs1JmIki4/j+y8VYhGrlB3DjoGAhalqOeD7oEEpgNOTficd7+gjoyTrzc7RpYzwQETwikBpJMKVGo/XiwxbQfPm9ozk5EPurJWngsnnSTBDHBOd5sGeEC+fk4bjlMQhcYSLNulZT2y4uyV2EcLSGkvyPaERaJFlHEf8vu7aw3YFykDsvZolYjOUIazVNAQt6M1ImZoB4qZFyXNnn6u3tPdwYsXg+lMowZhtZPGsRbXWuEsyEfJ7B7RJNU8Gy1qXo1ZfzviEBRbcr65RmN2jGvzrikRvkC6f5L9Ja0MH0qgXKQhyXxQhuZ3DAiyu/8MSN5HQKRM40/LHevxF8YPsTeKbHbw0bsVaL1DFLxgiuXhWWFrxRnljXRHzugqSkjhcw4ldN+hnbVt83GR3fpOiT0dQHImvuM0IzLYo036+QiEdY6DyGsdLv9OgNLNs+8lnUQh0TfJ2I8W1NOZBR2O2yPwDXclpNigDXy2vJ8WP8s4mW5C8BmC/itKKrF1Vth0IHedoksH4MwpSyEpvNGqHZs214ZGFh2snNGuEqRk0aig4E7GzciT0V914wok+7YXkcvvPEtbGSeuK+Z1noQxOOIeezCCxy7fjcRC9fSeWzRKa2m/T3LGGgTxaE2VnvSeFu4MeR2cV8uDLhXNLgQ7DppxX9JeDl8vAqEiJdjeVl3G/l5OlNfheQ6BuEYCkTDJyW7kJIgSa8gBwN4nAQhawvmFVwiiM5LmNB0E2EqbfY9YMVpKyWwgrdjV6AY15681ZLJfrTJsjJ3hntr1v/yfgsAk0rk/gNxjqDESZEIY8Ij2hA2EPPjbg9bD6JIIyTZBkijX7LBJfFZ4/bWMAB9RqpcJI2frY7bPA+Awr2gggES8DwJTYAlFzqE8m0jaxZGxjUGKENzrV6f6N//0XH/23zrXv/Yn4Ln8iwUtlIe++bzXt5+P+vZ2FOrLdmeojkm3S9XLS9Wn18m/vviUjPVf5H/s1f/yD/f6r//uWn/n732uH/3OW53rUd97edZXr4fZOu27Ov9lqc/7a/3O56q3/cUWTtvvVDyls4Hpt1u9XIBt3wwfQD227ewog/v96j97TS2DZcYG5/5BWQdY3/7MzHnSjIrSpDZuIPAMiYsggpIJ1M5JJdh0VMl4YUYTk7N7gFmS57TTC4UaFGQQqJfgIKDplm0NGYqc4VQJxDQHIUjJ6uRv5zpNcFLSEWS24nE56sU5H2dbtdEQCucneh6cU0iS6ihslDceig5CSCWwdF6KlzXBNB1Jihva2ZGwJKS2tIqi7mnQd6KMAtqYSbgYAxU7x/wcOnPgkd3vtd4/i87Q4UapgKDwCnn7gprJ3WBzgVDOhHX0deqlHtu3ztYKd4cpuPd6HrRsM1sKXQUSBrLB5pT0sDSHS6oo3NOzs5pxkAQLXXMHepUMCjS975LQRd+7+6A5tAYww+MhTV8gNDqNdMxIZHWkRItOKQ6YwY/EABHlCgkUXQlLdBCMlb6ndTTlI4ynlTuyVdtEmacGHA1UnP9lGCVTtyOdTglZAUhRqLxnynSgEmoeR0phELxH8KFT4RcymE7OSUPiUQ5NvyPia/GfKUPK52juSwKXtlmjy7I1OMR9Oi2Mpk5mxAUFSaPC6EyLxf9QQQYYEKWUtxUkMiTbFk0zWEoJtNP3LhGE2BpOVI8kkGeTOzIKUiQ7nAVQCXhv4fjE3oYo1B1kluxSdogCb2ft8taioEtp1bPm5OmUOCPdH5JyxqG0CJ7npeMtkDHVxiOuaGu0o0B6InGT3uV29Pr4ThxEtYE4W+FnDrKsJbDmV6gcnMJZ7s+7Lgoqwq3ql4FLnu2YqaAgKTt/NKGMIMvJ8kK0XS50/EKUoiOAGyQsgVg6rC1DW2fLXLDBwtVj2QKYYBc+V3R0eksTkTbylrlC0W1JV08Ct56YLuqY/x6wO6q4njFtW4i8onnKLGQwq0ilIMvokgqh98IcLTlYIVN7d2hhaH2td0SyW7Fjz1Bez5gZOJ0Qynk3ie499T2+BZSV+V6PeuzQAKKAr+2xrBQ7ErZLECiPTHde+d6JM/2fg43fS35TTf/+r/76gbAXc0eG2iAloccagpmS1hBAncvCRQrDGNSGr6L9lQyKEgrlBuukXeP10DuxslnNnTl4WPJj2cwmJHGRnV/RXTSWKvplhrBb+EfhwHBILJvUVL//5+b6lV/8qv6Df/elfu73fdQx/68CDIKUf/ybW/2v/+hZv/a/Pesf/xZ8lr2+/na3rTQo8LMOjCQ6Jvbwx4HhkAhkvvfVVN///lR/6A+c6l/+I1P9wh9b6uf/8FJffvH//N2/8+Oj/tu/86j/6r971G/9MJLVx3Grl+VeX76u9bLc6iq/hKGF13rbrvXNZ0pG5zotmT3TFUFHoSPOd11QA7051zvlkxd5F/BlNoSJrBLhACjnRAPDAKe7B3LfU1fmQnigqCOTgRiA5NBDxL1QOtju6YyyxEL5JnoKGx06Oy3KkKibw+FMrmREfS9s+/Qc9RRfupsCRRMgP0MGdrQDZ8O0xhIUz/YqapQyBxdaMqcCdan9g+7cmNbLwZekjfFmyGNEuRiJQEnKvhsNLDNZEBlMSSz6MU2Oo8DV7ayjbuulHATGrlvTWps5OfCSPutoNxSKh9CVgXwgW3hmDlicaKeHj8K6vBmM0brNQM9PTCs+LXVbv82MphkODS31tEO/RpSK95IPBlJDwMr5uIa0yXRdCeIEjHT0tS4TCtrManp3eqkv0DZs2QVOS3d1iR404oR0Aehn8rE4iXQF8VkpO3a8ECNKtmcQg1FNi/hVZWXuO8FbAgTOEKU4T2M7FNb/dIJE/ayH5SMQOLq0+OWIUjoTRrYjs2BewinZH22YX8OjSp5qKXEIFCoIhhPoyb5ONh+dTHIDMPzJYhVdZDE0PJDvm3ALQiXJM8mUAbu+LIRns94e4CoZtYfbvv9ccwszMPJDviClj/ZnHWAoGWLAkWA7PJiQ80cLbkpOCQRSEkjzAEGxjsvGiEsEPjmhBq/MewPVC9eMjinOUs/cbMI+QUgjEjizHuMB2jWcajrWnrUcl1adbmTEFlzbJt+5G5QHnSNniW90uKTzjs60/CFONE7/fdp48zxwmPDZbASRFJ3TlJ8PiVhi7QjyPM9dP/PsxlZkkT/qI6MhZCAW7T2DKoscBlGCixhhwJB8RYMJIqJCmpbpVJUSnMe95RQ26kkAKQndrlza3rtzahQV9QUZdDgtCRgtzTv8irJQyOTjXSNn0UTsJx2x8Cwv9XL+IuccFLMH+1rdGnRGhfb46FYcfk8V0lkUkcQg7BBq0f/hXIGqQ3OIqvQgyTP/CB5UEiYSxxVupgHKUE1nb54hCPvOA8eL6N6ZqEECfEYMpBEga9ehdUcv+d0R3Pjf/u2/8GteVx6M8QGXMcis52vQyjxE7YB2uJTMSVKXwtk9RIvAw5QY6CihBTOzLthk2/lakyGkuKY+9IFV3Cm7/iFC1gGM/A1mKCX0yiAnM8FEqkDmP/29qf7Sn/+ifuUXP9VPfe//Onjg3P6T33jW//D3b/Xf//1b/dqv7/U7PwkMrGHUeebiWw+nY8mGFIzCKUxtW/c+oOXM2Es3yahLf/XFVH/8F5b6U39yrj/9r5/r5/9Q5p383wVR/83fedZ/8V/e64e/FwGqx3a3DPLFy1Yv87d1ZsCiIldA5sy8eakf32ijnhTMI4qn7JDvf9TrPNWFzJeLMK2WRFg7xhn85DPre9VhZ0prjIw5joaDWU8Ykgx3U6ejYWHLCD0oMgTPOOCIYGE80NNJJhXyHqKIkHm3mvdMLI1yY5oYwhLJbCdt9LSpyaL6Zg+LjBNAhdbhUVED9ecTDIDScLUWhMCYJt5jJtb1rdsBv6gNfskQagLLorSjhgrBEc/xSAsyKo+y+XGlF5V2A8PPGi2FDgeipE/pacjesXQUKBcw057+WcNAQOIJSSuBhl60xgwtRlgfiANnPU9bvdKq7tiDVUEsuz5Pt3p5idYNnVEyyCw7HfUECaUzZLrUPl1b/O5S397udaOUUddalleDOMt7BksxvmNIp4GcmW06n2J5m59EaUbhSCPjTJseXU9d/ohuBjYiKBlkaefKkDWynyYt6ZTDNHLXPUvWfjLeQCpWmJtN6uPMpnSoJhRDGTsbVPS1S3ZjYnYi8aA7pyMIlY6W2VeUDwygk2jJ0ZF3wp2ilTnOFJ0ibZO1axY7QaEaG5znnrem01IsbowBGF054WZITG0y7uAYvY90wMaBOnTAxmOPKb+Rpci6BH0ZOiVRhY3Efk+gl6QbUcjMlkpGHeHPLvd0oGU55MSaZLREGjECjYg4NemU462WbBtoSjJp5f8/mHsTaNvTsrzz3fM+59x7q25RFFYh8zyDoCAyWhjQUKKAjaHFiN3pIImCigQFVARtW+jWlqWuqAyxExaYgMQBEZXI4EJEQIoqgYBMVdZETffec86e9+7+Pc/z7XOLAoPGdHJrXaq495yz9/7/v//3ve/zPkPIpYwYRf4/yqHROEUHN+iAvTpU9AQZ0UGz5WUZ5dL+qubT61BcvXT27D1Ojz7iZzTExDcqXImUBuLOccYo7DL3RYWa0V/eF/8J5snFdcZXOFPbEc0WlGk9/vZ1PKb02cR5JyQuBb64T1KQBTXIGE27nKG+jKqSCSWCvRtFfY7mRZYRE6iGeE/6XlBdEHb/NprmEY/eC5EtcCSZCowQiwxrZ0QmH7XP8frE52Y2SMXeQY1q+EMq+IzsiVq/jXgwl1LvLfEZeobyuWliOSgt5Q9vJcUmYAduwebeGW2BwOzSnL3E8FVDs3UMxBJBP0lnurlKbg7bwNHAhH9u6gMhWL6y9nfqVedx3/qZjQqDEG54TeZYEBqP8lqsp5/NSK2EdNkTrD4k8FGLcl3HxtwgpLSrmq8Sxb1gw/PP4j3ApZGKSJulN3+R2VowlN5oMhFkgW0CKrJNNOrSq6eQGQ+qvvkJw3rGt+3UeSe/dOFy7RdW9afvn9b7PrCsT316VRNGKGJ1uRNxp+0qUEtEM0I/XIJ/mXEoA8RQmapf6yWDIBm2A1LV37dETm5er+pOd9jUIx/Wq0d/3bBu/1VfupI5vb+pt/7Bqt72n5a1Pwuc2cX9d6rDbAgrpruoUWdW497S+S6DXp2eDevmCRvbsKrLQUUVzObgjRrL9B2M5TYHIj2rQGR4sRrWFJ+ZNYRsjytYlFTNIClUXBJPxm+B4tMZIg7TcwFrJ1/nplAxI5tjZEPHcuRCy73uQFydW8ElyTCH12Cgw61tKgR8wn9CLcVv1gsdj1RCSsPe1Gw+r+kBFvrcp+QsKdTPG5Nuq7oVy0d5gBfERIjw6bkxm7OOUR5GBYXhsbEQPwX1jfwXEr6oLWjTF09FFvCQQIXyJlSPnlOFTSOf+yXscbAyn0Y8CzunSrnTAv0ogDjImpcLCiYK2NlURoN0yLr3hCb2QbmsDGIDWUOwxR+4g9eOpZByE+6C0k1rtaDbZosCgeP5w96eYE0CE8OP0DjCRGElfWuMwH7gP5OJnoqJRqJn/OHNSZwaPbwe3QiUlt05DQVPs+MLxPQVWphRcSTLwg9FgnR2j+6JDk2TvvlZLvpDeI0MmD1AI0kdjki6LPHVG8/+oXRnXVPzKCCLe5+xXTuon6Tz2tS5dzawA/WFMGjVj4nInfWg9g/xIjKKhWBgpXXeNtGm9hLJJURZI5e+hkfrwnRMf7Y2gvUYw/uWphSQnXXfg1AQvZFRrOIKhEpQ+Ae51jXMCDifn1GGu1g3B0Y8rOpD8WiCpQtu5VrptaPwkaO3WTnN08cmgh63tcBc5qIiXzY5rwrYEKdTmjduWFOTqVSKmsWFFoW8D2Y9wJroGi2QSaAdH4PcphDQeWaPIxctCUyMLYK4W+KncE4YpVMBw3mxapGxDamB2N7M+nKIBhVq1gW6Z1F32qrffCr7CGfEF/TOPOBIj11nxUXWHCCj20dqzgwijUDqmWx5RTQu7G/E0SxrOCJfryeRwN5ut87Z263dHUY2jngBqeTMpVChEZjNV3XDzeP66KfntaqxgmtFWM9ZqjF/9lXLo62MVQPSfKfg0mm0FtQWtHZJFtlc96y5FisaI5zCrcFqGhJGdorE8+rO/5qjasdlX9uwR/Rv+/y4+Ob92C3ZI3FHR4Tdp6bGXELtTxc/9W+on/ViujVsrjFtA26mKya/qJnCycBN5mqGh2Uu0+HQ6dZ4QOaFb8hsPhXkBwwsMyy6RhF31IcJcgVWbDCYG1VDcdoeY2xn8x0vXtf43Xrw/Yb1nH+6V3e/q6WZZ//iGlz+8UX9ztsn9e4/36/ZzDJfV71x/1XImwsSkThFYowLomydrXpwdQMG5/A9oS16vgz3Zmphkly8Btpit7wOrsi8hv1VPeQBg7rkm3brwfcbf0lU5vNXrevX3jiv9390VaORze4o7yga4Xisl5PaGc7r5M6ihr0DbeTkOmFrPlt0an82qNOzgUZGcJekXNChMa8dJWYDwSLnTpDYuq907fmsVxPIpFLzEGrH4Q9BCxjaZoBWJNmMStlB4taY36JqXmRXkxabekLGaelOTHqFL0K3b94MTrZbOX48EyhqsGOfJ19LiJg2NRcoGPDJbVYE8HQDjLBQowShQc3kAxQ0h4Osr+LJZ6QLByERekiAzun0nT3Cg7GLxw28IXkWmLfAqK7E0gdJYQnApyGbwz/fOT8mpopDozEB4ZSWpOpnwI9Jd6umJL9Akag6d4Ymx8k9c4FaiWZgVvOoYXS/gW1xb+2sCjEWYxlHz680bgOF4+9GA1LSd2u1xrCOApd1jH8OzyPzaByE2aSCHq4Ym2Jhz/UHQSFKg+eGcDwXkR53mIvg69o4EC5GmmEWzYnGopEzu8N3cj1oDc8if29iqzsvp9P7Jtk9NwdbnFzFk6MgCkfLGUPuyuL6EpKhD28dlq1L0wq15ULr5m2i5+3VGUbukrmOQvkkr+/XZEq0BZ93oMGZYkvCg5BYQfC9PXfO3px1rXKQab8TcVh4bw4A7+5wUGzghS2C143FJU3dcpRNZ3TKPAaPftv4xFwLo+8m/PK1uldn+cJohCNVnwt68clsy+z9Nh2wnWktm9f4SQTqyK7ZCiW1biIgowrOzjI3QTSGoKvmOqFAtd+LMt4yNtRhqGtK0yLo0TZuAgwEl1juHBmVd8MUvRQS8ULyS0JSNdFXb1tp83ZwHbCWGZnznEdZyGjNsR9BQyPdVyixxjjwf+LTFNqMHWytGjJvMyo1XZ0j5ZJ8W9gHlwshQxIghAulqwShv7euXfyX+sSDLOqc3WGNdiC/ol7s1N4Iwi13EMWqR+AbxAwYS4I9w1Vdwwtb1my2qf0pHm5Vk/lQsTbd7p4cncGeNEaKsEbjX1BIBZiCFtprCr+iWTPN4/kUOByxjWwWOH/oQmMWqorTaJ4Kz6C6oJ7iJBE7AlKLcaru6dFATRyiWD04PatdUxd9opGomLRYQUia9h5ff7cs4c2yx37Ld96wgagnD4LMCK0Dt6GNwSFmX0NVfarwA59ity+EX8ZZJYKiZaR4jfA9utySWaPhhiQ8hSsjc5pRTKsyD4vFuTf5MPg1b2zFR7eO7fbqe77zeD3lm3edhn3WL976hz6yqDf+1qQu+xjVOaMWwrL4ZcWTqzhL1OyKelTRc+hJuoWVeLpBPzwgK+6qNEZS5xYrZJNDTCYUVyTwb4h0QkU4nJlpGhqpe91tWN9+yV49/KG3LmT4DG9/96Je+x8WtX9om3Obq/nmAf3iMdOpw9oZLGp3vKpRl98tFGxYi02/Tk9RNXE/hzUYgrQwajLRbDg0aZiDjsMc6LwjS/RVTZf9OpQba3IstDt0ajW3NJcDfFu0qlgB2jfyEuseHXbItOUfIPjW/PT1CiUbcCMGRDzUI8vlIBfP47cxGImLpUA3ySltOqcQPdms877ETd6qRxo73ZsecmSMpehinE/k8t+clwzAPeclBZsNRt4yNlZyaBykU3wkePgYrVJAY+oGaQ2HzCAQmjH7oNysRslPQtJqHopdKt3tW7JpGbmUWMp18nuyqZa5KYpj6LJ1QKqDa5DwMwiMS54jP0tLWRuwUecgx+GS54/70LX5mRJcNSLrV79/GHNDCLj8zIw214OaLA5rueB9MFqhSACx4U0xSsM12KnVYhBxXzkUeX4Gfn6t6gIRo2A0M4ODvjVBjY/JeNn7jr2K4E8Z4XETwViPjVIojpqByJ3JaBN3oyXRUwhaZslN9Abpro3vdVfpA5VfLi6slkh/Hm+SKNIMyOr75XmiDTiHcTgjdKSqOeX7H7ItAALvM4cDL+eDykWHsluUzeWNeZsKHIO9bQaWnModBNjGET6F/Zms+vB1clBmuGvJ/bKb7FkHv0DsRla1urOZKzoJiBFSgiGzj/l4MQrtzSyp01qahvB1WIHCcWWJMFN/Fzf1yKvlkCtFYlxuQ44GlZK3Doc7hQucG5nT+cASUqm1Y3Ko7lyUNeYjmaCuMWWefVtnOF7Apmq23dBpJemtR//DSHbny4k/F15VKbBS7TlCN+iYyMDNDybjbiMsMg3YOgoLNRH/jkOd1zEazJY5GjCR6NTOmGe6W6PRuo7v7NZgxL1m/1rUCLQTsvp6UpuNeYoAA6TLs2uSMUXRj1hiPl/WdLqsyZwpBgUmz4T9jDDItF0Nz6cDQ03Kdw6hw0a9rpfLecZtRswYldo/K8Wtkr2tcJJWjzR5Pp9USw5sFAdJbslx5uZr9Uzbw03XLg7T21iHjIqEqGgO13iEQcTiWYTprcaoko3bGVtGiltpPHui/YuEP1J4PukZ11s60DoFLUwWkn0IeF64ELwpHfwK5kL5QmfGgT6sWTgpHLCMmuDFUIHh8MkBsDPi8MepcSEW/IRR1Jw35rjt5gnAghDxO0eNDidJbTt173uM6kf+xcm62539sJ/96+OfXNX/86ZJffAjcxOGNcvnIG6LLHNIXdxEfntaEofLHER8YlWf7mrD9hT4AAAgAElEQVTkg6ShJwvFHAEhR2Hf01Xbm8NzUB5Ul0s5lBRX4Gs37IIe5FBeL+te9+jXP3n6Tj3w/oqDvsWvK69Z1c+/blYfvtyHqB//xNiTi8K4Y+UDDaRn1J/X3mhZe8NZjWsitQub1mw9qv3ppk5PhrXqHaseJE8pt1i08+rFKGunu6j+5tDcEi1aohBIzaZaNsKzXlGMpWPRQWYURIFa6mYs+aTgpOPCthvuC0NG+yNw7UE64OcwdoI8SKREiGhyIUamjQMxGwG8jxDxQrqzasjJzYZhLTekqOb/KTVVggMKksiQdc75AMHniDgHHlBtmgnK1P3UwckZhaquy1sN14pVxOOykM8N+UsuglNkr7l2oIsUZhTuo9qAbK3s92Inzxg0NXJaCijzbpInZq2oNh7kxRQ0zLXHQ34OIYwe3XLdprNT4mhQQC3lfopjMblLkNuN4nAXpSIT2Q7kzYoyhckpg4dnFF7XzGnYkJw1PhvVbHlYyyXkV9ATijD8iTgo7BUBZ4EIBfKqqrdTvS5+NowpTPp0kKCzodiMtH7T4TmINRkp6sxoBjL3zpjJOVvcH1viExvB5iYoXiitUVI2VPtlUKBwD30oGlxhEzTPw6aEdvaxMaefQ0i6NoJs4yt1Im6gMgrSnec1Qf7oypS3Q9G6rg5Oy7wezV+TTffcZKh5CZnXoEh4CGeRhjksuOfKbWNN8/UUZnIoNxJgvkyIqxI1ZBwVpNpnbRvpNFTFoAm/pOYKVGz82oiQTfbseNwQG0cUhGQZ3kErYBoJWVlZ7BHZJ/W9UR8Z9Yos1lKgeOWYQKsRqp4zI54N2bGKz0WbOgsdkhK7B3VPRp2y7Fyo2FvGoxfCgsnB8jzExE91BnpfFqhz/4/WGc+yeX8qqiKvx9NICAV7GqiySPAbiSpwZQclRcjQGy7q2M5u7Y1RErLeF7Xb39EzxBtH9QiPUEIMzDSXuLSPdZahNpsvUOHAE+RM7NZUBH2Qy17N56AiJjO3Ea7dpFl60F0l0vaYWN5P2oiEWsuVt2GSOkuD6DWJvYIys4I02eGngYLyXkF6msTcVT2RPgulgZsDh7UGa1RPlxoP9vIMxMLp8TkQ9VVGlFm94boErRPiZ5dlJdBrlGjFrJ8XS8qNprrI0vppyz+qtc43fvtV+lHKz8mGIuZ1TGNMFWkz3ObMaCgPy/rxcKyFIw8JcRVWdTifaqGKz0x32O/VeNiXbflw3JNiBq4Erq+zKTJYOkxbQJtxz8HIg2Iy5ZOfuFfPffZJyZfP/nXTzev6jTce1tv+eOJOUDYZXAwODdFDI9DWFXEUeUhM6lx6y7rNuVW3v9AKottfNKgLbjsQGXhnx14mnCs0iNjdEyVw6vS6vnDjuq68elmfv2pZV141rxtuhvOzlnqHDZsRBFwhxQXo+mUTl88Ks+ikEG8W9ehHDuu7nrF3K+UUr/fr/35S/+H3CY90JyT1RUOH+Bl0RgOoOi3WfVbnH5/Vfe88rDvevurCC0Z13kmUUf0aAkuKgOkC4XBadfrMuq77wqL+5up5XX3tom68EZQEpYsDCFlc/c6oJrNNHUyGNV+ywJDWQwqkwndujPq3rSyRDc1uwA5+g/DtMQrbow1g7e1gqTOH0KaWUtzYU2Ey52EmbdaIltLMVTxzsIMCspg9elB3qKIeuNXjS1Kxkfez5ljX8+m8phOk1nQpOCBDgkZiz2bB4UaasIuqUX8kLwfIq/Z+seRY2Sc0LZn96/2zyawcoqjiAIKwvBySQst20oWLE7KmzMdY44yo7FYNf0rJvGwEKoY5YJtfBj9H2dy6H7jn4oEEmsW1lTMy3glsznpDjHrNawK+RUlITAKdnEaomi+byMw2qHiELuuWZ0dysWyUvlajAUXfsPo9SMKzms45SKguccXs1+FsVZPl8er2jkloL7WFTHB7tVIxw3ht5JpAeViWs2pDk5eD0Vd5fITIr6BH8eookOg4SQXnWnmjdovvDp/1zzVxthCFBLN871fyLImt/xIPKStc83pJQW7Bk2eRNdkg7Idl3oQzgjfVGcI9Y+2PXBCjUMShMGMfsxAZL5hEr9FM8+hRQXRkEmeZMfc7rjDspT1L9aVmEdOSRsvkfg7ERgDVdROJ3CMY5Zc1iF6yXo8t3Fh5H6Xg4vBrXAP2Zq+07It6jmgGHOZnkz83ddq+tNZ4rXB7NJoycd2FiBV33DvWzQIFXpodIY1brg/xJ8jE/d5b7ITfht+7IiRktGZkrznQSiBA4SW7BgitzojjQzFK0TgutABzimKZrwZnJtsKeGTUoNynIflvHbhqVcdHWIZ4NNrtY3fQq52xVbdSo/G9FPk9TEVxRifjCkd0xiSE+HLvdyyYIFIhCd32NKERIGyTIsWot2wsQMXJlsp4ieaA3D2jcXzWRZDJeFXBJ5WjPArghdAU5zRxfWO0F4KwzayMTNrCwMo65fhFqeax13aXtjy8QQdRmunzaJTu3DrWpYo7BaAeRTFopQW5UUMiAY95OQJG9H1cSYjFPssaqV+KKtaiBCfe/02Qt0s0BbdyDBu3LiMrWyH0qvPkf3L9RrP9xI030g3/tmY/nh5xOnXqrGewWtQs2gG2/70ajW36peyWOT/TQX5tdo4RFyRJwvvImOkJCl7V9JAbwoiJxehUUUUJjPr1z7773Hrqk4/fCqV4158e1i//+pm67gaTtzjklJ+kboTKMjb4AZMV+Lda1W3O7dYD7t2vhzywX/e6R68u/KrerQqjW73Y3/IHk+mmrrpmWR/75Lw+eOm0LvvYvG660Q+qJM/NYVKHMR00T5A3MCEzg16dPNmtZz1jpx7/aIqbW77Y7797Uj//2tM1n8Zh0VG1fshJjt7p1V3v0q+HPrBfD7n/oO781d06fqwpGb7yT8JhccNNq/rkZ2f1l5dN6uOfOqzrrj8svP8GiVJGos39ma96chFWGq6gxGyoOiC05AzhwqGQAiDdgJNzdE1ExJWKzQdYMYqK8+1kuanpov3cdc3koMr3mHOlLiudk5AyPbAetyykLCFbygWMlHAc4ovk/zBv78IVMq9CqqnM06VqkZ+Jx3ccNC4UZGKkr0eVp644fgTOPzmyD+czAA2LbI3nSZxEpSygEEnXY4WNlS5zuq8Vm6eJv4rCiNEZD7Og3JDpeBsgfTLKIqYBuVwMwyg2/P4Zyx0KzaJQ4R5ZPTCs2QRnYApuRptxdJWKI/yW7lJdpv0c7M/CYU4+2GrVr8Fwv8YknqOMYzy83FPDoKyVFWOouUijEz7TplvD4Tnq6xZ0fyJnmovUCjgXqSlMgvJ2A237ohsax5xS3X9IruBCJhQ2q/n4bgQ5oYDj57L5KU8rkLP2rniEWN4f75I8Koojka8Ne5+ynTWz5PWB3QhYFcoH8jULuSpGbyuQvzR+Gi+oisgD7fpla8hl35HM/SUaYHu3x4nHYh5pUiAgc1fERJQXwnybaaQKLZt6uWFTAqoQhFaMURJaZNBGPv43xbXW7sbEe6k+kzhu0qn3/4EyhUCwrNYTjhV+GuTZPmNJRiEayVrR1Q2U7kmq05LFieTnhEfkpGYjIJIOh8slMr6o725OVKjJJJERLTEvY7m7DgYgLzwzZK3xzKGUGdaoP1ZBwve4kEQQcVj97o7y4KAxTBdVU5HSe3V8xH1lfQ404l6vrT4TZ2S1W4cUHnhIrZgcwDXZZGTMttWp+WKI/s2kU3kokR4O0XZQx3Z39boUkS5so9xSUKqTvkUNsBpbBSl6MEaeCqLUWM3iFit77amk/CwpRfkSe7BI4u2KU42htBuNktFCOGNBYIWYm0175tggQeO1EGZlIptSlvsuSYTOHZt/avLQHJ3FZW8RDY4Oac7XTYnW1ySDS5CfKgKxnSPVWAolDcGftRxkT2HQGjubWCajwjRBnUueecPGBD3Pa0XQlSySzhjLX1uay/grMLv4DfpBJoMZ7zMKw2YrhrQ8YqxFp4gBkUCuyebBaEkGYrWuMZ4F6szdzcsXYI6wplM/8rzb1Tc8fO8WpzAeLv/6tTfV77z9TAzZfMMmy3kNhnAoQF/YBNyZ8NmO7XbroQ/p1eO+YVAPvE+/jh37oirhKz/n/4tfuX+wrksvn9Yfveug3v+Bw5rM2ERbtLi5NPbYML8o/DiNNx719b3659+zV+eec0tV1Yf/alYv+8Wb68YbjbJyY297slsXP2ZcFz9mp+52JySS/8W39nf6gulsU5d/clbv/NPDuvSyqZ4uxg7wKui0F0WhQBfeqTNTuDTuBCwpEBFChQx3ObValFDNZp214oOVIgY0ABdbcQdAJRIKBrKFqs38EfMoIloxAiU40wfgluiVIEuz/9kkTPKVDYAStRlNrjSWsAeSEZLD2ULzZlRQupw6WAKAhvitB5cNRD2EP1txWFOoi+RskpqeDf0ZhSw3Dc+SjV5Pw831NEZpADLMrRlrjVXIzCBYg2L14EmhgMrp14IPNXoCKQPdDEtfHCyPY1hLKKxEwlRXw7M6k0cE3B4jIb52wMcofGTaKPWpRwzu8hbm8Eh9Ft8XjZw28m1gVOx5O5wlunDm8nOhgiA05x7v1XnnnKNk9hsPF0Ly5jO8iNgKMa2DTAwS471H4x8Ogfhq6Mq3JGs5iRpB0wBICeRkGXEdcI8FRY6aMjb75rv6/qnw0YTLzxyIr0w3Wdcqas0v4b5BdjbxPyGhHIJ4Con8GyUPyjy43ZrreywNKmAXDX8Wq488Vjap1iqbVmx49HM0EtLIS87DDQFnUVtV559pnw7tH7E4sVomBqLpjuUzpLgPj8J6RaSDmETbfUcIVkOIRWC3aZq6bR2avKARcTUhQhdMTm6dOvhUF4J9Teq2J+DkHaio1bUO+VZsCwxKhWasqtvfpC5iDOUsHOWddw50b+Do4LYupLoPn43EZO4L3z3x+KuG1e3t1qDPDeBZGpmPt55IPdapveqCXK7hfOBNxXsH/RzIz2i+YAyLZxPf47EthydFPZxOnj2HznIdGJ86w8zPkcfPstrQyHe7wkJWZZ+iGfNn0S/iXWSMGIQh/nUe35jGoBGKJgcIZ8ZeJ4nIaQWMUsNVNEREw+3R2rbIRgiGpqAel6n4E9Gc0WJk3NqfPSY1d9NryiZ3Hge5EE7PpvVo3gklhAZ0Suv22FdrO7lOYrdKjNsMNTOB8AOQNWHPJNVZKeDVwDZFl/awqKUagVuiC3vw0EwJiaMg4z5809Ov3siES/BfI2GhQsHKOg+5MjzicRBJH/NzVY3avPzRZY8d63gKGdRLuPw5OoBZNOMLoLFFTImgDa5rpz8QSROuDDDf3rF1/cvnnlf3vTdOtEe/PvO5ef3cL95Un/pr/FJMhjRZ3gFzNkkK92HTrdvfblCXPHG3Ln7suC647Vd2wnOzQIL4nSBTXVBcd0dDiMoxZPsKyoEvXL+sd/yng3rbHxzWNdfZRl+yNmW9GFb2g0LX7tCuiy7q1Yued6Lue69bcn3++vPL+on/65Sq5v/pW3br4kePv6RpHg8g8vHPXbGsK65a1nXXrevmM+s6mFAYLqt6q9rFO+Ccbl14fqcuvKBXt79wXBfeblQnTtwaAeJ9Xn3dqt72zsN6x3v2azpZ1njUrZ0R7xeiCA8TPkBVM813gT8xXjPBbA3KIM6AWwNLQ/2w8PkZt3HwAzeSzwERfDjase21zIT9UEvho2RsZ8A0VZFtN+2t4F9+OBtB1OSLFuaWgyCk+A1+CmIEE0xoNNHhfX7IGePx/3GC5ZeUV5A0u+ZTiETH5oOZnDhDVnhRpKKMshcCXJR4Magb572HPAyCMthILk2uUrS4elAP2WiXJ1zAyETRBlLqtqXk8EHMc8b71fsSZGvYlcOFLmwbcrlh7NQi7b05Yeon94+Q6yjL1IWLvBiUROMKPg+IavYDGWDB17DsWIUBbsK8nyHXz1Lwc3cY0dId27iQw0vwcXdHZounDtZ1mvEeCePI+yErzt35qzNMASBbcqTfktR7LYj0C7cFKF0eRPAVKA3tJpudVZ9NpHJV+K5+dTAw0oq7cOPaGeGwZFO8Lq2tRE0wbhtSWJtUyLSQ0kDHrwQC5me422wRKCa/+/CPdiIGYK5J7YYdMobej/liPlA1apVPkbMg1CXn/xtoPzJVNDeIQ5vxDUuGttAhpmz6IB+G5Y8kcOq51RFZQdeKK9NXpCPTPdAISnwpj+W1X+ngYr1AKr+p7nTbZV1w3n51e5M843wnI4+RilS4kkpzZyTW8foQErbZUcnX6zjTjmZAflViRYOGzSBd1Uy2CIw0yBQD6YNsz72h0GasAx/McTgEvApZXc31PXjgsA9JKU/WGOtB186cSKNNfp50vcVVNH/IBWbSo7eKLH16TzPD7VLBplBGVSw+T/kvnhH5CSbWI7wgHe2KO2iOvSZcCxWTUZyfdXO2t2qESMXDdZNazQWMeDzJiGtpzyqEt8rHyOVdzns9hRivf7ctNFx7iWgZhfPVWnvN4t97mnyW0gy40LL6T4hMc9HVmW/KgHf/FDJKd0/xEw6W35A6X9+DFl7qal9/7dBHq0ElhKCA+canX8HOonNAzIWQ0TCr47KxqLD9lVolDGTDijFJE8gaGFfdQTIL9AzYL4TuDUh9NBg34ZR4MrITlpzPi4k95vzz+vUTL7xt3fPutzzA3/8XB/XKV18l/gmkN0sVzzZbMkzJTbvdbfr1jG8/Xk/6xt3a+1uccZGgXXnVuv76s6v67BWb+ptr13X9qar9g1XtHy7F0fEBxvgCBcqyMKs7/zbduuOF/brrnQd1tzv36w4X9f/WYMjDybr+8J2H9aa37Nc119nfRDbd8lnwhiAeQwid4/G6nv/cc+qJj9u5RZmEWzABlMe/CEEC9fnIXy3qAx9Z1uUfn9eVV8zV6RpaTveuI2lZpcDFXvWHNnnjENsbderk8UXd5aKqB95npx70gGN1pzvu6b6d/eu6G5b16288Xe/7sB1ReWSOjQnY5NCcVRd+BOOIJR080He39qf9OphysADrgtCwqL1iJE3nYeXrJRWnoy+9N3g2RweqE5RV4QtijVBC3l3egOT1koeBkY8phN5k/MchxakQMRKmsyLjL96Row5aEZQ1vYYkPU7miccPU/FOjHRwoPJs9Gqk7s1Pqh2BRS2Jh4Seqy2VzO/L0mvLVmXfzrbMz+x3ai4n2l2vEQ4AOtKw2837cXKwOkFdQhuZNZK6fD56cEQY2yYJXERXNjXeKPN4yL3wYCwFpzDzeJMfBU8BZZGOF/vEeKDgg4OEgXnC7SDzmcUaciV7Al0oXAPGxd3aI/5itJI3keo15vyLWU1Xh7XuDGvUo1lZ1QzFHwXMqlczFZ67cnjen6/qYBVi7xLZ6MwuxtkZkfbT0dsjgqKMDTfhdYLvDY3r3+I2BSEJygAaJ+5MeDZHLqXNcZSxjGF6j/E4BL2ukM5bQWMeH3ueCsc4hYu/0ZQTYWnZm8OBmSYgrxWVItxS2H8Wbj6gOk7+XGu3pLC0qqqlGdtQ0I7P4QfIA6QZzPE6VpI0Wwn7ptgs0CM28/3UsRvkybHj0ZI5Mh5NuV8AxWEvgDcyrUH/oDabQ6sLVah6vAXvCxsN+eWkWDB5neeJRjhkfc3U2ojRUm7HBbDTWJ0DyRyID5GCCqo8xzQ/6uLTGKlcVCXmc00Pu4pzGoGQ/T3D2cq1TXVoIy+jNkIxVXxwRgVRcZ1rXpO4lQ6fdWHtojfYb/K1jsjF25iCcEhatpG4RxSbcgI3iqExn4ooY3kab3JRYtEh6wenfLbyIORvoyj6u3BevP/FemfLfkpOlWq0NOZ5LYppJXoLcfG9drHla8Z78NJsCjsXZKag+b6YaM1b8ZjKizqrSgVyuGC5Z+anHnnvmpHQNk3uID5LyajylanO4576mQ0bpBjoql4tldoZAtPBvgYWttoBeN38L5NwNIcSiY6u1Lkxfu5MntW1VpXnD4vxHbIyQbaCjWFoo2V3iNOxY+v66R+7bd3/i5CXP3rXYf27N95U08m8DufA/EDevC6buiWrVKmjUaee+uRj9R1POVYnjn9pxOXmU+v68EeX9cEPruqyj6/r2uulVbLjrww6vSnS7YsoJJWBu3g8NOQPIl+MpM30OnXBeZ26z9379fUP26mHPmhcJ8/90qZ1FBr//rcO6i2/Pa3JpNmQ+ybTMSjAMDIxkJLveebx+u6nnfiy46FPf25Zf/gnk/rTD0zr+pu8eJYYCc5m9twANWvoRHI/9GmZHzPmkyzUsDHdy2ozk/PvqD+pe92JkduJesTXnaxzzz0qJv/8g2fqf/+l62rBgS05fGDQLiTTVY0Hm9qVwmUupdRyYf7LcoNHQbcOZmy+3LuhDe1Y9xTIM0tjed/9wVg8EDcBPjmbF4AIaYwdwycS6ibCJxJcRgo+nMTI17rzIdZiULYbkqB8iIQWL3D9tYrg5wxbx+VZs58he5fooPfswGqoZacmszg2G2/R+5XfjSonY6XOx3Fon54eDlqpAwzbepRmJRWqF9wtXbwIeM/4zLksnnPj1GuyL12Wxx5ek+IYsHZlftfWohOUjvxOvJ8wT7e6ia3KbsFWnsQBtAcviE3Mfjvu39jEMHtj00PWzw9qGTlD8dH4/JAZuQ+Mp0Bw1BluUCnONFYj3gGoH2PEnX6vhgOb1/V0aDG+Qh4+qCEF4WZWq+4xycWrZjVdd2qkfavqYDGrxYYOnTDIJJPjdSMeDoTpeDe5MgucbtuDRv6UTFtQnTdGkUnFks7BCAcp2y+kZoo+xSP0rcSgKdFRmdECP5vC1t1imlBX/c6DCZHWFvkgQs3Xxm295ajp82XdwFsLBww+iZyKzfMwYsT9pICJh4vGb3gA+XAzMu0DVuhDChDFImidJmRTHzfdsJpK52l5+OaDmL1P24oOqLl9rYSQLqQAtF+LETF/AnKPQLSt9JNMVgrTlpZtdNrUgk5h62F+kg9iewCx7qJa7UC6ZcwCEtMOa5O6bXEh60iPjbOHO0qh+XnF1yhIotxGxEGxik3Y0QCpsn+eikCNEx0IKrXOtsIzyuGDlc9nt197BFlibXuNIIotx0cFge+XYxHc2PrVba8gnlzOYyHK22YLdDXTzDRtdmR2vIFvbUM0kpHVOrmMNvU6Ahviq6LjMqngIdoqF0xE2twLVRiJ8IkXjlWEfg2I4m4U4u6uu2czwSMit32CtIZSYPoaMOHJz5GCuFlINEKySeUuFI32iAZ28bd9ejNP56CgMxWttmiWggi1hqSXEPEadO+UWrGYRebqVCeHoVnOzhKSi6tezK2jqlulCsM9GNSICHS4AriJjqte9Pzj9TUPuKWs+A2/dbr+7Zv2tVnsjVj48BXmOqjQyuOUOl926mEPOl7P/d6TdZc73VpmzWf66F/N6/f+8LD+7IPzOnMa3oPE8/HraFlUHUnd3Im4OhSbR2vBc2YzpA3xalywhcZc8Z441q2Hfc2wvuUJe/XAL2Na97nPL+uXfu1M/cWHGV34EbejratNkdS7mzp5bqf+75ffRgqps3994lOL+s3fntSHLuXQzvRE6hO/5/l0IYQOMzRXxK27zMgtJoHOvZA5/Raad1qxekYt1gvO7dS3XHysnvRNJ+rkyUH95YduqNe9/rO13OzU/qJqshjV6Tlf7WA/EAS4LMxLWYbHhtzrbXhAzVdTyWLhRUAGni16NZ2sajUzKiEZM10+iIPGJibzsolanZaQs5DaHChI19o6DOh0pEev5QrtkZU7Al1dXWOorUeol+5nvIfkY4M0QVJnRlagC95sdBlROnFxe5ahEuCnjZxMGMG/FFO+rs0U0nPy+FNEtmgljrssz3wtte7hnaTzJBZtpi2YF6ExgefL5k8dbQyoH3gEbR7mos/mjN5MbAvgop6CXKinPpALLb22nIRtVgW3xgms3BcIln0Vox14Ht1eiL4etygDan6g99lHVo1EFUBbnLqpnvcmfddzFKksozQ8gDjMF4m3ECSu972sMeIARUBsiIOqneFIhPJNna4VhxhWAOK/HFYHgiaHZ6dfczgIPRc7mPPN5C8zrlrNa7UghHRWq1WIlTwv664UWwy0FQlBFwxhfTYRWiOhSAjEJuK7cB+CbIE+4pyKFBq1ljxQkJ42y4WMJRI26+eYw5yCzrwuGkij37EUoBhX1pOVIoxfXEC4bZQ1Hx5XQQe2yeg5NPkK2T/AMQGtzvfpOdIGH+dXHaBHRbbWpJQpRoUtUw5NWgdoW18uovUosW+p8PAe31yOsRtQTYaLNKgHPJT5XKM7o5LmTixVDLGW/ayrOVbcgA9Ldf/xAsPjpCl4+p2dSPod0qmiIddGo96MhH3OtgLahb9HckZPpCaLK7GQxRhHcj9toOjIHJkhokeCQ6bizZYbKl70GBlhsJ9Qik/QLjsEbpFgI3UUbv7Dpn6M+42fT0PD8nmyzYSlEaw7o/WEnSY/TB/pLKQ592iL4OXFm0mgKyNfh7ZXaP/KSAslls71OPViyKciJWtG4Z2xDlGBldhYF3mQvB3Q2kZg+Em1PdzXx2eb1lZTy4V2oiJICCRRKTYbdLGDYCQGizS4qJp7fY2mO8/8p1duJkjBcPPD7yM2AILg24aYQ9D7or04eDGp2FToGI5v6aZtvqdDVKGIMQdq0KOeBI+XJJvsdeoF33+sHvMNX1S8vPWwfu0NpzVi4BH3GApvGTZ8buCqhsN1PeUfH6tLnnTOrUYeHO5/9hfT+s23nqlLL4Np77mfXQR5UJx6rfWiERE/OFtMKlYePB5p52JkIYo8CFEqo4DmeZAOwBr+qnvfc1hPf8qxetTXwZoPFJZKhPf2lt85qNf82zN1ODUsq00g88h73WNYL3neubcoXq6/YVWvecPp+sN34dkSwmK4NBSZUrIrW8L+FECOIq9RMGDwZihDh4lY363yl8beRac8TkQoNXSKQRMFx/Hjy/pfnnmijhI1Q7kAACAASURBVO+u61df87kawh/pTiUDZu6Cwf3hrF+nJiAsFLZDoyTZDKkXMSIcDRbiQ1SnITRrZSbNp8s6PIRHM6wVKdzdkSBVJ2UbaZBvBrL2WPrrOQz5S+nVGinYL4XnUU2uEBv7HCjCwmCo+DWWPIOyJIV9O3v1OFJ7TOuGU6mCODKuYeMR8VbdG0XH3J2lgtfMutRmIF4N4xZUOv4h3uwcT2GgxoQ4fTz4pHDSVOhbdsgODfppaa87YQWlYgsg+4REGiCPDnHP0u+zIHAZRDlg88hIKkWKOiYbuDkyCW6QTQ8p4NhMNLaN2zTPrWSz8JSUyTSRwR73hY1/OCTaAr+iTs2JPuCApkNdYghIgQURD4ImhzDXgnGTeS/I4f1nKNk49EpNCvwqwcuMHMTdgevBCGxVwwEOpv0a99c26ktQorOS3JWSyTWuqYNnCZTsnOO10h3XYjVVoTPf7NZQiALJ4NMYLI6qA9ohbyTCXuFvMMJGBjuXjFZdZpsRyrIaXqDNwVwQ2GKiOUubJ2W+IbLsfm+Uwh0OB14kczdKbfQBWqk8MdyfGYFBpCe80o7lFIKC7JPu7VEPMlbHIMBFa9wEvdueeVg+gT220uMQ0zrzPiAz0wBlXgI5fADVgAM6BoxanObusWYsBHHsBgX+Ovsr+4gUVslf8/ngRoSywGZ9dn72mMjHOcWyQB+tY1tAeI1w7Xm+4WqaUqy338ZbIIZ6ft1oy8RtQUFmeb6UoPFcUvMiebELK/0wbfQ+sjXm69OKGYGF3K4JgiuNjCJNilfhoVFu3kuuj6XmSWqPS7ObkDZWEV6kH2nhSVyLVVDpDXlvyAivkca3SNoWgWtnVwwM2/icK9qiKxqyuC10YkKXq2hidwrZcF+kaktWE3sfo/OWSK2xfhP1GIs1khO8hOeLRHoMRt2vWXVqR2C7j2tP1nVLJpLCWF0csRUgzhGQMqBWwNaBZ4pna12dp3/X5zZUPCIerjo1wZdlBWnKTqDBTmrYH9axMfAsoyQOETa7dGhJsTXZiJGBYWnLPe3P0JQZ/J0rPiMDVG7PfuaxetZ33lJt9Na3z+p1b5zWZLqstciUWTPM6fngvXXd5av79UPPOa/uc49bm8H95WWH9Zo33FyXf9zvRQtffBPWGsiLZ2raK134G07GqMz4qosKVb/u3jXn1/vwLD2ni2FDvDa8+oM2GcfgT+57j0E9+5nH66EPMhn07F9wVn7mF07VldeYl8D7eNTDx/Vj33/eLUi6f/TuSf3Ka07XDTe6I9SG5AHpdqarTl5Gb/iZHHlPsEUA62N2JGOlRWRwdMZsLiHK+iP7gGsGcwrtVN6TEZad3VXdfGpZvT5ukvMaDxZ1YgzSgcoFBMHcqPlqVGemmzozI+GY7tQdjcY/2OAP8R/BfA/J7qrWOMJOIYnajRLezJlpSZHTG+xVdzDWZm2irX+3w9/Ore4mQUKk5hDZ0/cAOaO6KHWznPhzZTGJVaPNzddEplZCNegGtSVqo5XjaIOMg2YY9rQM0uo8E2v57D2C8FQEMmL1ulovB1K+sE5Edos8WdeajUqKDgiEGcuqiZEjilYfGUm6D0EAeDtSAIYgbxmkA/54D4yUzJt2p+WijkMN6a/XtbrBBjmrmKMoRb3H9dvUeDxXLguNQr8zrMV8XnNoTlrilubCo1FuVzg6ENQd8ppNT/ClUQuNmUI6XG0OxLlB6YivjTgjOguB4LmeyJVNduY51TQezyB4P2t/Dr5Hxnry1jiC+OW3kTgD+QaR34XfDahgZ6LRuG3859Xr75i7hSJqjQeyuWjr7pnq9Xe9DtYT7X/zzcRREp1j1cPmfTWtYW+v5pu5DDpBSoReLA8cBLreq8P5rOYgPhuksTwbVsfgjk2UA7/djIzU+ao43swc0iqOCg85pPYU9IK15nZG1QjJ8lUVO5J592qMDL8zVAGTnlbEWR2xCuRrNg5RZkXZ6Anb1nHQhSDPXBA/bqHGahw02iM91rD9fmJgUMRgU6BZkRFJ4YXcqwVeSUfbK524FK/N2fwsgqnHPy5yHJ9gBNZZTtx/ivWYi2piYDSxFTGgNzI7jE+PPLRUHEBqNldKz0+Sr/k+vHj01MtIUKswyh6HX0qWLm4Z+4nHYxr3cabJ/VeQjP5tN2sbfBrxMkbURAtCpzLp4HvCZrJQgO9XkLCDPEVXEKoUwrheMxYNmnj4cNRSzdkqe4uW1aYi1A7V2iBYY+LtZFsLAuJC0eM8DQi3H9tyaX+mXDMTwLavm8FQm5XGZoKmmuKbprRJtM3jAdGyUaOvDb0eTRI+XLsDgn0bmb6Rmn0dNKWQuSX7bqc6j//WT23YVHAVbPbm6pyWdMNAw2SnkK0yrmM7OLm6wmKuPQG1gRQYWI5FIphfn7c503qR6yLr2tnym0OBA+Zxj9qpn/zRk1uuDj/9HX8yrV/89UNtuhBpeS0lyqoMZZte1IPu362X/sBt6oLb3HK8cvPpdb3xzTfVO997pqaxXoZERicH8kD1LQdZyIJnO6NqTNEELe5IOGx1zCUgbiDJZ2zFM1+VGoqHRXEMzdTJvAsjdelual1PePRO/bNnnajzz7slR+b6G1f1079wc33osmk98RvH9SP//DxVm/w6nGzql157qn73D85oc1FSNGgCIxDViwl9EywP3I4ZksnYLCqpVMiywp9Hs3fP4J1TZYK2M0wcE6DeVw9K4OVknjU5LV/KIlIopl4euT2vM6+d0br2RvMaynOBg5MIvN268sZxrQfnRg6akL0gRyia4EPQ5e72OyqI9IAtV5Y1r0mrHYjzwAGwXA1rtiSFeqgsD98b4PoQSoOYeL14i7UewLAtCAqOuow5lD2kos3jHUUDtPwdOE/KH3EBow25jWDOmuly3bqxfKcAkDpJm42Tt3nwieGQfT68KgoYFVwa3G3heqlnVJTaqp8N0hwsd0P8dTNi5F6qIMim5Q4WaNzwrMdPbhK8dyVPZM0Y2P4vrFsZBCaV1we1nTsNGZN4u5QT8KZr5ATnZqMj/nwD4kAgNONlIQ8nH+KsQxRLdMdcb9bsiOBXCjsOHrhZoCXprpVSz4YtMzQwO3PNXL6ZUwC3SJsdSIAKbvheByLTgmLYBIsuz6o1jfwY98mxGBUOz7FRP/kF0YgxxtEiJvrCyjMhDvCAergWD+Q1As9kMKSwBB3i+RpWf71f/c2yRj04P4fywWF/6XcZVx1Uf4MxHX93xq9ROwFAD5I+vqt1Rd7VGkS0v1e9DSIH5P37eg/iNHUhkI8ku2cftEU+gA7F7Fiurd5LJ+JKzeejumn/WFV/Vxu8DqFwChoLXEWrOlOTWTE5U0ErhVZGIEIPo4Zp9wl0TOdyihehJr7WPB+m25jsqwZDB6bbP9bTnMKrNVzq9P2MqiEN3010gyAbNrZsIY1BJuVnYxdlvX8V+i7cmjOvssxyr3EFhycpyzacbBVeSkGcZ0Mfx3uouIAgjkwMNBb2UWujSHM9/Tw5yNX5ThQD9r+R2ajqnGBCamhouL1u5UtEIxclXBPaN56STCxDulbTsiBs1olBip7IeFhFZoJ0IS+DAAsF0zUATTKKshGcG+5NBDqtQGs+YiIi52gNpXtrXSQ7khQ3bpZsK2GjRBe/Gk/LYw01YOgKokSY+8Ozxb1qNh+aROi8gOsIH5YA3TBqlbvncaNoKIrkGOnsd0A07vMglGmwOcMf/5TPbCgqdGATyjhEzkzHbdkSDduZKSnUdM74rPRqNEKd4IeJN3qAIycR2oKKQzh0j2nDuySHuvRpyoGNHHBf9Yrjt0iT/tCls3rJz95c01lz67N1t1A9eRus67GP6tePfN8xZU2c/evPPjipX3ndfp26eanUTu4N3ZiCJSGQrSAi+jCT9KzxT6QS8LxNo+MEP0LMalwopTAjZ1Vas4mk6vDFjwhHQoQUb4JGMJrPg2E6Pvn551R937P36tFff0uF0en9db3zvYf1pMft1Tif65rrlvWTr/pCXf4xm4ApiVnFiblAG5mNuRC2ESFFo7kUQhMEwcEfcDgfxF0ePkvVLAfFn0d1tbgPFK5kA5kAp80heSYtxdYTDT+gLDy9F3kAwblgjDDT+GB3CCeDIrRT150Z1qZ3ThApQ9hCKgTPOpqCB8XxRfYbwEbfUOlcyMSKLlcbS0+y2+mMjf2EE8otPtW4qs22KdICPrv4zSxY3aqs87nRdu3lJwzpzAivjC8Dn6/9DAJJkf+LwMcDbPjQRUQQRjdjhjxFB9bebbdd3qP5JQvP3CVP5Nq5O3Wnlt8qRLzRCR7n4c9ox6hfOlj5MpmHIwMqudl6VEFauUwURZb3WFHjLY1pGOXAO8kmoE4ofBhlU811H1lv+Dgxw+fwRLbMmqMQsQsxzxPv00oniqIF6d4UAyoUWQ/O3WE00CdbaQUvya8rw74E5lm1QWHp/YGHfbWaOk9LEmRGRhAc3WMyvuRnrlaHDJYLxaQ6xDVcGLyrIGAua7E6lHlfdzOuwwn70xmbAmLMth7UIcaq/ESF/1nIoHtMgefSVc8YqBjuzea2euyijZERRzgF8qfRSJn36rynHuGacGTS+Pa6IFVLm69RdGmvYIw1qO5gp4YivjI+OtR9s3s1RHeKigNLoeW2PCwYQEP5ENGMHNRmfVrP9mp1vD5347m17uzkw7XZJ5/bsLx9O7xvtFBmcU7iwO59w4UID7aEjFp5jf9npFGfSyNdS+jb9/A8SrUqtNL8OvMYYj/Q9pU0GB5Xm3/Fa2iEklGvXpcTTR5j7sY5EN20tMfaa1vjx95K/ity18aXiUOOv1u5w9d/t2NDDawvBA2dzoOtC73/W9cie7p4aGeNmSVggZweaxCeTz1rAfEtWQfH8bnAa0khlxGRLqzQV+dcGbE35sreyH6hyBXGxUqhyhsHeYtk3qPUREMoHkUGFRn9ObvPtPuojLbaAo/ZtJ7bHpTBjRowvSdurs0EbTro12mCg/Z9fO55ChidB5puYFg7kqGolKVCQm2zIjYR6l5I8L7BpgigbMSfZzrVqFbcQTVq7O6CRmoBny37oAJVH/+UK8A8PSJJRyf5Z8+Jtyaq2fabzQCuDJsfyoFdUpMHsK9LxLnNul9T7MvZpKXtd5eoTAbJwEwk5IAlvfplP3qsvuaBRwjK1deu6vk/fmNdfZ13FvOfXEGrnht066ILe/XjL9iru97JBYoOmtWmXvemU/WGN+OTYoIdhwCmYZAR5Voqm2qHV0ESlWfJ0jNRLaiEvh0/MaiT5/Tq2LGqnZFfgAMLX5jTh9jvd2p/YlmhHCZj8sN/iHCW6lDkWH1+YG7mzY0vwZhkXk+9ZKf+1//5nC3ScotKrKo+e8W8XvQz1xaEX3KF3CEbxpMplT5jIsUD/XKd1WvEadQPn8mgkKylPJLjIcVFL/4j3nhMxtRxIatsDMKmU8jS/hnbf2RdrdJGn10PSw5f8SKkzDCcaxIxI5yhO345PlPsgeoRjmhuiuXUXC8XaCa+RcHRWdcIC3eKns20+pqZrutwOqrl6oSgW6XSi/fjcZ+VSc2vh43TRakKVLpFzV79GuaycMA7F6RJMSXalP+ICzRJGEEbu3RplhG73Iq8UEZVhuktZDD2I7rkeiNiM50a4X9ys04H3DYB0x3MUbJtQhBC1jObNsKndImWb/paCmbXBmdPD3kyxVSS9w75jfcxlIeCDcLcfbn4NEM90zK2SbwzFpPa3TUXwx4wHAYgNj7oLVP26EYxIUKEeP8gJ3YtVrYSowS6Uzl4UvjASbE7DsWjvF0KeBmHVgoiy7VBFTSuTdaNRLR9YiG4Pxyi8D9YOyqjt0wCMqOA8zUylmrEkQhkVRkdnxhEkwJmRxluHFxyc1gC2zu9Vyi7QG5zpZBPw0viL1S7Nsi9yWYtHdQa3kYanJVJxcgIO3qRRdln8KvRvpOAzHSxkJWdmNDUASFa6pByOd5d9/V5KDj6Ivpy3yElz1QU9Qe7Nd+M5GFFSCfoFsT6NoKRtFvBqC46te/r2TGhvK1/FSNqQGkn0ngKfrEHidQmVmvUUnwoUBDzdGzaVmoKmjRWhXdG395U24Hqgl2pyFyzIIIWN8SbqXFhwl0xqmNxtCc1fqbkTSI35JaSTdSH3Gi2aKaezyCpKsxCsmXkqjFNCPPO58uoVaMO+1cZcWiy4Kh9FJQ43UYbCKXQKNG2+801uVVcQoS3bAOPPtnLxW2TCaAvlt9faBnKkbN3ljgnW7VTs/a3j4/OpHAa9eTLgE8ngaMbNI3zv/V5VdjYisGOG7iqxG9K43UH3XJ2yFKF0aWIyHY8t72Iz5YBfm6sX6Vctz21iQr8+vKCAwWlgRJ53/5SerYiodf9y2THIIH0V6EaqxQTsqt//tHTr9msCCWTnjsGY9rHkcVh3bypvZ2xLO9F/hT/AztlVDluLRQRPo7/Qhe4Z1MTHDczrrBlvJEZQ3ed+o4n79T3fffu9txmE/nxV+3Xhy6bifkv62p1qz4o5CmgrIqeUKKvuh3Jzp168P2G9Z73T+q978P23LNQZXecBY37T5Y2UsL62lxO3fCLLhzWve89rvvca1R3vuNAPjR7uzzgX1xSKE28Dg7W9YWb1vWZz6/q8k+u6/JPbOrKa+x26k3AG40qWNAa2WdDumP8wzvRLEAz/Id/zbh+9Hnn3kry/dkrFvWvXnFdXXW1U8LppkEyzGOAn4R0092gwEJtzkhvhQ0Z5WrjDslsmek3NYSLFZ4RQXfh/sivB9Ku+Bu29ec9ynhQHftK47yWiSKlhloWNi46V3d3Jq3iuOmNSZ7I4ZSwJ5ifABESU724kkZBxWdhBAZJTKWrxj32EFKnp8Ayh/ZB5lS3z+GEYgQHaVAoSRDd9SrNVBJUb9ieaSMztqLItt5GZHig1PHLbdPjGtYABZmQiFZEat3YeyN4sgtEjYjWNcVsj6IPCJj/bmx7bfbmiCtTRIhaOAexIXARba8Zr/lBnF7ZKF2Ycq19kNsptDWTjPSwspe6CiQA0zgQNaX/xkAOMrRUHrm+ydERcqrlHsv2WtXx3Wn1hyTl8qeTqvWwlstJrfm3jAmJWCDsDRLkWYnF2xm6EQR1TnRnazKjrGbQ2gTBFVqFUsYcpj75MpHnMh7hz1RGwHnRiGNWa1x81djKps2Ms8AJfu6Scs0VVF4nI75NYWPePJfY/Go40hgLpAaCZ2cFSXlUOFArvDYjQA3TxIsytTSPeLrhVH4+ITw6iM8O/22yLmsWeN0hpt542MtMfleH2fJfJKfPAaMaxs9PGwOoMUPpJcfemNixpwqFsx0E6BL7mwMn8SjCCTrJ2zFq4yppT26FWPLMvHNZVu33ZTxUe5tbReMiySxTvAUHqfYQo4Y0JCKeruHWISiIchB0uB/iugj24U/oXx5piji/DW4VCyPcC19nHwX4H2F+6WcAQrxEtzgorxAINFWRzyNqH26LM8KyLwaodSwCD6X3FzvvWh1m/y/qQzc5NN9CM3hWkrkkryQVf87tObLXtyUD3E+ulzk+bqK29FZeUKRpRwtEMbOVvRuC04VNUdLUod4/eF2RrIX0U0zeclwsvyx9nqag8wTBpRV7gGNWtGtnL5FTfjK4TCGwOtIeQKDWvBewAAqpdfUGcOMY4Xqc5zKp5T+lkNlUTWezmi3g00Hwh9ALfyf8pwAn0RZ4FOcwGo8gQwKQYCbrl+fXTRwFzFOv3gApW0bpjQJJppwl6RhU1fnCKyYAoY5+GOMK5lvdOphg2Vw1HPdrNLYrqLpDddEgMhz+NhHiXt3hq3v16peflClc+/Ubb57Uv3nLoRUQ8mEApY3BWRYeG3PbTBQqpYXjJlIPuj9hciHYdEKqZJlqzm7jvDtdNKiLH7tX3/CIHRUtcsP8e/6i8PrkZ5f1J+9b1nv+fFk3YPfffpZGOXad5M+ozFWNJ3uHh+E+9xjUS56/VxfcxkfIddev6l+94qb6zJU2hLMM3aMDpdbiqim40/PrMCr1ubhv7ktcyPlg9QN8NBrL0CJjIHd7kEdBQvygcw+QuFPMiJQmeSecAXgz85rNFnU498PBgzDq02kjXzH6YQCi2Wc7uNLFbyscrdJh03Pyuefv/PzWDcoPRAWWiYqMfPQgGXN0B8ZnnlNt+ACWZ4ps/I0EWCUWtAgVQ4iv7B1Gf3w/5ikm3NUxmoG/EYfMyP6doGyOAA+snGVTFOohl+W6R6YBYBVECBTanDGldgBGX2CPnic3BZELFxf4dmwOdBoZ9Vb9p+c2ppIaNxmdFHjEYUmvmMKPj66xW5Prarl4LfF8tu3Udmp0n4xnPK+GYLu306mBUEhGMRC+pzVgJo2ySJwHLNynykgSkVYRCzsqcPBpkiWPUXTzCqTesuJE7yKNLMUuUSL4qxg9Yx0Df3P6MIbx6GC13s84blTm2jP+AhU2qsdhC8KkAlRmag7PU8Kzzl6rF7rYN2i0mvEAiCSF/2ak9w2CbM7D0Z7iQi7qjvy5Dm5FGwQFSJyEUN7tKBLEI1EYjQgp0m5kw/EjUlSGEIRW1MY/pCk7hBJ6NQsBCkKtUYr2vSDtjXCrXeDIwbdJ+UUSDSrYvGaceWP0R3aXjEKah1RCQ/03LjbEGcn/4zrqkMwz4Acb0zof/trHycYTN8N+OZ7M2JSyyfDdDOSZEscuhalP4MY2tZyWQtJfYCZZkDqlI4s/xZoxV0lO5zIttKuw6AFBSDUSUqjm9vzVZ6O4MhIcJ92gMlJ4CjGmUGOfMKcqaoLsexnN6nXsI0V6O1+jMza7gz26fAhnULUl4LeiWbzj7PnNGXqjw98E3GgBXMiJ8pHJALYSjPFiAaFRfIpsZS/JNsWcMtHEIzTwHsu5bcKvEOQ1BanREVzSxXmiQVNdgFUG4zqf01YiMobWgDGJ3B4jy6dKzRdhziYR2xIjylltBvou1xpRcmqN6rVMHNcTEF8tFUyP/9YrNjzgkrpRIQ1InrWzJ+FVNkty+qhvuOfuoz6jATY1yHwEbPVrBjKD7TPIzQDYqVWFNhtTBsX/p2B66Q+eW495xFFMwGWfWNYP/8ypms5cAbpyNyGVs14KB7pJEqwTDGjHSULDsiB1aPtwgxQnk6+4dIvlvVjVXe7Qqe/8tr16zCN3/qsCHL9crXNmf1N//N5ZveX35nXVtdavm+0O78O8FW8DiqUSQgUycLc7dusVP7yrFOwX/+xBfeTymdGCKFz4QsOHZt27qDHq4gOpSeGOlEdNE9VIvmawZ6PNRmQlgRExcTUCV3r0ZNiYEQHo23g0VGe33DgY0YUHB/RGRG+KmmYqZ08TKyCMSH3RotPhALpiZCMuGCZC84DJm6F1XX4tjeR4AHg/QxOZ8UkYKpuHB3ZQUw6fNV3nQuGBlAOsy9Fwx642Gr+5U9J7VbaNwcltt6ti2bPXuCNsu1LJ0tv1DudEhLaMXiX15/MI/fPPUUifzPJAAJjfQhLEdXhTs8m8prI/t3+GZvO5Dw51s2zUSoS4yga1dj9q8yv5QzSLApm1+trK4VcZSSbXqd/UZc2f6+CxBI9Np5EPVXANKLi71Rk4nJUxCF47rAFs31GQUfeP+pgWjlQQbDpIo1HLJFZEGTZ4ogxrTcTEYqrsGUj1QMccPxANURToM2pTNzdIpmxIfVcz2SN4pGEEQApHRRcg0R7UbM61476WoksU/tidKMlbPD08ZjhMGeX1d+VPMkMCTbhmRmGbxaY2C24ARagdfz0ebePA5t1hJBgeSxsTOmE9xndBRgQe6PHyJm1DRlcd5tsfbcat81dvnP2Cb2oGZ+rgc/iJsCtUqxVJjRPncac76BQkebYFlCb/1098YliktnDt48KEYsuHz7bz1RjCSK0LmBiohVptpZAbRzFRGBOIN+EEZMYdHg+lkaMQVcPCiJEG2Pu4FVfJwRHy4FGt0NwQUVnT5m7x7owg6b6C42nuAlJMJAdIDAUiZ4BR1SMLhfCsGtE21AZ9tvgq8TzuInzQWCPZbUGJTKVww0QzoggYCtOGKAWH8MzfSEnjSGov1nnaqAw5mD27yRVltO4zGKM/9iiFGXJ9aZ7Es8FczmcB3wqqrV2sw97p4kDkX0mTPVrWeJ54n7ihawXGf0eNflBZyeoRikA25jlRdpQbMa2dQJAi0rIGs/d5XZieIFfwkHDFndyOp1J8b129PUZ0AxjuoNC+8HZS9BqEBNYw768p3tRcP/6SKzb+Q+cdYffuHA0J5PQhmghMZXUWmbs6AOBNjWUyZc8L4HYk2HN4MXOCyDa1M6JjcqX+sIfs1Yued+62BoBb8oKX31Qf/dTcjl0aZdk0Thkvm16df3JUT/vHe3W/e/fq5tNVb3nHpD58+VQP8YpuVmhNZKjAmGIgO9mVXyePd+pZTxvVN18Mqejvj7Z8ucLli/+cwMm3/v6kfvO3p3Vw6Cde4y82GN0MH1h0ep7nVt3v7t26w4Wdese7IOwGMeG+RAYomDWKIz8Y5tZYvdEyOKI6OGres0BcIljuGLg2KEnb4ywxdMcpbUY8Gxx50NVDJbKm0JCSyRgwIs8txQJSWBY0eUt8LmadyB3NRWlpyCapNUM6IT88oDF6E3Ih6DsVvsjVlgObZM1mEfKvNshNjXr4vqxrd4RCzu60jDUWJFAz5kzoF9C6XEe3RZuvPQ+/OC7iJzoWQIRtRmTp/NS8ZCNzh2op/9lOkmoC83mdjUPx1K3xYCAJL+TYkcaflq6zmSBLlk06KOVqU/szHGVtGbBe2ZtHatS4mmoUJvUDG4ubi0aAazk2XCM144znNNbzdisekw44k/K0gQHrs1FxBIQE7qLJa1QbXDYfjUBUfFFkWuLJvtE4bawPS1pIWO/IFVuKos3EJD4hKhO7jSqYD8ItTrFwmQ5rKWNDZ1HBY1svuzVDtj3FCI/DxAR0XlPdrJQrhndUhIVRKnWDwhkhZ0OopRRJ8q9M1zDbAo3D1+MgvAfk7ah706ppsAAAIABJREFU+OxEFGB3gBSYA4IDc5b3jXyXg8W5TCqrVSC5IGTdmmdncn878enaKQwMDoNMxewruS9tTTr/JfJcPT+OmmAwqHGTjmrGo5joEfXSzCt9yFPg2wnVeXOW50awoPF1Q95ieNE4HSGqSmmSmA0TWD2mES6Z5kZNYvzBlGfEYZX4mCbiEKJDgRKkRNLrRCmo2G4qlbjLGnkxb84FWjyPdah6tCtOiGpvK3XUqavA8I5izxiQOK9TlWziZtHRi94fC42gLiKxeYQtZEjNjH2NuK9El6R2zdDF/CYfUTZ5bciVCjR9xlAYmtlhGiR99sQ8mAxvNMG0ACMV3E+TnNmPTDRWNnP8auRMzOhcxcE2s8SNZz8FoKBsOGA0H74++B5xvWn4ABso+NlbDJFxi22+yP4DiorSx07cLAXQMs4ZBzxrcNDOCQEJ/m2BALwUUB3pY3XFpZ5Uk9LQE+8Xzp+yWaE9pShW7dOme9HYmCr+mgGuCxhXdiCzLMNNdf7RU67cCGZzvRhcN11oLgRvwJ2aF5iOFIWG2SfDNtgOphuN2fzjs5BMhNnE44HhsOqVP3Vh3fPuR74tb337fv3y62/WoSNtfasoQ8hETvzKl5wvrkv7xUjqZb8wrQ9e6hDA5dwdt6BCErTVJlp++vhHjuo537VTt82I5istQv4hvu7Kq1b16tecqb+41CncSWwIyVgZ3JlyJytFMkWQkrDDtSmaXKuZX2aA/D0rTEiIAvx4yF0gCv5lc7eZrDZ2IQGSDiKbjuqkeduk19L4J3C0NqW4+proWkrjlcmSWFoez8pDBhSFlGUOdHVHbRYMeXZdhzMC+uBTQfTj4PZCFCSaoZKZ/0krlXuz+TmMKM2X8wyWEaK9CNLx2s1KRQARFRyaoEUo0BlD8KB7vOLYCaZNdBR2wnRnxAHFayH3U+KtPoOxFyEQmbUaughioZbVm5IPXHOD9OjFH6KNEeyBsarp7MDFi0iaGARS7HMQsdFk1CX9oMdQbFjIfDnE1yAWMe5iwMov+4U4+IxrA9LEaxJ34Tm0oWzJsMOJssmeO01Lhunsk/Dc5JSxndchAIF67IITV+N2MKl5WeHh4m5UlyYLruVcmWTuESoHqnsKp3ELmS1C/2x8N+jNVaBYhk1URzg2vAeldrPJco94xke1nnNAMz4EkbWFv9R1zPUVxAkxFyGASbPezCnUMvjQrJT1R3FkXyUlB4swuEgALR2oUbjl+iBuwh5/0LYtxGs5tLIFrgj8i85I15oiSF/VHakopojWCKwROrPPipOTvdcDH4qUUc0XrAFLYXlBkt9D2rIBZy+y9HDinBZoRMZgiIsYkTlVBGEs52JHR0fzAQoHRojZVsYfX5pmahdVs/ENuvyG1iZCJuRfPTHhL3icamUhjagCDUPzMJriz6dmJCM0pSELzYiTCc1xQwsybnX4oNF8d+PN28QjY55pFT/hhZh3Ysm9GkUpoaIY1R5KwcE4yM+tnh/Q0cjJNS6W8tXnW1PVaj+OgklfIzK2kR4OY/YTSf01fvNUQee2vGlYG1blsLFKKdUBpUXqj1/Q0upDkfHdQOBPYz6Zk7m1D8chiHBPp5WzF5hiYPgjxYqUoR7N0BwiZFODmTgLob4Jb3UURYjcGiPGviEZU+YhuMnV9ZcqiXMArxcecJtGch/C4vOz0cIwtQjUinv/XMm/XdcN/pKa6Zx1lqN7YuHsOv+dlVsufjRKfeozr9tw43TQcLhFMiXYS0es2fI2MzOpSD9HXA4TnvQDE0Vvox/GR5vaGZqVjJtrrXv1sIcN6od/4Dbb2gBTthf+xNV18ykOFWDlqukS9YqNw3hQMXV72Q+fd6t64i8vX9eLXwmsbS2+fE1m7krpfneOdeo533WiLnnCOFDuP0RJ8nf/GVyeN7z1oF7/pgN5mugmSRJIoYVhj9UvUrbwkFjNuOWFNJjOnW5GAVoHR8m6llgnZVcd/NzSw9jBc09bdpW8RHJIGeQU869VOznb4Dex8duhVh2j9x0jNE1mzuGnTAo4BHk5uYsyUiRPxARA1pH4M4uq+QIGeoL1Mgd3geZcIAUxZpzgUU660mblftasnc+sPkkQvQsn/huyNiZoVXMFBw6GnRrucK0NJdMRy8VT6gGboUEUtSrGo1K5cCqB3fejbWza7KIyMLsmLHmeScY5fXchjLHE+zBTd8slUkaSzs8jKJlXY9PbHUFgJu8GvlOz1Oe+Qsb1ONUkZRsSUlTIhykcMHNM7BAsFv/ZyJYKWIi+zZLb/hcqaLQeM51XE2dDQN7XcLQqwBXB2BgQgqqg4KOI0J5DYeDiD7WO9hfxOeDieJ8wt8M+RC7V4rHRyNY9Pre5N338V1TkMWKg4DF8rMNmA5w5rA48AMznKFRWe0YVRTx3sjYcqNn0tI3hRPZ0WC2oIC6urF+WPKMrZv7iaLGnifBpbgq8G45hqahinx4hkomejMsQBkQNoUbDrOEqITb2yRHalGwY9dd41fRA54yoCLnRxM0KrOW6X4cH+NpYCqvxh2TybajTQgw9VhSMnut5VLCxfvh7K4LUKEgBIptld8aZB7URCJ/F/EIOchfDSRLQ3iHTOYpeCo4koJuwn/wtCZKcdaQ0bPEYnGjMHmB0xgor3s9MWXPei2gYTCC1EaM43iHJ6xqwtsSpaJJaI1NCiSQLs6oQcn5DIJ3MbT6ZCmNxq2KOFkKu+X6MBI3UqDEUmpNxnznDeXZNfHZm7DxCCXvPiBOT4spEXaug2DdVSPdAKihCvW63HioibSecWOvGhGE1XDp2Wa/slzR9HnePOiMHiUZ5imBGe4oOZUJQLR7gs8guRhfBI70wqEL+N1d0kVBQf11ylNIkqriQbNxjLPsrmbvibo57yjjfdJB1V5iRx1lttL62ks2EaRfBoJG4vatEB21f2eDU5oCmq4S5aERM0T6tqTYCJlSO7euSZ1y7YfpD7UpXN0HNgXGcmOiGbOwpYlUJNwtWu5jAggI9/7MfilsAOargFKgulhFTr0a9bv3sT9227n4W+vJrr7+h3vIfbzA5CMheUDlW9OQcUS136jsuOV7PedaJW1UOV1y1rv/tRw8j67SFs8ZI2aDvfJduveqlJ/6bcF3+7mVM1XvfP6+f++XTdXofUpc7X3lhID3LfK95rlgt4e5MVWiQlyal5JBvU20/OK3iSQEAOx3DP0iOQQuck+TFKMjPpCYvAjnUtsBA/zH3jeRg4EP4BVKzBLLVDJq1IC8Gj3y8obiIUhcIX2IAKjKo3dFYB8UK5UrCHVE3tRDP9nA5mdWFw5G83TwEk/cyWw/B0HNgL3UVsqr+Qa1WtaRQgsyLZLsWNRx1S6Z5KCF63RoNB1qTQq1EMuc1mcn3xOESPSD+NIavrZ5hy1WBnc97VAyaFzEYDIVkUqglkc1kOt1HbywcAlaouFjQ/TMo4E09oYy8mpVibJJjHaoiGktp4a6SB5wjTuaEi6mvL+TvNcWiTa0UIimEwvu9eVHe+M1fCBomCac7HEHx6oiXQo4Id+V9WLxlrx4FOuKO2xsB0ZlPRGYS5nYS5MBJmhc+OuJgRFHhNGD2DRoOj2G8JRqAtiTWxbKjCegs2W38ntj8dgYUHczbo/4hVDIxGryPQe+geki0JcfkXU+iatmVym7VGdVidUacHZAuOzL7fW02eyp0OUtwJ/cIJGhSeDiebrgFUNirWREpJnx/QSidA5OuU9I4f6lDRF3cW7/KWrACbrGg8EgBE2TM27/5Ad67o4TTlps1ZE2xfIvNwWJ9H8lxGxenpUTrQFPjRMOT6AwxeV0sazym0kFsfQUc8htLBqB/q5CODkgpauQ2HXRDKh4X3R7IJIF6KxRpxGCPpdzw835w0/YeyLPhrDZGIIEL+BeFk9BKjyNo2FSXpYIiENSHvhVGuvDZ84wJmGtlmwHHOtjYETQ5Kiw15SB5R5MJPVtcLyHdoCw2bjW9MPdI3DOPWnWQ96p296oGIxpu83f4OeJzyWwRKwgTjV08obbtS7HD3jGbWwEr3xP2W65vxllSZcbPTG1tQ7IVPhrHe15p+yZd60iF1KPxcBipVT5Gmra/25qTdQJ7Y86lqNXwzZJ3FmMp1Q+LFDGknsvdxiaJKl5tqieuHCMm1j93iLMmOU+LJWIgy/TbL/H4Wop8CjWth3AEO49/yt9s6D7wc+HAsULTScyTJFCLCBcOhsiXgtD8oSzNSkUvoqg5AhweeQQFIT7y64b10y+9YPvGrrl2WS/+8avrzP5KbrPcz/6Qm9Yki954HvyAcf3kC26NwLz7/bN6ySux+w4731BCjMisyvjaB4/qRd//34aw+/cpYi7/+LJe9spTdcMp8zrUCUaXr6paknR3Yqp8myV+HkL+P90EYwJbaVshpseTRa8uiMOLmTmVLizhVL0UpVIb2I5e+2KCt3go2uGoe6mRDnEBWpbVwd8D4pguq0ccnplyeJh4SQd69sYKcUzVOIcJ/iMqfsHzTIAzUbMRwymUCOWcC+kw3Gteg97nVl4cHxKX/1YMWb4jJIunQtyNmAuqSOj6elhttJAqh01pTAEzSPq0wgk5JOmyiDyg2LIMVdcbaFDQMOTQ5sTsLssbqQtCUbMb0oEnT+bcGjNFRimV1NZIzLJVQ6OqLPReFWSmg8HeNuoqVRQCO0cViKnccCjOGsWmOBdqGihqzAtzZlMg4o3ds9WdyTHYRD+NCCkMtY6ChOlZtwTUxYah+xZwyieVmRzPfg8yL3N4iPYcADjxzqoU+YFkMeuAMYY6fEYuBEMua0EGFrMxwQsUoG3LjaNwRtDwaxR1sgTZcsCf7z1IFIGO9lp2Kq5HqL0eRONOjYQa83dkHPk9i+zJczDAYXikgkv+MzrmptXpnrMdv6lrX51yUSMFxyGsP+IrndhNbpdQBjbanqzrfTi5CBAXTA95U0jaV0VLhWJF3XE4KbiQ5jODJmnj1ruyU7YKmG3jEdlxNiJD7i3oNPManadNFehRqseKTfmR4qxDvg1ljywRfSBp+bnK1soACcXQTx5DSa7WOo4xo94XF7HJg6OHlIeHyy8hDOrE7evBksvj62deDQVnj+MuFAUQg1X2rCHFk4d6un7iNskSISN2jXW45uZoCXNQOCe7zlBIhUZNHNriFuLKzjXtS6HqhG/zqzz68/7kcYmRRZ4tPSuRJ3sEmHuTIsbApp9h9iP4aDt7+JhBEbDMWMq8oKQy8FM0TxuvRJaujLMQfe0eGcCgqYp8bUVtl6Tc60P/+KZ5tJh/NBaW2Wa4Q6ElmIPVnLFNuHaor3/JGwk0MvwUB7P62tp3JhwluV8bDUO4IPXgFsxyAWNTPvyljKhwPeAb8c9kPjUFQd2j1932TWSvag6/Dkut6jz+269xmSY5VUdcAsG2CrNiQS5rMQfCxrUVa/XMHePCK2iPOTB6cCEJ3hAdTW6pJpLLV7z4nHr4w46ygF77GzfW777tlOboSqzsgbpgH+/qC2KSkZmq5z77/Lr4MUeeMYQavuDl19dff97JoBkwugJmg49bIl321z54WD/2vN1bufb+fQqQf4jvuexj83rFq87UqX2bopFRJ5RDT4sLF1WuPHgJiaNStsLH0OmskcbCdDfxSWdFxjPAkBgSGbLVSEN8mmycmZ3LAE3JiJbEt7BAkaRaV6MNgsUt7MGkKz3A3rR72JwvDcd7vOR5LG9Ic1aRShk/DoQ2KARz06mdAeNFIgFixqfGP2ZWEFyR0EMYzThH48wQGVVoqG5v6GArciz191HsfzdHdEnl+fmavfK5FzJPk2RWCjyjhXw9RG/+ce6QO1PUMjywND8gg+IFsREpt2RRo4Ej4F3EgB660GvD//auKID8XIXnlF1iywNiA84c3k1D3Gsyn04PaqWJUp7tHuyZN6MDECZzlCytNN/II15D6M00jI2JEYkzskxq1EAgiJ7StjVSCFwb8qVn7E6VZlZvfkOzW+ApwRQM2WSnugOKI8h6w3Z1Yk6ZwkUKF1SNSKj7NQfSXq/tM4WKpYdjbV8Njo37ouTQ2eoNUUjv2Q/nclXTBVwDF1fq/GM4qToCv1x8mYTG+b5bqcX7XMsQTqRYkWV5Lg8UYyHH05pW9ca1rH3xTHq1GydUOtlxdeRazKgLJ1yKo4k3+95uVW8qRJDP0u3yfahqptq8UdHB85lMGYPt1mAwNt9wib+VMQyFk6qwOBpJmvvh+khlgapq3+e2n+i7m7ttpobi1OVAtGcSZEsXkC27hoNVHX1CSUH7FrKyyD6lhsYjwWaKZ+dXFzFtH260K51HGWU0bECnRbNeyH6mY5zDnXG3DmTfH/FGpExxceLnw5+fqBu9E3zIaFLYZ/SCJudyPw1cO2/N4o/mcWKyK4enr4l/vg4fUA+dUcYHdaY1Oa+KmoZA+Zr4/7uA0Vpl/fSydsFvPdfyNQo3heIRLpVidrJ36jnVJKOZ56WY0s/OaCfFjYj/PANCOtwAp0ON0aX3ARVuYR62piqkhjBgmymmP5Mdd00DaIgV1wVOjlWNGT3HckDK4PCvjKmCLPkzOFpCl1PjQnFeOD8iKmhUAG+ZWWOtOBd5/ciU1XCl1cedxz3lmo3nXIaUY0cmSB6l4LDfcZRDD/+ReU1m+D5wnw3dN6gTDksz6hEXV/MxCevqLnfs1Kt/9rjUCfy68aZVfd8PXlXX3zCTpwZjBpw7xbHJZkMOk0dZ6xqPBvXYR5yo+95zWDefWtc73zOtK66d6dDkQGlqEbHDhRZ5wTWvsUd+7bhe+oMn/ocpYt73gcP6qf/zJslLQZm4nqo6Q8K11NWkM5Vzsr5n1OQuhUqYoq0R4OSMyUNH16IFk8pfBnBm8pv427wl3C3J1TddugQkbABCcDIGUscaUz8kegu7qrbRIL2kiGPCf1NEwBcBIeLfQPNAsl2Klf6WeOlJYwtg82dSo4xpnAiK5jwgmeRgVNUuqNtIjTOB4iqpDZaHw9A618gGb2cjG1wuq4vUS4hXw2c38qf+MCqc2dxurmxo2ASMVdDbLKxLGiryfBWHo+rSba66sr9uidYQ8BhRQShlIqz5cyMJ82AKWPKD7ft45E3RFD0QZHXgakrhok523RxmKIciw5S/EOuAr5OZnHtFkY+luDIRj6eKzV8FY3xAOByk/GQk00wbGa0IqfFGLskqazMdI3uz8o0yMLFCzaqNVli10Fafjwu//407/BaIYuSQMY9HAxTHRBQc29mt0ZBREOM/E6bZ4iDqUrLi7AwyBqRuOhlFWU+okl5P4VPdwiuD2X5TXCnlPeNuvU+NtzxCbWGWzaNGHjxthKmDwiiDUAFI9ix1ybpd2PrQSOyGFC9szKRdm0dT65l5Jfo9lSMv13TQPybPmlqxn/IcMWbd1OEEIvCJrYwfZ2Q/zx7teDYXPyKpdpK+zedrUtwUebZOyCEY4qkKb3FrMhzSKCTXZ4tmeI/hWeO3znI1UT5IPIaM55oOE6tfXO04GNhFS7roXEepjQT9W/WmPWk79jHK49o4qtjwdNqYziOMljfHn4aIDxOrzxiTRO648IpUH95FfGpc4qUAFALjRsUgtq9p6/KEFPeav1VQzMjcXaC4VfdDGsQgqLaHZkGdOD8bwBqFrcf2nueyj4FQazRo3ZEjczJ4PCqYjABpNw/6AyLP56E5ZekrPkRxIVwnv6j2MhUJ7nL0c8MxlI6P+x+kX2s9THAhrxGA8GlYqzbHCz8lYZhGCVNIqjlEGYuLd8bcWnCgJYwy/ds4k+0d7CnnBaVhZQqY7ZklBMlcMXEUBbL563RtHvetV2WZZEXqotgaWmenYHWbsNGtrAumNF4v9gCBMwCHQzki/CO4FDKeERk25e99xm4982lH2T//8W2H9Yu/en1SflGBGIICIhxjLqUSBEKX6J11MGEuXDXq2ZPEG4gNyLiAExmGMQahi/P3iNvAg54HCTLwS55/vMaJB/iHQFP+a37Gm3/3pvqV19+s6zfs0T0kj0ZwIMeQE1fF/dC+4MAyGdTJd8fMdBagc5CQrtnvQtBrOtQ2HzWC3TJEDL87i4WVYKiRjREXZDneyn+BKryRVj2K0YOg0RNKFJMzx+RdxEiNwxMLd8LyTB7jPbpIE5TuVtibYJ+iw2x9cT+aYaJQPSuAKGhUoGQtimALYrBcikiqJGfxSmz5b/8ZF2vNNMpIzVFAG9dQztJJy9126GenSmfspPe/WdZczsGONQAdpKCHpD5mvamrs4lgIwmDakyU5+FivoXc2U6/4ZQekwoJCSIjTosUDy7s5Bqrop5iHkKpSZPsmXQx3P8eRFoFNXI4Ml+m4zf6o71B+l37YnDgSm2j6whhFm8IpMdsoHGzpoAVYuUASooHcUCS0GvvIZOXWZ/K0xIa5yKYLpJDnc7HhD6PO73O7J7rJOAQUYX0lNbRztDyaBLKudaNL3ZsBwQk60QOyX0p6mTDLsv6QVyeKZzhvkxrtkDBxLJu0DstIIen37/VI14vsiWAOyYk2niObQWc9qwOHc6Oxm1+Fk0uziigre3wENiYjUCzL/HMeqSrtSpXboIFIYl7LCZmhH4mRHIktd5HhZJqNG4pLEiHOBAcdMrmIvzR76kZoJmf0R61EDND3Pfhqco4HBJzMbxaXKz4OInSUYGGVpVK4eLlaHl/WD+g7doTxD+xYtBO1RkR56frhWUzvy0lfP5TlMhdNcZ7Mepz/Z/zQAWxkX0ZHAYNUZEiYj4IqKW8fn/hdeh7MvbSAWqTVHG9pHj0QepKxOra5ubOvdOlDtm9oRWtWNe3taB6PePmjum5S2NivysTfNbcZ703xlTg6x7Pmp8Gx4r1xzoJJyzGma1B8LjaLtTNw0vIegiy8graOvy6yGoFh1M4w1ONEgzPJO0VQazdmTQvIhdlRoI8sBcnShYnSX8P5ux7mGgJpN7Z93UmRXYN1UB7XVtgZxV7epNNEJECyXhXpN7sj1JMujgW90jrbVmdx15ypUogV7YC3X3QCT7yg6oeSzOxZfWGlp3KhDvkNsF0bKBxHWyEUC4sBMDX/NwFdec7eFNg8f7QS07VZZ+YWjnCz8zB08icVHEYVQHLS3LZnHhXvZrO3VWKvT2gkLFSRmz7TU/dGd2V8ziiN1fn0KlHPWJUL/mBc/6HKWL+j1dfW+/5s8MqNt+ZCZdKTFVoJJsYm28yIiIWUuEepZiC6c4yK5NvjtBlQ+baJrY5T35MOWTcp7v79PjSWUuSV2qcZbk1xywdN+vDI0FiGNJRKD/LKIfdQJ0LZLTVVv5SbWijcT/Ba88VQeGqnC9YJw+mKWL4O7//OGgGruaeK4mbQi4wtIdjorDqoGMkJI5JrMA9BvIoyGTn9liY6S5/Fc1zPYaUHFv+Qd5U+cxthKSxkCB9j4k4iBi3jimmIZOuphqLUfApZkHKiBhWdYbmQlBoKF6DznHhEMyoMrQlc6/hHvH14jqFSB+iLcWjCkjlkbgu4czoowJgZr88dAMBbVlSyRhP6nALFJx8MhVmbDY5rtzxWO6KalC3RxlVgbtzwGrN+dipLk6nNAkczMlIodOioDnyjoAP5wM4zg3eELk26b5cbHsjReGkkSoFtK6t0XDk1yo4CfrcwU+HsDvGNgshtBQwVj4tq989oc+xWJ5Ro4N7MC8K14UiiEBErlfL6kJ1w+E4hQStMdHASdWRcWoVi/c1156nMaWujTOhLFqJ18VWLZTCQfcsYafpqz3yjbomJG4QCQ1kMq5gvXBB+DqNFTQmc1aPi8qgG3JO9azURz3PT57wKHVUv+awVOGSvaFVK/JXkmjDeXWhzmRttL492UXt8+b1eelmnNeIxq0AchEUub63I79HmZNadWZOTHP3bQh6bJaSKq5OXaNhk2Md+Gi1YvAAIbAUGzxz5hhZWSazzyDWdvI2C0+CCF17zd3teaSKyRQG80Iaudwv43FKEAwVpo6B0DMSGTEjP+2p4syZhGt+mbN/TF5PASNzwpyzOpzNkxKCHdSEPQduYHMo156LeavvUlQ/rrFUnGW8pFFRS8dO1amGVevKjQSKQhpFI2oxN5Rq0IIeL0FzJ9vIW6aDjIOiLhQiksBPfT3FuV6b2wRiGXiXwtVQS9OO2DTR44atVYhUbTqzYlinD9bEGonrUfSJd/7OYy65UveqzcaaEXqr0OUhIndR4GN8FxayYZfUse+DxsZf3ZouFlIxLcTq98bzwHuN6pde8VUu66vq459c1PNefLOPvoSmCQ0QwdQ3kwXlytu3iCh7oHzNswXXcnDj7OmAQKB+VC7+4M62ZQSFqRp8Ba0LbeKbeswj9urFzzuxHWdt39h/h//4Alyen7y6rr+RqtWbCM0hygeCM4Fj+31Sl90xB3UsIqiaDwh/zqEKeiUylHJSGsxo5j3ohFJlG9QneLXNAegQULeYkCr2eKpsdTxRDPjBDiEsnYb8YiLR04ggFbvjTDLGUf4UNxICW/wgFBhGYnCn5qq0GE+aL6UxVoiPJsg14730CZln062SjC6EEK6PuubMxXGDlCmTI9hNqozSIRt9u92WomamjKGUpLAu2CikeZBEVM/aak+K7RDagQEKFqhfhVuvBgP73oD8MN9mDaPWEQgPeVB8DsOpzLBBE41M5MDdYOzG35ncsrX95s7lurNBDXsjEaN9nNmbiS2c8U97pkFQWDsLjYVMAteoSyhKc271WEfmduoerfIQWhO/EpoZiLHiFEhKC/TN9W+dGs2I1SnqkNL4UDiYuJuNKRcfUiUW407VDl4mvxsjTdrvtN+6y3YH2Tp1u1mz2D1K5RDCgbtbO6NhoggoEpcqLOUDwwhog3OzpZ8gWLj5ch0GQwz1KNhR5MCPgDhM4Vk1XRy4+t6AihoRnc5CcubPljFtjHuzYhWiYkJZIfQPREbPCNs725hzk/TA60AwX033Wgeu/z/3QpwkdaxGFqVGSaiqwRR8n2JWSLPB9ZR6RBehAAAgAElEQVSTMcU8h6XJ9s0TqHXlPv8byZcCxqMLo/jmQHgUGPfboBe8vhx3Y4wZ6Yt7a1VTja8RprJeJ+uxzVPcF+VrmxrJShsRelNwNYcyBbzq2TGqp3gTfZUTl2VOKJjWDrZW3vlZoQjQ0U6RkHw25Lsi8iYgNz6I5mnF4E9mhZlP8EYdROrnQTVje5/hGQoISK4U5w3rzK7E7jRaIePRpWMFjIg1LgmqoFXN2Et0Fxhzm/NjUit0Duc/8X4piBr/6Qga8x7oMi5FZxud6XVdEKiYy2c7KgQ92nF2U3v+nA7f3qfHbkbYtuVTvIEkw5cViK876KLBcI+KPfyzvLutsxaMamGHG/L23Ps5CDqDJ5jnjfqZqMwk8lAadapNXecUos18RlCh5rkchM7bwYALAhyBiQ7QgkTFeWtVg9QCbL6LVX3vd5xT3/20k9vy4DX/7lT9xpv3DcEmmdpVefMAadbnVuHY+dE3og8no0uHZZazC3zeNOQ3iKsQMJGgWdHA5kgnw/shedrk5n494VF79cJ/cfzLJkH//1nL/N4fT+rnf/V6kUhxk6TMostTAq42xEFNpq42cDn2CClqL+1/pJ56uWsxsMloA7MDLpAqh3vz6KDwceqrD1rNnQUpRmrHPF5cIjYtp9S6hzJ5zXueH6wmm9bIUFChXVyxD2/eJ/afoeuwb0fL2+jYFlKHBfdfsQq833VPh4MdHs2rMincG5t+tciDwNny3BiQtAxiZx6NOkp+rvI5kjqsVFlGLwl+bIdGiw+oXo0GI9GDpccIgdadF92fNzGfLoFagzop0FKjOyM+eLTYO8ayXz0z3OMO67cp5xyeCbeG7kRmhxohdGsxx8MEPtG6kAnqoGesGp8jrgckUHuViE7nUE9JnF2w4YdjO/qMo1Jg8gxL/SKEzrC3R1cuOinGDFcxQuL9WkLJQal+ynMpbYQ+QPKcCnVyACdNTeO0CcmSUs2ScHhEJpYvpchaLmYeVbKxqkhwYSxvJ9CYjHgs87RyT0iUNiwR9HLw8HnM1WixCPpEmKJpw7Yfh6znRSCnMWPktqzBEN8X+E0UrdMaDYY16u/oKJgszlT1ZjUc+GtqPaoZ48vVJOo954YNhzviKfWHU2XCDRAndMiJWdbpyboOFW/mpkqG4AITfCBx/8jM0W+KHoIYNQqLuVgKCTv12hhPvC9t5B7BNCK3TW/szyWjNSE3KWA0qnAz4nGZ7SsYk+lQyzigCafCwgs535RdjQvhpsk91U2s+Y8sDZPAzUf0ASSUpol6dURktOGKJ91/G114gVn9llGWS/uzxpEWrauAkUzdGX5qgdjraGg5lOQeS0aWnYplatfMKVHjyR3SiL5YO0KgIKZHpRUahZDp9p6UiJ1YjxQlHtOHDxM+kdiGAneMlNhCrQXphmuK83SuXztz2tTAXrsu1BSL4xl99VB94muk0SPRHRnV5QeI4M1zmMBeC6bstaP+X3+QPUx1sa+hsWwNsDxWcyT21seKcsvrKIVUlItCb9JoqHQQkmjsCqd0oelRLctZCt7Wtp80FdsTOhfljb/oMVxD7ezqq7uU5limCpxPT3zqFRt5HrQDSKMXaT7s/yI40ouMRap5rMLw6HYMxU/n8GIWNSQAENKjKlUdifWqF59f97qb1Uc8N8954dX1ic9we7LQuSyC4mzVrMo/c7NW6XZxgc2hZYkoMPu68K+R3wLqqRA5Ubyy8TOa2vSWOvSlltCnII8JYRUOvTv1wn95jvk3/x1/IUX+oZefro/955keOILJ5Fyq/DrzGcTvFSQO54A/Hwg1kU12QsE0PoH4zPhk4TmkJGcgM/2hupIjmbO7WD/Unv7KU4Tv3RY/Gf3Gt8QzyE7t7kK6Nhza4FZfvkYas6zSturGC829ccVOUXv6wO6nPGh4mrTQRY2Kha65trEnC5JB26qby+HZiYMVo+TRagOl69SD7z92XdQ4BSKoZxQhWWKUGkqd9QycApcfQdFxOKnaP7Wum07xXo3cqRDS9YR7Yaa/DhmR3imeGkvepoS8nniwK3KCLCfF2n4+n9aSjKbNpi66XbfueAdcQOEzIentV1ep1/4zFebaJPjcA3GKZLynTJLkWskkzWeAP3FrQFrWkZGLD390UtOZX0cE5sQD8KO/+iJS2FN85X6BtNoOgg0IaTYbrw/f1EaRgPpAU6e33RNNzGycq7a7sRb+6hPz2t+38Re7uwoynTMLhZne6657KmAbcbH1aR5FpKMMdM6m69DGRR1O1nXdDfO66ppZLcgzEjLdOv4cq2E/5uz2gRvpuJyX5drsA7X58Ej1pibZzrYGGfm+cUIK57Uz6te9775XD3nwXt3zHsfqdrcb1InjvRqNQrJHubPYyC7imuvm9Z8/vV+Xfex0XXHl6VpOO4rREB+iN/LIuGYi+i4X65pMMqJT0+GDQGpP+e547KUhuTrrRR0/vqn73WMvyk8jqs3/gwImgyTdEpsK2uXUKGvVwf6mrr9+UddcN1UD2rhuJrkardkKJsTxsXtqM0w0shPG6mpTD7zfsTpxrkmlRh0yZNqiGi5ujHL47xqK3pAP1ziNOhxeUUZimhJ0O3Vmf12XfvS0aaHsiXEctKP4su5zn9067zwEEw6t1TMKyhBenlW03h89QrQPjC1F8LbJs2BYzONPcZ+aV5LRssnhui697IybrYQM223X4oJ73nOvbnO+DR3/X+LeA87K8toa36fODG1AFAuooLF3wBJLYom9txhFRTpSRFEQURFEegfFFhP1pif/lC83MdEYWwRjr0F67zCVKaf/XWvt55whyZdrSb47+XH1ysyZc973eZ9n77VXwe/58KN629WAY12PMEdbaJDon6TihUU7+YDu05WTEEMjH2mUVST4FycZul6VlQk7+mh5qOE9ffRJnTU0CLkSWZamGizk5QeDcbBzZbA23FwUeznGpZRroHgjYqrfx17VVVA0ePQQXaEkXrx60G8+KGKdUB7OB62ZIjumWFwHhE7vWD5ZbK55BiIaJwcn3k2FVBabtzpbPEy4uIFUSNeXMANjhaYOHt+LDREFAn45oFfdeIwHVPTsv2/CFk7qZOXl+rTrNmRs0KjNlkq7xNTdCwPzmEUUTb60yMLDgaqY+7hXupLteUwvuAjQ2ZcxxsNiiDGIYA4vWTYn0SCDlgkhYNIoKMIZIydm5K0d/teLmFfezNrUR1Ka14IcnU5TwZfPp4RsxXCISx9PciUD01C8JOmaKfjdo99dfkgfBeZgoOAGaoMuS6okhUKq6AioCq65xjXyiRDTXb5AlAfzJkXs9r7lduE3EaDnL+G1S3iCdusHWsCv+DZwlpYsTduoCTuc9R/GUsH5F8WGHkp0AFSTcQQl2BK22RirUPYL/oNvyTy+IxHrun/SnprTxTv/L1+VIp+ruiZnazek7b2Pm+ytdxtt1VqMGzReEiIhk0DyseIRa6YMGc+PEBQiyQysI7WaviQxhrDhQcvb1Ze2s1t67f3l3+Tn/EnsHQPv2GnLVzULhua8GqWDNqwbLq+04beUssk+58t+qW8bcMcG+2QJ/FNAthRKmodEv1Cwy86ttLEj9v1Sr4sfSqcLtnVbxt7/oMleeKnWPl0OvxYVgCCRgydHQ71gJdDCUZlbNpscjbJDAcylrc1JYzHh6EQsOnVM2MXn7mHnn7OHHXhARXFD/zwfAC+5YVOz/fnVKnvxxR22fQeea4xx4VmiRGB4FbF752GHcZCwEHqjxypYBPL9xFydla+37sdW2IwJR3yet/B//Z7mVN42bkzb4r/W2nN/3Glr1iCJ3A9y/PaEN6c86HDIenOhOkMnMf7kCvbEo0fZ0Ue1/Urv5/P88KqVjTZi+BLy6dCVA5niMBqqqs8Q0IceOti6d//Pr/G165qsd/+PyPNDUcEkAC4ZyPXjNnHyQXba6aVpxI9+stEeXrjGx3iOmPvIMGQ6hcsp64ogaVZThiaWwatUoeq6ywtJaOmJPSptwbxjeQlxXPYZ8K4tX9bg5HRHdLjmkOAO81OXbrvbLlB1KVM90JM8Ro00ifJqmiNsLISMahTgfmzB30g8LfobYsTnClTF5KgKorsuiUkqnPk/r2KJL4MnS9l5CQUk0nfJNesLDBp0KA7wZtHy22XJzIbwBxkvLjhfrGs+5CzHVPWRjA1YuJCzb5xSYQ/etWdxDb7wcpMteLLWw5uwoWDc5Am5eC12PB4qCHja4WJWWiQ16eKRvOMwpfxRBJPJ0wEeFLJTT8SD423SUpBfpoRoIIdGTPysnXVaGxs8oD2Ln/+tL6BCw8Y325r1Gv3QTIneVeiEkfIM8iAOvhylxlSn0JFTlvFEyZCXk9LYJOmupRwNYDHHYZ8eoERxTERVczMiklnVwdNOuthO46ApmRjitcYMrrALv1nKpfqi16yqJm83D99mtfXq3nhYqMlQfggTnz3SgvwrkWTpAiv7Ug/ClKoom40W85267V9mT8/r+pULmL//TCh6P12Rsl//scZeeKWGaEaSvBgQ2jGiC/Jika/JuOdBqXGHEAXY4mOtwho8bd+5sp31vr70bHzR6/h5vx8FzPC7dtqqNYDGpcJgmhnI7/msXXtRG7u9b2lT/byv+2W+b8DtG+xvn2Ie6t0ITO6YcB2zy86rtFG3/qNh5Zf5PUAP/vxKrT39w21WXQWJaYy8PKCUwX5e+4zGIcU9LBizeVaQlKcatYj0buxqr7+mk111SUciLV/1C8jMb56rsh/+fIfV1YEgTKouTQkRCcJmzQUV/M/ccj3ckt5E2K/Bs2myHseU25yph3/Vt1T8eRzEzz9fYz/84XarroWEH+MM8RCx98guwMcpnqKt80e+MLOnH2pHHNH63/Z+/m8vtGplgw0d+jGNBB1X4l7CPeMzRH/ipIOte4/K//j7WLO2yXr3+5DFNNWBAiM1Gv0s72jS1K/ZaWeUnjUgc8Pv+MTe+2BXyc/MR+6Kh3E/LjeULKKZDH8EYhccsx1pw+9ymwTs46f0bG+zZ6ugRQEzYNCHLGB8lqRQ1jDecQRGrEM3xuN7D9ET4vGQg4OmLXDUqBhFEQ3ejkb0QE7UdPJA8Vw2R749LoDEW4+hYONHN3XwqsRxopmnj7RlbKqzDddSqdcaLUe+eeHqQjIZt7KypAh4nIH7uIjWxVJSyJRLX/pXQcdMpCRcK85AKGDwBm+9pZ195/I2xZ+btbDe/vRqI/krVFRA+laA6ZTQEmYrcCwCqaMslnE1ZVblhDOfgakZUodF01Yqk6Ss4JjJwLfQCAmHPuzIibxkI9bclLVIVv4mQBvPPrOVDexb+b9axPz0dxl74scZ5/24eRPZuFD+wLBPPBBwAkB+JNLoqZ+FXMYSBRycuGbIhBKfJRnLWZvW2HhjnL/nCkgMRpGgAgZW8yoawYL1G+ueCZLGR0SIc6wDlfOogUBgvnwBAzfYPjhQ16WkYPIul8oMEsK1KftKc08D0b8AqcaT8CdKOLETPBzpNLA+O+9TZo9O71wsYALhsuXO5bSZf9jMOJlyZcS/2unWb8rYD39ZZX96pZ4qGHDA2JFQWltG9BAjL4733ERLXaqD5Iy8SNtN3660vr20mQmO/ju46p+8iZbf8XkGn9gjUMDc+8Am27RZLripHLgYafJtoBe4/IJWdutN6pI5JvL30fL1//73ftH34XuyDRu1yZZAfcguDbsciK0ybbzkW21s9BAVMNhsV69L0zlYa08boXYd8WACaI7OrF3buHXcA8Xj7lcFI5uJM9bZh39LlcjIzo3Czyfg7pr0ETM5SB7KWSTXekfolMMzTutgw4d0ts77/uP6RyGyclWzLVvRbJu2ZK22PkchQTJmHKN02Tdhhx9SYQd3q7DWrZzL1eIeb9mWsflPbrfXFtW7W6u7mdMlXfsigQ1s7CRIYJ+UJB3PBcJLjzumzOZN/VrxVdetS1lzc4m7VryKjr6Ga8pXi0essl3MOrTH6+6++NavT9mUqatt2TKEWrptPxtOjVjBO1HQoswyQxL3vJmH2ZFHaP//vGv8nz17/2y98b8VxC1bsqTOBgx8R6667ladjCclKc7nbNrMw6zniSpgKKv/H9a4n7wtL8+/2hL4d7h+K1Y12C39P/LxMfhiItuG7J6p0w+1087YHQla8mmD3Tp8iSxJHNXgOqevEc5fFBlCxQMFECGhQF/ES9QohbxJVw/TaCGft5N7trPZMw8rfu4B/T+0pct3lUAy5kX47yoijK4QDCaHwYyChYxzGaiIc9Wgj+oDd6dIQGd9Ij5NUKGGwkm8tBA+6rJ2IIt0M1cmIKX13tgGPyNxdH1WTc+amEXOvGhtAU6IDGzEQe8zfjL24QNC060IH0Y89ErRROECgqdULqT/YGP2wZ9mcxGb82BH63GcHnZspEPurrVlK5FJAlJdxCqSODwVwoWZONRDkA1DhQOuhNOGuOjE05DKKHBjiMLQd0Cbj/wPgjEObirszEXOalWWUMAgqrh8lux+SlUh28zn7KLz2tqt/Tr+w8P7P67cf9M3bNiSt1vHNltTsz6LDlrNM/FvyJNKJFB8YHQB7oP7tcBVMp2iNwi3M2TPZKlgY6BmqwpYqgOVwivCIhwEUxSIcUsT9JI5EFQpcFpW+Q1H5nLeX9boLDgB8cXtzoEVdsFXKGBwuYY/UG0fLBFNjXUTeAIuw5WxmXZQoBYKFBOsiO8BeVwjMCBybrgHImakYF33b2VzH9qzeJA9+v1ae/NdZOLARdrTlN18TTlOIv6RawiPlETMKtvErdNeUTu4W9yOPiJpBx+oeIu//3rvw7Q99V81tm7TLvInGEXPTCWQhLWxsK8IJOoiR0Xhjjdd29769tJmBmPH8ZN3kohOmWgkYuUo0iIFKoeIQvFiCbanFBvzd25azsvg0w2PDBRP8nGS02zMtm5v9JFggqPeHAINaXFebhec3c5uvlbvo64+bxNnVFlNnfxA2AvxmVIqs6TS6MrEj8NzKUm7JNjcUBX2IkoUFDC8fyLgbd2ateaUCJECDlHACEG94JxWdvdQIVK7GvLWe+hGg+M2spg4rtPJqJFOiND1PaGiImKd90vaGae2s0vP72B77alQTnw1NObs3knr7c23dznC6MwayMUjUWvVCmo/XK84r0kIp6Wai5JXGf3dfNM+ds1VexWVM3htoCEf/63BfvfcTnv7nV22fbsM7HwY5bP8QKSWdHifvcrspJ5t7MLzO9iRh7Xe7fXw0X7+6532+Pe2WDrlQaB4AsnpEELKAobonrK7ggkp1srxx5bb/OkH83PjtW4dutKWLgPiFUji2j9lJuAdrVu74NBoXR6xbl3K7axvtLMLzutglZUlf+Pqmozdc89S++RvtXKsxXuhbB1E9HLRCpzEL95kxB5bcKQdc5QKmNderbaFC9fTHBU/I7WPrpQ4nZ5dVBxri5+nvwn7ofMk2A2oWcPDkE6bbd6say+VUMTKkxUcOyNUdebsQ61nTxUwb75ZY3Nnr6YViGPOcrv29Y73AnEDzzfyizQqcZqvEFVPb+b+7Mg27kUuG7VNmyB5dpDDVZEoYBKf0RgmcYT0j6Osp5/ZbE8/s50u1LS2KHqCAVkXfYC2+9wTyQbmeyC5FwRmn5D4tshfDgSoZ/c2tmDOUfzcuD233PKurViBkaA8s8KIlcIbpmY7R8ntGfi5XR2oDsznVOS5eAHjXCrRE7UXhP9pT/A5moMeMpl1e4lgKhomR76XYV/QhESmnSxg/DPK60jVXCJRYZFvXLxe7AaMVdiBymAHFHlUlRKLiLzLN5cHEVZ6ctqMoxsKuTbO38IFT5YX7Ol5HW3fvQWzbt+Zt3531Fh9PXgALq3lR82RsEoVbMwTel05hMKJ80QypbUxAr4SebMIBZXIGCJuFEcw+H5C+i6Vxc9BEVJGV1aoQzSWcQN4O++sShvUZ/dN6h9Orv/gf7hzQoN9sERxIiSzugOoJI3BqM0sWZZk58GRGomdkAunLdOcMaAxhPJgkc+DD2F8SL/Fdcdn1gFIJjtN5xLMvKLHIxJnqUZRaGce0lc+v/J4ATpy962VduGZSh/9sl9jZ9TZG+8E2bsOSbpgOgGWyioSMSF7xToLABEgbM9QYuqyxmJAQmDGdujBrWzBpA5FJG3ynDp794OUFXIpR0uEZEF+n0LoIQhxQVLI2AYVwzx8Xb67X+eYnX16K7vo7Fa29567GdZbbV3enni6zj74MEWPEEraoaYroGBKkXgL+36ueEht/XPh+evznT1t4I1CHLbtyNmgO3ZYqkETZXx2GUkqG4aophyshEQQvqVOkMFy/H4WCSqeuM7pxIv7JldMs5SynhIZSyRbSTEYi9nF3+poN18rm4Oa2qyNvHe91TegcIhblsnOOMDLuc6amxEsh7Emxrs4PPUMikyq/6m2ELeK/i/B+ZUHC8aEoA1i3UlFoI04Yhef19ZGtyhgbhm60aqqXXlC8qcXoNKay4lZwlIVWzjYLW/t20dtSL+97eJzS1B9VXXWho5abWvX4pDDW1ZPTxIhppJMT0chwzJNGycz38wqyvI2csT+dvqpux884Ng8+5Nt9u779UyxxgGlBkpmhkHNgcOevlngsLjXCw++WMF69mxrfXt15rpt+fXqolqbNG2tNTbB2MyJuq76kBQazGfJ8Mkn8vEND6wZpQJm4NCVtnIlcmcU+BfUe8TLWxBWMA5g5+xWBvhWFPEjhh9g32jB2di0OWW3j/jYtmxtEkkaC5kRZMgk4hVVYeXvb+H8w4sFzO+f226Tpq30I86LV1w4V5Zxl0EB4sR8ntM+5mtZvogQzDmBPFWQ8qyy2omu4pwgukLih4LNm3u4neQIzMsvV9l99y4vsudEgNb1wcFJ+Yo7GpMWwe7ZTTGdsylTuOIkRpybaBkVacyi8zG8CnutCTxuEyd2/acFTKo5byPvWG0ffFLNZl4NLBRVCSvAsDODBtX3QE6m1SFot3A9lsvuAwqDe35Sj3Y2b/aRxQJm8IBPbNVKPAM+3PGgSRQaignySUuYsLhKSdQU/zvFYOvz+7ugR43H93AK4P9dxo0aE+uZC9qxuJRoVK654zyJwCKJM4eKakqnGMCqE5YN+DuvUyjNRkbauVdvL9Cx1itoMqxxmAT9NWC6OIykoGDA29bDD7WPAned+e0sbl7YQsH23itiT81tZ2XufPvxp1kbNrZWbq6QNboyhG+bCICIugiUVD4SBXncjJlqC64Mc47cztpVISIu+Ubqc2rZ7GO0lKB8mPwZSjSD1wnuSMZiUaT9wo0UnAtEpOfsonM7WN8b99mtM/qyB/UX/bn/+kWTPfWTlCSAPp8PaC/+WaxmOX+OGGBSEKkp8XMzXXTlcKjlTJIbE+zh1cUCoUnEc/D5ZHZMnqF7BRYFQCTAxWnMYIxVRlPACNUOUinA4wfX8p6he9nFZ321ufbEefX20iKXtsa0WIGCuYbBycTOhQmOmryYrlRwVQwNqHTzmZt10IEJe2xKh6I1/n1Ta+y9D7BIoSBRGRaBbJtKOwLyFoUVPVA4oFY8EKRUEjGnlB5cVlGwy89razdc3t4q25YwdnC4Hv9+jT3/513WqgKyWRSaQBVh0qjQS9y3TBq/QzEIQP6uv6KDDbhxL36qrduzdvOQDYT7lRbuaiEntYfdgkgRnwqMFTVCLLhnBJ5PyMeVDgy1hdQ0BZO7LPKVQA5nWB7PGiGn1166lw3u3Zm/oromayPGLuezhi40m4cTLkZk4ozJ/AsGiygskyTjAzHVVAfFi2SYHAXTmwOusSpOwdXCNY+x+BE3SLk9/Ha75Py2dvdtIjXvasjZ9YPWEIGhG3RAdQKJEL/COXKSgarQyrlDK54U8Iv6+vXFa779boPdee86DzTV5svigFlCQnLZ5fFIkAihTXnUHry3q339ZCk58AV+w7M/22L/32+rsKyk1oIPExUaIvkSJHI/DUZQuLkdR42OZhFJhh1EWdSuvXxvu+HqvXfzpnrrnV02afo6A6k279EKsoePM3EcCDZT7H10g3V1Qve2NmPSgXpSCmaDRqy0tWtw0OfpJyRBg7J+eE8c3sehg9Rg7jFQD7oqFOtn6JDOdvWVJbL5yy/vtPETlvHeEtVl/hneo45YcvCd7L5w3qF29JHaK/7wfJVNmbXa930gJSpIqfjGc0H0WKo5YXQlJ1h1rrr+YdKqNHS5seoryOCE0LKx9iN2wdzD7eRQwLxSbWPvXeFr2t16wavDdSHjViezSmMZrSEkkSar3jSr6AnfK3ItkWwiC7r4RLpYLCv/CJygyVO+Zqd7QaiMo+DTYvbhh7vs9tuXWlMKic4BacFDDj+rjCUZnhyckAPKiX9i3YXLI6derutCwU46sZ3NmnaI1kPebOjgpbZqhUQEaLgY5+Bu2WyNHG2SwkkiDu45/Pzh5HciO9eyEBkgYSy4gusur4OHCUN4gURvIj5q4hjEiFiMYvHlhQkUdvAkU4ifKzhVPOIPPhPVWXQolyAlctG3qzkVJiHIbYnxTXq7yoaQFUvwdkBBI4xGs2g48OI+M5apSOo68tCozX2o9OC/8ErKpjzcoA+WAelMF1vadA8MYxUscx/wETDygVSaD6nXm9gwAdXT/wmvQStkt0b34D8qbVC4YDbLdSSPDGrksYmyyhZUpyxP/ElbHEqRWM6uuKCj9enV6f95EfP+x1m7c0KjBzAiqdbt+KkcCqZSigAIzsk0FAORlBJZJE1rTMaCF6OZPMLj8CfL0EEcZAEBw2EOZUwS9u35NP9OgYYqZgow04u0smxe+nwsrJG3drTzv/nVCpipDzfYH1+GqkdkTpG+S1U9ClhsEhin8L9jPXoKNOfJlNAC3ldkPV1141E76ICEPT1jz2IBM2Zyjb35jnNteP3kkQDPDjn0N7tKQIggficKcoxL5T8C9ERp3ux6IhHbf79yu71/Rzv5hFI0Bg7jh44V2XUAACAASURBVJ/Ybr/9Yz2JjUA3SO6NawNAQQNEi4ZWPoa57MJW1usaPR/bdmSt/4j1VluPw15ySnG/1OYpIkHeH+Ee86U4xnVVIMmeUvFJ6qvfC0UL+zQU/vT40WgOqbFACi45v9L636TRDQqYQXetttp6BCHiM6PkFUIKsWEFkIpohWXyyO/BmBdGdkn6uxSdPvgMa3PSkxlCRH3MDPQWxYwb7XEjj5pdfH5bGz0iFDB5u37Qahk8kmcRoV9MQKOBHoaDRYJIhfXJhl3FOp760bftZ5ddWEJOJk7bZH96ua7IqxHCiZGBClIq7cI1/6wbHze6s51zZon8ubMqY5NmrrN3P2zkfaG1Pgo0jMo8vFPXX35ZLNAgGvA4DGz4KkLcoJEjGI3YehzX1u4e0dn26FBC+V58ucamzlkvwzDPphK/AWObhKIFHIXAyx57bOvdC5jbV9qylQ0yssPvzuGAwO9m56kijnw6kDLh9eV2Fp4+jvMA6NG9Y/a3r59aUhONu3+FvfdePfd++hexWNOlo9UbTcfiNntGNzvicD0nf/pznc1ZsEEOS/ADImeSjwNJ+NijNArBm/I05cB/Cl23G7fis6IJxuiWZ5M8GbwoCeVnQGUiNmfGwdazh0ZZr7xaY/ePW1My3At29fJs5LNGzN9JpvQvpJ2ARoo0B1QnobNOR7dUkjwP9d7VKKhY1LXO2/Rph9sZXsC8/0EdR7xH+4gN7+2JJzbbD364RXsdCyrPhKInlpzI1dh6ycb7pXOBo+eio3CUo9kTe7S16ZMPKhYwQwYttxXLm6g4ymSauEZxvqNww7qk6gh/XLaNk4RAgCF0NCe+X5BpEwFWwU/zU6q+5CmD/atowBeFJBwFTFDAokGLG3g8KJSDSSh9qfg9KGDwWqoxSBOhrxy4gxlLIY0eqeQ0fMxb5FtXbSuw+/AoJE6xWHmBhJYuHvIoPLg5s6yECypgV5+lETZSVSRkJmJnnVpu995ROuh+9Mtme/qnkFDmZS5GDb1DSzTr8fBHD30TCoHaQpswvGWYiozb4QUVlAUpdni+gTk6w82Tc9YwP/W8GjoEyylQPFFFf2vaj3kq/kiWfc1l7az/jR29uv9/84+d1QUbPLqZHABwUkKgWrEjoD+ITKRURavKJYKSgKxShzCY46jYmXXB66lKOY0xE3guIDBSeWa0fc9kmq2QT1kylrWyKLpe8SsYBR9BEYNRIdQ+ERsxqLOdd+ZXk0ZOmddoL7wKNECdqs5rcZfoPupZNEzj9YA1FRB4DvSgMIcnK8ddJqBG89atS9z+a1anYgEz+qEae+MdFKa4Fp5VEubp9GdAmjDCJnEwC45mAjPWTiHDYhrGYnQ95lwY/i/aqAf22tN6XVMaU4AYOHHmZnt5UYObA6KA1hpE60avl0jcEs6o//blbeyGqzU62LEzb3fcs4N8DXC/sIHDRZokZEcVg8mTek0nBQPJ9HBIbr44yCmJFAmu+Kw4ryB4BxIFZfMWt8suaGP9btIhX12bs6Fjttq2HeCpge/mXCRavqPgzGlcmUtzoy+LlwsPyhvTpGmKh//iqjYUGjjcceCqDhUBFV44NN9zvxYsxIsvaGejR2iUhfV/89C15AZpvi23WfZMXN9xoh4MsPQmhgo1jt8Q5Kg8mw6VcXtibtci6fajTxpt+F1CYYgaeK4WMq3YKwiW4Wbe98Y9rd9NQsjwtXVb2saMX2XLVzcpEwbrJl5uCR+zKUYHa1EbMd62inJ8HzxbApnRD1jvXhHCp/sUsYMPLrep9x9onfYqcXgee2qT/ein20W4IVKk0YIMyYReOInLup/QxuZM7ebXyazfsKX2yVKpPoHYkJUVx+ECbx8/pCHx9+BJJSRrBCqypIqD/Tolbe7cg6yyUnSAxYtqbPyEVXoPIZSVvCa3u4hibB+zWdO62uGHadz8pz/X2sx565QEn9E+LrRffAiycsL4gQc0DkNlrcWTas5CPAavJUflGkFRueWoC9ACHvCkHKjxmzmlq/XorrOIBcwDq+jUTEZZ0fdFgIA4LSpLdFbgjJersdZr4Oyo8KT5ZCjVuYA8v6zFiA5XEtd/8uSD7dRTVRC/+lq1/fhn22z+nEPZqOOrsTFvI0astJWrU0JhAtDLTCH3f+GI0rFq92TB4oVKlZwgckqFHPfo3s7mTi2ReAcNWGIrqEKSUy9d/p13gs+ARphRKn4tuf9Qvh+x5hTCk8HvCUNNrDvnprEJUfYhOTNuJpkAv62IYquuYKRIGIPi13ugqxBCPgheGGJtZ+lphgwpBey695fnN9F9++wrt8gmiOcI7MGRj6DARJGJItaYauKiV7XHukyFTQjg48WGOiTMpRN26fkVNujm0mz34e812m+fR/6RWssgaiJs61bbygzBxi8+At16iwZ3wsEot42D9a3DXP4kutByjAcjvjRX42bOHVApp5xDE77TFJFpxwyOVIqvjMvUIV5/eSvr16uEIhV3s//Qv2AvGn5vs61cn2HSdgg3C8m3KGqCjBw3DJ0LDm6gL4mkZoSo+2l2RuIYKl0UN3AKBZnak6ZZJMg7htHmGUk26YyabrJcFjPXrCUTcDyGWktdLRb5HYO62dkt5uJf5lKMn95or78pB95A/qbUOCBx5OaICiZOgg4bFjcgrpGAq7RqQZLq/w/aP25PTSuNkO6aVGOvv6mZL5NaPX9HxnrBowG7mJAcIhTgSCWxCQm5YGEbBRoBiwD8nLP+s1DwtLPBt5QOubr6nN1x3yZbvhoHvAi0RU6IFx2cr+cL1uvqSut7vQpBcGCGj66yTNqTtj3kDysUSBCTk4ERUvUkYjNH85xFi8iLNUBkxSUkKiVk4U2OgodEkkNQLN5jdsUlrW2w+8DA+6b/6M1WVwukRuo+jeiEkjHMFYUdcpwMSctoVlAUp9SxosDhBAnPLlBjHMTgGWEdIoxRnx0HAsiVdBMFIbmQs4vO38NGj9iPnxMjpBsGr7KqKoy/PNaA/YyyvfB6NCFT6I3P08UNUvAizDY1Xrn2ikobMqATXxfjvkG3rbZlK5v5fXiecA0RyOmenXy+Tjy+rc2e3LV4sNTW5Wz0uNW2bEUTrx3RP52SFnc0CP5NvCBkcAazsxJFFYeGZKHiWXGeT6jfg1e5dcbs6MPb2PQHD6BE+/U36uyZH261pUsaND5mAY9nXMR6tjHO0cDn44E1zTtu8KwG/81WrAKa5i7L7hLbkv/iKL5HuLgNh0wpXGciueuQQfvZd64rjfhu6fOhbduOqAYnZbqcm2goD8GYPTLrMDvqCJ0Bzz2/06bMXCFlDVU1JQ4Tr4vmbI6mq5CUnb2aZBpt0rjRjdt8NI4rLONTrK1gwaGkex7kBbP5079GNAJfL72y0+4ft5yj4jAx4CpiIKYPFn0MpAgANwp052oVuOJqYp0rAMUdyIOjudum8rqjePGR8ISJB9opXxcS9Nc36+z+cett8IB97KqrS43y++812pj71pG8z98RiVo63cS1hWemVNXoWeKEhAWfOCMMWcc+lYjYiSfuYdMflCoNx+Qdw5fbqhVNHhMSphYh9sNdd90AFWc9DD5pDMtr7pOQFjED2CtR8OC6xWIYn8uU1rNeqaajnxmHAUAkpcgiLcQDTIl2xWXupywrN0sk6gVHWokeFC+kGCGgMZy84Dk688qtBXqMIF/Bq3JKnONxhilid6QPi7OOAeHggGStxC5GjHYeLsjuIYQes5uuaW29riohMJPm1NrLi5B2q9FTUGkUZ58Mu8oSOmMgF9csElulYBATXF0bx0m8a1l3F5VCSpVz0mf+uPiqpENuCGfynLvqPTtezMWr1GVV5fhCUYxxzLUXJ63P9V9tZPJFDvlxszL21kdARWSGFDqC4nsEcAcIMJ1Rii2L/ggXLQo/jl/8YC8GzFGZAvhRBS66GXRiKGJYtLFzVgI1EJp0pskyGWixPTArIlk6TPXuGrivnfMVC5g7x+2yD//mXQ6g1uIfjDZEUtP98Zk9uSQKP+RohmQ5AdakDLITytlBB8TtsUltSwjMlHpb/HZK95ybXEB6lDFDRSh+B/6e7pK+0ROydo0CFXKScUPdE0/g4MH8XpyH666stBtaRGV88mmzjRwHPos+Bw9cPOAOc3PNFSLW66pK69dL3RgKmD63bbamJnHDAHzAwRdXiMoEd1umdy3oaXlP9CVRVl0vRhH0z3HYnR2Lz76VfYIxgTYIIAJ+QtiVl7axQV7AVH1m3tdn5CY6ssoZXRsXx5RI7+Z+AL4Scq1gS+CDcXCsmO2EIlQkRNwvoEmIJYhHFFBKMzZmpKAjBY8DhQZCGCN27jmVNuJWFTANDTkbfNcqcmDAveIh4iMCPaBJNUEoOl3BwKwch9NZoKIrj0Zs333i9viCA6y8XEXg3IWb7Vf/XS3ViY9R5Fqt34GgyIWzDrJDDhZygNcfN3mD/WVxNa+ZszM8qBMcqqS2ESa16yBhgB1a6GIRjqVcQmCY2e1FNzO3gs27LA/t9JMr+fdvvFVnOWZ5Ca1mK1ZEPYS0FveHQt56HN/OHp4l0iYOrN4DP7aVK0UERncummSQ64KngXXu/yzuhuIoifekZwsw/hFHVNgTC48ujtXH3LfUXn2tykmXkkKAL6WgS+3xT807zo51J9jfPrfFHpj0sRyyiR7pICu5g0NZ46Rs2tXLS4RjJham8v8g58O9v8Bj1KGGz6tRDvkTRRI+xs1xmzP5oGIBg/f84MQ1zh1ioJ+7c3sjwM+u0YV4NH7GuZBC3k5SGcrVWuGtaizFmynyd0hX8PPnM4L/fQ/sZ6d8XYXUm2/V233j1ljriojNmf0169q1JIx45NEt9tNf7lA4LmsouHf781UkNwtRxl5B21eM1v2+58jpydmJPdvbxPElUvewIUts9UqncSBzzx2BUQQzYsZDkTkEYpCzHN/xiQIvCgU3Fa9ETjSK1whPY2NlZMFoFPdGCiqYjspHLuSYoQFAUK6IyAqPFFk9bCkEGWjbqEiKoAhTlpyr0XA8fOOKLYUc7c1pjRaODS5MVtdsiwGBKywQ3YdsplX9K3gKs9Jghic4bETfdnbVxTr4t27P2UNzdtjKNZBielghPBgSuGk6PPABmWZNNUHoKCl6VifgCJECHdWJsNtyUzvsznr8cTCraqPKoRCzDJRMnJOHpGEd1kGardwhZWXoo4nvwy0vn7PrL0tan+t2Vwp8kaLki3zvnO+l7eVF4DXop1B84ppggQkG9pTtnBw6lWYMvowOLKI23p2L/qTKGd0wN4siZCj2MzuEOA4ozMc9ewhFKTt/jJI0n25ON3Pmec+gPe2Cb375ERLu/6A7a2zVWu94WACL0Kc1BZIWb7BnQQmHSQMBpHBGD5e2Czy63okW8tZt/5h9d1r7EgdmWoP99R2sbQ0JZcLo5k3cGMSJkmGZuj/CvUQQgEIGspyIqExP55oS/F5ehpgGs9sHt7NvnlpaH8/8uMp+/btaaoZ475juDSKtt0iRqPX+dkfrf6NGUNu2Z1nA1DVkmQTNsQxHuuBwSdLMh93TZkmcB1cGG3rgLno6LNn+4FYQSi8IdqfjpT4bNzl/qnBNr7tyDxs2MHBg8tZ35Gbb1QDioq+/rFw2sVPiemAD01pEsKNm5ByUYYZO4rzbjHv0AOITeF3h6ExJqI8Q6AMBVZhg9wvP28NGDuvCXwoEZuBdS6y62km2GF8DSQJRkqTNOGlrPNzIpZHmQCRpHZ7ezhMm/+4jB9tBfkD85ndVNuuRjd5I6T6GhGBc5+9cvbcNGVhyBP7Fb6ps/uObxBVwPw4SDGk4pxEICxDBQVxIRN4IyPi8kSgFfhrvChW6xuMg5ypTTI0KLCwiVsZrGRo7/FuoSLTFBzt7rENHDPj8pK378ZU2Z2qpgOk/5FPKqIPKD6NxNp2ODFAG7cpOHSQi4bLgR5FJToS4CBWtzZ757tG2156yxXjy6fX2/WfXS7VKCoJI3MpUlX3+o7OPtmOO1F7x3PPbbPrsZe6oLrktk8ydz8EVyhGEeF6i8jp3h0YIyrsypo4LgaWlBOfQxRfRqNE9argyCnGbOekgSorx9dpfqm3CpNV6doAigk8H5SALUPxOnTlE8zx0EOcMzdtcpcimnWMTURekxpWZHLmJMCHkduNutd4rT3qoq51+msa1i/9aY3fevYTF/Klf72BTJx/mCJBZfX3O7rp7na1Z1+i2IHhtIGniROLzE1UlQViqIDStbFgheLGcpQsZkrrnzjjOz5GC9e7zli1fVudOugInUMDhHuOsBAKNf5cyKGplSfBUwDdRkjRdf/EgM84njLL1njhZcXSxKJAg6uiGdCyEA6LllghuOxjUX9yGnQspDx8PeHauDQoijdJ8nIbt+ZuXbSqACxBSIUMnIlm14sdxkLGOYYWrWT4NxzBoKOCAg+JCiZlUQVjBBvdqZ/t3jtlvX2iwTz5N0W+F1SRTPT2okL7CKlBwEKNrS4Gsw+9B1g9kdbIBl8W9E+e86kORodRckUCBSKBSxUwR8zczzO19EQHiRJgawCbWJfBXEGohbAdfDAJX4i0Ta7Xx4BDvdUXcbrnuP4/EPPLMLnvuJSh+NE9EpY/DDJAiFg55hjgE2H0q8VgVsGaI2AyxkROh8AcH94kLk0iNE4KZeq14elbVIEzDKyeZ0ObsVuvYxLBxgkmO63B773L71mnKtvoyX/X1BRt0R63trNHBTBo1YxI8ONITqDWCwawf6xijslChq4pXR64CDZ8ZP9/tgKg9M7vEgblnWqO98b4eNhI7WZiJoK7cDh0OyKNh+U5nyOAzI1mXiLEqCoSeBC6GYuTxGSorCzb/oY7WeR8RMDGKGT1+i1XXgAyc8uRpvTbJ45G4XX1JB7v5esmooULqO2yj1TXAdVmrEY9uPA5Y1rOw+OwzSpDwPL5E7Ab6hBuNwk+bmUTxQOqEUfGZ9hk+OjUFyKEDy9jVV1Ta0AEqYMA5uXH4OqtvkCO0WxCpewIsHY9x/Wiso+KXqcr+T6EBktszo4xxEEqXFpHZ4XZsahkRlkNq9fnf6mC331oaUfS+bZlVVeP5VbeG4l2jMG2Y2mhlhIlnPBmFcg7hl/Iyglhb/KG8PXRfVzuxh0bBr79Raw9OW899igcoN3/d2nZtYvbkwiNs3310SG/YlLbBt6+w2hp4YuF7FF/BnZBBOShUXE3if6OLIeiGqIfzOuifxYJU8nKtfLmO6kfE/YpHkxp1O7TEpsxl6Uyd5uwIZQ3CJKUWFUE3Yz26d7A5U+W8ShXS0GX26bJGne/gKSFOBYcAxx9IO1dTwGgSN2PkdonP6SMyriHnVz328OF2yMEi5f7md9ts9sNrRMiMJF25Jy4a5nvwkJo37VA7yp14n//TTps5b6V4F8X1KL6KfhUj5XUdyJVQl429nQ7SKPxYgMnegZ/R5by0jOBBjjEFIwPlIE7/kIJNe6ib9TzBC5jXa+yhKWt02IKr4ygb9x+/D3mmiwtZ4JBW0qqixQIPcheaFD2rHMXTfZODLlBrLBNG43x2gE94oKudcorW4Vtv19t4cnGEDN86pLNdeFHJifqttxrswYnrhWCgsc820pWdzzH35zjRzRy5YCiagCiH8FvtAT1Oam8Pz+3J34f31bvvW7Zseb1UikVrEp3lLYtWIKWk0YhB7xEA2IewXuiwp/sTEGxf40HUg0JO3NIWf5wrhP2TOVQ+biXCRbWk76+ejo5rhoVBCjGmBQyIzVtZMkHLDCg+W1WUoYDZWMBGjiVCB14nU3ranpOhglbZ5YsWtbJ4mXfDShTmjJI+GFkSQ8sSeKjkXEEjMsKYIgKDK8Pij0Y1mJMLmqbEjxwW8VkC4x5dJGEjJwExGZiHkKzmRWr12SiY855eTRt+klxLkBc2LVTcgLhQVZI3gypToCW7evKruUAVXoULjvd+0zUJu/ma/ywS8+SPauw3f2ik8gfWdAmkIzOQUgTGYgHDTlgbGjdXwHZ8eNyhGLeeXYR3sZ66GlAaHiXOrlcCa4EmZBxFcSYB9QSKmSil7VTuRCN26w0xO+uUwC7js/GFvtatz9o943ZaczpqTeB8OGyoebPUcMg6Uqeh2TbXRZHs615APGAFc+sQytnBB8bs+3P3Ljrx3o0R0nuA0PESnp3FMakXgdwAZbbGA4fcLBUF8mDxyHamSAveVKGvv1cOEua3GTv7tDK7/44SqfcHv6izp39SSw4N/VcYc8GSn+/n2ss72I3Xafa9Y2fWbhu1wWp3Zag8YxGax+s6dOsMfxVQjjC4f4YIoOLnUDYdXKud7IuxrvZ2oDI6r3gIs0g3u/ySNjaonxvq1eSs78itDFzEocBUefCjvIChoRrkkK5WoRmYox2Yd2M9aVKGw13NBDdPmpbpudQzJUTI/5pKl/PPamfDBmoDb2jM25BRm62qBtcKKjKNE5TQrOuD649tOsPOFIgQEBEkOqf53mWIqCLhwbEH26kna1z31rt1dv/k1TIrQ+cNMQFm9Ra1Sy/sZEMHS1KOr7mPbLDn/lDNQifjihdx94J8XHky2ps0wubtIOwtabfM2oByIhEeBZiQKN0nkX4DEkoCgxvWqVbWuDuQ23FxA8Ed8QGUELugAe+h+3FtbN7MEgIzYMgyW7qsUco0Fp1av1IlaeTI+8kQQx9Xc5kXLOrIEv4/FokWtScePsyOPFxN3HN/qrIZc9YLPSpgrToHKKRExGK2YOYhduTh2i+ff7HaZs5dV5KUe4J6WAPkk7CYgeQeGUYyACzKlZHk7CNZnRca1/Dn/dlllhwdy8L/sG/FbPrEbtbjBCFBr/6lxiZMWlVSEPHiag9Bzg9RT1/T5PJgTwx7FEMcwQfUesH9SmeElqPZRUONggIPHAz7ID7B+YQCGWvh3nsPsJNP1vt4++0GGz9uregMMBFsG7F58w61zp1LzeH0mWvsN7/dJNt8jJF46Iv4inVSRAT9HqCACfl1KHaP797O5s09Qc9g3qz/wPds2fIG8dW4vhRgmYyh+Nf5HBocnh3cJoToYJ1Q6eRcG+YSOaclINKaEjmXxp8FIv5eU/A5wfrzPZi8FtxnOE2zFywwESCRxLkXsbJEwpJxGN6iscY3QL2M8ZTEGyx4v3H5pkIghqIjF6SI9yEJaFB/hGIKnQ0+NQoPdg+46TEQaz3GnnwKwez4Q2OtojmPuhXOngs5K8PiIBSHQ1JSWHwAzuagEy8kyYbH++K24BeIDro5wK8l+3dUjSo2RNDkQ+sLmnyOQsFalyfZrRFZiWouB5lxJoc2Hy61GiNhEYtEKka0cBgsgoz1va7cel1ZktB+odP7c3zzd39YY79/odYXD0YE6MgUgaDRiXcmSEB2q3qqKSCZBgKFrZ1W9oJ+xSRHvIKM45hOy88CR2KVbDqokRljxstOboXk1OEQB1AF7sToAW3s3NNLKonP8ZF2+5a/LK63BY9u5oFDAjZHd2WWRZYTTBKRV0PzOvDkAzk7KwY8Fj7VaELJgN4x+RrdY65gB3dL2nfnAIHRGHPUpGp7/V115EXSNuin5Jk47Ou8EXZiWTgzy48GB63YAtgS1Z1hvs8DiWAjUlzB7cDmjeuet4cndbJjj1T3Dl7LwNHb6W6rQtLVIiSV56zPdXta7xtUOGzfkbW77tlsTam8peHNg82CJDp0kDj0YnyOgLrJhVoyVD7yZNd5ARN4YM4LIdGNjH//J8fEgnFVZBTsysvb2uB+OtyBGPUfud0am9QM0G2XEkYku0dlSCXthyB0oGR0z1b2DQ5t8R51SGperSJRJa+TT30MrDm31vVF51baSM9CQmLuwDs3U9YN/hGVYVgPsE8gzI19JEnUFX+ncS9Sn1UYwDxQluZKTJ75YDc77mgdpK8uqrFxU9c4WV8wNZBNvP686YfYEX7gbtiYsuF3LLGmlAqtYEgn1C5hqWaNvoiQcjbo48+ih4jIniKooosEAiNHUXn1lAjYQrR0fSiVdz+RqOYQHJWTkeUKPH2vPntAc/AC3Y9rbXNmHMr3go8/YOgKEo/VtPC/qqslrOndMe0JAmFezDOuf/f+QCFIhDZh9r2Fh1q3A8XV+NV/77T5CzdqbJINRmWOWLrlw8K5h9pRR+q6/xEFzLyNOjh9PArvGZ0rgcGIfQzGe7zR7rjtpM7gueEjc1xXIXrYr3E5NArEeqG9PqQZhRzPpanjD2Jxh6+/LKqxSdNWyXyV+4nI7yxa+FwL9SaBAHJwIjneOPCt6l5z38kXLJUG2g0ulyTIQvWwnoIjPDQCOGOyNvmhw+3009TkLH6j1kaPXi6LCN9nzjijo02dUsqy2lmVtoG3vm9bNjdREap0avC7xAeKJoBWQcovjxrch5glLB4vkFJwxFGtbNbso7U2sR4GfWTLl9cXG1ucmVjPiXiZloa7oYezXlxEXFpabovHRe8sWeMTDXZiPpEy4sZqkQL5n7tVoAN4E4Oxe0UiYhUJ8GyjVlYeZ9EiFNlH31CZkewrpBQ1AM4AmOjChLQ5BboJSLxXbS2QEe9ESr55N5LTRicomcUM/b+1wAnxELp0UBVzYfprqKAJ4wFV8HnLUpIryJgW/5xvQdoLp8+oJQFvQppZpuRJdmpWZvmcYEBsxHz4g7w4RIgT+XGOjHfxXNyEsAOaK0k4jl2827JE3JIUUWTMomkaQ1UkynmTUykUAsGcT5W+OhRVfah9+l/fym64/D9TxMx6rMZefBUeAZDE6tCk3wRNtCLW0JS2WDRpScBnAeL0jU+ePSAQqrsUFK3NV3i9ClSiC0yal0wQByOfXhzQbk6lTcZdPlvA3mOHVtrFZ315J955T261//5jlZXFEW6IbkJSyUS8nAUBDutcLkZjuSwher1/bACE0KOy7IeHCUmhRGtg4hyjkd2Tc0oIzKhJVbboXXTo+gqHBCYtChtTF8crQtKupNlBYcLyBeZsIVgMDzC5MNIeKLfLSQBLqQAAIABJREFUzYzyefvWGa3twVGlgMaJ82rtxdfBAVExgE1PThFmN13Tzvq6wg0cmIG3b5bDNbx5ygSRcyNmHhCui/gP2JpR8NGYDpJmJq47yY0jL31WoQKBOwZaHngDGP86ydsvyDVXVNqt/dQVImiz74gt1tAYfDBc3cFRjDhnWaZp+3JytEC1AmbkmnejoGHmH+WugvV5WDihWUopN0zDVc9H7JJz2tmo20pRArcM3WDbqwFZK3uHpmWsAYGootuVwim4NGO3EBlW419v9a2iImfzJ+9n+3TSNf3V76pt7qNbFJ3iMDVkml87OGmPIQjUJa3ffXqzPfvDzV5ge3MEF2ciZPDUKSleqJYIqkxyORwRdndR1mtAENiAac4vUqJ7b3H9ufGaJwCToMsiUgcxVycRCS92wiiTKI/+G9KH588qqU763brMlq2CPb2KBB7UWIMcIQglYhHs1uw8qHgQCZF04Jyt9p6dyuzZxw8tBlg++r0N9syPNoubKJtfNUw++sF9ePyRw+yYo4TY/O6PO+yhmWu9gOFQW8RT8vMwvo5y7VOhhHXMpkBoltAGDyqk8gfPqI85iJioHiTNwBEtgaRseWzKuG52/LF6H68vrrWJ01ZpvOpqML5vL9iVv4fXxv0S94M8TXI/PVyR6eCSEPOe+meWbZfk1+Ti+DXHZ8CxOXPq0XbG6UJdFy+usXvGfOrohOJC8FFHjT7Ezj2vtIe89lqVzZgB0jGoAU1uDSIzVxQTCbj1ZmIW8ckCKRkwlbSCHXtCpc2a1SJKoP+7tnz5Lnl0kqeluB3VzmG8GzxsfWfUHM+vK55vp5tQR6N7x7EQGwmISFAXwGsrbuXlQPDNKsrLrKwcmz3OepU4uWwzKWJ4DyRp56CyRJGCCY7QX9QGKBAZ+ByurSBHZV6hkDv/OzW03MmR0c2tr2gapXGEOhDBPx4w5TwBSde83PdCOcDYgT8Aci83UhDUXKKczmboJyEnSEd9gE4TxXFjKXRdIBIlYlbBygMfyiyV8fgCyuTEDQFCwQraGeT0geBFdRY9YLBchjECJIix+NZnxuJMRMzalOmQwFg4TO6QbkoECNbgHjClhR61ob3b2Lcv/fJckOKp+nf/MnZajS1+B3JNjYeQw1MBiM3gnAgOR9rixCfFD8F7a0jB98J5SZCu+j1Tk+UmgITe0go4YweGjCuQHsE/we+SqRYeWHQfOi4dqZBPONfGmCFt7MKzv9znxiIcdt92+3hpHaFijBKQdYPxSnkZ0Ax1ikBnNHbBoauZN+4pDux0Hqoiz+QqJDhSIKSYMevaJWFPze9SRGBGT6myxe9AMquNkNELfvrKIjzM2UUqhNQc6wPVvjg2mL/rc+MP1gdJaSyeNc4LzqA4bFq3jtizczsXuTAvvt5k4+fV+aYtkh9nyxaxm65ubQOKBUzObhm+yRpTyKxyeaafdvg98ldwpRyuF+XJnoXFTRvFp0aKKOa9cVfxB20ipcwuP+ahpQ0Lm/TVl7WxYf01lwcH5pbbNlntLmzQIHHKMEqul0o/b8rCL0jobCDLClCBvFEbPT1peL0QJaCNVh4pQRKrH8X1JbqaM6ZRj729ZGR3w6B1HCHp/FIBo6RawPIiWfNocf6TuM7i7ZGYyADEqB19WMLmTty3qJ6ZvXCH/fYPNTQWxHUUOpa3a65oYwM8lRsb5rCR62ztWiBAQqzkrePFLNEJz9JyjxCuBx8zBsVQGHtL1q38Gi4/H0kg2VeKFsmqhY16cRHIIQG9czS4KJMnolcaK+PnT+zezhbMLqlOeg9eaitWNfKZ1rmuuAC67XoBEyzd0TxgXMKinSiNpPp877GInXF6e5s0TiRrfN11/wp7fXENHXy5TnQMalzpe/rC+YfYUUcFGTWceNeXxhc4/DgyUyGBkQEKGB5wPNDgOSLCPX13wvXxUR0LBZdfh+aao2SsEEfghcBFbNakw6znCVrjL79WZWMfWFIc7ckNV8IImaehMVLDSMeBINH29Uw5gFMuZIAqo1e6Z/vPc8m4QofiFnJ4CvbAA4fbKScLdX3rrVqbMG6pN1EqAIA87dGxjc2YfaR12rsUGDpt+gr704vbLJeDgSRDFFxO7tcnh2JXhnMqpFXsnXzyHjY7IDD5gt3S9y2GOYL5k6RyKqUzjw1GUAiJPoBmR3YkAclU5Ad4KKAVoHBKQEadMLqgJ+HwDkQoUU6UirQUin6gltUenXaVExqAplTKmhrF4clngVzhWQYx2Tlkql65URBpwxoDiIH7QnQe3KSIRS66qa4gO20tXI4bAp+EC8lNs+A2yS5BqAQLXM9f4YbOB8qJOE7oZXVPfT1ku5hJ44PC5EhwK0i3KSeS4bWpPnHiVUAAysuiloxBXpqm2Rg+CLkSuMCAN2E2lgMUpmIKD6fIqTqcSgZgfnhwZOFwF/gxDsiDj4OiCnN6IDQhgYS2NZwVCnZvbsbVwRgiSp+bKy/+8mjE3xcx+F2D762zZathNqcNSixxObiWxXKWBB8DSg/GLqgblYIL71mjGFStWCS87vSk0OYCiBD3jGNaGm8JDSOi4DkgePiVoqzbqbwlrSU8IncPbWMXnPXl0qjXbSrYmEkpa0ilLAV5KAnEmGuqEyAp0bJWHo9ZWRwHFe67yNz4d64/3gZ4I6CDiEphxlmq2YEHIMyulEY9ZsoOW/xeSiQ0AovarDi7JZqIIsARBSZhu8LJOTAoHDh3B0+GcLXnCAZL6zCTd44JisHRg9vb5ecL0di8LWc33rndmpCnxxvgM+xCwXpf09YGegEDld4twzVCCvkv7PQDRlTsoNXlMjaMxR7uLf4JUyqhH2E2rrm+7iH+IC7BcjEFQeJ+40DNReyay1vZbQNKoZI3DV1vNXUicZJEjGKlqEiMcMSH4RoPK39/IvTqMApFmjhpgXcTOE1B9is5FMnXJFYX7LJz29k9I+Sps2tX3q4fvM7gfMvsE+/KOYYjIiP1B0cPnO0WeD9V89GIRIVgNGojB+1pV1ygwwsxAIPv3GBr1qBLwaYJnyMFU04ct5ed9nUdtvBOGX7XBjnG+rMjm3U3O+QR4OnvJLx6Hg/m4Mx9kUKQozSKAsBp4hXRFSPvBNwI3TPKhd0nRhc2yo4avw/7En8vE+RRTIh3o1Gwe/qwgoyQqDpvRgsjO4yQVjZQaKFG2sfwtMxwkraT/SE7R0eLc0CTekmpORb4zCLjoQcOsDPcjbe2Lms3D/yYPj3SrITBgcovFTJ5WzD3MDvKERj4wEyfvUZFJ8dDnpkELg7Gxvws4EnJX4xjOVbijpOGRPdADmVxomKZ+7zkleFH+B7IsCsU7OGZx9vJPTS6+fMr223M/R8X3ZeDfRrHkDRh01qmNYMjRMGjxi1+tP+SPK7xjzh0Hk/CWwIDTEeXOHYWWfyB8UfaKafofSBUcuyYTxw6EoJHpDcft2+dv5/dP06jQHxt2dpsfQf+1XYwLNS9UngvtUnjYOcB72QHKREjdtJJlTZ7dkmF1L/fYpJ4qZgjcgcDU1e50RU3aRUV7dyaJGatyisYGQKX+kRZXmHC2BcSKGJ0nuAP3jusWGiUSsS8IDQl4z5PKF4wHvcUdYUzyk6B1BMmUaM2QPGjoFo+P8UnRlsn2yJf68yuwro7t1cNn3xsiCKMCRVR9pDgYJB7ZVKjFyAw50WMxqruWEhzGu4oKsXx8DqpjwuWviPiDdB8LI8P5SRBL2BkIyz/GtKIuIBBZ8VDmLJEDJJusJHjhB1zlrTGNO5qGStnoArpNIhWsr6n5yALAXSwUt4o60mLhr4EbrOOXyrdvXt3qBDXnsgDFfA7MmWUn4PPNKRPW7v0gn9PEVNbX7C+Y+ptZw1cJgM/IHAY8tykiZTASRfE5ARUSJAuKqAQnhqJZDmLTty3VBokxVDS6oGH1FUwpw44QbQi6knC7lGqEon6CSg4Gw/IqCFfvoD5+e9T9swvM6r+hWmQ5EquAB4GVyNhc25ONbELAxmUdzkBDlOchnTgK6TTcWtXjoWfY1AinGv33qfMZk/rWkyjHjdth73xPgz6QHDmLuejo7wloJ4DZ4KFr5x2Rd5FgYgiW6nY3N/dY4GHJosgHOpCMXA9uVl6EX/myQkb52Re1GN9x+y0VWvFqyGfwYMrUcAMdh8YFDC9b8PohpGa/uDquFOmlwoXrmf+HslcSSRm8JvfJ57d8vYAQoFnmm66ObNGZKzkZEJJQyka7hTsyosr7NY+PkKqzlmvweusfpezItwV29mfnrcliDxA+6zLRJYjbKxDJZCinZ/ksnOZt/n383IEJKtgl3yrjY1pMUK6YfA6IkK4cprSBVzUydTkQVFH7fwHJ/fixqi6syMOK7eHJ3excs9je+eDRrvrvk0iVaLRyeStPFFu0XjOvv94Fzugiwrz//Ncjc2Yv7WIErF0p5GZtjfwAFuOH3mIcOocp5gGxQjXtqtjqEchqhdGXPIP4cHmo1o3uNLhD+QYH5fSWBkSioQrmJt7MteA+DTBLq/H8a1tfosCZuCIVbZ0eYM1Z2BKJAQvoARUcaGjxftiZ6x9QkapPqbyvf6Uk9vZ9Ie6Oo/G7IU/V9m4Scv57NKtFkUICw5frzz8C/bEI8cWfWD++/dbbeK0pXrW/GeCYytRmyLVRTJ8OUmrMJBtjN6THHv9eruDt5xd3VsMezY5cKIu0In3oaOtxwkqHF59fYdNmPSpRfIaPalXC8Z62lPJqUM0BIn8cprm0+YCE/Anwa3iiBTITYtGQc01xqmidBON8z8zph1nZ5yh8dCixTvtjpEfsWHD67C58mgerKMJ44+0s88pmWT+/rlNNmnyx8WCms8dUWQRiqNuGhmEHuBr9jyxvc1bcDJ/H87DAX3/bCuXV1OlixzARCxjyWTU2rRqRfUpxrJlybY859NpnKMRa2iQwCYawyjcrCmFkSYKdo11igg4Rv7Ow9TWBORcSiaoWjmuVRsplMxdjlkcIlQXT1VMajasJagWefJzawmePM5gcfCX48pL+zYW4CIJ+3gayeXShHzQfeHBxb/jBnLmRPmeuosgHwvsZY2q1TFwoXmHIAqfOC2yfFZV4I+4nluOEvRQA8ZHRAFIi/iDL6qK8MHSgrySyYIlER4bTVHBEAP3JpawXC5u+UzMmlLi6kTB+qcdvC9AFDB+gGCGKemc3EoRb8Du1nk6UA2oMIPSBIcCigUpByRZC9yJuPXp1couOferq5OWrMjZ0Al12pz4QEOiiA0fD4Q26BggSxiAhVkg/x6fJcPDuSKZJHsb1vXo+lSQFqwpnbXmNDxRsFTEH8BxJkMivKpGh6RpBQ8EEmjk06PiNmpjhlZ+KQSG/i/3b7elq2EGJ+8IkhtRBMQhH9VmoUJJZDHwPJqaGy2VBnSqkSPIbEC/ypNl1q4sbskIjL5QiGTswP3jNnnS4cUC5sFpG23x22mKilFaYzNLxmHT32BtytA94rPFrTkl+B5IDflAKLapllERA75NkNqzKWSxLVUEScWBL2Rm3TpH7PFpHYuJ2A/M2mV/eQebnbpSFjCFgvW6oryIwIA0+8eXG2VeGGQZbBKC+R7L6KJ0WUdNGOtpbQdyJIrZ515stOWrYCrmCA32CCfEcVTA10Lxl7crLmptA9wxG/yv519usDQAQDcTDMqagLmE31UcKjoBk31n4APRSydiL7zSYB/9TQR6eorQ8RYQv4qc4JOBn7vknNY2aphUSIgS6HXrequuUVJZSwKqiIQ+dnYPFxEYHZFw5LFDh4RNf3AfO/Tg0rhz7MSNtvivTdwbMmkcHOLL7Llnwp79bhdr3VrF6OyFW+1nv6ny8YZf66LCLxBP1fmHsTU50SBawo3cR14iCIcrqM6ZhyabBr9tgWAuaZy3LUFJqMYBexDPBKBFbmZX5AKS+4BRl9mJJ7TeLY263/DltnTFLjp2i/8miwDde4r6dd3oJ6IRPG36KVkHem62735JmzP1IOu8n4o7jNeG3LncPvqkzqKQtZYj5iUgAb6z+6xs9rSj7cjDVRyvW99kb75dIzKqr1ddgTDSDP+mQjXQGUgN8NEv10GkYKnmnP3s5+utoUnmfKq6hBhhJI1OFc+s7DDMpj14tPX0AmbjpiZ7ffFOqeCkIdAv9mI6kNCDEonPlTAeV9ioQcddBWL/gx+stJrqNEe0ErZATRXI7HqOKC23gk2beqydcboKmMVv7LRRYz4qNh8MfCyOxQq2z96t7eGFPWyvvUrN8T1j37KXXtqo5yw0MfRGiVqrZBnzsaTmwfltdkLPDnbfgypgsLdOvPd1W7e6uiiLD4gm4AE0NTkYT2aB7sVIlG1oznMvwBkZTO4IXHMvE6Ah7qAaO5rdkRePtRaIsEG1KeRb5oVCFaWKc18XXLsgsgQ6I5++IsqGV+G51EKIifMqcvmAlEI4WVFmLA+mL1z03EcC4xO48fGQQ1cfRkzFBxCJs3Lc4ybFqtldI71yFdbhc2NPrBRk6kY1XEQKpsJhVlGuaq3IReF0yrX+RAhUROGiJhMRSyRx4GctGcH4x6HJAgIJ45amaZQuLAP6vPDAeyT3g1g2YGSXNvqiJv7gnBmNLmTKg9/JYQ3QYvUDfJAH3VRp55/11YqYX7+QsXnPNLCA4VyVJlGSFqOYEw8JRZdcI/G55IWDRSc7fFwnFHxQDFHmGtNsElweuZVyeMhNLZUxziZJmI7LyE57gTxEiGJBago4MJ3i+7pveAe76JwvTmD+4G9pu31iFfU8kk6rQ8K/Bq4SYw8iqNhhoqTRmQ59jJiQE4QMHWUEkTgGIh+q9TwcmfN2UNeIzZ1xaLGAmTpztb3/QZMV4B2BwxPSZKA7Tc2WxHVBGjk6+WzCYgnFMqQ5gsTaiFkqizGVpPUo6MmvCNU/SH40l1OxrD2wYJVtIvbs/L2tfTsdOo883WC//AM6YEd4fLR5/ZXl1vf6r7ZevHT5h388NHunvfByg/M+lO2Edc6N1REjbjgWsasvaWWDe0uh8e/+mvFEtf36uXr3RHE/kUCd4QhISirc/0vPbWt3DdEoS1lIW+gVJDjcdYCsoqSDYp5T6MpxiGfgbyK1Vac9Ezb+nv3s2KNKm/+rr9fbfQ9BBSN0g/wGn6nD2+TJhV10mH2WSTN6/EZ7ZXFtscD2c7NIGAfpOJBWdWjqfOPwhbZSXoQX9ywd1FLPaewR9j7t2l4eckbhIyVOVBzpIuLvyJYr8XhIOwVd8vg8R0gLWpB4b4GR3YoGPfMsCrwI9vEbVWPu+0YFT7GAEQ+xS5ekPfhAN/vaQaXn/Ve/3WHT5q4jmo1DsqwCDSaeRTniMpOH48SIzZ56VLGA+XeurYbGrPXp91fbvgPZeirOKbnGcxv8sEKgaNRs3vTj7CQfIf0730cqlbfetyy2TRuanSuKuxAsFvye0j+K9tk2ecrxdsZpQlUWLd5ud45+W88jxw1Q92iMhkIfyM5Fl+xvY8b2KL7lLZsbbMJ9r1l9LUJ3dVYqmiTD8Q9J/2j8s/ItOuKYPe3Oe0sFzNg7X7LVK2vkHYNsO5qkGhPPKSDwxHjwDmlQ6NwszelAjKfuSONn5oGFRspHd04I57HviKVGccEzRutQ40kvZItZZmXFUWJQLhL9KmZ2BY6YaglyrfH7z7qptpDEQQjtOhYleCFROL9KtokNHYcnxhPoSJmySqKUj4iYCiwVC7oFBAjKaA1SOFcz0CgpDGw8pwJvwzcn8hKCisAzlbAZ0TeC/hYYDWnrYgw4oTvJswCFYvQBIlIrpObGcfiDDAZ9e4JkqmwhYekcuB9SOPFZ9YgFRpiQTKYrotA1GcFxts+RRYQHubwbNHYimEniV55SsESiYP1uLP9KSc3j56dt0TuQj6lYEa6qYtD3F083ddmmR6wTMS3eB4cVufiArGTdBAjhexjhaVIqyZ/J8j2bZ2GKZowPBY2NVHkjTwkHNBAejCZu69fGzj/zi5N4Jy+os1feRJSEDlIc/CB16V4CbUEfoEWpdGEx2svhC0DCphczhLtReGVV0WfTlmOGUMYO2D9iT80/sKgkGT95jb3/IdJ4cR9FKiNbntcrbulmFOtZ/m4gFyj0ogk8cAi7k8W41A4I+yuzJhR8sB+Ilsl+jF2qoE4eIbmCJcsi9v25+9m+e6vYefpnu+zJH9eLr+Jza7yfG69pbX2u/+KF4OfZgCfO3GHPv7TLTdLw2QAy4xpoA5KyTiPQay5pbbf2/vLOyv/q/cz7fq396rldLC6YNUXjK/ErhEaUVI6XX1Bpo1oUML2Hb7OdVTJu1PjN2xkfJaGQJbrocDTGQiC8n316pQ26paPt06kk9d+4OW23373GNm+Fi6UIzWTWcGOO2nHHVNjDc0oE1cF3rrcPltSLLyX1KO+wiN8y9FSHKYWk/Er0meR6g8+KIgvIhlvis98oZXypPVNXKtjfRyOu6JCCzMe/zu8LYmPuVRznayfSIYYogTa2YHZJhXTz4CW2dHlzsZANIyxyDUkqCFYKcZpUchwSQVEStQsv2NP63bKfdWhfuo5LlzfZbXctt/pd2veUg4RnBN47JZRRnJGYPb7gGDvmqH//2mpoyNoNvV+3bVuhMAxBxOJE6YaJRMsiMwZDvSPtpB6lVPLP8wx9nu9RAfOmbd4oZJsFopO++aiR8I/3mLLIZwTlhyafYqeeqsDSt9/eZg9OWEQuSXmyFc9eSpFd5ZPgBCRnt47sbsf30M/g6+UXV9kzT7zniLDEGNgLM1m3XXA+KNCKY7p3tGkzTuPPYZ32vflPtnxZjY8L4XGDoF7tB+KziiOlf0cR5cR1jEITCYOoheNzVun+XPrzrKWqEaTm4AWLFQpWFk8oSgD2B9x7XMbvRQ5RINI05JHEJ4jQi/9ut4vgDuvy5kBjIYpzVq9aNpFMaGZVlKN5jJKmcdhAtiqFEi4KuB+cocOzJZFwwqw2KMxjQ4Ag5qp44/hBncVu0kSoVSoGebxqMwHKJhKiKyC5Y8gYqwxEH2ryhdqQb0AiG4oMUQqDegkICdQ20VjWyhPwXxAjmz4zKMJicfprZNFdu/QT1aR6Hb0WkRaOmvwhd1SJ74f22tqoFGbpqEYEZkY5G9qnlZ33zS9+MCGJesC9jVZb54VduG7cMVF4aeTCMZ9XX059U56RLwgaI3nnR/trEvMkqwuW8kiq5piJOR4izTF2gdk0SJ2GfA0bMGS3CumC9wb4FMP6trZzvqAPzLJVGRt6307OhnEN8XBiLEcfGBDQcE/xuaAyIo9KBoh5FDEYEXprTA8EV0YptQzrVu66UDR165Kw+dNLYY6jx2+2xW8hjRefCzNfSOhh0KcxVMzRLFwfQ5FCIl1IKRb3ipLOwMNgVhauegXXWKaAAjFOkjdQeqxoFFtPLdjfDuiijf/n/6fBHnu23ovmIP+M2o3XtLH+Nwr5ACy/bqNbbu82HHK+R8Dcwxku2U+LTcTHFCDFJSL23Wdq7c13mulKiyKRz4sXhlQq+EGL6/nty9rbsD7iB6CgXbcZ991f2kevxd/krq8BVPceSOMrF3kH1BTv49lf7LLX3oBNQdYKzPORXQOQN45AAoHQInbFBXvY3cMErzc25e3BWVVUIWllh1d1sCOYZblDePvKqB1xSIWddkob63YAOtHifs8i6O7xa23JUqRIC3UJ2WqC+qPW/YRWNm+GDOywJPvdvsGWrKj3zySCsBCKcMk1dtX3x6im4XTfE97RTFF9wbGA+y/h7+PYc7xv9TcplWfwzcL3U1sqnqEfwiyiA1U2EPId8ePz4KTI449rZfNbFDATp6+zNWvTGmc6jBQ4JP4ygvB5TfLWcY+YHXVkG3qVdOlcvtt1XLu+2UaPXW0b1kPVJ6QA+7iui/KaNEEMiFTcnlhwlB1zlNY4gk63bknvtl+2WMS6sAEdL94+JykXF7vGDo2NORt7/0cGnxSdlsE7QCMmIKMyM1MhNW/qYXZST3kd1e/K2pYtwVpBz7aXiaVF479P5HTxtlosKaEIQPRTBZswYRkLKd5HjptxkqAYzNpe7SPWtjVGuRAspGz4nSfZcd0VU/HR+1tt7sxFlsshCLWc1hcU0UBYgWsJZ+lIzPbep9wemHyqVbYXmggawT1jXrFFf9lo2Rzp/ETocYaREhDCW83spFM62py5J/Ln8NqD+r9hK5ZpXYM5Q/NZp+fhewLNjEWxc0/1XKMKx5gpGOipcA7/hwW4FzIsHt2kVqNjfC6dSWxevGehMSWwVNIldI4LxtD6wXMjuooHX7AWcMm8r2WiOBf2bihoLq+DQA8ToPUoGcLxZJSJxFqo6n7TDH/S+ARICLp2+T0I2QAqIhdJmfxQshuIj5DqsvsBv8Stb9BJEOHQH8YD6LKrw+FMXa6nUN3gZlE3zzkneC1yUlSCtghgjpqK8JowiydxSGVJ/CXREQczqMEgH8EwzCs8vZYTr4g86P1LhSDITICHlDshHkF4Bf5v1u7o38rO/eYXQymeezVjs55o1HiEnBNxh/B58cLxpHgiWHAhJAsHAPOQXMNPV2KiSBiD5FgM6JpJXod7JmhPhDESEwkF658wGAKzXrkz+F0yKUNaNUjd2KxHDW5v533ji5GWx82pshdfa9ToiHLlRNHFGQVhkgSCjDKxGBYu7gNrc3cJZdYTECLyZoQkkL/uhmy4F932T9jC6aUspPHT6m3xOwgvg+265xnhhmPMhjFgDH4FWDcaJdHCIAo7f0n2aPSE4gjrhM6neDJxA3CnUSTD24DVPBn2LODjSZs/69AiZ+Cnv6q1Z3+McY64MpT4R+L27ataW58btLlThXT7NtvVaLwW5Cq4aVwsnrXWFa7OyBYsnU5bDIGlkZg108kR90+hnCy2wjPIjgYHqdQY2OTAC2COWSRr6UyGz/F1l+1hd/STfBkjmz73bOZhwy861sn9laF+lDBnLBdpslgEOVn4Z4h2wEHZ2qX4eK6TvIZxeNiO47ktAAAgAElEQVRk4KCbtUxazxM2JaiZeG3dLOvS8/ewe0aUMoj+4Sxrcbz8s39tWbSEv1/5WSr4gzM32YrVTa6IYpkhIisPHLWLxx1bbgtmKEgSXwPu2mRLljc4EpvzAkYcJiJtLYQM9BUlOVqHC+0jPANGiIePwt1wb+9OZWwOeSZwlKMjVLYhQclZEiGEw1lsPe2BMD4E7M/CPWhPCjk7/rjWNm+W0qi1D/4PF+2f/PU/u47vvFdvk6dtsK1EPDiB9ogPMRw1b9boDJ8HzwFUp08uOMKOOdqde/9QZdNnbNTo30duohW4gsjT0tV54zK7CoUSftkcENHgZ5ZSRduDilAianjGo+IPksPGkUfc5k4/xE7yKImXXq22+ycsl5Aj+Mb4mUMzPEficUcT8YRHcQQ3ZBVoGNeTOA1OJdaxN7pcG0yHljKtshWeXezBKtZHjT3FTjxZhfJbb26y+8f+xU3aUMSCjyT5MtKfmYWGsVDU7IorOtuo0ccX79bq1fU2bMgiq60XcVwjO+0v5PJgNJTN2imndrK5s4/lz+FM64cspOW7HIWVSan2NE0f+PP8W7fw9/06kKjJ73FPHiIu6lyc7KFrgyXtj4F4Lo5Oq3jR/8cwEkbDKBE+FEL8uzBqd8qGrETdB8gd8uXqob+JXNynvoARgh4PmOUoYAyLhu6CWEAuh6QBHHxd/JdDBkvlCmWa2tjBOMYf3FgcfDRLQ98M8iBoLhzpKLgxkPiYjuxKDiE2wT/CvR+cQU+SEJJx6YKKA13eFOx+sWil/i12OVjJuHAwaKJcM5K1RFJMc/lqFPhemc6LAwEkpjx8VLD5a64Xogd4W0P2A3Aq8lR8zunkK0FNIBjnbWT/Cjvn9M8nN8aPjZ5abx98DMRKmxsPXEIMQsKiCRBKpWYgIc9HcCH8Cv+NjG+3asf1BaqCL7hNAkXDjwr+FpKkPBh4bfj14ILN8dq2KkuKG8NWDdsnuseoDend2r51+ucvYN75KG13Tqri3BV249zOqbjVSAX/rxwdwaGKWdKJs+qiBK1hvaAgkw+IUByaGwZvF1bpKGCS9r0WWUgTZjbbW8hCYvKfIiQ4ygAagD85OfwyO4hBkVJ34YApT8YsyacpZWUJbCRyhKR6JB+zhqZdtNmXGVY45BF6F7WZM46yPfbQvf/xz7bZz3+5wzLOp5E0M2nXXtPOeoc0amQhjdhiTU0KB2SZF8G4NGuRWNbKsGajBUty7AJUAuM1qB0KlkEhxUwXIWfKRgHSVC7VCUagIKFzhIVCDDMwfWb8/GXntbOBN8hcq6o2ZzeOWm01NVm+VoTWzHiexYEjxM2fpxMFU3KBzDGEEGsqBoQTqCTuBxAorFVwlOjXy/2lgBwbjEU5YnGfpVzezj2zo40cUrLx/+JHb+knEEXwy9/V2k9+ucvqdzU5KZ2Ojm6epiBGPV8xO+zQMnty7n5FxOG2cVvsvQ93udeAmolA1GZzQ88XtxigIRsaNh2uIpV6IUOXPTVVeHZblUftu3O7Wud9k2pUfP2X3vm/rjiAwEIKPuC2NbZmQ4pSaxasLIoLtMufP7tUwHyVa4if3b4zYz/+2Vb7zX9XWwZEd7q/uSIoOIJTYeVmaF40semMRe2xBYeUjOz+UGVTpq91mb+uX7HpY4OIIs5J7HiegfB4DhJN/rzAo7ycPyr/HBKbgycOeI0kiEt2DlVLxJI2b+bX7KSeGmW9/Gqt3ffAShUhQLuIkomewMPYD1mhLjiwcAvdBkD+6M6HBAIVxiaqyHgwYz+AEy9Q72yaaBqL2M8EFtNmnmxnfENF+qJFW+3OkW9ZzLkrQb4t2oAbAsZUREFRNGXKUXbKKXpO8fXTn66zBQ+voht7FOMFFBZYg3Bjd6XiyV/f0+a28IEZ0PddW7aiQRwSKH+84AxT2lDAcArCYkIqOF4XfkSQyMVF0fhX/wzoFJ2/+c2asAi59tBIx8kIhNAgVAiL/r8wUBX/3SdQxWBHiCuIvjNLTGNC5BhSoXnVgHqyEHFg85ABElJcCJJb0nWQ2RXqNJJJbFQRK0uy5FHRw8ApVLWeOukBgrQCJsIDkxsGRFDmyP/mtsvBUMwZEPID4cJy87CAgLLLxKYMwqkKmBBTr8PWB0Geq9HcrCIAPgi4uFArkQ9IqBNQXTM9NCDRjcOEh+6w0L5jNAbCJwoJkZCYTcTSzzk07voZ/BLoEkxCjapDvOZdA8rt7FP/5yLmw0/Tdu+MKnZy8DZB4irsylGjQkEVFC+E3j1zJiwawn2OwIjYi8MUFTc4Aqjk9U9hXVpwOWTKUB4vORz+Ah28ggLBrgc0qxWHByiRQNcKPlLcbuvbzs4+9fMVMM2pgo2dusuWrtagEIcnOoMUERGRF+Wkq3kpQhV1UEqmzIwr57/gXitoWxspIGv5DyECQRt/ty4xe2r2PkUjuzFT6uyv7ykgkQFxzNLCizASnRsTzAzlGaZAyJBTQyIdoGAUMGUwEwT6gI1ZclTM/AvZlMUi4HzhfchYba+9ymzm7MMZnIevRx5dba++utMLEygGyvjZL79yX7vxhk78Hjjx9h+2wXY1StoO1E0mhSgWAjlSo4iQ88XkXEQOWLMho0jFtHM0gKB6vomiWTBmgDQcPDD5etA1OxG1y8+vtN7XanOvqcvZ0HGb6MPCNQBvIfhA5SOWyqLpUCwDkALKt2lvLv+MMOKQgiwc7iIn0vgrAqIhHn9stmnLRbDGZJmAT3H+mfva8IEHfqkzF+sA8QPrNqbtL2/ssudfqrVtVSE/DS+p0TNjGAIB18c+aKiQP/ODhV2sLKmn6v5ZW+35l2ulzvFCGZcXzQ6NLJklIT8ifP5ENMExGYnFpGK4pb4Hp0qibNa6PGZPPbz/bvycL/qBcW96DVpj26sI+XHuF4znep7Q2ubP6vpFX3K379+0OWUr1jTb62/U22uLqq2uVo0pzzFuMJ6Z5OiHQkPF9eGB5joqFBGPzfvabgXMpBlrnUQulIW4inu9aNvU88wjjchmaYymXDwU50JegNCI06aDm2WlS/hFknZvlEKCY7WTegrtfOmVGrtv3CpZGnCiIBk5mymuE58OOKqjHR8fTJ4vRe6S71Hi2oidJI4b1hiKdTWFIawRn+qhKUfbaa5CemNxld1999/I/dBo1bdi0i1crQhfHMDC+YJ161pujyw81tq2laM0xs4j7/zY3nm3zqJUH+FMxTmdYSGIJ7JHT/jAlBCY/n2VhYTPo2bMoTAvsFuAIT5x1AhUfbR4ouQFsop1QpuvHp996EMEJIu/SeplHicUq+FeiQaRDTxaLwoZT4B7SkWXRBI612Wcx4KFwgndCSDPkctuqS7QYS9Ild33BenRGdwMSp896I4kG88zYuqzCK50UAVQzQsYElhV7sjnRmgGZc2UUQpICr4bRUtjJ+dS3eEad31wVwHxQgORiBM6o4QVrG1xg7jAmLTq1T0UJPh9acSb4wFgAhUKlZiQJFzEDGD2tBUiIKkiwwKFWYwqGMji8nCCzcLAC2iPIB46CwJxYgelz0lyk0vE5EaM18qriDnlX4+THpi7y978AGmjXuljnhlpzTVC3ghhOT30fK79mjDC3GE6Tva5xkRUdjzRXRbl74Prg3uFIlXxAdpY6YlBUixSvJWYjMMGG7QUUIpRwFoYM6STnf+Nz6eeefoX9fbT3zbTX4D3kJJuzZT52bJZevbAjyVKRZgKZqWb+0bJAw5FGboR2ffzivuYkCgZxk+Wt66dk/b4jFIW0t1TamzRO1Aq6HOyOML/nCGPdcI/DP4LigwMXHRApUlsVrot0n6BGmDEhglAeRwHl1JZka1EmkEkbccd29HG3CMzMXw98MAy+9uSBq5ZXNcsC4KMXXV1Z7v+OyLn7diRsdtHrbCaOtgEJAkfw6iRrH8UXx4ZUeRvsIBCjhc2YZm9qbBSMrsSr1kyep8sA0N2q7xuQkxgPXDFBR2t3/XiwFTX5mz42M3M+UFRES3ArE0qN9TmIHyrVw1kenDGwN1RzAcNybhepKTBPcPNxn0mAR42AByJoiMVERTXE95Ol5y7l40YpAKmqSlnsxassaraRs/0wj1X0QT0iggUn1Vt5qmU2c7qrNXWx0lmTBey1sxJIRy4S/wSHpY0ptImywM5GrU2bRP27CNdbK+Oer3v/WSnPfaDbe7xIaSEvimc56uA0ZhDm6kkueIP8mwlH6bkTktOmhkRmCfndrX9AgJTXCV/9y+hO/HnBIUVn2kz27Q5Y32GbaLpIRERT3HHezjh+AqbO73E5Zk6d4utWSvFCg5WjG+g4BJ9R1btN123j53p+Tz4rzMe3mC/ea5KSATHkT4y51xAzy0/uqvYBFwovZyoLos3nREL53SzYzwL6ffPV9ukmRvEUcEh5sHBOjTF8eFt8WJIPBvPY3PZP/O5XGkppRe+QkEVlJkuEsHzQwQ+YfNmHmQn9tQo66VXau3+cWs88d0RH3ceDoUI7mUCqCun+Y5i85B1f3JaAogvCZ6TY+XiVpN/qOZbhY+rvD9r/CdPPdxOP11WAW8srra7717mqIbuP8eBPJxFAGcGG9ae81S+c91+NnRYCWFbtqzebrvtI2tK4/nH2oQpqJOxCxHr2bODzZndIsyx3we2dGm91quXXUVFUJgd+tpT5hrLRp0x6kqEwHnBFX5E22sJqSFw7e5tpXBcPfP0HMJ6QYPo5Cw05vAGA38HjWaCz3Xg4IrcrOZLKLysPtw9/rxe23ipocxIotuNaYQDBACOgymgAsxjkfGRCJ+aXYX5rvx5I+TKYPMkOV2mvz73B3KAjyStNzdXZxSH7pcLl2MRPRya2YsDI4hPWwNnm2TmglcjxADPIwi7KJ7Y2aOLdYVOQBg4u4uhW6fwmRttBazj+XDooqayaUaUS3aQszIiPTFdUGbBiPgr2bWqYPwRS0fVYiggQOLjmMmyNnZwazvjxH8egLjovayNm9XEwxGLJXRwIJXiimj+58Rcvp6cddENsjD0maciGZx0hvePB5znh4+bnPiIwoQeOI7QcF1yzoYi1SzVjEM0b2VQcSUSwWKByh40fLf172gXfEObwb/6+nBJ1qY+WmONzci7QgAXHT2InKHIxFpDsYi1hUwMmH6lYLZGThOSwr0T4SbOwWDRHRQbJc5BamtIEYIPBgqYMnt0GhAYvbN7p9bYG+/ByE5rlmCToy0iPcMvAQ+OmARKVtaaioJrRT8M3HOR8ugczGRYzXPzMMKD/w5t94F65KzXdzpZr+uFrDQ05OyuMUusuhrj1PKiBwc+y9VX7mnXfVvKCBQwd9690uoaGixB8h4SdeVsS7g3H7UUQCMU0QUcjIqL4MbCtekZSEWxjiOXKBB42KrAIwpJTgGKvmYWpNdevLcN7KX3i/DEYfestvpaIUFhLKzkeRWhVJ/QzyVrUagYos5sKkANAbM8+QhxlJUH8R7FTzORN406ghmgd7w+3rvk3PZ297AD+D6Qhn3T4I9sR1VKKdNcoFlGfiAHjIVuoZGeUTJDw86BcVsZFWO5KBKbwMkpJ7+NZoXWTC6TaOARy6QRDoqmBEhnxGZM2M+OPkLI4lvvNdnoCRt1rz1EE0UuvYp4P3yP5MOjQ12Bi0IQ8PdMn6Z7roL/lL2Vsw6Vfg/oe6WCCY2RYHw/KLjP4XWjVlEWtTmT9rO9PcvprXebbOT9W+Sj4+MPmt7lC3bCceW7FTD9hq21FSuAEgJFx1qCwyny3zD+ULjo/l0wPjvc2rbRQ7N+Y8r6j1xhdXV4z4By3cuyxHRQWexjBiWDy8MkWLKwsYxF7fFZB5YKmBdq7KHZG3S2oHkC0o8iJjQVLokXAipEgxxcXGAWSzJeVMMWEqL9PvCx9fcRYi9QeJNnVGYzp3SxHt0lrHjl1Tq7/4G1Qne1BJ2lIVaFArfQ5AIplGuwRvbaL3C+cJJAGoEI6cQcAzrlBYycjiVhk3OR2dSph9lpXiyqgPnUicZeDPP3+PjMVWlE+jz5GQ3KzNnHW/cWkvCnn15pjz++kqNQM4htNLLCHnnySfvY7Nnd+bnxPA8c8LEtXQpkUUg90SeuZQWOai1q/wvIixK6RI0QTzQAEg65OfdIxR96LvrqenYX4m4w7oZoRNxTUh7Aa4SLOrm0asQgfgDaD0J88bynoa04RoFCwEbe1waf+Uv7VfM3p1IpHsY8IKHWKEvSvh3SKfkURS1NDhdGMmJ6U4vNdFUnkroRGT4sCKGUpfIGIgFa6cGwGEYx46crOxWZ02hx4rDBQYzNCRcTRFR06AGBwLyP5EluwmL9oNpFzAAl4ES2MKtTgUHzN0BNoM8kxbtQ0q9kpFiUGH/RP4acGJFdRTLUzBNz/pzhUC0QmangAo5b9v+n7T3ALa3Lc+9n9bX3ngoMHWkigvQiippoVIwl2IiJSpOmDB0EBRVFqoBUC2JijCnHKybm5MSa74tRNBJERQSkM8NQZpje9l59rY/ffT/v2kPMOVe+61xu5RJn9l57rff9v///89zPXXoe+ThqgO8s/nf28/CQNhsRF53ajCMPKeRnPmAJzTvriplY+hTvJQuNdA72I+wVI0UlULHIY+axyF6fDVAnvVqXnE16Mx1xIcRz9oLRiEjwnBekk8Qz0dbbsmXJbCAiLrO46QFcUFLMcvhc8MHt4o2v+T8XMCtWDuIT166J9RspBByhyRqBL9WW0ojfW4063A11egCNFedjZdfBJM2+PTbygw9SIF7edAoDOd1pVel7vKgeX75ux/EI6dLr18Xd94Ki+Np4RJSlsLhW8DVMOHcoaTG7HUWlBspn6NLptB6dKBG6kBqmg/Coa+SRz3HTtTvE/vv5ILz/N9Nx7sceizrS7AG2/CigsMsexR+/Y0G8/0+tjFi9uh8XfGR5tDsdEeexMeCA6g7a0SVJXcQ5ujKKZJCOue6+aSh00jGmtJxUBTZIJIsmDU8Yt8k/Jz0X2AJAJdkp3vfORXHmSUaC1q7vxcnnPhqtaYpL81RKJQwSKRoomuhYbVvAPFr28zk+0ljXlbALCkl/mc8DpndcBMq+3yovujEKBFw9WRtvft28uPD0XVzATA/iuNMfiDVrTTzm793+ALeTe2V1o3yO9PtnE7mZEDKlqoiczfdXE23s5HjSaBkkbBHAyw29xonv2zbe/maroBilXfCxZbFhYysGAySyNSXfjkM+NeZNR+ssiO1GbGddjcbT40qNW9Hs8XkJ7RImj7FnXf5C9rTwgaCOWACaR5B77d6IL9+8yxiB+auvr43bvro2U5QN6TN+pQE4+MCJF6ipTlq8NB56pGUUK88b9jFxP9TVOirg5ON2iFOOm5XqfvXrq+L2r61SqcdeKuQDLIOGJvlnKeHIIsoFs6JHKDaUe1eOL1y3c+y/jwuH7/6/G+LqG5cLIRBfT+onW8hLUaqDKc0I9b8JP2Vml1Hn9BRROZF8lNmhldal6vksDMkHomj9zFU7vaCA+finCEc0UuOoh9kCxaHGhelfHu5b/L1GvNhTpODErALLp7WvZgFjaTt/afsA0Oerr94nXvWqIsxxdVx04b3JBXKRRvPsIMhs2tWAzPIEQSdeus+CuPGWw2JyysVvtzuMj1/8q3js0U3jDGYV3jGMffbdPq6+ev9xAXPqqfcGqI1duD3OcTHuc9Q7o59NzolCRq22WLiA1zhoD88Oql4aaZnZKYDZa8SBwrmXZs6UF2COchVSC9EYrMmEZc5JTU9UEKW615dWBT48oLzUOS6kjuhH6S0nb0DdbaImBwPVjtQSdr1DbkvSNd0pTp2gDEqXZrMvJH2FigkCUcL1In+qku5LBg3kbsUxXYC7aS4ezn9silS1fIAeMBidMUVK5lNwIXGRFTwJlMuhAolHqIALDToqSI4UShKUaT7tB5TzuN3r6f+jEqE7KrgsKmC0IRsO9qglkzW1EUMSJtuhG0OND7hRHh8ZUfMmGjgBD52MbRVCjpQy5bTZGMVHPzQZrzhotoi57eu9+Pp32EgtpRQxLQlQrqRN9zdPwDlVyJs1F0wnTUH8RQGTcjZi1qk6bYaYTO+Cs5PyOFAypMRs/kLTVKhx/TxaY2QCNKJNgUq4xPusxDmnLoo3/t7/3vgMG/qLPv1M/PrhVjQatajXGxrJMf4RMZXDSFR1DtxhdLo9BWhamkABGYpWp4PriUxuwlm3XzgEO9iLay44EudomWcNY48X1eKrN8yGOV78mdVx970dHRCCfJOLZQKxC1+ptbCb1MHveyOQUmeUoW3D2/437oQROW+wMnFM4tw+L27E5z+7aOxD85W/XRdf+8Yab4hZXLDWWVMn/slWcerxHt2gKjnrouXRbQ+EdHDAiMAIMohBJDYA5VRRjfi8HLqWTkZ5JiqliRgO6j7c02ka8qL4ThmvYcsBjxm9lXgOfsw7FsYZp9hca+26fhy/+MmYaRm2FcmvZOWJIX9QploMSn1Jcyk71YlrvAKR2EnNSvHN4qqI5aBBkCokjQm9YTpdnEv/htcQaeD3AQn3jA8vjTUbBuNsFR2OeDlBRmecJ+Kn1RW8gD04GE87lFSHQKFKTCRY0L7IxOwvjoGwrqgURxw2N6782Gz+zNU3L4s7froiKuVeTNQm5YfloYVHrxUyurSxJnoiEr1DG2X1r3EajZKl4Gz0POPtbsep3RqF16NS88hQgbQFFpAeTHTI7333wjj1RCNkfH344qfj7l/NZKyAkWDtucNRHHRAM26+zn42/NHJi5fGw4/hvZQoQ3LhxO3JP6NQnppbiS/duEfs9iKPurn+p523JJYtQ+LLevW4jaYy+0wnQosPQeNjp26PQJxoz1r73LU7x8sS1fru/7Mhrr3x2XTTzqKOn2Ckp8BcW9Cp4wch2iJs1RLbjNJQAcWxZ8TFIy2fNQONrgpuEheB1y/F9dfsHocd6j3rh3esj0s++bjHO/pv5j2l5N1Fus8AlZBFqnRmVvlMs/2HGh6dGUBFqVxVtEWO51URFIXBIK699tB4zWt8LyHxnn/+nVqjOJMTw6HRW1IyzAWkrQO1pkil6HOO4NvfvXO85/2zXKdHHt4UV33y3mi1aQg88ues3Pdl28R11xYjpFF84ORfxuOPThs8EJ+Ia55fOvxzfiRRB01v+oaBmCvL0HAQBUwRHilndwJw89wULUtTgUzlhp6gzDsXHC6SXGSaDpJ+PVn8ahIguBDU3IWY6Cep/OMawVdtNiichlF6yykbR9qceMOa5TvNs4A0aXxxbaVaVmYDniC1ijw6xM2A/FtEiOfNtxzah27BTlKXDcei5pGN7fALKbb5aHoEtBiG6twKkpEJVo6jh5SoZpmDDk8PaX+Zf3ej3W7Z+r9cVWIu4VOCuPWAe+7aFb0Bq/3MM5FDqwsYZ7VQYsMip2t2bgOcERkNMbZigdDRFpHqbIjKIwImY0zgMRIJm2PfC3xCer1oTlTi4sWT8fIDqvHvvxjEFbfhbmt8D2RAzXSGq/EgNeogYXSE7mq5K10lFhsGV/GSNuO8BoexZtNsIFw/xoGp1BznzoiL5q3Sac8clOYOuVMDyeK1h9HgvBl1ooNJVYmNuBRnnrR1vOH3/+sCBtLu9Z9bF3ffM214UCaIyRXiUQQFqvuBVZGZpoIlDlnJtRkZ9MW96g3t6Cm1GZ0qBol66ymfl6JoGJ12OzoiY5eEwHz1htkwxwuuXB53/qrta5LpwZrr6rMKlE5SM5+N+as9UpAXEzLK2IlCUUFtGtd5w7Ozbc5rNHqjYynH+R9aEO96m9Ep1CKnXbQ8ljxFAJvYxw5XNHIfJ/zJ/Dj1OI+QnlvVjxPPeipmZtJdlgdT8mgHi/qwcX4IW6eyRYSIFXPviopAp3uzoDqZ38S/p0+SnsVGdBS4Zok87+eP374oTj/NhQOjrlPPWS4SbzHaVTE1tjl3waHunblZzuTsQ8SahDAtmj8sGcuN09+iXm7KZBIkptNzUyF5dqrsjnrtZJyZ74MD9JyLno71m3iuGFPhiAyphV9dUSovzcQ4YgNUN+XjyGiR3HfTEl8fTHk1Dk8EXVTWuvYniPq+IfPn1eOvb9s3tltk0v1Pf7YhLvjkQ86Mkf+P+RgcruZO5Vwb9EvIAEocFGHaKHw9VCB3NfBgP2IbY12rAK+Z6+VDi2qQwpVCrBoV+BsM8cv9+Mzle8Wee5hztmpVL8674IlYv7kUm1s+MLURJr/okIMm48brPIbjr049c2k88njbRVphHZShlIJLtAeYmPwHr5sfn/zorArsB3dsiE9f/UweakaDCqI2z4RS2dX8uOjw/UlUJzkLt924Z+y3BQfmquuWeOSfTrP2q8oE6JzlOFQWRLOgIBQSmEQ6EoUxalJQhq2sVOq2Cgrd9DFn8MZrXxaHHeZn7Yd3rIlLLn3IqLaKEW26WhN6/yqIx3Mzh/pmAyIlGgo8NbtV+2bJn6sI/fR7guzPiJtryxlEA8L7ufCj+8XhL/ezds8v18Q1V9zrcUrCYzR29h6zGAYah6QVZTdJwTPLWfT8ZOPTVx8UL93XCC5ff/7lR+PPv/JQ9AoXfEZIh28bn98iC+n4k5FRT6swQa0q6wiNaEHNkpYgsYXH7d7tjE6l0trNg5Bn88msMqpGe9DxmEfIjVagUDYjNW7qJbhJE01+L3YSFKNW1hYkaO9jnA1klNXqFhvAebX6CfTQHCEJVf7o1I0jxiUFQVSkVLpzzaQ8nRD0zihHKcdWowCxV2sYefGVXWoxUhq7bhp64jDTJizpYAHLmbynCG4tJhPMFNs46MZEg8PXD5fclkf8PqB5d00QLedOOrV0ziSbdFXQM/4IENyEhOR9AJUBlGAjg4yohVXltT2L48I7E0igT7z7bfXYc9dyfPb2dsx0RtHqEEDIDWY05awcHb7ytDDUzmOHWsdMdCC2njYtsa37Drmj6mxOleI9b23EN77fjdXrXawXRkC67WNOyyje/gf1+FR3YC0AACAASURBVNOjG3H5rZviwUfNPSjGWpqv5/jFD6zVOSwudaDyQxjFUKMAF6haTGyt6pBzgWaMO0wGhVUOuRaYc+Gi6CRwP+Y9dUWLT5wXr/8vEJh2exTXf2FN3Hn39JhE7V/hEZYKz4Si5cRL/16p6oC2MaAhTUyf/P6BukFsMInzTFcETuYDeE3gcQNpsD+Mdp9ogGrsvEM5br92VoV0wdXL46f3tNxFqsjmHXncqc0vybwaE7G+eNAyHKUfba3baqmhw8hrxSiQId7Cmdm8ml13hEC8TUxNerP/6d2tuPCqlW595fPhokeQcJTjuGOm4tTjvAFRwBx/xjKFOQq2VWtorgrmgbNSdu4Rzs9wk1hzZbvcDmsxYIylZ5M1zGcELaThyE4lUP2wGVIkYUpldOfoN+8cHzjB44N161BDLY12x94S4i3JE4ri04RdS9ndvksKTeGtncVkT7gDIpdX2GhcJIg8DnelDKG6k8ZVIK6G6hmlvPH358eZp/l98ByffNZjsXEzRH3uCffcRPaq0hL7UamNYrI+YX4BhHq7JskZucc+QiyG8sD6MSADTOSqhMVznCaVoTZcO2+ff/ou8e63eYzEiPmDH34wHnhoc0LXvn/a/EFxyxlCG81U6bCpgx47mkPGkzKPxD/IXbmQhSTkg5L2+90kMvuYkKGmJOcmfL/q8PlxxSf3HR9S/+ufn40v3r4s+sOJaHfdXJkf5oP3UNKo0wdGCMxZj8fDj89YNJFjT3mf6IDynmyOl/fl66/cYyw35o8+8okn4q6fb3YPmmV0mXUsdaP3mrFYILkr/lVOO7/95n3GKqRvfW9VXH7Nw0a4JeqhEOC2ZUJ2UnmFuAZp4X6++I/FCn4HztJzNWbPMBsTjsdAqnLNV7FD/Cg+f8sr4uUv93394Y9WxiWXOhSx8C3RiE//sPdF1LO5MV2L9WcitApPjbjZA2oxrCRJXkoi80NFfpUxZp6LOW3gPl340f3j8JcbgfnlL9bGNVc8KPSfUbmVulZBSrnLuaCm3eGdtuO32QnX4mX7LYhbbj0smk0XuxDfzz333nh86XQ2bCUFWF51pdcPt2rx2ffFE08wEmUnMF9SRWlWtzSLDua0oadMYbHj0Ojd+78oBtnYsf82MCWtN/Q5OBvVrEnZ5RxBc5bY+3vmX3EOyQQXIY15RrPhswhIKE4Kn7memlpQe65RVzyrblTJu8Jwtz6I0skfXjdq90sxPRPRen6ehsLGs2z3fc2GYSt8OkbiotjcSxAaHaBSnjMkTCiBWf62DDC061TrJOTqtczZYBGz8CB0korJ5iz0YtSKreZ1Y2qiFK2+u41OZ2NMd8oxqs2LeXPnqSScP9WNSrkleSJeFP1eNTrdcnSHfJZqzEz3Y7rdjX4XSBcIzoUZB4IOBmBdzbN9kblR733HhP7hM//4Z9246SstEVEL8mIhSC46ePvluPNgv9f8W54llmhXS/CBOFhq4kL0hxiQ2WgJ3gCLpYN/h2IXjEBxeRbOG8Wtl07FtluXA2Tjr77ZjX/4LuMDo1pCozwLSAqxOxTJrFOFpNA8oWSWUnNPOADw0UlqlsdXLL1MNZYjbj5MbG6NCkFhHO5Usv0466Q58bpXv9BpeOOmYdzwhXXxy/un7SszdEy63iMjHubepYq6Ecny6eD0IDpWwGhxdlySoAObeqTmZegOplpqCi0SeZouHu5uOqIyotp5+3LceuWiWRn19avjp/d01BEg8bdjbzHpzdRZl1KW+6XvKy85HHVUKDchsEJoFz/G+VhWWXjuD9GV17/0vK01Bik2i3M+9Vzc/etpHR4ybCTGQrwd3+Pj/3hOnHbsbAFz7OnLYmZmlmjMCM3yOsPyJg97rCO/heRNGO5OQliSkBXUp/fHYcX1ZWNh7FOKZt05UxzzkHuPfvN2cVJRwEDiPeex6MhXyZAvh7wIj8O6NxLWquBeo4BagBCxC0fXcl2oWxE1ok0ytxM2MUbIQiw1R7fBCt/z5tcvjHMXe/xBAXPKOY/E2g0momtcpuLJBnTOlqlEo8rozIaZPBca8UmIMIxqsxa1JqhdjvhUrRSTv8JR1IcY3S08uN1e1IxbrtplPAL8yV0b47Jrl1nNhKWHukQjMcSVWBFHQeW1zOexEpCDx0ZdkLwZjxp54F99KJSFRhVQu08YRqUuSuiOh3HztXvFAQdY4g7X4UNn/DqWLKUxKXhZ3l9lYTHoKkrgczftPV6DJ5zxm3jw8Rnv0+kBRfGnIkbEYhcARtsGsd8+c+K2m1+mvZivBx7cFKef94AORz0bSrD2aIDnrVIFgXGMi7AQrbmCvVeKP7v1kDjgZV7j3/res3HFNffHsORxr5SF3C7uvhoLr3UXONgH5HX04WO+kpoArqPXjaQl5VpAMjfowuuwzpMDlkTnj196SBx40Cz35KqrH9d1g+dVqXWEtHNGlLBMgPcWoHAp7hAROwtNeGaZSQcvQ4JgjUQLhNZnHAWHXNP7qDctiqAY+cw1R8SrX23TyDvvXB0XXPir9ELxbqx069yZxVPJYk1lSyoltb8MSjFvzmSceMJO8Z5UMvLn9903HZdd/kTyTPtxyAHz4vJP7zVeD2ed85tY+gQL2eeUGrI04aOQL0j+9gizs7IK60QCOD89KvSwnT1VXMoMAzZ5mHdr5FoiGO1XfEuOpLWPytwktVAQfT3ybXVb0Wqtk6kpSC/EX2qcan0Uk5OVmDc1EZOT1ZjXbESj2YgK05xTP/zUKOgyOdSG1dg43YtNrYHSKDkgyaKREkAtl8pCG3+JkW9jdQXtyUqaC+3xjPxIkizEwuwqTt5djDcc4uYLjwjzSdjUOCgxmpua6MaciZmYaI5iaqIROywYxrA/HUtW9eKZdaXY2KtHo9mMuVN8sErMqdtZlQ6JgqDTJ526pmRqwuFa7UG0Z0bR7vZlrw7ZqIkKSWoeb4IvP7Ael547C8tx5//1p9343Nfafr+M2YCydOB6jqtZ8GAgRZPgemnvUN70o9Mh5At1BGMmkrbNdIfYCi8Irw4Rmeic84AsyMfnnFiPo7YwwqMYuP/hQdz+t+145AkbI8FTKuBNH/HZFYmnkzPeIuZJBFR3Mt4GXGw6DDJl2gkXqnMU8dUHlHgxMYzXv6IWpx83dxxUyPVZ9nQ/bv7y+ngGK3x6J3xeOp1U9CTpjrGDyHKeLEsGn4oOfBS4pvKmkZeQDxN1M0j1xYmBb8BMFgdfEzqV16TP0ROZGhRx552q8cUrZ0m8n7hpXdz1K8dgEIGB/T9dlroLEXgdmGlHKs/6DZjYH8YPMU7BDghV0Vnl/bpA8LqJeN2Rzbj4LMsj+brjZ6246JrnfOjyGXjAQf5k922DyGPfPSc+eOzsCOnYxU/HzHSaoKUSr5D5yq1WHa9J1x6JmbNlQ7RiRFDkl6R/mgieGcqZknE9heoqeael+OOjF8TpJ3tzX7d+EGec/URsnqHghFBsBEVeMyrwuFTdMS/I7sK16Hc60SUnqgeCwGs3VbAXYyirFYvfafqlrQacXAuv5a1HzY+Lz58l8R5/1mMyUpPXg/YbijDGLFxzbA/43E7WrpQxJpTHbkxOeN8i24tR5EDU31L02k4tF4oCUbqOVX46GKvDpUAsxaUf3jlefcTsiPTqm56Nf79zRqm8hNw6FZ0rAUJGSZqjwQxUFPIioYAJi/BD/F0uYGj4hPKBUEn0kJ2wRqM23uSw+8M3zonzztlipPOD9XH9Dc+MlZB2n2V0aSSCZ/ugg+bEddfMjpBOO//hePiJjkbmCoPUxsUebn2j6TxJQBVPrBRnL9453nG0xxx8fe62p+If/2mVx/ZSw1CoVWPeZC2ajV4MhCrBVTDiZqGQi/urL9svXrr3PL3OD3+0Km677bEYBPfO40+NZOTN5HG4x3npfUSjyTMOQqcsL8YnFJs8U62xM7o0L5W6fHjcTEAH8JjHROhSXPLJA+PAA/18/vT5JOpPX/GoSaN6A0iPKTb8AV1QuVgSfUDyc6MjGFeqoRhz5djqjcL7mbJ0m+eTdWACL1xCN7jXXnNIvDrDHP/jP9bGeR/+NdR8fS+/S58yUS39liLPKa1DpIRV4VmOyUYj5kxV4vKrdos9XzzbUN52+9Px999coabxsIPnxfWfMQLDs3jah34RTzzWinrFqLL4Jl4Cpk5I9eN9puCqKaJAXnTmzfAsUZiwjyp4sgZ/lWfRKlPoAGp2E/UpghlV/JYxVOU+Oe9Pzz5jMfbnEUjl5tj/JZOxaKty1CfgjdUlZx9VWBsiHWgSM+hVot2J2NTqRem9i5eOnA/jzBlIeNRY3V4tZvqD2DRDcZILLgsQCLdS7bAQy3RlbGDp8aGRk4lNQPMyGxKpDmImxEsnYaogUPeUOv5xAjNzb4cYliudmGz2Yv7UIHbfvhn7vKgSE41urNnYihXru/Hk6n6sWE82Ri9q9clYOLcZ86eqMVFhNgnx15b4w34lOl1gtnK0uqPY3OrHTBd+hiFJu6NCzhzF6e+fE2953QsRhu//uBs3/dUmJXfauRemtStJedj0SEO2V4SMiQoqglRVqGB6emgpKuSlIcklhoC4nNKNQtaiujcb/ZWHVOOcD/zXXiscFP92Zz/+7jv9eHq5DwAfpOYXpIo8DcZSipgSP6kEk6AmebrIl5brSvoqoppVRyKfZXrxEQfU49ija7HfS0zaLL5+8JN2fOEv12tsp1GQOC1A+qAeRpVs6Q1qZ0WZMq38SEU3VUAOf0teieTofqhZ6CA4KDngYcmanqWhYrASdbTecJw4BCplcWCuu2TRWLHxsRtWxs/vBVGSc4jkozqAFKvgTU4jKSTxyU9RgTdWyfD7OSQ8nmMz5XePJZgxjH33nIzrPr5dzJ/rrnXzzCjO/fTqWPo0Ci6PXlXT8kzoIbTT7n8uYI47fXm0Wp79mxiYPiUasdgezunpNopzt+qiUGoKEY5TzaEDyhstm+JYKqkC1wz/AkJ/z9HzY/FJ6cS7bhAnnf5YbMLbMlUeuitlRnuQ5nk2OSDgkkF87plYiKJHaCtFPEVHM6rVSR1qFOd4KCnqQ89HM9rdJIBq7OQRwZveMDc+eq5dSmk43rsYs7auYeix5XxB4LR7tLgmFLY0LjJ0jFg4dyaa9Wq0e90Y1TZHpbogGki5ezxzrecF01MaQbUGVUP3gykhJ+1OT5LrPXafjJuv3CeaaUT47IpunH3xI7F6lRUbwiIKLyoKakFhhQmiSYqajGTx79G/izUfFqCiLLLkWWiEwqFJY+fWYtcXTcStN+wRWy100YhJ39nnLYknl3XAzcYjIXE3skCiQz/k4Km49urZAuaU8x+OR1TAVIUCUcBJhaiC0g7JPKOsHSwTeAy3XVSNG6/fPbbZ2rYPSPzPufBxEc0L0zk5Zgt5BklCOouzqj+5E7e5xP24+oq94qV7p//Kv62NWz+3NFFVK46s3ErqMkWEnHht3MkLS02kRsyFgUKChWqQ7p6BtyqWEHH05fpePL/mt9j+48abDonDD3cB86M71sRHP3a/PotbcNNsJf3OkE/fM0cY8Pu5Xw52dUMDJ8pRFP5ZihhJ1RPNMgyXXJrUobNOrrpin3jVkSbu33XX+rjwo8io4StmcaDXTTRG1aBHrAXyK/S/yNZK3siBB86La6/bW8aUfG3a1I+zznsgnlo2HYcePC+u/cx+3m2JEjjlznj80c1RqzRVhHK9ZAAIaFB1YU3jVng4abRDrV1tCoFkL2zQmHTZe0BSyc/jXtkfyya2FoGwz3K+wqdh/wY1klscfEohNFk5KZuNH6VZ7cRB+y2QpJ9xUasd0e5SqJRiw/QoWq1RtFuD6HXwb7NSuPSeD66i/tFsu1HpxbwmNv0cOFWhK8CZbEKb2xGbZngzkGPrMrHTQVeiI7PUUpA6JJ++beq5aJCKkArqH3X7fHgOeRcz4hZqDzDZVnJiRklAeTU6GdCUmSiXu7FoQTkO3Xsy9n0R8q2OlUWVcqx8bmP8ZummWPJsJza1K7HV/Pkxf14jolSPuZMQ6Iz6UCBQALQ7tegOK9HqlWKm1Y+WMlpKKsJAcM49cW4c9eoXms/98w878eW/n5Eahteh2EPWZhkehyhzW0iXTYddatOFM2NIlIKKyplrghIBAze7G8IjgEQaMVGvxJ67TcQnzp4f8+Z4QfL15FPDWLRNKSYnZqsHkCWIwN/9YT8efpSN2NbzIlTnPH2cySJIs9hBlQetzdRjACfp6gHNOTPPDuO7Iw6uxTvf0Iz99wYxmS1c1qwbxpe/PhP/csdmIU3sOuLLwIuikEtFm4hZiRZ4n7dyBtWPZOFpP8/7lU+LHjTD8OpgBHFb+eIIAHtNoMRinGFDNPgWeNaU4yW7T8Stn9pxXMBccevK+MV9DifUg4VjDNcpc7w8/rMqSOehiLyjmOk4O0kIm+bSzG99OGmDlXqlFDvvUIsbP7FT7LLjrMfP5/5yU/zjv3BQ8jnymgtWxiGTwx4+zSDe9645ccr73J2ShXTC4hWxeRp4N8cqRQGTEsWiCFHRLIIqxac7I0s4RZn3fDq5/uJSmJbv/VTrg6wrRprm2LzzrVNx5snmB6BCOmHxE9oEbR5Z0DbZnDmfstmgUO63Y0iUgK6qkTKRwmVQZ4sCkEfLlAhY7Pn3lqYkieQt9oaTMd2Ci1aKNx01Jz5ytjt/Cphjz10uBEZxBuP8rixApfgAkTOpT1YJqsP7Uau1o1FP64YGv5Nmg/Ej/KFN0ahMRb3MPjWMQXkmRqVF0axQFrAOZiSrfufRe8VbjprNRrr31+vjhpuXxPoN07G5O9K+Q4hnTW6+IIGgshmzIG88I7G+K4k0CIq3iR+EycLvSUWBQAdzYKYmRnHNFXvG/vvNokB/8Zcr4i//Bj7VKIZqBmd5pglzaS0cAgfmutk06hPOeSAeemzGHl6MOZTZZIWm1gl0gDwwZTqowngY73z71nHO6bPp3N/4nyvj5i8+bcVXus3KtoH9u2ANSACR1Zs7orj9ln3jgAxz/PZ318TlVz+enBmbGOrZHWt6tCP5mmEgKhUph5u9t/iPUFMVPSnz1br22haLSD6l5vnN8gpL8dnPviwOzzDHH92xLj5+6aNZOBmlFioJ4pNp8akWcMPCsy41nrk/8jJiyyESo+DbJMHZ4xa7iGtvV6Cd+Vn8c/mn94wjX2mEnwLm4o8/MiZ9K5cuXY25tkb2MitMfMe8VhrtmnlqmXMpTj9993jf+1y48vXTO1fHhRfdE0ccvlXccMOh/t7RKM780J2xbOmMmnBEEeJOiYeWxYvGtE5shyVjepUG6dHv2Y2ZFd9rQz43is24mDO+4BOK3pAp1i4AQXAamsbo7m6hMhrzyaVxUIa7uH3svVL9USNknpV9mDzCpIFyBmE5Skcdt0Zq6HolYqI2iobkmjOa8U7UQQmantWOUBaUo9Mvx6Y2D3Hajyi9uqxxDJ2zZrn9ECrDYQEER5dLcSxun8zeYEHXVQXafE2XWIeSNiQ95HAm7N/CmIDNsjfiPQ1jx636seOieuy2fSN22qam8dFoMBOr107HsuWbY8nKbixb0YmZXjkmJ+fGvHlzYu5kTRtXoAJggxkxaipFe1CJ3qAmnguFTKdj0tQ5x8+NPzjihUXMN/+1FX/2zVZWmYbvrW7wxspB0qxjpuW5TZEQogGFZvneQGRRn/JPQvVm2kBqvdhmYSWuvmjr2HPX2QPx2RWDuOKGjbFgQSXe+67J2P+l7sqKL867J54axJ2/6MbP7u3HE8sY/2lSnKMiDpvCbMxunPaMAfkxd8k+I6VYMKcc+7y4FkceUotXHFwV/2ZLxAV35u/8sB1//T9bsXY9n9+fUN4Hss22uZaTR51o7sRrCNC+y4aN7TvDnWWcJ88TZNJqSlONlWZF8IiM2RtmZhGPCchVCh9cVx1jsftOtfjK9buOOTCfuP7puOe+rkea4p/wnhoxqjBGNPTb7uDNQQdP7GA1msrJAqUAPeF9UfBSpBOylvLOcin22G0iLvvw9i8oXr5/Ryuu/PxGjxCAsnPI5Qe6LyKrSIsR8f5j5sVJ7/UhtXL1ME47e40KGCThhfuvNwCKYG9ezo5Sz6TroSNSBYyJfR5t8H1eHSoigMOTa1CvgP61JQHmnlPIveNt82LxiYnArB/ECWcujbXr4G/xOjZ+syjBXappbqkg5FnKMQS/ukhltszVBEqUcEKseBq0WZJwniq/0kRMt+E1VeLNb5oXF52VBczMKD5wwZpYvRb1kLtH/pclJIdSHWSodOwOXHCbVMRkBAMqJXXEUisYLYJAjMqtiXSVfCipSDCzhONAeO10VCoTMXeiEZdceGDsuYcLTL5+/JPn4s/+/P7o9Pgk62NUmhsNcfh4piZjNNqYpoJzojSyupDvtXtxLWLQkDWByNNV76l2w65Gmfy1gd/TJy95cbzu911Q8vXLezbE+RfeL14So+cSiowkl0rQoKLeiNnBB03Fzde+NA+siJPPuz8eemJGawNFCHw/O+b6sHY8QPJNk7dAwU7jePN1e8U+iZ50usM468KH49El6UlURHhkBpMnNTy/5jT69avxxev3jf32yTDH76+LKz/zZKIKs8Zp9spL/pvWt5sDnRsqqkAFHBDMzW2A4msMZphbS13NRh4wInqa21O45V5zze5xaMqo7/jxhvjUZctcdwnBc7HJHmQLEKtt9ZRZY++xnxSb6SqdRYzfh9WpGrZKjYQ6Kf18Mu3eMRaDuPzyPeLIV3psfNdd6+IjF99nhazeh2kEikiR55f5JQLrUtlq9Z9FI3bAZ8wWsWB+Mz5z3SGx626z/ly33PJIrF7Zik9fcWCuh1F89LyfxxOP4cTLtTHPx66/NIQyODHwkC7WjtFhxJOqOknee05MF4CSSmE1Lr4+MhhNQ1czeqxSYmRnSoWvRQFJCieTz5q5fCIU630ZfTItw+NVTjRiOxw4bbFD6ff/5DkVMHI3BRqU50Q/apUeeiARomrVQTRR2FQYgTCvwqGWoqQc08/n3XCwFSZGVHezcrPZpOhWv6euRx3/sKqZLDcGJYoshDHyUcNKyqfHSKArmn/Kk4KuM+O1R+2YnIiY0xzFnEY/tltYi123rcV2C6oxpwkPY0Y25CvWbI4lz7Ti2dWdmBnOUzE2f86kVEtVjXSSgMSIol+N3qAU7U5Foycu2inHTMaRB70wy+jr3+vE17/NWIMb3Zf3DAcg4xEgND1sOArK5Cs5qGmfL2+aZJ9YwpZzVpCfWi8u+uBUHHbAbPHS6Y7iU59dFfc/2Il6ox6NRjUOObARf/T6Zuy9xwsLGRYUB83KNYN4fNkwHl86jGdWjGLVmkGs3zSMdtvschERK6RyD2PBvFLstH099ti5GnvtVo09dqnG/LkmiG75xf29465e/N23WvHok/bjcSdmZZOJYPaiKICa8aGb7inOa7L9M75C1BQe1Xgz84L0YaWZtPg97gjVIaSM2GnK7shI6JZnjGajpdh1p1rceNnC2QLm6ofiP37RjR5SXsm4SzHRbES94Q2SCAmFFgoSr0UFoq1UN6CGTuV29o0VPJ7bluMVh8+P0z6wTSyYN+vpc8/93fjUjRtic8ujMitPEmEsVAQ88JKwl+OE98yPU471AekCZm20n7/fdJeYiEcFR2iPkRR8miRvkTYzLb04ffgeOVjmNSrGS2oQPI8SLEwBPxjgA8Em443znUdvFR88LmXUGwZx9sXPxIaN8EXYrCp6tnXNk2Pl8sn3kW4NGJrn18+9yavqOBNRE9eJwxoSdW5cyPS1UrT+qenK8ZY/XBgXn22CoxCY81fGmrXZXaei0GinYyasqEvnW549vSdImRhdZohiri8hk6iB2KJlFub0V6vhvBn2Bx37KyVy+pJd58Qt1+wTCxfMPo//+qOV8fkvP67vrVQn5c1RHnU9HowNKoYiyFLbZERM4MrmKJf5s8kojzZbWl2m4JmWOSaIVCXmagS9+PS948hXznq+rFzZjk9dencsX0EBzb7YjX42G6DAgufF3YAoXo4DDtwqbrjmsNkC5pw74oFHN5qXQUDtgIKWs8Noj87ObLY0WswqmFv3miMXxQ3XHDDeC/79rjVx0WUP5s/RSRt1Tl9zXUeNygsUpNKIL99yeOy/r0nI3/3e2rjymmVGPtI7RaoXMXk9dCs8P2xsV8iifbBzmEkBhvGpxhLdcUEPN0WNYXrHCLGjSRahuxxXXPmiOPhgj+R//JONcdllFFL8v+TJpPZaa5vDulg+yQeRJYUhMwNecGE0NnQjaqNCo8ZlCoNxLpHz1hwE24vLL98rXv0qF6d3/sequOSSe5K8jC8RfERiMuw1ZkSRZhuFZBacqb9NO1zvueKe1GL/g7aOiz++/xh9XrWqHf/w98viQ6fb24hn8KwP3RWPPbLJ45x8Vm3Pj2VE3zmSmW2Gr1NNo2D8pNL1HKwx3fZ9RFgRDFom89gsLBxTAq/RHEApUOEuERmTHFgrmUzQlqo44wmk4JPjfY4IE/nVGod/g/EjTYk4OKUoveXYtSMlRyfsU8wCpUKvlGISLxJIOnQww7aSlhuNirqFTr8UrY4RDM3PUqHAiEh295RjuiC8fk9ulhohiNswqyXnALFyAudODqaaIHv2TXgOzN+N5JTFkOdhafcZW41iosHoaxC10jDmNPux/da12Gm7cuyy/Zxo1HrRmdkUrdbmWL5mEEuXd+OZNf3YOI0fTTPmLZiMyUYl6nCAqs4I4oAZDOqSKdJDn3TMnDhg7xciMX/5T634H99uZ0hgzrzlNeE0VEVKKuTP8kVBgfBLEqY1TMrnMacEU62zT6j9VtzAl/92Jv7hO5t0iNYbcIhcxMFD2H/verz1NXPjoH0aLxgtbVl4uCOna4AxbhWSDy9GLoax9Rj/p4KleI0Vq4bxb3d24rs/aMXTKzwCSz2I5vC2R4dcZ0a7pZGFkx6/qgAAIABJREFUmsDja+TNQmmS79CTX4AleXAPmnWI1E5Z5jqAChlKNjwtN1g5uBqmTPZpusTSheDKjPpsGLvt0ohbrkKF5E9ww62PxQP3tyTxg7w93a3Exs5IwYRwshg7iYdUrkVVCejI7Q2rW7GD9NfkXxQ7225ViXe9fdt47WsWjDcKfs/9D7bi6lvWxdpNFMJODFfToA7b6MU4PyQbxeOPmRenHV+okAZxyllrJNlXLoF8kPJnVQgkcVnXHz8Ec8fkUKw5ti0KTI5P34rkadi0Lzkyir/gs3SFXlTqlTjm7VvFh04sCph+nH3JUzE9zUHPuYJVvxVzY7g3IOJZScM/zKFZV9xnmpKCiGmxF/wBrxORU/NFFMKq0bEDPtnW3qYCxof3JjgwZz8Tq9ZxTzR1MeEwRyd8jwiYA57QgiuQhW0GwOk9JyHSI10OEo8EIQ1b6utnwNElLmrwu7K7dcThB0/ElR/bNSaas/PTe+7bHFfc+HQsW25jTH3jgFFaBjjq01CYOEFcPJFS3SPnKv+e3I/AH4gDrhm77Lggzjx9r3jJS3zY6xps7sWVV94fSx9fnR4xnShXMLDjbVa1lw6GLfOQuL+lZrxsv53iEx8/PA+siI9+4nvxyJJ12osIESVnq9SfEQqtwk33lkPTlu8WWNBxw2erxNln7huvOnK2oLruxrvjp3c95T1L0SeDGEiJlWONRF/k+fG8lcTln35j7P0Sc0++8701KmCElGSjQnOq0NZ8YC3E9WjLA0FvWKC4OkJTDi48skh5VpXIz7h5KjiVMg+ErP18g3zFVbvGIYcYnfiJCpgl3gtVzDndWMsoVVRaB6nO9Fvx+/FmafNKrYgMgvRoPMn02tNBa+2fZLR5EFMTEZd9eu84YiyjXhNXXvGr5MRlCKvuhZ93eX2KmmBX28KwkUKIe2UCbDYRNM5RisVn7xvveufsKGnlqnZss3VDZzE/f+pJ5sBoVF5Gqo+/ihsMHjTOLdS8RuZZExQv5psoy5ITMT+PUGXUnSYtZXE3cPOWaB6Vj13QLXWvl1F0lmRWawl8sTv6UxcFZTH2Hnv9pADB6LILSU0SOX/edcLyUU8ZKxUdSvQ3RYenqlKpnkA3cDTIHOIXo0qgQ/SB1eqi+DHZjo0a91W+ODS12PQgQxK2JHtUQtUDlwFYiQrQB6HquEpZ0u16I90Z2c9VEtuWXjA2pFBtErY8pwIf9DvRqEVMNCPqzX7MnYrYZn4pdty6EtsurInYW4l+bJ5uxXOrW/HUqnYsW9WP9TMUTHNicqIaEzC7m0PZB9m4x5vie9++KPbefbaI4eL9xT/OxDf+paUbq/lxsvgllVSFaFiQEVOrjZ6djQYPCR4qT0X5l2Yz4pzjJuL3DnthVtK3f9CPr/49xEI2Sst3gfmAoGHys5iITli0oB6H79eMIw5qxl671V6gEBrvhv/Nf+HQenblKO59cBA/ubsXv3qgHZtb8EHsxquDSKnUHExpH53NtiR5gsv9wHs1QA632aDSRZGDcoDq+vD8O3iMmSe/A3UPKJMeoAzrUyCh7LsLyh0PmA9K5aYolsIw52671OLmq3YYFxeXfWZJ3Hf/Jq2LmghnCk5yt4gJXq8yHhuiZMId2PJQNj8rCdgWF86rxR++fire/Ib5sWD+C+Mg7rxrQ9xy+5PyTqHwtsLGij6iNyB+62qULJmXlf5gGO9/95wtjOwGcdLZK4Vm9pXL5aRpRTuIL+JZOAgpULYRU4/S/PkZD/j7gIP5HVxruGuW/tq5WOWnZtTcA6+n9x2zKM5NA7m1jJDOeiI2bbTKh98JWZ+xm+XBPPsgf+4Sdd1BiyQlJriV4oBuy3wERoIdoRuMfIyeeBxtMrI9d9iPKnH0WxbGxWcZgaGAed9ZT8eadeaR8EIFKdOd88hqDQkCzDNw12y+T2ISBd3Z/AZxKopRh9efzLI0pcjcKamCUmgAmjgaxWuOnBMfP3+HaG5RxKzfMIi/+B9r49v/sik6ynzy+zCu5FmeDbrghxktNN+A4hjInueXsXs13vHWbePk43eKBfNnEdUNG/tx+WeWxL2/3uTnQ9YV3ahXsWSwIRg7SJl9AEiffbNUjwMPXBSfvszpw1yeCy65Mx5fuk4wPnw91Eglvh8+ljLheB3zpGzhkH5JGZ67046Tcfnlh0q6ytdTT22KSy79YbRboB9WoZjcnsTypHzZobwaV1x2VLwkC5jvfn9NXHWtRzcqYHTvPD62iq5IGTZKL7O8JML66qX/iwzuzLcRipjBiUJ/9Y1FdIN5XpxH112/Vxx2qNHOO368Pj51qWXU5hCnX1aBHBZKqoJjmuiFx9aFdtPkc63eAn3WJMtGbUIZxD0umsReTDYiLr98v3EB8/Ofr4nLPvkrKet4NkRHyOedhklOzhqZ8mktDHE9rnIxr4CBJDV9lWrMX9CMz33+0Nhll98WgPCz55xxXzy5pG0ZvRRPwODWr7J3azTL1VVDqSHbOA9MfKexwZ8NIYsiwo7EGQqWzsNSyemBU8Kfz3YlU2fsxDjKwope71P+fqw+7KDvdeqCMp+rLHQkFuF6HH/qkpHM3EagHhWRWwdaPKAeTiGmKi9yMWRwVyEeYKDR0nDYSh0/5EjmvoxmzG8hnKler0QHLgyufclfgL0sPki16kTifinabcx8zFPgzU5OUexY+cH94XoygkI6qRFN1cZufiDgK3RcCMmFdhDV2kDFSLVMmNkwtl1QjV23a8a28ysxf4pOoxObNnVi/XQ3nnquHU8824r108wv6zHRmIgFc/BtMTlxztxyvPdti2LXHV9YxHz9O634zo87sRGlVs/xAcX8zw9Tn4G5OjogT3uApLvvMGLOvFpcdMpkvHz/F46DfnhXNz7/NVAqP6r6nMqeSjltwPmw6kiw3aAvGfeciX7sun0tXrxbLXbbqRbbbVONefMg/4IypbpIs/ewvHyGFN9RPL3cI6fHlw7imed4EF2QOURrNuGUKl5Ve6pidHZm6qqO9VxUhdZGxK48WFib4jTJP8OmcnQyslVnjs8n1WHiLpnunjVLR8D3N/kAAb9nEJUqfBKnOju8k7VQjV13mowbrp514r306qfiZ7+YTikm660fzfoo6pinKuMnu3e6yUFVheZ0h4anEttsPRkv3nMyXvXy+XHYQXMk19/yi9HKN76xJv75u2ujN2hrTdIltsVzcDhZYTFOASCfoF5VnBqK2mP+aF6ckCTelasGccr5K2OmTUdrAEDrh0wuinO5x3JI5SbOZs2hLMVWqsgGvfRfsGTdwYtOE1cXW6uKcC3ERPbPrAOs6reO84oCZt0g/vSDS2PzJorG9MlRoerxsdimmMmVcWmuSD3BaJcxsEcy7aiMsF3w2Be0SMVVkrdtGWCXX5WRIkg7MfptRxHmOIvAvP+Mp2LdBjvsmixacOWSqKxxJRu/zJfGXDqjLE4tFqKggttcCr8nO4379VAEUUgVBZ6LbrmMZkfP9x16YDM+dt4OsfVWs88pm/fjS7rxD/9rc/zozs2xcbOMYnzfxC/x+9LVL3yyksvE+PvVr5wX73nXNrHn7qyN2ZX19LPduOL6Z+ORJ3ju6HztrcI/rhnZjylA4SJ4bJsM6zjk4AVx82f3GRcwJ535QDz42EYVTT4aEsnA/dYQYXJHXAR6hGSOk7gs5XKc8oE94oTjnBLO1+1fWRJf+xurieS23LcxocdALiy0LkfluP2WV8d+6QPzne+viauve9LKP5lueqSYgIyVRwXIoSLZjcZYJyQXj1GMet4P+T0A/HwG5w9tYSWQhFd16jGKG2/cLw4/3NyTH/xwTXzsYzgsG8UwqGMlk8bVCbZpdenGFK7y/vySfOsW+5wSyTcRvcSAMqjYpoVC2rlWzxegV115cLz6VS7Sf3rnyvjIRb9WUx/DDCwdwYXEf8qGcG6MnfLN9ZTZqqJGHImhMFyNUQEJQGbL8YojF8bHP7HXb6HqXJKzz/xNLHuipfebyMKYN6epCBymIu2ZazMWYHid8blVCPuymLgr5K5wyc1rmfwUR96AznjvtBWEr6eznH2xNcrNc4QJjbhLGiEpY2asiMwrX5D9XCR+6IxlI1QdlojSMZaiX6pEd2ClDom1kBnhefRxiMMWGyt4dVbIHPsx1QBJMIlLD1d6juBzMoLABlJC6m+tqg0MFj8PZKM5IfkXS5pZLsnEBP3ZGTg3aeaPPKxpzpbOVr4CudGrGBLp27JdBRjKFM9OvUC5E3WcfzHHAbWoxPYLa7Ht/HIsnFOL0rAtFGftpk48ubwVTz3XjRXrBtEZVmLhwnmyGd96bjmOf+c2scv2s0UMa/4b398QP/o53VYlpltD/UOxxt91O0CNKHRqY78GNwnD2HnHalxw8tzYc5cXHow/vrsTN/1FS94mHITu3Og28Naw4U+S/KNadec3wOOki5zblthylB31FAmAo/GcyVpMTMg4X6M4SMOtNmMZCFJVeVzMbDbyxsy1Xq/J6twb8WzkvA6SVAPIeVHBZzn/dXNrYhX3LsltlvbaBAx5K1JcJfeKP5C+DRAZxd6vRE+ZGS4CKPhkqqQOXEvdPAccnHX7gWnpzVjkg9h156m48apdxwjMw4+2Y+06xyvY3bbg1eRmNCYTe8THWG1qqhLz59djwfyaEKH/arx2733TcdtXlseyZX0V6Hg98C5Ii26rkIVDQ9K1D30jAKhgrFxgKb/7j7aJ9x1jeJ3YgXsf6IzHQW5JsyAsYO7s441yejaoB3qs7sr9v1C/pByeAo/wv3Xr3HFTu/S65stwD495+/w491STeCnCf3bPjP636DYL+FwbfRYeBQriN1Fwpsx9KTb3gownFDcNLv/679bF08tn7OStMRJ7RVWf+6jXzo/Fp/h6wIE5+bwVsW4thF188lzUesRhjAUjNhUgWhgp/88CRTJOJK9mXTlwMgm9GkvKdK0gqDGB3MIDaIwOGNQu+Dw7bleJS859URx64OyYR4fs8w6nK1f34+5fTMfP7pmOJUu7sXZDX3JPFTQU381KbLNVTTL/Qw6ejMMPnYpF27zQkoDXuuPfN8VNX1od69a7kxeukUWMN3gOkPQfyushPlGapx180Ly44ToXG7yv0855Ih58dLPNH7Ogc3FbRJFYaSeljEbgNhKViWEiRnPnVuNLt+4fu+zsgNL16/vxocX3xdMrpi2usFbVRFSdR+bGgUx/6dbDYv+XpdJuZTceeHCzns0sHfMQLNZtXu5c2f5/RvC1Fov1Vygl89vh0j39VCu+8IUldsdOxKRg4FJgXP/Z/eKwwy1fXr26G/c/sNHEW9f2s19F4ZPruriOfqPFt/kHXK4lciTEdBQrlnfillse9bhcB7RKo7QhqMSVlx0Yr3ylOTB3/WxtfOySh0Sol1aNYkXEZFAHm2uKL5TKTHiB7CdGjfznnuv4nilWJI02zzhnt3jzW1woFV+cR6ee9iuNkITAFI1njuUsaU9PzDHHpPjpRLqSh1J8dq4ADa0S4HUtUwmZ983cpRQCZOzE2C1e6yxRm8y64o+sOPP+JKl/8l8VQ1OGq5hNRG7MpdMWL0sUzzAs6IvHFKUYaEZdj063Fr0eELED4GQ4l+og4GIhI0GRgLnRKOr4AhDKiIcHhCG9DgcZoVCgJ4Ubqw8sSlWlWuai4CCTsiciFTqoBahA6abMxFYippJu2ZC5wEh4LW9WYUd+hA4Wz2jF3BZhdBDNKm6v0lTFZL0ce+zQiF23a8RUE3EkxVU/1q5vx/K1rXh6dS+Wr+1HZ1CNHbafF+cdv3PsssNsEcMB8U//uk6uqxCBUQBhotfqwA9ytAEH26ifBkflcrz2iFqc9p5JEWa3/PrBf7Tjpq9siG7Hfw40yEbM4kDBUhVxAb8GuEIcxiZFFTwU70Nm5EMwVncqy3nI2DbSq5ERJUl3TRU9xQv8Eb5VdvkaJVaFQtje3NCe+32TbE1sdWHjitrvRVyYJPLqfaUs0eOHtMTXCCeRGdZZv2Nba5Q/rAHkvchv1V3DJ/GYpOjaC/lpEXOvwkDS1VHs9qKanFTZJH8XX48/MR3f+e6z8fO7N8eGmb4ckok66KcRnpKFBcezKbloU0EtkprdS/U5R4M49pit4vg/ceHwu/xiLHjyec/G0mXmjPGQi5qThcC7j54X52Th8Lt8H7z24g8vi4cf22z5vIyGKbaROVfjqD+YG2d/0FECCnO8cFls3GgoXvVUgOr6HcpaHV8TOV6bP2ASqE9ObAlkTSCVhO3R5ZyKLXoRhcAWAYpUZOKkh4Cg8yyY7BKc63tAnEgl3vXWRXHie7eLhQt+m0TPGcCYcNOmQczQyPQpWksxOVmOuXPZM3+bIM87X7GyH1/52qr47r+uz0I7x3OanBsNEspAX6YrkJag2Z1nnRMHHTQVN1xr8zt+7JSznoyHHsVaPjPJVO3aJVVlRCI4Klz0PNsB1yWiC0P+86Y3LIpPfcyOrnx961sr4+prH3WchSJL/OdqroqR2TDi9s8dEgfsN6vk+l2tr0cf3Rwnn/QzI1bpZuuiw/b/N9588NgH5nf1HnjdZctmYvHpvx6jQY6FBRyw3PmTn9gvjnjFbAHz8Y896HMrZYM2gfRZav8jxwdQoBq5tDUJ3wF6rHUuVW2BuFqptdVWzbj5i/vHDju46NTTMYw45dR7VcDYXiORaz8A6YGTiIj8ZjIw013pbHNSFDFpiKqGKonlRbeX5ZUbnpTBa1Vl0WSyUqoo9a+JDcozjjrAPjou2NisGMW6YFR6eSJncp1//ynPjgjtI7tHyh85CtqLQoF8OYNDlYCpTEdum9WoNxqy+ZUMVWZtXvDqdpQ9hP/KQPJs5rQY2AA5SpaprqihwxLoEFdcNhdsysVir1ZlDw2hVxb7shoGTscTxhU/5EtSKWW57uurA0/OgSnvku26SEr2EKfvgCnv6twEKw73ec1hTIJUTIxi24Wl2GGremwzF7dDzPA6sWmmE2s29OLp56bFUzjzpH1jlx1mze7g+nzzX1bHI49tjj5KJmTMo4YKgpluLWZaeMyUlMp87Nub8foj8MV44aP0rR9246//5+botOG9jMQnAF5UYnc2gz7cnUNFMy/34+yoXAlb8ooOTjp5SJ0idnrjVhULlwJZYCIBXBPyjmT4J6IkOTnloCZEccZIECKZiKljnwYHa7obzt1S40YCGTmUkkOkwmYWcpVvEAWopx4GGeQb5GKTQw1iLaiqoeE0mhsrRjJyQNbtmZhsCEIFwq47V+KL1+4wViH9325WUnWt7sV9v9kcP7t7VTz66IbodVtjzoCzkzgcUK71otUtR6sHotAUwR24lzEp+UDuNhjp9FScH/fHC+OUdOL9v32f/6efdwGzPJ54Er6EpYlFccXPHfNH8+PsU92d/q6/Tjv3yfjNwy1zQxQN4bEy7+ktR82Pj5w7m4V04hmPxMZNsl9OuJ79hmcZ7htrpyFURlT7Qm6rcaf9mNg3NPKE+F+uS+nE2E/hooUJmciNHpNrnJDj2vFhLAVc+m2oO3ABsvXCerzzrVvHW9+4ILbZ+rcLmf/udXx2RS/+8dvr45+/syE2b7Ilv1FQb+BFTqvm/9qHjZbY+ig9tXIszXMoGfV1djN2AbMkHnoUD63iOZ0ludqCxfwip3Sn+2pyY1S45cHLirnxun3HXio8Fxd8+Dfxs1+sNsNapq5GZzmE5SoeEV/+3EGx/8teiFj9d6/N/5/ve/zxzbH49J87lJfxUvIlatgFPH/oXX71/nHwIb/7Nf7Uspk4a/G9IrnbXNSmkXAiKbYvu+KQODJJ0XfeuTIuuuiXOq9QH+lcFHcqc48yPsGFjG9VYR/h0YwDd1nvVv94nEPBxg15zeu2ik9d7liJooA56ZR74rFHNhu1FWbsETRopo5uO/OpyQElt5dOgfa6SS3OAIENKUjg9e2NlWGe+Tvhtum1NI7y6ysSIrlvFpQW5ptOvxbvMAsmnndxcwBD1Ki4EOQbrEgcRemoP3lqRAc72YDESr6IZdPwN7iYsvLW/NHdtSBoPcts2oyayCuoqRBhY4Kn0R12ReQj/LFewXSuHHNJIa5gmGdPFzZRkYVR68hHM2d9cm01sVeT/3I9mk0kxHTjjBY8M0dJYk4MpN+cuRe23DKu44aby8NFofvVY6WbbegN3oTgaQhyxBc0uaGMxUaxcO4wtplfjUULq7HDVpVo1gZymO10utFGZvjqHWKrhbMVLijGX/3T6nhkSduBe3X7yVBhQ5I+cJ/JeNNr5sbCeVs4wjE+6I1kkPe9H3ckyQYSpXih6hwOrJ/XZsyBLhM0s+Y119dG7uslGTyjPSV8OgtEBZpmuy5MxyMhZfhgv255Op25FEMgNJC0C2RPFvjYNo+iLb5KevooQyOJXtL/W0ooNEZNXD4IWsh+8tjgpNCSeZ3VRs7YsVstHhm+J0aqhPDyORLB8J8b/leR7O3SqhFJ84ex9dblOPMD80WSLjZxTz1cXOs1xg+Xc21mcWSrtGZmRrF27SCefa4fTz7TjxXPoUICyWslr8HwK6o3RlnDwbTWunJwxN7nWk9ofVLMdgeMTesyQEOmz3VjTPf618yNo980T+OanLQnuz7Hhlq3aWxiXZsTXdXu+nt8wqXCKfHfMS0iETB4Azd9aU08sxwumJHLYlPifr36iLni40iJrK4oibPFnDu78PGVy/FVMU4y0b0YA2wBC+u6+2K7CBjFLV96LpY93U5XXudy6bCOchx26Nx47zHzNarePEO21iqNkqRiksiB68nIEHM6GyK60SnysDg8uU9dSy0lk2dj7tgRvEJ0AN1uHgiYGkrI5GwYibKTuGhTrUy9z2ZHKigp43lNjMAi5s6pxqEHN+NVR0zGvi9txtZbgSb9749e9lPGTff9Zib+7Seb4u5fTsf0jMmbtnWHTJkkeXmT5BDF2mejQTg7M2BIBaDzgXxP99yzGYtP207Lnc9/yxdXxDPPdhJRKbw3ci8QsOMRMXwKUEE9U8pOs1u4PWLszbLv3vPjlJN20b6KT8wv71kXX/naEk3yR3DiClOZvIYijS7eM/bcc0r0gBdOa8ZP4X+a4Wxx7YoxyXgZGYnyc2ACtsfJEc88MxO33/aYAx11vvl5wddJppEn7B57v3SBsuq8LNONOPcsD7VeMEvyszhew7mQC6hpvIcYqfIIqBzPrejEF259PBWTthrA8FWFQKkX7zv2xbHfAS6kHn5oQ/zt3zyRfl3N6HQr0ergYF5kZFGYV61sFXvX+60KiLQm4A06kcmVhInqDrvl65QPvShe8tIpnZPsAzfe8kSsWN4qdg8r45SjliT0RM+00vKZdVGSz3Bef1uuwHPyfffk0BzNYqRt0r07VTcH3ofNS0tOZ47DTMi1wqgw3XRFZZqCPaV8M/Ss0NfoNC9F6fXveXKkQgUfjDLpkqRxwjEYxlQdKbTnywWcKBvsNJ3Thowsql+LDqY3wMHoxsnGGI2i07KkU4m1JDRLR24SZRMi5cj6c4VfaZZLtWY5tWb08lSpRk8XyiAxSiEUSnRUNoNyvhEbsFRJGidYukxnwM/Xa3VnDvWsZhGVDRMrzzbMhuf/jzhkIJkajYEkBmF5stkX8RdF0w5bN8SjmT8n4mUHLExuiS8veUs3fXVJPLpsEJOTjZiaqsUBL27Ea18+L3bcjir7hV/PrR3E7d+YiXsf9vvnQVcXCEqi5CzLiW2wZA8SRkoKf1Q1a3mrI45cbDq+wXB5EdSFTTjjNUPcDpjjQagnL8AjQKtMLHHuSYUDGjJBurB2+JG5NkPCJRlNiQkr4nXh3aJGUQa5OScuHjr5NtjUUJsiCh911hQAqeKQp4Kl0xBgWb8i+Kb7p/yAHLGVAXT8HYnfjnVQrEWinV7jDpPkoPNXOtiaFSopqRwdQYQo3tRIy7Df5mLIDLkHjNlyTRA1UXS+irfXuYI5mt2D9V5lX5h8G/EwXGxKVqlzinvTlLoLlKaPiVl2X1aGeMyHBw1bA9eXD2bzKel9lI6r98//B8JXEGknauVJFbfIT0Ve5aAf1nW/RJLXoNqoR1GlmmBqgqe6Z8a08mixEzKbi9ReqXySk2ZRP2UIKIWouVkOUzTpOPkqOZ4w2TTHIePCxpuyoxl4dguHYG+gFJggh+YEGHHkeQC5waiO8RDKBsnJaZ7EN5L1VXqK8Mxwf0B6a1FXijSzK96rU9BB/mhgeJbkZSEuViK2SpR2khEpuOp7IBnKWdT8KNYG+1CtNoztt6/HDttVY+utyGcDISYOYxQbNw5i+apOPPtsLzCmnEHZl2G3UoOnX5AJm07vVjeuX5cBh+PxGCqi5Pzg5WGqzVjF4wLaK95KEC57kjMhFmuKmNb8ymfNgE2ZE9oHRG6sSr4sDNkcMaM9XHYX/K3zj8a8ct5zRrOYc4RwIMmdfI7MvvHTmDEY+WSqfKBpyT1I8RuyA0iOhda8c5CkaVHMjNGHvhSZvH6at2jjMJpWSPnlVC2DuQyR1fORRouprGQtKI5DyHI6/hLRUXIcjuXfqYYRMgePK6t8Pbc0QDh91xUOCQeO98B6U+AlewEqXO0x5HQ5U8s7Sj360A+UKJ/qLO6xOHOOebGpm/+x+avJrnABddbl85WTIf2c1Log49AQVAy7wBAbLj934frrJtRnr/hp40YmYxEKxCMVpv65QrLlfV2lVO7xKv8Kvo4y2XJsldYKY75Mfk+W6vkJU/Gok8c8y3QC0/vieaGA0kzlnSevHmmT6qPw6As1AeLGXXdCHc4oJpsoilAboADhMOKiFlp1cxQQkuhw63OLrCHnhjmGeyTr/CKzgsMXhvWcibqQCnIYBv2WElVZKEBqHObqCrW7MjIByehb6qX06oZkqyArIrISNovJHsF+PfthUIxCHMW3BrRHULHFAS6SmJHW4IS4mqeatEWxNzA2bsZpzXopmjX8cDpRqfRj3kQufb86AAAgAElEQVTEDovqsdeuzfi9V86LRuamsGjanUF88zvLojssxWtfsV3suqOTrbf8Yv/+xQOb47s/2RBr1zN2wVujJkSLIgsHTxAd3g/vjfOcG8Zi5d21Og7DMlMb8mimUGs+iElcTd2qOyqP1JwAjGSPa2TUY6LRNKOfXTDZ4SpGUg5dOJyKd1QiUt4cI2VgDJvRZWNENsM4UGTDoQP9sIKWvNQbogpzdYVGgzQKEy/Bh6PAcTbx5D0pIbsYSSYZmI2cfwoUpeDdsEnqkWS0oH8zgx+nZz47Yy0Fi2ZsQq/nGAPOMMG8W3B45DArd1b4QrD9O9poiqRW0En8ej0JcyHsyIBEJ5HU58hD8Lt8cYz2YQ7pAEOTkwtvF+dO1RRfgCv0TIdni/FIRdfQBnyeefOdYi8ITXUgnzZdHTRwz2pKaOV3+zDnoaADZOxCgQIvhOsz4awSfGHEJYFAX1aRD9dK+VBaPCbvOT+JzY2O0J170dIIDdTBYM6a82DMs3CBNxgTbn0ij0/XMcvCCFl+DlCs7Oh1lbKwtT+Vr7ciOeTCKppgZmE57oDvk5JCsQnuoh3Y6X/35m3TMfY4kIdev61OXdcWY02ZdhabqH/vSJlcECy5HzV5B6Eu6QfutC5M8SQyJ9LeRfVyU12oZvVJGhW6g1N5hzBbcxM03uU+e/NJsa4PLnu1uJjjBwaDjg53H86OwbCCJp8zESl9jYXNKPivFLV6IYP1WvFh5eLG99IFgfg/cA6yqaTQA8kuErchovMZTbS3+RmKK4260w6fAkZ3NMnzhf8PvArDGsZPtS9qXXPtpCnzM4J1RL6W7OT1S5ITwnOkgocV14kR4a5q5Kyw4vWcsu1IDRmnqgFOVCEPcN0TTSi5n2J8ei/SSZz5VOMQV19He5+Q+0RzmKZvutDmqDhSoq7IBhp1K1J5xrq6x1q9WWgz8i4QCp4ru9IjWPGoxE19cQ15vlLRl7la8v5J9Z84nvneDJ24UdGZJuK+qmUjH/qkRmKFhgi1ssWBRzwu5AsUy/VmBq9m41HsCQ5tGLP73ehqkzKhuwgPLcZN+v/JgTTx1lMWOzFb0aoSTXuzVXGKckkGjjhA2YiaF1aO0p+euWFkO2pXfp1uR4Z0SC178B+gz1VrGi9NTRBkaEvwcrnnX6QUUjYPu+dBsO2qIKQr4gDhIDA3Q2ojKZScRUJX5HEAFw5iLVUw3RAVmy3wufHcKG4g+Qg+/EzAS7qTH1aNkvCrgDeCx4dVNYy7uI3wZWTl3WfRQvxkHOObqesKnFapKsJbzO5EcUR2oiDTxo90vC90ptHAZKsfL9m9FicesygmJ2ZHQ4my/1bhwvt86rlOfOuODfHYk22hHFXIxoSRddiIa9EdEHHAaI6ii+uHd4q9QyTE8m5jdCAVJxrvyVzMxST/gXNTAKN6jAlsI4HXztvR72GfXoQ5urswAqjvSM3/7IilQ5qXkpVNmFXFDwJQY5HN0eHnEwkovwjxMo9FG4iM9BJyLeOzYt6TDhg/XakicLcxa7XurZjdVnwnXYA0RcjxhNUHfIZM2pXyhQfcsmOZKkr5gnt0N3pdnDsrMehBdnYooJoTY/l6EF31m5vDdQE2Z7xX0yHOJsrBZsM3jlHNb2vwnOra2IE/lWibeSGDvp11VYyAQkI4V5J5J4nSLrzoh0elOeleC0EedVJVRHXUe6gE5agq8zLek5VaFP28e8mw9XvNa+IK0Hg0BWVjpw9iwKwZy3h4aA7HK2NGCes/atEfVaM7bGuECcKJKtCefNCtZy3aua4UtWyAfQU3+hnXvVJrbti4rO4wi5ccU3nz8qjDxUVu2Ep9yE0xi2In9BazBMcK8GwrfE8HO+MkRyr40EylUiIIRVyJCOhCWwtJqg9fkd0VQmfETdJWHdJG+eAh8O8qxtSlmxzqBGYKRYpyCOgZcCuXYvSXPpTkzi1nbv6cMUE5Rr1ysCTEWfMq1Toruk3veTmyynUptKjXsbbKDmv5vGb6VaJgKmDyunMggapjoldkZhVjU3ZQIb36PY5xMSjNc+vRJIQ0KUMy2bmw3qeA0YGkW5yjAXmUzHbLHve68CiKUY88Z9GhAk3g+RwMsZo3ysbbEiI2oHG1SlUOy1Lp8L90api6cRZxxoC4epzshsmoqKfE3AN37t4nXOSZiwVvBtKsUWI9MTjf6smhaHEFqb03HcDt3uw16+tmFJwEdqmKknKh4kknjGJdx7JtI38+zPUcKEjW+6c+YsZn6DYKKalFqcoUwarL3AT1e4txjpvDIvPthZ5INP3ee7hGs9dfr59lPd/jcZCtTPR7dH+TijB+bov3ZKm8/2ORQtbU+lzepjVW0P7OXivgz454drKRj5RjHLTU9BeFo7v3eMUOiJPjXCqsG9REZ7Bu6f1nbxYCo3kWRFoqRCW38jAxruhL5ukHkLcyVFIrSiNiBxpV4EZfBntCFG8IxIPK0LPldgcfDLqMut4E6wJ1gTgo8gNw7gKLRLlMdYoaLNTpCsgWyfC+4ICnwDD5l5sCouCZN91bLSYnJpxzoT3TXX4HvxkRUj2WwXGVjbKQAXIQ2MLeuRvYXAsaVxVoKI7Pyexb8GAJV0JmnMPYd49qnH7sgpjaoojxtjT7NTPTj7t/tSp+eNfqWLayF+T2NRpTMdGoRbPJVjdSGjY3iwe0K38MNlj+hhTtkvKa1DCpO3d8vTr+9HnQQU7hCJKmgiJJXSMOIU3OE4Z0mcIGJPiabkH+Ajn60EFnojNImUL4EqYFxiXfpc9Gyp9XeRgpRmbfu36TzOuSoMXvoVjQ74P3w4cwMdh9k1OTE99Oi2nWo300WLwmfjFn5XVyA0kTTX7P2OMjvQz03mSe6I6Rn3bYIOuykyaDOZtXK4hHC+VDZnn4VBmHORZbnwtJc4w0wqkIk9EvUBdD91J2cKGM57QGzVNSCSBmfXKxxKuAm0LmGMaElehFJwYjSN52hR4NN2Vxx9XBYA6zPDr2ST2brT6ePvzumrwgBlq7jIONTHn8Yb6PkOa+kRLSvPE70p8P21EmpFXBmWz2pehhey9+GtcBTyJ3Smweg35Nm6n8o2Rln4WrdkTbtwvx0uHl0SyHiGf4Jt9JuZAH9riJE3G1QCscnCeX1WJz02Hp2bvDNsdAtwGC5I14dGIovDgo1G2OIW7zvFSqmvyj62X+SnqZ5ChGaibee443eU1/qnwvGk+xLouyyYWY8AS4XYL/Gbca2aUQ4jmVreDADqmyoM8GkINAI31x3FyAF7wUxrs6EPSY5phWCILXeHGIKdxSMEkG6+m5s6qkwGZkPyDumw8JG4Z5POMrVYS74qtFcesGTfu8jM54nz5QXcyb/+XCtMC6fBbYnj5HrIl4GjnMwokWUVw3EF3HJohgqqKyKlWkdyzvT/yb9gFsMnQ4c2JSONgFV+R/oQ0WK3gsV4x4i4TnTDYXHzMdXlW2FPw9j2tUYBtWS7TTd9+WBOafmJrG9/q+iFtUxG9QGOS11bXKQlyfVQVecnYEdvr5ch2aqd6ch9WGEqG7TDOyWVeBmbwXBUzm2y7K2gKIKZoEI/EOQ9QaNyNYaK0RFkUp+iobGkuTSH98Pz8FeJY8HC59cpXEYxFQliGdmRtXZr2Ka+Xrp9YCsJ17r99T7O1uONk3xK/JoleYEYVXFjn2C8qGETDj6NM2jkgShshrRosPQC90x5dLXw7hdNDTeEZVOGSuSkUyZPgDjTrzPuaRPW+CKkoyNE3cC19hQvu68ADQjjPjSTM6EVRT9mwYteLNZQQReCQ31UrZJGD/U2xeWJhTuPiBB/0B+TEfho7YlvFI/lAkaczUAV0y8iJPEnxFYDwDEcswzARgCHVs5txQV338CiffyolSN8Og3P4vrcT5H5gfE82EyLN2Wb+xH48vbcdzKxxk1e32YqbVljx81fpuPLu6HxtaZSlZ2Cjmz50bUxMOLCtVMF4zn6XdZsMgX6IWnW5DRGZQKYocXo8FRDesiPQS3jPuwlRAav4MCsIhQlfDvbaTq1A20K+608JFthWJr5BQmwchqR9FppqunrhB7jyIkgApMMFbAk+NYOricngZ8b081MQFkCzNunLx1CFHi9l25kV55u/PUjwxWujqrjlc8bTgPvlLyuDsjrRtpuKsOET8fk0kFlrA/9M9NEIhfI5uMu8zeyFeA2yAoA9ScDFiyUKEz0xJqZeUW6s3YgU9huMQJDrKsZhHA7n5K6LAc3BcoSGikaejTBmKdD1jrcA/SfmTuncmvJvzYo+IwXCTih28jujzRb/UB56IjkZDFBjI+V3sdjo5/qMgUQMHCRViq7vNEfeC2eWAQ83GgXS24ilVTOzWZi73a5U/CnvlmkpwMWoFig/Wo66XeD6sN/O2TETnepnrIldgmeN5bOLka5YXklOPrTweZcziA3ZMjqVAGs/Wt0AhhPzT53Kf/TuKlPUxFCo1TnqK6L5ThHnzHwfmJRpRYBv6DXm4+EZkoZ08BDbXIhVdh5mKFxcoVpWwdI3O8EI0ADoM86B002CelDA/CJd5kBXJYvZOcQSCDPpYRypQuU/sfdmdFkVHcagUbtU6eYoIA6M9Gi8liV6vqcMkB4E6QBOrEJkcZMHmd3Tq7KvquEGzsqO3fJrrqIGGO2cdaG4k+Iw6liyT9HOrQzIt94WsJ5KqotF6l4x29oGu18+mAE6exgtGQJTtpELFjTCNhd6LrCSMALroc0Fi1M1j2HEZXPAxpMzX3XSzsYX3jD+v/9b3O3lCUj6kyktosgs6FclF7eXBmht+XZ+8RryP9NzKVnFs8qa1kYWZn/NEr3KU5MLMz4et9733JFlQzbfRFzcQFZ6fRNtNLk4ScPLv9A7158Vnd1mjaYtIti7UikupZ7MgGWenaH8w0xIwjiYKghZVVikyISw4kBlUm07hrGWKGK2vXsfvU0i/GxEF8Gb5aKR/FKXfe//qEZUuB95kvRKNujtdWn29r4SGOKTs+0HX5ZtukiVVI661zJRJpoa3ocmvZsR0q5Zv0hHZw0Ec8YphJDgz3T5v0GZ3IgHr7B0IMSGHgX/4O3wY4ORUCKUDilW1bhifjaRabcSm9jBmOnYtlaU6i1lFDF2uvUhAjsaBYTm7FbnVoG06V7oK1LrUvLNu7k/YkI0RgILleG/q/Mpx8H6NuOADqB0ifvNYL+78VTseWTod3S5hmIOYN1URf2bR/EpsNY+5fFsGdNiRr1nfiWdWd2LNpnKslfqiISLw/DkkJJtMTB8CnN/tsRAoBilgqvr54bARbVLC4RrJSM3JpgJiJSHPqRCcCPEn2DBJ9rSiiENa/AEpu+gAvZgoFmwuZP4Q94QLwnvicyqUUZxAFF1eH4hblT4ug09DgXpeR8No1FClmUTIoUlh2+syujCR2x2ol6kzhRK+hlGd7Hundvigk3ojO3ux8wW7GtZOvrkLoexK5akjZV124dqgzE+pVwkkNPHcjHmFx0ep3DDyoY61ErWCaKkMMQjvHmdqXqtOl/fu54dNmN9n1YQPA30UHnI+t4pCCsaBvH3Iu6ppHJQkYUmBQdxAaLifdG4dg7BlkJhyDEoEpTISrEeoieDmQLCE4lqP3oDICwif5qcNBxNC+PqEqgK9yxU+A1nzPXLwFETSYtSo8QzPdDmiQaGmhphGhfR60WujVOrqORR40p8xFVAQPlJI7i8jCccbjEaWl4Pi8I/Ql0wFloEVYmn2IxlSekwhqlSOK62iSZ6A0NzkK2UonTvGDJrTielpO4Wr0B+NiMwBoUEpOlN1tKYIepSUJEL+TIqQ5JdoQ88DVQ7SUoMYafN43eMoZ2tZmCC1jwEKH+JVRkVJEkvulww5dXi6evKYEJ4b6LiLhlp1NmRWAKXQRbKu7Eyrwlz7nzt1YY3FSI01CXIkZYQLJi9Wh6sahfJIo5C557GYjSmkbosNHMSa2MwW3bhLEY9nxwVM8lhkpKbPmBeieG+gPzy7Ci8t8B7XHEZii2uSPUlRJOnv3WS7IDQiRBEjZCFVXEm18OfVvTCfykilC7CCK8XL8PPKFkvfHRUeWcxaTGCUatxNqXAZm00YMS4YHtlx+X+s2uR8LIohNUR5Hfwe3GwVmJl4SInOF42bC5Hiu4rz2eNFIVF6Xj1a9VjRRRxr0wWTi5fC8VjXL7l2Gu0kuJowkc4JofriqbmglQRfEm7v00LWkpen0XpBKs9EcRP+s6ZU2KknBcW1sugn+UjFCJUAWxXMxegpGx4+x2vev2rExkY9X6NTAI3hH+b05Ngoz4HOKH0/RqVogVsnscxcBXu0+OBDGQBiUo2JGt0QnS5zZK6GiULq/yFEwlJHrdTrmkyIK2zfPiSkysL2ZyXDAVGYH7K4grwD7F5mjJWpqMpl8swYVKDdbmp26rEDB0duyGkoRsZLHQ5Kdsx+3Moiz6Ljl/qB6jJPfh4EiMRaxOnw2WkD/wPFN9TR8hF335VRTylWrUaxg4HcwMUT8mSskQfdaNbIairH1vPLsf029VgwBeEP+J5k716sXteO5zb047k13Vi5Af+cWjQmmnL0bTaqMVmHbGkFhA6OEeTpavR7LFpIveWY6aIO43nESbkX3bZtw7W4A5I279kcjW6fQ4QD0qhTp8tY0B1yChflZyBDpV7eaz3rRq8UhsmHxBmYn6QQSKi91yUmwu7KHOqamYpHYK12TchbjmTk00Oh5HEd7HkrVMrRgzCZXIhxF624AR+8Qs7UxTEvFQ5qwmn6gZggRhnmzX58ghRhuCKC5wGUBYxUajleq9QaOYPPAEAKC60tOpCarhP32+S7YoN0UJoVdNnRpWtsWSexFSWMMyGyi8QpdbyJk2Ae/BFIlgrJIW7SPDsmfjol20NzFXXp72PAqaMC2+QVyBY89D2TT6MhpU1pNOH7yjPZa0ar244OZF7S2YXQMTbmXoLOGUXwAedZuQ4/knnH4xwXc3g0SRI5gt9jbg/kd34EQ0uyvExKrqeXBQgiRRuVByhTTWQe1i1jYUbFbECFear8PnQ3a2qmFB/C9YcjIijHfho+j9zFi9ck9YkPHL+//DONEIymCVHdopPV0T+WXnu8o/0Lv43iYChOlOREiGCdnS/7AmadOmj6oMk26VSCslBFI0XG6Q3tG2FKhFE5cgUlLYt2KbcKSztGKU72VSGkgl4LP+WrVh/y++U+myM8jXuEIPr3FMWS8odyfFDwLTgMdVgVhVCiEMr6SY6LxqfjUUMewKCFagKzPMhnvppoLH+rUkn7LAdtFi1SJrrgKpADdfQqYtJFWahI8qiywhHAVxRnukYerbEu3Hznzwh9cWnA/q21KMRgFqniEObnlbmmMVRWIFkQirbnDqXomPQs+j9Gm8aHcsFV0ggpS5I03JNScLyv+XHWvTDoae5oRif4J9PnTPfY3E3/gPec2YLVprSQ0j2qmeWbSUGkka4bdhN2TWxXIa/ClEy4jNjgOvTgRznTTs9jMaIrMfYrCOJ5Ouq+OXyoMBbsqVmwGePYEsEpq+NcKu2RhaAkr6Cev7GRaY6dJPkUjhelN3xg/ajbTm8LdabuTljH9JVsnhxQjDIKkpdQCr2oQL1Ml4ZsaySkIz27+SyNGkoj0mqBp/tRkbS0LxmcpHMixtmxFESnK1gaC3GiDKjoGpmKyQ3x2EMx8oKl84bqUOAg5fd43jvdAi7HbC6hJiGukFsplnjYKNI8fgDyn5wwiiT5rDKehtFqW90kWLzftsEfhYbMySDhkUlkNKdetdpIB7f8RlwweZW5+GNTURI0mTzk+VQpihjHjGL+85bdO2xTj4VTEfMniA3Hq6UTG1vd2DDdjxWre7FidSc2tDy2QUE0OVWPyaYJiUqp1qMGmlI2qsWfDBpCTdqtshRO3Q5coByVqTh150bMAhk9oEX8o5Ax/R0FUPryCBVM/FBZRBQmVpcpOI3rg/y67ih7+EKNctOStxIEcQo0/wyZQN5n3Tt59uv7qsusjSH5BLwQhRkPm+IuzCUAHuYggLlfZP+I6JXyVy69wRwXbuPguJTkG63J6W7ObO1K6uLMDbwXCRywcg2FjhUwIsdK8QGZ0QjLlh2UuEmpujEZM7kwBXzMw8vmqFgNPwMqYJJgXkHymz2Yu2lL7T3qslMmozBUWE0FLmYhIzTHfDSd5SggxK41cgm6wOgO5KEqqbnHj7XKRJQr/DtoST+GKA5HE3IZBjUBrenwLKTNgZoJQ5JGKDOBFsKhC1SjJWxurElQKI1wUS9KVecOHo5bTSoQF0cDBcXaTgEUamaG18IGIFGzRCI8NgQxg4wPQZXC2IGJPkBSbj1gU3L5SMZX0RGr+Mw4BZMXM0xPngSe04/VETkCtC2BUR2PVNzZGpkzwugg14QMcsZv38VSlAc0HozszL0RmbPoepNwrvubYxmjJj6cKOrF7SmUPomSYGthdU/BQ/QoxgTIfL+U2hzUrFHdQ6t9PKbxvmiuRxKofY6PnV/FD0qYwSPTPGiy+3eydcqws+HgqSbxmKK+AF60Fw8YK1AMsT5NGhbPKIn0qkWySHBwrDktUp8aFnNB5llKui9bBFAg6C5IjKpxj9kvjDTow1oGDpdNfjpZdGTTYt+RJPoKtFDnPh6ZFKNr87dcdxo2MvnVNh2Ww+vq57309fOI0cWEs6DseeXgyoJXteXMyuic15yTXHy2qOBSDZN8qkR2ioKmUO6UmBSkgtABwM6zsxw+USe9X7WAs6GnhQgiTUNVcGeBY+CO85uiME1qE+2TOCcHWUJMdO1y5Kg6p/CESdKOK+cEBnIMlkngOjZ0fLpZ0OeWmMOFlZRk7zpjetTB7h5OSFY7LkQLpYcDxYD+2XiQFANEcIjz6jJWA9osyLi6kD7wQDIKFr4TrStRh5SUyIlj5zsy+9FDKrp+qmtEsIWrUoouENIQ6BmDqqrD5fT3jFT8c4KTqSpFwk0VRIkRiRVRqgSRuyUkqOWUGw7vkw1SqEy9KskhsQgc7oWxEMVVu9MVDwgfGhe+7sgkvS0V5lkm37Kg8SgxyuGFZgWHxzGeSXel4pkkdLLCXLYjxUgxZlq0sBwL55ZiqoFqCFVWT9yZ5avbsXL9INZs7MfGFkKBesydOycojJskOiOlBbJPbw/uBQXNYEAxwsgCXsQwWki1OcTgTSA7pXBhsJR+MgU8Cbomwr4OCx4c5NoZD6H5qx8yJaOIiOnxHYfXnFoz5k7QCVmi6D0dGNzKNL4PHo54SXTcbHA6zuzHIJYHBWOtruJoaDmAIeUhxRYGcy7AtV5Yc6r+3QEU7pK2ky+KlfTOyW48sWeT5zJ7xptNQrT8rAKlQSFMFNTelIRhOkdJ8QWnu6PhPjNm1OskjM6YVKM62t40KETxp23YcoksLnKD1rcZ2VScg4iCOeVO184iI6jw5wD94XEC+dOYwHixnlcQR1sO+HkHwmaMaUQrCZzyjpiJ7mBTjLqGkc3boYikaKqK7yKtCGNAGgLtFU2tqxYjRklJPSYsyRvK413I+2xw2mQpolBVoC4ROoQtg4n6krPzrFDwyFsj5Zl5eLpI4D5TW0Lih9xoTgc/o2uhASkjUc0kcoRi80c6Uq6iOGOpYIPTw0ZJEY/1gwskc5ZkCF/4wOU4vBibsEHDR0s9hYuedMfN0y2pXCUV5ipZ2OTH+2sW0Yw7knaqkWsW0Ja5uhhRYS/OV/J7NO4ueBzFGEgSvByHFOoiIzZKw5YJpUewcu+WGiTltBob+hlV0HPWYUZpfPJavm2X4GKta7Ce5kBe6zZglOpFoZ1ZTMtrxM+YBmqFA/B4UJIPpH5xlhuSZLvQSwAiFXY27DRQ4cbTRYGlXSKXpspGiKy3ZNcGOT5ToaH3w7jIe4WMDUE081z1WKVAN8w/8Yv4vHH9Z7TF6jStIn1+H+WWXovvkzYKft++d/o1GZ6sROfiOrveGXNZsBLxWc/6TnKyXj/3In53IoVYQHDNJWSoQc1Io1hEB/pZE5w9Ppx1z7WFRppminfCaNcqPUvI/RyhALRflsGCYmxq5M4cJfNkCs5MEhV5zrNGHo+yJP4x2MEHtPgii/As1rziCiWcwSlnPw2j9O4zWhoqjLX6JEp3h/Ia4dDUSECjoczgkUQK0itQkvOJ6Px9oJuQBWIht95CnQRrvbD5ZzVpUxlGo8JoBYlnKWoy5KJ7BJ1xuKmr1VIM5bPBjJtDE7+BusITPd/LrpiNSKRLe8GomMkFVkirCy8gyelyVspNEYogYpzncywsuhU+X00HUUW8GcGw8lizJblCJ+UZk4VMwavI+q8EvyPJs/ArWEgmznlCzM0nJRhJtkdxfRV3E+KXgNAw6unEVLMcixZE7LBNI+Y0kZhDpMMvphvrNnZjzcZ2rNoQsXxtJ/oDQjMndYjBoZkzwUjQRmTaMIgJAAnpprdAufH/UfWvzZql2XUd9p48t8yuboCkSfnfyAxYijAtM0IXkjJlyQpZ/Mf2RzscCpsGKZIAiO6qzHN3jDHm855EFQpVXXUu+9372esy15xzXZ6eby5/86fXCMAUni6FPAZjdT6BA7eSkEFP7rTpBulpfYCJgEOvZMSBrvfn5v3L5RHJqXAhUnk4SZksibrwvO3I4jNIsn6m835KbTRYWCWGMrqcnyWAOvKq+0ywmD+DhFFh6AKXXZfFxUENz79dRS9noReI8wDHInLwT7JQ3Y+VHTXisFU8Kgx+xUmy83q5QVVGQBpfQPOYexM4RavlFf4Pktwq5lD24Jdk0eCIgpc0YivPoMSdVFIVjr1CxQfy7oh1QfLPr0+OBYWCQWkevuZG7Ugs/gpnG3+aYiCOwzpHXu5uKX6fLq/PWfPDySnhPDmL5udK9LY7eL58ucUs7hc77vfLj8vtze+9hy77e//zyx+/P1yeb36RpF5Qg8xaIi8p14FlyVCWrnkA1Wsxql2wwY53o8iS6V4KL4uoBTwNvHiG1kML1IPk63aH0HsDp6nJZncAACAASURBVAyhJHvPB4PfRXFnkr+DnMyzrslK3TI1n2PrwweJkBjoGr/q7f2utSAihDMM9J51SLluivbsAYpnh4Pg6pQRjLUz4zlzdk6SM4wOHdgowNGlCoMVJkPuyrcVb0eJ1ZeGIPF7GaFJlJ3/kiO6jZea0FTNnH/VE2gFga2mzUbF6dV7ijM55dexyD8pWuxnoy4tPDbWOwn8Khe+ft6jgqqg0xxyyrCr5HkcJAmyoky77mYtxqU9nqmcWtFQUbhX+uyDuqI83Hryw1GURUheJxYiOgFATU3cqda6TAChv0/xbyltK3Ao7njl2uzeVCC/lxbiEp/IcfzO8Njjo0TcbEFpBb5xYY0BSEnq2k/RSc9tFgQSxYmVGYU25u5eOM5bQViezMfNZnJK3PCpijAbiYNEOc5GDdZkRPvNKem0GRhqyVQnjVd66zaD9y4cv6vz5Ny5N06jNf/VB6ZgcPNP/9X3DxQmFSItROMhsLMFm/uDcOi74FbpLY4ySQM9V2WiZCI56U/C8EI+BKTS+CQ67ELK4+a+flx+e8nZkoTJB/oKSfcBszgOJ2MB/noWdh69SdM5Fv3pSIui6YWQF2GQf+dSyHvItnV6T0/wawjicBSS0d5LUq7rwX2Yz0DX7hhvyx2APYEs4WBQeAi1ziH2d9/oJrkPg171muHmfxKiiJwhCMyn6xCQA6LU4TqteuVihHYwcnGc6hQgghefjAeHAgQO0sPtk1JbCpz/zZ99ufwnf+/u8me/+3L5PeOme8Zpr5dff3u+/PG358u/+Q/vl3/9735c/uNv/JyHy+3D7eUPf/idXjWtoKd/JlkA8ZI4uV+cJRwhQWcIZLwYyN+f8+yRd3CjYoUX5RsPC/7S8+t1uzgFzM3tA1d++eBn6rMCZFx3A/plN0DglPSIRwDeMqBykGOHMug2/N1oybnTYBHCrEno9nL78NB28zn2toV8YwySKC8iRdXuM9crEobRIN36ut8g3mK+XftZUOlzWqdrYE4FRQFD0rBH2Yjr+EHYIx4qg53mfAw8R6GKFBL8MqTnXq8y95KSRw+WvWMGiuavepu0xO1IR+mQMiF7eZ466dAilPpPHWGwaQMxoy/GUaBY9k3jMcjvOlAtPjlzRla593hz+eUbRQvv2G8Rkb2vIR3PL0+S6OsEuc8/luA7q5z1t1dWBjxJGP6rPz1cXm7/7HJ3z0b1rsPzXhNXETJLexOFaxrynKFX117hJEyb+0iph/ArqvQznD8uCciOAiqFA58rNZK8TvGyZuKQB+3KPRbjBszNNIOvcV8sPg+6VgPj2bAQC7mJBfHV5GKxOS8RzhrnnbPGszRoY640dUnGcVKWPGfmLsbu/AvR5kYHEYgrQlLKUQilHolXEIRwZNsiAkP5Gmefjr3RRIhTqOdK/gqYa3LaiG1NaaBMY/EJbCtgmqkMgSnWDTq4UjVCLPhj3AnJuGc4U1ytsDqJsLFJ4I9LHioqt1LFc7JrtUCSAzXIrJIlI8HTFcv96a/GMedznNHRzD/nPdL6m5opkSUKDMYpGoMeRDRUL6SdIqaEbS6coLKRTWfb+k1ftMwX8RTuviPuiN9ySMeMSuHEWXCeFRnzopG2J+2rUSa3jLzlO3GKjqlKI2ufszH+yYz+MjOdSnNXUmM4T6Cpx4oZjREdes3Rt8KeMTENNCrFGkyLy3m9SaCHl+T4vWPBtXJRxCpsLIhLIZDLp1uIW29WTdFRsWK73Pyf/qe/9Tr8VTquQtwl0KYoOTeMbgDJqz4z8+HgcdyvpDxzSWI06+O/faMoKlk6BwW6pFB4hSlfkK5LqXp8e80tF4MzoHdl07i/AoUr3YTch+9IzosVb0GLQL7IonHBhR8CnH1z+7sStDN4lujt9yjL4udU7Zb4koU3BotIKtzKbJ1AwhoCC5TIcBiWkTtJCl9R1RD8LSkr/p7gNUA8HnmMz6rPinBqc0FN+uh46cBJMDqDZqH/Ca1m0KWiBONAJaLtqrpT4fV8+f3vLpd/8Ge3l3/w518u//DPby9/+ApJ8Fmk5Mcz6qbny7/5mx+Xf//H18uffmM3z5fLw7dfLn/4JXk5/CYk5pEZKlz093ghsNF9AsPfX3799VXFFBvJfb920OQ95SC/VQFfLj8oXBgRvSA1e7vc4BTMlm6QHV78jSOR/Ar1MgKcykSkh+WSfEbHbSS7IExVThQQdqyPom1ehhb4We1niR0Z8upRMQ4GAex08yI2IzwiVW753yGk9SK7HM1RSWgMZ8L9OULoP6M6Z9FZwaGQNi7FgYl/QnC4B8rB4bWCNmxnOgE1XmCdP1CwaIGcG4JqO68g4DF+4ft58ZXIzwOINQ3XOXisxRLrEmS0iM9NtPlc9i6FPkm7lJStN8dm9ezpgscGYkjx6woF/Jze31QwIv1G5qsyUaRvpnnvbGWH2/KoQZ47tEDuQMgYH235Kh8cafuRp1YzgiodAm9FyEF15XlMOnpGHXauGlxlwY6BHqgFRfdxgb66ly5uWZTPudV86n2suFM9w1gS99utM6n4PSM+3meUTyFHGnOuONN2H0O8JVY5IiNxgsJSrKuU80LXWC9hVyBHohwT/XJLg0Yse325IJOQWCtHrZ9jAXM1zCm52FRPCee9GfE0bg0fLZRab53dA8jfpfXsFlJExVHTIdsEif3Bk2PnSou5aS+FnwLFxDLDQTPM8UrxhH/ye1Sp7gz2D18uHxSwwt0rNoemptx5VT4tL8pnVKHDr9OlZ88xXtC+fqjYuUV+QrhfrM95zPxONalcmsiscpwO0ZvnP1mjuW5WCz3f7gL/bM6AE2lu2ffPgyeEBpTqVl6OtV2X6/82vg1tPAVMrtd5n+jtY/7I0bgadeRtyeBTQi5e9pPP6pQpqE5s8jx0AakMG611URWiQg52VuOKzt/JiLUiwng+z6c4Kt23nI4r44mzT1gATDEYPeXTlyfEMjSRQ9dZ5L/Pu+gQxQ+J/JDleQ7/5P/ybz+E/Q4yQLe6GU5IQ0xunk+JiRsBOvNuQgtmhJcSv8O+2g7/w+3L8DH4i8RLdWUHYfGOT0UdXVAXXRuEUBKmYK2FBUkW6fT9FxQ9dP9PfngOcuZlW1xoRfusyR0k1lfIq2+/v9zefwuSmwoJ5Y5bX7dtOWQlwy63KKMAWffVVtGIbyRYgm5DU8ZYVbigJrivurLggSKkCvPIHnUdJnFr1DTyG0kLZ19/djbuBCoT0iTjIjPsDJKdn1290uNzDz/4vRSCjARI+CykfFV2/Q///Obyv/37t5c//wZ3gcKnte5/+6cXR07/9j++Xf7tX71e/vTj4/Ll8dvl/uuXy+PD/eXPf4cyaXCw/KUCGbJ0nXbfkV6yW+fL5ddfI4vyAhDIwj8I9kh6GVtBEeXP14jD328uTz66jL9A8uTT8OyPgzAQuksfW4RGMeM+qmOlDkmTd4xi7pb1BfMhgZxJoJu5k/NaDdAaG5luzpLIbXItFmU7Dmog2VSEoVGFzsZ6kETyczYsVy/DJv6SjS/P6JP0ezrfCLQk+jbkKlFnHOK0oA40OfFQNwL9SL+OvCBBUyzMbNF4gReMQe7wbNivRUfXDh/dpLEi+MIzaTRqsNEjo+DOOWZUxec5qhSLhakScpztfmmfziCIglxeyPGDmFTXW3tz+cPXBwsbQWMWsImqUWjzSc7mclNOgfiWQhBF27yEtA+Gp/V0ecIt+50zxPN7dFyn2dsQDxYHJtOsh9cWff9DScEXCL8oAjPCe+d3uFcnNQxFUZ1lUkwJqhYQxKcVgjPRiksFhN1nj6OFzX3Gi3Xc8ZeMQ/C0NLDj/hSPB4esneZs0bi8mjiP+iO0Yeo5e5qWAx5eVCmsHT+38DUcTdbxymgg2du1btyoqeIYNXbBB91IUNB7TYKIp9QIJq7V2w3KseO38kktMBLoh1Uy/dP3X0UzuUcl1kOSPQovrod7VbEHaii2JVm/QiiuSUmq0QFJGDg0NWVKl6ECQ+rkGs3ErnfjEKZBuTNqU5U4Lk88RWJ+XKHk+cUt9zYzThVNH+phrGhdiA2nnMnDu0tVZXxZwVL+O+O2rB+4ANSVK58q6lXghopxeLWLGGLDmNSkz59bSCmShImf7++x/e+pi0RIou0eucFcVKdt99zT3sVpoYhz5wyUnLyOvM1SDp81GKf5ij9YszNP7euI0Z12+3kKJg7H1DPQNMLYPhJuaxYYnT/2ibUpKK46vpJH2lgKPu2R14seSlJffD2jZr9naMx/8S//vz7RD+STL30Yun51/lRXGpzxAVlKhQ6kg6x/SLIIAz0KoQNZvngTseuvARG9u725fOWvO35HW0TP2XMRWyPxan87BQJGxmVcF0EZki0Jlp1AjFIu70+XGwobK0lg3JIFB/uPv75ffnv+5fL49fdKN5tbxomiw5cZra0+suB3twcTzEBC4vNUbHGISNzAwHaP/gzdZ4S8QJeSiVb4cW0k3UfIji6SLHjwyFD3aBV1bMnpzk2cjM6C5UCn4JjwuyL9hu5wTfBwMtkr2YGYiWAJq2NGB6ICioUkm62875ffPb5d/tGf31z+4Z8/uBPll69U26+XP31/vfz24/Xy1396uvzlf/jt8te/0QUAeRPkcTN+0FmYZ8eB/PqV6urm8vJEQYZUu1UA7x+PLiVMlXJz+dtfv1tEkiC5H19dj/4mBP72cqu5Gk68HGiJw5qn8bqX3BQtrgKPZBqfxufrsyPbMhpJVRGUHXJFwiS4U2yBQJ39WGfLAUWkHjQEb0Zho/qCfCVHp0iOzOo+KM2oQgkI1j/Yo8ToUjIbHCkcVmecNbOuZIC9HyQqw9vQmtejNtiG9JIOPKGeZ6aYNA2tlfdnT7GQNDhnaoiGhBC4QKyjSNZIoQvCVQHO++KOnZvOoapBUFB8gkDElKo3Y7ej3Bz/ECNV0x1vCs/rFuSB0oyMaRe9QmCDtpCc2cGDoDEe1lrBoj20Mql0CVYyvkUixRp8HM4GKGjvRUqm3m84cGxFL6gPVT2BesRuZi6iEx6ZCq2W8xWweemPM+sZp8mPutrzLyEdsqbfUPJzr5sNU4XrIuvQBEbUnQfPl7ByvkGHiJvUOEimInto8lEgjTSekrRFdtOmjBMRT0FUQ0VSCLRGeXa9cJcax/DZTGIUSr5jFVuN0ib4ZV/YkA3ibDk52TBFjoXSYivKKd9yu/UH4x7PKCRoxdi8e1JRXWebFVl2941NQjcTUZBw5TxZhFK4tHSxs7/9WPx9km8l7sqzUz45TNzP1XJ/fB9Td3BGip1gmZ+M6yrkvCui8+1zksBss/mJptbrlD8qmHwIxecViH1es53/PVrZKXFBV7KGGOGssQk5NGaVz0ljPtG84wxMvnvcGcpEtC3k/aGZ4dROWkO0dfm6csZ7yrNXEUqRu4qif12BIpdmFiOQ0R1vbjIy1+jQkH7nGWl7P2Y+GtRX08m5Nb9t1MPvcCR8EMVeDmztdu/7md0bUMpQGGNdk3vBAhocl73OlTsTvpvLzX/3r/71x/NzCxDdomk3R4UY1xZI+sHKKaMoFym6AXhy4c3b+ToJtG+oWyIj2hHafeavkHEUXAoS663S7GbvjFRya7VrlSTbEQGJ4GU0UavcmOUwOzy/5NB7c/dkvYskWRjwHS7Iy+X7E06/eF3cy83w9eGguNcIvgzkqSA4YPajxIoblnRVNZHkxObYsMG5P086FBfCD8ZW0RMZlrEIz1jzvQe6wrY341hs1Uwn/PyybjhnWWm1Gsh18M8iOAoIvFkkiN3cXx7cGh4fyYDF95CEJeXxYmBqxhLKOErsl6IY+Pbwfvl7f6CYubv8+e9vL3//9ySWp8vLj2dD5dPbx+Xf/YeXy//6NxCD3y5/RLJ9c3v55ZdfLn/4XZtoGV0le6WYYcUDgVMat8Zkz7gFP79enn68O9J7eiZg3V/uCUhvFC+rzOnUWfL5wv0i6MfDATn42ChTPiLIyiR6HnC7rk/4lHvsHiI4WA8jG+NpJLxcP8FCRsjGFIcoZVws6vhuqoHB8Y0MMw6DrU+X7FRvHYRbXYWv4znwGupRZOe+Qff8ZxxvunYgXwUmm/nBDDUQHt9ARH8EVCqRmQmgLCqtOFgfZzLuL2+kzMPP/T8kkRwwq4RYSMgLrnLJpEt32uiJovz1ZXb8G5HZkdnx5rXh+Gz+E37WKTtULjgiGrqwz5NYeqd2XAo6zyPVFJaPRWUBRuKi8+X9EHH4AtH4y+VelSMSfqaPkIgrPvgUnHPe02f24zidiF+kxNisXNyy1FrBV5+0AtFEuMBrPouAy4c58uuyeKMJu3DJmywupOgatG6Co/PkbIbu+Ovt3M9agBQdsXdGdFVplY/QG27nJjw65yV4LRwYvVIsMcoJMYjLENK8PNyzGsw/lkdo0FU+1AZzkUYTs7hi5Gv3cZF84TV1fRr0nbHcBORaLDDWM6ZluR+597PIcBRw+EmiiY1xY15eB34bx4SOpDYZwgEHYs+AwgVDzCgCm00fDo3rF3LfregI/T7cC8meG4e4yZ1Rl9LfFiSOrjzy6XiGJuFi+FHzOZI7KMfmNGN77Oviy8QjrPDvEisq+dyuEBnYcj5rnkH92agz9Q0TDt5VmgyTOEata7JoCF+eQPRBDUMrfEPHS7IQ333y6dr4IfKokBEZJinPWM54sg3zTVKKJ2f5qXYYMz2VTsF5Xcw6j7Sib0W+seOYAOalRIF5li5aw/20GFkAzrEUFdQwIZvWYomjcwtS3nmXzIUK+stH/F0Ntm+53PzL//kvP1RDfMFTozUCitxw/4Sk+fosR0NWtXPe2TSPGOtEBRKwndW8Lt5eTbhIIJVmCR9Gw8tEJx05nYnJAhgPyNkRTigP3WTW9uw+opNtqKRPCIEMAq+ulB2Gr18Z4aDaURtzeX/9IYG4wvj+8v2NIq0ChgAJPM/h9uaBvJAwbEfoXjDRojtoDT3zplxe4c5U6bbLhc9WZxEn580Dg4oGEqmcgMGxcHu4bpZKPt7djUtQyMetmMLnt+901iiy8sAw8E3eWtfWRm0k0KA5t7cPjmruHx4uj2xs6+o9QBwcVFQl1lAvVE2MoihAKGq+Prxf/uyXm8t/8me3l3/0928vv2MWDHn6ri3Af/un58tf//p++es/vl7+8j/gSUOiAZ356oqGb6rQcpUFdTuzYYqS5ycS5JfLj6f3yx//dHf58QOydQWFXbncj2bGIQXBTBapNymYlBi/9eK6eI0gAbQ+xYmFgUF8G653Bxhlfnt8UBLfTrbgca4P/gBJnMf64wk0I5fbuAKZaenJYsG1BWdKiTN4xFGW5wjyYWEtx6WtcRYGFuokqFRqdQ3sKDr24UPxDJTryixcGKX1d4PypI95iuRLVNiYX8zGNxEdC8JeC6MuSa6zcadY/niV76UqagROisZDsGzMtuAy74z8jGbvPsv4EmbogqjR2TFzOnvnYYGdBcXMwQ50foYZEQxzHz4cjtPAnt9b07N3wGdDUcb787kg8fAfRDGPEmRI8JH4+smOL4q5ssWiJnXRPnhVtSEWnWazoNpurYPRLW6soEjRQ6Fy3xK+rQ3I/6li/AT6q6eQ97B9MKcKcckdx5ovku9CwwXETjzApLCEIgCve3Z7oAr2/dE9WBs1peHqdos1G6lr91/xK9qgmoPzO2t4i/LFI72OjnCnrprx6lHG3GMwulUkXKAJy0JvtvJTynkWdrJakMnn7Vzk3LoRHOdBZ+khNNvMbKKXl4dhZ2g0XJ8M8GoyJY5qODdVzaSmnJxG/L3HDd0i7iZRXzHg+G/jlquC6iy2LV8VFFL0WCCo4Ks5H2ntcocdvkjjuJVzlx1w41JM19KwvFd17FAJzeZmJsl5gGqxwoDJwG+/xss0gXuv11C5FC/Zu+/K3jnjnFOs/X1+QANQVjz1VMwv8jVS3YVQfY5naz5aL+PExZe5c9eY8fgSDZ31+HQ/3Q12tSiIaH42ylsg6ic1mbXxMx+wsK/IjUfx21g+NHrQWMU5z+Sf/It///Fg15MhGHwKzLE43NiNM0evKk094O+CfT0PBRIpLzKGdRUFfUgXXRkneuj6wqBqen72Bk9B30hmX8eNJNFiH/4V8zu7yIodoWQ2ZMNUnoMiQY0O7Luz9MhoQGXfkI3enaV7BX9eEJCJHxRorl7HjZRZ+RdVOg+PybFdKbClkrlD9sJxcBh/vPCS4jXhqK3OO6dKV3DrpUJHOPuOEBEXL5Yw5FxrZsfSKubvFF1fNCNrFt3ha7RVB8oNMr7Zfo38JWQ3JEdIAM+b4EUKPwUvJFllbrxcObG6sVVSMAqrRnrwi25uXrxnf+/PLpd/+A9adcC6AAjZSGXZp/Prj4/L3/7x++Xf/zUOwR+X788ovlqoiWT7myqnNu4yv6Gw+Df/69Plb1ChvP1h0GxdJIibr8f0ixKdXagZ+VAjthG/uQWaHHJ2QAJ9d1MCeDZNQCUSjcL0LGmpIMS7ut52WH0z8cxi/Y1x5FddaYOGE3l+f366/EDihjt07lER1eRRhapo4rQAadDCb4FlivqI1H3zM33R8PjxeSKdBcU5vInm96JvQTMp3pRPD2Xa2gRj7kZRjtHWS9YYhNQYmAdv1+J1f48Bm2hQlU2z+AW5zQ4K6vBHFtzKkAcyD6XofyaTsSA5nWUTgMlZGsGdXVHyEsqxISCzUDc1+/5vUGKR9jmmrTBrjuTOol12TWCYJWf9kENlCIicjDcR+BXcv7Hrzfut5F4LAa85nxKL4Zm3xdnI+wdIm3TPeOYFj5H5+jgWodLXZKRxTsWYQ4sZlKXY9Ew795/J3kYEbR2enfpGhrnJjiR/UIbJWCTUHqddb/XIlN7D41m0ZgvSO6g2SjTPFB+Rgvrj8vvfUzi+ahpqypgPjB05qKFqHXByU6nFm8j4lu7CGQQVAG0viTaK0HV5ppGqdVZJ1WS0kLH9disYvaiQAEYs1QMViAfJyh+kcSf3knGD/43rlpcGdWDIAsVfdCqfAY0x76zwpxb6EalFY7b/inzXXqKzT2+IqT+kRHpGNWJVGrEipkjtKGq7Io37UjHLMTn8uBZORqTfMtntu6oRoD/GpRz0DHJ/hZeomFyqcXwsYOYptpGYiKvjuIEHcmE2OhugljorzkpLThc7x6I6I9ZoGGd9QAVylgNz011hkpQlBozYkPYUkYoXXEKaT4XNzxkaxT1rA3hggAM9eFhnZCdiXWTrMve7Nh5eCMnyZOP/m7/4Z3/jJBWYlOTz+ABCwDgmKD0VSAsS4TY4yoSE58inJY0PLJ/7orlH0lgQGw8Q4IZ9tp+Nh/Pjx4/WAjCyYRZP8zGXyKN4Ms3DabhnhMQ4IEIRsL7FiLt/tq9k1efpnjTWe+VwVymjqOL7H9hKgGkXL5pOru9JiAFYJO4yPoP0epQMVPaNJih/IC5lpV4gppCpz427YbCVkIufRA/4nnsi3yKnUA47v9O+UuVVG035Xu4BNuNAiYx9lG9Pombh8/7iX8LyS8Z0g0MUO1JueoabNC8UC4TL5ev9Yy7JSqdLatwHCXkbS3BfGcf97tvlcv/woqkYiNYffrlc/h7E4D/cXv7+H5Auv11ef/yQbPzH3y6X/9f/58flb3/F4O/+8ow/D0b1jw/K6r+8v13+6q/fL7+94Nb8qFzbufkSk/LlzWZVGbk9txyIsgX04uXlhy8xz5It0rHVU6wdj5CXV9yVt1mbUOnnfbh8QMLiDI5dj7PxMRHjyXG/v379qoy9gDZod0FVPPCVojeycMGJEUZLA49jqnwOn9XZwBz3wVGIEeO4+6ZsUzpo91Ficz+YRe/ZYwLKNLhZQmzjJLvUape1QSterl3Tp5Ge9uF20b2/fr5DaDamzUrUwDqymnLTVkhw1gzYg0aO2Z7dkOebJBLJ0lm0axAyUTPlYfvMO5xedJb+KcTqfntHDpUxIuDZLVPEi04yquM4GhTLxwMHBFbTOyXy40OtTLCPowAQkQ3tc+rGCNp1ASHHInpzQc0T42xgL/aJwBgheXefHEfGG+qsdheA+Ie+2CyW9kXlnKQclV2FBn842hMqH79i4zpN6A7PwSVvjXsaT8y9WVRgPJiDcqg4qxt0TG6MjKtBARPAyfe8apypaaAH5OFyx/kXeX4O+TFBbs8TrGE4YVvIejXRmceHO61W6BDne2TnOkKyKpB2vuXmYMoWAnnd4h2zNt6hMlsWSFaxHqJn27x5z2jW+IsGJN+wyP2EhvbSgdeD2EXkRy2X+6+7qMzqO1oSiY9KLUTee81oTQSR7olYlNDj7XXNCUXJdgGKEDvhbNSjcSqCB4vXiLmWEHKttupBFKKYYxF37StowCq4GxmdnW7LMXv1I0DnqBzisQZhgEAihewV/eH+np3poY1SIwR4+zk1XGbA8WU6m42PGilJR4swIAnanbNTKsVLWQF/HTVV15B/dCc2dkDjmPR7JGXzpzy1nxRpHumuRxTSs70GimvlNfjf//O//bADYQXfdqo4i2LkcJurZx19W3YhTrE8kNm/jcEbxCkWxJ3V4xnzbH1gczkQB70OPi4vTz8yFYsD7oejKG/xIvc4OWxctTovy4QblihCwsxlE2v/4/Qb6akuWZKPMpEk2ylEMmviof/yldECDzvp8OvHkwv5gskul+9P7QZC9sxGZRLcxx2jtMZkqkngAIynwfeQkEygcDnYemylO9mbwarT9aQCa3p+xyTBnm78hiNrcu+FhTMCMoMSTCdayJpuz+ulEDJdN6/h0DuLNOGphOLIDbAogAwdggVRlpea8Q8IR2r0GO28mM64+T2PBHa2d3PtecUjaf/2cLn8/pfbyz/6sy+Xf/iH4Oz/5S/xn/lh4EFt9esTIwye6Z1E4ffLt8uXm2+X17evl+9P8E+C7T0DbkIFAUouyvN0c+nNQ0tAMTdiHOcWa4rYPDd84SWe5XjrIeIzwKlBni6H4VEHiYA3egAAIABJREFUWMztkhVzTev+5C3UxbM8FPJlM/TIdyjKOGuR0OP58DvtsNjLxJ9a+0NKftYLx5UIC9aZlqUK2HQp0rWclGbVyKR5fu3diSVXQVNhWzdfkAotiLSq4aTjKgJCAciAKzoUn6FA8ilT5X/7bkh2rHAY6FABYrAbgiAKM0eokfMOh8OfPQmk47Ygl+IjEQoJNxJxeVh9LrbRikhxDccc0I8QpyPzt42VV1P1vpyAX9cshK8U/V75NZ8ULxyDuE1MBQwFjgZfekswpqp4ESeZ9wyjOs5UyymrAGiufK+V8XcvQGoa91QAcG4PwVVH722Vdvub6GdmcfAa7I1NLhuliVidaVbz/MxDTy26QnJ+RYGKZ7yxzrlK8CeDxxXdPr899znQpkIKtZgsx+NozMMLSR4KNg2MtokHJBeaO0ZFx10bVCAvKz5LJn+Nsi3CGJlYwJw6s91sfs12/sRn2d6dSardgyZyg+cPiWlcGf5Z5BYX5a0v0N+o2yT/TI5yPKY+XzQQjUDP5md5nJNhr5DtcRQnPMOOeuNbFgo+yc+8boba43j4+nF5uMHbpJxVoR0y7jk5JpkqgyoBROWO/Pf6TvY5j0T5PKNuH+/Mm03ZKe7TmXV2T4Hvpe7dphmSIzXs49S4NSu90302ishTkHeGIiDXuNUbxDW56r58n4oWiSN7P0IIeSdB9tqMLhpe/enX8rwzvhyPeWWRjYsfJv+bwwmsVjjj197BvS3L6TRU2pQa7x19S+b9uNz8Z//8jx/A7B24RhR2wzOWkoSLlBXC3SPdDp075KOkZmxjfn2+vfz43oelq22QTzULgbLtzvE/QBkiKcGHQCIJq9riRUMsblKqhEOQNaH7gTLxSgWQ0kcynB0RD4yXr/l8HRZdTy/43T3FCp4S2+2zg8n1gDjd3/EE2WvE3hjcbJ+3CgGC8MPl5v5rCybZC3V3p5yah3nkmt6HubKSbCDaunRyWnf9BBylBiGK6uy/tQjrHDZm36BC8JGy94/30WgMFRaSbQiqFpa+Za8WDt9/6/55CCkYH6BM1hmoClGCDQRLsRULnQCkj43ciGMH/na5pyPDHO9U++MxKG0el+bu5nkcFvqpF3k9/J0xyfPzjyThU6P9eP52+fXH37vc3/3SRuJY0kKn54V2Hm+h0qZcwhE1LzClqBMqJ9ELZuAbU7JHB8dkX/oK3ToaXhy4SneOHFEQgdrgBi3qHa66ZAOPiAKcWzDTJkmjzak5y7oyU8CP5wXCxEivNNozAg3gZ2ANQHHvSG/dqYRSCcQsySQxQ9acm64uup/kNrsNedklUdPDjNp0ox56WKd6dci6vLMbZNLP69ydLc5ykz4D05Ech2Is+MxN9IydROYcObYZ+Cyxz3wtNFEK3nWL7EBfikxnnQU9O76fZvEHs/E+n85yATRy5jpF/6HnE2F4tuhutI8NzfttIvZ+VtBW56GYhIuUiocPob/OiocvsXynmqgTFJU0oXYNRxbt2GkIdAVhX2sUWoHmtdlxl5RpfBTA0EXL045H1zgtzOqcLhPXikqv4Sd5fTEhJKr/O6PSzsPZGt3mlbLB+ZzXpNwN3b0ckXfchKv8V6+dhaBmaI6Z7lWzvV6e31gKWiI6haDy/6F4Y01sZcdBV4cIzKbeYtyYXMGxY5fHmGM87teUQjRRx4V2oXFvwdXi/2Bt0zNNkr0mVMduGhg4NxUGp8Gxm2/GVwMwdJFGyoWg0iI+jSOlRNJ4KLm+c+Rv2lxBFeoxLo8F5DiXp+hwDcLZON1nPO9mCXrIy4pZx/3HVt/bchZN7jlajXDve05ygSwAp1ZcIUPi8z5zrdxD+ZtxTPx+c0Sy86uU3xy1AmPNXRYBjdRAKlUDCRnink4Bc2qGn5CS8VWOhcV0YDvHW5rqWe4pmq/kPGUSGcIK52wljTm7fWcWeKOU8OmNkf/4n//NB1wOD/GCxcbOBY7d5qO9B3pEGnzgua+MeG6+XH78xq4euv3NKbH5piPTAfTNg4rs8/HhsQNAFetCLSSjvXJ2ivOeuEpgcdQdL4IC4t7ZbIiCBwxZ9T0vRoQkYELQBGGxnV228XKQCWzwe/CciT+CH0UKCH421Sxy5i83GJvxPXQIeMbQ2ZNgMXey/rTLeqC48fmioEn9pMRcglsXCHwJdNaWz3YJnfXydTNBZhVsrYF3/qlcthcCtOUHcDkcH9Gtug4MmECUvqJwUk1AwGkhIl/ry6hxUh2alb8z/zglIm8Oje9LwN7/nFjvMcSb1FUI2yWRQYQmm48VUTo1/pbMzYTBiPD98usPVEFE8B+XX39cLr/9+N3l/vYXi1Z/2lQILfQsVnsm5qsBX4l/T7EWCQ8OCskKcjLVAwVDIxfGLyyo5PxSYEKUtlubzwyHn2WbvDESb10zUBEJ+qa8+uZxndkZm/TONWmZ9wTFA5u8Hx4vXx+/Xh4fea7Mw4cAURlS8DD+Aq40gH1cnp9eJF5bxFzoJkCVjg9OXCHh1eNRcdIcY6jAlfwhdPdM6UBhAk+H5+teMvYMnQDm4+ZaUsUZhde18HxpSrhPEVC5H/G09LCYZw1BL0LiXEREp3DcBn1F4fdjADJj1wIoM3zed4qYQnOE6ySmk8TOM4Lz0jSMc/vpiWJvsQ4+5815XgzapmuMF5AvSl8zAqjJMC7DgPXcuSfJzX01blX1UWXvnEH2PQVlT+LUVo7ITotpBtpm5sWbEKwiJS6kIgERmvw9P6NWpzBxXHm4f77QP+3dmgkjj00ewpGkrnjiEjQTPURUN6Nn3HdFdFYAnpG3yfKMnFf0xPWLR3PI4BJ1RbQ5jy1q/YmouHLgjABLkBZfjsRCB67F3hAmsRKf97mPpSf+cEGrR3oOqyJ1IYwEKks4kfWN7brZS+QlwQiqFeO+ryOFGn/PFesDs3u8EeJRvBwnZc478vAKtK6vQgcFX94/lnEuRsvTqSJkdghn3CkSE/G2a43XZkM3pU4jwfNJxl2D93eKVYUvcX0stPameFSGtjkOc5pRQXD1lhmSmPuLtpOx8WaaqSpLusRPpP6dVd/K7a46DYVnQ8HLBrUiL3jd8Kw2fvM5nfU9I+ju84vO+rJX4LZ+oCeTF9YUZ+P5CGScmyOSc7xv4uCWK1c6/+/+279xyGY9t8PDoxJ+2gIxg+c2iZ3AQDIpELK08OZyLzQHCpKl8W8vKFMws3q4PDyyAyaPCv738fPQ3dbZYWMTfp728FMcMVKQAKffCckG3kzVqAqJJUJcDPlnFkXGk3nz5pLkHM984Ixb985NJgFSCOhAKexNZY1Khs+dLwZJ6etXUArkk/FPQEWOTfMHtvs4WbqOfavDHWM0KupliTcDt4YckzqIn83IohlgJL+kmIH7oC2RWWVZGwDfRGP4Xnxa6PJJpbxsdAdwXL6KzIQSEYAarTALhzTa+CSSc2MGf5OIMLPptcFj9bPmAZdcEbX7+8tXZODbO8Pzwazu6a3ZN29xrxDjHxLld5Prn36jIIU31b0gOKBKsq+wYBy8M0JlywhZMbAxx1m8OchcqJZrx+tE86URyOQXtDaiZH2Iqy12w/dF1+QtlguBILG3NRlg0o20Hw+X70/PcnsOUTDZ/AqrLymO7KyNYxCjM3Fy74rP/s2C6xcMAUniOOfCV5Ltn7zy4f6Xy9v7by3UfPmeZ40yeUiV7aoyPTjr/+zu4jbcXR6+IKN/8Fp+e2J7NIaGd5cvDyxYTC1hsPvJuMvz4wZwRi65YP9y/3UKqXF5zo4RC7bbXJXnJyM6MTXL70BhbyCX/whh8oxiNod5Hu/o3QW/m7FO4pBoF94YJEOzwvHEQREsLTpky5UkrskhBcR1LYREhz5me44aQb2hFCJhLcfEMQrZxFFYWThfrn1z74cjkQXdEvhIpDNLywStvWnd1pKsz/wQpo17C6fOM24ub67JWPtelG4Ni5yDNS0nEdtYbBXkQYL8mQOySdzymOInRVf6NASN2BlP4obRozVokMpBknqSIbMmefNhV+howtu057L5YrVQDabFjITWIU9bLimxnbMxfkXXuPd3PCcLnBEujRd+QYqXMISpwNYIDraOi7S6hN9/f/+Y1cc8tDJh27bjhRL9W4bwdEJCDLKlX4EkEpF65iBsLX6Uv3BdsFj5PeNGz+on5+tawGy0Fpm2IiQvlCAevseTM3domqqWzU6NdhA2G60ajuTsjSNpWEJZN5Qy2XMtNR79vj1PphGezQjx5f/4nMmal49W7rVbqT9rLuKW+F4dR4gjEPjJfNPxlPeDM/d2uTXutROu0t/h1GLYXmVyh4gueS5TQb7XyxQND9tr5UqN2gEOLZkGefE3r81CfnzB//y//9NuP94rQEPtWslYi5etl9WXYuZDQm7a46+IoDsTegxuB6F5dclZSow2U3O5EZtKtEGpLWaLpEuyCVnJvVcPBg9eEJZeLe54aRyimdUk2Vwf6Iyw5LgO6lFM5hUzb28E3Q4YixB9sbYG4MvN7zRlU0M822sLiJuPDOQgs12QlHNoILoBf8KXgbD47ijtAxktnCCKJHa+BH1MgcSL2rTyHph5ZCcImqHFFWWMV0JxCjhCcVNh8RxYBcD9p+bCVRiXW2V23ls65lAW7cox5dPfIyNB+TCSXXP2PAZUclzkw2QE+CrqxCjkTeMwk+nHvRJqOvfakg6pxofbakuSU+bNnisttX16uQ07HhxR67g2g2iA/CA3Pj4hWuEHp8tzOYUc/ywH4SwVIxHfXaXDqQFD3VQJmb34PDM1G9ckKXDXxf1lsWKJsEKM/+/2Vb2B4FHcXJ4FqrbokysgmW/LOA8v254IqhqImTC53p4fG8KZ9lHoU8zeKmPnWeOFAm6F8WN8F+/TW2sX4MFK9lbtEJpH0gXK5r68vD55n+Rs3N3p9HvObtdF0TSPFPA5VWgheceThfdCbspthFH/u+OvlFaFqyEenE3sDdy+/mwB8/r23fGqbqE3T5fLze+2aoHf9VBnjxmlfjmNdW/591gVuK9q8LNy0hZYFuGPgiiyLN8bohpBrk86VQ+j6vfvWzVRlxZf2SpokstQAJBHiBQ5XJ+1A2tA1k9XyhBsEx/w+ync4zeEqFCUWgCJpkVu9Ezw3HVrXmc6BKNUMYKmhf9GDkfqO05XBVlJSdRidg0eZ0elG5uL3H6qSryRrmaI/M4fx49DpNWR+ylwG2dk03AmVdvcbt4fH1GOT8quY7goYmyTePgfU6pMDdjPG0LiSKoQaBw7pO8zmhtnxablupF4jd4bVIUKCEYMeOzQXIgOoAyaV5Ykcx/zkDEf/Eiww2ciaXe9puhTRKtmCZ227NropIa+83UQLccce4bndSj3b3S1Yuk4+ibfrks8cn/5Pj7Yim+vxqKhdQdxMuPisP9I12iGyMbfxA05FUBgnUx5xZc7ki1Iu/d8Vs6kxdMag0MOJmA5xrx+puLTYe8U32uibTXI88S/NNz+DkfQQ2JCEltofEz5GrVVyOWhFlLawudGaY48HRN+qvcOkrZK+KqMqhnZWHlom+f/n/yPvx5GoKZi3p4RCd+2v4AbADoic17r520PFbmY4U20Bh8oBQoIOnn6+e05pIbiBMj+JSIW1RZBwRUD3tARUJ3Hd6h8wJimCWdPZvuB1CxSLjeBbpmxSevugcnoirf3YRt7RWREd4A34W7kAEngkYfh199dvr9ynB8v93eP162YIkM6p/Lys4MIUi3jGygWLbLDHfUCymNSIelSaJFcm8dLvsXN9Q1X4W34JiAOmdCvZJBlzVOSazp6Ai0vf4KE1C9kHDkUJjvIsxzwsyCMa3i9/Hj6sRHAcamFcFewOeZi3H+CZQRq7gFB471t0be9mKqt7L6S+DnSUmDiGsb29fiecA3NUQuAB26crHgoEy9aKBHO+C+Xl6dn/y4/QPShap0RXevlATsOvF7V3ghxKBcSZbkrISDRVj6tvXmRUh3XcVlg2OFsZ4/oDET0D7eic1bb1Jpc/+3m7vKn5/ZpuQIB/pZnbh5BC87MbzkbGUANAdM2fe+FZKQFSkdGqfxwT2bx6eMjiNCW9c24DY4SW6EvH/fJeOfQ7D6x58vlxzPboeMq6ca7vTA9y/njnMAnJWhyWhPk7Dgt3to7ZiXjOIbiu5Gk/h2MqYY0Upgy0nz/eM7d06a+gpORK+cCrxy4WXKuFARwL/OUubz/uHx5/7bO8uny+nL8gSh+vmltQEGE2zH5KnQ22N54sOSzBdpLiZlsei5iN4cMDQmyyxzv7RRjNeqNe5sPbQy2hBDBNpMuW6+z7+VYn7MYAUTl9UV003tAcT81VqhJ4P3l7bPU4tyfsRzfRzwto1WsR2Ll3RrSM6+RBLNdqqNT1TwVJH6tktypq7ZMsgKmHTttiQbBLA0XSQbliwJFpAyc2Q6jw2HZ761O7zrKIRUlolh27TNezEq44mDkWdHM+TZ9dvpTrVC8WbhupjKEZz99JJmfF0NWYIbAf+7lSbAhzJZfz6LFZ+Y/BcwwQBo3M+MQwf2TCK3v7dxeRcqL0cMsdg8+7RDEk9oFklxZYrdV7acSa8+ZX8mYLOQ207aS+hp+R0MOaK7EYZ5vnlLjrv1UwIhubM9eDzAkTM7RbAUOCqUhLE/N3EtcqcgUJa6Cayw7x3ev/6BZs+/XS8fceuTWG5WecexRj60hEnlZwRxnsCItk+fPycN5Yik3P5HWRnRDP48thA/3y+Xmv/gf/3bY4roct0WGBGjERsHhim3kh4wwMGdjhpaVO3/2iw9EV5UoMXiMdZxoSQ6ZjzJm0mbImwR6QXemWV6A1qA9uqNV7r7koQhWphKugmNdIa5t+oovoSis7ssXqXI+uTUQdbliSZjujKgLcWWBiRxCZ3t2rChZMUDSN7nh3xJf5kClGO8xbnq8Y1zwqmoHH5SWVM6o5/3m8vRsX1DVe50V0sEyEslAzcQ3PlCcBxITlfhDskjDEYZeFQyOoEQ4+P88t6pvTKd4TpKeP1i8dqB0scuR9tgMftQHJXfFQCPD2mHx5XcUJZgSRhhjvMU4EKSK5/D0fHf5QcE7eZwqLBL9VFjHJVro18voHOhL+f52efr1O3KsvCqU/fUpOF+S08TEV9B6ro+nSPBpyorTjaQuaKzzKcv1hBIc5q+TD8QZkYAIIsmcXJFkbdKY78iXL5fvmOpRWN+2M8oxmrPyLVVzrUZdq/nqbMGef0eE8hlFrShzrOwizV3HuF8GfkZNFjcgOS+XW6Su95ytI0Pmfby/PL3+yZEiIz9UV6z0wPxKbwUJ7UtWZ5MuzYJq5wOjHyRm8kVHnnXqKKXaqRKHhBFc/BsgYA5U915uwoZCujP4eZ44ubkrf8CV4f0mmuGZAb+s0TF6ro93igB4ab9e3nF4lXz9KhzOiDYFGQXutxoD0DFVRKmbOIqWBx3e4rfu3nXkRxjqGMiietlXUGkhePyjpL2ztd8oOsJwhXRIaf+vDjrDR2MEMQElGP8ZrpbvMWTExg8SFD3jI7JahJ+CdiOoK4w/FdRsvVT1LXm4ccpCPTTPEbTn/8rELQF5oXPytQCpgGjtSDJv++XFaFHUITcswByrfUq/UKz4RqV7EUd/ZqiTyNPpwi2wtEMdMtlY5GeprxOXeeoYy0F5NhsMxZn67DynbbRvNHJ8XLYKY2tAvJ+OJCKxQkB39Ior93gWPg/vZbkllKUqMNdsrqpdYfmQtD+L5xcKmipQnOcYBLqhovcl9++hhEPz14q3AFZkkya7e6ySx9iYD04RuOJfsj/5eHukFHkPAbmSjUeYP4Cj17ic1rndmR96QRx3FQjO7WyqU6rbSKcxbWjrzwimdViQ4BSyUUx8ewQTylXnD9WQG/P0uuRwXvF7kL8BFYsdp4kIZeks+xvGevZzTagXB2bo0H/1PyGjDhGh4yFxMP7Qmh5o9hWVC11ycC9dg0sYdSPMVbb19ElQhRvXJdu5D1k5Eme2SjNqwhUWbkkcg0ihBN+kzx+a2MVXLXhUTapta3wT28kgL9/AITABLgUIiRZPFIJ5G3CznC+o1eloprYtrfJGWJ78ijyTvVD4xDBrLuCIMKzTrLrfbpXNevlMkt8YD1xeJdiShOhUK2YimT5DdIYL8oGJHlU646nWDFAYWKSsm1Q6rAIs4qtBZ+OVzM4I5M34fdDKVac84RNfu7RtYc4JxuuAdGx4p9ueo6yqFyXzLbzjT/6ZnwnvpUklh79xF+XUj2e8UnjpGnWFuRfc6jQ/t8NWwBwEho7x/fL8/cfl44VZamsD3OkiLDw0YzTLJvb9YQehx0mF8zzfCw6TTDTbPyO5VRYzidKAbgqFUwT5CkZMEk7l2s++D7r6roldUwSVk6jbD8NZEJLXsKwdREl4uTfAJnUoKlG27ybUIrVGBMal1jMqibCQN4JS+lu9cbQ4uHnV7PHL3ZMoCKRazjlIDuTnj9c/81xkhHi/8QqoIEVXSyZBqfDTAFmrzvocW/L7hHjHpZAjJPqxQtBusXtwXQjpbqgcptm1pV8TfJiPJ5Z+xHYAtSFZ4aYqSlZH2a0NYnZJ6sdz3hKT17+9/Xq50RgMlBFydyRs5/tv2DLcX27eP7f/spFeYzB9JzQHyQhzDqWlY3JBnXjqpUmO19W7KJZrcfXFCMicCe9bwfWcF2PO8npNBnLYOA3JtBv73bJ0lFHzdbcU/6kTVEK1/FrwRmVIMzUC+ZCC07WSnEDHQlXXJC+5H5nvWVyYrHyFxswG23BeY5CMNk6ZCUkBRGMy266NPpKXz3BzPBanaF5DREu5kyq9WN05Y85pgSpgTrlLo8k9GgrM5z6qoaqDpbZGMZwVUMBDzHcEeCXtZobHOXIp5IpP0DHOFEUA405+oCjyWSK7EeSydbzBFUAW754JDEuJhywbZtRLfK+A6RVVchGBdgVeEYGxDKgqiOKWIM/ZNlVW6BfoPgraFnHOod6/827lS9ZnqpH0+36SGRvLh2jQWBF3+Os61j/7jFawqfY05szlWIVqFv6egvFoLEBER9YUnFHVdXSbcexnvbHnZfE5a4XjbyMCOF8bR0kH6/vM71cE9JPfvf1YvRudFQuMIdlDJP/L/+GvPrCcN4HqChm/5P6BJVIteXL/CVwI/1sqBAobfhYP4BWFDmMaRwNbhOUoNcULAT+4+SyvY5ZOMGREQpwKqu0FZmlb6gI7rBcS+MOksvwECqmReEkAVts3l1v2GklK3Sr6Wyzi7aciIMpLYKwDvyDfDg8PI4F1XjyN1hPk+qv88ZCZZ30tYc3q+ezROZt7F/DoTj/YQ/R1ZnSsfacDpXRozukyPsZCSI7ZSfPxNWMmPgeF4y18hVNUjsxmxn7TdOp0gxYa+I98PHTKttek3S0lV4mfdw95cfByqmqJPCcf5q0ESIHCf3Ss52gp2I57C+ogj2jzbWFsUCWC+7giLY+r3oQHow+OM3sQG37P9sKsC3Eno+dqCX4rJkotyaCzmyiAJw/PA6BV7coDtu4+VUS7fGLWN7Loc5iavfwtCpt/DEMHyRYUriteaozOWe4ZH5ie0+SOIeu0CqdUQhXWR7ER0azOg393C7LAeJH9NsrI8w7ScbMmNpLnUXKI9vTvHKON36X6SKIy7168JZGNsPPL/UNj0q/3f2jn0+ufLnfsAmNX2H33k/UJfkZNER/0H2J1BgVtxLcKmTbdkoxazJnr6fCMkVk1qtzzbNbfuKdGlmBfM5UZVfWI3LAtpWNMWJNEI5NNfMVpxGvGY/wB8irnxgK9pOp8X8uHH+1SdrcVyC4aIDpmD9h4WCQCftcIh9vC7MlwtxTdddR2TTYtHOEZZT9gwBWh6N0bg+AnNKfis8aRa2v78CEcyhd7R615r1O3Pj8j8GuKRwdvwioJHEIocfP4Ey0MV+gOWcPXqZi6scFJ6EelsnHRtWwAIRpBk3fqfhwzjo8xlGelSyyIaE5dFfokydBYClDVMV5QnXCju4jXEvGrkteQVFyl5Dt9esiGfMUV6aJaeuBsXGDe2IskqtroOyPP+SuN23IsN7hfxyDQIl3X8uwGRPbG4YxX18/r4j47/Rqg3QN8v3TgrtmkgLmOxiaUUGHrqC4O2ym7QMdoIo5jfS7ZE3Sd4lexyPytOLeHNH6Qh401yVPeZ89ja1ew6khy/Ox74pB7+9AiyUb5SCY9NdbG3TIxfX/ifVjAHGQ4tODKWayuPIjbOeSblYwoL/q3kR2F5fGAMh2sEW701R+WReai0K/TPJnCVqjzdZ21mse86jaung+Wb+x/9l//64/HhxYOqqoY2fODAgAUgoNgdT7S2+R+oAWMP3ilRSsgAO+eBF8GL8tBON3soP7jN3O6FiIeYwc3N4vKgIwMUuO5v35xuzAOu/h+uB2b7kSpLL9iS/4kHbYrxhSmMyK+Kvy7B/+9nRkwtLPss82TccgqShNMRL/IszOOMpAeUmVzQzfcToZIUrUgH0yPCR7XmTSdO1hF/7tvkGvbavvlhtHMS6jTOoenZ7xzgKMxYssgkK8BDWq5GtdA8onkZhXvVtmQIjkpjDOcg47BLjkaZAlnUhITZnIVfozMmvnyPFEKNf/VqIuAjrkcqxkg/pz57s2ryAySaA4gqqun5+egThfqvavYUtsv2XfmQ9xbA7D/ZmOjZqnCqHJt+DXBrPqIrMuPdtuMW7XydhYhN7f4GklX8tyAoLPwLiSDzqu5oiNE+CXGryR+mUqtqXZkGqycy25uvhnLLRCPA3CMu46slS+G2yJninEfQdVOhQAFAvFgkQ03jIKGrxex39LCs/ckpVOHjivrZ4SKhUGFWEjNMpl0fuk2QUX9rx8gNLeOHPH2kfCLWoxzxboHJcasechRmz9oXoDDXM9BtnPhZmRrbkmKuxEXLdB2b+SpBS03BjtKn+BkOqiDcqh2DMaQ0J6hnL/9agSmQsyfA4eMYM3v4n3hXMGbWSf9fnP5xtcSyN8Yt/EGsMJBAAAgAElEQVSxWhsBwst4V56XRV47fbQD4PO6lPRZCT0/l301jL8y0vwWyfrm8fL+9msGZr6LFNDb/Iytgjb1cR3ydCopnM6V80LsyUhyXBy3b6d+JEYqutbuYKRaFSln5Dgp9aY6k8AVX9OcXwup3frI8sSGEdgr3et7Ge2LJraOMrfYY6bI+Qa1UF3yaQDoidMPLG6HBNDxbVogGiLfTd8IdSjnlStzuDMrGuJ3VhxS6aUCOihYo1LyxjHgVKk2tMzYjaP6NTFXxHH2k3MnlrjugDpJcVLjyqf4bDU2ob3mjjU7GdXVEKtSPeOY5V0R6uNQPOuHRiQbrbAWwKL48w/HYhM8lMnjMYXorxA9PjQbgW5+Hv7uKovQ2qs6bDuK/E2evTUgXudBqT5zmZYYux/Hkp9HRzw829klJoumV8F638dBOaMddwEKOuQ8fKqTx/vHyw/c02em1xqB0NtEHHOnHkpf0ztvnev+pJnSHgbamqDzXONvNwS9+U//6f/bj4O3BaMYqmwBY2HVmMi6VPJFt/cpWxjPCFvjuwF8C8qBM2lBwqZ6DGarYoiWm6u1F4XZ9ZjI2nlvE2erU1tHwNLBeznYbRO1UxqvAWRGWVtogQlZ9OhDTxjmz1W7mYXhyaGVP4n29VVCsejEZJS/PfG/hIKa7R8C6ojJvOCQCuNapKawKNF0L9ithWN7WL7s3CsKmAOdUWh0bScpYkSH2/E9pnQPdZMUApB93/Al+fjFTtot4Caerwa51xd4BO9us+bnk1R0Nf141o1XlQn7lR6/Flin2IJr5CtKNbwNvCElIAJIbH2V7Yrclg3qNs+YJjWDGCk+NCZ8DNY9Hd+Mkyh+5CRNnhc0FhF5diTJPhuE10nve7KuT91UQKvLjzDYeyK5Tbg7t1W4Wmc+b+CZEqH3uaDamY9cWGEV9JHHxL5gq1dzNk6SWpGda2nASyXEJmXzOel3akR2ltTNuTTfkgpWLoXVFp4jRydI9DnFfJ7NOIbQsBzz9TqlgDRXFyu/Rxg2PpRKKq6HEYqjnkjbUSKSj1Yc1L2w8Zm/OHcuP/3yaCCACH+Ic5DKfzw9WTwzZvLdogW32Eo5QEHy/Pz0k1KhtQkhWCPAHnTmC+X7CLEnYUoSxun7folk0LieSr1jjnpUJ6W2QX3n4o+9p03xNzZQ3cC7hDfTpy8H3B1QKhRbGiUS49jJ8ow1AlvaW6lBwQ16dPfwpEHkly+PnSt9g36tuLWZ4t2B/PincWO+hrbcPF5e3/4E6+dyf/9N/ludub7hFcjweGZFz/OS4zXzSc585OgQHBSOMeh4Vqi26lZFgvb5lYT/tA14J7OCXNIuz2Rk4JW+LhXdeQARIgY+yx8870ejDUnCK9bjwzGijNdk7DujThU0bcE28R1Vzhl1bHFhA11PYXwd4ZCRGoZcHaKmKsxrJ07x3qLalEztd2PBZsTVEWctcJLLX8tH+SA12dZNxKDdh8O3POOevzPWWENTUbNrnnVHkwJ5D71boPQj755YwX9zuWjBq3vr144XNETy6g+0reInulVQFuyOq3Q/E/XruH8izGeME1+RA5r/zLiGB96dCjc0pntvql0hJ9VAwUBFVHz3w3caWXwVik9ga1xapAxXsdii9B0ERq+TsxW7kV7PakjXFciYgnOeSMdd3fVCRwAxWoMhDtrHGzEzCoHl4l/80//nhwqCQaRAp/kNgIiwl6cA8mbQrLskjPzA4n0Bgxm5CyQVyOT+Klno4EHHfGbuhxYAdCR0hHMJDIYssRrcOfBmz/Qu7GfiNx/1BgHUQPbOrP9dHw0KhMdvwH3p3jt/dB178ZfkSbpDvVR2/PaEEyMIVN97KlShYqWWB0UYTLjuIV7DIYvmyHqIaS4cY/Y6Ypv1n/tOkEBvN4lbmRt92Tm+0/2RmJ6FbD/ekXbnr9FnT9oKglQB1YOkyAn25J5DUp4S1U3frXV4eUsezmdCsaIl83gPQbkEYdQmKG8O34lrvXNM4mIxn/E6ctcp9PP9fUNbTHQbPZXoG+PJE9mGr7N4jqKvRZ0F+CSJJ3FtfDkzxUPKNElvKZlVvZ47vY1B7klf+bmo6vR0mRlckHfX2sloqzjP125rvICY+Z2DEmeFi4ZMfqZPwmSjRsljBRG/pI63WXkvduM4nouv8tCMYHu4AgdJqeiahbtjFRCHfqZySO9XyrunV8iySeJBByRyTwGRQGXdTm1wow8l/nFOtAPYXB45RqBI75WFF6MqRwvM80Pc8JKBLCxRWO4KI2T4PijuWI/Qu+jY2XFw8HJct+1mObdvi/lOwon69Ol7cQpfXYGvw4rup89Dlcw4PaAGjvTy97E4XdHEGpPDHfj2+OhIVfNDF4rWlIAig87e3bOSA/S0UlmF4ciwd+yI4/2V3LxC2XUOh8P3RxaG+P0CxnIAQXcJutzq38tLarM6hePT5QaOECP2L9/ymOKm4iR8+XF5e/9ug/Dl5hdHfbz38OXebxgJv+p4LfDhLibczSP7Ol6T95HtvyqurSVYG7YRClxBxupLBmY+msUaQAoYcViK7J8WFWaxsQWZ5/2YT5JcxJ/JyRtVtKSvYso/j9+RR/s804ia5BOf92mCJYevCDDBFiv80SJVxzp/9vgNHsbJKWeElJ4hxidC5sDwFIYrVwoOjRNtXHQNpwHdCsFZW6QEm/fQaW6GImzHZ5QKxsvyioYiayaZSukQuYsVcc0k2R5+ny/yNkLbWuZEP03eNb7UXHfdxZxxvGZBUvFypgmNlzZwz1CxwXFj1KPk8zwUeTLxC+3t6QQQBHY0+PTYHTSbMVZP/Nrwgb775xR3vpNrSushZ13hNGNZwyZoeWSjPTPKHufNP/1n//eP354zoLq9+6riocWDJR2knLq/rsKGXEvhEXGbS769vDy3YDFlQfBPZNT4i6eijOKC30yQlsFxhMHDYk87vlnXIYqZk3IUhTgsysLiSc3MjhoByLsdTSR84EHJvRckmZZeJtwvIB5CViBFsb07zne6srp9ePstzksPiYtixLnpWOY4M5YII98CQbuxdck0uDUSKRwcH/4kYCialONSmMEv4fPwBZJ4x/GgswbBkcPTiCFOzl5YO88FBYNcfKSPD3gWl6EnvQgELfhNdbStU1CSJ8v98C06vv6OJVgl5PdwaO4ubzjdykGI2yHXBV+eY+T1lhz5IE4WLr5FC4DbEi2Df+MX7d4PwQ2ZIOoR5+Dct5yB7Q4c94U6rPLoxRqUmKoopYzch9mW8CyPRT33B2RI0mISMl9yqRPcRwpzEJGqn23niHezOniGh8ej48ybUsIk+367fJj4OvfH4v0EFOFfN+aGwqWAaNGfSyYLPX5N9+Lse6pQsLcUDc0YjRFRkZ2CYS7RsyjYMYzPxc/W+Gu7f045AGqonDJlWPVm75EEcmdo7cPCwwZUkbFL/AE8kxoBkUxRZcUzafEknky8Ss8k6Jv7FpH6aCKj87x8Pns/sgSoo2ZX0eHhpB4pHsyt3+uMqhAZ+5TioBhd9ZJ2Eb1nLh+s9zcPjDgYpyvmfaxzaVTLqLrdPyUNnuoDoziD+G+Xe5NSPIQ4AyEmFIUkJ07Q88tT4/eHrNLhUcDve3l7noIO93LGXI0/HE+5Bfv+8vLxXfJ15xEEps+rsuQL1gUgptzzln2ycZ7dXIR+0NPM00Ysd+XD7hWIGuL2D+IWPJ8HkfMzbrbDL+CENtNV2/A0BtODZ6OrnEe2l2y6pvbDzv3Z81SDR9w2Wl4dmPkfNVVGPd/HTkdIduhMruLRAhzfjljlJnoD4FzXHem3iTyUFMyvkfGJkwf9OUk0Wwju6Ujax3DPZoqfvSWXcoAYS8b/8TytgLaYGOH+4BYON5bIO3e9Vwf18J3SWLOGxHfez977b0Fms9QKBmILjYPNypGHX5Vmjb7OeJmG1wgky+EgdqEu8bMac/2dAuY0WZu8yGwc6NDtbpWCRQNUEd+5VhioivP3x4eEWsA5rak5CNIQa65nI+N2+UXIP82klgkg0IeCMuQqZu78KA7id3RI/9f/2/+D6Kky5tcfN5fvL6gWUMVwaLd7ZEmah4oaAmTGl3IQsbDoO2MNIH2S3OSPS/YHejdxzZSLB3dNUkMU5SMacFogmR8MN81sMDOcXiwCAjJguknXx5E88O4YKmkw4OWQlEeXNEBWE7WZ7EjmXC2rERAFTUZvvSwjGI0FTgI4iAZPmPk8Bd6B/iQhmnhXE91wPyDtVXmLNvng29LtCnm9RT6VDXnunJHJZIoCAnTxoTxCmMfwXFfRwZTvuMrOXv+NTrpiE/TMzzYDQEjX1Yktpxy/bbLBuAoexI0R3WoKMXfcheSFLfaqgyFcN77gBYfc++Q+pAoUz41w9rT9Pc6l0V2H94TxZH428hR6w+MizejNZ+/n7fyYxE4VP1XBGe9lPpa/xomJvdsEKKDOMx511bk7sA5+4pJFSXlnRj/i+IFt58VBQObnMVolTzSOQom0TvQwWY9HhZ3Dp2eEiMt2+5x+5WfjrXHrOtcW4iV3JdZtoi+R7Xm2VBCIeN3eRjrcTxd8UjisGFTpIIrWluwS/yk6Kx6Vw8MxW0XECPTx7qGxyzsJeuRd1IV3d+3qogDDpff9/vKGud3HYwq78SOOouCs3OD9PkoYEjOEYTcOn+3UhXh5YvyVl8VJeCtg5ishYdPCpELSkZq8uG2dNnasq1U1RuHNKLpZvvtWNJOsQw5FLKlq9Ogo6Ply+/Ei8iFRPfjUxkqK2QeqsQfHVnbEEJK5l463KGII7mx85+HcGhNVSFKWoFKkGHU/T++1JOrZOnBviME3yPYGFbcfaitEvNx1w3NwT0xBobSxqXGJ88AzenCszjtuHLF4iSzKfcRNnWKhVNWfChhMermqCkieWIBAYCaWJ055Ii16+dgflzfJ1dyaObb6hI4NQXGeg83v4trb3j5awNAJr+luCxl1iaZ8btTUBmjWwKSmGt1qyMTQubm/y1FaN8P1cBZaf8ElcAZD0nSgsmPqWfNPoGNydRYjKqwb7oYmt3bF4sTPPK6LaHQWCvGRmxXvVA9ZbzyDeqpifwTisxhTAnv37SBe1eond5QIdQOeeuxaKozXMgx6nzfqwHmWHvuNTVVMqgLubLlryf/ecxUBXrPgaP9aUEWtCLfo89w+PLT4GB4nq3cWuy2Md39tuo5CrDKviqxSqYJX/tHH5ea/+1f/v4+72x8mPvwW6NR/vFCd315++8F4ZnLLAwX5G5GWPdjJ270x79frIb4BqoKq0tvMt/ZhrSyvrq2tCTj+BmI5ZyvsTMoiOI1oJSkvtZNNpzmnWaRcCJjzN28XCMlAvaI+uufyYo8o+Uap03VReOgUu8IuysUUBG84tA603xZgnVHZwC1yQYCpQufn8L91NvXCxvg+3TIF20FgxsZvDh0JCX5LPjAjzV2dXSOPVfUHtbjaYWhDJKowCQmpSj7ZJLuXwcKGSp+b3l6WZLGZggFpilbNiv2Q+RzjgQzdQ3qOxyO0x6Hj5/8dGXAKkQJedDOVFhtlcdEEblCubFDg79Sd1Bkl1Y+LMvQFMqhjKdYghOohd4/h/0nS5tfyzFt4mf+DQVWaS8nbLuO4IUvyG4Ss6Vhk2tAMnaUMIDxHAjB+Qb58kvUiJ58xjoltELq88Tnu9lFSq7RmaMWAkPlkpudV3JjUQG7B28t5cE0/6+nuvF8V9nTgnm1QHAvd2aTLh6mHA4nTjIzx62Be/To8smAIENsZsRFoGRPlECtq6nkYGuN5m7y21GDxwIipfVTdB0Mfcv/7B32MUjitikftAiHdscjMA0GTPI+s1DgKspIFRGedjiUQb0EniPBm86ldtiTPDnWE4j2P9hwd07MxoffYK1y3MXjEQRNzB3J8l6Dv7nO2ENx3YtvH68vlBgNMuksIwz73gx4U8omJIEkiOuvkDbogpDZ9odmH58fIi8/qcyJRyn68v9zcMbLkZ+bL5flJB97fb3kOXN9Xk5QMQLksnSHHHxJa44nBqTK5ilrFn7DQFVmeSZuzBF4gVCy14Yf8i2Q7xHDzP5HXFxHHa79WlV2Cv0psh4Kty3fydsuYalvQPdp9X+Ouc27aDxa/LsTjUBI890fCvOZJlRKKR2w/XJmRLDme3WwXip4zlmvckd/WinVsEpD5n2IxLMNCY8fq2qwmPc4GQxKusT+e3NnBZHwWYQXpTC0YclFC57/XIMTJfJGHOP6d9mbEf+JUDWyxn6eW4sgdTc3lhlz1TG0qRHDmYXQMB7eb7Xpd46Jqt7B1CxUwxZH93xXFvIIgljqLSS6cHSF7+U8H5a2feH19Hmq86DmRxxGOrCQ+7dGQohNrR+72qYXOqtgbA1Chyv/xf/j3HyQzjOa+fQMShrj2Q68JEwgbdp9vL//x1zf331i4nBXsIBvceK3gby7fHpiDc2TiUzzmuOYIh7E4nDM7Im9QkHHda91PhGEM9M6opKpbUirICcqX3VU5GdOv887wO3VCdYSeIdfdHdVvCpWg4PgOFB2YZDnL953vhfh0dYT/E3HQnM81batsSw+dRC6xRdQVvhax6kA7D7yiEp+zfz1V5vXCp0fDf7pqgot+X5M8uwOEAmY2247c3EmUIkyI9Se+iYl7ZllcQHubeJEbv7iXB0diu0uItpy8SND8rBeccVvXnEme44Vg1DYqT0liAor82qy1ubmJ00ScB0ZrB1yk0X0sHLh4UUJxscUiR24LCAybtgki0DXxh+G1Vdq5VQzHZZKgMiXcUYvRPaWUzrHXYm7u6SoEDrEe5G7OtQYwCwUKhkYLXCP//nhOVCgO/XCVxfOVxOhXD/6O7HhIfoPMh+mMSFNlYKczCeMJiQTvzfb3dmyZZom03UifQb/HP+h2nbjkVQ60xcub3k1iYjQa7CBDHcW2ZlRIbirPc8XOyHer52uiGGdAVdpIuRJOGTtNwbHeM4Rr/KBGiAVbOTS8B767W8Ja/sjxmfGTv+oto7d1Ji6dsy4ucHE/+IkmU8aqqN92niyW53IcSghR+qEz3DS4MexGCo0DUTDKVutMgKKBcmxtRhV2tNPrplyKJrlnr5cv3IMZcqpyqhdd4ZdcfUPh7BJGnGVMrqPu1dq+hk62tkT2MRFEIU8/3gG+d3Qx5HMbwhlz3TDyHwoWyltzAOorz21cpCS6Gqpce9tMPscpuxY3Farcx/xTio81khXi8YY2WqPhAK0dVcA4u7Nj0nUEWyJ3/D1ivj5Ca/HXZl4VKqmTUlGmDuxhJynv3HsP131mn5DCSwPWjbD8nVuemE3Y3y1gQjc3S14DZkt1Vfx9xqxSdgTokvdBhM5ePp5lqjLbIj/vWvfT4ExAwOH2utagH2QelDylToGK2Evxf1ZYeFdA2e3bQe64ks/VKldp/sjZIdTjq5CzXIScYd2hakjGpyBfkRDUu+LkzKGHagk01UXtvn02dX3pyidd+8mxTCQSmpwytkWfca38USMw1z41crTZMo/1zDqzta/2NX5JC3tv/uL//O8+gE+PKoNAjrz391/ppl8uNy+YSEWWItg8vXy5fH9hoSBBoAKlz5xccenLh/i7h4fLV3xLilgpYChmJAADiwWxqWwS2t6mY5GWjQ4OnCcptn0/fpztYngQarTncFlgAEOsLsmQSl9wO0T6i79NRYA3w10f+Zm84KQOByjoRR5NCp+KGGF0dh89v5jYhdNwZMX4TvfTuj2Jrf7HDnkFW0jSQKmkjHYGqA2YpQPF1gH6WXQY7QFzEAyHIj9tQBXQnW28BLgVTDk8BvclW2sHBT9UZcOSjwFu0V34/KHtvfrgTvZM10aHnqIctGREwDFbR90NCr6qEiaT82Rm4e/OLNVWoUyshmhte1AtRa3jBV/uTBFlthNw5x1zSNUfPAO5Ga2AsIgdaZF4gsKH4g/EJlO9go6vuc6eoWcmJjew84kPYtbCRRMmhdTGcgXjjcqEnStgMu3iERbsS9xXpLuRVdG251de6UU2Ai5QbKb9ye85Dqdn5ouUPUSgcdjGkcew6yyYJHgct1uuBdTK3Wb8JkYFn9J0Zat7LZ0vH4NGygQNwg7Xi7Fae2dUhjgixpiuwrWRy67pLI0b6uRZUopaAGr3UIhLXX3qHwj2FmNr74wS8mzm+SEEP0UNXSljgxvQ33uhaDyTHGFeEYpUeYcY3tqIrPMZeakaPONMQR5QlS/y+F6wrHav04Lx9tGISVpvflzueKdBe+GRvDNGSldLN9wzzTTP3n/1ESMTgdHJeOVtrHM26Ddbi4jvq7PCWxEA7+3blVgbGfNA+avQprn/O1J/n/tI3FOBWJjsPFKYhvoUPSNE74AuQUec37i9E1188a2q8OcvLCN4Z59ff2h6ek3ynvUlfhPo0K/hRIWmqVJJtscYcYmtGuEUTIPdJYF2gk5D1HVVxJwR7lHFVIDNZfv6TqcW5Pe1RLZ2s3H0NjSvtoH/yDmNl9FnD2lLhBKfZux9bTUqzGgcQR9SUEZT8FTMsdiBrYVhRZoFz2rUIxpwzcF25AXghI77KOb5JU9zDXrI8JoBeFKOFdd6GevCd0Od13zarO5nnudlHFvhs7GNzfExnT13f4X+mT7UsG8Htnm63ybvxvO4secUvU4yRKHgyDWO3Kntuc/vrTs+fHrWQOx+U5H0j//Fvxd1JcBoOHffzOmRmb6GIE+Xxy8fl99/I7F8z0WTOfX7nbyZp9cbR03MU4GVgXfo4tWYjwRF8fK7r8m0r50GywG3x4bRjOQjX9xm5ZLIpEAcGOyQs/IGMEEN4n6QnKcjvaRMFdF2JzzQ3Au/+CC7ify3vDpaHe/8kSJHU7vHy8sHn60D185lDmZfQ9f6+IiyIKSHl8M56xe+h5cwZ9qzabvtoX02X3gUSPfINSlCuGaq1BG4ZhzmfNpusqCR21n/yExaWJ8K9/XV7icfhflK+DJPfXCCzLEPVz0x4uiprldkCOVv14+vpfeOLh4EDq+aAqdV/dAlvYgGKTejJyk1Lae79t9tvDASh1wlzgFyb7t0Fn0+s9SQZ5ZjphvNQY4wSGRZpjbSEU2Dj89LW5E2hoszcIsirlfjtQ4+zygZa7C4N5IidqOF8zWpIT9KqhzFBahrEXJNOqF/oYgVRsYAO8oVn+to/CrRkhVCU0IYQH7qZixgVvCUNwrGxjA9Wn4yUZs0nOrybMI9UvC8JtS+D8pvyShPxW5mxmlrI00GNQstWbPkdiw6FILCEFfswdxv7ylfKqi5piD302UlPMQokuAZutNUPETD5Lak1jX0+7zv6+yCi0NvzvuXqjB/lJZWZsrUraCwOKggv4kCGJ5JiYYxt4gM0lsKjaE9nCPffRoQ3lnWpnjeOpecx8jS+b9wF28lub5e7rbvSU7M1Ck0K5+UX9QrQ/KIaY4Oapx69hGqD7qAPNuRk2jzjeT5sJAhJ4yvfXfP2Lv30yOzPXMidMP4QrkL/ap2kgfssZ9CeIl95mjn60vSA3xO8W32PWfw+BaBvLHs9v7y+Ijb8nhUe+JnLBei+6Wx2CkilqBcyKp4gc8SMsn4y8LiyuHhGYMApd5LuRrXy/df3s6nhPrIi8+t8BxQQG0lhKIUm2SQh9N8Z8DJOddzbHyWu/uHxuizCDjj6fy+VtQdRaeI4Rmz0VB3hvtZnyKEI4AJ6by2N3PlPs6WgNhbTGwzFOWCa2FUK+dJX5iUS47ZtupApH4ao0CF8kOjqyGP+3wNZBIV7OVsInHO6Rrh4m+okuOmn7iY7OFrpNWnzeF5+c50M7QMDqcczZ3SrcG43MCL6ez8nT+26sPi5XAmDzYws9Wbv/hv/+rj2JW3EiAi7ON0Shq1bTkf3hEPDzg4/trCbLcyT7Z6ubn8eL27/M1vb5fnN4ohqvKqZOoq5t1tb23XDH/iN8GeFd0STUxBrKhbGhlRCLyKkIAGNLPNPM1Rwdx61/JkwKaa5e7ySADw1/HggXyDFuHLtMtoFQHqAmHNt8v7Fzr7u8vT25Euh9DYZVBtLAjL41oXAnLuagSh0sz3joxciS2qEFfmVPHrhn53d7l/ZEzF4+KlIYnDN0qqR7IxKVBurfDiF2JmR3GYyyK20eue+R6JWh2gmo5B+dsaXne2LuDAvSbpxlByTlWQ9f2pqEgMFDDPl9+eSlyNjVocF+JQELZPWiBkru/EZkqGEvKIqxRJ45REXs0sj/vouXBkRoDFGE8mTAHY5ZgXPSssi7DLnrmWwQzDMxIXiz1VTM3UaWsfzqjrAP5UKNvOtGjt5sa64Cu/ZOHnNH970U/wOuMj5vmnuagZWjEyNYIKu+s9LZmfmW6RIlTq2lNyv5QoT0w4NR8H8UqWZlyE6k1oYIL4PbtrUX3IdG/wWELyPjgrC+CNJuOVpTohwVdUFHQH4U5mmac7ZHAM40DWkOE+DhU9fix8T67OH5Kik+CGBpZ4rp49G75AKl8asSDh5AE/U0QpIz5F9zaauw/M4rJrjHDUdccn613M+MsKUM6Nrt3C26iHijs2QapkcOsNkQFZogB3Iy+JSok67rM3NULjwjieVT0W+opcGfUmBZZyVP50K/WWxq7RcEnn1W5993skb9BXR7eMOB29xAHh8Csv1mAyOM9zprVFZR4Kp97exiz6XMnzKEm1ALX7G2EyKL9Eu1HKTwZ3PpUlJYvLIT0WJipJidsUzCituK8V65yhNknHkfJ5O6c9ip2ilLR/dgz5rvYMHXXxWbdrb4DeeTU2SFic2KJBm6oT2w7rfdT+Y+MvsjI0QyGGTtGzccgfYt4tcO+24LfZ8hrGU4qcnVHtFDoogkVYEs3r/fWNXpGZg/ZGhNsf9TkCqzCMozU+4J61xN/9xTMkP4B48ZlfX58mGKk9qFGL8BqJv0LfBmIE+EX3zpAfabyq5jlz762AaaTbaEc5/Rb8OqJjzCvqlU2HGWCMj7DI07Ys1k2EshS19/Xm8uooMPd+p4Dp4+wAACAASURBVAkT6JwplU1XL3HjRyc5jUVsjv7iX/zVh0GCdQKSADnoIRxa8Nvi2HtfWDlgInr54dfc379fvt1CnOV1/T6gB8jz7vLj5cvltx8VM68sM6OAAeFAARMXU/LZ8ZqBwa/dsMzTLpROhO4bYlb+F4ywUtOgUjiJM3v5ArEEQJ19qQrXRZ9NxC8Q8Lj5HcLswfvMYbrailooCBluVMftoyNCMpqD64oRq96NP4bsgOrA6fmKuz/J9m0mWozOqKgdcbWAUnO6Ww4lo5qgRMizWJs/yVrkBWeeXwZ9dqlg3SHXnDHd5/K5yqGjMFpIpwM9fi3Yo1f5Fcwksza6i9x2uEARgbnvFqpKP0tuFjB27GOWz2wrAukJjlmnR8KdV4dkU/TG7bQi6NoA64w8RvnpGu0YI+fCMXCEcYcqjmRZog0JqqtwIzO23e6GyoDOlAL0u5fJV3UL8Rbh64qPjC+M3/vSAslkm+elKj7GI6qz/ywW234d5Gmcn//RKXLPsjsSkJ3kEoik1uvQ9bwTG58u4Tcyjf+xkX9ArQVMhEt+6QFs19N7XiTm81RmWbC7Mlv1L6KQ5zw86Mm0HnwBva43TgzwPwUBDqgpC1Z0TJY/UXhji+36uVvxCBk8We8pMOLfbLqUUnDWBdn1txOM+0+xIdm++fIK89PJl9D57CpxlPGPSLm5vVLgLXD1NTLw5F9EUuH9PesgKhYoptkHdi8S10JLSK23l9v3m8sjsdKR1Xa6bTzsuyfNigLqzloYafmrJOlZDmzrM0TdTB03WgNnGtrKO620dpJvr1di7fxRRrI+zQGoDyN4fonvwXyCrnuqrjySNRszDetZd/qIU0eJE39pnJJjuKZPVDw5zT6Nizlnn4S5O9vPMy7CSWwMmJ1/HMPg297TPHuKFSF67d7jVhzu3TG+rEPY2MNChD1QLWkUDfgSWTmEb2pGR+Uj9Z91FnDAuCevT9lBLGuVlMa4MnHPMuKne+AuPGkMhwITAphqdQ3IfMTMKxs5iyhPCnw2cTvCaqhyVWSeJE4z5rWAEDn6Pi1FDUV/rTn/iUtSU8T3rFA9BP4g4CGgPd2Dyhx1T9ysKaJWL0QJ7srhcTniWcPjuM9x68jg463wuY+PT41UtAhRGB9+/z9Ps8j55EJFNQIJn4i5FA7fA42rxmm7DhXL/xQwfWHW03Z9Mqc7MCQaCgfIpnYCLi3MSyWeQNX97c3L5XePXy5f7xnZvFycPehVcHd5en2//Hi6vXx/QiLIwcMBsm3SEcQOIx7PAXgsLHu8OKpZnDTg8NGfXkhePNcKIToebNA7VDmWnvn8Bm8dpBFNNRSS+V3XPtHX50E+QXyoEwWPscWO80HyJxLcsIz8O1qjnjstv9wxijbl7KXBmwRUiyLgTb6epFW9dl6194c8y4NDgiryhIGZUjUIx48rrhhRrSvWDZMt069Z/h+Yb2hXqSVCVX0WQSk33JRIjaFEQhyb9awPzFg7kF+PG1NNEK1YGPm/l8EXY79fg6XxoDb2a6nbz2ZqdKShPqgauDp3bE1G27z4QI4HqgR2bN5McUedLRTuFOhG6bLeMe6uaZfVIWbKq7KrO1Z6CxibASvjL4Ssg6grP0VNqpwFec8qY8ZFnDWwBuYhghYwdmEj8gp1j/j35UaFA8XtQfKe4T7ZdbWGIqD8i4hX79qWuInEcF/qUs8zTS77KTEsYMShOr4xFQnzrVhXqmnllTvW9+Cp5Lzfe52JGd4iTmqvnhZ1Xm1uZ0lpSzdpJggyPr/Jx59tckq8Beq4AvFrovi2FXs8IYpa93CRzJHAlhA6xRWljFl4HjpPi8RGKj5n7A0vFANiO3FKAhBvJ4PeygIQXovdIRKiMBbNqdIknk7xYEEreffimOpB9JNdQRT3b/mb7L3yildwYtol1w3Le3hfc4/Ob4pLfrHwuP3y1cWujQyJke+X7z+eCntXAHDIqQ8+9BlkuoAPunaazEbuvqeena0ouQ4aWgVxjBWvqr5pMw19nvPQrSzewywtVNb1DgIyF6gM+cm4TiSd8PGKRPankYBFWYrSa3zaKK/rmRfL3v/zjgQCNA6+emB5fu4vt6hw5tMUqldLEC8lHCA+Ur+xJj/ZL+NNCKa+v0MqaxQ32hvSHB9lSrNhpyIBrgrIzFWMcItHExSMLO2vrFDhGnyLLUDjM/JzTOAzvzvXebXJcLqBdL+254yyK/Yn8x9vKTsPGoMfI+jmoCtD9BBjlW6LRe1zVspQ7DLAOXYTJ8J8Zo+F1I3BRMj5vjM6l+9oIJ7pZeZ9n2jUGttbzv7zp9BhMaHx9+KDRecnMian9vBxgrTKd4vLN//5v/irDwLp6VjzYSnpuOBLdQJeIn2ThCNIVPI+4p4QlLHfBm1Qr/7+evndPVJcNhhTEf7Yz6SK+nL57fn+8sfv/DyC0CTNe1kYkZC82YtUAVNl+Phwd/n2iP8ELxUExZx+X9lHYr59u/x4iSAciS8EwoPvQkGSb91+8OWNjplAmMG9Z8nFSGqqL/JEyFXx43IDWW1zce+R92pmaR/v7iGyCLAAxNAqw7r7m4/L1wdg73gmSYspZIKrX55xVJXOlARzZkCOdCxoQqTahcRcDAUV7qF7JiNzmAwbsp8PfpWqywsg+NuRbXnmfHrahtxoK0TqU13Ecrempsj8kGkHZWvytE6Aw4ocXF8Ivl4UYtJhn0MmWlbvvjA78FTw6yh5LlXlh5TM15Wcg8Ajll1N7ZgHw2Ni9cXdl8v9PSaM7czi+ihu2AYL+gHTHjSIM6FPEUWZMP7QM70LZsPvctI8F8SB9LmoCEFpVTKyX7liO1JOptg7waEucGZb26R6x+4hCM2qgR6vm6jVTB2sHNWfSrfN2Ae9l85XNluwNko7Nt0REMsOZ3GraWiFQAap7ciSj7Blgn6JiFBdMD/PRateUgkyzkYTBD1PrIXrXq1hLGIwRGPLtWnj8vK88Y1t3cZmxpTg8kMuLKazOqPPltIq9OWgBFyL+sOpYdgndVyXTT6+Ty+XZxot8uzI/iYji6j5PYmc0iAFxWugbLbtv6O6sT/ceCVFz5tFNknEvhgCuvEyfh2FXqXSuvYoseqvZHbMg4kEEWrH7+cdDN284xy8t9CRe0Mz9uIeqkOsrJMvBfZ8Od/upvKhhcDWBB4YfiWC71wjX7/18Bbsu2q6uue9Y59uuSunt/ahJxMR2Y778DbMjcdFtwZ3vzJpseO5/F/iwPJfh5icRYAusTzj5vbccZ9SAVZ89Dg+9/M0JiwO+ojkQMd5Ou+IEX6f/YriiB6fcrrrFcFeeVNW+BxR2AiLdBx5+qmDjo1/Ngsq6ETUOctNC1LO9Ifj421eT4CzJY/ziuno9IY3ot9uMM9W1h2HN3KoCBoazpgyFL4JyuvbjwpOv+/49vQJeRX043HOV3vg1x5bjxWKvQLLA3ug53yVKzZaE/mazF8UPwuMMIDJ9ev9J91nbcXMNxcD2nRe0RL6cMjsW6kxM8XQ0RXyo0c4vv3H//Vffji6YJ59d395Vpr6eaiIWi7uc244zcZWYy+EZZjmEj0e5vHkCOKiB7778np5vHu/fHsgKCUt063x4/by6w98Z5BcYXbVIdf8Z6Or+qJ2HH19wJdkplHbmszDbxka33MrCx5ly48f/H0EO/T0jCx4IV/fQi5eKChAPFjg1qr5ZqNTjxwVFDueSKQiVAWffF/W4Zwb+841JhtuG/MhIFYI3t/yQEl+2IFTpFAAzFRr440ksB2K7z/eLr+9kARyFNYm/SHC1p/98pDRlHb5rHXg4Ca3bdFhvAFJxZ7UiMDnnw/n5dqb6B7bnDqZ9eC83Ytqj7x27HB88ZfROsszJmozK0Qz7PF5yVQlnISroVbQcQEmuVzIQXiRxUIssM3FB0mb6SIyHlO9RgJJElGntJAzsiVjAVgxbmbVsbnf9eMJn4gkvHV1vey8oFn63193K5kyJnnkfFGQKkMkea+5PGx+iOjjGJbMRpi10RIle5OULK/IEdpj7r8moAKgqAFF84K7M3W6o7NUdKvoIy6HhBb8ZhNgu1pEz/Su98mgZfNSx5zCraLNHMF9Xfbyyf6E/pg7TkCm0PM+fzr3Nu7gDXJmuiTYbisWIVKA64nqRtm6QpAo3hEdY+1eOZs1JE2XS1rO/nm/OdTeQ2b0FC+MaAq+FNhXKemVxDrDtpE8Df6S1Gl2+ESsyAB5LDEmrCvYC6CtoDNxGM/efIagzjIKVMclAEAp4lZ771PyfWPAhnpIHiT2MuKYND/kJC8mx/VWxyuCVCuSbPbfjiv4QVkHyYsgcV8Pr+VKLqjQE/OpKq3B2zWf9yyU8SA7JYu68T7LkYUL/Fv4nAFAaT71aZ+r+qK06fqX2OzFshFnK5TiS5xSvKbkFGpDLk2CqFJSX51rOiiId+ksqTxCvTMKO2PWjclOMdXOniHz204V8rfnv2Qd36ICxinwKc6GsBeVGndrx7E4mLN3q0NavhD6kIt0+ayfTOxcgbTCoXe88vQUDt1RnmOtdc+pYvPKfx0hXkBuayIYecpP3DZpiyo5iluB4FLYdghmLJgSsnrmKmT+jEVH/kwjvr1djb7mQWXPzzqfmsLWpfAzZ0HhGYsjJRJls0KO6GuPe3VcPgq/5ywgDnd2BqZOP6RzpVgEzKCBQQhy8xf/7N98MKt1iy38C6vunm028Y0duDk9lNoWq+R1dO51EK6rC+S6TUc3kOPGjB/k8/hwc/nDNwqd58v76/fNX3ngd5c/Pr1f/uo33CofB72tgl3hpPoGn5A5ArvwCbdFbfffLt9YXqjMtVGTIxBULX6WLN+rQNu03aZRPDHogFYvWzzH+4jAhj38PGLUVzRyWPNz3dZtADyGQaA7JFPRiHl1GLwaJWlJrrycQPrlAtBkgLn5uKCoQvL6g9GSiq/1CNv6yUz528OXy++/fVx+99iBpWt7eoZjA9KUtPXjjeIQG3dg+YfB4r0A7oC7GuFlmEXxJErFjFjlCLP+E+DHcJiG32tax3xkgcxeS6yMIxhF9PJoRiZcHyxIkmoKO1n9KQS45nlqzCrIQNhs+TNJf8Fm3mDcZ3EUx5lUPTdZprya/uKFgbul7NyZPC/R8JaZih0Ugs/tUr1noGUcVIN67fA2/716R/j7zz6czxf0dJonCNqVEsBQ5cgJqsPwPdMjpBUMjnw21uGeVkTy+UIkM8nKHqCGOpQCxJOCJBJ3weyYQ60BvC6fM0AOKcjjJKfqUXa3/uMYYmzJpeT3FBC8e0fieyVod/P83aIYzrDilhCs8QJ62TtkE7EEXGu6fVegoC5jjdtFbCHZR7w8jsapU1yDIaemIp1zJfdhiFUuvbugFTAWIP6rnuUJ3IcvFqk1qL0gWw62eHKE2jPUxHJ73Hg3NJaXAJzfb5B5qyok6cLp4GMSLyXaDPk4I02RkBDJ8z6J6654OzwzRQcboVxdpe32x0uwPtsOt/HZaC7PeghLFX/Y4rKKnN1tw95R7A1X9JzUKJ6FoFrY8357n7qX/twpfNb5rfEoHWqXsARqXafZZ42UzZTFe0Rfflc9/1kgGj/sM7efDnzLPU/js1HFQZosiXsRGu0cGOSKrF3rlr/zD2FcjTqTzdP48GYMyq8zmCN4NAFlzrvAg6B8qo02/hxVoCawnVnVqzVePRur3zUKw4P0fSrP1JyfXJJflSagagdq8UWuReo3ih0dhHj+9sK57nxHip/gecg7MYUaIGuPYb39bWProzKsGKmgXcxzxgwS9VmWgqZ8rtZZszt+Yc3KzPpu8g6D50i+vLsnBr4rMnh4YHHxT7El85tPJM/x4ZfLzT/97//Ko1PAaP6njLDy2IotQGhSsFXM/feNkVbe+jf3o2SQBOm0PFdnzwVhg001D0wKKfAryqZbVtq/Xl4+ni7/9j8ygP/DCpjxMjaDDEasm24FQOqWjK/aUouR3uPd7YVaDDMoZqUoV1jsx0src/r93gImuPnu8uX+0YdPInArrXN8xkDxAUhkoFOQYVVJ1Tb52VwVQCs3F1TngDg61qdIYpPw5ve9etDYfwRvA3MtvWnuSBCMZ1imyDVyCAe9XlAnbT3B0j7Bgc/p2EBr90H9jvLaifP9O8aDuCJzqXdb/je48wZTs7wNRDyuRn28JBEt318/g7IKlc5rW6x13+we3N9vFf0kozDUI9cRikCqGhc0hDjL5ZrFO75TYXP8CrZNdb8rA771iQbouFktkxvs6lHjmraxuKhfx24bVQCquKoromvg/B7OzfFziF9wc3l1DMkWY4indPtbWyD/q0K1wHgS5TrWIR4HPHYe7plltJLfD8q0aywdT4OfJZfplO0jd+qdcszt9rUgJccMSo8gVQcRmnmhM/eb9fwUgnU/JcrTXdtBc0a3+ZXxjzb6JJV7lEqpwXrnlCGF6IhCxefSznG+TJYNJpWzVZtg/er7BQx/+8CYj8IY9QT8mRIMn5mREKNlFAkiZ/cgsrzPjFeyYk+qHuOHa5Y7QkPxisR/BcpGWhSFEmS33PNzdNp5CPkDXaugOF4xQvebPUc3SllXJ7y+eMo5rh0cEV+Ye9Vha/DW4Eh+hshLYEeyP0Mpx8tXJ+dPVU5Ku1VNJ0EYOzeyKQP2HKs5Zs1wvIle20sz4zI1m25Hj4ZZNppSRM5ZROFERmsSTKxxNOpVuFclI0dCJw5v4H2ud8OrVX29jxYBV3Qr/l3csKNUOv7s8Tyuu4B8Np9ePA0mihFdZ0h4Beckucax0+xuFO2dqzrw03Etys0Xu2uB9lfor2HjWrLV7J6YVfN+GqlTt0w1cxCo03CtmDZWiOrHofLsNSscqT0RQkZ8LaMNFOHhQq241dvKJbvHt8nEy5nF2iDPMoUvmtTBUZuz++Ws4ri5/OmPb5m2DiBMoXSQEprk161LmLmsIOwhy4aiSHinxdBFLjTN8s71OSmsXCswvy/G0BQmILaYaOYDluoRsKRJND/jEI777PwszRzc97U9h1ihSJKPBqCz/iYON/+Hf/mXH5BTKddJmhYw+G+sez0f+pCh5GIQOOgoTWKHNDXTMsmWkNLaB5Mt89lts8TMh1OKPytyZ6Upctiy+6y5GS9YRE/e/XEoQ1F2gMsh22KMMZOHgP/+cfn6lX1NmNNREGXo5qvs4ryke5CLsdKHWW+lqiNn/ivdqNN/9HK4G0o5dZB0hOkRAk9WOnsjCHkrXqwUp1xCzaH8FLLyyKh0908v34UkWYeAesSubonc4s9in8Ktl+f5GWL0swXWI8sgXWUP7wi1DkXau9blBBHQKFAaHJFf/ewPLX3Dg0UyYMkpUjbQNlLCDjE4u4HIpY/OZcZLoQBNyWRnOut0kiAHtLFFxDLJsuuy8hsp4TdKKrkebwEloYN23WcyLkqhvEDExusQmJmvXFHBlAM+m/kIHSjbgmU7QTjjna+CRV494ZYUuCAlwqyy45PEwleKwB7EXy5fRzkVhYF1D6guuiAobCqnitElnymXybPl4FpgechhT3Tgg3ZDBfzj+qAKpiA3j76zMdfPHD5ydWM9giPXHyF73dxkj9Eg1k1ZHLwpMsGrSOXUdfwERLdr8luSBZ9g1NglKXkc8ZNYQolcXonJ3sZT7gx7JdAmhbSgrL+N4I1JlYovMI7dx2uDVQJnPFXqffG9oZygCIIgi1eSozMS6UzMFFHPmTS0vgSvI+rQRBPsuCLd8xChlDSHaN3HuPu4U22lDy4Flb/yZ2bUiI8qOG4ubzOno9M9hpXZ9a80mkDnmJrJM9iDb5wR3+k6avBbGwV450TeKjQ7T+1/kk+nqadv+EZTkTtaIdENTnF3tGQhAtFgGXlnbsoaBUeh3qMZo0lcj9R5SO81ON2/xkY7w1ceKu/DS6imf6XmbIRzHKcnQTid/ZQ1Sbm7b3JsFrtqqFuiKmf1ONpuNBiawvlP3ei58tpSpYUMRXquKFhMFHXbP69J6nu3C+nETZ9PjSojLmgX90wSLAqJ56HFvI9y+rawEUTr8F7wWwaze5GIG9oph8hx5agXmlTO8A3/FWToU/bwfVkDdL81iiWfPuMrVl+X0CUCePxCCpCnjE5tgh4qjBy7hZCBAtMww3MFPFDVKhhxv9F8qkTOIBymEEPesCgFCiwsEKcSdVRfTJHPOvM2+J9QWPSRk26AD84Rc8w4kZyhAg0KwO3l5j/9b/6XD3fucMPnj8KHhiMQ3yRY+unp7fL9Bf+HCh1fbe0BP3caFXTyULjVij/YSqjTAFinwgslUVC0OqLq3ooSHi6GLvCC69Fh/MHeltdPeV3BZS+Kpmtdy4H5btmafc82ZQJiM1wCDsf4qx4LKRpUMdm1lAi4QjicoDO94FXmIi1T1PTwPxfQ3R8S1/BKCggqVovABVMPMsUfO1V6t0MxsAx37IUqYcUQRQX7V1zGyB6WzU8toigQOKQRVbkDjMx82L5M8G06YAKMBN67Nwsb0BrVqO9fKhJfbi+//fZjLpN4t0Cwy6mW7OkLwKiNuwA5iw7aNzFZtSNEXHrhnazCFrXTc4QiqqCRiiGJqkRwx0mVJAfmTZobhJwi4/RH85HoB1X1vzTKVIItZ+bT/4BnZCcjt6VAfBqtlmYG4WoIaAUx3tFyg5QHA1YKoNrdZtuj41V4eLV5LFSobL3DeDhc6Dnbp+MnYXWO5nw6lc01KdihZQCZczJLJzLJ4zqOMqc71xnkDHDW4B31pOCzFCA+vuR2y3VqC1Bev9zfPRo0aVREhbbxl+V3dHFvX95SHRrQ7htnyWWoC2f0KZrFSVGKfc5NTxRCtqdPLl2uvxVjcWP0ZTrjvusjmjT6GG4ZLkpmfYJGSSmxdlJM8o14WKyI4tHxKe/JHSsTum82AppolS9tqpbwEmk0j1+GczUKnyRb+OMUi1IwHyofv8fh7XI/NPCe37M6s2OXHoZxkl86fgIo80mI3qOpXsarvMrEFyIWz/j+EC95fNc65lPVJbeCz7ixNY1YXKVQGM/PUAB9O/yFxyPk8Mwmd14V5FLZj7fLV/iHjyyDfHI1iz9SgnwOz1cnWU3lihW+wzYyGe5pYLoqg3PgdvLFAfk1INBnsa4PpWsL2T68O3GKa0zJqfVIjCc8EOE572pFmhJdvalKoL1QxfrufxLxNou3JBKSeshpggTxhuOGfvxeprqJB9bPbLweIRxaREsYQXRTt9kYGshyTbfw24LjuCwJIkz47LAi73nk50xPTnmFTwnSzjve7jnvKe/yx5vFRpS2+ExyKC0sQnXimNUEIV66/YK7PN9AE39/eXl6vPz+9xQnmVt6H45x5QjF72/I0HsejnxpdH3vR5Qfb4/GSWGOxQqBYMri1RXGAcbCB31ynJpwpTp1Z/N4GfmJiDdxGm/+m//5X3/wEL9LBi0p0EUzu/72cH95gGxo4oRfQff7fnnS9nfbg9dVWW+dLbEzcboeHhNPoxW+HGkh12el57yxOftsu66GOWdZJA+W/Tkq+T7wb2gO2Ly0WaLH+CzmMi3xxVtwt70xBBx+B+Qfk/xt9vOSMkdi6mZvy6zBAlkrHUOdUrO+KSccB0Rqs6Lcw3Ut+ODfwxdxA++IwCtdglrpuN20cMylsmyXarVRjBJwYWVOPy/6y+XBDbERLvnee9AW+iVf0MjIvAD8g+sTWHC5g87YShjPu8YujI/LjyeKm/MzcKNkBFin5U4U4HZb35KRs/hJOq107J4/XVxrFkceHmfjxPdGao3vvII3iLVPn8vcViCGOMHF2S4VPWkOXD9CKuMn98ZM/mxnVCd3QNASU92H6IbBdbNmTspRz2zPS8mjF+iAzGfaXNOcv8GVbTIJaF974Ky+7kgY6bwYcfJzDXgrrBrUbWmkCWqoDf5HPr/TcXYFqpMI2utMD4qprJjCB8bJEJ84hNyvXF3rbpOwS2qOZZIyj+u5jaAMkkdRaBH3ATm3cyVULELEhmn4a2odLh+3jGBZ2Ig9QgZsvBPXYnLFiO/YkDgNJXUJncKJQpvgSsIXTWw8R1ITh6H4Yx56NS1LrmpCYpvzigsJlWuRGbfxY7qnQdymwyWgM45zVMa7NdSsjvDwtOZ7wjNyfFHi8f3i3Egwxpk3TgQF5XGHdXzIZzxeLHIecsPexCPUt4r0MEP2rEK2e1F4BIdkuS5aJUtJPgltCU/C+AQIJcpgDy6Z0bcIl/YR+0ufnzMf3DhyqMj/v6lzy23rCILo6MGHFSOIAecvC8oOkhVk7wHylUAQ3wzqnGrKMGRYgEyRc2d6uqurqvHXYe3SDrisDSMe8iXxHEkuxpPGmzZrerY7nqZDJjH9qw2AAKOXdeIkbfqq6qZIYPxF+0IifSJIvkTJxiXP8gshmU6nKhduFTIgpkmyRJsghGNjYQHCSBs6CZVeE+vyvhzFwZ1y0bFY4rPFtkmwPBcT3k+xwRBUoRqQlKQNd2avnk+Xtd+/MQpDZErVLqolzD47PTpCDxJ057Spqgw9I5hfjFVzhk0ixx3XpDH37A/JdBNzZd620Biu29azilCfRYJ7EpjjYbu2u+y+rIE8QotxTU+ViqdAz+f6tCNJAgTg8Mi+VZPpaZQCOkpRUdUk2KBuPVOuX4tFCsJpg3vOVYwlSZO/aWB+Wk9//vVP8PZWyIG47xjQ8SFpH6QP97J2u8CRQUTkRUdV0C0oxEp67xygbLwzG9K5NlZuVUMAmcqpUDtedURUHniLaMZkkpoko4e9srosYrg1tos1Q+O1WrWrCpnLzcx6sjkIoe15x5QOzwsuv3PlrWmTJNFws6MyeN6s0/G8LpeBTLmqnc6cVkMOxgSqHwltCWiWKnwJlzo52moogxxtwwR/Htt6hsflYhmpW6Hr1oJd61TWVVY83dZ+F+6PxlnZHEFuguZAKDTZX6frwTYCLbn83DPy7g2GaAaft32Sucw0SbBT8s5YhFvkb2udQhjORdLUAA4GuUsC4Hl9/UnpOkj9ewAABgFJREFU4zFqmwz2uIXn4uC8yaZBseoeGiWOCeKBCbJwHWocpQqhEsciW3xf1I5DUouDZmIP4yjdl92PBIHagCPdrevnKBnyOuF/0Ep5ECg9hPKD7Ol7Yvxbo7YJ1yV+UXk08RnrBVC+wWr0P9FaP6+hwYp+RA1+bRPIoxvZ6MyRqry48DWXJMocnWBRMrG3KuFkoGmDer1hmLFVZ1BvyfLIuLjT6glRN8ku9tKtnBMQHdGgFP66ruf/1m/fT+tt98HvzSywf49rHa7bdQiZ/JzK8wU4+P6cqebbym1nKnBuklgstEqE+BsSH3N2kSDn0s/+MOnUVDPozRCdbQnluZUTDXdrI4ehMYQUsz4hpEpt6dHiouhIAKhcnzZLx5/M40Yx0uGMtKo9y7RIuUxv6/V+Wa/MKkqa6BwcUAeg+SBo4SK8Uh2nxZCBfRq9gRPJuyjClidSppY8iImFWafMgKr609hk6w07A7eLzwtu0jjg9lLMqz5URIl5W4dUwgfsrCOOiQkMaCjJs5wYIjYzv0qeZw9WQdjZZYoCRMce60teoVFevj5VKnJAbP8br5NGeEk1SZhDbcXQeFfUvZeyLdjha9o2K9nE6c0zcoK2jTwmfIH4YPJGRNjFAyFx05L1SYjYX8OihOLA6InGvviBfZq8Zm/p/SIxueq1IPr8W4d2kr4k2+E2UPTkbKVgPXrngVYmMSQqPXiEqA2rOo1dwfCJjFGxA/DzIYUH+ZHDmfWIK7kuGxrBYfY6vORJGqB45NmHm7mTtxbD2SLeD4NLkg2TR4qoKfDG96pzoFAV9U8AAajt5AEWrCYrJjAg6r0f+D/yB7r/pTFIvM/H8t63L1eF1e9//J2ZhAxdTJY95nRZwyOS41zUz+t4drNJbDTAYXndwYbHXPIQLJ0bElIwEHDqv06qZfJsKrMHYbF8Ft6TMrRpWT0cUjkAym/dDE6u5ljBU/HATuVqASwJjf7beCS0V8yz7CK4GGaYif14z+yHJR85sHNUJuCMW2Y2fB5SfFjy3JmyjWqkQaljAHCeZPx3Fz+bN74wTJu1t86odutm1zekrcBsNeuzYhX2+XS7HaKa6wWRMlDf05WkBAIVfWu5PxIjNQcMtH74OK739wMSVH7mnssiMzayv3LZxGMlTss5cFl7kZlwhj7OSU5tD9zJ1mupva5r++VEhZaBjWk7rECckwjdMvgySMtdQjRTkbdU2iF0U7XDbUrS4xDBwzlJzcjqVHURhDq115acYxSyzkzfrdw0hnbZI0lUx3cmHjHXIHmQVWucRQCbuVo9KGxHj6Ay7E+VCJSpyvsmOZpKTESJOsFEBxVMK7UauLn/OhsgoMekRcCcY7lZEnmRgiT/eT5WWF44jN1IEo1JWyvhkMzTntG48nGWpDd0PgotXW7Abqsm/HASTFKSeMOFq8IpvW44ZJAScxkd1/efr+vL/gMFXSpzgg7Ox/Hh2XCZfyQxvW/ZJ++n4zoH1Tut9f5xAu3t0HALidf9+vWX/XrZqHS5wgGIY2qGrZ4oIgCAJlHDu4eMCkfvbIBN9m7iC87MknXD28JPMamRZJ3H2QK1wNdH1AnviqIrwvaj/imqxny17FufBe2+dVm7BPBbWDjZ86IWSeiTxDw9haCcfZGHkEt8/HuS7Mg10BRSsqTcHEditMzUoiAmnnUIpwVQ9AU4/SEqqKKH4NGrAlNAZw0lBCLViPEg/y+XAHoY0SeSPP2cxkgL1KrKLOH+uf1MJuA1cJH6/RTf/VRN5mxFiABWfYiM2HUlhveylxjc9kDVkL6B+Uz5HeXUsc4WFkNBaJi3MLb64PXmPrEzMS7bJjAmUzX05JK29YKJ5/26vn1Ne9/RJR4dbRCIO30t/c/cXCN0wEOobSHPji7rcCsZLVDknmLEgjyIykwOZ6801mmAlwSkqBwhK/sgyKtFYhzk3b/GLp+PZLu8d8QvxIi2S6cRPQSimtHZmlMFqYrWNTbRmHZ9VHmumVSC8qx4n9PCIw0TVaXlI2AhMu1a5Xmw86cvOrh5lXoYHFY+rfvvFJeix/8DxYBehyU26hgAAAAASUVORK5CYII="/>
          <p:cNvSpPr>
            <a:spLocks noChangeAspect="1" noChangeArrowheads="1"/>
          </p:cNvSpPr>
          <p:nvPr/>
        </p:nvSpPr>
        <p:spPr bwMode="auto">
          <a:xfrm>
            <a:off x="155575" y="-503238"/>
            <a:ext cx="3810000" cy="10477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3805E474-B405-45BE-8EB3-108389BF2478}"/>
              </a:ext>
            </a:extLst>
          </p:cNvPr>
          <p:cNvSpPr txBox="1"/>
          <p:nvPr/>
        </p:nvSpPr>
        <p:spPr>
          <a:xfrm>
            <a:off x="1602844" y="3941786"/>
            <a:ext cx="30316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dirty="0"/>
              <a:t>COLOURS Summer </a:t>
            </a:r>
            <a:r>
              <a:rPr lang="fr-FR" dirty="0" err="1"/>
              <a:t>School</a:t>
            </a:r>
            <a:endParaRPr lang="fr-FR" dirty="0"/>
          </a:p>
          <a:p>
            <a:pPr algn="ctr"/>
            <a:r>
              <a:rPr lang="fr-FR" dirty="0"/>
              <a:t>Fred NGOLE</a:t>
            </a:r>
          </a:p>
          <a:p>
            <a:pPr algn="ctr"/>
            <a:r>
              <a:rPr lang="fr-FR" dirty="0"/>
              <a:t>06/06/2025</a:t>
            </a:r>
          </a:p>
        </p:txBody>
      </p:sp>
      <p:pic>
        <p:nvPicPr>
          <p:cNvPr id="9" name="Image 8">
            <a:extLst>
              <a:ext uri="{FF2B5EF4-FFF2-40B4-BE49-F238E27FC236}">
                <a16:creationId xmlns:a16="http://schemas.microsoft.com/office/drawing/2014/main" id="{6FD0A57B-2EEC-4372-9A09-4E25676D6A6C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774616" y="5077125"/>
            <a:ext cx="1656456" cy="1656456"/>
          </a:xfrm>
          <a:prstGeom prst="rect">
            <a:avLst/>
          </a:prstGeom>
        </p:spPr>
      </p:pic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 bwMode="auto">
          <a:xfrm>
            <a:off x="1888031" y="1415845"/>
            <a:ext cx="11015684" cy="4850633"/>
          </a:xfrm>
        </p:spPr>
        <p:txBody>
          <a:bodyPr numCol="1">
            <a:normAutofit/>
          </a:bodyPr>
          <a:lstStyle/>
          <a:p>
            <a:pPr>
              <a:defRPr/>
            </a:pPr>
            <a:r>
              <a:rPr lang="fr-FR" sz="2400" dirty="0" err="1"/>
              <a:t>From</a:t>
            </a:r>
            <a:r>
              <a:rPr lang="fr-FR" sz="2400" dirty="0"/>
              <a:t> </a:t>
            </a:r>
            <a:r>
              <a:rPr lang="fr-FR" sz="2400" dirty="0" err="1"/>
              <a:t>astronomy</a:t>
            </a:r>
            <a:r>
              <a:rPr lang="fr-FR" sz="2400" dirty="0"/>
              <a:t> to data science for </a:t>
            </a:r>
            <a:r>
              <a:rPr lang="fr-FR" sz="2400" dirty="0" err="1"/>
              <a:t>industry</a:t>
            </a:r>
            <a:endParaRPr lang="fr-FR" sz="2400" dirty="0"/>
          </a:p>
          <a:p>
            <a:pPr>
              <a:defRPr/>
            </a:pPr>
            <a:r>
              <a:rPr lang="fr-FR" sz="2400" dirty="0" err="1"/>
              <a:t>Datasets</a:t>
            </a:r>
            <a:r>
              <a:rPr lang="fr-FR" sz="2400" dirty="0"/>
              <a:t> </a:t>
            </a:r>
            <a:r>
              <a:rPr lang="fr-FR" sz="2400" dirty="0" err="1"/>
              <a:t>dictionary</a:t>
            </a:r>
            <a:r>
              <a:rPr lang="fr-FR" sz="2400" dirty="0"/>
              <a:t> </a:t>
            </a:r>
            <a:r>
              <a:rPr lang="fr-FR" sz="2400" dirty="0" err="1"/>
              <a:t>learning</a:t>
            </a:r>
            <a:endParaRPr lang="fr-FR" sz="2400" dirty="0"/>
          </a:p>
          <a:p>
            <a:pPr>
              <a:defRPr/>
            </a:pPr>
            <a:r>
              <a:rPr lang="fr-FR" sz="2400" dirty="0"/>
              <a:t>Applications and perspectives</a:t>
            </a:r>
          </a:p>
          <a:p>
            <a:pPr marL="0" indent="0">
              <a:buNone/>
              <a:defRPr/>
            </a:pPr>
            <a:endParaRPr lang="fr-FR" sz="2400" dirty="0"/>
          </a:p>
          <a:p>
            <a:pPr>
              <a:defRPr/>
            </a:pPr>
            <a:endParaRPr lang="fr-FR" sz="2400" dirty="0"/>
          </a:p>
        </p:txBody>
      </p:sp>
      <p:sp>
        <p:nvSpPr>
          <p:cNvPr id="8" name="Titre 1"/>
          <p:cNvSpPr>
            <a:spLocks noGrp="1"/>
          </p:cNvSpPr>
          <p:nvPr>
            <p:ph type="title"/>
          </p:nvPr>
        </p:nvSpPr>
        <p:spPr bwMode="auto">
          <a:xfrm>
            <a:off x="623391" y="404664"/>
            <a:ext cx="8329612" cy="908864"/>
          </a:xfrm>
        </p:spPr>
        <p:txBody>
          <a:bodyPr anchor="t"/>
          <a:lstStyle/>
          <a:p>
            <a:pPr rtl="0">
              <a:lnSpc>
                <a:spcPct val="100000"/>
              </a:lnSpc>
              <a:buClr>
                <a:schemeClr val="dk1"/>
              </a:buClr>
              <a:buSzPts val="3600"/>
              <a:defRPr/>
            </a:pPr>
            <a:r>
              <a:rPr lang="fr-FR" sz="3600" dirty="0" err="1">
                <a:latin typeface="DM Serif Display"/>
              </a:rPr>
              <a:t>Layout</a:t>
            </a:r>
            <a:endParaRPr sz="3600" dirty="0">
              <a:latin typeface="DM Serif Display"/>
            </a:endParaRPr>
          </a:p>
        </p:txBody>
      </p:sp>
      <p:sp>
        <p:nvSpPr>
          <p:cNvPr id="18" name="자유형: 도형 58"/>
          <p:cNvSpPr/>
          <p:nvPr/>
        </p:nvSpPr>
        <p:spPr bwMode="auto">
          <a:xfrm>
            <a:off x="665455" y="1538493"/>
            <a:ext cx="485424" cy="484201"/>
          </a:xfrm>
          <a:custGeom>
            <a:avLst/>
            <a:gdLst>
              <a:gd name="connsiteX0" fmla="*/ 1802423 w 3219215"/>
              <a:gd name="connsiteY0" fmla="*/ 0 h 3211105"/>
              <a:gd name="connsiteX1" fmla="*/ 1896413 w 3219215"/>
              <a:gd name="connsiteY1" fmla="*/ 15474 h 3211105"/>
              <a:gd name="connsiteX2" fmla="*/ 1944947 w 3219215"/>
              <a:gd name="connsiteY2" fmla="*/ 72273 h 3211105"/>
              <a:gd name="connsiteX3" fmla="*/ 1943803 w 3219215"/>
              <a:gd name="connsiteY3" fmla="*/ 234843 h 3211105"/>
              <a:gd name="connsiteX4" fmla="*/ 1975456 w 3219215"/>
              <a:gd name="connsiteY4" fmla="*/ 282761 h 3211105"/>
              <a:gd name="connsiteX5" fmla="*/ 2115254 w 3219215"/>
              <a:gd name="connsiteY5" fmla="*/ 322941 h 3211105"/>
              <a:gd name="connsiteX6" fmla="*/ 2211178 w 3219215"/>
              <a:gd name="connsiteY6" fmla="*/ 214181 h 3211105"/>
              <a:gd name="connsiteX7" fmla="*/ 2359943 w 3219215"/>
              <a:gd name="connsiteY7" fmla="*/ 178748 h 3211105"/>
              <a:gd name="connsiteX8" fmla="*/ 2413049 w 3219215"/>
              <a:gd name="connsiteY8" fmla="*/ 302983 h 3211105"/>
              <a:gd name="connsiteX9" fmla="*/ 2372516 w 3219215"/>
              <a:gd name="connsiteY9" fmla="*/ 437505 h 3211105"/>
              <a:gd name="connsiteX10" fmla="*/ 2382012 w 3219215"/>
              <a:gd name="connsiteY10" fmla="*/ 477246 h 3211105"/>
              <a:gd name="connsiteX11" fmla="*/ 2502291 w 3219215"/>
              <a:gd name="connsiteY11" fmla="*/ 571588 h 3211105"/>
              <a:gd name="connsiteX12" fmla="*/ 2705745 w 3219215"/>
              <a:gd name="connsiteY12" fmla="*/ 439000 h 3211105"/>
              <a:gd name="connsiteX13" fmla="*/ 2843520 w 3219215"/>
              <a:gd name="connsiteY13" fmla="*/ 565873 h 3211105"/>
              <a:gd name="connsiteX14" fmla="*/ 2689215 w 3219215"/>
              <a:gd name="connsiteY14" fmla="*/ 775306 h 3211105"/>
              <a:gd name="connsiteX15" fmla="*/ 2770017 w 3219215"/>
              <a:gd name="connsiteY15" fmla="*/ 898662 h 3211105"/>
              <a:gd name="connsiteX16" fmla="*/ 2811253 w 3219215"/>
              <a:gd name="connsiteY16" fmla="*/ 914136 h 3211105"/>
              <a:gd name="connsiteX17" fmla="*/ 3033962 w 3219215"/>
              <a:gd name="connsiteY17" fmla="*/ 861382 h 3211105"/>
              <a:gd name="connsiteX18" fmla="*/ 3112829 w 3219215"/>
              <a:gd name="connsiteY18" fmla="*/ 1026150 h 3211105"/>
              <a:gd name="connsiteX19" fmla="*/ 2934785 w 3219215"/>
              <a:gd name="connsiteY19" fmla="*/ 1147220 h 3211105"/>
              <a:gd name="connsiteX20" fmla="*/ 2906649 w 3219215"/>
              <a:gd name="connsiteY20" fmla="*/ 1220460 h 3211105"/>
              <a:gd name="connsiteX21" fmla="*/ 2917903 w 3219215"/>
              <a:gd name="connsiteY21" fmla="*/ 1262839 h 3211105"/>
              <a:gd name="connsiteX22" fmla="*/ 3022883 w 3219215"/>
              <a:gd name="connsiteY22" fmla="*/ 1352872 h 3211105"/>
              <a:gd name="connsiteX23" fmla="*/ 3199433 w 3219215"/>
              <a:gd name="connsiteY23" fmla="*/ 1370633 h 3211105"/>
              <a:gd name="connsiteX24" fmla="*/ 3219216 w 3219215"/>
              <a:gd name="connsiteY24" fmla="*/ 1547974 h 3211105"/>
              <a:gd name="connsiteX25" fmla="*/ 3000463 w 3219215"/>
              <a:gd name="connsiteY25" fmla="*/ 1612509 h 3211105"/>
              <a:gd name="connsiteX26" fmla="*/ 2953952 w 3219215"/>
              <a:gd name="connsiteY26" fmla="*/ 1668956 h 3211105"/>
              <a:gd name="connsiteX27" fmla="*/ 2952281 w 3219215"/>
              <a:gd name="connsiteY27" fmla="*/ 1788619 h 3211105"/>
              <a:gd name="connsiteX28" fmla="*/ 3058756 w 3219215"/>
              <a:gd name="connsiteY28" fmla="*/ 1843659 h 3211105"/>
              <a:gd name="connsiteX29" fmla="*/ 3187827 w 3219215"/>
              <a:gd name="connsiteY29" fmla="*/ 1900457 h 3211105"/>
              <a:gd name="connsiteX30" fmla="*/ 3146415 w 3219215"/>
              <a:gd name="connsiteY30" fmla="*/ 2061445 h 3211105"/>
              <a:gd name="connsiteX31" fmla="*/ 3111950 w 3219215"/>
              <a:gd name="connsiteY31" fmla="*/ 2075864 h 3211105"/>
              <a:gd name="connsiteX32" fmla="*/ 2910078 w 3219215"/>
              <a:gd name="connsiteY32" fmla="*/ 2064522 h 3211105"/>
              <a:gd name="connsiteX33" fmla="*/ 2863303 w 3219215"/>
              <a:gd name="connsiteY33" fmla="*/ 2092218 h 3211105"/>
              <a:gd name="connsiteX34" fmla="*/ 2804658 w 3219215"/>
              <a:gd name="connsiteY34" fmla="*/ 2215925 h 3211105"/>
              <a:gd name="connsiteX35" fmla="*/ 3003101 w 3219215"/>
              <a:gd name="connsiteY35" fmla="*/ 2402498 h 3211105"/>
              <a:gd name="connsiteX36" fmla="*/ 2902341 w 3219215"/>
              <a:gd name="connsiteY36" fmla="*/ 2559001 h 3211105"/>
              <a:gd name="connsiteX37" fmla="*/ 2693611 w 3219215"/>
              <a:gd name="connsiteY37" fmla="*/ 2467561 h 3211105"/>
              <a:gd name="connsiteX38" fmla="*/ 2626614 w 3219215"/>
              <a:gd name="connsiteY38" fmla="*/ 2480750 h 3211105"/>
              <a:gd name="connsiteX39" fmla="*/ 2546956 w 3219215"/>
              <a:gd name="connsiteY39" fmla="*/ 2575883 h 3211105"/>
              <a:gd name="connsiteX40" fmla="*/ 2599534 w 3219215"/>
              <a:gd name="connsiteY40" fmla="*/ 2687633 h 3211105"/>
              <a:gd name="connsiteX41" fmla="*/ 2667059 w 3219215"/>
              <a:gd name="connsiteY41" fmla="*/ 2814242 h 3211105"/>
              <a:gd name="connsiteX42" fmla="*/ 2521019 w 3219215"/>
              <a:gd name="connsiteY42" fmla="*/ 2928982 h 3211105"/>
              <a:gd name="connsiteX43" fmla="*/ 2349129 w 3219215"/>
              <a:gd name="connsiteY43" fmla="*/ 2774325 h 3211105"/>
              <a:gd name="connsiteX44" fmla="*/ 2285473 w 3219215"/>
              <a:gd name="connsiteY44" fmla="*/ 2765269 h 3211105"/>
              <a:gd name="connsiteX45" fmla="*/ 2179437 w 3219215"/>
              <a:gd name="connsiteY45" fmla="*/ 2836135 h 3211105"/>
              <a:gd name="connsiteX46" fmla="*/ 2192362 w 3219215"/>
              <a:gd name="connsiteY46" fmla="*/ 2959843 h 3211105"/>
              <a:gd name="connsiteX47" fmla="*/ 2213727 w 3219215"/>
              <a:gd name="connsiteY47" fmla="*/ 3088562 h 3211105"/>
              <a:gd name="connsiteX48" fmla="*/ 2200979 w 3219215"/>
              <a:gd name="connsiteY48" fmla="*/ 3097354 h 3211105"/>
              <a:gd name="connsiteX49" fmla="*/ 2039728 w 3219215"/>
              <a:gd name="connsiteY49" fmla="*/ 3157230 h 3211105"/>
              <a:gd name="connsiteX50" fmla="*/ 1929208 w 3219215"/>
              <a:gd name="connsiteY50" fmla="*/ 2958260 h 3211105"/>
              <a:gd name="connsiteX51" fmla="*/ 1870564 w 3219215"/>
              <a:gd name="connsiteY51" fmla="*/ 2928102 h 3211105"/>
              <a:gd name="connsiteX52" fmla="*/ 1725139 w 3219215"/>
              <a:gd name="connsiteY52" fmla="*/ 3060954 h 3211105"/>
              <a:gd name="connsiteX53" fmla="*/ 1695597 w 3219215"/>
              <a:gd name="connsiteY53" fmla="*/ 3210687 h 3211105"/>
              <a:gd name="connsiteX54" fmla="*/ 1531884 w 3219215"/>
              <a:gd name="connsiteY54" fmla="*/ 3209280 h 3211105"/>
              <a:gd name="connsiteX55" fmla="*/ 1505419 w 3219215"/>
              <a:gd name="connsiteY55" fmla="*/ 3178859 h 3211105"/>
              <a:gd name="connsiteX56" fmla="*/ 1467172 w 3219215"/>
              <a:gd name="connsiteY56" fmla="*/ 2984989 h 3211105"/>
              <a:gd name="connsiteX57" fmla="*/ 1426552 w 3219215"/>
              <a:gd name="connsiteY57" fmla="*/ 2943665 h 3211105"/>
              <a:gd name="connsiteX58" fmla="*/ 1303460 w 3219215"/>
              <a:gd name="connsiteY58" fmla="*/ 2930476 h 3211105"/>
              <a:gd name="connsiteX59" fmla="*/ 1237078 w 3219215"/>
              <a:gd name="connsiteY59" fmla="*/ 3035193 h 3211105"/>
              <a:gd name="connsiteX60" fmla="*/ 1167970 w 3219215"/>
              <a:gd name="connsiteY60" fmla="*/ 3142811 h 3211105"/>
              <a:gd name="connsiteX61" fmla="*/ 1044790 w 3219215"/>
              <a:gd name="connsiteY61" fmla="*/ 3112477 h 3211105"/>
              <a:gd name="connsiteX62" fmla="*/ 991948 w 3219215"/>
              <a:gd name="connsiteY62" fmla="*/ 3095156 h 3211105"/>
              <a:gd name="connsiteX63" fmla="*/ 1025447 w 3219215"/>
              <a:gd name="connsiteY63" fmla="*/ 2872447 h 3211105"/>
              <a:gd name="connsiteX64" fmla="*/ 1000037 w 3219215"/>
              <a:gd name="connsiteY64" fmla="*/ 2816352 h 3211105"/>
              <a:gd name="connsiteX65" fmla="*/ 888287 w 3219215"/>
              <a:gd name="connsiteY65" fmla="*/ 2762631 h 3211105"/>
              <a:gd name="connsiteX66" fmla="*/ 795088 w 3219215"/>
              <a:gd name="connsiteY66" fmla="*/ 2837366 h 3211105"/>
              <a:gd name="connsiteX67" fmla="*/ 694329 w 3219215"/>
              <a:gd name="connsiteY67" fmla="*/ 2928718 h 3211105"/>
              <a:gd name="connsiteX68" fmla="*/ 618891 w 3219215"/>
              <a:gd name="connsiteY68" fmla="*/ 2869546 h 3211105"/>
              <a:gd name="connsiteX69" fmla="*/ 546090 w 3219215"/>
              <a:gd name="connsiteY69" fmla="*/ 2812308 h 3211105"/>
              <a:gd name="connsiteX70" fmla="*/ 648609 w 3219215"/>
              <a:gd name="connsiteY70" fmla="*/ 2610876 h 3211105"/>
              <a:gd name="connsiteX71" fmla="*/ 640696 w 3219215"/>
              <a:gd name="connsiteY71" fmla="*/ 2557682 h 3211105"/>
              <a:gd name="connsiteX72" fmla="*/ 551278 w 3219215"/>
              <a:gd name="connsiteY72" fmla="*/ 2462022 h 3211105"/>
              <a:gd name="connsiteX73" fmla="*/ 316347 w 3219215"/>
              <a:gd name="connsiteY73" fmla="*/ 2560760 h 3211105"/>
              <a:gd name="connsiteX74" fmla="*/ 208905 w 3219215"/>
              <a:gd name="connsiteY74" fmla="*/ 2405224 h 3211105"/>
              <a:gd name="connsiteX75" fmla="*/ 370244 w 3219215"/>
              <a:gd name="connsiteY75" fmla="*/ 2253117 h 3211105"/>
              <a:gd name="connsiteX76" fmla="*/ 382553 w 3219215"/>
              <a:gd name="connsiteY76" fmla="*/ 2200451 h 3211105"/>
              <a:gd name="connsiteX77" fmla="*/ 208993 w 3219215"/>
              <a:gd name="connsiteY77" fmla="*/ 2085184 h 3211105"/>
              <a:gd name="connsiteX78" fmla="*/ 187012 w 3219215"/>
              <a:gd name="connsiteY78" fmla="*/ 2085887 h 3211105"/>
              <a:gd name="connsiteX79" fmla="*/ 81681 w 3219215"/>
              <a:gd name="connsiteY79" fmla="*/ 2083777 h 3211105"/>
              <a:gd name="connsiteX80" fmla="*/ 47478 w 3219215"/>
              <a:gd name="connsiteY80" fmla="*/ 1982929 h 3211105"/>
              <a:gd name="connsiteX81" fmla="*/ 30070 w 3219215"/>
              <a:gd name="connsiteY81" fmla="*/ 1911448 h 3211105"/>
              <a:gd name="connsiteX82" fmla="*/ 222006 w 3219215"/>
              <a:gd name="connsiteY82" fmla="*/ 1822997 h 3211105"/>
              <a:gd name="connsiteX83" fmla="*/ 252779 w 3219215"/>
              <a:gd name="connsiteY83" fmla="*/ 1769628 h 3211105"/>
              <a:gd name="connsiteX84" fmla="*/ 248471 w 3219215"/>
              <a:gd name="connsiteY84" fmla="*/ 1721446 h 3211105"/>
              <a:gd name="connsiteX85" fmla="*/ 165120 w 3219215"/>
              <a:gd name="connsiteY85" fmla="*/ 1619367 h 3211105"/>
              <a:gd name="connsiteX86" fmla="*/ 0 w 3219215"/>
              <a:gd name="connsiteY86" fmla="*/ 1573823 h 3211105"/>
              <a:gd name="connsiteX87" fmla="*/ 0 w 3219215"/>
              <a:gd name="connsiteY87" fmla="*/ 1521069 h 3211105"/>
              <a:gd name="connsiteX88" fmla="*/ 19431 w 3219215"/>
              <a:gd name="connsiteY88" fmla="*/ 1383382 h 3211105"/>
              <a:gd name="connsiteX89" fmla="*/ 122213 w 3219215"/>
              <a:gd name="connsiteY89" fmla="*/ 1372040 h 3211105"/>
              <a:gd name="connsiteX90" fmla="*/ 292432 w 3219215"/>
              <a:gd name="connsiteY90" fmla="*/ 1219933 h 3211105"/>
              <a:gd name="connsiteX91" fmla="*/ 271506 w 3219215"/>
              <a:gd name="connsiteY91" fmla="*/ 1170872 h 3211105"/>
              <a:gd name="connsiteX92" fmla="*/ 96100 w 3219215"/>
              <a:gd name="connsiteY92" fmla="*/ 1058594 h 3211105"/>
              <a:gd name="connsiteX93" fmla="*/ 168812 w 3219215"/>
              <a:gd name="connsiteY93" fmla="*/ 880462 h 3211105"/>
              <a:gd name="connsiteX94" fmla="*/ 377981 w 3219215"/>
              <a:gd name="connsiteY94" fmla="*/ 927325 h 3211105"/>
              <a:gd name="connsiteX95" fmla="*/ 417898 w 3219215"/>
              <a:gd name="connsiteY95" fmla="*/ 915807 h 3211105"/>
              <a:gd name="connsiteX96" fmla="*/ 501074 w 3219215"/>
              <a:gd name="connsiteY96" fmla="*/ 791484 h 3211105"/>
              <a:gd name="connsiteX97" fmla="*/ 352747 w 3219215"/>
              <a:gd name="connsiteY97" fmla="*/ 596294 h 3211105"/>
              <a:gd name="connsiteX98" fmla="*/ 478917 w 3219215"/>
              <a:gd name="connsiteY98" fmla="*/ 454826 h 3211105"/>
              <a:gd name="connsiteX99" fmla="*/ 568511 w 3219215"/>
              <a:gd name="connsiteY99" fmla="*/ 511185 h 3211105"/>
              <a:gd name="connsiteX100" fmla="*/ 684305 w 3219215"/>
              <a:gd name="connsiteY100" fmla="*/ 574929 h 3211105"/>
              <a:gd name="connsiteX101" fmla="*/ 797111 w 3219215"/>
              <a:gd name="connsiteY101" fmla="*/ 497029 h 3211105"/>
              <a:gd name="connsiteX102" fmla="*/ 811266 w 3219215"/>
              <a:gd name="connsiteY102" fmla="*/ 445067 h 3211105"/>
              <a:gd name="connsiteX103" fmla="*/ 754028 w 3219215"/>
              <a:gd name="connsiteY103" fmla="*/ 274496 h 3211105"/>
              <a:gd name="connsiteX104" fmla="*/ 761766 w 3219215"/>
              <a:gd name="connsiteY104" fmla="*/ 235194 h 3211105"/>
              <a:gd name="connsiteX105" fmla="*/ 911411 w 3219215"/>
              <a:gd name="connsiteY105" fmla="*/ 147975 h 3211105"/>
              <a:gd name="connsiteX106" fmla="*/ 1039515 w 3219215"/>
              <a:gd name="connsiteY106" fmla="*/ 312567 h 3211105"/>
              <a:gd name="connsiteX107" fmla="*/ 1090598 w 3219215"/>
              <a:gd name="connsiteY107" fmla="*/ 328744 h 3211105"/>
              <a:gd name="connsiteX108" fmla="*/ 1205777 w 3219215"/>
              <a:gd name="connsiteY108" fmla="*/ 286190 h 3211105"/>
              <a:gd name="connsiteX109" fmla="*/ 1231011 w 3219215"/>
              <a:gd name="connsiteY109" fmla="*/ 249526 h 3211105"/>
              <a:gd name="connsiteX110" fmla="*/ 1231627 w 3219215"/>
              <a:gd name="connsiteY110" fmla="*/ 65063 h 3211105"/>
              <a:gd name="connsiteX111" fmla="*/ 1265829 w 3219215"/>
              <a:gd name="connsiteY111" fmla="*/ 26201 h 3211105"/>
              <a:gd name="connsiteX112" fmla="*/ 1389185 w 3219215"/>
              <a:gd name="connsiteY112" fmla="*/ 0 h 3211105"/>
              <a:gd name="connsiteX113" fmla="*/ 1415562 w 3219215"/>
              <a:gd name="connsiteY113" fmla="*/ 0 h 3211105"/>
              <a:gd name="connsiteX114" fmla="*/ 1490032 w 3219215"/>
              <a:gd name="connsiteY114" fmla="*/ 200728 h 3211105"/>
              <a:gd name="connsiteX115" fmla="*/ 1525465 w 3219215"/>
              <a:gd name="connsiteY115" fmla="*/ 227809 h 3211105"/>
              <a:gd name="connsiteX116" fmla="*/ 1656559 w 3219215"/>
              <a:gd name="connsiteY116" fmla="*/ 228072 h 3211105"/>
              <a:gd name="connsiteX117" fmla="*/ 1686892 w 3219215"/>
              <a:gd name="connsiteY117" fmla="*/ 206355 h 3211105"/>
              <a:gd name="connsiteX118" fmla="*/ 1758462 w 3219215"/>
              <a:gd name="connsiteY118" fmla="*/ 0 h 3211105"/>
              <a:gd name="connsiteX119" fmla="*/ 1802423 w 3219215"/>
              <a:gd name="connsiteY119" fmla="*/ 0 h 3211105"/>
              <a:gd name="connsiteX120" fmla="*/ 1609520 w 3219215"/>
              <a:gd name="connsiteY120" fmla="*/ 1345135 h 3211105"/>
              <a:gd name="connsiteX121" fmla="*/ 1350499 w 3219215"/>
              <a:gd name="connsiteY121" fmla="*/ 1604684 h 3211105"/>
              <a:gd name="connsiteX122" fmla="*/ 1609256 w 3219215"/>
              <a:gd name="connsiteY122" fmla="*/ 1871794 h 3211105"/>
              <a:gd name="connsiteX123" fmla="*/ 1871003 w 3219215"/>
              <a:gd name="connsiteY123" fmla="*/ 1606970 h 3211105"/>
              <a:gd name="connsiteX124" fmla="*/ 1609520 w 3219215"/>
              <a:gd name="connsiteY124" fmla="*/ 1345135 h 3211105"/>
              <a:gd name="connsiteX125" fmla="*/ 878615 w 3219215"/>
              <a:gd name="connsiteY125" fmla="*/ 2153764 h 3211105"/>
              <a:gd name="connsiteX126" fmla="*/ 1493374 w 3219215"/>
              <a:gd name="connsiteY126" fmla="*/ 2515040 h 3211105"/>
              <a:gd name="connsiteX127" fmla="*/ 1492494 w 3219215"/>
              <a:gd name="connsiteY127" fmla="*/ 2140400 h 3211105"/>
              <a:gd name="connsiteX128" fmla="*/ 1472536 w 3219215"/>
              <a:gd name="connsiteY128" fmla="*/ 2106285 h 3211105"/>
              <a:gd name="connsiteX129" fmla="*/ 1238485 w 3219215"/>
              <a:gd name="connsiteY129" fmla="*/ 1967455 h 3211105"/>
              <a:gd name="connsiteX130" fmla="*/ 1199271 w 3219215"/>
              <a:gd name="connsiteY130" fmla="*/ 1968598 h 3211105"/>
              <a:gd name="connsiteX131" fmla="*/ 878615 w 3219215"/>
              <a:gd name="connsiteY131" fmla="*/ 2153764 h 3211105"/>
              <a:gd name="connsiteX132" fmla="*/ 1731118 w 3219215"/>
              <a:gd name="connsiteY132" fmla="*/ 2518645 h 3211105"/>
              <a:gd name="connsiteX133" fmla="*/ 2344996 w 3219215"/>
              <a:gd name="connsiteY133" fmla="*/ 2153500 h 3211105"/>
              <a:gd name="connsiteX134" fmla="*/ 2015725 w 3219215"/>
              <a:gd name="connsiteY134" fmla="*/ 1963234 h 3211105"/>
              <a:gd name="connsiteX135" fmla="*/ 1987501 w 3219215"/>
              <a:gd name="connsiteY135" fmla="*/ 1965696 h 3211105"/>
              <a:gd name="connsiteX136" fmla="*/ 1749845 w 3219215"/>
              <a:gd name="connsiteY136" fmla="*/ 2107252 h 3211105"/>
              <a:gd name="connsiteX137" fmla="*/ 1731909 w 3219215"/>
              <a:gd name="connsiteY137" fmla="*/ 2138201 h 3211105"/>
              <a:gd name="connsiteX138" fmla="*/ 1731118 w 3219215"/>
              <a:gd name="connsiteY138" fmla="*/ 2518645 h 3211105"/>
              <a:gd name="connsiteX139" fmla="*/ 768887 w 3219215"/>
              <a:gd name="connsiteY139" fmla="*/ 1948376 h 3211105"/>
              <a:gd name="connsiteX140" fmla="*/ 989926 w 3219215"/>
              <a:gd name="connsiteY140" fmla="*/ 1819216 h 3211105"/>
              <a:gd name="connsiteX141" fmla="*/ 1108710 w 3219215"/>
              <a:gd name="connsiteY141" fmla="*/ 1741405 h 3211105"/>
              <a:gd name="connsiteX142" fmla="*/ 1115392 w 3219215"/>
              <a:gd name="connsiteY142" fmla="*/ 1599321 h 3211105"/>
              <a:gd name="connsiteX143" fmla="*/ 1108270 w 3219215"/>
              <a:gd name="connsiteY143" fmla="*/ 1444488 h 3211105"/>
              <a:gd name="connsiteX144" fmla="*/ 974803 w 3219215"/>
              <a:gd name="connsiteY144" fmla="*/ 1358060 h 3211105"/>
              <a:gd name="connsiteX145" fmla="*/ 774075 w 3219215"/>
              <a:gd name="connsiteY145" fmla="*/ 1242881 h 3211105"/>
              <a:gd name="connsiteX146" fmla="*/ 768887 w 3219215"/>
              <a:gd name="connsiteY146" fmla="*/ 1948376 h 3211105"/>
              <a:gd name="connsiteX147" fmla="*/ 2456835 w 3219215"/>
              <a:gd name="connsiteY147" fmla="*/ 1949870 h 3211105"/>
              <a:gd name="connsiteX148" fmla="*/ 2446548 w 3219215"/>
              <a:gd name="connsiteY148" fmla="*/ 1241298 h 3211105"/>
              <a:gd name="connsiteX149" fmla="*/ 2127826 w 3219215"/>
              <a:gd name="connsiteY149" fmla="*/ 1427783 h 3211105"/>
              <a:gd name="connsiteX150" fmla="*/ 2109714 w 3219215"/>
              <a:gd name="connsiteY150" fmla="*/ 1467085 h 3211105"/>
              <a:gd name="connsiteX151" fmla="*/ 2109538 w 3219215"/>
              <a:gd name="connsiteY151" fmla="*/ 1717314 h 3211105"/>
              <a:gd name="connsiteX152" fmla="*/ 2123958 w 3219215"/>
              <a:gd name="connsiteY152" fmla="*/ 1754417 h 3211105"/>
              <a:gd name="connsiteX153" fmla="*/ 2456835 w 3219215"/>
              <a:gd name="connsiteY153" fmla="*/ 1949870 h 3211105"/>
              <a:gd name="connsiteX154" fmla="*/ 1731205 w 3219215"/>
              <a:gd name="connsiteY154" fmla="*/ 703912 h 3211105"/>
              <a:gd name="connsiteX155" fmla="*/ 1732173 w 3219215"/>
              <a:gd name="connsiteY155" fmla="*/ 1084795 h 3211105"/>
              <a:gd name="connsiteX156" fmla="*/ 1754241 w 3219215"/>
              <a:gd name="connsiteY156" fmla="*/ 1113018 h 3211105"/>
              <a:gd name="connsiteX157" fmla="*/ 1964553 w 3219215"/>
              <a:gd name="connsiteY157" fmla="*/ 1231187 h 3211105"/>
              <a:gd name="connsiteX158" fmla="*/ 1999810 w 3219215"/>
              <a:gd name="connsiteY158" fmla="*/ 1233297 h 3211105"/>
              <a:gd name="connsiteX159" fmla="*/ 2329786 w 3219215"/>
              <a:gd name="connsiteY159" fmla="*/ 1043471 h 3211105"/>
              <a:gd name="connsiteX160" fmla="*/ 1731205 w 3219215"/>
              <a:gd name="connsiteY160" fmla="*/ 703912 h 3211105"/>
              <a:gd name="connsiteX161" fmla="*/ 1493286 w 3219215"/>
              <a:gd name="connsiteY161" fmla="*/ 715870 h 3211105"/>
              <a:gd name="connsiteX162" fmla="*/ 903234 w 3219215"/>
              <a:gd name="connsiteY162" fmla="*/ 1047516 h 3211105"/>
              <a:gd name="connsiteX163" fmla="*/ 1228461 w 3219215"/>
              <a:gd name="connsiteY163" fmla="*/ 1236199 h 3211105"/>
              <a:gd name="connsiteX164" fmla="*/ 1260026 w 3219215"/>
              <a:gd name="connsiteY164" fmla="*/ 1231011 h 3211105"/>
              <a:gd name="connsiteX165" fmla="*/ 1469107 w 3219215"/>
              <a:gd name="connsiteY165" fmla="*/ 1110644 h 3211105"/>
              <a:gd name="connsiteX166" fmla="*/ 1492231 w 3219215"/>
              <a:gd name="connsiteY166" fmla="*/ 1078640 h 3211105"/>
              <a:gd name="connsiteX167" fmla="*/ 1493286 w 3219215"/>
              <a:gd name="connsiteY167" fmla="*/ 715870 h 321110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</a:cxnLst>
            <a:rect l="l" t="t" r="r" b="b"/>
            <a:pathLst>
              <a:path w="3219215" h="3211105" extrusionOk="0">
                <a:moveTo>
                  <a:pt x="1802423" y="0"/>
                </a:moveTo>
                <a:cubicBezTo>
                  <a:pt x="1833724" y="5539"/>
                  <a:pt x="1865024" y="15299"/>
                  <a:pt x="1896413" y="15474"/>
                </a:cubicBezTo>
                <a:cubicBezTo>
                  <a:pt x="1938528" y="15738"/>
                  <a:pt x="1946881" y="34905"/>
                  <a:pt x="1944947" y="72273"/>
                </a:cubicBezTo>
                <a:cubicBezTo>
                  <a:pt x="1942133" y="126345"/>
                  <a:pt x="1945210" y="180682"/>
                  <a:pt x="1943803" y="234843"/>
                </a:cubicBezTo>
                <a:cubicBezTo>
                  <a:pt x="1943100" y="259813"/>
                  <a:pt x="1948463" y="275199"/>
                  <a:pt x="1975456" y="282761"/>
                </a:cubicBezTo>
                <a:cubicBezTo>
                  <a:pt x="2023198" y="296125"/>
                  <a:pt x="2075776" y="334196"/>
                  <a:pt x="2115254" y="322941"/>
                </a:cubicBezTo>
                <a:cubicBezTo>
                  <a:pt x="2154467" y="311687"/>
                  <a:pt x="2180844" y="253218"/>
                  <a:pt x="2211178" y="214181"/>
                </a:cubicBezTo>
                <a:cubicBezTo>
                  <a:pt x="2272636" y="135138"/>
                  <a:pt x="2272196" y="134786"/>
                  <a:pt x="2359943" y="178748"/>
                </a:cubicBezTo>
                <a:cubicBezTo>
                  <a:pt x="2438283" y="217961"/>
                  <a:pt x="2438459" y="218049"/>
                  <a:pt x="2413049" y="302983"/>
                </a:cubicBezTo>
                <a:cubicBezTo>
                  <a:pt x="2399597" y="347824"/>
                  <a:pt x="2384034" y="392137"/>
                  <a:pt x="2372516" y="437505"/>
                </a:cubicBezTo>
                <a:cubicBezTo>
                  <a:pt x="2369439" y="449551"/>
                  <a:pt x="2373484" y="469773"/>
                  <a:pt x="2382012" y="477246"/>
                </a:cubicBezTo>
                <a:cubicBezTo>
                  <a:pt x="2419555" y="509778"/>
                  <a:pt x="2460000" y="538968"/>
                  <a:pt x="2502291" y="571588"/>
                </a:cubicBezTo>
                <a:cubicBezTo>
                  <a:pt x="2572102" y="526044"/>
                  <a:pt x="2641737" y="480675"/>
                  <a:pt x="2705745" y="439000"/>
                </a:cubicBezTo>
                <a:cubicBezTo>
                  <a:pt x="2752080" y="481643"/>
                  <a:pt x="2796921" y="522966"/>
                  <a:pt x="2843520" y="565873"/>
                </a:cubicBezTo>
                <a:cubicBezTo>
                  <a:pt x="2791294" y="636739"/>
                  <a:pt x="2740299" y="706022"/>
                  <a:pt x="2689215" y="775306"/>
                </a:cubicBezTo>
                <a:cubicBezTo>
                  <a:pt x="2716823" y="818300"/>
                  <a:pt x="2741442" y="859976"/>
                  <a:pt x="2770017" y="898662"/>
                </a:cubicBezTo>
                <a:cubicBezTo>
                  <a:pt x="2777490" y="908861"/>
                  <a:pt x="2798768" y="916774"/>
                  <a:pt x="2811253" y="914136"/>
                </a:cubicBezTo>
                <a:cubicBezTo>
                  <a:pt x="2884229" y="898926"/>
                  <a:pt x="2956414" y="880198"/>
                  <a:pt x="3033962" y="861382"/>
                </a:cubicBezTo>
                <a:cubicBezTo>
                  <a:pt x="3059811" y="915367"/>
                  <a:pt x="3085485" y="968912"/>
                  <a:pt x="3112829" y="1026150"/>
                </a:cubicBezTo>
                <a:cubicBezTo>
                  <a:pt x="3053041" y="1067122"/>
                  <a:pt x="2995100" y="1109150"/>
                  <a:pt x="2934785" y="1147220"/>
                </a:cubicBezTo>
                <a:cubicBezTo>
                  <a:pt x="2904715" y="1166212"/>
                  <a:pt x="2889592" y="1184939"/>
                  <a:pt x="2906649" y="1220460"/>
                </a:cubicBezTo>
                <a:cubicBezTo>
                  <a:pt x="2912892" y="1233385"/>
                  <a:pt x="2914474" y="1248596"/>
                  <a:pt x="2917903" y="1262839"/>
                </a:cubicBezTo>
                <a:cubicBezTo>
                  <a:pt x="2937686" y="1345311"/>
                  <a:pt x="2937686" y="1344959"/>
                  <a:pt x="3022883" y="1352872"/>
                </a:cubicBezTo>
                <a:cubicBezTo>
                  <a:pt x="3080913" y="1358236"/>
                  <a:pt x="3138854" y="1364478"/>
                  <a:pt x="3199433" y="1370633"/>
                </a:cubicBezTo>
                <a:cubicBezTo>
                  <a:pt x="3206115" y="1430421"/>
                  <a:pt x="3212358" y="1486779"/>
                  <a:pt x="3219216" y="1547974"/>
                </a:cubicBezTo>
                <a:cubicBezTo>
                  <a:pt x="3145448" y="1570043"/>
                  <a:pt x="3073439" y="1593166"/>
                  <a:pt x="3000463" y="1612509"/>
                </a:cubicBezTo>
                <a:cubicBezTo>
                  <a:pt x="2968811" y="1620950"/>
                  <a:pt x="2953424" y="1634578"/>
                  <a:pt x="2953952" y="1668956"/>
                </a:cubicBezTo>
                <a:cubicBezTo>
                  <a:pt x="2954479" y="1709664"/>
                  <a:pt x="2934872" y="1759517"/>
                  <a:pt x="2952281" y="1788619"/>
                </a:cubicBezTo>
                <a:cubicBezTo>
                  <a:pt x="2969690" y="1817810"/>
                  <a:pt x="3021565" y="1826778"/>
                  <a:pt x="3058756" y="1843659"/>
                </a:cubicBezTo>
                <a:cubicBezTo>
                  <a:pt x="3099992" y="1862475"/>
                  <a:pt x="3141668" y="1880235"/>
                  <a:pt x="3187827" y="1900457"/>
                </a:cubicBezTo>
                <a:cubicBezTo>
                  <a:pt x="3174287" y="1954882"/>
                  <a:pt x="3162242" y="2008691"/>
                  <a:pt x="3146415" y="2061445"/>
                </a:cubicBezTo>
                <a:cubicBezTo>
                  <a:pt x="3144041" y="2069270"/>
                  <a:pt x="3123731" y="2076216"/>
                  <a:pt x="3111950" y="2075864"/>
                </a:cubicBezTo>
                <a:cubicBezTo>
                  <a:pt x="3044600" y="2073490"/>
                  <a:pt x="2977339" y="2069358"/>
                  <a:pt x="2910078" y="2064522"/>
                </a:cubicBezTo>
                <a:cubicBezTo>
                  <a:pt x="2886691" y="2062851"/>
                  <a:pt x="2872887" y="2068390"/>
                  <a:pt x="2863303" y="2092218"/>
                </a:cubicBezTo>
                <a:cubicBezTo>
                  <a:pt x="2846949" y="2132838"/>
                  <a:pt x="2826024" y="2171612"/>
                  <a:pt x="2804658" y="2215925"/>
                </a:cubicBezTo>
                <a:cubicBezTo>
                  <a:pt x="2869370" y="2276768"/>
                  <a:pt x="2935136" y="2338666"/>
                  <a:pt x="3003101" y="2402498"/>
                </a:cubicBezTo>
                <a:cubicBezTo>
                  <a:pt x="2969338" y="2454988"/>
                  <a:pt x="2937070" y="2505017"/>
                  <a:pt x="2902341" y="2559001"/>
                </a:cubicBezTo>
                <a:cubicBezTo>
                  <a:pt x="2832003" y="2528404"/>
                  <a:pt x="2762016" y="2499741"/>
                  <a:pt x="2693611" y="2467561"/>
                </a:cubicBezTo>
                <a:cubicBezTo>
                  <a:pt x="2665476" y="2454373"/>
                  <a:pt x="2646924" y="2455076"/>
                  <a:pt x="2626614" y="2480750"/>
                </a:cubicBezTo>
                <a:cubicBezTo>
                  <a:pt x="2600501" y="2513897"/>
                  <a:pt x="2551704" y="2541329"/>
                  <a:pt x="2546956" y="2575883"/>
                </a:cubicBezTo>
                <a:cubicBezTo>
                  <a:pt x="2542296" y="2610084"/>
                  <a:pt x="2579927" y="2650353"/>
                  <a:pt x="2599534" y="2687633"/>
                </a:cubicBezTo>
                <a:cubicBezTo>
                  <a:pt x="2621251" y="2728957"/>
                  <a:pt x="2643407" y="2770017"/>
                  <a:pt x="2667059" y="2814242"/>
                </a:cubicBezTo>
                <a:cubicBezTo>
                  <a:pt x="2619053" y="2851961"/>
                  <a:pt x="2572190" y="2888713"/>
                  <a:pt x="2521019" y="2928982"/>
                </a:cubicBezTo>
                <a:cubicBezTo>
                  <a:pt x="2463517" y="2877635"/>
                  <a:pt x="2404960" y="2827343"/>
                  <a:pt x="2349129" y="2774325"/>
                </a:cubicBezTo>
                <a:cubicBezTo>
                  <a:pt x="2327852" y="2754103"/>
                  <a:pt x="2311762" y="2746981"/>
                  <a:pt x="2285473" y="2765269"/>
                </a:cubicBezTo>
                <a:cubicBezTo>
                  <a:pt x="2249952" y="2790063"/>
                  <a:pt x="2195879" y="2803164"/>
                  <a:pt x="2179437" y="2836135"/>
                </a:cubicBezTo>
                <a:cubicBezTo>
                  <a:pt x="2163787" y="2867523"/>
                  <a:pt x="2185944" y="2917903"/>
                  <a:pt x="2192362" y="2959843"/>
                </a:cubicBezTo>
                <a:cubicBezTo>
                  <a:pt x="2198956" y="3003013"/>
                  <a:pt x="2206606" y="3046095"/>
                  <a:pt x="2213727" y="3088562"/>
                </a:cubicBezTo>
                <a:cubicBezTo>
                  <a:pt x="2208012" y="3092606"/>
                  <a:pt x="2204847" y="3095947"/>
                  <a:pt x="2200979" y="3097354"/>
                </a:cubicBezTo>
                <a:cubicBezTo>
                  <a:pt x="2149016" y="3116873"/>
                  <a:pt x="2096965" y="3136040"/>
                  <a:pt x="2039728" y="3157230"/>
                </a:cubicBezTo>
                <a:cubicBezTo>
                  <a:pt x="2002360" y="3090496"/>
                  <a:pt x="1963850" y="3025345"/>
                  <a:pt x="1929208" y="2958260"/>
                </a:cubicBezTo>
                <a:cubicBezTo>
                  <a:pt x="1915316" y="2931355"/>
                  <a:pt x="1899666" y="2924673"/>
                  <a:pt x="1870564" y="2928102"/>
                </a:cubicBezTo>
                <a:cubicBezTo>
                  <a:pt x="1732261" y="2953952"/>
                  <a:pt x="1748263" y="2941643"/>
                  <a:pt x="1725139" y="3060954"/>
                </a:cubicBezTo>
                <a:cubicBezTo>
                  <a:pt x="1715731" y="3109663"/>
                  <a:pt x="1705972" y="3158197"/>
                  <a:pt x="1695597" y="3210687"/>
                </a:cubicBezTo>
                <a:cubicBezTo>
                  <a:pt x="1639678" y="3210687"/>
                  <a:pt x="1585605" y="3212270"/>
                  <a:pt x="1531884" y="3209280"/>
                </a:cubicBezTo>
                <a:cubicBezTo>
                  <a:pt x="1522212" y="3208753"/>
                  <a:pt x="1508057" y="3190817"/>
                  <a:pt x="1505419" y="3178859"/>
                </a:cubicBezTo>
                <a:cubicBezTo>
                  <a:pt x="1490912" y="3114587"/>
                  <a:pt x="1479042" y="3049788"/>
                  <a:pt x="1467172" y="2984989"/>
                </a:cubicBezTo>
                <a:cubicBezTo>
                  <a:pt x="1462864" y="2961162"/>
                  <a:pt x="1455391" y="2945775"/>
                  <a:pt x="1426552" y="2943665"/>
                </a:cubicBezTo>
                <a:cubicBezTo>
                  <a:pt x="1384613" y="2940588"/>
                  <a:pt x="1335024" y="2915353"/>
                  <a:pt x="1303460" y="2930476"/>
                </a:cubicBezTo>
                <a:cubicBezTo>
                  <a:pt x="1271895" y="2945599"/>
                  <a:pt x="1258531" y="2998705"/>
                  <a:pt x="1237078" y="3035193"/>
                </a:cubicBezTo>
                <a:cubicBezTo>
                  <a:pt x="1214833" y="3072912"/>
                  <a:pt x="1200326" y="3129534"/>
                  <a:pt x="1167970" y="3142811"/>
                </a:cubicBezTo>
                <a:cubicBezTo>
                  <a:pt x="1136318" y="3155735"/>
                  <a:pt x="1086553" y="3124698"/>
                  <a:pt x="1044790" y="3112477"/>
                </a:cubicBezTo>
                <a:cubicBezTo>
                  <a:pt x="1028085" y="3107641"/>
                  <a:pt x="1011731" y="3101662"/>
                  <a:pt x="991948" y="3095156"/>
                </a:cubicBezTo>
                <a:cubicBezTo>
                  <a:pt x="1003114" y="3019630"/>
                  <a:pt x="1012874" y="2945775"/>
                  <a:pt x="1025447" y="2872447"/>
                </a:cubicBezTo>
                <a:cubicBezTo>
                  <a:pt x="1030019" y="2845806"/>
                  <a:pt x="1026854" y="2828661"/>
                  <a:pt x="1000037" y="2816352"/>
                </a:cubicBezTo>
                <a:cubicBezTo>
                  <a:pt x="961703" y="2798680"/>
                  <a:pt x="923808" y="2759818"/>
                  <a:pt x="888287" y="2762631"/>
                </a:cubicBezTo>
                <a:cubicBezTo>
                  <a:pt x="855404" y="2765181"/>
                  <a:pt x="825686" y="2810373"/>
                  <a:pt x="795088" y="2837366"/>
                </a:cubicBezTo>
                <a:cubicBezTo>
                  <a:pt x="762205" y="2866468"/>
                  <a:pt x="730025" y="2896274"/>
                  <a:pt x="694329" y="2928718"/>
                </a:cubicBezTo>
                <a:cubicBezTo>
                  <a:pt x="668919" y="2908759"/>
                  <a:pt x="643861" y="2889152"/>
                  <a:pt x="618891" y="2869546"/>
                </a:cubicBezTo>
                <a:cubicBezTo>
                  <a:pt x="594888" y="2850642"/>
                  <a:pt x="570885" y="2831739"/>
                  <a:pt x="546090" y="2812308"/>
                </a:cubicBezTo>
                <a:cubicBezTo>
                  <a:pt x="580908" y="2743376"/>
                  <a:pt x="613615" y="2676467"/>
                  <a:pt x="648609" y="2610876"/>
                </a:cubicBezTo>
                <a:cubicBezTo>
                  <a:pt x="660214" y="2589071"/>
                  <a:pt x="658544" y="2575003"/>
                  <a:pt x="640696" y="2557682"/>
                </a:cubicBezTo>
                <a:cubicBezTo>
                  <a:pt x="610274" y="2528140"/>
                  <a:pt x="582666" y="2495872"/>
                  <a:pt x="551278" y="2462022"/>
                </a:cubicBezTo>
                <a:cubicBezTo>
                  <a:pt x="474960" y="2494114"/>
                  <a:pt x="398467" y="2526206"/>
                  <a:pt x="316347" y="2560760"/>
                </a:cubicBezTo>
                <a:cubicBezTo>
                  <a:pt x="281266" y="2509940"/>
                  <a:pt x="245833" y="2458681"/>
                  <a:pt x="208905" y="2405224"/>
                </a:cubicBezTo>
                <a:cubicBezTo>
                  <a:pt x="263769" y="2353261"/>
                  <a:pt x="316259" y="2302354"/>
                  <a:pt x="370244" y="2253117"/>
                </a:cubicBezTo>
                <a:cubicBezTo>
                  <a:pt x="387829" y="2237027"/>
                  <a:pt x="391434" y="2224014"/>
                  <a:pt x="382553" y="2200451"/>
                </a:cubicBezTo>
                <a:cubicBezTo>
                  <a:pt x="325315" y="2048608"/>
                  <a:pt x="360485" y="2066192"/>
                  <a:pt x="208993" y="2085184"/>
                </a:cubicBezTo>
                <a:cubicBezTo>
                  <a:pt x="201696" y="2086063"/>
                  <a:pt x="194310" y="2085799"/>
                  <a:pt x="187012" y="2085887"/>
                </a:cubicBezTo>
                <a:cubicBezTo>
                  <a:pt x="150964" y="2086503"/>
                  <a:pt x="104453" y="2100922"/>
                  <a:pt x="81681" y="2083777"/>
                </a:cubicBezTo>
                <a:cubicBezTo>
                  <a:pt x="58205" y="2066192"/>
                  <a:pt x="57326" y="2017923"/>
                  <a:pt x="47478" y="1982929"/>
                </a:cubicBezTo>
                <a:cubicBezTo>
                  <a:pt x="41148" y="1960597"/>
                  <a:pt x="36488" y="1937825"/>
                  <a:pt x="30070" y="1911448"/>
                </a:cubicBezTo>
                <a:cubicBezTo>
                  <a:pt x="94869" y="1881290"/>
                  <a:pt x="157646" y="1850253"/>
                  <a:pt x="222006" y="1822997"/>
                </a:cubicBezTo>
                <a:cubicBezTo>
                  <a:pt x="248559" y="1811743"/>
                  <a:pt x="257527" y="1796620"/>
                  <a:pt x="252779" y="1769628"/>
                </a:cubicBezTo>
                <a:cubicBezTo>
                  <a:pt x="250053" y="1753802"/>
                  <a:pt x="248998" y="1737624"/>
                  <a:pt x="248471" y="1721446"/>
                </a:cubicBezTo>
                <a:cubicBezTo>
                  <a:pt x="246185" y="1644162"/>
                  <a:pt x="281881" y="1646184"/>
                  <a:pt x="165120" y="1619367"/>
                </a:cubicBezTo>
                <a:cubicBezTo>
                  <a:pt x="110168" y="1603717"/>
                  <a:pt x="55040" y="1588946"/>
                  <a:pt x="0" y="1573823"/>
                </a:cubicBezTo>
                <a:cubicBezTo>
                  <a:pt x="0" y="1556239"/>
                  <a:pt x="0" y="1538654"/>
                  <a:pt x="0" y="1521069"/>
                </a:cubicBezTo>
                <a:cubicBezTo>
                  <a:pt x="6418" y="1475525"/>
                  <a:pt x="12837" y="1429981"/>
                  <a:pt x="19431" y="1383382"/>
                </a:cubicBezTo>
                <a:cubicBezTo>
                  <a:pt x="55479" y="1379337"/>
                  <a:pt x="88714" y="1373710"/>
                  <a:pt x="122213" y="1372040"/>
                </a:cubicBezTo>
                <a:cubicBezTo>
                  <a:pt x="316523" y="1362808"/>
                  <a:pt x="263769" y="1389185"/>
                  <a:pt x="292432" y="1219933"/>
                </a:cubicBezTo>
                <a:cubicBezTo>
                  <a:pt x="296652" y="1194963"/>
                  <a:pt x="292168" y="1183533"/>
                  <a:pt x="271506" y="1170872"/>
                </a:cubicBezTo>
                <a:cubicBezTo>
                  <a:pt x="212950" y="1135175"/>
                  <a:pt x="155800" y="1097016"/>
                  <a:pt x="96100" y="1058594"/>
                </a:cubicBezTo>
                <a:cubicBezTo>
                  <a:pt x="120806" y="998015"/>
                  <a:pt x="144370" y="940337"/>
                  <a:pt x="168812" y="880462"/>
                </a:cubicBezTo>
                <a:cubicBezTo>
                  <a:pt x="241261" y="896991"/>
                  <a:pt x="309313" y="913609"/>
                  <a:pt x="377981" y="927325"/>
                </a:cubicBezTo>
                <a:cubicBezTo>
                  <a:pt x="390378" y="929787"/>
                  <a:pt x="411128" y="924863"/>
                  <a:pt x="417898" y="915807"/>
                </a:cubicBezTo>
                <a:cubicBezTo>
                  <a:pt x="447441" y="876241"/>
                  <a:pt x="473202" y="833862"/>
                  <a:pt x="501074" y="791484"/>
                </a:cubicBezTo>
                <a:cubicBezTo>
                  <a:pt x="451045" y="725629"/>
                  <a:pt x="402600" y="661885"/>
                  <a:pt x="352747" y="596294"/>
                </a:cubicBezTo>
                <a:cubicBezTo>
                  <a:pt x="395830" y="548025"/>
                  <a:pt x="437241" y="501601"/>
                  <a:pt x="478917" y="454826"/>
                </a:cubicBezTo>
                <a:cubicBezTo>
                  <a:pt x="511536" y="475400"/>
                  <a:pt x="539760" y="493688"/>
                  <a:pt x="568511" y="511185"/>
                </a:cubicBezTo>
                <a:cubicBezTo>
                  <a:pt x="607021" y="534660"/>
                  <a:pt x="647729" y="578006"/>
                  <a:pt x="684305" y="574929"/>
                </a:cubicBezTo>
                <a:cubicBezTo>
                  <a:pt x="723695" y="571588"/>
                  <a:pt x="758776" y="523582"/>
                  <a:pt x="797111" y="497029"/>
                </a:cubicBezTo>
                <a:cubicBezTo>
                  <a:pt x="818124" y="482522"/>
                  <a:pt x="819619" y="467663"/>
                  <a:pt x="811266" y="445067"/>
                </a:cubicBezTo>
                <a:cubicBezTo>
                  <a:pt x="790516" y="388796"/>
                  <a:pt x="771261" y="331910"/>
                  <a:pt x="754028" y="274496"/>
                </a:cubicBezTo>
                <a:cubicBezTo>
                  <a:pt x="750511" y="262802"/>
                  <a:pt x="753765" y="240382"/>
                  <a:pt x="761766" y="235194"/>
                </a:cubicBezTo>
                <a:cubicBezTo>
                  <a:pt x="809508" y="204597"/>
                  <a:pt x="859536" y="177605"/>
                  <a:pt x="911411" y="147975"/>
                </a:cubicBezTo>
                <a:cubicBezTo>
                  <a:pt x="955284" y="204157"/>
                  <a:pt x="998191" y="257790"/>
                  <a:pt x="1039515" y="312567"/>
                </a:cubicBezTo>
                <a:cubicBezTo>
                  <a:pt x="1053670" y="331294"/>
                  <a:pt x="1066155" y="339295"/>
                  <a:pt x="1090598" y="328744"/>
                </a:cubicBezTo>
                <a:cubicBezTo>
                  <a:pt x="1128141" y="312567"/>
                  <a:pt x="1168498" y="302807"/>
                  <a:pt x="1205777" y="286190"/>
                </a:cubicBezTo>
                <a:cubicBezTo>
                  <a:pt x="1217647" y="280826"/>
                  <a:pt x="1230484" y="262450"/>
                  <a:pt x="1231011" y="249526"/>
                </a:cubicBezTo>
                <a:cubicBezTo>
                  <a:pt x="1233649" y="188155"/>
                  <a:pt x="1233385" y="126521"/>
                  <a:pt x="1231627" y="65063"/>
                </a:cubicBezTo>
                <a:cubicBezTo>
                  <a:pt x="1230835" y="38686"/>
                  <a:pt x="1240595" y="29982"/>
                  <a:pt x="1265829" y="26201"/>
                </a:cubicBezTo>
                <a:cubicBezTo>
                  <a:pt x="1307328" y="19783"/>
                  <a:pt x="1348125" y="8968"/>
                  <a:pt x="1389185" y="0"/>
                </a:cubicBezTo>
                <a:cubicBezTo>
                  <a:pt x="1397977" y="0"/>
                  <a:pt x="1406769" y="0"/>
                  <a:pt x="1415562" y="0"/>
                </a:cubicBezTo>
                <a:cubicBezTo>
                  <a:pt x="1440004" y="67085"/>
                  <a:pt x="1463392" y="134522"/>
                  <a:pt x="1490032" y="200728"/>
                </a:cubicBezTo>
                <a:cubicBezTo>
                  <a:pt x="1494956" y="212950"/>
                  <a:pt x="1512717" y="226842"/>
                  <a:pt x="1525465" y="227809"/>
                </a:cubicBezTo>
                <a:cubicBezTo>
                  <a:pt x="1568987" y="231150"/>
                  <a:pt x="1612949" y="230534"/>
                  <a:pt x="1656559" y="228072"/>
                </a:cubicBezTo>
                <a:cubicBezTo>
                  <a:pt x="1667373" y="227457"/>
                  <a:pt x="1683199" y="216379"/>
                  <a:pt x="1686892" y="206355"/>
                </a:cubicBezTo>
                <a:cubicBezTo>
                  <a:pt x="1712214" y="138127"/>
                  <a:pt x="1734898" y="68932"/>
                  <a:pt x="1758462" y="0"/>
                </a:cubicBezTo>
                <a:cubicBezTo>
                  <a:pt x="1773145" y="0"/>
                  <a:pt x="1787740" y="0"/>
                  <a:pt x="1802423" y="0"/>
                </a:cubicBezTo>
                <a:close/>
                <a:moveTo>
                  <a:pt x="1609520" y="1345135"/>
                </a:moveTo>
                <a:cubicBezTo>
                  <a:pt x="1464711" y="1344959"/>
                  <a:pt x="1349531" y="1460402"/>
                  <a:pt x="1350499" y="1604684"/>
                </a:cubicBezTo>
                <a:cubicBezTo>
                  <a:pt x="1351466" y="1752835"/>
                  <a:pt x="1466381" y="1871531"/>
                  <a:pt x="1609256" y="1871794"/>
                </a:cubicBezTo>
                <a:cubicBezTo>
                  <a:pt x="1751692" y="1872058"/>
                  <a:pt x="1870739" y="1751604"/>
                  <a:pt x="1871003" y="1606970"/>
                </a:cubicBezTo>
                <a:cubicBezTo>
                  <a:pt x="1871267" y="1458908"/>
                  <a:pt x="1757846" y="1345311"/>
                  <a:pt x="1609520" y="1345135"/>
                </a:cubicBezTo>
                <a:close/>
                <a:moveTo>
                  <a:pt x="878615" y="2153764"/>
                </a:moveTo>
                <a:cubicBezTo>
                  <a:pt x="1037668" y="2355635"/>
                  <a:pt x="1235495" y="2481365"/>
                  <a:pt x="1493374" y="2515040"/>
                </a:cubicBezTo>
                <a:cubicBezTo>
                  <a:pt x="1493374" y="2386057"/>
                  <a:pt x="1493901" y="2263228"/>
                  <a:pt x="1492494" y="2140400"/>
                </a:cubicBezTo>
                <a:cubicBezTo>
                  <a:pt x="1492318" y="2128706"/>
                  <a:pt x="1482647" y="2112528"/>
                  <a:pt x="1472536" y="2106285"/>
                </a:cubicBezTo>
                <a:cubicBezTo>
                  <a:pt x="1395339" y="2058631"/>
                  <a:pt x="1317352" y="2012295"/>
                  <a:pt x="1238485" y="1967455"/>
                </a:cubicBezTo>
                <a:cubicBezTo>
                  <a:pt x="1228549" y="1961828"/>
                  <a:pt x="1209558" y="1962707"/>
                  <a:pt x="1199271" y="1968598"/>
                </a:cubicBezTo>
                <a:cubicBezTo>
                  <a:pt x="1093499" y="2028298"/>
                  <a:pt x="988871" y="2089756"/>
                  <a:pt x="878615" y="2153764"/>
                </a:cubicBezTo>
                <a:close/>
                <a:moveTo>
                  <a:pt x="1731118" y="2518645"/>
                </a:moveTo>
                <a:cubicBezTo>
                  <a:pt x="1986710" y="2477233"/>
                  <a:pt x="2187614" y="2357130"/>
                  <a:pt x="2344996" y="2153500"/>
                </a:cubicBezTo>
                <a:cubicBezTo>
                  <a:pt x="2232983" y="2088437"/>
                  <a:pt x="2124661" y="2025220"/>
                  <a:pt x="2015725" y="1963234"/>
                </a:cubicBezTo>
                <a:cubicBezTo>
                  <a:pt x="2008867" y="1959278"/>
                  <a:pt x="1995063" y="1961300"/>
                  <a:pt x="1987501" y="1965696"/>
                </a:cubicBezTo>
                <a:cubicBezTo>
                  <a:pt x="1907755" y="2012032"/>
                  <a:pt x="1828360" y="2058983"/>
                  <a:pt x="1749845" y="2107252"/>
                </a:cubicBezTo>
                <a:cubicBezTo>
                  <a:pt x="1740701" y="2112880"/>
                  <a:pt x="1732085" y="2127563"/>
                  <a:pt x="1731909" y="2138201"/>
                </a:cubicBezTo>
                <a:cubicBezTo>
                  <a:pt x="1730678" y="2262349"/>
                  <a:pt x="1731118" y="2386672"/>
                  <a:pt x="1731118" y="2518645"/>
                </a:cubicBezTo>
                <a:close/>
                <a:moveTo>
                  <a:pt x="768887" y="1948376"/>
                </a:moveTo>
                <a:cubicBezTo>
                  <a:pt x="843710" y="1904678"/>
                  <a:pt x="917038" y="1862299"/>
                  <a:pt x="989926" y="1819216"/>
                </a:cubicBezTo>
                <a:cubicBezTo>
                  <a:pt x="1031338" y="1794686"/>
                  <a:pt x="1087872" y="1778068"/>
                  <a:pt x="1108710" y="1741405"/>
                </a:cubicBezTo>
                <a:cubicBezTo>
                  <a:pt x="1129636" y="1704653"/>
                  <a:pt x="1115392" y="1647503"/>
                  <a:pt x="1115392" y="1599321"/>
                </a:cubicBezTo>
                <a:cubicBezTo>
                  <a:pt x="1115392" y="1546743"/>
                  <a:pt x="1131570" y="1483702"/>
                  <a:pt x="1108270" y="1444488"/>
                </a:cubicBezTo>
                <a:cubicBezTo>
                  <a:pt x="1084004" y="1403604"/>
                  <a:pt x="1021315" y="1385228"/>
                  <a:pt x="974803" y="1358060"/>
                </a:cubicBezTo>
                <a:cubicBezTo>
                  <a:pt x="908245" y="1319198"/>
                  <a:pt x="841072" y="1281303"/>
                  <a:pt x="774075" y="1242881"/>
                </a:cubicBezTo>
                <a:cubicBezTo>
                  <a:pt x="677799" y="1425321"/>
                  <a:pt x="675161" y="1751164"/>
                  <a:pt x="768887" y="1948376"/>
                </a:cubicBezTo>
                <a:close/>
                <a:moveTo>
                  <a:pt x="2456835" y="1949870"/>
                </a:moveTo>
                <a:cubicBezTo>
                  <a:pt x="2547923" y="1708257"/>
                  <a:pt x="2547835" y="1476404"/>
                  <a:pt x="2446548" y="1241298"/>
                </a:cubicBezTo>
                <a:cubicBezTo>
                  <a:pt x="2336732" y="1305042"/>
                  <a:pt x="2231576" y="1365357"/>
                  <a:pt x="2127826" y="1427783"/>
                </a:cubicBezTo>
                <a:cubicBezTo>
                  <a:pt x="2117452" y="1434026"/>
                  <a:pt x="2109978" y="1453544"/>
                  <a:pt x="2109714" y="1467085"/>
                </a:cubicBezTo>
                <a:cubicBezTo>
                  <a:pt x="2108044" y="1550436"/>
                  <a:pt x="2108308" y="1633875"/>
                  <a:pt x="2109538" y="1717314"/>
                </a:cubicBezTo>
                <a:cubicBezTo>
                  <a:pt x="2109714" y="1730062"/>
                  <a:pt x="2114814" y="1748878"/>
                  <a:pt x="2123958" y="1754417"/>
                </a:cubicBezTo>
                <a:cubicBezTo>
                  <a:pt x="2232631" y="1819744"/>
                  <a:pt x="2342623" y="1883224"/>
                  <a:pt x="2456835" y="1949870"/>
                </a:cubicBezTo>
                <a:close/>
                <a:moveTo>
                  <a:pt x="1731205" y="703912"/>
                </a:moveTo>
                <a:cubicBezTo>
                  <a:pt x="1731205" y="830785"/>
                  <a:pt x="1730678" y="957834"/>
                  <a:pt x="1732173" y="1084795"/>
                </a:cubicBezTo>
                <a:cubicBezTo>
                  <a:pt x="1732261" y="1094467"/>
                  <a:pt x="1744394" y="1107303"/>
                  <a:pt x="1754241" y="1113018"/>
                </a:cubicBezTo>
                <a:cubicBezTo>
                  <a:pt x="1823788" y="1153463"/>
                  <a:pt x="1893863" y="1192940"/>
                  <a:pt x="1964553" y="1231187"/>
                </a:cubicBezTo>
                <a:cubicBezTo>
                  <a:pt x="1974137" y="1236374"/>
                  <a:pt x="1991018" y="1238309"/>
                  <a:pt x="1999810" y="1233297"/>
                </a:cubicBezTo>
                <a:cubicBezTo>
                  <a:pt x="2110242" y="1170960"/>
                  <a:pt x="2219794" y="1107040"/>
                  <a:pt x="2329786" y="1043471"/>
                </a:cubicBezTo>
                <a:cubicBezTo>
                  <a:pt x="2201066" y="861822"/>
                  <a:pt x="1923230" y="703736"/>
                  <a:pt x="1731205" y="703912"/>
                </a:cubicBezTo>
                <a:close/>
                <a:moveTo>
                  <a:pt x="1493286" y="715870"/>
                </a:moveTo>
                <a:cubicBezTo>
                  <a:pt x="1324561" y="689581"/>
                  <a:pt x="1002939" y="870351"/>
                  <a:pt x="903234" y="1047516"/>
                </a:cubicBezTo>
                <a:cubicBezTo>
                  <a:pt x="1011379" y="1110644"/>
                  <a:pt x="1119525" y="1174125"/>
                  <a:pt x="1228461" y="1236199"/>
                </a:cubicBezTo>
                <a:cubicBezTo>
                  <a:pt x="1235759" y="1240331"/>
                  <a:pt x="1251057" y="1236023"/>
                  <a:pt x="1260026" y="1231011"/>
                </a:cubicBezTo>
                <a:cubicBezTo>
                  <a:pt x="1330188" y="1191709"/>
                  <a:pt x="1400087" y="1151968"/>
                  <a:pt x="1469107" y="1110644"/>
                </a:cubicBezTo>
                <a:cubicBezTo>
                  <a:pt x="1479745" y="1104314"/>
                  <a:pt x="1492055" y="1089631"/>
                  <a:pt x="1492231" y="1078640"/>
                </a:cubicBezTo>
                <a:cubicBezTo>
                  <a:pt x="1493901" y="957482"/>
                  <a:pt x="1493286" y="836324"/>
                  <a:pt x="1493286" y="715870"/>
                </a:cubicBezTo>
                <a:close/>
              </a:path>
            </a:pathLst>
          </a:custGeom>
          <a:solidFill>
            <a:schemeClr val="accent2"/>
          </a:solidFill>
          <a:ln w="8788" cap="flat">
            <a:noFill/>
            <a:prstDash val="solid"/>
            <a:miter/>
          </a:ln>
        </p:spPr>
        <p:txBody>
          <a:bodyPr rtlCol="0" anchor="ctr"/>
          <a:lstStyle/>
          <a:p>
            <a:pPr>
              <a:defRPr/>
            </a:pPr>
            <a:endParaRPr lang="ko-KR"/>
          </a:p>
        </p:txBody>
      </p:sp>
      <p:sp>
        <p:nvSpPr>
          <p:cNvPr id="19" name="자유형: 도형 59"/>
          <p:cNvSpPr/>
          <p:nvPr/>
        </p:nvSpPr>
        <p:spPr bwMode="auto">
          <a:xfrm>
            <a:off x="263352" y="1846991"/>
            <a:ext cx="484681" cy="484774"/>
          </a:xfrm>
          <a:custGeom>
            <a:avLst/>
            <a:gdLst>
              <a:gd name="connsiteX0" fmla="*/ 1779651 w 3214291"/>
              <a:gd name="connsiteY0" fmla="*/ 0 h 3214907"/>
              <a:gd name="connsiteX1" fmla="*/ 1939935 w 3214291"/>
              <a:gd name="connsiteY1" fmla="*/ 29982 h 3214907"/>
              <a:gd name="connsiteX2" fmla="*/ 1939319 w 3214291"/>
              <a:gd name="connsiteY2" fmla="*/ 237920 h 3214907"/>
              <a:gd name="connsiteX3" fmla="*/ 1974576 w 3214291"/>
              <a:gd name="connsiteY3" fmla="*/ 287157 h 3214907"/>
              <a:gd name="connsiteX4" fmla="*/ 2041310 w 3214291"/>
              <a:gd name="connsiteY4" fmla="*/ 308786 h 3214907"/>
              <a:gd name="connsiteX5" fmla="*/ 2166161 w 3214291"/>
              <a:gd name="connsiteY5" fmla="*/ 270803 h 3214907"/>
              <a:gd name="connsiteX6" fmla="*/ 2270174 w 3214291"/>
              <a:gd name="connsiteY6" fmla="*/ 137600 h 3214907"/>
              <a:gd name="connsiteX7" fmla="*/ 2436612 w 3214291"/>
              <a:gd name="connsiteY7" fmla="*/ 219368 h 3214907"/>
              <a:gd name="connsiteX8" fmla="*/ 2370758 w 3214291"/>
              <a:gd name="connsiteY8" fmla="*/ 425636 h 3214907"/>
              <a:gd name="connsiteX9" fmla="*/ 2391684 w 3214291"/>
              <a:gd name="connsiteY9" fmla="*/ 491226 h 3214907"/>
              <a:gd name="connsiteX10" fmla="*/ 2495960 w 3214291"/>
              <a:gd name="connsiteY10" fmla="*/ 565961 h 3214907"/>
              <a:gd name="connsiteX11" fmla="*/ 2611316 w 3214291"/>
              <a:gd name="connsiteY11" fmla="*/ 500810 h 3214907"/>
              <a:gd name="connsiteX12" fmla="*/ 2711284 w 3214291"/>
              <a:gd name="connsiteY12" fmla="*/ 443924 h 3214907"/>
              <a:gd name="connsiteX13" fmla="*/ 2798416 w 3214291"/>
              <a:gd name="connsiteY13" fmla="*/ 518219 h 3214907"/>
              <a:gd name="connsiteX14" fmla="*/ 2843169 w 3214291"/>
              <a:gd name="connsiteY14" fmla="*/ 564466 h 3214907"/>
              <a:gd name="connsiteX15" fmla="*/ 2684116 w 3214291"/>
              <a:gd name="connsiteY15" fmla="*/ 776361 h 3214907"/>
              <a:gd name="connsiteX16" fmla="*/ 2765972 w 3214291"/>
              <a:gd name="connsiteY16" fmla="*/ 905168 h 3214907"/>
              <a:gd name="connsiteX17" fmla="*/ 2805538 w 3214291"/>
              <a:gd name="connsiteY17" fmla="*/ 916686 h 3214907"/>
              <a:gd name="connsiteX18" fmla="*/ 2993693 w 3214291"/>
              <a:gd name="connsiteY18" fmla="*/ 872900 h 3214907"/>
              <a:gd name="connsiteX19" fmla="*/ 3047326 w 3214291"/>
              <a:gd name="connsiteY19" fmla="*/ 898310 h 3214907"/>
              <a:gd name="connsiteX20" fmla="*/ 3108169 w 3214291"/>
              <a:gd name="connsiteY20" fmla="*/ 1031777 h 3214907"/>
              <a:gd name="connsiteX21" fmla="*/ 2920893 w 3214291"/>
              <a:gd name="connsiteY21" fmla="*/ 1157947 h 3214907"/>
              <a:gd name="connsiteX22" fmla="*/ 2898648 w 3214291"/>
              <a:gd name="connsiteY22" fmla="*/ 1211756 h 3214907"/>
              <a:gd name="connsiteX23" fmla="*/ 2926080 w 3214291"/>
              <a:gd name="connsiteY23" fmla="*/ 1322539 h 3214907"/>
              <a:gd name="connsiteX24" fmla="*/ 2968195 w 3214291"/>
              <a:gd name="connsiteY24" fmla="*/ 1355334 h 3214907"/>
              <a:gd name="connsiteX25" fmla="*/ 3195916 w 3214291"/>
              <a:gd name="connsiteY25" fmla="*/ 1373271 h 3214907"/>
              <a:gd name="connsiteX26" fmla="*/ 3214292 w 3214291"/>
              <a:gd name="connsiteY26" fmla="*/ 1553073 h 3214907"/>
              <a:gd name="connsiteX27" fmla="*/ 2992814 w 3214291"/>
              <a:gd name="connsiteY27" fmla="*/ 1614532 h 3214907"/>
              <a:gd name="connsiteX28" fmla="*/ 2949028 w 3214291"/>
              <a:gd name="connsiteY28" fmla="*/ 1667022 h 3214907"/>
              <a:gd name="connsiteX29" fmla="*/ 3067812 w 3214291"/>
              <a:gd name="connsiteY29" fmla="*/ 1857463 h 3214907"/>
              <a:gd name="connsiteX30" fmla="*/ 3190201 w 3214291"/>
              <a:gd name="connsiteY30" fmla="*/ 1912855 h 3214907"/>
              <a:gd name="connsiteX31" fmla="*/ 3148262 w 3214291"/>
              <a:gd name="connsiteY31" fmla="*/ 2067160 h 3214907"/>
              <a:gd name="connsiteX32" fmla="*/ 3110631 w 3214291"/>
              <a:gd name="connsiteY32" fmla="*/ 2084393 h 3214907"/>
              <a:gd name="connsiteX33" fmla="*/ 2913067 w 3214291"/>
              <a:gd name="connsiteY33" fmla="*/ 2075248 h 3214907"/>
              <a:gd name="connsiteX34" fmla="*/ 2862248 w 3214291"/>
              <a:gd name="connsiteY34" fmla="*/ 2104967 h 3214907"/>
              <a:gd name="connsiteX35" fmla="*/ 2900231 w 3214291"/>
              <a:gd name="connsiteY35" fmla="*/ 2313872 h 3214907"/>
              <a:gd name="connsiteX36" fmla="*/ 3003013 w 3214291"/>
              <a:gd name="connsiteY36" fmla="*/ 2408741 h 3214907"/>
              <a:gd name="connsiteX37" fmla="*/ 2904539 w 3214291"/>
              <a:gd name="connsiteY37" fmla="*/ 2567442 h 3214907"/>
              <a:gd name="connsiteX38" fmla="*/ 2687281 w 3214291"/>
              <a:gd name="connsiteY38" fmla="*/ 2478288 h 3214907"/>
              <a:gd name="connsiteX39" fmla="*/ 2626438 w 3214291"/>
              <a:gd name="connsiteY39" fmla="*/ 2490773 h 3214907"/>
              <a:gd name="connsiteX40" fmla="*/ 2536669 w 3214291"/>
              <a:gd name="connsiteY40" fmla="*/ 2586609 h 3214907"/>
              <a:gd name="connsiteX41" fmla="*/ 2667410 w 3214291"/>
              <a:gd name="connsiteY41" fmla="*/ 2826288 h 3214907"/>
              <a:gd name="connsiteX42" fmla="*/ 2518821 w 3214291"/>
              <a:gd name="connsiteY42" fmla="*/ 2941027 h 3214907"/>
              <a:gd name="connsiteX43" fmla="*/ 2344293 w 3214291"/>
              <a:gd name="connsiteY43" fmla="*/ 2785052 h 3214907"/>
              <a:gd name="connsiteX44" fmla="*/ 2287231 w 3214291"/>
              <a:gd name="connsiteY44" fmla="*/ 2777666 h 3214907"/>
              <a:gd name="connsiteX45" fmla="*/ 2184273 w 3214291"/>
              <a:gd name="connsiteY45" fmla="*/ 2839740 h 3214907"/>
              <a:gd name="connsiteX46" fmla="*/ 2191483 w 3214291"/>
              <a:gd name="connsiteY46" fmla="*/ 2957996 h 3214907"/>
              <a:gd name="connsiteX47" fmla="*/ 2193945 w 3214291"/>
              <a:gd name="connsiteY47" fmla="*/ 2979801 h 3214907"/>
              <a:gd name="connsiteX48" fmla="*/ 2206430 w 3214291"/>
              <a:gd name="connsiteY48" fmla="*/ 3105004 h 3214907"/>
              <a:gd name="connsiteX49" fmla="*/ 2055026 w 3214291"/>
              <a:gd name="connsiteY49" fmla="*/ 3162593 h 3214907"/>
              <a:gd name="connsiteX50" fmla="*/ 2021352 w 3214291"/>
              <a:gd name="connsiteY50" fmla="*/ 3140085 h 3214907"/>
              <a:gd name="connsiteX51" fmla="*/ 1924460 w 3214291"/>
              <a:gd name="connsiteY51" fmla="*/ 2962832 h 3214907"/>
              <a:gd name="connsiteX52" fmla="*/ 1876190 w 3214291"/>
              <a:gd name="connsiteY52" fmla="*/ 2937774 h 3214907"/>
              <a:gd name="connsiteX53" fmla="*/ 1776310 w 3214291"/>
              <a:gd name="connsiteY53" fmla="*/ 2952809 h 3214907"/>
              <a:gd name="connsiteX54" fmla="*/ 1734283 w 3214291"/>
              <a:gd name="connsiteY54" fmla="*/ 2997562 h 3214907"/>
              <a:gd name="connsiteX55" fmla="*/ 1698674 w 3214291"/>
              <a:gd name="connsiteY55" fmla="*/ 3205324 h 3214907"/>
              <a:gd name="connsiteX56" fmla="*/ 1693223 w 3214291"/>
              <a:gd name="connsiteY56" fmla="*/ 3214907 h 3214907"/>
              <a:gd name="connsiteX57" fmla="*/ 1509727 w 3214291"/>
              <a:gd name="connsiteY57" fmla="*/ 3214907 h 3214907"/>
              <a:gd name="connsiteX58" fmla="*/ 1465766 w 3214291"/>
              <a:gd name="connsiteY58" fmla="*/ 2998441 h 3214907"/>
              <a:gd name="connsiteX59" fmla="*/ 1421892 w 3214291"/>
              <a:gd name="connsiteY59" fmla="*/ 2954040 h 3214907"/>
              <a:gd name="connsiteX60" fmla="*/ 1239540 w 3214291"/>
              <a:gd name="connsiteY60" fmla="*/ 3036072 h 3214907"/>
              <a:gd name="connsiteX61" fmla="*/ 1172366 w 3214291"/>
              <a:gd name="connsiteY61" fmla="*/ 3162681 h 3214907"/>
              <a:gd name="connsiteX62" fmla="*/ 1083564 w 3214291"/>
              <a:gd name="connsiteY62" fmla="*/ 3134985 h 3214907"/>
              <a:gd name="connsiteX63" fmla="*/ 993091 w 3214291"/>
              <a:gd name="connsiteY63" fmla="*/ 3103421 h 3214907"/>
              <a:gd name="connsiteX64" fmla="*/ 1026326 w 3214291"/>
              <a:gd name="connsiteY64" fmla="*/ 2876404 h 3214907"/>
              <a:gd name="connsiteX65" fmla="*/ 1000301 w 3214291"/>
              <a:gd name="connsiteY65" fmla="*/ 2825232 h 3214907"/>
              <a:gd name="connsiteX66" fmla="*/ 792979 w 3214291"/>
              <a:gd name="connsiteY66" fmla="*/ 2848444 h 3214907"/>
              <a:gd name="connsiteX67" fmla="*/ 692834 w 3214291"/>
              <a:gd name="connsiteY67" fmla="*/ 2939708 h 3214907"/>
              <a:gd name="connsiteX68" fmla="*/ 539320 w 3214291"/>
              <a:gd name="connsiteY68" fmla="*/ 2820133 h 3214907"/>
              <a:gd name="connsiteX69" fmla="*/ 661709 w 3214291"/>
              <a:gd name="connsiteY69" fmla="*/ 2592236 h 3214907"/>
              <a:gd name="connsiteX70" fmla="*/ 559279 w 3214291"/>
              <a:gd name="connsiteY70" fmla="*/ 2483563 h 3214907"/>
              <a:gd name="connsiteX71" fmla="*/ 517867 w 3214291"/>
              <a:gd name="connsiteY71" fmla="*/ 2481717 h 3214907"/>
              <a:gd name="connsiteX72" fmla="*/ 313182 w 3214291"/>
              <a:gd name="connsiteY72" fmla="*/ 2570871 h 3214907"/>
              <a:gd name="connsiteX73" fmla="*/ 206971 w 3214291"/>
              <a:gd name="connsiteY73" fmla="*/ 2410411 h 3214907"/>
              <a:gd name="connsiteX74" fmla="*/ 368661 w 3214291"/>
              <a:gd name="connsiteY74" fmla="*/ 2261030 h 3214907"/>
              <a:gd name="connsiteX75" fmla="*/ 380355 w 3214291"/>
              <a:gd name="connsiteY75" fmla="*/ 2205551 h 3214907"/>
              <a:gd name="connsiteX76" fmla="*/ 350286 w 3214291"/>
              <a:gd name="connsiteY76" fmla="*/ 2142158 h 3214907"/>
              <a:gd name="connsiteX77" fmla="*/ 252867 w 3214291"/>
              <a:gd name="connsiteY77" fmla="*/ 2088261 h 3214907"/>
              <a:gd name="connsiteX78" fmla="*/ 74383 w 3214291"/>
              <a:gd name="connsiteY78" fmla="*/ 2103208 h 3214907"/>
              <a:gd name="connsiteX79" fmla="*/ 30509 w 3214291"/>
              <a:gd name="connsiteY79" fmla="*/ 1936066 h 3214907"/>
              <a:gd name="connsiteX80" fmla="*/ 52754 w 3214291"/>
              <a:gd name="connsiteY80" fmla="*/ 1903535 h 3214907"/>
              <a:gd name="connsiteX81" fmla="*/ 220687 w 3214291"/>
              <a:gd name="connsiteY81" fmla="*/ 1827218 h 3214907"/>
              <a:gd name="connsiteX82" fmla="*/ 248646 w 3214291"/>
              <a:gd name="connsiteY82" fmla="*/ 1780706 h 3214907"/>
              <a:gd name="connsiteX83" fmla="*/ 243371 w 3214291"/>
              <a:gd name="connsiteY83" fmla="*/ 1719424 h 3214907"/>
              <a:gd name="connsiteX84" fmla="*/ 164944 w 3214291"/>
              <a:gd name="connsiteY84" fmla="*/ 1624906 h 3214907"/>
              <a:gd name="connsiteX85" fmla="*/ 0 w 3214291"/>
              <a:gd name="connsiteY85" fmla="*/ 1580241 h 3214907"/>
              <a:gd name="connsiteX86" fmla="*/ 12485 w 3214291"/>
              <a:gd name="connsiteY86" fmla="*/ 1413627 h 3214907"/>
              <a:gd name="connsiteX87" fmla="*/ 40796 w 3214291"/>
              <a:gd name="connsiteY87" fmla="*/ 1390328 h 3214907"/>
              <a:gd name="connsiteX88" fmla="*/ 228072 w 3214291"/>
              <a:gd name="connsiteY88" fmla="*/ 1366061 h 3214907"/>
              <a:gd name="connsiteX89" fmla="*/ 267462 w 3214291"/>
              <a:gd name="connsiteY89" fmla="*/ 1329661 h 3214907"/>
              <a:gd name="connsiteX90" fmla="*/ 288476 w 3214291"/>
              <a:gd name="connsiteY90" fmla="*/ 1198568 h 3214907"/>
              <a:gd name="connsiteX91" fmla="*/ 185078 w 3214291"/>
              <a:gd name="connsiteY91" fmla="*/ 1122866 h 3214907"/>
              <a:gd name="connsiteX92" fmla="*/ 93023 w 3214291"/>
              <a:gd name="connsiteY92" fmla="*/ 1062111 h 3214907"/>
              <a:gd name="connsiteX93" fmla="*/ 164768 w 3214291"/>
              <a:gd name="connsiteY93" fmla="*/ 886880 h 3214907"/>
              <a:gd name="connsiteX94" fmla="*/ 369013 w 3214291"/>
              <a:gd name="connsiteY94" fmla="*/ 931545 h 3214907"/>
              <a:gd name="connsiteX95" fmla="*/ 422646 w 3214291"/>
              <a:gd name="connsiteY95" fmla="*/ 910531 h 3214907"/>
              <a:gd name="connsiteX96" fmla="*/ 497557 w 3214291"/>
              <a:gd name="connsiteY96" fmla="*/ 792627 h 3214907"/>
              <a:gd name="connsiteX97" fmla="*/ 349758 w 3214291"/>
              <a:gd name="connsiteY97" fmla="*/ 599811 h 3214907"/>
              <a:gd name="connsiteX98" fmla="*/ 477071 w 3214291"/>
              <a:gd name="connsiteY98" fmla="*/ 458079 h 3214907"/>
              <a:gd name="connsiteX99" fmla="*/ 642278 w 3214291"/>
              <a:gd name="connsiteY99" fmla="*/ 563059 h 3214907"/>
              <a:gd name="connsiteX100" fmla="*/ 717276 w 3214291"/>
              <a:gd name="connsiteY100" fmla="*/ 557432 h 3214907"/>
              <a:gd name="connsiteX101" fmla="*/ 754820 w 3214291"/>
              <a:gd name="connsiteY101" fmla="*/ 527099 h 3214907"/>
              <a:gd name="connsiteX102" fmla="*/ 793682 w 3214291"/>
              <a:gd name="connsiteY102" fmla="*/ 399347 h 3214907"/>
              <a:gd name="connsiteX103" fmla="*/ 755347 w 3214291"/>
              <a:gd name="connsiteY103" fmla="*/ 277925 h 3214907"/>
              <a:gd name="connsiteX104" fmla="*/ 774251 w 3214291"/>
              <a:gd name="connsiteY104" fmla="*/ 224995 h 3214907"/>
              <a:gd name="connsiteX105" fmla="*/ 896200 w 3214291"/>
              <a:gd name="connsiteY105" fmla="*/ 155096 h 3214907"/>
              <a:gd name="connsiteX106" fmla="*/ 907191 w 3214291"/>
              <a:gd name="connsiteY106" fmla="*/ 150700 h 3214907"/>
              <a:gd name="connsiteX107" fmla="*/ 1035119 w 3214291"/>
              <a:gd name="connsiteY107" fmla="*/ 310544 h 3214907"/>
              <a:gd name="connsiteX108" fmla="*/ 1097632 w 3214291"/>
              <a:gd name="connsiteY108" fmla="*/ 328920 h 3214907"/>
              <a:gd name="connsiteX109" fmla="*/ 1219669 w 3214291"/>
              <a:gd name="connsiteY109" fmla="*/ 276166 h 3214907"/>
              <a:gd name="connsiteX110" fmla="*/ 1227758 w 3214291"/>
              <a:gd name="connsiteY110" fmla="*/ 148326 h 3214907"/>
              <a:gd name="connsiteX111" fmla="*/ 1227846 w 3214291"/>
              <a:gd name="connsiteY111" fmla="*/ 37631 h 3214907"/>
              <a:gd name="connsiteX112" fmla="*/ 1383294 w 3214291"/>
              <a:gd name="connsiteY112" fmla="*/ 11078 h 3214907"/>
              <a:gd name="connsiteX113" fmla="*/ 1415737 w 3214291"/>
              <a:gd name="connsiteY113" fmla="*/ 8968 h 3214907"/>
              <a:gd name="connsiteX114" fmla="*/ 1485109 w 3214291"/>
              <a:gd name="connsiteY114" fmla="*/ 198794 h 3214907"/>
              <a:gd name="connsiteX115" fmla="*/ 1529334 w 3214291"/>
              <a:gd name="connsiteY115" fmla="*/ 229831 h 3214907"/>
              <a:gd name="connsiteX116" fmla="*/ 1666758 w 3214291"/>
              <a:gd name="connsiteY116" fmla="*/ 223237 h 3214907"/>
              <a:gd name="connsiteX117" fmla="*/ 1721182 w 3214291"/>
              <a:gd name="connsiteY117" fmla="*/ 99617 h 3214907"/>
              <a:gd name="connsiteX118" fmla="*/ 1753362 w 3214291"/>
              <a:gd name="connsiteY118" fmla="*/ 264 h 3214907"/>
              <a:gd name="connsiteX119" fmla="*/ 1779651 w 3214291"/>
              <a:gd name="connsiteY119" fmla="*/ 0 h 3214907"/>
              <a:gd name="connsiteX120" fmla="*/ 1603893 w 3214291"/>
              <a:gd name="connsiteY120" fmla="*/ 1891929 h 3214907"/>
              <a:gd name="connsiteX121" fmla="*/ 1892281 w 3214291"/>
              <a:gd name="connsiteY121" fmla="*/ 1604420 h 3214907"/>
              <a:gd name="connsiteX122" fmla="*/ 1607762 w 3214291"/>
              <a:gd name="connsiteY122" fmla="*/ 1326408 h 3214907"/>
              <a:gd name="connsiteX123" fmla="*/ 1323243 w 3214291"/>
              <a:gd name="connsiteY123" fmla="*/ 1604069 h 3214907"/>
              <a:gd name="connsiteX124" fmla="*/ 1603893 w 3214291"/>
              <a:gd name="connsiteY124" fmla="*/ 1891929 h 3214907"/>
              <a:gd name="connsiteX125" fmla="*/ 1579099 w 3214291"/>
              <a:gd name="connsiteY125" fmla="*/ 2795602 h 3214907"/>
              <a:gd name="connsiteX126" fmla="*/ 1745449 w 3214291"/>
              <a:gd name="connsiteY126" fmla="*/ 2767203 h 3214907"/>
              <a:gd name="connsiteX127" fmla="*/ 1862386 w 3214291"/>
              <a:gd name="connsiteY127" fmla="*/ 2571838 h 3214907"/>
              <a:gd name="connsiteX128" fmla="*/ 1735338 w 3214291"/>
              <a:gd name="connsiteY128" fmla="*/ 2305167 h 3214907"/>
              <a:gd name="connsiteX129" fmla="*/ 1441763 w 3214291"/>
              <a:gd name="connsiteY129" fmla="*/ 2294089 h 3214907"/>
              <a:gd name="connsiteX130" fmla="*/ 1308120 w 3214291"/>
              <a:gd name="connsiteY130" fmla="*/ 2584323 h 3214907"/>
              <a:gd name="connsiteX131" fmla="*/ 1413803 w 3214291"/>
              <a:gd name="connsiteY131" fmla="*/ 2760785 h 3214907"/>
              <a:gd name="connsiteX132" fmla="*/ 1579099 w 3214291"/>
              <a:gd name="connsiteY132" fmla="*/ 2795602 h 3214907"/>
              <a:gd name="connsiteX133" fmla="*/ 949833 w 3214291"/>
              <a:gd name="connsiteY133" fmla="*/ 1372567 h 3214907"/>
              <a:gd name="connsiteX134" fmla="*/ 1103698 w 3214291"/>
              <a:gd name="connsiteY134" fmla="*/ 1151265 h 3214907"/>
              <a:gd name="connsiteX135" fmla="*/ 917565 w 3214291"/>
              <a:gd name="connsiteY135" fmla="*/ 872021 h 3214907"/>
              <a:gd name="connsiteX136" fmla="*/ 687734 w 3214291"/>
              <a:gd name="connsiteY136" fmla="*/ 891276 h 3214907"/>
              <a:gd name="connsiteX137" fmla="*/ 543628 w 3214291"/>
              <a:gd name="connsiteY137" fmla="*/ 1115128 h 3214907"/>
              <a:gd name="connsiteX138" fmla="*/ 670677 w 3214291"/>
              <a:gd name="connsiteY138" fmla="*/ 1362720 h 3214907"/>
              <a:gd name="connsiteX139" fmla="*/ 949833 w 3214291"/>
              <a:gd name="connsiteY139" fmla="*/ 1372567 h 3214907"/>
              <a:gd name="connsiteX140" fmla="*/ 515405 w 3214291"/>
              <a:gd name="connsiteY140" fmla="*/ 1994183 h 3214907"/>
              <a:gd name="connsiteX141" fmla="*/ 539936 w 3214291"/>
              <a:gd name="connsiteY141" fmla="*/ 2091075 h 3214907"/>
              <a:gd name="connsiteX142" fmla="*/ 638058 w 3214291"/>
              <a:gd name="connsiteY142" fmla="*/ 2276768 h 3214907"/>
              <a:gd name="connsiteX143" fmla="*/ 918708 w 3214291"/>
              <a:gd name="connsiteY143" fmla="*/ 2308596 h 3214907"/>
              <a:gd name="connsiteX144" fmla="*/ 1081894 w 3214291"/>
              <a:gd name="connsiteY144" fmla="*/ 2018186 h 3214907"/>
              <a:gd name="connsiteX145" fmla="*/ 973133 w 3214291"/>
              <a:gd name="connsiteY145" fmla="*/ 1822909 h 3214907"/>
              <a:gd name="connsiteX146" fmla="*/ 618099 w 3214291"/>
              <a:gd name="connsiteY146" fmla="*/ 1839790 h 3214907"/>
              <a:gd name="connsiteX147" fmla="*/ 515405 w 3214291"/>
              <a:gd name="connsiteY147" fmla="*/ 1994183 h 3214907"/>
              <a:gd name="connsiteX148" fmla="*/ 2380781 w 3214291"/>
              <a:gd name="connsiteY148" fmla="*/ 1836186 h 3214907"/>
              <a:gd name="connsiteX149" fmla="*/ 2257777 w 3214291"/>
              <a:gd name="connsiteY149" fmla="*/ 1849902 h 3214907"/>
              <a:gd name="connsiteX150" fmla="*/ 2111033 w 3214291"/>
              <a:gd name="connsiteY150" fmla="*/ 2083425 h 3214907"/>
              <a:gd name="connsiteX151" fmla="*/ 2305256 w 3214291"/>
              <a:gd name="connsiteY151" fmla="*/ 2357042 h 3214907"/>
              <a:gd name="connsiteX152" fmla="*/ 2524184 w 3214291"/>
              <a:gd name="connsiteY152" fmla="*/ 2334270 h 3214907"/>
              <a:gd name="connsiteX153" fmla="*/ 2666004 w 3214291"/>
              <a:gd name="connsiteY153" fmla="*/ 2109626 h 3214907"/>
              <a:gd name="connsiteX154" fmla="*/ 2544230 w 3214291"/>
              <a:gd name="connsiteY154" fmla="*/ 1863002 h 3214907"/>
              <a:gd name="connsiteX155" fmla="*/ 2380781 w 3214291"/>
              <a:gd name="connsiteY155" fmla="*/ 1836186 h 3214907"/>
              <a:gd name="connsiteX156" fmla="*/ 1901249 w 3214291"/>
              <a:gd name="connsiteY156" fmla="*/ 614494 h 3214907"/>
              <a:gd name="connsiteX157" fmla="*/ 1780443 w 3214291"/>
              <a:gd name="connsiteY157" fmla="*/ 450957 h 3214907"/>
              <a:gd name="connsiteX158" fmla="*/ 1493462 w 3214291"/>
              <a:gd name="connsiteY158" fmla="*/ 444803 h 3214907"/>
              <a:gd name="connsiteX159" fmla="*/ 1363336 w 3214291"/>
              <a:gd name="connsiteY159" fmla="*/ 686415 h 3214907"/>
              <a:gd name="connsiteX160" fmla="*/ 1491176 w 3214291"/>
              <a:gd name="connsiteY160" fmla="*/ 919939 h 3214907"/>
              <a:gd name="connsiteX161" fmla="*/ 1744833 w 3214291"/>
              <a:gd name="connsiteY161" fmla="*/ 947899 h 3214907"/>
              <a:gd name="connsiteX162" fmla="*/ 1901249 w 3214291"/>
              <a:gd name="connsiteY162" fmla="*/ 614494 h 3214907"/>
              <a:gd name="connsiteX163" fmla="*/ 2588720 w 3214291"/>
              <a:gd name="connsiteY163" fmla="*/ 1382239 h 3214907"/>
              <a:gd name="connsiteX164" fmla="*/ 2688863 w 3214291"/>
              <a:gd name="connsiteY164" fmla="*/ 1186610 h 3214907"/>
              <a:gd name="connsiteX165" fmla="*/ 2557331 w 3214291"/>
              <a:gd name="connsiteY165" fmla="*/ 921961 h 3214907"/>
              <a:gd name="connsiteX166" fmla="*/ 2307893 w 3214291"/>
              <a:gd name="connsiteY166" fmla="*/ 903585 h 3214907"/>
              <a:gd name="connsiteX167" fmla="*/ 2129057 w 3214291"/>
              <a:gd name="connsiteY167" fmla="*/ 1222482 h 3214907"/>
              <a:gd name="connsiteX168" fmla="*/ 2221816 w 3214291"/>
              <a:gd name="connsiteY168" fmla="*/ 1388130 h 3214907"/>
              <a:gd name="connsiteX169" fmla="*/ 2588720 w 3214291"/>
              <a:gd name="connsiteY169" fmla="*/ 1382239 h 321490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</a:cxnLst>
            <a:rect l="l" t="t" r="r" b="b"/>
            <a:pathLst>
              <a:path w="3214291" h="3214907" extrusionOk="0">
                <a:moveTo>
                  <a:pt x="1779651" y="0"/>
                </a:moveTo>
                <a:cubicBezTo>
                  <a:pt x="1830998" y="9584"/>
                  <a:pt x="1882345" y="19167"/>
                  <a:pt x="1939935" y="29982"/>
                </a:cubicBezTo>
                <a:cubicBezTo>
                  <a:pt x="1939935" y="98122"/>
                  <a:pt x="1941254" y="168021"/>
                  <a:pt x="1939319" y="237920"/>
                </a:cubicBezTo>
                <a:cubicBezTo>
                  <a:pt x="1938528" y="265791"/>
                  <a:pt x="1945562" y="281354"/>
                  <a:pt x="1974576" y="287157"/>
                </a:cubicBezTo>
                <a:cubicBezTo>
                  <a:pt x="1997349" y="291641"/>
                  <a:pt x="2019242" y="300961"/>
                  <a:pt x="2041310" y="308786"/>
                </a:cubicBezTo>
                <a:cubicBezTo>
                  <a:pt x="2116396" y="335251"/>
                  <a:pt x="2116221" y="335339"/>
                  <a:pt x="2166161" y="270803"/>
                </a:cubicBezTo>
                <a:cubicBezTo>
                  <a:pt x="2200099" y="227017"/>
                  <a:pt x="2234389" y="183408"/>
                  <a:pt x="2270174" y="137600"/>
                </a:cubicBezTo>
                <a:cubicBezTo>
                  <a:pt x="2326181" y="165120"/>
                  <a:pt x="2379638" y="191409"/>
                  <a:pt x="2436612" y="219368"/>
                </a:cubicBezTo>
                <a:cubicBezTo>
                  <a:pt x="2414368" y="289882"/>
                  <a:pt x="2394585" y="358462"/>
                  <a:pt x="2370758" y="425636"/>
                </a:cubicBezTo>
                <a:cubicBezTo>
                  <a:pt x="2360120" y="455705"/>
                  <a:pt x="2366362" y="473554"/>
                  <a:pt x="2391684" y="491226"/>
                </a:cubicBezTo>
                <a:cubicBezTo>
                  <a:pt x="2427556" y="516284"/>
                  <a:pt x="2460704" y="564994"/>
                  <a:pt x="2495960" y="565961"/>
                </a:cubicBezTo>
                <a:cubicBezTo>
                  <a:pt x="2533768" y="567016"/>
                  <a:pt x="2572893" y="524461"/>
                  <a:pt x="2611316" y="500810"/>
                </a:cubicBezTo>
                <a:cubicBezTo>
                  <a:pt x="2644814" y="480236"/>
                  <a:pt x="2679896" y="441110"/>
                  <a:pt x="2711284" y="443924"/>
                </a:cubicBezTo>
                <a:cubicBezTo>
                  <a:pt x="2742321" y="446737"/>
                  <a:pt x="2769841" y="491402"/>
                  <a:pt x="2798416" y="518219"/>
                </a:cubicBezTo>
                <a:cubicBezTo>
                  <a:pt x="2813187" y="532198"/>
                  <a:pt x="2826727" y="547409"/>
                  <a:pt x="2843169" y="564466"/>
                </a:cubicBezTo>
                <a:cubicBezTo>
                  <a:pt x="2790767" y="634277"/>
                  <a:pt x="2738277" y="704264"/>
                  <a:pt x="2684116" y="776361"/>
                </a:cubicBezTo>
                <a:cubicBezTo>
                  <a:pt x="2711108" y="819619"/>
                  <a:pt x="2736694" y="863668"/>
                  <a:pt x="2765972" y="905168"/>
                </a:cubicBezTo>
                <a:cubicBezTo>
                  <a:pt x="2772303" y="914136"/>
                  <a:pt x="2793229" y="919148"/>
                  <a:pt x="2805538" y="916686"/>
                </a:cubicBezTo>
                <a:cubicBezTo>
                  <a:pt x="2868666" y="903937"/>
                  <a:pt x="2931355" y="889078"/>
                  <a:pt x="2993693" y="872900"/>
                </a:cubicBezTo>
                <a:cubicBezTo>
                  <a:pt x="3020686" y="865867"/>
                  <a:pt x="3036160" y="869647"/>
                  <a:pt x="3047326" y="898310"/>
                </a:cubicBezTo>
                <a:cubicBezTo>
                  <a:pt x="3064647" y="942975"/>
                  <a:pt x="3086891" y="985794"/>
                  <a:pt x="3108169" y="1031777"/>
                </a:cubicBezTo>
                <a:cubicBezTo>
                  <a:pt x="3044600" y="1074860"/>
                  <a:pt x="2983582" y="1117854"/>
                  <a:pt x="2920893" y="1157947"/>
                </a:cubicBezTo>
                <a:cubicBezTo>
                  <a:pt x="2898648" y="1172191"/>
                  <a:pt x="2891351" y="1186522"/>
                  <a:pt x="2898648" y="1211756"/>
                </a:cubicBezTo>
                <a:cubicBezTo>
                  <a:pt x="2909287" y="1248244"/>
                  <a:pt x="2918519" y="1285260"/>
                  <a:pt x="2926080" y="1322539"/>
                </a:cubicBezTo>
                <a:cubicBezTo>
                  <a:pt x="2931092" y="1347245"/>
                  <a:pt x="2943665" y="1354015"/>
                  <a:pt x="2968195" y="1355334"/>
                </a:cubicBezTo>
                <a:cubicBezTo>
                  <a:pt x="3042578" y="1359379"/>
                  <a:pt x="3116697" y="1366764"/>
                  <a:pt x="3195916" y="1373271"/>
                </a:cubicBezTo>
                <a:cubicBezTo>
                  <a:pt x="3202071" y="1433410"/>
                  <a:pt x="3207962" y="1491000"/>
                  <a:pt x="3214292" y="1553073"/>
                </a:cubicBezTo>
                <a:cubicBezTo>
                  <a:pt x="3138590" y="1574351"/>
                  <a:pt x="3066142" y="1596419"/>
                  <a:pt x="2992814" y="1614532"/>
                </a:cubicBezTo>
                <a:cubicBezTo>
                  <a:pt x="2962305" y="1622005"/>
                  <a:pt x="2949995" y="1633962"/>
                  <a:pt x="2949028" y="1667022"/>
                </a:cubicBezTo>
                <a:cubicBezTo>
                  <a:pt x="2944983" y="1801720"/>
                  <a:pt x="2943753" y="1801632"/>
                  <a:pt x="3067812" y="1857463"/>
                </a:cubicBezTo>
                <a:cubicBezTo>
                  <a:pt x="3107641" y="1875399"/>
                  <a:pt x="3147295" y="1893424"/>
                  <a:pt x="3190201" y="1912855"/>
                </a:cubicBezTo>
                <a:cubicBezTo>
                  <a:pt x="3176222" y="1966224"/>
                  <a:pt x="3164528" y="2017395"/>
                  <a:pt x="3148262" y="2067160"/>
                </a:cubicBezTo>
                <a:cubicBezTo>
                  <a:pt x="3145272" y="2076303"/>
                  <a:pt x="3123555" y="2084656"/>
                  <a:pt x="3110631" y="2084393"/>
                </a:cubicBezTo>
                <a:cubicBezTo>
                  <a:pt x="3044776" y="2083161"/>
                  <a:pt x="2978834" y="2080084"/>
                  <a:pt x="2913067" y="2075248"/>
                </a:cubicBezTo>
                <a:cubicBezTo>
                  <a:pt x="2887130" y="2073314"/>
                  <a:pt x="2873854" y="2082106"/>
                  <a:pt x="2862248" y="2104967"/>
                </a:cubicBezTo>
                <a:cubicBezTo>
                  <a:pt x="2801933" y="2223838"/>
                  <a:pt x="2801405" y="2223487"/>
                  <a:pt x="2900231" y="2313872"/>
                </a:cubicBezTo>
                <a:cubicBezTo>
                  <a:pt x="2933642" y="2344469"/>
                  <a:pt x="2966789" y="2375330"/>
                  <a:pt x="3003013" y="2408741"/>
                </a:cubicBezTo>
                <a:cubicBezTo>
                  <a:pt x="2970042" y="2461846"/>
                  <a:pt x="2937950" y="2513545"/>
                  <a:pt x="2904539" y="2567442"/>
                </a:cubicBezTo>
                <a:cubicBezTo>
                  <a:pt x="2830156" y="2537108"/>
                  <a:pt x="2758147" y="2509061"/>
                  <a:pt x="2687281" y="2478288"/>
                </a:cubicBezTo>
                <a:cubicBezTo>
                  <a:pt x="2661784" y="2467209"/>
                  <a:pt x="2644814" y="2469056"/>
                  <a:pt x="2626438" y="2490773"/>
                </a:cubicBezTo>
                <a:cubicBezTo>
                  <a:pt x="2599094" y="2523041"/>
                  <a:pt x="2568673" y="2552759"/>
                  <a:pt x="2536669" y="2586609"/>
                </a:cubicBezTo>
                <a:cubicBezTo>
                  <a:pt x="2580015" y="2666092"/>
                  <a:pt x="2623185" y="2745310"/>
                  <a:pt x="2667410" y="2826288"/>
                </a:cubicBezTo>
                <a:cubicBezTo>
                  <a:pt x="2617646" y="2864710"/>
                  <a:pt x="2569288" y="2902077"/>
                  <a:pt x="2518821" y="2941027"/>
                </a:cubicBezTo>
                <a:cubicBezTo>
                  <a:pt x="2459560" y="2888361"/>
                  <a:pt x="2400828" y="2837805"/>
                  <a:pt x="2344293" y="2785052"/>
                </a:cubicBezTo>
                <a:cubicBezTo>
                  <a:pt x="2325038" y="2767115"/>
                  <a:pt x="2309827" y="2763774"/>
                  <a:pt x="2287231" y="2777666"/>
                </a:cubicBezTo>
                <a:cubicBezTo>
                  <a:pt x="2252414" y="2799031"/>
                  <a:pt x="2200715" y="2809406"/>
                  <a:pt x="2184273" y="2839740"/>
                </a:cubicBezTo>
                <a:cubicBezTo>
                  <a:pt x="2168271" y="2869194"/>
                  <a:pt x="2187614" y="2917815"/>
                  <a:pt x="2191483" y="2957996"/>
                </a:cubicBezTo>
                <a:cubicBezTo>
                  <a:pt x="2192186" y="2965294"/>
                  <a:pt x="2193241" y="2972503"/>
                  <a:pt x="2193945" y="2979801"/>
                </a:cubicBezTo>
                <a:cubicBezTo>
                  <a:pt x="2198165" y="3021565"/>
                  <a:pt x="2202297" y="3063328"/>
                  <a:pt x="2206430" y="3105004"/>
                </a:cubicBezTo>
                <a:cubicBezTo>
                  <a:pt x="2156138" y="3124698"/>
                  <a:pt x="2106286" y="3145800"/>
                  <a:pt x="2055026" y="3162593"/>
                </a:cubicBezTo>
                <a:cubicBezTo>
                  <a:pt x="2046849" y="3165231"/>
                  <a:pt x="2027682" y="3150987"/>
                  <a:pt x="2021352" y="3140085"/>
                </a:cubicBezTo>
                <a:cubicBezTo>
                  <a:pt x="1987501" y="3081880"/>
                  <a:pt x="1955146" y="3022795"/>
                  <a:pt x="1924460" y="2962832"/>
                </a:cubicBezTo>
                <a:cubicBezTo>
                  <a:pt x="1913206" y="2940851"/>
                  <a:pt x="1900194" y="2933114"/>
                  <a:pt x="1876190" y="2937774"/>
                </a:cubicBezTo>
                <a:cubicBezTo>
                  <a:pt x="1843131" y="2944280"/>
                  <a:pt x="1809809" y="2950083"/>
                  <a:pt x="1776310" y="2952809"/>
                </a:cubicBezTo>
                <a:cubicBezTo>
                  <a:pt x="1746768" y="2955271"/>
                  <a:pt x="1738239" y="2970130"/>
                  <a:pt x="1734283" y="2997562"/>
                </a:cubicBezTo>
                <a:cubicBezTo>
                  <a:pt x="1724348" y="3067109"/>
                  <a:pt x="1710895" y="3136128"/>
                  <a:pt x="1698674" y="3205324"/>
                </a:cubicBezTo>
                <a:cubicBezTo>
                  <a:pt x="1698234" y="3207961"/>
                  <a:pt x="1695948" y="3210247"/>
                  <a:pt x="1693223" y="3214907"/>
                </a:cubicBezTo>
                <a:cubicBezTo>
                  <a:pt x="1634842" y="3214907"/>
                  <a:pt x="1575230" y="3214907"/>
                  <a:pt x="1509727" y="3214907"/>
                </a:cubicBezTo>
                <a:cubicBezTo>
                  <a:pt x="1494956" y="3143602"/>
                  <a:pt x="1478251" y="3071417"/>
                  <a:pt x="1465766" y="2998441"/>
                </a:cubicBezTo>
                <a:cubicBezTo>
                  <a:pt x="1460930" y="2970218"/>
                  <a:pt x="1448269" y="2959843"/>
                  <a:pt x="1421892" y="2954040"/>
                </a:cubicBezTo>
                <a:cubicBezTo>
                  <a:pt x="1298008" y="2926696"/>
                  <a:pt x="1298096" y="2925992"/>
                  <a:pt x="1239540" y="3036072"/>
                </a:cubicBezTo>
                <a:cubicBezTo>
                  <a:pt x="1217647" y="3077308"/>
                  <a:pt x="1195754" y="3118544"/>
                  <a:pt x="1172366" y="3162681"/>
                </a:cubicBezTo>
                <a:cubicBezTo>
                  <a:pt x="1141505" y="3153097"/>
                  <a:pt x="1112403" y="3144481"/>
                  <a:pt x="1083564" y="3134985"/>
                </a:cubicBezTo>
                <a:cubicBezTo>
                  <a:pt x="1054550" y="3125402"/>
                  <a:pt x="1025887" y="3114851"/>
                  <a:pt x="993091" y="3103421"/>
                </a:cubicBezTo>
                <a:cubicBezTo>
                  <a:pt x="1003994" y="3026488"/>
                  <a:pt x="1012874" y="2951050"/>
                  <a:pt x="1026326" y="2876404"/>
                </a:cubicBezTo>
                <a:cubicBezTo>
                  <a:pt x="1031338" y="2848796"/>
                  <a:pt x="1022282" y="2837542"/>
                  <a:pt x="1000301" y="2825232"/>
                </a:cubicBezTo>
                <a:cubicBezTo>
                  <a:pt x="888551" y="2762631"/>
                  <a:pt x="888814" y="2762104"/>
                  <a:pt x="792979" y="2848444"/>
                </a:cubicBezTo>
                <a:cubicBezTo>
                  <a:pt x="760359" y="2877810"/>
                  <a:pt x="728091" y="2907528"/>
                  <a:pt x="692834" y="2939708"/>
                </a:cubicBezTo>
                <a:cubicBezTo>
                  <a:pt x="641663" y="2899879"/>
                  <a:pt x="591283" y="2860577"/>
                  <a:pt x="539320" y="2820133"/>
                </a:cubicBezTo>
                <a:cubicBezTo>
                  <a:pt x="580644" y="2743200"/>
                  <a:pt x="620649" y="2668729"/>
                  <a:pt x="661709" y="2592236"/>
                </a:cubicBezTo>
                <a:cubicBezTo>
                  <a:pt x="627507" y="2555309"/>
                  <a:pt x="595064" y="2517677"/>
                  <a:pt x="559279" y="2483563"/>
                </a:cubicBezTo>
                <a:cubicBezTo>
                  <a:pt x="551542" y="2476178"/>
                  <a:pt x="529824" y="2476793"/>
                  <a:pt x="517867" y="2481717"/>
                </a:cubicBezTo>
                <a:cubicBezTo>
                  <a:pt x="450342" y="2509501"/>
                  <a:pt x="383872" y="2539746"/>
                  <a:pt x="313182" y="2570871"/>
                </a:cubicBezTo>
                <a:cubicBezTo>
                  <a:pt x="277837" y="2517414"/>
                  <a:pt x="243459" y="2465451"/>
                  <a:pt x="206971" y="2410411"/>
                </a:cubicBezTo>
                <a:cubicBezTo>
                  <a:pt x="261132" y="2360031"/>
                  <a:pt x="314061" y="2309563"/>
                  <a:pt x="368661" y="2261030"/>
                </a:cubicBezTo>
                <a:cubicBezTo>
                  <a:pt x="387917" y="2243885"/>
                  <a:pt x="395302" y="2229554"/>
                  <a:pt x="380355" y="2205551"/>
                </a:cubicBezTo>
                <a:cubicBezTo>
                  <a:pt x="368046" y="2185856"/>
                  <a:pt x="360045" y="2163435"/>
                  <a:pt x="350286" y="2142158"/>
                </a:cubicBezTo>
                <a:cubicBezTo>
                  <a:pt x="322238" y="2080700"/>
                  <a:pt x="322326" y="2081315"/>
                  <a:pt x="252867" y="2088261"/>
                </a:cubicBezTo>
                <a:cubicBezTo>
                  <a:pt x="194750" y="2094064"/>
                  <a:pt x="136457" y="2098109"/>
                  <a:pt x="74383" y="2103208"/>
                </a:cubicBezTo>
                <a:cubicBezTo>
                  <a:pt x="58821" y="2045882"/>
                  <a:pt x="42643" y="1991458"/>
                  <a:pt x="30509" y="1936066"/>
                </a:cubicBezTo>
                <a:cubicBezTo>
                  <a:pt x="28487" y="1926922"/>
                  <a:pt x="42115" y="1908722"/>
                  <a:pt x="52754" y="1903535"/>
                </a:cubicBezTo>
                <a:cubicBezTo>
                  <a:pt x="107882" y="1876366"/>
                  <a:pt x="164065" y="1851308"/>
                  <a:pt x="220687" y="1827218"/>
                </a:cubicBezTo>
                <a:cubicBezTo>
                  <a:pt x="242756" y="1817810"/>
                  <a:pt x="252955" y="1805412"/>
                  <a:pt x="248646" y="1780706"/>
                </a:cubicBezTo>
                <a:cubicBezTo>
                  <a:pt x="245130" y="1760572"/>
                  <a:pt x="244514" y="1739910"/>
                  <a:pt x="243371" y="1719424"/>
                </a:cubicBezTo>
                <a:cubicBezTo>
                  <a:pt x="239239" y="1644953"/>
                  <a:pt x="239327" y="1645041"/>
                  <a:pt x="164944" y="1624906"/>
                </a:cubicBezTo>
                <a:cubicBezTo>
                  <a:pt x="111399" y="1610487"/>
                  <a:pt x="57854" y="1595892"/>
                  <a:pt x="0" y="1580241"/>
                </a:cubicBezTo>
                <a:cubicBezTo>
                  <a:pt x="3781" y="1523795"/>
                  <a:pt x="6242" y="1468491"/>
                  <a:pt x="12485" y="1413627"/>
                </a:cubicBezTo>
                <a:cubicBezTo>
                  <a:pt x="13540" y="1404659"/>
                  <a:pt x="29982" y="1392086"/>
                  <a:pt x="40796" y="1390328"/>
                </a:cubicBezTo>
                <a:cubicBezTo>
                  <a:pt x="102958" y="1380392"/>
                  <a:pt x="165383" y="1371512"/>
                  <a:pt x="228072" y="1366061"/>
                </a:cubicBezTo>
                <a:cubicBezTo>
                  <a:pt x="253922" y="1363775"/>
                  <a:pt x="263417" y="1352960"/>
                  <a:pt x="267462" y="1329661"/>
                </a:cubicBezTo>
                <a:cubicBezTo>
                  <a:pt x="275287" y="1285172"/>
                  <a:pt x="302016" y="1234528"/>
                  <a:pt x="288476" y="1198568"/>
                </a:cubicBezTo>
                <a:cubicBezTo>
                  <a:pt x="275903" y="1165069"/>
                  <a:pt x="221303" y="1147308"/>
                  <a:pt x="185078" y="1122866"/>
                </a:cubicBezTo>
                <a:cubicBezTo>
                  <a:pt x="155975" y="1103259"/>
                  <a:pt x="126521" y="1084180"/>
                  <a:pt x="93023" y="1062111"/>
                </a:cubicBezTo>
                <a:cubicBezTo>
                  <a:pt x="116674" y="1004257"/>
                  <a:pt x="140149" y="946844"/>
                  <a:pt x="164768" y="886880"/>
                </a:cubicBezTo>
                <a:cubicBezTo>
                  <a:pt x="235106" y="902091"/>
                  <a:pt x="302280" y="915807"/>
                  <a:pt x="369013" y="931545"/>
                </a:cubicBezTo>
                <a:cubicBezTo>
                  <a:pt x="393280" y="937260"/>
                  <a:pt x="409106" y="934710"/>
                  <a:pt x="422646" y="910531"/>
                </a:cubicBezTo>
                <a:cubicBezTo>
                  <a:pt x="444803" y="871054"/>
                  <a:pt x="471092" y="833862"/>
                  <a:pt x="497557" y="792627"/>
                </a:cubicBezTo>
                <a:cubicBezTo>
                  <a:pt x="448759" y="728970"/>
                  <a:pt x="400050" y="665402"/>
                  <a:pt x="349758" y="599811"/>
                </a:cubicBezTo>
                <a:cubicBezTo>
                  <a:pt x="392049" y="552684"/>
                  <a:pt x="433725" y="506349"/>
                  <a:pt x="477071" y="458079"/>
                </a:cubicBezTo>
                <a:cubicBezTo>
                  <a:pt x="534045" y="493864"/>
                  <a:pt x="590140" y="525692"/>
                  <a:pt x="642278" y="563059"/>
                </a:cubicBezTo>
                <a:cubicBezTo>
                  <a:pt x="672348" y="584601"/>
                  <a:pt x="693362" y="583018"/>
                  <a:pt x="717276" y="557432"/>
                </a:cubicBezTo>
                <a:cubicBezTo>
                  <a:pt x="728179" y="545827"/>
                  <a:pt x="742159" y="537034"/>
                  <a:pt x="754820" y="527099"/>
                </a:cubicBezTo>
                <a:cubicBezTo>
                  <a:pt x="817948" y="477686"/>
                  <a:pt x="817948" y="477686"/>
                  <a:pt x="793682" y="399347"/>
                </a:cubicBezTo>
                <a:cubicBezTo>
                  <a:pt x="781109" y="358814"/>
                  <a:pt x="769679" y="317842"/>
                  <a:pt x="755347" y="277925"/>
                </a:cubicBezTo>
                <a:cubicBezTo>
                  <a:pt x="746555" y="253306"/>
                  <a:pt x="748753" y="238096"/>
                  <a:pt x="774251" y="224995"/>
                </a:cubicBezTo>
                <a:cubicBezTo>
                  <a:pt x="815926" y="203718"/>
                  <a:pt x="855580" y="178572"/>
                  <a:pt x="896200" y="155096"/>
                </a:cubicBezTo>
                <a:cubicBezTo>
                  <a:pt x="898662" y="153690"/>
                  <a:pt x="901563" y="152898"/>
                  <a:pt x="907191" y="150700"/>
                </a:cubicBezTo>
                <a:cubicBezTo>
                  <a:pt x="949570" y="203366"/>
                  <a:pt x="993531" y="256120"/>
                  <a:pt x="1035119" y="310544"/>
                </a:cubicBezTo>
                <a:cubicBezTo>
                  <a:pt x="1052791" y="333668"/>
                  <a:pt x="1068969" y="341933"/>
                  <a:pt x="1097632" y="328920"/>
                </a:cubicBezTo>
                <a:cubicBezTo>
                  <a:pt x="1138692" y="310193"/>
                  <a:pt x="1196457" y="306852"/>
                  <a:pt x="1219669" y="276166"/>
                </a:cubicBezTo>
                <a:cubicBezTo>
                  <a:pt x="1241122" y="247679"/>
                  <a:pt x="1226967" y="192024"/>
                  <a:pt x="1227758" y="148326"/>
                </a:cubicBezTo>
                <a:cubicBezTo>
                  <a:pt x="1228373" y="112014"/>
                  <a:pt x="1227846" y="75614"/>
                  <a:pt x="1227846" y="37631"/>
                </a:cubicBezTo>
                <a:cubicBezTo>
                  <a:pt x="1282534" y="28223"/>
                  <a:pt x="1332826" y="19431"/>
                  <a:pt x="1383294" y="11078"/>
                </a:cubicBezTo>
                <a:cubicBezTo>
                  <a:pt x="1393141" y="9408"/>
                  <a:pt x="1403428" y="9672"/>
                  <a:pt x="1415737" y="8968"/>
                </a:cubicBezTo>
                <a:cubicBezTo>
                  <a:pt x="1439301" y="72888"/>
                  <a:pt x="1463480" y="135402"/>
                  <a:pt x="1485109" y="198794"/>
                </a:cubicBezTo>
                <a:cubicBezTo>
                  <a:pt x="1493022" y="222006"/>
                  <a:pt x="1504540" y="231062"/>
                  <a:pt x="1529334" y="229831"/>
                </a:cubicBezTo>
                <a:cubicBezTo>
                  <a:pt x="1576109" y="227545"/>
                  <a:pt x="1633875" y="244866"/>
                  <a:pt x="1666758" y="223237"/>
                </a:cubicBezTo>
                <a:cubicBezTo>
                  <a:pt x="1698410" y="202311"/>
                  <a:pt x="1705181" y="142787"/>
                  <a:pt x="1721182" y="99617"/>
                </a:cubicBezTo>
                <a:cubicBezTo>
                  <a:pt x="1733315" y="66997"/>
                  <a:pt x="1742723" y="33411"/>
                  <a:pt x="1753362" y="264"/>
                </a:cubicBezTo>
                <a:cubicBezTo>
                  <a:pt x="1762067" y="0"/>
                  <a:pt x="1770859" y="0"/>
                  <a:pt x="1779651" y="0"/>
                </a:cubicBezTo>
                <a:close/>
                <a:moveTo>
                  <a:pt x="1603893" y="1891929"/>
                </a:moveTo>
                <a:cubicBezTo>
                  <a:pt x="1761978" y="1892193"/>
                  <a:pt x="1892808" y="1761715"/>
                  <a:pt x="1892281" y="1604420"/>
                </a:cubicBezTo>
                <a:cubicBezTo>
                  <a:pt x="1891841" y="1457325"/>
                  <a:pt x="1758374" y="1326935"/>
                  <a:pt x="1607762" y="1326408"/>
                </a:cubicBezTo>
                <a:cubicBezTo>
                  <a:pt x="1458028" y="1325880"/>
                  <a:pt x="1324649" y="1456094"/>
                  <a:pt x="1323243" y="1604069"/>
                </a:cubicBezTo>
                <a:cubicBezTo>
                  <a:pt x="1321748" y="1763122"/>
                  <a:pt x="1447038" y="1891665"/>
                  <a:pt x="1603893" y="1891929"/>
                </a:cubicBezTo>
                <a:close/>
                <a:moveTo>
                  <a:pt x="1579099" y="2795602"/>
                </a:moveTo>
                <a:cubicBezTo>
                  <a:pt x="1639502" y="2785667"/>
                  <a:pt x="1694014" y="2781886"/>
                  <a:pt x="1745449" y="2767203"/>
                </a:cubicBezTo>
                <a:cubicBezTo>
                  <a:pt x="1840846" y="2740035"/>
                  <a:pt x="1881114" y="2669433"/>
                  <a:pt x="1862386" y="2571838"/>
                </a:cubicBezTo>
                <a:cubicBezTo>
                  <a:pt x="1843307" y="2472133"/>
                  <a:pt x="1796620" y="2384562"/>
                  <a:pt x="1735338" y="2305167"/>
                </a:cubicBezTo>
                <a:cubicBezTo>
                  <a:pt x="1654449" y="2200187"/>
                  <a:pt x="1529774" y="2194472"/>
                  <a:pt x="1441763" y="2294089"/>
                </a:cubicBezTo>
                <a:cubicBezTo>
                  <a:pt x="1368875" y="2376561"/>
                  <a:pt x="1321220" y="2473364"/>
                  <a:pt x="1308120" y="2584323"/>
                </a:cubicBezTo>
                <a:cubicBezTo>
                  <a:pt x="1298360" y="2667322"/>
                  <a:pt x="1334848" y="2733617"/>
                  <a:pt x="1413803" y="2760785"/>
                </a:cubicBezTo>
                <a:cubicBezTo>
                  <a:pt x="1468316" y="2779424"/>
                  <a:pt x="1527136" y="2785139"/>
                  <a:pt x="1579099" y="2795602"/>
                </a:cubicBezTo>
                <a:close/>
                <a:moveTo>
                  <a:pt x="949833" y="1372567"/>
                </a:moveTo>
                <a:cubicBezTo>
                  <a:pt x="1067562" y="1353664"/>
                  <a:pt x="1128932" y="1267763"/>
                  <a:pt x="1103698" y="1151265"/>
                </a:cubicBezTo>
                <a:cubicBezTo>
                  <a:pt x="1078465" y="1034855"/>
                  <a:pt x="1010412" y="943766"/>
                  <a:pt x="917565" y="872021"/>
                </a:cubicBezTo>
                <a:cubicBezTo>
                  <a:pt x="835973" y="808980"/>
                  <a:pt x="753677" y="811970"/>
                  <a:pt x="687734" y="891276"/>
                </a:cubicBezTo>
                <a:cubicBezTo>
                  <a:pt x="631288" y="959153"/>
                  <a:pt x="580820" y="1035206"/>
                  <a:pt x="543628" y="1115128"/>
                </a:cubicBezTo>
                <a:cubicBezTo>
                  <a:pt x="493073" y="1223889"/>
                  <a:pt x="553476" y="1334497"/>
                  <a:pt x="670677" y="1362720"/>
                </a:cubicBezTo>
                <a:cubicBezTo>
                  <a:pt x="724398" y="1375557"/>
                  <a:pt x="912378" y="1378546"/>
                  <a:pt x="949833" y="1372567"/>
                </a:cubicBezTo>
                <a:close/>
                <a:moveTo>
                  <a:pt x="515405" y="1994183"/>
                </a:moveTo>
                <a:cubicBezTo>
                  <a:pt x="523230" y="2026627"/>
                  <a:pt x="526132" y="2061357"/>
                  <a:pt x="539936" y="2091075"/>
                </a:cubicBezTo>
                <a:cubicBezTo>
                  <a:pt x="569302" y="2154555"/>
                  <a:pt x="599723" y="2218475"/>
                  <a:pt x="638058" y="2276768"/>
                </a:cubicBezTo>
                <a:cubicBezTo>
                  <a:pt x="704000" y="2377001"/>
                  <a:pt x="832280" y="2392299"/>
                  <a:pt x="918708" y="2308596"/>
                </a:cubicBezTo>
                <a:cubicBezTo>
                  <a:pt x="1000828" y="2229026"/>
                  <a:pt x="1057539" y="2130904"/>
                  <a:pt x="1081894" y="2018186"/>
                </a:cubicBezTo>
                <a:cubicBezTo>
                  <a:pt x="1101412" y="1927714"/>
                  <a:pt x="1059649" y="1851836"/>
                  <a:pt x="973133" y="1822909"/>
                </a:cubicBezTo>
                <a:cubicBezTo>
                  <a:pt x="853821" y="1782992"/>
                  <a:pt x="733278" y="1787300"/>
                  <a:pt x="618099" y="1839790"/>
                </a:cubicBezTo>
                <a:cubicBezTo>
                  <a:pt x="554883" y="1868453"/>
                  <a:pt x="519186" y="1920504"/>
                  <a:pt x="515405" y="1994183"/>
                </a:cubicBezTo>
                <a:close/>
                <a:moveTo>
                  <a:pt x="2380781" y="1836186"/>
                </a:moveTo>
                <a:cubicBezTo>
                  <a:pt x="2333303" y="1841285"/>
                  <a:pt x="2295056" y="1843044"/>
                  <a:pt x="2257777" y="1849902"/>
                </a:cubicBezTo>
                <a:cubicBezTo>
                  <a:pt x="2139344" y="1871882"/>
                  <a:pt x="2077798" y="1967543"/>
                  <a:pt x="2111033" y="2083425"/>
                </a:cubicBezTo>
                <a:cubicBezTo>
                  <a:pt x="2143477" y="2196406"/>
                  <a:pt x="2208716" y="2289077"/>
                  <a:pt x="2305256" y="2357042"/>
                </a:cubicBezTo>
                <a:cubicBezTo>
                  <a:pt x="2384738" y="2413049"/>
                  <a:pt x="2463253" y="2409180"/>
                  <a:pt x="2524184" y="2334270"/>
                </a:cubicBezTo>
                <a:cubicBezTo>
                  <a:pt x="2579751" y="2265954"/>
                  <a:pt x="2628900" y="2189461"/>
                  <a:pt x="2666004" y="2109626"/>
                </a:cubicBezTo>
                <a:cubicBezTo>
                  <a:pt x="2715768" y="2002712"/>
                  <a:pt x="2659233" y="1894479"/>
                  <a:pt x="2544230" y="1863002"/>
                </a:cubicBezTo>
                <a:cubicBezTo>
                  <a:pt x="2488399" y="1847703"/>
                  <a:pt x="2429403" y="1843835"/>
                  <a:pt x="2380781" y="1836186"/>
                </a:cubicBezTo>
                <a:close/>
                <a:moveTo>
                  <a:pt x="1901249" y="614494"/>
                </a:moveTo>
                <a:cubicBezTo>
                  <a:pt x="1902304" y="527011"/>
                  <a:pt x="1862123" y="471707"/>
                  <a:pt x="1780443" y="450957"/>
                </a:cubicBezTo>
                <a:cubicBezTo>
                  <a:pt x="1685573" y="426867"/>
                  <a:pt x="1589297" y="424405"/>
                  <a:pt x="1493462" y="444803"/>
                </a:cubicBezTo>
                <a:cubicBezTo>
                  <a:pt x="1362896" y="472587"/>
                  <a:pt x="1311285" y="562796"/>
                  <a:pt x="1363336" y="686415"/>
                </a:cubicBezTo>
                <a:cubicBezTo>
                  <a:pt x="1397625" y="767832"/>
                  <a:pt x="1441939" y="846348"/>
                  <a:pt x="1491176" y="919939"/>
                </a:cubicBezTo>
                <a:cubicBezTo>
                  <a:pt x="1558612" y="1020787"/>
                  <a:pt x="1653745" y="1028788"/>
                  <a:pt x="1744833" y="947899"/>
                </a:cubicBezTo>
                <a:cubicBezTo>
                  <a:pt x="1845329" y="858657"/>
                  <a:pt x="1893863" y="744357"/>
                  <a:pt x="1901249" y="614494"/>
                </a:cubicBezTo>
                <a:close/>
                <a:moveTo>
                  <a:pt x="2588720" y="1382239"/>
                </a:moveTo>
                <a:cubicBezTo>
                  <a:pt x="2673829" y="1349268"/>
                  <a:pt x="2708734" y="1275676"/>
                  <a:pt x="2688863" y="1186610"/>
                </a:cubicBezTo>
                <a:cubicBezTo>
                  <a:pt x="2666883" y="1088048"/>
                  <a:pt x="2619493" y="1000037"/>
                  <a:pt x="2557331" y="921961"/>
                </a:cubicBezTo>
                <a:cubicBezTo>
                  <a:pt x="2494026" y="842391"/>
                  <a:pt x="2385969" y="833071"/>
                  <a:pt x="2307893" y="903585"/>
                </a:cubicBezTo>
                <a:cubicBezTo>
                  <a:pt x="2213815" y="988519"/>
                  <a:pt x="2151038" y="1095961"/>
                  <a:pt x="2129057" y="1222482"/>
                </a:cubicBezTo>
                <a:cubicBezTo>
                  <a:pt x="2116045" y="1297745"/>
                  <a:pt x="2150159" y="1361225"/>
                  <a:pt x="2221816" y="1388130"/>
                </a:cubicBezTo>
                <a:cubicBezTo>
                  <a:pt x="2276768" y="1408704"/>
                  <a:pt x="2528492" y="1405538"/>
                  <a:pt x="2588720" y="1382239"/>
                </a:cubicBezTo>
                <a:close/>
              </a:path>
            </a:pathLst>
          </a:custGeom>
          <a:solidFill>
            <a:schemeClr val="accent3"/>
          </a:solidFill>
          <a:ln w="8788" cap="flat">
            <a:noFill/>
            <a:prstDash val="solid"/>
            <a:miter/>
          </a:ln>
        </p:spPr>
        <p:txBody>
          <a:bodyPr rtlCol="0" anchor="ctr"/>
          <a:lstStyle/>
          <a:p>
            <a:pPr>
              <a:defRPr/>
            </a:pPr>
            <a:endParaRPr lang="ko-KR"/>
          </a:p>
        </p:txBody>
      </p:sp>
      <p:sp>
        <p:nvSpPr>
          <p:cNvPr id="20" name="자유형: 도형 60"/>
          <p:cNvSpPr/>
          <p:nvPr/>
        </p:nvSpPr>
        <p:spPr bwMode="auto">
          <a:xfrm>
            <a:off x="809768" y="2107910"/>
            <a:ext cx="458833" cy="459016"/>
          </a:xfrm>
          <a:custGeom>
            <a:avLst/>
            <a:gdLst>
              <a:gd name="connsiteX0" fmla="*/ 725308 w 1461971"/>
              <a:gd name="connsiteY0" fmla="*/ 567939 h 1462555"/>
              <a:gd name="connsiteX1" fmla="*/ 563582 w 1461971"/>
              <a:gd name="connsiteY1" fmla="*/ 735062 h 1462555"/>
              <a:gd name="connsiteX2" fmla="*/ 728267 w 1461971"/>
              <a:gd name="connsiteY2" fmla="*/ 895749 h 1462555"/>
              <a:gd name="connsiteX3" fmla="*/ 890392 w 1461971"/>
              <a:gd name="connsiteY3" fmla="*/ 733903 h 1462555"/>
              <a:gd name="connsiteX4" fmla="*/ 725308 w 1461971"/>
              <a:gd name="connsiteY4" fmla="*/ 567939 h 1462555"/>
              <a:gd name="connsiteX5" fmla="*/ 730186 w 1461971"/>
              <a:gd name="connsiteY5" fmla="*/ 364552 h 1462555"/>
              <a:gd name="connsiteX6" fmla="*/ 1097457 w 1461971"/>
              <a:gd name="connsiteY6" fmla="*/ 728905 h 1462555"/>
              <a:gd name="connsiteX7" fmla="*/ 730586 w 1461971"/>
              <a:gd name="connsiteY7" fmla="*/ 1095297 h 1462555"/>
              <a:gd name="connsiteX8" fmla="*/ 367152 w 1461971"/>
              <a:gd name="connsiteY8" fmla="*/ 729385 h 1462555"/>
              <a:gd name="connsiteX9" fmla="*/ 730186 w 1461971"/>
              <a:gd name="connsiteY9" fmla="*/ 364552 h 1462555"/>
              <a:gd name="connsiteX10" fmla="*/ 736343 w 1461971"/>
              <a:gd name="connsiteY10" fmla="*/ 314776 h 1462555"/>
              <a:gd name="connsiteX11" fmla="*/ 315296 w 1461971"/>
              <a:gd name="connsiteY11" fmla="*/ 724828 h 1462555"/>
              <a:gd name="connsiteX12" fmla="*/ 725068 w 1461971"/>
              <a:gd name="connsiteY12" fmla="*/ 1150953 h 1462555"/>
              <a:gd name="connsiteX13" fmla="*/ 1148475 w 1461971"/>
              <a:gd name="connsiteY13" fmla="*/ 730426 h 1462555"/>
              <a:gd name="connsiteX14" fmla="*/ 736343 w 1461971"/>
              <a:gd name="connsiteY14" fmla="*/ 314776 h 1462555"/>
              <a:gd name="connsiteX15" fmla="*/ 638348 w 1461971"/>
              <a:gd name="connsiteY15" fmla="*/ 0 h 1462555"/>
              <a:gd name="connsiteX16" fmla="*/ 642346 w 1461971"/>
              <a:gd name="connsiteY16" fmla="*/ 0 h 1462555"/>
              <a:gd name="connsiteX17" fmla="*/ 659019 w 1461971"/>
              <a:gd name="connsiteY17" fmla="*/ 44700 h 1462555"/>
              <a:gd name="connsiteX18" fmla="*/ 684287 w 1461971"/>
              <a:gd name="connsiteY18" fmla="*/ 101274 h 1462555"/>
              <a:gd name="connsiteX19" fmla="*/ 746299 w 1461971"/>
              <a:gd name="connsiteY19" fmla="*/ 105272 h 1462555"/>
              <a:gd name="connsiteX20" fmla="*/ 770008 w 1461971"/>
              <a:gd name="connsiteY20" fmla="*/ 87640 h 1462555"/>
              <a:gd name="connsiteX21" fmla="*/ 802313 w 1461971"/>
              <a:gd name="connsiteY21" fmla="*/ 0 h 1462555"/>
              <a:gd name="connsiteX22" fmla="*/ 810309 w 1461971"/>
              <a:gd name="connsiteY22" fmla="*/ 0 h 1462555"/>
              <a:gd name="connsiteX23" fmla="*/ 883676 w 1461971"/>
              <a:gd name="connsiteY23" fmla="*/ 13074 h 1462555"/>
              <a:gd name="connsiteX24" fmla="*/ 883436 w 1461971"/>
              <a:gd name="connsiteY24" fmla="*/ 109350 h 1462555"/>
              <a:gd name="connsiteX25" fmla="*/ 897110 w 1461971"/>
              <a:gd name="connsiteY25" fmla="*/ 129861 h 1462555"/>
              <a:gd name="connsiteX26" fmla="*/ 952044 w 1461971"/>
              <a:gd name="connsiteY26" fmla="*/ 147932 h 1462555"/>
              <a:gd name="connsiteX27" fmla="*/ 970996 w 1461971"/>
              <a:gd name="connsiteY27" fmla="*/ 141935 h 1462555"/>
              <a:gd name="connsiteX28" fmla="*/ 1025291 w 1461971"/>
              <a:gd name="connsiteY28" fmla="*/ 72887 h 1462555"/>
              <a:gd name="connsiteX29" fmla="*/ 1040484 w 1461971"/>
              <a:gd name="connsiteY29" fmla="*/ 65450 h 1462555"/>
              <a:gd name="connsiteX30" fmla="*/ 1107894 w 1461971"/>
              <a:gd name="connsiteY30" fmla="*/ 100114 h 1462555"/>
              <a:gd name="connsiteX31" fmla="*/ 1077867 w 1461971"/>
              <a:gd name="connsiteY31" fmla="*/ 197750 h 1462555"/>
              <a:gd name="connsiteX32" fmla="*/ 1081346 w 1461971"/>
              <a:gd name="connsiteY32" fmla="*/ 217780 h 1462555"/>
              <a:gd name="connsiteX33" fmla="*/ 1135321 w 1461971"/>
              <a:gd name="connsiteY33" fmla="*/ 259921 h 1462555"/>
              <a:gd name="connsiteX34" fmla="*/ 1225999 w 1461971"/>
              <a:gd name="connsiteY34" fmla="*/ 201548 h 1462555"/>
              <a:gd name="connsiteX35" fmla="*/ 1292009 w 1461971"/>
              <a:gd name="connsiteY35" fmla="*/ 259002 h 1462555"/>
              <a:gd name="connsiteX36" fmla="*/ 1229358 w 1461971"/>
              <a:gd name="connsiteY36" fmla="*/ 340604 h 1462555"/>
              <a:gd name="connsiteX37" fmla="*/ 1227839 w 1461971"/>
              <a:gd name="connsiteY37" fmla="*/ 364793 h 1462555"/>
              <a:gd name="connsiteX38" fmla="*/ 1255146 w 1461971"/>
              <a:gd name="connsiteY38" fmla="*/ 406534 h 1462555"/>
              <a:gd name="connsiteX39" fmla="*/ 1281094 w 1461971"/>
              <a:gd name="connsiteY39" fmla="*/ 416329 h 1462555"/>
              <a:gd name="connsiteX40" fmla="*/ 1381808 w 1461971"/>
              <a:gd name="connsiteY40" fmla="*/ 392460 h 1462555"/>
              <a:gd name="connsiteX41" fmla="*/ 1414913 w 1461971"/>
              <a:gd name="connsiteY41" fmla="*/ 468386 h 1462555"/>
              <a:gd name="connsiteX42" fmla="*/ 1366775 w 1461971"/>
              <a:gd name="connsiteY42" fmla="*/ 502130 h 1462555"/>
              <a:gd name="connsiteX43" fmla="*/ 1331111 w 1461971"/>
              <a:gd name="connsiteY43" fmla="*/ 597566 h 1462555"/>
              <a:gd name="connsiteX44" fmla="*/ 1352182 w 1461971"/>
              <a:gd name="connsiteY44" fmla="*/ 615838 h 1462555"/>
              <a:gd name="connsiteX45" fmla="*/ 1441701 w 1461971"/>
              <a:gd name="connsiteY45" fmla="*/ 623195 h 1462555"/>
              <a:gd name="connsiteX46" fmla="*/ 1457613 w 1461971"/>
              <a:gd name="connsiteY46" fmla="*/ 640347 h 1462555"/>
              <a:gd name="connsiteX47" fmla="*/ 1461971 w 1461971"/>
              <a:gd name="connsiteY47" fmla="*/ 679729 h 1462555"/>
              <a:gd name="connsiteX48" fmla="*/ 1461971 w 1461971"/>
              <a:gd name="connsiteY48" fmla="*/ 707716 h 1462555"/>
              <a:gd name="connsiteX49" fmla="*/ 1364016 w 1461971"/>
              <a:gd name="connsiteY49" fmla="*/ 735104 h 1462555"/>
              <a:gd name="connsiteX50" fmla="*/ 1344905 w 1461971"/>
              <a:gd name="connsiteY50" fmla="*/ 757973 h 1462555"/>
              <a:gd name="connsiteX51" fmla="*/ 1341826 w 1461971"/>
              <a:gd name="connsiteY51" fmla="*/ 781682 h 1462555"/>
              <a:gd name="connsiteX52" fmla="*/ 1373172 w 1461971"/>
              <a:gd name="connsiteY52" fmla="*/ 835338 h 1462555"/>
              <a:gd name="connsiteX53" fmla="*/ 1449377 w 1461971"/>
              <a:gd name="connsiteY53" fmla="*/ 869042 h 1462555"/>
              <a:gd name="connsiteX54" fmla="*/ 1429067 w 1461971"/>
              <a:gd name="connsiteY54" fmla="*/ 951125 h 1462555"/>
              <a:gd name="connsiteX55" fmla="*/ 1329992 w 1461971"/>
              <a:gd name="connsiteY55" fmla="*/ 943288 h 1462555"/>
              <a:gd name="connsiteX56" fmla="*/ 1297087 w 1461971"/>
              <a:gd name="connsiteY56" fmla="*/ 962479 h 1462555"/>
              <a:gd name="connsiteX57" fmla="*/ 1314159 w 1461971"/>
              <a:gd name="connsiteY57" fmla="*/ 1049040 h 1462555"/>
              <a:gd name="connsiteX58" fmla="*/ 1364136 w 1461971"/>
              <a:gd name="connsiteY58" fmla="*/ 1099297 h 1462555"/>
              <a:gd name="connsiteX59" fmla="*/ 1320356 w 1461971"/>
              <a:gd name="connsiteY59" fmla="*/ 1167146 h 1462555"/>
              <a:gd name="connsiteX60" fmla="*/ 1222921 w 1461971"/>
              <a:gd name="connsiteY60" fmla="*/ 1126604 h 1462555"/>
              <a:gd name="connsiteX61" fmla="*/ 1195453 w 1461971"/>
              <a:gd name="connsiteY61" fmla="*/ 1131602 h 1462555"/>
              <a:gd name="connsiteX62" fmla="*/ 1157231 w 1461971"/>
              <a:gd name="connsiteY62" fmla="*/ 1175662 h 1462555"/>
              <a:gd name="connsiteX63" fmla="*/ 1182139 w 1461971"/>
              <a:gd name="connsiteY63" fmla="*/ 1230317 h 1462555"/>
              <a:gd name="connsiteX64" fmla="*/ 1211806 w 1461971"/>
              <a:gd name="connsiteY64" fmla="*/ 1283493 h 1462555"/>
              <a:gd name="connsiteX65" fmla="*/ 1145596 w 1461971"/>
              <a:gd name="connsiteY65" fmla="*/ 1338068 h 1462555"/>
              <a:gd name="connsiteX66" fmla="*/ 1052399 w 1461971"/>
              <a:gd name="connsiteY66" fmla="*/ 1255145 h 1462555"/>
              <a:gd name="connsiteX67" fmla="*/ 993545 w 1461971"/>
              <a:gd name="connsiteY67" fmla="*/ 1286531 h 1462555"/>
              <a:gd name="connsiteX68" fmla="*/ 988388 w 1461971"/>
              <a:gd name="connsiteY68" fmla="*/ 1303084 h 1462555"/>
              <a:gd name="connsiteX69" fmla="*/ 1001982 w 1461971"/>
              <a:gd name="connsiteY69" fmla="*/ 1391923 h 1462555"/>
              <a:gd name="connsiteX70" fmla="*/ 985870 w 1461971"/>
              <a:gd name="connsiteY70" fmla="*/ 1419111 h 1462555"/>
              <a:gd name="connsiteX71" fmla="*/ 924577 w 1461971"/>
              <a:gd name="connsiteY71" fmla="*/ 1440181 h 1462555"/>
              <a:gd name="connsiteX72" fmla="*/ 873560 w 1461971"/>
              <a:gd name="connsiteY72" fmla="*/ 1346224 h 1462555"/>
              <a:gd name="connsiteX73" fmla="*/ 850451 w 1461971"/>
              <a:gd name="connsiteY73" fmla="*/ 1334229 h 1462555"/>
              <a:gd name="connsiteX74" fmla="*/ 782122 w 1461971"/>
              <a:gd name="connsiteY74" fmla="*/ 1400039 h 1462555"/>
              <a:gd name="connsiteX75" fmla="*/ 773126 w 1461971"/>
              <a:gd name="connsiteY75" fmla="*/ 1449097 h 1462555"/>
              <a:gd name="connsiteX76" fmla="*/ 758054 w 1461971"/>
              <a:gd name="connsiteY76" fmla="*/ 1461731 h 1462555"/>
              <a:gd name="connsiteX77" fmla="*/ 698160 w 1461971"/>
              <a:gd name="connsiteY77" fmla="*/ 1462531 h 1462555"/>
              <a:gd name="connsiteX78" fmla="*/ 681648 w 1461971"/>
              <a:gd name="connsiteY78" fmla="*/ 1447937 h 1462555"/>
              <a:gd name="connsiteX79" fmla="*/ 666255 w 1461971"/>
              <a:gd name="connsiteY79" fmla="*/ 1363456 h 1462555"/>
              <a:gd name="connsiteX80" fmla="*/ 645585 w 1461971"/>
              <a:gd name="connsiteY80" fmla="*/ 1342505 h 1462555"/>
              <a:gd name="connsiteX81" fmla="*/ 591330 w 1461971"/>
              <a:gd name="connsiteY81" fmla="*/ 1337828 h 1462555"/>
              <a:gd name="connsiteX82" fmla="*/ 561703 w 1461971"/>
              <a:gd name="connsiteY82" fmla="*/ 1385606 h 1462555"/>
              <a:gd name="connsiteX83" fmla="*/ 533037 w 1461971"/>
              <a:gd name="connsiteY83" fmla="*/ 1439901 h 1462555"/>
              <a:gd name="connsiteX84" fmla="*/ 451393 w 1461971"/>
              <a:gd name="connsiteY84" fmla="*/ 1412194 h 1462555"/>
              <a:gd name="connsiteX85" fmla="*/ 466107 w 1461971"/>
              <a:gd name="connsiteY85" fmla="*/ 1309800 h 1462555"/>
              <a:gd name="connsiteX86" fmla="*/ 452433 w 1461971"/>
              <a:gd name="connsiteY86" fmla="*/ 1283333 h 1462555"/>
              <a:gd name="connsiteX87" fmla="*/ 402816 w 1461971"/>
              <a:gd name="connsiteY87" fmla="*/ 1260943 h 1462555"/>
              <a:gd name="connsiteX88" fmla="*/ 360555 w 1461971"/>
              <a:gd name="connsiteY88" fmla="*/ 1295047 h 1462555"/>
              <a:gd name="connsiteX89" fmla="*/ 316375 w 1461971"/>
              <a:gd name="connsiteY89" fmla="*/ 1335869 h 1462555"/>
              <a:gd name="connsiteX90" fmla="*/ 304061 w 1461971"/>
              <a:gd name="connsiteY90" fmla="*/ 1327512 h 1462555"/>
              <a:gd name="connsiteX91" fmla="*/ 245928 w 1461971"/>
              <a:gd name="connsiteY91" fmla="*/ 1284572 h 1462555"/>
              <a:gd name="connsiteX92" fmla="*/ 294066 w 1461971"/>
              <a:gd name="connsiteY92" fmla="*/ 1195253 h 1462555"/>
              <a:gd name="connsiteX93" fmla="*/ 291227 w 1461971"/>
              <a:gd name="connsiteY93" fmla="*/ 1169465 h 1462555"/>
              <a:gd name="connsiteX94" fmla="*/ 248567 w 1461971"/>
              <a:gd name="connsiteY94" fmla="*/ 1129603 h 1462555"/>
              <a:gd name="connsiteX95" fmla="*/ 195511 w 1461971"/>
              <a:gd name="connsiteY95" fmla="*/ 1148315 h 1462555"/>
              <a:gd name="connsiteX96" fmla="*/ 144094 w 1461971"/>
              <a:gd name="connsiteY96" fmla="*/ 1165307 h 1462555"/>
              <a:gd name="connsiteX97" fmla="*/ 110670 w 1461971"/>
              <a:gd name="connsiteY97" fmla="*/ 1122966 h 1462555"/>
              <a:gd name="connsiteX98" fmla="*/ 93917 w 1461971"/>
              <a:gd name="connsiteY98" fmla="*/ 1098257 h 1462555"/>
              <a:gd name="connsiteX99" fmla="*/ 167324 w 1461971"/>
              <a:gd name="connsiteY99" fmla="*/ 1030409 h 1462555"/>
              <a:gd name="connsiteX100" fmla="*/ 173681 w 1461971"/>
              <a:gd name="connsiteY100" fmla="*/ 1005500 h 1462555"/>
              <a:gd name="connsiteX101" fmla="*/ 145654 w 1461971"/>
              <a:gd name="connsiteY101" fmla="*/ 952284 h 1462555"/>
              <a:gd name="connsiteX102" fmla="*/ 85481 w 1461971"/>
              <a:gd name="connsiteY102" fmla="*/ 954163 h 1462555"/>
              <a:gd name="connsiteX103" fmla="*/ 21550 w 1461971"/>
              <a:gd name="connsiteY103" fmla="*/ 909144 h 1462555"/>
              <a:gd name="connsiteX104" fmla="*/ 44740 w 1461971"/>
              <a:gd name="connsiteY104" fmla="*/ 857848 h 1462555"/>
              <a:gd name="connsiteX105" fmla="*/ 98595 w 1461971"/>
              <a:gd name="connsiteY105" fmla="*/ 831619 h 1462555"/>
              <a:gd name="connsiteX106" fmla="*/ 113708 w 1461971"/>
              <a:gd name="connsiteY106" fmla="*/ 805831 h 1462555"/>
              <a:gd name="connsiteX107" fmla="*/ 51377 w 1461971"/>
              <a:gd name="connsiteY107" fmla="*/ 732585 h 1462555"/>
              <a:gd name="connsiteX108" fmla="*/ 0 w 1461971"/>
              <a:gd name="connsiteY108" fmla="*/ 718991 h 1462555"/>
              <a:gd name="connsiteX109" fmla="*/ 5317 w 1461971"/>
              <a:gd name="connsiteY109" fmla="*/ 644745 h 1462555"/>
              <a:gd name="connsiteX110" fmla="*/ 18632 w 1461971"/>
              <a:gd name="connsiteY110" fmla="*/ 632231 h 1462555"/>
              <a:gd name="connsiteX111" fmla="*/ 101914 w 1461971"/>
              <a:gd name="connsiteY111" fmla="*/ 622195 h 1462555"/>
              <a:gd name="connsiteX112" fmla="*/ 119905 w 1461971"/>
              <a:gd name="connsiteY112" fmla="*/ 605723 h 1462555"/>
              <a:gd name="connsiteX113" fmla="*/ 123984 w 1461971"/>
              <a:gd name="connsiteY113" fmla="*/ 586212 h 1462555"/>
              <a:gd name="connsiteX114" fmla="*/ 96396 w 1461971"/>
              <a:gd name="connsiteY114" fmla="*/ 519162 h 1462555"/>
              <a:gd name="connsiteX115" fmla="*/ 42381 w 1461971"/>
              <a:gd name="connsiteY115" fmla="*/ 483219 h 1462555"/>
              <a:gd name="connsiteX116" fmla="*/ 75605 w 1461971"/>
              <a:gd name="connsiteY116" fmla="*/ 403616 h 1462555"/>
              <a:gd name="connsiteX117" fmla="*/ 167124 w 1461971"/>
              <a:gd name="connsiteY117" fmla="*/ 424406 h 1462555"/>
              <a:gd name="connsiteX118" fmla="*/ 191393 w 1461971"/>
              <a:gd name="connsiteY118" fmla="*/ 414890 h 1462555"/>
              <a:gd name="connsiteX119" fmla="*/ 221379 w 1461971"/>
              <a:gd name="connsiteY119" fmla="*/ 362474 h 1462555"/>
              <a:gd name="connsiteX120" fmla="*/ 188194 w 1461971"/>
              <a:gd name="connsiteY120" fmla="*/ 312017 h 1462555"/>
              <a:gd name="connsiteX121" fmla="*/ 159447 w 1461971"/>
              <a:gd name="connsiteY121" fmla="*/ 273595 h 1462555"/>
              <a:gd name="connsiteX122" fmla="*/ 187954 w 1461971"/>
              <a:gd name="connsiteY122" fmla="*/ 241330 h 1462555"/>
              <a:gd name="connsiteX123" fmla="*/ 216541 w 1461971"/>
              <a:gd name="connsiteY123" fmla="*/ 208585 h 1462555"/>
              <a:gd name="connsiteX124" fmla="*/ 292626 w 1461971"/>
              <a:gd name="connsiteY124" fmla="*/ 256562 h 1462555"/>
              <a:gd name="connsiteX125" fmla="*/ 328450 w 1461971"/>
              <a:gd name="connsiteY125" fmla="*/ 253604 h 1462555"/>
              <a:gd name="connsiteX126" fmla="*/ 331568 w 1461971"/>
              <a:gd name="connsiteY126" fmla="*/ 251085 h 1462555"/>
              <a:gd name="connsiteX127" fmla="*/ 356237 w 1461971"/>
              <a:gd name="connsiteY127" fmla="*/ 167883 h 1462555"/>
              <a:gd name="connsiteX128" fmla="*/ 337926 w 1461971"/>
              <a:gd name="connsiteY128" fmla="*/ 111789 h 1462555"/>
              <a:gd name="connsiteX129" fmla="*/ 412851 w 1461971"/>
              <a:gd name="connsiteY129" fmla="*/ 68609 h 1462555"/>
              <a:gd name="connsiteX130" fmla="*/ 473304 w 1461971"/>
              <a:gd name="connsiteY130" fmla="*/ 143574 h 1462555"/>
              <a:gd name="connsiteX131" fmla="*/ 498292 w 1461971"/>
              <a:gd name="connsiteY131" fmla="*/ 150451 h 1462555"/>
              <a:gd name="connsiteX132" fmla="*/ 553587 w 1461971"/>
              <a:gd name="connsiteY132" fmla="*/ 126542 h 1462555"/>
              <a:gd name="connsiteX133" fmla="*/ 557465 w 1461971"/>
              <a:gd name="connsiteY133" fmla="*/ 66490 h 1462555"/>
              <a:gd name="connsiteX134" fmla="*/ 557505 w 1461971"/>
              <a:gd name="connsiteY134" fmla="*/ 18751 h 1462555"/>
              <a:gd name="connsiteX135" fmla="*/ 638348 w 1461971"/>
              <a:gd name="connsiteY135" fmla="*/ 0 h 146255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</a:cxnLst>
            <a:rect l="l" t="t" r="r" b="b"/>
            <a:pathLst>
              <a:path w="1461971" h="1462555" extrusionOk="0">
                <a:moveTo>
                  <a:pt x="725308" y="567939"/>
                </a:moveTo>
                <a:cubicBezTo>
                  <a:pt x="637188" y="568259"/>
                  <a:pt x="564181" y="643704"/>
                  <a:pt x="563582" y="735062"/>
                </a:cubicBezTo>
                <a:cubicBezTo>
                  <a:pt x="562982" y="823022"/>
                  <a:pt x="637628" y="895869"/>
                  <a:pt x="728267" y="895749"/>
                </a:cubicBezTo>
                <a:cubicBezTo>
                  <a:pt x="820104" y="895629"/>
                  <a:pt x="890552" y="825301"/>
                  <a:pt x="890392" y="733903"/>
                </a:cubicBezTo>
                <a:cubicBezTo>
                  <a:pt x="890272" y="638986"/>
                  <a:pt x="819265" y="567579"/>
                  <a:pt x="725308" y="567939"/>
                </a:cubicBezTo>
                <a:close/>
                <a:moveTo>
                  <a:pt x="730186" y="364552"/>
                </a:moveTo>
                <a:cubicBezTo>
                  <a:pt x="929855" y="364712"/>
                  <a:pt x="1097258" y="530756"/>
                  <a:pt x="1097457" y="728905"/>
                </a:cubicBezTo>
                <a:cubicBezTo>
                  <a:pt x="1097697" y="929253"/>
                  <a:pt x="931494" y="1095218"/>
                  <a:pt x="730586" y="1095297"/>
                </a:cubicBezTo>
                <a:cubicBezTo>
                  <a:pt x="529078" y="1095377"/>
                  <a:pt x="367552" y="932772"/>
                  <a:pt x="367152" y="729385"/>
                </a:cubicBezTo>
                <a:cubicBezTo>
                  <a:pt x="366752" y="529557"/>
                  <a:pt x="531117" y="364392"/>
                  <a:pt x="730186" y="364552"/>
                </a:cubicBezTo>
                <a:close/>
                <a:moveTo>
                  <a:pt x="736343" y="314776"/>
                </a:moveTo>
                <a:cubicBezTo>
                  <a:pt x="506369" y="312017"/>
                  <a:pt x="318574" y="494934"/>
                  <a:pt x="315296" y="724828"/>
                </a:cubicBezTo>
                <a:cubicBezTo>
                  <a:pt x="311978" y="957122"/>
                  <a:pt x="495574" y="1148074"/>
                  <a:pt x="725068" y="1150953"/>
                </a:cubicBezTo>
                <a:cubicBezTo>
                  <a:pt x="955643" y="1153872"/>
                  <a:pt x="1145596" y="965198"/>
                  <a:pt x="1148475" y="730426"/>
                </a:cubicBezTo>
                <a:cubicBezTo>
                  <a:pt x="1151233" y="506848"/>
                  <a:pt x="963480" y="317495"/>
                  <a:pt x="736343" y="314776"/>
                </a:cubicBezTo>
                <a:close/>
                <a:moveTo>
                  <a:pt x="638348" y="0"/>
                </a:moveTo>
                <a:cubicBezTo>
                  <a:pt x="639667" y="0"/>
                  <a:pt x="641027" y="0"/>
                  <a:pt x="642346" y="0"/>
                </a:cubicBezTo>
                <a:cubicBezTo>
                  <a:pt x="647904" y="14913"/>
                  <a:pt x="653181" y="29906"/>
                  <a:pt x="659019" y="44700"/>
                </a:cubicBezTo>
                <a:cubicBezTo>
                  <a:pt x="666735" y="64330"/>
                  <a:pt x="669734" y="91278"/>
                  <a:pt x="684287" y="101274"/>
                </a:cubicBezTo>
                <a:cubicBezTo>
                  <a:pt x="698920" y="111309"/>
                  <a:pt x="725228" y="103513"/>
                  <a:pt x="746299" y="105272"/>
                </a:cubicBezTo>
                <a:cubicBezTo>
                  <a:pt x="760652" y="106471"/>
                  <a:pt x="765810" y="99954"/>
                  <a:pt x="770008" y="87640"/>
                </a:cubicBezTo>
                <a:cubicBezTo>
                  <a:pt x="780044" y="58173"/>
                  <a:pt x="791438" y="29187"/>
                  <a:pt x="802313" y="0"/>
                </a:cubicBezTo>
                <a:cubicBezTo>
                  <a:pt x="804992" y="0"/>
                  <a:pt x="807631" y="0"/>
                  <a:pt x="810309" y="0"/>
                </a:cubicBezTo>
                <a:cubicBezTo>
                  <a:pt x="834219" y="4278"/>
                  <a:pt x="858128" y="8516"/>
                  <a:pt x="883676" y="13074"/>
                </a:cubicBezTo>
                <a:cubicBezTo>
                  <a:pt x="883676" y="45659"/>
                  <a:pt x="884076" y="77525"/>
                  <a:pt x="883436" y="109350"/>
                </a:cubicBezTo>
                <a:cubicBezTo>
                  <a:pt x="883236" y="120265"/>
                  <a:pt x="886075" y="126542"/>
                  <a:pt x="897110" y="129861"/>
                </a:cubicBezTo>
                <a:cubicBezTo>
                  <a:pt x="915581" y="135418"/>
                  <a:pt x="933413" y="143095"/>
                  <a:pt x="952044" y="147932"/>
                </a:cubicBezTo>
                <a:cubicBezTo>
                  <a:pt x="957602" y="149412"/>
                  <a:pt x="967318" y="146373"/>
                  <a:pt x="970996" y="141935"/>
                </a:cubicBezTo>
                <a:cubicBezTo>
                  <a:pt x="989747" y="119465"/>
                  <a:pt x="1006860" y="95636"/>
                  <a:pt x="1025291" y="72887"/>
                </a:cubicBezTo>
                <a:cubicBezTo>
                  <a:pt x="1028650" y="68769"/>
                  <a:pt x="1037165" y="63891"/>
                  <a:pt x="1040484" y="65450"/>
                </a:cubicBezTo>
                <a:cubicBezTo>
                  <a:pt x="1063154" y="75965"/>
                  <a:pt x="1085064" y="88119"/>
                  <a:pt x="1107894" y="100114"/>
                </a:cubicBezTo>
                <a:cubicBezTo>
                  <a:pt x="1097218" y="134259"/>
                  <a:pt x="1086863" y="165804"/>
                  <a:pt x="1077867" y="197750"/>
                </a:cubicBezTo>
                <a:cubicBezTo>
                  <a:pt x="1076148" y="203827"/>
                  <a:pt x="1077268" y="214182"/>
                  <a:pt x="1081346" y="217780"/>
                </a:cubicBezTo>
                <a:cubicBezTo>
                  <a:pt x="1098258" y="232653"/>
                  <a:pt x="1116770" y="245727"/>
                  <a:pt x="1135321" y="259921"/>
                </a:cubicBezTo>
                <a:cubicBezTo>
                  <a:pt x="1168186" y="238771"/>
                  <a:pt x="1200371" y="218020"/>
                  <a:pt x="1225999" y="201548"/>
                </a:cubicBezTo>
                <a:cubicBezTo>
                  <a:pt x="1249349" y="221858"/>
                  <a:pt x="1270259" y="240050"/>
                  <a:pt x="1292009" y="259002"/>
                </a:cubicBezTo>
                <a:cubicBezTo>
                  <a:pt x="1270699" y="286869"/>
                  <a:pt x="1250468" y="314096"/>
                  <a:pt x="1229358" y="340604"/>
                </a:cubicBezTo>
                <a:cubicBezTo>
                  <a:pt x="1222641" y="349041"/>
                  <a:pt x="1220522" y="355277"/>
                  <a:pt x="1227839" y="364793"/>
                </a:cubicBezTo>
                <a:cubicBezTo>
                  <a:pt x="1237954" y="377947"/>
                  <a:pt x="1246990" y="392061"/>
                  <a:pt x="1255146" y="406534"/>
                </a:cubicBezTo>
                <a:cubicBezTo>
                  <a:pt x="1261543" y="417889"/>
                  <a:pt x="1268820" y="419568"/>
                  <a:pt x="1281094" y="416329"/>
                </a:cubicBezTo>
                <a:cubicBezTo>
                  <a:pt x="1314239" y="407534"/>
                  <a:pt x="1347823" y="400417"/>
                  <a:pt x="1381808" y="392460"/>
                </a:cubicBezTo>
                <a:cubicBezTo>
                  <a:pt x="1393403" y="419008"/>
                  <a:pt x="1403958" y="443197"/>
                  <a:pt x="1414913" y="468386"/>
                </a:cubicBezTo>
                <a:cubicBezTo>
                  <a:pt x="1398241" y="480100"/>
                  <a:pt x="1382648" y="491295"/>
                  <a:pt x="1366775" y="502130"/>
                </a:cubicBezTo>
                <a:cubicBezTo>
                  <a:pt x="1315518" y="537074"/>
                  <a:pt x="1315718" y="536954"/>
                  <a:pt x="1331111" y="597566"/>
                </a:cubicBezTo>
                <a:cubicBezTo>
                  <a:pt x="1334150" y="609521"/>
                  <a:pt x="1338948" y="615159"/>
                  <a:pt x="1352182" y="615838"/>
                </a:cubicBezTo>
                <a:cubicBezTo>
                  <a:pt x="1382048" y="617357"/>
                  <a:pt x="1411794" y="621475"/>
                  <a:pt x="1441701" y="623195"/>
                </a:cubicBezTo>
                <a:cubicBezTo>
                  <a:pt x="1454135" y="623915"/>
                  <a:pt x="1457254" y="629072"/>
                  <a:pt x="1457613" y="640347"/>
                </a:cubicBezTo>
                <a:cubicBezTo>
                  <a:pt x="1458013" y="653501"/>
                  <a:pt x="1460412" y="666615"/>
                  <a:pt x="1461971" y="679729"/>
                </a:cubicBezTo>
                <a:cubicBezTo>
                  <a:pt x="1461971" y="689044"/>
                  <a:pt x="1461971" y="698400"/>
                  <a:pt x="1461971" y="707716"/>
                </a:cubicBezTo>
                <a:cubicBezTo>
                  <a:pt x="1429346" y="716952"/>
                  <a:pt x="1396881" y="726827"/>
                  <a:pt x="1364016" y="735104"/>
                </a:cubicBezTo>
                <a:cubicBezTo>
                  <a:pt x="1350862" y="738422"/>
                  <a:pt x="1344665" y="744219"/>
                  <a:pt x="1344905" y="757973"/>
                </a:cubicBezTo>
                <a:cubicBezTo>
                  <a:pt x="1345065" y="765850"/>
                  <a:pt x="1342786" y="773766"/>
                  <a:pt x="1341826" y="781682"/>
                </a:cubicBezTo>
                <a:cubicBezTo>
                  <a:pt x="1337189" y="819705"/>
                  <a:pt x="1337269" y="819625"/>
                  <a:pt x="1373172" y="835338"/>
                </a:cubicBezTo>
                <a:cubicBezTo>
                  <a:pt x="1398120" y="846253"/>
                  <a:pt x="1422989" y="857367"/>
                  <a:pt x="1449377" y="869042"/>
                </a:cubicBezTo>
                <a:cubicBezTo>
                  <a:pt x="1442620" y="896350"/>
                  <a:pt x="1436103" y="922618"/>
                  <a:pt x="1429067" y="951125"/>
                </a:cubicBezTo>
                <a:cubicBezTo>
                  <a:pt x="1395841" y="948646"/>
                  <a:pt x="1362777" y="947127"/>
                  <a:pt x="1329992" y="943288"/>
                </a:cubicBezTo>
                <a:cubicBezTo>
                  <a:pt x="1312720" y="941249"/>
                  <a:pt x="1304164" y="946047"/>
                  <a:pt x="1297087" y="962479"/>
                </a:cubicBezTo>
                <a:cubicBezTo>
                  <a:pt x="1275737" y="1012057"/>
                  <a:pt x="1275057" y="1011537"/>
                  <a:pt x="1314159" y="1049040"/>
                </a:cubicBezTo>
                <a:cubicBezTo>
                  <a:pt x="1330871" y="1065073"/>
                  <a:pt x="1346864" y="1081865"/>
                  <a:pt x="1364136" y="1099297"/>
                </a:cubicBezTo>
                <a:cubicBezTo>
                  <a:pt x="1349583" y="1121887"/>
                  <a:pt x="1335269" y="1144076"/>
                  <a:pt x="1320356" y="1167146"/>
                </a:cubicBezTo>
                <a:cubicBezTo>
                  <a:pt x="1286692" y="1153272"/>
                  <a:pt x="1254466" y="1140678"/>
                  <a:pt x="1222921" y="1126604"/>
                </a:cubicBezTo>
                <a:cubicBezTo>
                  <a:pt x="1211406" y="1121487"/>
                  <a:pt x="1203889" y="1121607"/>
                  <a:pt x="1195453" y="1131602"/>
                </a:cubicBezTo>
                <a:cubicBezTo>
                  <a:pt x="1182579" y="1146795"/>
                  <a:pt x="1159150" y="1159709"/>
                  <a:pt x="1157231" y="1175662"/>
                </a:cubicBezTo>
                <a:cubicBezTo>
                  <a:pt x="1155192" y="1192654"/>
                  <a:pt x="1172584" y="1212205"/>
                  <a:pt x="1182139" y="1230317"/>
                </a:cubicBezTo>
                <a:cubicBezTo>
                  <a:pt x="1191375" y="1247869"/>
                  <a:pt x="1201450" y="1264981"/>
                  <a:pt x="1211806" y="1283493"/>
                </a:cubicBezTo>
                <a:cubicBezTo>
                  <a:pt x="1189576" y="1301844"/>
                  <a:pt x="1168186" y="1319436"/>
                  <a:pt x="1145596" y="1338068"/>
                </a:cubicBezTo>
                <a:cubicBezTo>
                  <a:pt x="1114330" y="1310280"/>
                  <a:pt x="1084104" y="1283373"/>
                  <a:pt x="1052399" y="1255145"/>
                </a:cubicBezTo>
                <a:cubicBezTo>
                  <a:pt x="1033007" y="1265261"/>
                  <a:pt x="1012777" y="1275096"/>
                  <a:pt x="993545" y="1286531"/>
                </a:cubicBezTo>
                <a:cubicBezTo>
                  <a:pt x="989747" y="1288810"/>
                  <a:pt x="987708" y="1297686"/>
                  <a:pt x="988388" y="1303084"/>
                </a:cubicBezTo>
                <a:cubicBezTo>
                  <a:pt x="992226" y="1332790"/>
                  <a:pt x="996544" y="1362497"/>
                  <a:pt x="1001982" y="1391923"/>
                </a:cubicBezTo>
                <a:cubicBezTo>
                  <a:pt x="1004741" y="1406796"/>
                  <a:pt x="1001942" y="1414912"/>
                  <a:pt x="985870" y="1419111"/>
                </a:cubicBezTo>
                <a:cubicBezTo>
                  <a:pt x="965479" y="1424468"/>
                  <a:pt x="945847" y="1432704"/>
                  <a:pt x="924577" y="1440181"/>
                </a:cubicBezTo>
                <a:cubicBezTo>
                  <a:pt x="907065" y="1408116"/>
                  <a:pt x="889953" y="1377370"/>
                  <a:pt x="873560" y="1346224"/>
                </a:cubicBezTo>
                <a:cubicBezTo>
                  <a:pt x="868283" y="1336188"/>
                  <a:pt x="863125" y="1332230"/>
                  <a:pt x="850451" y="1334229"/>
                </a:cubicBezTo>
                <a:cubicBezTo>
                  <a:pt x="791878" y="1343425"/>
                  <a:pt x="791798" y="1342826"/>
                  <a:pt x="782122" y="1400039"/>
                </a:cubicBezTo>
                <a:cubicBezTo>
                  <a:pt x="779364" y="1416472"/>
                  <a:pt x="777564" y="1433144"/>
                  <a:pt x="773126" y="1449097"/>
                </a:cubicBezTo>
                <a:cubicBezTo>
                  <a:pt x="771647" y="1454494"/>
                  <a:pt x="763571" y="1461291"/>
                  <a:pt x="758054" y="1461731"/>
                </a:cubicBezTo>
                <a:cubicBezTo>
                  <a:pt x="738182" y="1463250"/>
                  <a:pt x="718111" y="1461811"/>
                  <a:pt x="698160" y="1462531"/>
                </a:cubicBezTo>
                <a:cubicBezTo>
                  <a:pt x="687086" y="1462931"/>
                  <a:pt x="683327" y="1458492"/>
                  <a:pt x="681648" y="1447937"/>
                </a:cubicBezTo>
                <a:cubicBezTo>
                  <a:pt x="677130" y="1419670"/>
                  <a:pt x="670853" y="1391683"/>
                  <a:pt x="666255" y="1363456"/>
                </a:cubicBezTo>
                <a:cubicBezTo>
                  <a:pt x="664216" y="1350822"/>
                  <a:pt x="660418" y="1343185"/>
                  <a:pt x="645585" y="1342505"/>
                </a:cubicBezTo>
                <a:cubicBezTo>
                  <a:pt x="627074" y="1341706"/>
                  <a:pt x="604763" y="1330711"/>
                  <a:pt x="591330" y="1337828"/>
                </a:cubicBezTo>
                <a:cubicBezTo>
                  <a:pt x="577016" y="1345424"/>
                  <a:pt x="570899" y="1368853"/>
                  <a:pt x="561703" y="1385606"/>
                </a:cubicBezTo>
                <a:cubicBezTo>
                  <a:pt x="552148" y="1403038"/>
                  <a:pt x="543112" y="1420790"/>
                  <a:pt x="533037" y="1439901"/>
                </a:cubicBezTo>
                <a:cubicBezTo>
                  <a:pt x="505609" y="1430585"/>
                  <a:pt x="478861" y="1421509"/>
                  <a:pt x="451393" y="1412194"/>
                </a:cubicBezTo>
                <a:cubicBezTo>
                  <a:pt x="456391" y="1376850"/>
                  <a:pt x="460630" y="1343225"/>
                  <a:pt x="466107" y="1309800"/>
                </a:cubicBezTo>
                <a:cubicBezTo>
                  <a:pt x="468266" y="1296607"/>
                  <a:pt x="465347" y="1288770"/>
                  <a:pt x="452433" y="1283333"/>
                </a:cubicBezTo>
                <a:cubicBezTo>
                  <a:pt x="435401" y="1276136"/>
                  <a:pt x="418169" y="1259064"/>
                  <a:pt x="402816" y="1260943"/>
                </a:cubicBezTo>
                <a:cubicBezTo>
                  <a:pt x="387543" y="1262822"/>
                  <a:pt x="374349" y="1282693"/>
                  <a:pt x="360555" y="1295047"/>
                </a:cubicBezTo>
                <a:cubicBezTo>
                  <a:pt x="345762" y="1308321"/>
                  <a:pt x="331289" y="1322035"/>
                  <a:pt x="316375" y="1335869"/>
                </a:cubicBezTo>
                <a:cubicBezTo>
                  <a:pt x="311658" y="1332710"/>
                  <a:pt x="307779" y="1330231"/>
                  <a:pt x="304061" y="1327512"/>
                </a:cubicBezTo>
                <a:cubicBezTo>
                  <a:pt x="285310" y="1313719"/>
                  <a:pt x="266598" y="1299885"/>
                  <a:pt x="245928" y="1284572"/>
                </a:cubicBezTo>
                <a:cubicBezTo>
                  <a:pt x="262080" y="1254426"/>
                  <a:pt x="277633" y="1224600"/>
                  <a:pt x="294066" y="1195253"/>
                </a:cubicBezTo>
                <a:cubicBezTo>
                  <a:pt x="299703" y="1185178"/>
                  <a:pt x="300822" y="1178061"/>
                  <a:pt x="291227" y="1169465"/>
                </a:cubicBezTo>
                <a:cubicBezTo>
                  <a:pt x="276474" y="1156231"/>
                  <a:pt x="264999" y="1133601"/>
                  <a:pt x="248567" y="1129603"/>
                </a:cubicBezTo>
                <a:cubicBezTo>
                  <a:pt x="233333" y="1125885"/>
                  <a:pt x="213422" y="1141478"/>
                  <a:pt x="195511" y="1148315"/>
                </a:cubicBezTo>
                <a:cubicBezTo>
                  <a:pt x="178199" y="1154911"/>
                  <a:pt x="158328" y="1169505"/>
                  <a:pt x="144094" y="1165307"/>
                </a:cubicBezTo>
                <a:cubicBezTo>
                  <a:pt x="129981" y="1161149"/>
                  <a:pt x="121465" y="1137959"/>
                  <a:pt x="110670" y="1122966"/>
                </a:cubicBezTo>
                <a:cubicBezTo>
                  <a:pt x="105272" y="1115449"/>
                  <a:pt x="100274" y="1107693"/>
                  <a:pt x="93917" y="1098257"/>
                </a:cubicBezTo>
                <a:cubicBezTo>
                  <a:pt x="118626" y="1075348"/>
                  <a:pt x="142615" y="1052518"/>
                  <a:pt x="167324" y="1030409"/>
                </a:cubicBezTo>
                <a:cubicBezTo>
                  <a:pt x="175600" y="1022972"/>
                  <a:pt x="180198" y="1017174"/>
                  <a:pt x="173681" y="1005500"/>
                </a:cubicBezTo>
                <a:cubicBezTo>
                  <a:pt x="163725" y="987628"/>
                  <a:pt x="160287" y="960880"/>
                  <a:pt x="145654" y="952284"/>
                </a:cubicBezTo>
                <a:cubicBezTo>
                  <a:pt x="130980" y="943688"/>
                  <a:pt x="105912" y="952284"/>
                  <a:pt x="85481" y="954163"/>
                </a:cubicBezTo>
                <a:cubicBezTo>
                  <a:pt x="33905" y="958881"/>
                  <a:pt x="33905" y="959041"/>
                  <a:pt x="21550" y="909144"/>
                </a:cubicBezTo>
                <a:cubicBezTo>
                  <a:pt x="12754" y="873600"/>
                  <a:pt x="12754" y="873600"/>
                  <a:pt x="44740" y="857848"/>
                </a:cubicBezTo>
                <a:cubicBezTo>
                  <a:pt x="62651" y="849012"/>
                  <a:pt x="80244" y="839416"/>
                  <a:pt x="98595" y="831619"/>
                </a:cubicBezTo>
                <a:cubicBezTo>
                  <a:pt x="110910" y="826382"/>
                  <a:pt x="115027" y="819545"/>
                  <a:pt x="113708" y="805831"/>
                </a:cubicBezTo>
                <a:cubicBezTo>
                  <a:pt x="108031" y="747778"/>
                  <a:pt x="108510" y="747698"/>
                  <a:pt x="51377" y="732585"/>
                </a:cubicBezTo>
                <a:cubicBezTo>
                  <a:pt x="34704" y="728147"/>
                  <a:pt x="18032" y="723749"/>
                  <a:pt x="0" y="718991"/>
                </a:cubicBezTo>
                <a:cubicBezTo>
                  <a:pt x="1640" y="693563"/>
                  <a:pt x="2479" y="669054"/>
                  <a:pt x="5317" y="644745"/>
                </a:cubicBezTo>
                <a:cubicBezTo>
                  <a:pt x="5877" y="639987"/>
                  <a:pt x="13474" y="633030"/>
                  <a:pt x="18632" y="632231"/>
                </a:cubicBezTo>
                <a:cubicBezTo>
                  <a:pt x="46259" y="627953"/>
                  <a:pt x="74086" y="624874"/>
                  <a:pt x="101914" y="622195"/>
                </a:cubicBezTo>
                <a:cubicBezTo>
                  <a:pt x="112789" y="621156"/>
                  <a:pt x="119106" y="617437"/>
                  <a:pt x="119905" y="605723"/>
                </a:cubicBezTo>
                <a:cubicBezTo>
                  <a:pt x="120345" y="599166"/>
                  <a:pt x="122464" y="592689"/>
                  <a:pt x="123984" y="586212"/>
                </a:cubicBezTo>
                <a:cubicBezTo>
                  <a:pt x="133899" y="543391"/>
                  <a:pt x="133859" y="543471"/>
                  <a:pt x="96396" y="519162"/>
                </a:cubicBezTo>
                <a:cubicBezTo>
                  <a:pt x="78604" y="507608"/>
                  <a:pt x="61052" y="495653"/>
                  <a:pt x="42381" y="483219"/>
                </a:cubicBezTo>
                <a:cubicBezTo>
                  <a:pt x="53496" y="456671"/>
                  <a:pt x="64171" y="431083"/>
                  <a:pt x="75605" y="403616"/>
                </a:cubicBezTo>
                <a:cubicBezTo>
                  <a:pt x="106592" y="410572"/>
                  <a:pt x="137017" y="416889"/>
                  <a:pt x="167124" y="424406"/>
                </a:cubicBezTo>
                <a:cubicBezTo>
                  <a:pt x="178439" y="427244"/>
                  <a:pt x="185315" y="425925"/>
                  <a:pt x="191393" y="414890"/>
                </a:cubicBezTo>
                <a:cubicBezTo>
                  <a:pt x="201268" y="396858"/>
                  <a:pt x="221859" y="379586"/>
                  <a:pt x="221379" y="362474"/>
                </a:cubicBezTo>
                <a:cubicBezTo>
                  <a:pt x="220899" y="345362"/>
                  <a:pt x="200228" y="328690"/>
                  <a:pt x="188194" y="312017"/>
                </a:cubicBezTo>
                <a:cubicBezTo>
                  <a:pt x="179198" y="299583"/>
                  <a:pt x="169842" y="287468"/>
                  <a:pt x="159447" y="273595"/>
                </a:cubicBezTo>
                <a:cubicBezTo>
                  <a:pt x="168963" y="262880"/>
                  <a:pt x="178478" y="252125"/>
                  <a:pt x="187954" y="241330"/>
                </a:cubicBezTo>
                <a:cubicBezTo>
                  <a:pt x="197190" y="230854"/>
                  <a:pt x="206306" y="220299"/>
                  <a:pt x="216541" y="208585"/>
                </a:cubicBezTo>
                <a:cubicBezTo>
                  <a:pt x="242369" y="224697"/>
                  <a:pt x="268318" y="239490"/>
                  <a:pt x="292626" y="256562"/>
                </a:cubicBezTo>
                <a:cubicBezTo>
                  <a:pt x="306820" y="266518"/>
                  <a:pt x="317415" y="265799"/>
                  <a:pt x="328450" y="253604"/>
                </a:cubicBezTo>
                <a:cubicBezTo>
                  <a:pt x="329329" y="252604"/>
                  <a:pt x="330529" y="251925"/>
                  <a:pt x="331568" y="251085"/>
                </a:cubicBezTo>
                <a:cubicBezTo>
                  <a:pt x="372470" y="218620"/>
                  <a:pt x="372510" y="218580"/>
                  <a:pt x="356237" y="167883"/>
                </a:cubicBezTo>
                <a:cubicBezTo>
                  <a:pt x="350360" y="149571"/>
                  <a:pt x="344323" y="131340"/>
                  <a:pt x="337926" y="111789"/>
                </a:cubicBezTo>
                <a:cubicBezTo>
                  <a:pt x="362954" y="97356"/>
                  <a:pt x="387543" y="83202"/>
                  <a:pt x="412851" y="68609"/>
                </a:cubicBezTo>
                <a:cubicBezTo>
                  <a:pt x="433362" y="93877"/>
                  <a:pt x="453872" y="118306"/>
                  <a:pt x="473304" y="143574"/>
                </a:cubicBezTo>
                <a:cubicBezTo>
                  <a:pt x="480621" y="153010"/>
                  <a:pt x="487057" y="155449"/>
                  <a:pt x="498292" y="150451"/>
                </a:cubicBezTo>
                <a:cubicBezTo>
                  <a:pt x="517004" y="142095"/>
                  <a:pt x="543671" y="140496"/>
                  <a:pt x="553587" y="126542"/>
                </a:cubicBezTo>
                <a:cubicBezTo>
                  <a:pt x="563502" y="112628"/>
                  <a:pt x="557065" y="87000"/>
                  <a:pt x="557465" y="66490"/>
                </a:cubicBezTo>
                <a:cubicBezTo>
                  <a:pt x="557745" y="50617"/>
                  <a:pt x="557505" y="34744"/>
                  <a:pt x="557505" y="18751"/>
                </a:cubicBezTo>
                <a:cubicBezTo>
                  <a:pt x="585692" y="12234"/>
                  <a:pt x="612000" y="6117"/>
                  <a:pt x="638348" y="0"/>
                </a:cubicBezTo>
                <a:close/>
              </a:path>
            </a:pathLst>
          </a:custGeom>
          <a:solidFill>
            <a:schemeClr val="accent1"/>
          </a:solidFill>
          <a:ln w="8788" cap="flat">
            <a:noFill/>
            <a:prstDash val="solid"/>
            <a:miter/>
          </a:ln>
        </p:spPr>
        <p:txBody>
          <a:bodyPr rtlCol="0" anchor="ctr"/>
          <a:lstStyle/>
          <a:p>
            <a:pPr>
              <a:defRPr/>
            </a:pPr>
            <a:endParaRPr lang="ko-KR"/>
          </a:p>
        </p:txBody>
      </p:sp>
      <p:sp>
        <p:nvSpPr>
          <p:cNvPr id="21" name="Freeform: Shape 453"/>
          <p:cNvSpPr/>
          <p:nvPr/>
        </p:nvSpPr>
        <p:spPr bwMode="auto">
          <a:xfrm>
            <a:off x="532033" y="2386255"/>
            <a:ext cx="394990" cy="394673"/>
          </a:xfrm>
          <a:custGeom>
            <a:avLst/>
            <a:gdLst>
              <a:gd name="connsiteX0" fmla="*/ 1506364 w 2562218"/>
              <a:gd name="connsiteY0" fmla="*/ 1318537 h 2560160"/>
              <a:gd name="connsiteX1" fmla="*/ 1501790 w 2562218"/>
              <a:gd name="connsiteY1" fmla="*/ 1348793 h 2560160"/>
              <a:gd name="connsiteX2" fmla="*/ 1371051 w 2562218"/>
              <a:gd name="connsiteY2" fmla="*/ 1492991 h 2560160"/>
              <a:gd name="connsiteX3" fmla="*/ 1319564 w 2562218"/>
              <a:gd name="connsiteY3" fmla="*/ 1503386 h 2560160"/>
              <a:gd name="connsiteX4" fmla="*/ 1319564 w 2562218"/>
              <a:gd name="connsiteY4" fmla="*/ 1976337 h 2560160"/>
              <a:gd name="connsiteX5" fmla="*/ 1422210 w 2562218"/>
              <a:gd name="connsiteY5" fmla="*/ 1965990 h 2560160"/>
              <a:gd name="connsiteX6" fmla="*/ 1970307 w 2562218"/>
              <a:gd name="connsiteY6" fmla="*/ 1404015 h 2560160"/>
              <a:gd name="connsiteX7" fmla="*/ 1977849 w 2562218"/>
              <a:gd name="connsiteY7" fmla="*/ 1318537 h 2560160"/>
              <a:gd name="connsiteX8" fmla="*/ 584367 w 2562218"/>
              <a:gd name="connsiteY8" fmla="*/ 1318537 h 2560160"/>
              <a:gd name="connsiteX9" fmla="*/ 591910 w 2562218"/>
              <a:gd name="connsiteY9" fmla="*/ 1404015 h 2560160"/>
              <a:gd name="connsiteX10" fmla="*/ 1140007 w 2562218"/>
              <a:gd name="connsiteY10" fmla="*/ 1965990 h 2560160"/>
              <a:gd name="connsiteX11" fmla="*/ 1242652 w 2562218"/>
              <a:gd name="connsiteY11" fmla="*/ 1976337 h 2560160"/>
              <a:gd name="connsiteX12" fmla="*/ 1242652 w 2562218"/>
              <a:gd name="connsiteY12" fmla="*/ 1503386 h 2560160"/>
              <a:gd name="connsiteX13" fmla="*/ 1191166 w 2562218"/>
              <a:gd name="connsiteY13" fmla="*/ 1492991 h 2560160"/>
              <a:gd name="connsiteX14" fmla="*/ 1060427 w 2562218"/>
              <a:gd name="connsiteY14" fmla="*/ 1348793 h 2560160"/>
              <a:gd name="connsiteX15" fmla="*/ 1055852 w 2562218"/>
              <a:gd name="connsiteY15" fmla="*/ 1318537 h 2560160"/>
              <a:gd name="connsiteX16" fmla="*/ 1281108 w 2562218"/>
              <a:gd name="connsiteY16" fmla="*/ 1121883 h 2560160"/>
              <a:gd name="connsiteX17" fmla="*/ 1122911 w 2562218"/>
              <a:gd name="connsiteY17" fmla="*/ 1280080 h 2560160"/>
              <a:gd name="connsiteX18" fmla="*/ 1281108 w 2562218"/>
              <a:gd name="connsiteY18" fmla="*/ 1438277 h 2560160"/>
              <a:gd name="connsiteX19" fmla="*/ 1439305 w 2562218"/>
              <a:gd name="connsiteY19" fmla="*/ 1280080 h 2560160"/>
              <a:gd name="connsiteX20" fmla="*/ 1281108 w 2562218"/>
              <a:gd name="connsiteY20" fmla="*/ 1121883 h 2560160"/>
              <a:gd name="connsiteX21" fmla="*/ 1319564 w 2562218"/>
              <a:gd name="connsiteY21" fmla="*/ 583823 h 2560160"/>
              <a:gd name="connsiteX22" fmla="*/ 1319564 w 2562218"/>
              <a:gd name="connsiteY22" fmla="*/ 1056774 h 2560160"/>
              <a:gd name="connsiteX23" fmla="*/ 1371051 w 2562218"/>
              <a:gd name="connsiteY23" fmla="*/ 1067169 h 2560160"/>
              <a:gd name="connsiteX24" fmla="*/ 1501790 w 2562218"/>
              <a:gd name="connsiteY24" fmla="*/ 1211367 h 2560160"/>
              <a:gd name="connsiteX25" fmla="*/ 1506364 w 2562218"/>
              <a:gd name="connsiteY25" fmla="*/ 1241625 h 2560160"/>
              <a:gd name="connsiteX26" fmla="*/ 1977849 w 2562218"/>
              <a:gd name="connsiteY26" fmla="*/ 1241625 h 2560160"/>
              <a:gd name="connsiteX27" fmla="*/ 1970307 w 2562218"/>
              <a:gd name="connsiteY27" fmla="*/ 1156145 h 2560160"/>
              <a:gd name="connsiteX28" fmla="*/ 1422210 w 2562218"/>
              <a:gd name="connsiteY28" fmla="*/ 594170 h 2560160"/>
              <a:gd name="connsiteX29" fmla="*/ 1242652 w 2562218"/>
              <a:gd name="connsiteY29" fmla="*/ 583823 h 2560160"/>
              <a:gd name="connsiteX30" fmla="*/ 1140007 w 2562218"/>
              <a:gd name="connsiteY30" fmla="*/ 594170 h 2560160"/>
              <a:gd name="connsiteX31" fmla="*/ 591910 w 2562218"/>
              <a:gd name="connsiteY31" fmla="*/ 1156145 h 2560160"/>
              <a:gd name="connsiteX32" fmla="*/ 584367 w 2562218"/>
              <a:gd name="connsiteY32" fmla="*/ 1241625 h 2560160"/>
              <a:gd name="connsiteX33" fmla="*/ 1055852 w 2562218"/>
              <a:gd name="connsiteY33" fmla="*/ 1241625 h 2560160"/>
              <a:gd name="connsiteX34" fmla="*/ 1060427 w 2562218"/>
              <a:gd name="connsiteY34" fmla="*/ 1211367 h 2560160"/>
              <a:gd name="connsiteX35" fmla="*/ 1191166 w 2562218"/>
              <a:gd name="connsiteY35" fmla="*/ 1067169 h 2560160"/>
              <a:gd name="connsiteX36" fmla="*/ 1242652 w 2562218"/>
              <a:gd name="connsiteY36" fmla="*/ 1056774 h 2560160"/>
              <a:gd name="connsiteX37" fmla="*/ 1224583 w 2562218"/>
              <a:gd name="connsiteY37" fmla="*/ 861 h 2560160"/>
              <a:gd name="connsiteX38" fmla="*/ 1275519 w 2562218"/>
              <a:gd name="connsiteY38" fmla="*/ 42161 h 2560160"/>
              <a:gd name="connsiteX39" fmla="*/ 1325768 w 2562218"/>
              <a:gd name="connsiteY39" fmla="*/ 218379 h 2560160"/>
              <a:gd name="connsiteX40" fmla="*/ 1453805 w 2562218"/>
              <a:gd name="connsiteY40" fmla="*/ 290657 h 2560160"/>
              <a:gd name="connsiteX41" fmla="*/ 1495105 w 2562218"/>
              <a:gd name="connsiteY41" fmla="*/ 254863 h 2560160"/>
              <a:gd name="connsiteX42" fmla="*/ 1591474 w 2562218"/>
              <a:gd name="connsiteY42" fmla="*/ 91723 h 2560160"/>
              <a:gd name="connsiteX43" fmla="*/ 1669259 w 2562218"/>
              <a:gd name="connsiteY43" fmla="*/ 59371 h 2560160"/>
              <a:gd name="connsiteX44" fmla="*/ 1746353 w 2562218"/>
              <a:gd name="connsiteY44" fmla="*/ 183962 h 2560160"/>
              <a:gd name="connsiteX45" fmla="*/ 1727078 w 2562218"/>
              <a:gd name="connsiteY45" fmla="*/ 340909 h 2560160"/>
              <a:gd name="connsiteX46" fmla="*/ 1727078 w 2562218"/>
              <a:gd name="connsiteY46" fmla="*/ 357429 h 2560160"/>
              <a:gd name="connsiteX47" fmla="*/ 1866815 w 2562218"/>
              <a:gd name="connsiteY47" fmla="*/ 419381 h 2560160"/>
              <a:gd name="connsiteX48" fmla="*/ 2020320 w 2562218"/>
              <a:gd name="connsiteY48" fmla="*/ 304425 h 2560160"/>
              <a:gd name="connsiteX49" fmla="*/ 2113243 w 2562218"/>
              <a:gd name="connsiteY49" fmla="*/ 305802 h 2560160"/>
              <a:gd name="connsiteX50" fmla="*/ 2127702 w 2562218"/>
              <a:gd name="connsiteY50" fmla="*/ 318193 h 2560160"/>
              <a:gd name="connsiteX51" fmla="*/ 2143534 w 2562218"/>
              <a:gd name="connsiteY51" fmla="*/ 424197 h 2560160"/>
              <a:gd name="connsiteX52" fmla="*/ 2058865 w 2562218"/>
              <a:gd name="connsiteY52" fmla="*/ 574947 h 2560160"/>
              <a:gd name="connsiteX53" fmla="*/ 2070569 w 2562218"/>
              <a:gd name="connsiteY53" fmla="*/ 672693 h 2560160"/>
              <a:gd name="connsiteX54" fmla="*/ 2160053 w 2562218"/>
              <a:gd name="connsiteY54" fmla="*/ 708487 h 2560160"/>
              <a:gd name="connsiteX55" fmla="*/ 2341091 w 2562218"/>
              <a:gd name="connsiteY55" fmla="*/ 660993 h 2560160"/>
              <a:gd name="connsiteX56" fmla="*/ 2418189 w 2562218"/>
              <a:gd name="connsiteY56" fmla="*/ 690590 h 2560160"/>
              <a:gd name="connsiteX57" fmla="*/ 2441592 w 2562218"/>
              <a:gd name="connsiteY57" fmla="*/ 736710 h 2560160"/>
              <a:gd name="connsiteX58" fmla="*/ 2422317 w 2562218"/>
              <a:gd name="connsiteY58" fmla="*/ 804855 h 2560160"/>
              <a:gd name="connsiteX59" fmla="*/ 2267439 w 2562218"/>
              <a:gd name="connsiteY59" fmla="*/ 928073 h 2560160"/>
              <a:gd name="connsiteX60" fmla="*/ 2239903 w 2562218"/>
              <a:gd name="connsiteY60" fmla="*/ 1003103 h 2560160"/>
              <a:gd name="connsiteX61" fmla="*/ 2248164 w 2562218"/>
              <a:gd name="connsiteY61" fmla="*/ 1033390 h 2560160"/>
              <a:gd name="connsiteX62" fmla="*/ 2311490 w 2562218"/>
              <a:gd name="connsiteY62" fmla="*/ 1087771 h 2560160"/>
              <a:gd name="connsiteX63" fmla="*/ 2498725 w 2562218"/>
              <a:gd name="connsiteY63" fmla="*/ 1113239 h 2560160"/>
              <a:gd name="connsiteX64" fmla="*/ 2559299 w 2562218"/>
              <a:gd name="connsiteY64" fmla="*/ 1173127 h 2560160"/>
              <a:gd name="connsiteX65" fmla="*/ 2561364 w 2562218"/>
              <a:gd name="connsiteY65" fmla="*/ 1226818 h 2560160"/>
              <a:gd name="connsiteX66" fmla="*/ 2517309 w 2562218"/>
              <a:gd name="connsiteY66" fmla="*/ 1278444 h 2560160"/>
              <a:gd name="connsiteX67" fmla="*/ 2341091 w 2562218"/>
              <a:gd name="connsiteY67" fmla="*/ 1328693 h 2560160"/>
              <a:gd name="connsiteX68" fmla="*/ 2269503 w 2562218"/>
              <a:gd name="connsiteY68" fmla="*/ 1447778 h 2560160"/>
              <a:gd name="connsiteX69" fmla="*/ 2305984 w 2562218"/>
              <a:gd name="connsiteY69" fmla="*/ 1495966 h 2560160"/>
              <a:gd name="connsiteX70" fmla="*/ 2467747 w 2562218"/>
              <a:gd name="connsiteY70" fmla="*/ 1590957 h 2560160"/>
              <a:gd name="connsiteX71" fmla="*/ 2502854 w 2562218"/>
              <a:gd name="connsiteY71" fmla="*/ 1672871 h 2560160"/>
              <a:gd name="connsiteX72" fmla="*/ 2501476 w 2562218"/>
              <a:gd name="connsiteY72" fmla="*/ 1681132 h 2560160"/>
              <a:gd name="connsiteX73" fmla="*/ 2404421 w 2562218"/>
              <a:gd name="connsiteY73" fmla="*/ 1750655 h 2560160"/>
              <a:gd name="connsiteX74" fmla="*/ 2235083 w 2562218"/>
              <a:gd name="connsiteY74" fmla="*/ 1729316 h 2560160"/>
              <a:gd name="connsiteX75" fmla="*/ 2149727 w 2562218"/>
              <a:gd name="connsiteY75" fmla="*/ 1773372 h 2560160"/>
              <a:gd name="connsiteX76" fmla="*/ 2148350 w 2562218"/>
              <a:gd name="connsiteY76" fmla="*/ 1875247 h 2560160"/>
              <a:gd name="connsiteX77" fmla="*/ 2257800 w 2562218"/>
              <a:gd name="connsiteY77" fmla="*/ 2019800 h 2560160"/>
              <a:gd name="connsiteX78" fmla="*/ 2257800 w 2562218"/>
              <a:gd name="connsiteY78" fmla="*/ 2114104 h 2560160"/>
              <a:gd name="connsiteX79" fmla="*/ 2253671 w 2562218"/>
              <a:gd name="connsiteY79" fmla="*/ 2118923 h 2560160"/>
              <a:gd name="connsiteX80" fmla="*/ 2135273 w 2562218"/>
              <a:gd name="connsiteY80" fmla="*/ 2142327 h 2560160"/>
              <a:gd name="connsiteX81" fmla="*/ 1988655 w 2562218"/>
              <a:gd name="connsiteY81" fmla="*/ 2059726 h 2560160"/>
              <a:gd name="connsiteX82" fmla="*/ 1888154 w 2562218"/>
              <a:gd name="connsiteY82" fmla="*/ 2074181 h 2560160"/>
              <a:gd name="connsiteX83" fmla="*/ 1855802 w 2562218"/>
              <a:gd name="connsiteY83" fmla="*/ 2165043 h 2560160"/>
              <a:gd name="connsiteX84" fmla="*/ 1903296 w 2562218"/>
              <a:gd name="connsiteY84" fmla="*/ 2348145 h 2560160"/>
              <a:gd name="connsiteX85" fmla="*/ 1876451 w 2562218"/>
              <a:gd name="connsiteY85" fmla="*/ 2416981 h 2560160"/>
              <a:gd name="connsiteX86" fmla="*/ 1828266 w 2562218"/>
              <a:gd name="connsiteY86" fmla="*/ 2441762 h 2560160"/>
              <a:gd name="connsiteX87" fmla="*/ 1755992 w 2562218"/>
              <a:gd name="connsiteY87" fmla="*/ 2421801 h 2560160"/>
              <a:gd name="connsiteX88" fmla="*/ 1642413 w 2562218"/>
              <a:gd name="connsiteY88" fmla="*/ 2277935 h 2560160"/>
              <a:gd name="connsiteX89" fmla="*/ 1495792 w 2562218"/>
              <a:gd name="connsiteY89" fmla="*/ 2265544 h 2560160"/>
              <a:gd name="connsiteX90" fmla="*/ 1476518 w 2562218"/>
              <a:gd name="connsiteY90" fmla="*/ 2304090 h 2560160"/>
              <a:gd name="connsiteX91" fmla="*/ 1450363 w 2562218"/>
              <a:gd name="connsiteY91" fmla="*/ 2493388 h 2560160"/>
              <a:gd name="connsiteX92" fmla="*/ 1400801 w 2562218"/>
              <a:gd name="connsiteY92" fmla="*/ 2560160 h 2560160"/>
              <a:gd name="connsiteX93" fmla="*/ 1317510 w 2562218"/>
              <a:gd name="connsiteY93" fmla="*/ 2560160 h 2560160"/>
              <a:gd name="connsiteX94" fmla="*/ 1281026 w 2562218"/>
              <a:gd name="connsiteY94" fmla="*/ 2509221 h 2560160"/>
              <a:gd name="connsiteX95" fmla="*/ 1229399 w 2562218"/>
              <a:gd name="connsiteY95" fmla="*/ 2326806 h 2560160"/>
              <a:gd name="connsiteX96" fmla="*/ 1168138 w 2562218"/>
              <a:gd name="connsiteY96" fmla="*/ 2273115 h 2560160"/>
              <a:gd name="connsiteX97" fmla="*/ 1130966 w 2562218"/>
              <a:gd name="connsiteY97" fmla="*/ 2268986 h 2560160"/>
              <a:gd name="connsiteX98" fmla="*/ 1067636 w 2562218"/>
              <a:gd name="connsiteY98" fmla="*/ 2304090 h 2560160"/>
              <a:gd name="connsiteX99" fmla="*/ 1051804 w 2562218"/>
              <a:gd name="connsiteY99" fmla="*/ 2330935 h 2560160"/>
              <a:gd name="connsiteX100" fmla="*/ 965074 w 2562218"/>
              <a:gd name="connsiteY100" fmla="*/ 2477556 h 2560160"/>
              <a:gd name="connsiteX101" fmla="*/ 899680 w 2562218"/>
              <a:gd name="connsiteY101" fmla="*/ 2504401 h 2560160"/>
              <a:gd name="connsiteX102" fmla="*/ 846676 w 2562218"/>
              <a:gd name="connsiteY102" fmla="*/ 2486504 h 2560160"/>
              <a:gd name="connsiteX103" fmla="*/ 810883 w 2562218"/>
              <a:gd name="connsiteY103" fmla="*/ 2419733 h 2560160"/>
              <a:gd name="connsiteX104" fmla="*/ 833595 w 2562218"/>
              <a:gd name="connsiteY104" fmla="*/ 2231815 h 2560160"/>
              <a:gd name="connsiteX105" fmla="*/ 781969 w 2562218"/>
              <a:gd name="connsiteY105" fmla="*/ 2144391 h 2560160"/>
              <a:gd name="connsiteX106" fmla="*/ 686291 w 2562218"/>
              <a:gd name="connsiteY106" fmla="*/ 2149211 h 2560160"/>
              <a:gd name="connsiteX107" fmla="*/ 552061 w 2562218"/>
              <a:gd name="connsiteY107" fmla="*/ 2251089 h 2560160"/>
              <a:gd name="connsiteX108" fmla="*/ 432976 w 2562218"/>
              <a:gd name="connsiteY108" fmla="*/ 2244205 h 2560160"/>
              <a:gd name="connsiteX109" fmla="*/ 422650 w 2562218"/>
              <a:gd name="connsiteY109" fmla="*/ 2233879 h 2560160"/>
              <a:gd name="connsiteX110" fmla="*/ 412327 w 2562218"/>
              <a:gd name="connsiteY110" fmla="*/ 2151275 h 2560160"/>
              <a:gd name="connsiteX111" fmla="*/ 501812 w 2562218"/>
              <a:gd name="connsiteY111" fmla="*/ 1991577 h 2560160"/>
              <a:gd name="connsiteX112" fmla="*/ 516954 w 2562218"/>
              <a:gd name="connsiteY112" fmla="*/ 1942706 h 2560160"/>
              <a:gd name="connsiteX113" fmla="*/ 396491 w 2562218"/>
              <a:gd name="connsiteY113" fmla="*/ 1856663 h 2560160"/>
              <a:gd name="connsiteX114" fmla="*/ 211325 w 2562218"/>
              <a:gd name="connsiteY114" fmla="*/ 1904847 h 2560160"/>
              <a:gd name="connsiteX115" fmla="*/ 152128 w 2562218"/>
              <a:gd name="connsiteY115" fmla="*/ 1884886 h 2560160"/>
              <a:gd name="connsiteX116" fmla="*/ 122527 w 2562218"/>
              <a:gd name="connsiteY116" fmla="*/ 1832569 h 2560160"/>
              <a:gd name="connsiteX117" fmla="*/ 142492 w 2562218"/>
              <a:gd name="connsiteY117" fmla="*/ 1755475 h 2560160"/>
              <a:gd name="connsiteX118" fmla="*/ 279474 w 2562218"/>
              <a:gd name="connsiteY118" fmla="*/ 1646716 h 2560160"/>
              <a:gd name="connsiteX119" fmla="*/ 315955 w 2562218"/>
              <a:gd name="connsiteY119" fmla="*/ 1535889 h 2560160"/>
              <a:gd name="connsiteX120" fmla="*/ 242303 w 2562218"/>
              <a:gd name="connsiteY120" fmla="*/ 1473936 h 2560160"/>
              <a:gd name="connsiteX121" fmla="*/ 69523 w 2562218"/>
              <a:gd name="connsiteY121" fmla="*/ 1450533 h 2560160"/>
              <a:gd name="connsiteX122" fmla="*/ 1378 w 2562218"/>
              <a:gd name="connsiteY122" fmla="*/ 1402349 h 2560160"/>
              <a:gd name="connsiteX123" fmla="*/ 0 w 2562218"/>
              <a:gd name="connsiteY123" fmla="*/ 1316993 h 2560160"/>
              <a:gd name="connsiteX124" fmla="*/ 50253 w 2562218"/>
              <a:gd name="connsiteY124" fmla="*/ 1280509 h 2560160"/>
              <a:gd name="connsiteX125" fmla="*/ 226470 w 2562218"/>
              <a:gd name="connsiteY125" fmla="*/ 1230947 h 2560160"/>
              <a:gd name="connsiteX126" fmla="*/ 287045 w 2562218"/>
              <a:gd name="connsiteY126" fmla="*/ 1163488 h 2560160"/>
              <a:gd name="connsiteX127" fmla="*/ 290487 w 2562218"/>
              <a:gd name="connsiteY127" fmla="*/ 1134578 h 2560160"/>
              <a:gd name="connsiteX128" fmla="*/ 252629 w 2562218"/>
              <a:gd name="connsiteY128" fmla="*/ 1064368 h 2560160"/>
              <a:gd name="connsiteX129" fmla="*/ 92930 w 2562218"/>
              <a:gd name="connsiteY129" fmla="*/ 970751 h 2560160"/>
              <a:gd name="connsiteX130" fmla="*/ 58511 w 2562218"/>
              <a:gd name="connsiteY130" fmla="*/ 886773 h 2560160"/>
              <a:gd name="connsiteX131" fmla="*/ 61953 w 2562218"/>
              <a:gd name="connsiteY131" fmla="*/ 875069 h 2560160"/>
              <a:gd name="connsiteX132" fmla="*/ 152815 w 2562218"/>
              <a:gd name="connsiteY132" fmla="*/ 812430 h 2560160"/>
              <a:gd name="connsiteX133" fmla="*/ 322152 w 2562218"/>
              <a:gd name="connsiteY133" fmla="*/ 831704 h 2560160"/>
              <a:gd name="connsiteX134" fmla="*/ 408885 w 2562218"/>
              <a:gd name="connsiteY134" fmla="*/ 791778 h 2560160"/>
              <a:gd name="connsiteX135" fmla="*/ 402001 w 2562218"/>
              <a:gd name="connsiteY135" fmla="*/ 674070 h 2560160"/>
              <a:gd name="connsiteX136" fmla="*/ 296681 w 2562218"/>
              <a:gd name="connsiteY136" fmla="*/ 534333 h 2560160"/>
              <a:gd name="connsiteX137" fmla="*/ 296681 w 2562218"/>
              <a:gd name="connsiteY137" fmla="*/ 456552 h 2560160"/>
              <a:gd name="connsiteX138" fmla="*/ 331100 w 2562218"/>
              <a:gd name="connsiteY138" fmla="*/ 418003 h 2560160"/>
              <a:gd name="connsiteX139" fmla="*/ 404753 w 2562218"/>
              <a:gd name="connsiteY139" fmla="*/ 409742 h 2560160"/>
              <a:gd name="connsiteX140" fmla="*/ 561009 w 2562218"/>
              <a:gd name="connsiteY140" fmla="*/ 497853 h 2560160"/>
              <a:gd name="connsiteX141" fmla="*/ 700746 w 2562218"/>
              <a:gd name="connsiteY141" fmla="*/ 458617 h 2560160"/>
              <a:gd name="connsiteX142" fmla="*/ 704188 w 2562218"/>
              <a:gd name="connsiteY142" fmla="*/ 398042 h 2560160"/>
              <a:gd name="connsiteX143" fmla="*/ 658755 w 2562218"/>
              <a:gd name="connsiteY143" fmla="*/ 222511 h 2560160"/>
              <a:gd name="connsiteX144" fmla="*/ 691798 w 2562218"/>
              <a:gd name="connsiteY144" fmla="*/ 141285 h 2560160"/>
              <a:gd name="connsiteX145" fmla="*/ 717265 w 2562218"/>
              <a:gd name="connsiteY145" fmla="*/ 127517 h 2560160"/>
              <a:gd name="connsiteX146" fmla="*/ 812256 w 2562218"/>
              <a:gd name="connsiteY146" fmla="*/ 150924 h 2560160"/>
              <a:gd name="connsiteX147" fmla="*/ 921706 w 2562218"/>
              <a:gd name="connsiteY147" fmla="*/ 289970 h 2560160"/>
              <a:gd name="connsiteX148" fmla="*/ 1071078 w 2562218"/>
              <a:gd name="connsiteY148" fmla="*/ 289279 h 2560160"/>
              <a:gd name="connsiteX149" fmla="*/ 1088975 w 2562218"/>
              <a:gd name="connsiteY149" fmla="*/ 225953 h 2560160"/>
              <a:gd name="connsiteX150" fmla="*/ 1111005 w 2562218"/>
              <a:gd name="connsiteY150" fmla="*/ 64877 h 2560160"/>
              <a:gd name="connsiteX151" fmla="*/ 1170889 w 2562218"/>
              <a:gd name="connsiteY151" fmla="*/ 2925 h 2560160"/>
              <a:gd name="connsiteX152" fmla="*/ 1224583 w 2562218"/>
              <a:gd name="connsiteY152" fmla="*/ 861 h 25601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</a:cxnLst>
            <a:rect l="l" t="t" r="r" b="b"/>
            <a:pathLst>
              <a:path w="2562218" h="2560160" extrusionOk="0">
                <a:moveTo>
                  <a:pt x="1506364" y="1318537"/>
                </a:moveTo>
                <a:lnTo>
                  <a:pt x="1501790" y="1348793"/>
                </a:lnTo>
                <a:cubicBezTo>
                  <a:pt x="1481535" y="1413912"/>
                  <a:pt x="1433252" y="1466683"/>
                  <a:pt x="1371051" y="1492991"/>
                </a:cubicBezTo>
                <a:lnTo>
                  <a:pt x="1319564" y="1503386"/>
                </a:lnTo>
                <a:lnTo>
                  <a:pt x="1319564" y="1976337"/>
                </a:lnTo>
                <a:lnTo>
                  <a:pt x="1422210" y="1965990"/>
                </a:lnTo>
                <a:cubicBezTo>
                  <a:pt x="1701369" y="1908865"/>
                  <a:pt x="1920009" y="1685600"/>
                  <a:pt x="1970307" y="1404015"/>
                </a:cubicBezTo>
                <a:lnTo>
                  <a:pt x="1977849" y="1318537"/>
                </a:lnTo>
                <a:close/>
                <a:moveTo>
                  <a:pt x="584367" y="1318537"/>
                </a:moveTo>
                <a:lnTo>
                  <a:pt x="591910" y="1404015"/>
                </a:lnTo>
                <a:cubicBezTo>
                  <a:pt x="642208" y="1685600"/>
                  <a:pt x="860848" y="1908865"/>
                  <a:pt x="1140007" y="1965990"/>
                </a:cubicBezTo>
                <a:lnTo>
                  <a:pt x="1242652" y="1976337"/>
                </a:lnTo>
                <a:lnTo>
                  <a:pt x="1242652" y="1503386"/>
                </a:lnTo>
                <a:lnTo>
                  <a:pt x="1191166" y="1492991"/>
                </a:lnTo>
                <a:cubicBezTo>
                  <a:pt x="1128965" y="1466683"/>
                  <a:pt x="1080681" y="1413912"/>
                  <a:pt x="1060427" y="1348793"/>
                </a:cubicBezTo>
                <a:lnTo>
                  <a:pt x="1055852" y="1318537"/>
                </a:lnTo>
                <a:close/>
                <a:moveTo>
                  <a:pt x="1281108" y="1121883"/>
                </a:moveTo>
                <a:cubicBezTo>
                  <a:pt x="1193738" y="1121883"/>
                  <a:pt x="1122911" y="1192710"/>
                  <a:pt x="1122911" y="1280080"/>
                </a:cubicBezTo>
                <a:cubicBezTo>
                  <a:pt x="1122911" y="1367450"/>
                  <a:pt x="1193738" y="1438277"/>
                  <a:pt x="1281108" y="1438277"/>
                </a:cubicBezTo>
                <a:cubicBezTo>
                  <a:pt x="1368478" y="1438277"/>
                  <a:pt x="1439305" y="1367450"/>
                  <a:pt x="1439305" y="1280080"/>
                </a:cubicBezTo>
                <a:cubicBezTo>
                  <a:pt x="1439305" y="1192710"/>
                  <a:pt x="1368478" y="1121883"/>
                  <a:pt x="1281108" y="1121883"/>
                </a:cubicBezTo>
                <a:close/>
                <a:moveTo>
                  <a:pt x="1319564" y="583823"/>
                </a:moveTo>
                <a:lnTo>
                  <a:pt x="1319564" y="1056774"/>
                </a:lnTo>
                <a:lnTo>
                  <a:pt x="1371051" y="1067169"/>
                </a:lnTo>
                <a:cubicBezTo>
                  <a:pt x="1433252" y="1093478"/>
                  <a:pt x="1481535" y="1146248"/>
                  <a:pt x="1501790" y="1211367"/>
                </a:cubicBezTo>
                <a:lnTo>
                  <a:pt x="1506364" y="1241625"/>
                </a:lnTo>
                <a:lnTo>
                  <a:pt x="1977849" y="1241625"/>
                </a:lnTo>
                <a:lnTo>
                  <a:pt x="1970307" y="1156145"/>
                </a:lnTo>
                <a:cubicBezTo>
                  <a:pt x="1920009" y="874560"/>
                  <a:pt x="1701369" y="651295"/>
                  <a:pt x="1422210" y="594170"/>
                </a:cubicBezTo>
                <a:close/>
                <a:moveTo>
                  <a:pt x="1242652" y="583823"/>
                </a:moveTo>
                <a:lnTo>
                  <a:pt x="1140007" y="594170"/>
                </a:lnTo>
                <a:cubicBezTo>
                  <a:pt x="860848" y="651295"/>
                  <a:pt x="642208" y="874560"/>
                  <a:pt x="591910" y="1156145"/>
                </a:cubicBezTo>
                <a:lnTo>
                  <a:pt x="584367" y="1241625"/>
                </a:lnTo>
                <a:lnTo>
                  <a:pt x="1055852" y="1241625"/>
                </a:lnTo>
                <a:lnTo>
                  <a:pt x="1060427" y="1211367"/>
                </a:lnTo>
                <a:cubicBezTo>
                  <a:pt x="1080681" y="1146248"/>
                  <a:pt x="1128965" y="1093478"/>
                  <a:pt x="1191166" y="1067169"/>
                </a:cubicBezTo>
                <a:lnTo>
                  <a:pt x="1242652" y="1056774"/>
                </a:lnTo>
                <a:close/>
                <a:moveTo>
                  <a:pt x="1224583" y="861"/>
                </a:moveTo>
                <a:cubicBezTo>
                  <a:pt x="1250738" y="2238"/>
                  <a:pt x="1268639" y="16002"/>
                  <a:pt x="1275519" y="42161"/>
                </a:cubicBezTo>
                <a:cubicBezTo>
                  <a:pt x="1292042" y="100671"/>
                  <a:pt x="1309248" y="159868"/>
                  <a:pt x="1325768" y="218379"/>
                </a:cubicBezTo>
                <a:cubicBezTo>
                  <a:pt x="1342978" y="278266"/>
                  <a:pt x="1392540" y="306489"/>
                  <a:pt x="1453805" y="290657"/>
                </a:cubicBezTo>
                <a:cubicBezTo>
                  <a:pt x="1473766" y="285837"/>
                  <a:pt x="1485466" y="271382"/>
                  <a:pt x="1495105" y="254863"/>
                </a:cubicBezTo>
                <a:cubicBezTo>
                  <a:pt x="1526770" y="200482"/>
                  <a:pt x="1559122" y="146104"/>
                  <a:pt x="1591474" y="91723"/>
                </a:cubicBezTo>
                <a:cubicBezTo>
                  <a:pt x="1612126" y="56616"/>
                  <a:pt x="1630023" y="49045"/>
                  <a:pt x="1669259" y="59371"/>
                </a:cubicBezTo>
                <a:cubicBezTo>
                  <a:pt x="1747730" y="79332"/>
                  <a:pt x="1758056" y="96542"/>
                  <a:pt x="1746353" y="183962"/>
                </a:cubicBezTo>
                <a:cubicBezTo>
                  <a:pt x="1739469" y="236279"/>
                  <a:pt x="1733275" y="288592"/>
                  <a:pt x="1727078" y="340909"/>
                </a:cubicBezTo>
                <a:cubicBezTo>
                  <a:pt x="1726391" y="346412"/>
                  <a:pt x="1726391" y="351922"/>
                  <a:pt x="1727078" y="357429"/>
                </a:cubicBezTo>
                <a:cubicBezTo>
                  <a:pt x="1736027" y="413184"/>
                  <a:pt x="1820695" y="451733"/>
                  <a:pt x="1866815" y="419381"/>
                </a:cubicBezTo>
                <a:cubicBezTo>
                  <a:pt x="1919128" y="382210"/>
                  <a:pt x="1969381" y="342970"/>
                  <a:pt x="2020320" y="304425"/>
                </a:cubicBezTo>
                <a:cubicBezTo>
                  <a:pt x="2057488" y="276202"/>
                  <a:pt x="2076075" y="276893"/>
                  <a:pt x="2113243" y="305802"/>
                </a:cubicBezTo>
                <a:cubicBezTo>
                  <a:pt x="2118066" y="309931"/>
                  <a:pt x="2122882" y="313373"/>
                  <a:pt x="2127702" y="318193"/>
                </a:cubicBezTo>
                <a:cubicBezTo>
                  <a:pt x="2171066" y="359493"/>
                  <a:pt x="2173134" y="371884"/>
                  <a:pt x="2143534" y="424197"/>
                </a:cubicBezTo>
                <a:cubicBezTo>
                  <a:pt x="2115311" y="474449"/>
                  <a:pt x="2088466" y="525385"/>
                  <a:pt x="2058865" y="574947"/>
                </a:cubicBezTo>
                <a:cubicBezTo>
                  <a:pt x="2037527" y="611431"/>
                  <a:pt x="2047166" y="641719"/>
                  <a:pt x="2070569" y="672693"/>
                </a:cubicBezTo>
                <a:cubicBezTo>
                  <a:pt x="2093972" y="703671"/>
                  <a:pt x="2120818" y="718813"/>
                  <a:pt x="2160053" y="708487"/>
                </a:cubicBezTo>
                <a:cubicBezTo>
                  <a:pt x="2220628" y="692654"/>
                  <a:pt x="2281203" y="677512"/>
                  <a:pt x="2341091" y="660993"/>
                </a:cubicBezTo>
                <a:cubicBezTo>
                  <a:pt x="2379640" y="650667"/>
                  <a:pt x="2396850" y="656860"/>
                  <a:pt x="2418189" y="690590"/>
                </a:cubicBezTo>
                <a:cubicBezTo>
                  <a:pt x="2427824" y="705048"/>
                  <a:pt x="2436082" y="720190"/>
                  <a:pt x="2441592" y="736710"/>
                </a:cubicBezTo>
                <a:cubicBezTo>
                  <a:pt x="2451918" y="766310"/>
                  <a:pt x="2447095" y="784894"/>
                  <a:pt x="2422317" y="804855"/>
                </a:cubicBezTo>
                <a:cubicBezTo>
                  <a:pt x="2370691" y="846159"/>
                  <a:pt x="2319752" y="887460"/>
                  <a:pt x="2267439" y="928073"/>
                </a:cubicBezTo>
                <a:cubicBezTo>
                  <a:pt x="2241280" y="948034"/>
                  <a:pt x="2234396" y="972815"/>
                  <a:pt x="2239903" y="1003103"/>
                </a:cubicBezTo>
                <a:cubicBezTo>
                  <a:pt x="2241967" y="1013429"/>
                  <a:pt x="2245409" y="1023064"/>
                  <a:pt x="2248164" y="1033390"/>
                </a:cubicBezTo>
                <a:cubicBezTo>
                  <a:pt x="2257113" y="1065745"/>
                  <a:pt x="2278452" y="1083639"/>
                  <a:pt x="2311490" y="1087771"/>
                </a:cubicBezTo>
                <a:cubicBezTo>
                  <a:pt x="2374133" y="1096033"/>
                  <a:pt x="2436772" y="1104978"/>
                  <a:pt x="2498725" y="1113239"/>
                </a:cubicBezTo>
                <a:cubicBezTo>
                  <a:pt x="2535896" y="1118059"/>
                  <a:pt x="2555167" y="1135956"/>
                  <a:pt x="2559299" y="1173127"/>
                </a:cubicBezTo>
                <a:cubicBezTo>
                  <a:pt x="2561364" y="1191024"/>
                  <a:pt x="2563428" y="1208921"/>
                  <a:pt x="2561364" y="1226818"/>
                </a:cubicBezTo>
                <a:cubicBezTo>
                  <a:pt x="2557922" y="1255041"/>
                  <a:pt x="2543467" y="1270873"/>
                  <a:pt x="2517309" y="1278444"/>
                </a:cubicBezTo>
                <a:cubicBezTo>
                  <a:pt x="2458798" y="1294964"/>
                  <a:pt x="2399601" y="1311483"/>
                  <a:pt x="2341091" y="1328693"/>
                </a:cubicBezTo>
                <a:cubicBezTo>
                  <a:pt x="2283958" y="1345212"/>
                  <a:pt x="2257800" y="1388581"/>
                  <a:pt x="2269503" y="1447778"/>
                </a:cubicBezTo>
                <a:cubicBezTo>
                  <a:pt x="2273632" y="1470494"/>
                  <a:pt x="2286709" y="1484949"/>
                  <a:pt x="2305984" y="1495966"/>
                </a:cubicBezTo>
                <a:cubicBezTo>
                  <a:pt x="2359678" y="1527631"/>
                  <a:pt x="2413365" y="1559292"/>
                  <a:pt x="2467747" y="1590957"/>
                </a:cubicBezTo>
                <a:cubicBezTo>
                  <a:pt x="2507673" y="1614360"/>
                  <a:pt x="2513867" y="1628128"/>
                  <a:pt x="2502854" y="1672871"/>
                </a:cubicBezTo>
                <a:cubicBezTo>
                  <a:pt x="2502167" y="1675626"/>
                  <a:pt x="2502167" y="1678377"/>
                  <a:pt x="2501476" y="1681132"/>
                </a:cubicBezTo>
                <a:cubicBezTo>
                  <a:pt x="2484957" y="1735510"/>
                  <a:pt x="2466369" y="1762359"/>
                  <a:pt x="2404421" y="1750655"/>
                </a:cubicBezTo>
                <a:cubicBezTo>
                  <a:pt x="2348662" y="1739639"/>
                  <a:pt x="2291529" y="1737578"/>
                  <a:pt x="2235083" y="1729316"/>
                </a:cubicBezTo>
                <a:cubicBezTo>
                  <a:pt x="2195160" y="1723810"/>
                  <a:pt x="2169002" y="1739639"/>
                  <a:pt x="2149727" y="1773372"/>
                </a:cubicBezTo>
                <a:cubicBezTo>
                  <a:pt x="2129766" y="1807788"/>
                  <a:pt x="2120818" y="1840140"/>
                  <a:pt x="2148350" y="1875247"/>
                </a:cubicBezTo>
                <a:cubicBezTo>
                  <a:pt x="2185521" y="1922744"/>
                  <a:pt x="2221319" y="1971615"/>
                  <a:pt x="2257800" y="2019800"/>
                </a:cubicBezTo>
                <a:cubicBezTo>
                  <a:pt x="2288087" y="2059036"/>
                  <a:pt x="2288087" y="2074872"/>
                  <a:pt x="2257800" y="2114104"/>
                </a:cubicBezTo>
                <a:cubicBezTo>
                  <a:pt x="2256422" y="2115481"/>
                  <a:pt x="2255048" y="2117546"/>
                  <a:pt x="2253671" y="2118923"/>
                </a:cubicBezTo>
                <a:cubicBezTo>
                  <a:pt x="2213744" y="2161601"/>
                  <a:pt x="2197912" y="2180189"/>
                  <a:pt x="2135273" y="2142327"/>
                </a:cubicBezTo>
                <a:cubicBezTo>
                  <a:pt x="2087088" y="2113417"/>
                  <a:pt x="2036149" y="2088636"/>
                  <a:pt x="1988655" y="2059726"/>
                </a:cubicBezTo>
                <a:cubicBezTo>
                  <a:pt x="1949416" y="2036323"/>
                  <a:pt x="1919128" y="2050087"/>
                  <a:pt x="1888154" y="2074181"/>
                </a:cubicBezTo>
                <a:cubicBezTo>
                  <a:pt x="1857180" y="2097584"/>
                  <a:pt x="1844786" y="2125807"/>
                  <a:pt x="1855802" y="2165043"/>
                </a:cubicBezTo>
                <a:cubicBezTo>
                  <a:pt x="1873009" y="2225618"/>
                  <a:pt x="1888154" y="2286883"/>
                  <a:pt x="1903296" y="2348145"/>
                </a:cubicBezTo>
                <a:cubicBezTo>
                  <a:pt x="1911558" y="2381187"/>
                  <a:pt x="1904677" y="2399084"/>
                  <a:pt x="1876451" y="2416981"/>
                </a:cubicBezTo>
                <a:cubicBezTo>
                  <a:pt x="1861309" y="2426617"/>
                  <a:pt x="1845476" y="2435569"/>
                  <a:pt x="1828266" y="2441762"/>
                </a:cubicBezTo>
                <a:cubicBezTo>
                  <a:pt x="1797979" y="2452775"/>
                  <a:pt x="1775953" y="2447269"/>
                  <a:pt x="1755992" y="2421801"/>
                </a:cubicBezTo>
                <a:cubicBezTo>
                  <a:pt x="1718130" y="2374303"/>
                  <a:pt x="1680271" y="2326119"/>
                  <a:pt x="1642413" y="2277935"/>
                </a:cubicBezTo>
                <a:cubicBezTo>
                  <a:pt x="1605929" y="2232502"/>
                  <a:pt x="1539848" y="2226308"/>
                  <a:pt x="1495792" y="2265544"/>
                </a:cubicBezTo>
                <a:cubicBezTo>
                  <a:pt x="1484089" y="2275870"/>
                  <a:pt x="1478586" y="2288948"/>
                  <a:pt x="1476518" y="2304090"/>
                </a:cubicBezTo>
                <a:cubicBezTo>
                  <a:pt x="1467569" y="2367419"/>
                  <a:pt x="1457243" y="2430059"/>
                  <a:pt x="1450363" y="2493388"/>
                </a:cubicBezTo>
                <a:cubicBezTo>
                  <a:pt x="1446230" y="2526431"/>
                  <a:pt x="1433153" y="2549834"/>
                  <a:pt x="1400801" y="2560160"/>
                </a:cubicBezTo>
                <a:cubicBezTo>
                  <a:pt x="1373265" y="2560160"/>
                  <a:pt x="1345042" y="2560160"/>
                  <a:pt x="1317510" y="2560160"/>
                </a:cubicBezTo>
                <a:cubicBezTo>
                  <a:pt x="1298235" y="2548457"/>
                  <a:pt x="1287223" y="2531247"/>
                  <a:pt x="1281026" y="2509221"/>
                </a:cubicBezTo>
                <a:cubicBezTo>
                  <a:pt x="1264506" y="2448646"/>
                  <a:pt x="1245919" y="2388071"/>
                  <a:pt x="1229399" y="2326806"/>
                </a:cubicBezTo>
                <a:cubicBezTo>
                  <a:pt x="1220451" y="2294454"/>
                  <a:pt x="1200489" y="2277244"/>
                  <a:pt x="1168138" y="2273115"/>
                </a:cubicBezTo>
                <a:cubicBezTo>
                  <a:pt x="1155747" y="2271738"/>
                  <a:pt x="1143357" y="2269673"/>
                  <a:pt x="1130966" y="2268986"/>
                </a:cubicBezTo>
                <a:cubicBezTo>
                  <a:pt x="1102056" y="2266918"/>
                  <a:pt x="1082095" y="2279999"/>
                  <a:pt x="1067636" y="2304090"/>
                </a:cubicBezTo>
                <a:cubicBezTo>
                  <a:pt x="1062130" y="2313042"/>
                  <a:pt x="1057310" y="2321986"/>
                  <a:pt x="1051804" y="2330935"/>
                </a:cubicBezTo>
                <a:cubicBezTo>
                  <a:pt x="1022894" y="2379810"/>
                  <a:pt x="994671" y="2429372"/>
                  <a:pt x="965074" y="2477556"/>
                </a:cubicBezTo>
                <a:cubicBezTo>
                  <a:pt x="949242" y="2504401"/>
                  <a:pt x="929968" y="2511285"/>
                  <a:pt x="899680" y="2504401"/>
                </a:cubicBezTo>
                <a:cubicBezTo>
                  <a:pt x="881093" y="2500272"/>
                  <a:pt x="863886" y="2494075"/>
                  <a:pt x="846676" y="2486504"/>
                </a:cubicBezTo>
                <a:cubicBezTo>
                  <a:pt x="816389" y="2472049"/>
                  <a:pt x="806754" y="2453462"/>
                  <a:pt x="810883" y="2419733"/>
                </a:cubicBezTo>
                <a:cubicBezTo>
                  <a:pt x="818453" y="2357093"/>
                  <a:pt x="824647" y="2294454"/>
                  <a:pt x="833595" y="2231815"/>
                </a:cubicBezTo>
                <a:cubicBezTo>
                  <a:pt x="839792" y="2187760"/>
                  <a:pt x="816389" y="2163669"/>
                  <a:pt x="781969" y="2144391"/>
                </a:cubicBezTo>
                <a:cubicBezTo>
                  <a:pt x="748243" y="2125807"/>
                  <a:pt x="717956" y="2123056"/>
                  <a:pt x="686291" y="2149211"/>
                </a:cubicBezTo>
                <a:cubicBezTo>
                  <a:pt x="642236" y="2184318"/>
                  <a:pt x="596116" y="2216669"/>
                  <a:pt x="552061" y="2251089"/>
                </a:cubicBezTo>
                <a:cubicBezTo>
                  <a:pt x="507318" y="2286193"/>
                  <a:pt x="488044" y="2293764"/>
                  <a:pt x="432976" y="2244205"/>
                </a:cubicBezTo>
                <a:cubicBezTo>
                  <a:pt x="429534" y="2240763"/>
                  <a:pt x="426092" y="2237321"/>
                  <a:pt x="422650" y="2233879"/>
                </a:cubicBezTo>
                <a:cubicBezTo>
                  <a:pt x="395804" y="2206343"/>
                  <a:pt x="393049" y="2185005"/>
                  <a:pt x="412327" y="2151275"/>
                </a:cubicBezTo>
                <a:cubicBezTo>
                  <a:pt x="441924" y="2098275"/>
                  <a:pt x="472211" y="2044581"/>
                  <a:pt x="501812" y="1991577"/>
                </a:cubicBezTo>
                <a:cubicBezTo>
                  <a:pt x="510070" y="1976435"/>
                  <a:pt x="519018" y="1961289"/>
                  <a:pt x="516954" y="1942706"/>
                </a:cubicBezTo>
                <a:cubicBezTo>
                  <a:pt x="512134" y="1886950"/>
                  <a:pt x="450185" y="1842895"/>
                  <a:pt x="396491" y="1856663"/>
                </a:cubicBezTo>
                <a:cubicBezTo>
                  <a:pt x="334542" y="1872492"/>
                  <a:pt x="272590" y="1888328"/>
                  <a:pt x="211325" y="1904847"/>
                </a:cubicBezTo>
                <a:cubicBezTo>
                  <a:pt x="186544" y="1911731"/>
                  <a:pt x="167960" y="1904157"/>
                  <a:pt x="152128" y="1884886"/>
                </a:cubicBezTo>
                <a:cubicBezTo>
                  <a:pt x="139050" y="1869050"/>
                  <a:pt x="130789" y="1851153"/>
                  <a:pt x="122527" y="1832569"/>
                </a:cubicBezTo>
                <a:cubicBezTo>
                  <a:pt x="108763" y="1800217"/>
                  <a:pt x="114956" y="1776810"/>
                  <a:pt x="142492" y="1755475"/>
                </a:cubicBezTo>
                <a:cubicBezTo>
                  <a:pt x="187922" y="1718990"/>
                  <a:pt x="234041" y="1683197"/>
                  <a:pt x="279474" y="1646716"/>
                </a:cubicBezTo>
                <a:cubicBezTo>
                  <a:pt x="327658" y="1609544"/>
                  <a:pt x="331787" y="1593708"/>
                  <a:pt x="315955" y="1535889"/>
                </a:cubicBezTo>
                <a:cubicBezTo>
                  <a:pt x="304942" y="1498030"/>
                  <a:pt x="282226" y="1478065"/>
                  <a:pt x="242303" y="1473936"/>
                </a:cubicBezTo>
                <a:cubicBezTo>
                  <a:pt x="184480" y="1467739"/>
                  <a:pt x="127347" y="1456730"/>
                  <a:pt x="69523" y="1450533"/>
                </a:cubicBezTo>
                <a:cubicBezTo>
                  <a:pt x="36485" y="1447091"/>
                  <a:pt x="13081" y="1434014"/>
                  <a:pt x="1378" y="1402349"/>
                </a:cubicBezTo>
                <a:cubicBezTo>
                  <a:pt x="0" y="1372748"/>
                  <a:pt x="0" y="1345212"/>
                  <a:pt x="0" y="1316993"/>
                </a:cubicBezTo>
                <a:cubicBezTo>
                  <a:pt x="11017" y="1296341"/>
                  <a:pt x="28223" y="1286019"/>
                  <a:pt x="50253" y="1280509"/>
                </a:cubicBezTo>
                <a:cubicBezTo>
                  <a:pt x="109450" y="1264676"/>
                  <a:pt x="167273" y="1246779"/>
                  <a:pt x="226470" y="1230947"/>
                </a:cubicBezTo>
                <a:cubicBezTo>
                  <a:pt x="262264" y="1221311"/>
                  <a:pt x="283603" y="1201350"/>
                  <a:pt x="287045" y="1163488"/>
                </a:cubicBezTo>
                <a:cubicBezTo>
                  <a:pt x="287732" y="1153853"/>
                  <a:pt x="289110" y="1144217"/>
                  <a:pt x="290487" y="1134578"/>
                </a:cubicBezTo>
                <a:cubicBezTo>
                  <a:pt x="293929" y="1102226"/>
                  <a:pt x="279474" y="1080197"/>
                  <a:pt x="252629" y="1064368"/>
                </a:cubicBezTo>
                <a:cubicBezTo>
                  <a:pt x="198934" y="1033390"/>
                  <a:pt x="145934" y="1001725"/>
                  <a:pt x="92930" y="970751"/>
                </a:cubicBezTo>
                <a:cubicBezTo>
                  <a:pt x="53691" y="948034"/>
                  <a:pt x="46811" y="930824"/>
                  <a:pt x="58511" y="886773"/>
                </a:cubicBezTo>
                <a:cubicBezTo>
                  <a:pt x="59888" y="882640"/>
                  <a:pt x="60575" y="878511"/>
                  <a:pt x="61953" y="875069"/>
                </a:cubicBezTo>
                <a:cubicBezTo>
                  <a:pt x="79162" y="817936"/>
                  <a:pt x="94304" y="806923"/>
                  <a:pt x="152815" y="812430"/>
                </a:cubicBezTo>
                <a:cubicBezTo>
                  <a:pt x="209260" y="817936"/>
                  <a:pt x="265706" y="824133"/>
                  <a:pt x="322152" y="831704"/>
                </a:cubicBezTo>
                <a:cubicBezTo>
                  <a:pt x="366894" y="837211"/>
                  <a:pt x="386165" y="829636"/>
                  <a:pt x="408885" y="791778"/>
                </a:cubicBezTo>
                <a:cubicBezTo>
                  <a:pt x="441233" y="739465"/>
                  <a:pt x="439860" y="722942"/>
                  <a:pt x="402001" y="674070"/>
                </a:cubicBezTo>
                <a:cubicBezTo>
                  <a:pt x="366204" y="627951"/>
                  <a:pt x="331100" y="581144"/>
                  <a:pt x="296681" y="534333"/>
                </a:cubicBezTo>
                <a:cubicBezTo>
                  <a:pt x="276032" y="506801"/>
                  <a:pt x="276032" y="484085"/>
                  <a:pt x="296681" y="456552"/>
                </a:cubicBezTo>
                <a:cubicBezTo>
                  <a:pt x="307007" y="442784"/>
                  <a:pt x="318019" y="429016"/>
                  <a:pt x="331100" y="418003"/>
                </a:cubicBezTo>
                <a:cubicBezTo>
                  <a:pt x="357255" y="395978"/>
                  <a:pt x="375156" y="393223"/>
                  <a:pt x="404753" y="409742"/>
                </a:cubicBezTo>
                <a:cubicBezTo>
                  <a:pt x="457069" y="438652"/>
                  <a:pt x="510760" y="465497"/>
                  <a:pt x="561009" y="497853"/>
                </a:cubicBezTo>
                <a:cubicBezTo>
                  <a:pt x="618832" y="535024"/>
                  <a:pt x="658755" y="510243"/>
                  <a:pt x="700746" y="458617"/>
                </a:cubicBezTo>
                <a:cubicBezTo>
                  <a:pt x="714514" y="441407"/>
                  <a:pt x="709694" y="418690"/>
                  <a:pt x="704188" y="398042"/>
                </a:cubicBezTo>
                <a:cubicBezTo>
                  <a:pt x="689042" y="339532"/>
                  <a:pt x="673901" y="281022"/>
                  <a:pt x="658755" y="222511"/>
                </a:cubicBezTo>
                <a:cubicBezTo>
                  <a:pt x="647742" y="180520"/>
                  <a:pt x="654626" y="163310"/>
                  <a:pt x="691798" y="141285"/>
                </a:cubicBezTo>
                <a:cubicBezTo>
                  <a:pt x="700055" y="136465"/>
                  <a:pt x="708317" y="131645"/>
                  <a:pt x="717265" y="127517"/>
                </a:cubicBezTo>
                <a:cubicBezTo>
                  <a:pt x="762008" y="106868"/>
                  <a:pt x="781969" y="111684"/>
                  <a:pt x="812256" y="150924"/>
                </a:cubicBezTo>
                <a:cubicBezTo>
                  <a:pt x="848741" y="197040"/>
                  <a:pt x="885225" y="243850"/>
                  <a:pt x="921706" y="289970"/>
                </a:cubicBezTo>
                <a:cubicBezTo>
                  <a:pt x="956126" y="332648"/>
                  <a:pt x="1036662" y="332648"/>
                  <a:pt x="1071078" y="289279"/>
                </a:cubicBezTo>
                <a:cubicBezTo>
                  <a:pt x="1085533" y="270696"/>
                  <a:pt x="1085533" y="247292"/>
                  <a:pt x="1088975" y="225953"/>
                </a:cubicBezTo>
                <a:cubicBezTo>
                  <a:pt x="1097237" y="172259"/>
                  <a:pt x="1104121" y="118568"/>
                  <a:pt x="1111005" y="64877"/>
                </a:cubicBezTo>
                <a:cubicBezTo>
                  <a:pt x="1116511" y="22200"/>
                  <a:pt x="1128211" y="10496"/>
                  <a:pt x="1170889" y="2925"/>
                </a:cubicBezTo>
                <a:cubicBezTo>
                  <a:pt x="1188786" y="-517"/>
                  <a:pt x="1206686" y="-517"/>
                  <a:pt x="1224583" y="861"/>
                </a:cubicBezTo>
                <a:close/>
              </a:path>
            </a:pathLst>
          </a:custGeom>
          <a:solidFill>
            <a:schemeClr val="accent2"/>
          </a:solidFill>
          <a:ln w="515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pPr>
              <a:defRPr/>
            </a:pPr>
            <a:endParaRPr lang="en-US"/>
          </a:p>
        </p:txBody>
      </p:sp>
      <p:sp>
        <p:nvSpPr>
          <p:cNvPr id="22" name="Freeform: Shape 5"/>
          <p:cNvSpPr/>
          <p:nvPr/>
        </p:nvSpPr>
        <p:spPr bwMode="auto">
          <a:xfrm>
            <a:off x="1119483" y="1699790"/>
            <a:ext cx="458833" cy="458833"/>
          </a:xfrm>
          <a:custGeom>
            <a:avLst/>
            <a:gdLst>
              <a:gd name="connsiteX0" fmla="*/ 686157 w 1243505"/>
              <a:gd name="connsiteY0" fmla="*/ 1016068 h 1243505"/>
              <a:gd name="connsiteX1" fmla="*/ 560258 w 1243505"/>
              <a:gd name="connsiteY1" fmla="*/ 1016068 h 1243505"/>
              <a:gd name="connsiteX2" fmla="*/ 545811 w 1243505"/>
              <a:gd name="connsiteY2" fmla="*/ 1026903 h 1243505"/>
              <a:gd name="connsiteX3" fmla="*/ 533944 w 1243505"/>
              <a:gd name="connsiteY3" fmla="*/ 1088821 h 1243505"/>
              <a:gd name="connsiteX4" fmla="*/ 505565 w 1243505"/>
              <a:gd name="connsiteY4" fmla="*/ 1169829 h 1243505"/>
              <a:gd name="connsiteX5" fmla="*/ 469447 w 1243505"/>
              <a:gd name="connsiteY5" fmla="*/ 1240002 h 1243505"/>
              <a:gd name="connsiteX6" fmla="*/ 452935 w 1243505"/>
              <a:gd name="connsiteY6" fmla="*/ 1246710 h 1243505"/>
              <a:gd name="connsiteX7" fmla="*/ 305366 w 1243505"/>
              <a:gd name="connsiteY7" fmla="*/ 1185824 h 1243505"/>
              <a:gd name="connsiteX8" fmla="*/ 298142 w 1243505"/>
              <a:gd name="connsiteY8" fmla="*/ 1168281 h 1243505"/>
              <a:gd name="connsiteX9" fmla="*/ 333744 w 1243505"/>
              <a:gd name="connsiteY9" fmla="*/ 1059410 h 1243505"/>
              <a:gd name="connsiteX10" fmla="*/ 342000 w 1243505"/>
              <a:gd name="connsiteY10" fmla="*/ 1043415 h 1243505"/>
              <a:gd name="connsiteX11" fmla="*/ 395662 w 1243505"/>
              <a:gd name="connsiteY11" fmla="*/ 962922 h 1243505"/>
              <a:gd name="connsiteX12" fmla="*/ 393598 w 1243505"/>
              <a:gd name="connsiteY12" fmla="*/ 947959 h 1243505"/>
              <a:gd name="connsiteX13" fmla="*/ 299174 w 1243505"/>
              <a:gd name="connsiteY13" fmla="*/ 853535 h 1243505"/>
              <a:gd name="connsiteX14" fmla="*/ 285243 w 1243505"/>
              <a:gd name="connsiteY14" fmla="*/ 851471 h 1243505"/>
              <a:gd name="connsiteX15" fmla="*/ 230549 w 1243505"/>
              <a:gd name="connsiteY15" fmla="*/ 888106 h 1243505"/>
              <a:gd name="connsiteX16" fmla="*/ 148509 w 1243505"/>
              <a:gd name="connsiteY16" fmla="*/ 926804 h 1243505"/>
              <a:gd name="connsiteX17" fmla="*/ 78852 w 1243505"/>
              <a:gd name="connsiteY17" fmla="*/ 949507 h 1243505"/>
              <a:gd name="connsiteX18" fmla="*/ 62340 w 1243505"/>
              <a:gd name="connsiteY18" fmla="*/ 942799 h 1243505"/>
              <a:gd name="connsiteX19" fmla="*/ 939 w 1243505"/>
              <a:gd name="connsiteY19" fmla="*/ 794198 h 1243505"/>
              <a:gd name="connsiteX20" fmla="*/ 7131 w 1243505"/>
              <a:gd name="connsiteY20" fmla="*/ 778718 h 1243505"/>
              <a:gd name="connsiteX21" fmla="*/ 114454 w 1243505"/>
              <a:gd name="connsiteY21" fmla="*/ 725056 h 1243505"/>
              <a:gd name="connsiteX22" fmla="*/ 189787 w 1243505"/>
              <a:gd name="connsiteY22" fmla="*/ 708545 h 1243505"/>
              <a:gd name="connsiteX23" fmla="*/ 221261 w 1243505"/>
              <a:gd name="connsiteY23" fmla="*/ 702354 h 1243505"/>
              <a:gd name="connsiteX24" fmla="*/ 231581 w 1243505"/>
              <a:gd name="connsiteY24" fmla="*/ 688938 h 1243505"/>
              <a:gd name="connsiteX25" fmla="*/ 225905 w 1243505"/>
              <a:gd name="connsiteY25" fmla="*/ 631149 h 1243505"/>
              <a:gd name="connsiteX26" fmla="*/ 231581 w 1243505"/>
              <a:gd name="connsiteY26" fmla="*/ 559428 h 1243505"/>
              <a:gd name="connsiteX27" fmla="*/ 220745 w 1243505"/>
              <a:gd name="connsiteY27" fmla="*/ 544980 h 1243505"/>
              <a:gd name="connsiteX28" fmla="*/ 172760 w 1243505"/>
              <a:gd name="connsiteY28" fmla="*/ 535693 h 1243505"/>
              <a:gd name="connsiteX29" fmla="*/ 27770 w 1243505"/>
              <a:gd name="connsiteY29" fmla="*/ 478419 h 1243505"/>
              <a:gd name="connsiteX30" fmla="*/ 8163 w 1243505"/>
              <a:gd name="connsiteY30" fmla="*/ 431465 h 1243505"/>
              <a:gd name="connsiteX31" fmla="*/ 62340 w 1243505"/>
              <a:gd name="connsiteY31" fmla="*/ 305051 h 1243505"/>
              <a:gd name="connsiteX32" fmla="*/ 79884 w 1243505"/>
              <a:gd name="connsiteY32" fmla="*/ 297827 h 1243505"/>
              <a:gd name="connsiteX33" fmla="*/ 188755 w 1243505"/>
              <a:gd name="connsiteY33" fmla="*/ 333430 h 1243505"/>
              <a:gd name="connsiteX34" fmla="*/ 204750 w 1243505"/>
              <a:gd name="connsiteY34" fmla="*/ 341685 h 1243505"/>
              <a:gd name="connsiteX35" fmla="*/ 285243 w 1243505"/>
              <a:gd name="connsiteY35" fmla="*/ 395347 h 1243505"/>
              <a:gd name="connsiteX36" fmla="*/ 300206 w 1243505"/>
              <a:gd name="connsiteY36" fmla="*/ 393283 h 1243505"/>
              <a:gd name="connsiteX37" fmla="*/ 393598 w 1243505"/>
              <a:gd name="connsiteY37" fmla="*/ 299891 h 1243505"/>
              <a:gd name="connsiteX38" fmla="*/ 395662 w 1243505"/>
              <a:gd name="connsiteY38" fmla="*/ 283896 h 1243505"/>
              <a:gd name="connsiteX39" fmla="*/ 353352 w 1243505"/>
              <a:gd name="connsiteY39" fmla="*/ 220947 h 1243505"/>
              <a:gd name="connsiteX40" fmla="*/ 325489 w 1243505"/>
              <a:gd name="connsiteY40" fmla="*/ 162125 h 1243505"/>
              <a:gd name="connsiteX41" fmla="*/ 299690 w 1243505"/>
              <a:gd name="connsiteY41" fmla="*/ 82665 h 1243505"/>
              <a:gd name="connsiteX42" fmla="*/ 307946 w 1243505"/>
              <a:gd name="connsiteY42" fmla="*/ 61510 h 1243505"/>
              <a:gd name="connsiteX43" fmla="*/ 451903 w 1243505"/>
              <a:gd name="connsiteY43" fmla="*/ 2172 h 1243505"/>
              <a:gd name="connsiteX44" fmla="*/ 470478 w 1243505"/>
              <a:gd name="connsiteY44" fmla="*/ 9396 h 1243505"/>
              <a:gd name="connsiteX45" fmla="*/ 522076 w 1243505"/>
              <a:gd name="connsiteY45" fmla="*/ 111559 h 1243505"/>
              <a:gd name="connsiteX46" fmla="*/ 537555 w 1243505"/>
              <a:gd name="connsiteY46" fmla="*/ 177605 h 1243505"/>
              <a:gd name="connsiteX47" fmla="*/ 546843 w 1243505"/>
              <a:gd name="connsiteY47" fmla="*/ 223011 h 1243505"/>
              <a:gd name="connsiteX48" fmla="*/ 559227 w 1243505"/>
              <a:gd name="connsiteY48" fmla="*/ 231782 h 1243505"/>
              <a:gd name="connsiteX49" fmla="*/ 688737 w 1243505"/>
              <a:gd name="connsiteY49" fmla="*/ 231782 h 1243505"/>
              <a:gd name="connsiteX50" fmla="*/ 704216 w 1243505"/>
              <a:gd name="connsiteY50" fmla="*/ 220431 h 1243505"/>
              <a:gd name="connsiteX51" fmla="*/ 716600 w 1243505"/>
              <a:gd name="connsiteY51" fmla="*/ 156966 h 1243505"/>
              <a:gd name="connsiteX52" fmla="*/ 743430 w 1243505"/>
              <a:gd name="connsiteY52" fmla="*/ 79569 h 1243505"/>
              <a:gd name="connsiteX53" fmla="*/ 780065 w 1243505"/>
              <a:gd name="connsiteY53" fmla="*/ 8364 h 1243505"/>
              <a:gd name="connsiteX54" fmla="*/ 797092 w 1243505"/>
              <a:gd name="connsiteY54" fmla="*/ 1140 h 1243505"/>
              <a:gd name="connsiteX55" fmla="*/ 944146 w 1243505"/>
              <a:gd name="connsiteY55" fmla="*/ 62542 h 1243505"/>
              <a:gd name="connsiteX56" fmla="*/ 950853 w 1243505"/>
              <a:gd name="connsiteY56" fmla="*/ 79053 h 1243505"/>
              <a:gd name="connsiteX57" fmla="*/ 914735 w 1243505"/>
              <a:gd name="connsiteY57" fmla="*/ 189472 h 1243505"/>
              <a:gd name="connsiteX58" fmla="*/ 906479 w 1243505"/>
              <a:gd name="connsiteY58" fmla="*/ 205467 h 1243505"/>
              <a:gd name="connsiteX59" fmla="*/ 853334 w 1243505"/>
              <a:gd name="connsiteY59" fmla="*/ 284928 h 1243505"/>
              <a:gd name="connsiteX60" fmla="*/ 855398 w 1243505"/>
              <a:gd name="connsiteY60" fmla="*/ 300923 h 1243505"/>
              <a:gd name="connsiteX61" fmla="*/ 948789 w 1243505"/>
              <a:gd name="connsiteY61" fmla="*/ 394315 h 1243505"/>
              <a:gd name="connsiteX62" fmla="*/ 963753 w 1243505"/>
              <a:gd name="connsiteY62" fmla="*/ 396379 h 1243505"/>
              <a:gd name="connsiteX63" fmla="*/ 1015866 w 1243505"/>
              <a:gd name="connsiteY63" fmla="*/ 360777 h 1243505"/>
              <a:gd name="connsiteX64" fmla="*/ 1099971 w 1243505"/>
              <a:gd name="connsiteY64" fmla="*/ 320530 h 1243505"/>
              <a:gd name="connsiteX65" fmla="*/ 1168596 w 1243505"/>
              <a:gd name="connsiteY65" fmla="*/ 298343 h 1243505"/>
              <a:gd name="connsiteX66" fmla="*/ 1186139 w 1243505"/>
              <a:gd name="connsiteY66" fmla="*/ 305567 h 1243505"/>
              <a:gd name="connsiteX67" fmla="*/ 1247024 w 1243505"/>
              <a:gd name="connsiteY67" fmla="*/ 453136 h 1243505"/>
              <a:gd name="connsiteX68" fmla="*/ 1240317 w 1243505"/>
              <a:gd name="connsiteY68" fmla="*/ 469648 h 1243505"/>
              <a:gd name="connsiteX69" fmla="*/ 1135573 w 1243505"/>
              <a:gd name="connsiteY69" fmla="*/ 522277 h 1243505"/>
              <a:gd name="connsiteX70" fmla="*/ 1059209 w 1243505"/>
              <a:gd name="connsiteY70" fmla="*/ 539821 h 1243505"/>
              <a:gd name="connsiteX71" fmla="*/ 1040117 w 1243505"/>
              <a:gd name="connsiteY71" fmla="*/ 543433 h 1243505"/>
              <a:gd name="connsiteX72" fmla="*/ 1017930 w 1243505"/>
              <a:gd name="connsiteY72" fmla="*/ 572843 h 1243505"/>
              <a:gd name="connsiteX73" fmla="*/ 1016383 w 1243505"/>
              <a:gd name="connsiteY73" fmla="*/ 688422 h 1243505"/>
              <a:gd name="connsiteX74" fmla="*/ 1028250 w 1243505"/>
              <a:gd name="connsiteY74" fmla="*/ 703386 h 1243505"/>
              <a:gd name="connsiteX75" fmla="*/ 1118030 w 1243505"/>
              <a:gd name="connsiteY75" fmla="*/ 720929 h 1243505"/>
              <a:gd name="connsiteX76" fmla="*/ 1142281 w 1243505"/>
              <a:gd name="connsiteY76" fmla="*/ 729184 h 1243505"/>
              <a:gd name="connsiteX77" fmla="*/ 1237737 w 1243505"/>
              <a:gd name="connsiteY77" fmla="*/ 777686 h 1243505"/>
              <a:gd name="connsiteX78" fmla="*/ 1246508 w 1243505"/>
              <a:gd name="connsiteY78" fmla="*/ 797809 h 1243505"/>
              <a:gd name="connsiteX79" fmla="*/ 1186655 w 1243505"/>
              <a:gd name="connsiteY79" fmla="*/ 941767 h 1243505"/>
              <a:gd name="connsiteX80" fmla="*/ 1167564 w 1243505"/>
              <a:gd name="connsiteY80" fmla="*/ 950023 h 1243505"/>
              <a:gd name="connsiteX81" fmla="*/ 1062304 w 1243505"/>
              <a:gd name="connsiteY81" fmla="*/ 915452 h 1243505"/>
              <a:gd name="connsiteX82" fmla="*/ 1042697 w 1243505"/>
              <a:gd name="connsiteY82" fmla="*/ 905649 h 1243505"/>
              <a:gd name="connsiteX83" fmla="*/ 963237 w 1243505"/>
              <a:gd name="connsiteY83" fmla="*/ 852503 h 1243505"/>
              <a:gd name="connsiteX84" fmla="*/ 947241 w 1243505"/>
              <a:gd name="connsiteY84" fmla="*/ 855083 h 1243505"/>
              <a:gd name="connsiteX85" fmla="*/ 855914 w 1243505"/>
              <a:gd name="connsiteY85" fmla="*/ 946927 h 1243505"/>
              <a:gd name="connsiteX86" fmla="*/ 853850 w 1243505"/>
              <a:gd name="connsiteY86" fmla="*/ 966018 h 1243505"/>
              <a:gd name="connsiteX87" fmla="*/ 890484 w 1243505"/>
              <a:gd name="connsiteY87" fmla="*/ 1020711 h 1243505"/>
              <a:gd name="connsiteX88" fmla="*/ 925054 w 1243505"/>
              <a:gd name="connsiteY88" fmla="*/ 1093464 h 1243505"/>
              <a:gd name="connsiteX89" fmla="*/ 949821 w 1243505"/>
              <a:gd name="connsiteY89" fmla="*/ 1169313 h 1243505"/>
              <a:gd name="connsiteX90" fmla="*/ 943114 w 1243505"/>
              <a:gd name="connsiteY90" fmla="*/ 1185824 h 1243505"/>
              <a:gd name="connsiteX91" fmla="*/ 794512 w 1243505"/>
              <a:gd name="connsiteY91" fmla="*/ 1247226 h 1243505"/>
              <a:gd name="connsiteX92" fmla="*/ 779033 w 1243505"/>
              <a:gd name="connsiteY92" fmla="*/ 1241034 h 1243505"/>
              <a:gd name="connsiteX93" fmla="*/ 724855 w 1243505"/>
              <a:gd name="connsiteY93" fmla="*/ 1134226 h 1243505"/>
              <a:gd name="connsiteX94" fmla="*/ 718148 w 1243505"/>
              <a:gd name="connsiteY94" fmla="*/ 1105332 h 1243505"/>
              <a:gd name="connsiteX95" fmla="*/ 703184 w 1243505"/>
              <a:gd name="connsiteY95" fmla="*/ 1031031 h 1243505"/>
              <a:gd name="connsiteX96" fmla="*/ 686157 w 1243505"/>
              <a:gd name="connsiteY96" fmla="*/ 1016068 h 1243505"/>
              <a:gd name="connsiteX97" fmla="*/ 624240 w 1243505"/>
              <a:gd name="connsiteY97" fmla="*/ 791102 h 1243505"/>
              <a:gd name="connsiteX98" fmla="*/ 790900 w 1243505"/>
              <a:gd name="connsiteY98" fmla="*/ 623925 h 1243505"/>
              <a:gd name="connsiteX99" fmla="*/ 624240 w 1243505"/>
              <a:gd name="connsiteY99" fmla="*/ 458296 h 1243505"/>
              <a:gd name="connsiteX100" fmla="*/ 458095 w 1243505"/>
              <a:gd name="connsiteY100" fmla="*/ 624441 h 1243505"/>
              <a:gd name="connsiteX101" fmla="*/ 624240 w 1243505"/>
              <a:gd name="connsiteY101" fmla="*/ 791102 h 124350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</a:cxnLst>
            <a:rect l="l" t="t" r="r" b="b"/>
            <a:pathLst>
              <a:path w="1243505" h="1243505" extrusionOk="0">
                <a:moveTo>
                  <a:pt x="686157" y="1016068"/>
                </a:moveTo>
                <a:cubicBezTo>
                  <a:pt x="644363" y="1024840"/>
                  <a:pt x="602053" y="1021743"/>
                  <a:pt x="560258" y="1016068"/>
                </a:cubicBezTo>
                <a:cubicBezTo>
                  <a:pt x="550455" y="1015036"/>
                  <a:pt x="547359" y="1018132"/>
                  <a:pt x="545811" y="1026903"/>
                </a:cubicBezTo>
                <a:cubicBezTo>
                  <a:pt x="542199" y="1047542"/>
                  <a:pt x="537039" y="1068181"/>
                  <a:pt x="533944" y="1088821"/>
                </a:cubicBezTo>
                <a:cubicBezTo>
                  <a:pt x="529816" y="1117715"/>
                  <a:pt x="519496" y="1144030"/>
                  <a:pt x="505565" y="1169829"/>
                </a:cubicBezTo>
                <a:cubicBezTo>
                  <a:pt x="492666" y="1192532"/>
                  <a:pt x="481314" y="1216267"/>
                  <a:pt x="469447" y="1240002"/>
                </a:cubicBezTo>
                <a:cubicBezTo>
                  <a:pt x="465835" y="1247741"/>
                  <a:pt x="461191" y="1249290"/>
                  <a:pt x="452935" y="1246710"/>
                </a:cubicBezTo>
                <a:cubicBezTo>
                  <a:pt x="401853" y="1231230"/>
                  <a:pt x="352836" y="1211107"/>
                  <a:pt x="305366" y="1185824"/>
                </a:cubicBezTo>
                <a:cubicBezTo>
                  <a:pt x="297110" y="1181696"/>
                  <a:pt x="295562" y="1177053"/>
                  <a:pt x="298142" y="1168281"/>
                </a:cubicBezTo>
                <a:cubicBezTo>
                  <a:pt x="310525" y="1132163"/>
                  <a:pt x="321877" y="1095528"/>
                  <a:pt x="333744" y="1059410"/>
                </a:cubicBezTo>
                <a:cubicBezTo>
                  <a:pt x="335808" y="1053734"/>
                  <a:pt x="338904" y="1048574"/>
                  <a:pt x="342000" y="1043415"/>
                </a:cubicBezTo>
                <a:cubicBezTo>
                  <a:pt x="360059" y="1016584"/>
                  <a:pt x="377602" y="989753"/>
                  <a:pt x="395662" y="962922"/>
                </a:cubicBezTo>
                <a:cubicBezTo>
                  <a:pt x="399790" y="956730"/>
                  <a:pt x="399790" y="952603"/>
                  <a:pt x="393598" y="947959"/>
                </a:cubicBezTo>
                <a:cubicBezTo>
                  <a:pt x="356963" y="921644"/>
                  <a:pt x="326005" y="889653"/>
                  <a:pt x="299174" y="853535"/>
                </a:cubicBezTo>
                <a:cubicBezTo>
                  <a:pt x="295046" y="847859"/>
                  <a:pt x="290918" y="847859"/>
                  <a:pt x="285243" y="851471"/>
                </a:cubicBezTo>
                <a:cubicBezTo>
                  <a:pt x="267183" y="863855"/>
                  <a:pt x="248092" y="875206"/>
                  <a:pt x="230549" y="888106"/>
                </a:cubicBezTo>
                <a:cubicBezTo>
                  <a:pt x="205782" y="906681"/>
                  <a:pt x="178435" y="918548"/>
                  <a:pt x="148509" y="926804"/>
                </a:cubicBezTo>
                <a:cubicBezTo>
                  <a:pt x="124774" y="933511"/>
                  <a:pt x="101555" y="941767"/>
                  <a:pt x="78852" y="949507"/>
                </a:cubicBezTo>
                <a:cubicBezTo>
                  <a:pt x="71112" y="952087"/>
                  <a:pt x="66468" y="950539"/>
                  <a:pt x="62340" y="942799"/>
                </a:cubicBezTo>
                <a:cubicBezTo>
                  <a:pt x="36541" y="895329"/>
                  <a:pt x="15902" y="845795"/>
                  <a:pt x="939" y="794198"/>
                </a:cubicBezTo>
                <a:cubicBezTo>
                  <a:pt x="-1125" y="786458"/>
                  <a:pt x="-93" y="782330"/>
                  <a:pt x="7131" y="778718"/>
                </a:cubicBezTo>
                <a:cubicBezTo>
                  <a:pt x="42733" y="760659"/>
                  <a:pt x="77820" y="741052"/>
                  <a:pt x="114454" y="725056"/>
                </a:cubicBezTo>
                <a:cubicBezTo>
                  <a:pt x="137673" y="714737"/>
                  <a:pt x="164504" y="714221"/>
                  <a:pt x="189787" y="708545"/>
                </a:cubicBezTo>
                <a:cubicBezTo>
                  <a:pt x="200106" y="705965"/>
                  <a:pt x="210942" y="704417"/>
                  <a:pt x="221261" y="702354"/>
                </a:cubicBezTo>
                <a:cubicBezTo>
                  <a:pt x="229001" y="700806"/>
                  <a:pt x="233129" y="698226"/>
                  <a:pt x="231581" y="688938"/>
                </a:cubicBezTo>
                <a:cubicBezTo>
                  <a:pt x="229001" y="669847"/>
                  <a:pt x="226937" y="650756"/>
                  <a:pt x="225905" y="631149"/>
                </a:cubicBezTo>
                <a:cubicBezTo>
                  <a:pt x="224873" y="606898"/>
                  <a:pt x="229517" y="583163"/>
                  <a:pt x="231581" y="559428"/>
                </a:cubicBezTo>
                <a:cubicBezTo>
                  <a:pt x="232613" y="549624"/>
                  <a:pt x="229001" y="546528"/>
                  <a:pt x="220745" y="544980"/>
                </a:cubicBezTo>
                <a:cubicBezTo>
                  <a:pt x="204750" y="542401"/>
                  <a:pt x="188755" y="537757"/>
                  <a:pt x="172760" y="535693"/>
                </a:cubicBezTo>
                <a:cubicBezTo>
                  <a:pt x="118582" y="530533"/>
                  <a:pt x="74208" y="502154"/>
                  <a:pt x="27770" y="478419"/>
                </a:cubicBezTo>
                <a:cubicBezTo>
                  <a:pt x="-2157" y="463456"/>
                  <a:pt x="-1125" y="463456"/>
                  <a:pt x="8163" y="431465"/>
                </a:cubicBezTo>
                <a:cubicBezTo>
                  <a:pt x="21062" y="387091"/>
                  <a:pt x="41701" y="345813"/>
                  <a:pt x="62340" y="305051"/>
                </a:cubicBezTo>
                <a:cubicBezTo>
                  <a:pt x="66468" y="296795"/>
                  <a:pt x="71112" y="295247"/>
                  <a:pt x="79884" y="297827"/>
                </a:cubicBezTo>
                <a:cubicBezTo>
                  <a:pt x="116002" y="310211"/>
                  <a:pt x="152636" y="321562"/>
                  <a:pt x="188755" y="333430"/>
                </a:cubicBezTo>
                <a:cubicBezTo>
                  <a:pt x="194430" y="335494"/>
                  <a:pt x="199590" y="338589"/>
                  <a:pt x="204750" y="341685"/>
                </a:cubicBezTo>
                <a:cubicBezTo>
                  <a:pt x="231581" y="359745"/>
                  <a:pt x="258412" y="377288"/>
                  <a:pt x="285243" y="395347"/>
                </a:cubicBezTo>
                <a:cubicBezTo>
                  <a:pt x="291434" y="399475"/>
                  <a:pt x="295562" y="399475"/>
                  <a:pt x="300206" y="393283"/>
                </a:cubicBezTo>
                <a:cubicBezTo>
                  <a:pt x="326521" y="357165"/>
                  <a:pt x="357479" y="326206"/>
                  <a:pt x="393598" y="299891"/>
                </a:cubicBezTo>
                <a:cubicBezTo>
                  <a:pt x="400305" y="294731"/>
                  <a:pt x="399790" y="290604"/>
                  <a:pt x="395662" y="283896"/>
                </a:cubicBezTo>
                <a:cubicBezTo>
                  <a:pt x="381214" y="263257"/>
                  <a:pt x="367799" y="241586"/>
                  <a:pt x="353352" y="220947"/>
                </a:cubicBezTo>
                <a:cubicBezTo>
                  <a:pt x="340452" y="202887"/>
                  <a:pt x="331681" y="183280"/>
                  <a:pt x="325489" y="162125"/>
                </a:cubicBezTo>
                <a:cubicBezTo>
                  <a:pt x="317749" y="135294"/>
                  <a:pt x="308978" y="108980"/>
                  <a:pt x="299690" y="82665"/>
                </a:cubicBezTo>
                <a:cubicBezTo>
                  <a:pt x="296078" y="72345"/>
                  <a:pt x="297626" y="66669"/>
                  <a:pt x="307946" y="61510"/>
                </a:cubicBezTo>
                <a:cubicBezTo>
                  <a:pt x="353867" y="37259"/>
                  <a:pt x="401853" y="17136"/>
                  <a:pt x="451903" y="2172"/>
                </a:cubicBezTo>
                <a:cubicBezTo>
                  <a:pt x="461191" y="-408"/>
                  <a:pt x="465835" y="624"/>
                  <a:pt x="470478" y="9396"/>
                </a:cubicBezTo>
                <a:cubicBezTo>
                  <a:pt x="487506" y="43451"/>
                  <a:pt x="505565" y="77505"/>
                  <a:pt x="522076" y="111559"/>
                </a:cubicBezTo>
                <a:cubicBezTo>
                  <a:pt x="531880" y="132199"/>
                  <a:pt x="532396" y="155934"/>
                  <a:pt x="537555" y="177605"/>
                </a:cubicBezTo>
                <a:cubicBezTo>
                  <a:pt x="541167" y="192568"/>
                  <a:pt x="543747" y="208047"/>
                  <a:pt x="546843" y="223011"/>
                </a:cubicBezTo>
                <a:cubicBezTo>
                  <a:pt x="548391" y="230234"/>
                  <a:pt x="550971" y="232814"/>
                  <a:pt x="559227" y="231782"/>
                </a:cubicBezTo>
                <a:cubicBezTo>
                  <a:pt x="602569" y="225590"/>
                  <a:pt x="645395" y="225074"/>
                  <a:pt x="688737" y="231782"/>
                </a:cubicBezTo>
                <a:cubicBezTo>
                  <a:pt x="699056" y="233330"/>
                  <a:pt x="702152" y="229718"/>
                  <a:pt x="704216" y="220431"/>
                </a:cubicBezTo>
                <a:cubicBezTo>
                  <a:pt x="707828" y="199276"/>
                  <a:pt x="713504" y="178636"/>
                  <a:pt x="716600" y="156966"/>
                </a:cubicBezTo>
                <a:cubicBezTo>
                  <a:pt x="720727" y="129103"/>
                  <a:pt x="730531" y="103820"/>
                  <a:pt x="743430" y="79569"/>
                </a:cubicBezTo>
                <a:cubicBezTo>
                  <a:pt x="756330" y="56350"/>
                  <a:pt x="768197" y="32099"/>
                  <a:pt x="780065" y="8364"/>
                </a:cubicBezTo>
                <a:cubicBezTo>
                  <a:pt x="784193" y="108"/>
                  <a:pt x="788320" y="-1440"/>
                  <a:pt x="797092" y="1140"/>
                </a:cubicBezTo>
                <a:cubicBezTo>
                  <a:pt x="848174" y="16620"/>
                  <a:pt x="897192" y="36743"/>
                  <a:pt x="944146" y="62542"/>
                </a:cubicBezTo>
                <a:cubicBezTo>
                  <a:pt x="951885" y="66669"/>
                  <a:pt x="953949" y="70797"/>
                  <a:pt x="950853" y="79053"/>
                </a:cubicBezTo>
                <a:cubicBezTo>
                  <a:pt x="938470" y="115687"/>
                  <a:pt x="927118" y="152838"/>
                  <a:pt x="914735" y="189472"/>
                </a:cubicBezTo>
                <a:cubicBezTo>
                  <a:pt x="912671" y="195148"/>
                  <a:pt x="909575" y="200308"/>
                  <a:pt x="906479" y="205467"/>
                </a:cubicBezTo>
                <a:cubicBezTo>
                  <a:pt x="888936" y="231782"/>
                  <a:pt x="871393" y="258613"/>
                  <a:pt x="853334" y="284928"/>
                </a:cubicBezTo>
                <a:cubicBezTo>
                  <a:pt x="848690" y="291635"/>
                  <a:pt x="849206" y="296279"/>
                  <a:pt x="855398" y="300923"/>
                </a:cubicBezTo>
                <a:cubicBezTo>
                  <a:pt x="891516" y="327238"/>
                  <a:pt x="922475" y="358713"/>
                  <a:pt x="948789" y="394315"/>
                </a:cubicBezTo>
                <a:cubicBezTo>
                  <a:pt x="953433" y="401023"/>
                  <a:pt x="957561" y="400507"/>
                  <a:pt x="963753" y="396379"/>
                </a:cubicBezTo>
                <a:cubicBezTo>
                  <a:pt x="981296" y="384511"/>
                  <a:pt x="999355" y="373676"/>
                  <a:pt x="1015866" y="360777"/>
                </a:cubicBezTo>
                <a:cubicBezTo>
                  <a:pt x="1041149" y="341685"/>
                  <a:pt x="1069528" y="329302"/>
                  <a:pt x="1099971" y="320530"/>
                </a:cubicBezTo>
                <a:cubicBezTo>
                  <a:pt x="1123190" y="314339"/>
                  <a:pt x="1145893" y="306083"/>
                  <a:pt x="1168596" y="298343"/>
                </a:cubicBezTo>
                <a:cubicBezTo>
                  <a:pt x="1177368" y="295247"/>
                  <a:pt x="1181495" y="297311"/>
                  <a:pt x="1186139" y="305567"/>
                </a:cubicBezTo>
                <a:cubicBezTo>
                  <a:pt x="1211422" y="352521"/>
                  <a:pt x="1232061" y="401539"/>
                  <a:pt x="1247024" y="453136"/>
                </a:cubicBezTo>
                <a:cubicBezTo>
                  <a:pt x="1249604" y="461392"/>
                  <a:pt x="1247540" y="465520"/>
                  <a:pt x="1240317" y="469648"/>
                </a:cubicBezTo>
                <a:cubicBezTo>
                  <a:pt x="1205230" y="487191"/>
                  <a:pt x="1171176" y="506282"/>
                  <a:pt x="1135573" y="522277"/>
                </a:cubicBezTo>
                <a:cubicBezTo>
                  <a:pt x="1111838" y="533113"/>
                  <a:pt x="1084492" y="533629"/>
                  <a:pt x="1059209" y="539821"/>
                </a:cubicBezTo>
                <a:cubicBezTo>
                  <a:pt x="1053017" y="541369"/>
                  <a:pt x="1046309" y="542401"/>
                  <a:pt x="1040117" y="543433"/>
                </a:cubicBezTo>
                <a:cubicBezTo>
                  <a:pt x="1015866" y="548592"/>
                  <a:pt x="1014318" y="548592"/>
                  <a:pt x="1017930" y="572843"/>
                </a:cubicBezTo>
                <a:cubicBezTo>
                  <a:pt x="1024122" y="611541"/>
                  <a:pt x="1021542" y="649724"/>
                  <a:pt x="1016383" y="688422"/>
                </a:cubicBezTo>
                <a:cubicBezTo>
                  <a:pt x="1014835" y="699258"/>
                  <a:pt x="1019478" y="701837"/>
                  <a:pt x="1028250" y="703386"/>
                </a:cubicBezTo>
                <a:cubicBezTo>
                  <a:pt x="1058177" y="709061"/>
                  <a:pt x="1088103" y="715253"/>
                  <a:pt x="1118030" y="720929"/>
                </a:cubicBezTo>
                <a:cubicBezTo>
                  <a:pt x="1126802" y="722477"/>
                  <a:pt x="1134541" y="725572"/>
                  <a:pt x="1142281" y="729184"/>
                </a:cubicBezTo>
                <a:cubicBezTo>
                  <a:pt x="1173756" y="745696"/>
                  <a:pt x="1205746" y="762207"/>
                  <a:pt x="1237737" y="777686"/>
                </a:cubicBezTo>
                <a:cubicBezTo>
                  <a:pt x="1247024" y="782330"/>
                  <a:pt x="1249604" y="786974"/>
                  <a:pt x="1246508" y="797809"/>
                </a:cubicBezTo>
                <a:cubicBezTo>
                  <a:pt x="1231545" y="847859"/>
                  <a:pt x="1211422" y="895329"/>
                  <a:pt x="1186655" y="941767"/>
                </a:cubicBezTo>
                <a:cubicBezTo>
                  <a:pt x="1182011" y="950539"/>
                  <a:pt x="1177368" y="953634"/>
                  <a:pt x="1167564" y="950023"/>
                </a:cubicBezTo>
                <a:cubicBezTo>
                  <a:pt x="1132477" y="938155"/>
                  <a:pt x="1097391" y="926804"/>
                  <a:pt x="1062304" y="915452"/>
                </a:cubicBezTo>
                <a:cubicBezTo>
                  <a:pt x="1055081" y="913388"/>
                  <a:pt x="1048889" y="909776"/>
                  <a:pt x="1042697" y="905649"/>
                </a:cubicBezTo>
                <a:cubicBezTo>
                  <a:pt x="1016383" y="888106"/>
                  <a:pt x="989552" y="870562"/>
                  <a:pt x="963237" y="852503"/>
                </a:cubicBezTo>
                <a:cubicBezTo>
                  <a:pt x="956529" y="847859"/>
                  <a:pt x="952401" y="848375"/>
                  <a:pt x="947241" y="855083"/>
                </a:cubicBezTo>
                <a:cubicBezTo>
                  <a:pt x="921443" y="890169"/>
                  <a:pt x="891000" y="921128"/>
                  <a:pt x="855914" y="946927"/>
                </a:cubicBezTo>
                <a:cubicBezTo>
                  <a:pt x="847658" y="953119"/>
                  <a:pt x="848174" y="958278"/>
                  <a:pt x="853850" y="966018"/>
                </a:cubicBezTo>
                <a:cubicBezTo>
                  <a:pt x="866749" y="984077"/>
                  <a:pt x="877584" y="1002652"/>
                  <a:pt x="890484" y="1020711"/>
                </a:cubicBezTo>
                <a:cubicBezTo>
                  <a:pt x="906479" y="1042899"/>
                  <a:pt x="917831" y="1067149"/>
                  <a:pt x="925054" y="1093464"/>
                </a:cubicBezTo>
                <a:cubicBezTo>
                  <a:pt x="932278" y="1119263"/>
                  <a:pt x="941050" y="1144030"/>
                  <a:pt x="949821" y="1169313"/>
                </a:cubicBezTo>
                <a:cubicBezTo>
                  <a:pt x="952401" y="1177053"/>
                  <a:pt x="950853" y="1181696"/>
                  <a:pt x="943114" y="1185824"/>
                </a:cubicBezTo>
                <a:cubicBezTo>
                  <a:pt x="895644" y="1211623"/>
                  <a:pt x="846110" y="1232262"/>
                  <a:pt x="794512" y="1247226"/>
                </a:cubicBezTo>
                <a:cubicBezTo>
                  <a:pt x="786773" y="1249290"/>
                  <a:pt x="782645" y="1248258"/>
                  <a:pt x="779033" y="1241034"/>
                </a:cubicBezTo>
                <a:cubicBezTo>
                  <a:pt x="760974" y="1205432"/>
                  <a:pt x="742399" y="1169829"/>
                  <a:pt x="724855" y="1134226"/>
                </a:cubicBezTo>
                <a:cubicBezTo>
                  <a:pt x="720211" y="1125455"/>
                  <a:pt x="720211" y="1115136"/>
                  <a:pt x="718148" y="1105332"/>
                </a:cubicBezTo>
                <a:cubicBezTo>
                  <a:pt x="712988" y="1080565"/>
                  <a:pt x="708344" y="1055798"/>
                  <a:pt x="703184" y="1031031"/>
                </a:cubicBezTo>
                <a:cubicBezTo>
                  <a:pt x="700604" y="1015552"/>
                  <a:pt x="701120" y="1015552"/>
                  <a:pt x="686157" y="1016068"/>
                </a:cubicBezTo>
                <a:close/>
                <a:moveTo>
                  <a:pt x="624240" y="791102"/>
                </a:moveTo>
                <a:cubicBezTo>
                  <a:pt x="720211" y="788522"/>
                  <a:pt x="791416" y="716801"/>
                  <a:pt x="790900" y="623925"/>
                </a:cubicBezTo>
                <a:cubicBezTo>
                  <a:pt x="790384" y="528985"/>
                  <a:pt x="717632" y="457780"/>
                  <a:pt x="624240" y="458296"/>
                </a:cubicBezTo>
                <a:cubicBezTo>
                  <a:pt x="530332" y="458296"/>
                  <a:pt x="458095" y="530533"/>
                  <a:pt x="458095" y="624441"/>
                </a:cubicBezTo>
                <a:cubicBezTo>
                  <a:pt x="458095" y="718349"/>
                  <a:pt x="530848" y="788522"/>
                  <a:pt x="624240" y="791102"/>
                </a:cubicBezTo>
                <a:close/>
              </a:path>
            </a:pathLst>
          </a:custGeom>
          <a:solidFill>
            <a:schemeClr val="accent3"/>
          </a:solidFill>
          <a:ln w="5155" cap="flat">
            <a:noFill/>
            <a:prstDash val="solid"/>
            <a:miter/>
          </a:ln>
        </p:spPr>
        <p:txBody>
          <a:bodyPr rtlCol="0" anchor="ctr"/>
          <a:lstStyle/>
          <a:p>
            <a:pPr>
              <a:defRPr/>
            </a:pPr>
            <a:endParaRPr lang="en-US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0CBC77A0-1F4E-42FF-9FFC-F45C3A64AF90}" type="slidenum">
              <a:rPr lang="fr-FR"/>
              <a:t>2</a:t>
            </a:fld>
            <a:endParaRPr lang="fr-FR"/>
          </a:p>
        </p:txBody>
      </p:sp>
      <p:sp>
        <p:nvSpPr>
          <p:cNvPr id="11" name="PlaceHolder 3">
            <a:extLst>
              <a:ext uri="{FF2B5EF4-FFF2-40B4-BE49-F238E27FC236}">
                <a16:creationId xmlns:a16="http://schemas.microsoft.com/office/drawing/2014/main" id="{BDB2107F-0B46-477C-A21F-BFD72A11064C}"/>
              </a:ext>
            </a:extLst>
          </p:cNvPr>
          <p:cNvSpPr txBox="1">
            <a:spLocks/>
          </p:cNvSpPr>
          <p:nvPr/>
        </p:nvSpPr>
        <p:spPr bwMode="auto"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vert="horz" lIns="90000" tIns="45000" rIns="90000" bIns="45000" rtlCol="0" anchor="ctr">
            <a:noAutofit/>
          </a:bodyPr>
          <a:lstStyle>
            <a:defPPr>
              <a:defRPr lang="fr-FR"/>
            </a:defPPr>
            <a:lvl1pPr marL="0" algn="r" defTabSz="914400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  <a:cs typeface="+mn-cs"/>
              </a:defRPr>
            </a:lvl1pPr>
            <a:lvl2pPr marL="457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fr-FR" dirty="0"/>
              <a:t>06/06/2025</a:t>
            </a:r>
            <a:endParaRPr lang="fr-FR" dirty="0">
              <a:latin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223629350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3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31880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From</a:t>
            </a:r>
            <a:r>
              <a:rPr lang="fr-FR" sz="3200" dirty="0"/>
              <a:t> </a:t>
            </a:r>
            <a:r>
              <a:rPr lang="fr-FR" sz="3200" dirty="0" err="1"/>
              <a:t>astronomy</a:t>
            </a:r>
            <a:r>
              <a:rPr lang="fr-FR" sz="3200" dirty="0"/>
              <a:t> to data science for </a:t>
            </a:r>
            <a:r>
              <a:rPr lang="fr-FR" sz="3200" dirty="0" err="1"/>
              <a:t>industry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8FCA0517-429C-4750-9823-2A308CF5622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1880" y="1185120"/>
            <a:ext cx="2857500" cy="2390775"/>
          </a:xfrm>
          <a:prstGeom prst="rect">
            <a:avLst/>
          </a:prstGeom>
        </p:spPr>
      </p:pic>
      <p:pic>
        <p:nvPicPr>
          <p:cNvPr id="1026" name="Picture 2">
            <a:extLst>
              <a:ext uri="{FF2B5EF4-FFF2-40B4-BE49-F238E27FC236}">
                <a16:creationId xmlns:a16="http://schemas.microsoft.com/office/drawing/2014/main" id="{B2CB1D5D-4A9E-4E55-8D12-29556796638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10590" y="1064086"/>
            <a:ext cx="7181850" cy="3771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ZoneTexte 4">
            <a:extLst>
              <a:ext uri="{FF2B5EF4-FFF2-40B4-BE49-F238E27FC236}">
                <a16:creationId xmlns:a16="http://schemas.microsoft.com/office/drawing/2014/main" id="{8AEA7DAB-C3E1-4729-AC78-2306C08B1CB8}"/>
              </a:ext>
            </a:extLst>
          </p:cNvPr>
          <p:cNvSpPr txBox="1"/>
          <p:nvPr/>
        </p:nvSpPr>
        <p:spPr>
          <a:xfrm>
            <a:off x="651242" y="3746377"/>
            <a:ext cx="3134191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2013-2016 : </a:t>
            </a:r>
            <a:r>
              <a:rPr lang="fr-FR" dirty="0" err="1"/>
              <a:t>Ph.D</a:t>
            </a:r>
            <a:r>
              <a:rPr lang="fr-FR" dirty="0"/>
              <a:t>. </a:t>
            </a:r>
            <a:r>
              <a:rPr lang="fr-FR" dirty="0" err="1"/>
              <a:t>thesis</a:t>
            </a:r>
            <a:endParaRPr lang="fr-FR" dirty="0"/>
          </a:p>
          <a:p>
            <a:r>
              <a:rPr lang="fr-FR" dirty="0"/>
              <a:t>on </a:t>
            </a:r>
            <a:r>
              <a:rPr lang="fr-FR" dirty="0" err="1"/>
              <a:t>PSFs</a:t>
            </a:r>
            <a:r>
              <a:rPr lang="fr-FR" dirty="0"/>
              <a:t> </a:t>
            </a:r>
            <a:r>
              <a:rPr lang="fr-FR" dirty="0" err="1"/>
              <a:t>field</a:t>
            </a:r>
            <a:r>
              <a:rPr lang="fr-FR" dirty="0"/>
              <a:t> </a:t>
            </a:r>
            <a:r>
              <a:rPr lang="fr-FR" dirty="0" err="1"/>
              <a:t>modelling</a:t>
            </a:r>
            <a:r>
              <a:rPr lang="fr-FR" dirty="0"/>
              <a:t> </a:t>
            </a:r>
            <a:r>
              <a:rPr lang="fr-FR" dirty="0" err="1"/>
              <a:t>from</a:t>
            </a:r>
            <a:endParaRPr lang="fr-FR" dirty="0"/>
          </a:p>
          <a:p>
            <a:r>
              <a:rPr lang="fr-FR" dirty="0"/>
              <a:t>stars images. </a:t>
            </a:r>
          </a:p>
        </p:txBody>
      </p:sp>
      <p:sp>
        <p:nvSpPr>
          <p:cNvPr id="121" name="ZoneTexte 120">
            <a:extLst>
              <a:ext uri="{FF2B5EF4-FFF2-40B4-BE49-F238E27FC236}">
                <a16:creationId xmlns:a16="http://schemas.microsoft.com/office/drawing/2014/main" id="{E266685D-209E-401B-80FA-0A40F5D3271C}"/>
              </a:ext>
            </a:extLst>
          </p:cNvPr>
          <p:cNvSpPr txBox="1"/>
          <p:nvPr/>
        </p:nvSpPr>
        <p:spPr>
          <a:xfrm>
            <a:off x="5012663" y="4826309"/>
            <a:ext cx="1686680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100" dirty="0" err="1"/>
              <a:t>Credit</a:t>
            </a:r>
            <a:r>
              <a:rPr lang="fr-FR" sz="1100" dirty="0"/>
              <a:t>: </a:t>
            </a:r>
            <a:r>
              <a:rPr lang="fr-FR" sz="1100" b="0" i="0" u="none" strike="noStrike" dirty="0" err="1">
                <a:effectLst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Tobías</a:t>
            </a:r>
            <a:r>
              <a:rPr lang="fr-FR" sz="1100" b="0" i="0" u="none" strike="noStrike" dirty="0">
                <a:effectLst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 I. </a:t>
            </a:r>
            <a:r>
              <a:rPr lang="fr-FR" sz="1100" b="0" i="0" u="none" strike="noStrike" dirty="0" err="1">
                <a:effectLst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Liaudat</a:t>
            </a:r>
            <a:endParaRPr lang="fr-FR" sz="1100" dirty="0"/>
          </a:p>
        </p:txBody>
      </p:sp>
    </p:spTree>
    <p:extLst>
      <p:ext uri="{BB962C8B-B14F-4D97-AF65-F5344CB8AC3E}">
        <p14:creationId xmlns:p14="http://schemas.microsoft.com/office/powerpoint/2010/main" val="404745171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4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31880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From</a:t>
            </a:r>
            <a:r>
              <a:rPr lang="fr-FR" sz="3200" dirty="0"/>
              <a:t> </a:t>
            </a:r>
            <a:r>
              <a:rPr lang="fr-FR" sz="3200" dirty="0" err="1"/>
              <a:t>astronomy</a:t>
            </a:r>
            <a:r>
              <a:rPr lang="fr-FR" sz="3200" dirty="0"/>
              <a:t> to data science for </a:t>
            </a:r>
            <a:r>
              <a:rPr lang="fr-FR" sz="3200" dirty="0" err="1"/>
              <a:t>industry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B2CB1D5D-4A9E-4E55-8D12-29556796638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8285" y="1113297"/>
            <a:ext cx="7181850" cy="3771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1" name="ZoneTexte 120">
            <a:extLst>
              <a:ext uri="{FF2B5EF4-FFF2-40B4-BE49-F238E27FC236}">
                <a16:creationId xmlns:a16="http://schemas.microsoft.com/office/drawing/2014/main" id="{E266685D-209E-401B-80FA-0A40F5D3271C}"/>
              </a:ext>
            </a:extLst>
          </p:cNvPr>
          <p:cNvSpPr txBox="1"/>
          <p:nvPr/>
        </p:nvSpPr>
        <p:spPr>
          <a:xfrm>
            <a:off x="378516" y="4885197"/>
            <a:ext cx="1686680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100" dirty="0" err="1"/>
              <a:t>Credit</a:t>
            </a:r>
            <a:r>
              <a:rPr lang="fr-FR" sz="1100" dirty="0"/>
              <a:t>: </a:t>
            </a:r>
            <a:r>
              <a:rPr lang="fr-FR" sz="1100" b="0" i="0" u="none" strike="noStrike" dirty="0" err="1">
                <a:effectLst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Tobías</a:t>
            </a:r>
            <a:r>
              <a:rPr lang="fr-FR" sz="1100" b="0" i="0" u="none" strike="noStrike" dirty="0">
                <a:effectLst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 I. </a:t>
            </a:r>
            <a:r>
              <a:rPr lang="fr-FR" sz="1100" b="0" i="0" u="none" strike="noStrike" dirty="0" err="1">
                <a:effectLst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Liaudat</a:t>
            </a:r>
            <a:endParaRPr lang="fr-FR" sz="1100" dirty="0"/>
          </a:p>
        </p:txBody>
      </p:sp>
      <p:sp>
        <p:nvSpPr>
          <p:cNvPr id="2" name="ZoneTexte 1">
            <a:extLst>
              <a:ext uri="{FF2B5EF4-FFF2-40B4-BE49-F238E27FC236}">
                <a16:creationId xmlns:a16="http://schemas.microsoft.com/office/drawing/2014/main" id="{153530F4-6667-4A5E-B8F1-D545240010C8}"/>
              </a:ext>
            </a:extLst>
          </p:cNvPr>
          <p:cNvSpPr txBox="1"/>
          <p:nvPr/>
        </p:nvSpPr>
        <p:spPr>
          <a:xfrm>
            <a:off x="7440165" y="1176242"/>
            <a:ext cx="4679486" cy="286232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u="sng" dirty="0" err="1"/>
              <a:t>Methodological</a:t>
            </a:r>
            <a:r>
              <a:rPr lang="fr-FR" u="sng" dirty="0"/>
              <a:t> venues</a:t>
            </a:r>
          </a:p>
          <a:p>
            <a:endParaRPr lang="fr-FR" b="1" dirty="0"/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b="1" dirty="0" err="1"/>
              <a:t>Sparsity</a:t>
            </a:r>
            <a:r>
              <a:rPr lang="fr-FR" dirty="0"/>
              <a:t> </a:t>
            </a:r>
            <a:r>
              <a:rPr lang="fr-FR" dirty="0" err="1"/>
              <a:t>based</a:t>
            </a:r>
            <a:r>
              <a:rPr lang="fr-FR" dirty="0"/>
              <a:t> inverse </a:t>
            </a:r>
            <a:r>
              <a:rPr lang="fr-FR" dirty="0" err="1"/>
              <a:t>problems</a:t>
            </a:r>
            <a:r>
              <a:rPr lang="fr-FR" dirty="0"/>
              <a:t> </a:t>
            </a:r>
            <a:r>
              <a:rPr lang="fr-FR" dirty="0" err="1"/>
              <a:t>solving</a:t>
            </a: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b="1" dirty="0"/>
              <a:t>Low </a:t>
            </a:r>
            <a:r>
              <a:rPr lang="fr-FR" b="1" dirty="0" err="1"/>
              <a:t>complexity</a:t>
            </a:r>
            <a:r>
              <a:rPr lang="fr-FR" dirty="0"/>
              <a:t> </a:t>
            </a:r>
            <a:r>
              <a:rPr lang="fr-FR" dirty="0" err="1"/>
              <a:t>models</a:t>
            </a:r>
            <a:r>
              <a:rPr lang="fr-FR" dirty="0"/>
              <a:t>, </a:t>
            </a:r>
          </a:p>
          <a:p>
            <a:r>
              <a:rPr lang="fr-FR" dirty="0" err="1"/>
              <a:t>unsupervised</a:t>
            </a:r>
            <a:r>
              <a:rPr lang="fr-FR" dirty="0"/>
              <a:t> </a:t>
            </a:r>
            <a:r>
              <a:rPr lang="fr-FR" dirty="0" err="1"/>
              <a:t>learning</a:t>
            </a: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b="1" dirty="0"/>
              <a:t>Optimal Transport</a:t>
            </a:r>
          </a:p>
          <a:p>
            <a:endParaRPr lang="fr-FR" dirty="0"/>
          </a:p>
          <a:p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97287035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5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From</a:t>
            </a:r>
            <a:r>
              <a:rPr lang="fr-FR" sz="3200" dirty="0"/>
              <a:t> </a:t>
            </a:r>
            <a:r>
              <a:rPr lang="fr-FR" sz="3200" dirty="0" err="1"/>
              <a:t>astronomy</a:t>
            </a:r>
            <a:r>
              <a:rPr lang="fr-FR" sz="3200" dirty="0"/>
              <a:t> to data science for </a:t>
            </a:r>
            <a:r>
              <a:rPr lang="fr-FR" sz="3200" dirty="0" err="1"/>
              <a:t>industry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pic>
        <p:nvPicPr>
          <p:cNvPr id="4" name="Image 3" descr="Raffinerie d’huile sur ciel bleu">
            <a:extLst>
              <a:ext uri="{FF2B5EF4-FFF2-40B4-BE49-F238E27FC236}">
                <a16:creationId xmlns:a16="http://schemas.microsoft.com/office/drawing/2014/main" id="{BB350143-BC07-49F4-933C-9D8BDFBD024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58" y="1720073"/>
            <a:ext cx="6076186" cy="3417854"/>
          </a:xfrm>
          <a:prstGeom prst="rect">
            <a:avLst/>
          </a:prstGeom>
        </p:spPr>
      </p:pic>
      <p:sp>
        <p:nvSpPr>
          <p:cNvPr id="5" name="ZoneTexte 4">
            <a:extLst>
              <a:ext uri="{FF2B5EF4-FFF2-40B4-BE49-F238E27FC236}">
                <a16:creationId xmlns:a16="http://schemas.microsoft.com/office/drawing/2014/main" id="{922F9F2F-64A1-4503-AB4C-33E0039F32A1}"/>
              </a:ext>
            </a:extLst>
          </p:cNvPr>
          <p:cNvSpPr txBox="1"/>
          <p:nvPr/>
        </p:nvSpPr>
        <p:spPr>
          <a:xfrm>
            <a:off x="6178858" y="1642371"/>
            <a:ext cx="5646198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 err="1"/>
              <a:t>Nowadays</a:t>
            </a:r>
            <a:r>
              <a:rPr lang="fr-FR" dirty="0"/>
              <a:t>…</a:t>
            </a:r>
          </a:p>
          <a:p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b="1" dirty="0" err="1"/>
              <a:t>Anomaly</a:t>
            </a:r>
            <a:r>
              <a:rPr lang="fr-FR" b="1" dirty="0"/>
              <a:t> </a:t>
            </a:r>
            <a:r>
              <a:rPr lang="fr-FR" b="1" dirty="0" err="1"/>
              <a:t>detection</a:t>
            </a:r>
            <a:r>
              <a:rPr lang="fr-FR" dirty="0"/>
              <a:t> for </a:t>
            </a:r>
            <a:r>
              <a:rPr lang="fr-FR" dirty="0" err="1"/>
              <a:t>industrial</a:t>
            </a:r>
            <a:r>
              <a:rPr lang="fr-FR" dirty="0"/>
              <a:t> or structural </a:t>
            </a:r>
            <a:r>
              <a:rPr lang="fr-FR" dirty="0" err="1"/>
              <a:t>health</a:t>
            </a:r>
            <a:r>
              <a:rPr lang="fr-FR" dirty="0"/>
              <a:t> </a:t>
            </a:r>
            <a:r>
              <a:rPr lang="fr-FR" b="1" dirty="0"/>
              <a:t>monitoring</a:t>
            </a:r>
            <a:r>
              <a:rPr lang="fr-FR" dirty="0"/>
              <a:t> </a:t>
            </a:r>
          </a:p>
          <a:p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dirty="0"/>
              <a:t>Learning </a:t>
            </a:r>
            <a:r>
              <a:rPr lang="fr-FR" dirty="0" err="1"/>
              <a:t>with</a:t>
            </a:r>
            <a:r>
              <a:rPr lang="fr-FR" dirty="0"/>
              <a:t> a few (</a:t>
            </a:r>
            <a:r>
              <a:rPr lang="fr-FR" dirty="0" err="1"/>
              <a:t>labelled</a:t>
            </a:r>
            <a:r>
              <a:rPr lang="fr-FR" dirty="0"/>
              <a:t>) data and/or </a:t>
            </a:r>
            <a:r>
              <a:rPr lang="fr-FR" dirty="0" err="1"/>
              <a:t>distributional</a:t>
            </a:r>
            <a:r>
              <a:rPr lang="fr-FR" dirty="0"/>
              <a:t> shift</a:t>
            </a:r>
          </a:p>
        </p:txBody>
      </p:sp>
    </p:spTree>
    <p:extLst>
      <p:ext uri="{BB962C8B-B14F-4D97-AF65-F5344CB8AC3E}">
        <p14:creationId xmlns:p14="http://schemas.microsoft.com/office/powerpoint/2010/main" val="269471276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6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From</a:t>
            </a:r>
            <a:r>
              <a:rPr lang="fr-FR" sz="3200" dirty="0"/>
              <a:t> </a:t>
            </a:r>
            <a:r>
              <a:rPr lang="fr-FR" sz="3200" dirty="0" err="1"/>
              <a:t>astronomy</a:t>
            </a:r>
            <a:r>
              <a:rPr lang="fr-FR" sz="3200" dirty="0"/>
              <a:t> to data science for </a:t>
            </a:r>
            <a:r>
              <a:rPr lang="fr-FR" sz="3200" dirty="0" err="1"/>
              <a:t>industry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pic>
        <p:nvPicPr>
          <p:cNvPr id="4" name="Image 3" descr="Raffinerie d’huile sur ciel bleu">
            <a:extLst>
              <a:ext uri="{FF2B5EF4-FFF2-40B4-BE49-F238E27FC236}">
                <a16:creationId xmlns:a16="http://schemas.microsoft.com/office/drawing/2014/main" id="{BB350143-BC07-49F4-933C-9D8BDFBD024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58" y="1720073"/>
            <a:ext cx="6076186" cy="3417854"/>
          </a:xfrm>
          <a:prstGeom prst="rect">
            <a:avLst/>
          </a:prstGeom>
        </p:spPr>
      </p:pic>
      <p:sp>
        <p:nvSpPr>
          <p:cNvPr id="5" name="ZoneTexte 4">
            <a:extLst>
              <a:ext uri="{FF2B5EF4-FFF2-40B4-BE49-F238E27FC236}">
                <a16:creationId xmlns:a16="http://schemas.microsoft.com/office/drawing/2014/main" id="{922F9F2F-64A1-4503-AB4C-33E0039F32A1}"/>
              </a:ext>
            </a:extLst>
          </p:cNvPr>
          <p:cNvSpPr txBox="1"/>
          <p:nvPr/>
        </p:nvSpPr>
        <p:spPr>
          <a:xfrm>
            <a:off x="6178858" y="1642371"/>
            <a:ext cx="5646198" cy="25853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 err="1"/>
              <a:t>Nowadays</a:t>
            </a:r>
            <a:r>
              <a:rPr lang="fr-FR" dirty="0"/>
              <a:t>…</a:t>
            </a:r>
          </a:p>
          <a:p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b="1" dirty="0" err="1"/>
              <a:t>Anomaly</a:t>
            </a:r>
            <a:r>
              <a:rPr lang="fr-FR" b="1" dirty="0"/>
              <a:t> </a:t>
            </a:r>
            <a:r>
              <a:rPr lang="fr-FR" b="1" dirty="0" err="1"/>
              <a:t>detection</a:t>
            </a:r>
            <a:r>
              <a:rPr lang="fr-FR" dirty="0"/>
              <a:t> for </a:t>
            </a:r>
            <a:r>
              <a:rPr lang="fr-FR" dirty="0" err="1"/>
              <a:t>industrial</a:t>
            </a:r>
            <a:r>
              <a:rPr lang="fr-FR" dirty="0"/>
              <a:t> or structural </a:t>
            </a:r>
            <a:r>
              <a:rPr lang="fr-FR" dirty="0" err="1"/>
              <a:t>health</a:t>
            </a:r>
            <a:r>
              <a:rPr lang="fr-FR" dirty="0"/>
              <a:t> </a:t>
            </a:r>
            <a:r>
              <a:rPr lang="fr-FR" b="1" dirty="0"/>
              <a:t>monitoring</a:t>
            </a:r>
            <a:r>
              <a:rPr lang="fr-FR" dirty="0"/>
              <a:t> 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b="1" i="1" dirty="0" err="1">
                <a:solidFill>
                  <a:srgbClr val="0070C0"/>
                </a:solidFill>
              </a:rPr>
              <a:t>Sparsity</a:t>
            </a:r>
            <a:r>
              <a:rPr lang="fr-FR" b="1" i="1" dirty="0">
                <a:solidFill>
                  <a:srgbClr val="0070C0"/>
                </a:solidFill>
              </a:rPr>
              <a:t>/</a:t>
            </a:r>
            <a:r>
              <a:rPr lang="fr-FR" b="1" i="1" dirty="0" err="1">
                <a:solidFill>
                  <a:srgbClr val="0070C0"/>
                </a:solidFill>
              </a:rPr>
              <a:t>low</a:t>
            </a:r>
            <a:r>
              <a:rPr lang="fr-FR" b="1" i="1" dirty="0">
                <a:solidFill>
                  <a:srgbClr val="0070C0"/>
                </a:solidFill>
              </a:rPr>
              <a:t> </a:t>
            </a:r>
            <a:r>
              <a:rPr lang="fr-FR" b="1" i="1" dirty="0" err="1">
                <a:solidFill>
                  <a:srgbClr val="0070C0"/>
                </a:solidFill>
              </a:rPr>
              <a:t>complexity</a:t>
            </a:r>
            <a:r>
              <a:rPr lang="fr-FR" b="1" i="1" dirty="0">
                <a:solidFill>
                  <a:srgbClr val="0070C0"/>
                </a:solidFill>
              </a:rPr>
              <a:t> </a:t>
            </a:r>
            <a:r>
              <a:rPr lang="fr-FR" b="1" i="1" dirty="0" err="1">
                <a:solidFill>
                  <a:srgbClr val="0070C0"/>
                </a:solidFill>
              </a:rPr>
              <a:t>models</a:t>
            </a:r>
            <a:endParaRPr lang="fr-FR" b="1" i="1" dirty="0">
              <a:solidFill>
                <a:srgbClr val="0070C0"/>
              </a:solidFill>
            </a:endParaRPr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dirty="0"/>
              <a:t>Learning </a:t>
            </a:r>
            <a:r>
              <a:rPr lang="fr-FR" dirty="0" err="1"/>
              <a:t>with</a:t>
            </a:r>
            <a:r>
              <a:rPr lang="fr-FR" dirty="0"/>
              <a:t> a few (</a:t>
            </a:r>
            <a:r>
              <a:rPr lang="fr-FR" dirty="0" err="1"/>
              <a:t>labelled</a:t>
            </a:r>
            <a:r>
              <a:rPr lang="fr-FR" dirty="0"/>
              <a:t>) data and/or </a:t>
            </a:r>
            <a:r>
              <a:rPr lang="fr-FR" dirty="0" err="1"/>
              <a:t>distributional</a:t>
            </a:r>
            <a:r>
              <a:rPr lang="fr-FR" dirty="0"/>
              <a:t> shift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b="1" i="1" dirty="0">
                <a:solidFill>
                  <a:srgbClr val="0070C0"/>
                </a:solidFill>
              </a:rPr>
              <a:t>Optimal Transport </a:t>
            </a:r>
          </a:p>
        </p:txBody>
      </p:sp>
    </p:spTree>
    <p:extLst>
      <p:ext uri="{BB962C8B-B14F-4D97-AF65-F5344CB8AC3E}">
        <p14:creationId xmlns:p14="http://schemas.microsoft.com/office/powerpoint/2010/main" val="11812101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7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From</a:t>
            </a:r>
            <a:r>
              <a:rPr lang="fr-FR" sz="3200" dirty="0"/>
              <a:t> </a:t>
            </a:r>
            <a:r>
              <a:rPr lang="fr-FR" sz="3200" dirty="0" err="1"/>
              <a:t>astronomy</a:t>
            </a:r>
            <a:r>
              <a:rPr lang="fr-FR" sz="3200" dirty="0"/>
              <a:t> to data science for </a:t>
            </a:r>
            <a:r>
              <a:rPr lang="fr-FR" sz="3200" dirty="0" err="1"/>
              <a:t>industry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sp>
        <p:nvSpPr>
          <p:cNvPr id="5" name="ZoneTexte 4">
            <a:extLst>
              <a:ext uri="{FF2B5EF4-FFF2-40B4-BE49-F238E27FC236}">
                <a16:creationId xmlns:a16="http://schemas.microsoft.com/office/drawing/2014/main" id="{922F9F2F-64A1-4503-AB4C-33E0039F32A1}"/>
              </a:ext>
            </a:extLst>
          </p:cNvPr>
          <p:cNvSpPr txBox="1"/>
          <p:nvPr/>
        </p:nvSpPr>
        <p:spPr>
          <a:xfrm>
            <a:off x="4747354" y="1185120"/>
            <a:ext cx="276237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b="1" dirty="0" err="1"/>
              <a:t>My</a:t>
            </a:r>
            <a:r>
              <a:rPr lang="fr-FR" b="1" dirty="0"/>
              <a:t> </a:t>
            </a:r>
            <a:r>
              <a:rPr lang="fr-FR" b="1" dirty="0" err="1"/>
              <a:t>research</a:t>
            </a:r>
            <a:r>
              <a:rPr lang="fr-FR" b="1" dirty="0"/>
              <a:t> </a:t>
            </a:r>
            <a:r>
              <a:rPr lang="fr-FR" b="1" dirty="0" err="1"/>
              <a:t>interest</a:t>
            </a:r>
            <a:endParaRPr lang="fr-FR" b="1" dirty="0"/>
          </a:p>
        </p:txBody>
      </p:sp>
      <p:grpSp>
        <p:nvGrpSpPr>
          <p:cNvPr id="13" name="Groupe 12">
            <a:extLst>
              <a:ext uri="{FF2B5EF4-FFF2-40B4-BE49-F238E27FC236}">
                <a16:creationId xmlns:a16="http://schemas.microsoft.com/office/drawing/2014/main" id="{3DA6CC5B-C704-42E9-B321-6C22C8F2C196}"/>
              </a:ext>
            </a:extLst>
          </p:cNvPr>
          <p:cNvGrpSpPr/>
          <p:nvPr/>
        </p:nvGrpSpPr>
        <p:grpSpPr>
          <a:xfrm>
            <a:off x="1550040" y="2603320"/>
            <a:ext cx="2610162" cy="1737218"/>
            <a:chOff x="956129" y="1676669"/>
            <a:chExt cx="2610162" cy="1737218"/>
          </a:xfrm>
        </p:grpSpPr>
        <p:pic>
          <p:nvPicPr>
            <p:cNvPr id="2050" name="Picture 2" descr="30 Representation Learning – Foundations of Computer Vision">
              <a:extLst>
                <a:ext uri="{FF2B5EF4-FFF2-40B4-BE49-F238E27FC236}">
                  <a16:creationId xmlns:a16="http://schemas.microsoft.com/office/drawing/2014/main" id="{209D42E2-EAA4-4B5B-B5C3-01F310E81507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956129" y="2089094"/>
              <a:ext cx="2610162" cy="132479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" name="ZoneTexte 1">
              <a:extLst>
                <a:ext uri="{FF2B5EF4-FFF2-40B4-BE49-F238E27FC236}">
                  <a16:creationId xmlns:a16="http://schemas.microsoft.com/office/drawing/2014/main" id="{107BFA73-8D80-42FA-A960-A9001C941422}"/>
                </a:ext>
              </a:extLst>
            </p:cNvPr>
            <p:cNvSpPr txBox="1"/>
            <p:nvPr/>
          </p:nvSpPr>
          <p:spPr>
            <a:xfrm>
              <a:off x="1042281" y="1676669"/>
              <a:ext cx="2390398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sz="1400" b="1" dirty="0" err="1"/>
                <a:t>Representations</a:t>
              </a:r>
              <a:r>
                <a:rPr lang="fr-FR" sz="1400" b="1" dirty="0"/>
                <a:t> Learning</a:t>
              </a:r>
            </a:p>
          </p:txBody>
        </p:sp>
      </p:grpSp>
      <p:grpSp>
        <p:nvGrpSpPr>
          <p:cNvPr id="11" name="Groupe 10">
            <a:extLst>
              <a:ext uri="{FF2B5EF4-FFF2-40B4-BE49-F238E27FC236}">
                <a16:creationId xmlns:a16="http://schemas.microsoft.com/office/drawing/2014/main" id="{5F4FE818-E4CF-42EA-B675-455C948AD4F8}"/>
              </a:ext>
            </a:extLst>
          </p:cNvPr>
          <p:cNvGrpSpPr/>
          <p:nvPr/>
        </p:nvGrpSpPr>
        <p:grpSpPr>
          <a:xfrm>
            <a:off x="4500885" y="4148930"/>
            <a:ext cx="2621230" cy="2194630"/>
            <a:chOff x="4401337" y="3242565"/>
            <a:chExt cx="2621230" cy="2194630"/>
          </a:xfrm>
        </p:grpSpPr>
        <p:pic>
          <p:nvPicPr>
            <p:cNvPr id="2052" name="Picture 4" descr="Apprentissage semi-supervisé — Wikipédia">
              <a:extLst>
                <a:ext uri="{FF2B5EF4-FFF2-40B4-BE49-F238E27FC236}">
                  <a16:creationId xmlns:a16="http://schemas.microsoft.com/office/drawing/2014/main" id="{AE575661-BCC2-404B-B580-D9C574356633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894275" y="3651494"/>
              <a:ext cx="1543101" cy="1785701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3" name="ZoneTexte 2">
              <a:extLst>
                <a:ext uri="{FF2B5EF4-FFF2-40B4-BE49-F238E27FC236}">
                  <a16:creationId xmlns:a16="http://schemas.microsoft.com/office/drawing/2014/main" id="{9F4CEF17-F24E-42F0-86FC-649D1C2CA50D}"/>
                </a:ext>
              </a:extLst>
            </p:cNvPr>
            <p:cNvSpPr txBox="1"/>
            <p:nvPr/>
          </p:nvSpPr>
          <p:spPr>
            <a:xfrm>
              <a:off x="4401337" y="3242565"/>
              <a:ext cx="2621230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sz="1400" b="1" dirty="0" err="1"/>
                <a:t>Weakly</a:t>
              </a:r>
              <a:r>
                <a:rPr lang="fr-FR" sz="1400" b="1" dirty="0"/>
                <a:t> </a:t>
              </a:r>
              <a:r>
                <a:rPr lang="fr-FR" sz="1400" b="1" dirty="0" err="1"/>
                <a:t>Supervised</a:t>
              </a:r>
              <a:r>
                <a:rPr lang="fr-FR" sz="1400" b="1" dirty="0"/>
                <a:t> Learning</a:t>
              </a:r>
            </a:p>
            <a:p>
              <a:endParaRPr lang="fr-FR" sz="1400" b="1" dirty="0"/>
            </a:p>
          </p:txBody>
        </p:sp>
      </p:grpSp>
      <p:grpSp>
        <p:nvGrpSpPr>
          <p:cNvPr id="12" name="Groupe 11">
            <a:extLst>
              <a:ext uri="{FF2B5EF4-FFF2-40B4-BE49-F238E27FC236}">
                <a16:creationId xmlns:a16="http://schemas.microsoft.com/office/drawing/2014/main" id="{C8377EB5-DFFA-4F92-A6A7-0793E277E072}"/>
              </a:ext>
            </a:extLst>
          </p:cNvPr>
          <p:cNvGrpSpPr/>
          <p:nvPr/>
        </p:nvGrpSpPr>
        <p:grpSpPr>
          <a:xfrm>
            <a:off x="7444528" y="1892996"/>
            <a:ext cx="2057094" cy="2551991"/>
            <a:chOff x="8259840" y="1163277"/>
            <a:chExt cx="2057094" cy="2551991"/>
          </a:xfrm>
        </p:grpSpPr>
        <p:pic>
          <p:nvPicPr>
            <p:cNvPr id="2054" name="Picture 6" descr="Applsci 13 11722 g001">
              <a:extLst>
                <a:ext uri="{FF2B5EF4-FFF2-40B4-BE49-F238E27FC236}">
                  <a16:creationId xmlns:a16="http://schemas.microsoft.com/office/drawing/2014/main" id="{3F0053F0-7711-44E6-867F-D9F6D0587E5D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69503" t="16084" r="798" b="1228"/>
            <a:stretch/>
          </p:blipFill>
          <p:spPr bwMode="auto">
            <a:xfrm>
              <a:off x="8259840" y="1728513"/>
              <a:ext cx="2057094" cy="198675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6" name="ZoneTexte 5">
              <a:extLst>
                <a:ext uri="{FF2B5EF4-FFF2-40B4-BE49-F238E27FC236}">
                  <a16:creationId xmlns:a16="http://schemas.microsoft.com/office/drawing/2014/main" id="{C01105E4-A14D-4E79-810C-98ADA8EC6D91}"/>
                </a:ext>
              </a:extLst>
            </p:cNvPr>
            <p:cNvSpPr txBox="1"/>
            <p:nvPr/>
          </p:nvSpPr>
          <p:spPr>
            <a:xfrm>
              <a:off x="8376118" y="1163277"/>
              <a:ext cx="1824538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sz="1400" b="1" dirty="0"/>
                <a:t>Transfer Learning -</a:t>
              </a:r>
            </a:p>
            <a:p>
              <a:r>
                <a:rPr lang="fr-FR" sz="1400" b="1" dirty="0"/>
                <a:t>Domain Adaptation</a:t>
              </a:r>
            </a:p>
          </p:txBody>
        </p:sp>
      </p:grpSp>
      <p:cxnSp>
        <p:nvCxnSpPr>
          <p:cNvPr id="8" name="Connecteur droit avec flèche 7">
            <a:extLst>
              <a:ext uri="{FF2B5EF4-FFF2-40B4-BE49-F238E27FC236}">
                <a16:creationId xmlns:a16="http://schemas.microsoft.com/office/drawing/2014/main" id="{04B573F7-A1E8-4BD8-932E-CD5552EDB424}"/>
              </a:ext>
            </a:extLst>
          </p:cNvPr>
          <p:cNvCxnSpPr>
            <a:cxnSpLocks/>
          </p:cNvCxnSpPr>
          <p:nvPr/>
        </p:nvCxnSpPr>
        <p:spPr>
          <a:xfrm>
            <a:off x="2949335" y="4486517"/>
            <a:ext cx="1798019" cy="1203311"/>
          </a:xfrm>
          <a:prstGeom prst="straightConnector1">
            <a:avLst/>
          </a:prstGeom>
          <a:ln w="38100">
            <a:headEnd type="triangle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Connecteur droit avec flèche 14">
            <a:extLst>
              <a:ext uri="{FF2B5EF4-FFF2-40B4-BE49-F238E27FC236}">
                <a16:creationId xmlns:a16="http://schemas.microsoft.com/office/drawing/2014/main" id="{20861576-BD07-4884-A30A-8D99EC9543AC}"/>
              </a:ext>
            </a:extLst>
          </p:cNvPr>
          <p:cNvCxnSpPr>
            <a:cxnSpLocks/>
          </p:cNvCxnSpPr>
          <p:nvPr/>
        </p:nvCxnSpPr>
        <p:spPr>
          <a:xfrm>
            <a:off x="4160202" y="2902391"/>
            <a:ext cx="2961913" cy="0"/>
          </a:xfrm>
          <a:prstGeom prst="straightConnector1">
            <a:avLst/>
          </a:prstGeom>
          <a:ln w="38100"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Connecteur droit avec flèche 16">
            <a:extLst>
              <a:ext uri="{FF2B5EF4-FFF2-40B4-BE49-F238E27FC236}">
                <a16:creationId xmlns:a16="http://schemas.microsoft.com/office/drawing/2014/main" id="{FF43E340-F4F1-45E2-960E-4A99C5271E15}"/>
              </a:ext>
            </a:extLst>
          </p:cNvPr>
          <p:cNvCxnSpPr>
            <a:cxnSpLocks/>
          </p:cNvCxnSpPr>
          <p:nvPr/>
        </p:nvCxnSpPr>
        <p:spPr>
          <a:xfrm flipH="1">
            <a:off x="6667288" y="4613759"/>
            <a:ext cx="1554480" cy="1107534"/>
          </a:xfrm>
          <a:prstGeom prst="straightConnector1">
            <a:avLst/>
          </a:prstGeom>
          <a:ln w="38100"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16317038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8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From</a:t>
            </a:r>
            <a:r>
              <a:rPr lang="fr-FR" sz="3200" dirty="0"/>
              <a:t> </a:t>
            </a:r>
            <a:r>
              <a:rPr lang="fr-FR" sz="3200" dirty="0" err="1"/>
              <a:t>astronomy</a:t>
            </a:r>
            <a:r>
              <a:rPr lang="fr-FR" sz="3200" dirty="0"/>
              <a:t> to data science for </a:t>
            </a:r>
            <a:r>
              <a:rPr lang="fr-FR" sz="3200" dirty="0" err="1"/>
              <a:t>industry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sp>
        <p:nvSpPr>
          <p:cNvPr id="25" name="ZoneTexte 24">
            <a:extLst>
              <a:ext uri="{FF2B5EF4-FFF2-40B4-BE49-F238E27FC236}">
                <a16:creationId xmlns:a16="http://schemas.microsoft.com/office/drawing/2014/main" id="{042252C3-3D70-4A0C-96E5-2D20E1370A5E}"/>
              </a:ext>
            </a:extLst>
          </p:cNvPr>
          <p:cNvSpPr txBox="1"/>
          <p:nvPr/>
        </p:nvSpPr>
        <p:spPr>
          <a:xfrm>
            <a:off x="2755378" y="2598231"/>
            <a:ext cx="8937062" cy="230832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b="1" dirty="0" err="1"/>
              <a:t>Some</a:t>
            </a:r>
            <a:r>
              <a:rPr lang="fr-FR" b="1" dirty="0"/>
              <a:t> applications to monitoring/</a:t>
            </a:r>
            <a:r>
              <a:rPr lang="fr-FR" b="1" dirty="0" err="1"/>
              <a:t>anomaly</a:t>
            </a:r>
            <a:r>
              <a:rPr lang="fr-FR" b="1" dirty="0"/>
              <a:t> </a:t>
            </a:r>
            <a:r>
              <a:rPr lang="fr-FR" b="1" dirty="0" err="1"/>
              <a:t>detection</a:t>
            </a:r>
            <a:r>
              <a:rPr lang="fr-FR" b="1" dirty="0"/>
              <a:t> </a:t>
            </a:r>
          </a:p>
          <a:p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dirty="0"/>
              <a:t>Passive intrusion </a:t>
            </a:r>
            <a:r>
              <a:rPr lang="fr-FR" dirty="0" err="1"/>
              <a:t>detection</a:t>
            </a:r>
            <a:r>
              <a:rPr lang="fr-FR" dirty="0"/>
              <a:t> </a:t>
            </a:r>
            <a:r>
              <a:rPr lang="fr-FR" dirty="0" err="1"/>
              <a:t>based</a:t>
            </a:r>
            <a:r>
              <a:rPr lang="fr-FR" dirty="0"/>
              <a:t> on </a:t>
            </a:r>
            <a:r>
              <a:rPr lang="fr-FR" dirty="0" err="1"/>
              <a:t>side-channel</a:t>
            </a:r>
            <a:r>
              <a:rPr lang="fr-FR" dirty="0"/>
              <a:t> </a:t>
            </a:r>
            <a:r>
              <a:rPr lang="fr-FR" dirty="0" err="1"/>
              <a:t>signals</a:t>
            </a: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dirty="0" err="1"/>
              <a:t>Detection</a:t>
            </a:r>
            <a:r>
              <a:rPr lang="fr-FR" dirty="0"/>
              <a:t> of </a:t>
            </a:r>
            <a:r>
              <a:rPr lang="fr-FR" dirty="0" err="1"/>
              <a:t>rotating</a:t>
            </a:r>
            <a:r>
              <a:rPr lang="fr-FR" dirty="0"/>
              <a:t> machine </a:t>
            </a:r>
            <a:r>
              <a:rPr lang="fr-FR" dirty="0" err="1"/>
              <a:t>defects</a:t>
            </a:r>
            <a:r>
              <a:rPr lang="fr-FR" dirty="0"/>
              <a:t> </a:t>
            </a:r>
            <a:r>
              <a:rPr lang="fr-FR" dirty="0" err="1"/>
              <a:t>based</a:t>
            </a:r>
            <a:r>
              <a:rPr lang="fr-FR" dirty="0"/>
              <a:t> on </a:t>
            </a:r>
            <a:r>
              <a:rPr lang="fr-FR" dirty="0" err="1"/>
              <a:t>acoustic</a:t>
            </a:r>
            <a:endParaRPr lang="fr-FR" dirty="0"/>
          </a:p>
          <a:p>
            <a:r>
              <a:rPr lang="fr-FR" dirty="0"/>
              <a:t> or vibrations </a:t>
            </a:r>
            <a:r>
              <a:rPr lang="fr-FR" dirty="0" err="1"/>
              <a:t>analysis</a:t>
            </a: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dirty="0" err="1"/>
              <a:t>Acoustic</a:t>
            </a:r>
            <a:r>
              <a:rPr lang="fr-FR" dirty="0"/>
              <a:t> </a:t>
            </a:r>
            <a:r>
              <a:rPr lang="fr-FR" dirty="0" err="1"/>
              <a:t>emissions</a:t>
            </a:r>
            <a:r>
              <a:rPr lang="fr-FR" dirty="0"/>
              <a:t> </a:t>
            </a:r>
            <a:r>
              <a:rPr lang="fr-FR" dirty="0" err="1"/>
              <a:t>detection</a:t>
            </a:r>
            <a:r>
              <a:rPr lang="fr-FR" dirty="0"/>
              <a:t> in a structure </a:t>
            </a:r>
            <a:r>
              <a:rPr lang="fr-FR" dirty="0" err="1"/>
              <a:t>based</a:t>
            </a:r>
            <a:r>
              <a:rPr lang="fr-FR" dirty="0"/>
              <a:t> on </a:t>
            </a:r>
            <a:r>
              <a:rPr lang="fr-FR" dirty="0" err="1"/>
              <a:t>piezoelectric</a:t>
            </a:r>
            <a:r>
              <a:rPr lang="fr-FR" dirty="0"/>
              <a:t> </a:t>
            </a:r>
            <a:r>
              <a:rPr lang="fr-FR" dirty="0" err="1"/>
              <a:t>sensors</a:t>
            </a:r>
            <a:r>
              <a:rPr lang="fr-FR" dirty="0"/>
              <a:t> network</a:t>
            </a:r>
          </a:p>
        </p:txBody>
      </p:sp>
      <p:pic>
        <p:nvPicPr>
          <p:cNvPr id="3074" name="Picture 2" descr="Monitoring Side-Channel Signals Could Detect Malicious Software on IoT  Devices | School of Electrical and Computer Engineering">
            <a:extLst>
              <a:ext uri="{FF2B5EF4-FFF2-40B4-BE49-F238E27FC236}">
                <a16:creationId xmlns:a16="http://schemas.microsoft.com/office/drawing/2014/main" id="{E9587E05-8A87-4E7C-B0C8-07FC5826532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4614" y="2109705"/>
            <a:ext cx="2252800" cy="15041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8" name="Picture 6" descr="Equipment Reliability | 7 Key Elements for a Reliability Program -">
            <a:extLst>
              <a:ext uri="{FF2B5EF4-FFF2-40B4-BE49-F238E27FC236}">
                <a16:creationId xmlns:a16="http://schemas.microsoft.com/office/drawing/2014/main" id="{43BBD288-C49C-4697-BB6F-6DC91144B47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97606" y="2998743"/>
            <a:ext cx="2679643" cy="15073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80" name="Picture 8" descr="What is Acoustic Emission Testing? - YouTube">
            <a:extLst>
              <a:ext uri="{FF2B5EF4-FFF2-40B4-BE49-F238E27FC236}">
                <a16:creationId xmlns:a16="http://schemas.microsoft.com/office/drawing/2014/main" id="{DF5A06F5-6121-4984-A25C-139DC27CF0FA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clrChange>
              <a:clrFrom>
                <a:srgbClr val="FBFDF8"/>
              </a:clrFrom>
              <a:clrTo>
                <a:srgbClr val="FBFDF8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42" t="33368" r="1685" b="26000"/>
          <a:stretch/>
        </p:blipFill>
        <p:spPr bwMode="auto">
          <a:xfrm>
            <a:off x="3061172" y="4926420"/>
            <a:ext cx="5314303" cy="16786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3" name="ZoneTexte 22">
            <a:extLst>
              <a:ext uri="{FF2B5EF4-FFF2-40B4-BE49-F238E27FC236}">
                <a16:creationId xmlns:a16="http://schemas.microsoft.com/office/drawing/2014/main" id="{1FCF9FC8-3E9F-4491-BE86-A97AE2EA7BC3}"/>
              </a:ext>
            </a:extLst>
          </p:cNvPr>
          <p:cNvSpPr txBox="1"/>
          <p:nvPr/>
        </p:nvSpPr>
        <p:spPr>
          <a:xfrm>
            <a:off x="4747354" y="1185120"/>
            <a:ext cx="4689268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b="1" dirty="0" err="1"/>
              <a:t>My</a:t>
            </a:r>
            <a:r>
              <a:rPr lang="fr-FR" b="1" dirty="0"/>
              <a:t> </a:t>
            </a:r>
            <a:r>
              <a:rPr lang="fr-FR" b="1" dirty="0" err="1"/>
              <a:t>research</a:t>
            </a:r>
            <a:r>
              <a:rPr lang="fr-FR" b="1" dirty="0"/>
              <a:t> </a:t>
            </a:r>
            <a:r>
              <a:rPr lang="fr-FR" b="1" dirty="0" err="1"/>
              <a:t>interest</a:t>
            </a:r>
            <a:endParaRPr lang="fr-FR" b="1" dirty="0"/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dirty="0" err="1"/>
              <a:t>Representation</a:t>
            </a:r>
            <a:r>
              <a:rPr lang="fr-FR" dirty="0"/>
              <a:t> </a:t>
            </a:r>
            <a:r>
              <a:rPr lang="fr-FR" dirty="0" err="1"/>
              <a:t>learning</a:t>
            </a: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dirty="0"/>
              <a:t>Transfer Learning – Domain Adaptation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dirty="0" err="1"/>
              <a:t>Weakly</a:t>
            </a:r>
            <a:r>
              <a:rPr lang="fr-FR" dirty="0"/>
              <a:t> </a:t>
            </a:r>
            <a:r>
              <a:rPr lang="fr-FR" dirty="0" err="1"/>
              <a:t>Supervised</a:t>
            </a:r>
            <a:r>
              <a:rPr lang="fr-FR" dirty="0"/>
              <a:t> Learning</a:t>
            </a:r>
          </a:p>
          <a:p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99555377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9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Datasets</a:t>
            </a:r>
            <a:r>
              <a:rPr lang="fr-FR" sz="3200" dirty="0"/>
              <a:t> </a:t>
            </a:r>
            <a:r>
              <a:rPr lang="fr-FR" sz="3200" dirty="0" err="1"/>
              <a:t>dictionary</a:t>
            </a:r>
            <a:r>
              <a:rPr lang="fr-FR" sz="3200" dirty="0"/>
              <a:t> </a:t>
            </a:r>
            <a:r>
              <a:rPr lang="fr-FR" sz="3200" dirty="0" err="1"/>
              <a:t>learning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pic>
        <p:nvPicPr>
          <p:cNvPr id="18" name="Image 17">
            <a:extLst>
              <a:ext uri="{FF2B5EF4-FFF2-40B4-BE49-F238E27FC236}">
                <a16:creationId xmlns:a16="http://schemas.microsoft.com/office/drawing/2014/main" id="{E8DCB27F-AD3A-4BEE-8071-F11DC66AC34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0023" y="837398"/>
            <a:ext cx="11481602" cy="55045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447786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10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Datasets</a:t>
            </a:r>
            <a:r>
              <a:rPr lang="fr-FR" sz="3200" dirty="0"/>
              <a:t> </a:t>
            </a:r>
            <a:r>
              <a:rPr lang="fr-FR" sz="3200" dirty="0" err="1"/>
              <a:t>dictionary</a:t>
            </a:r>
            <a:r>
              <a:rPr lang="fr-FR" sz="3200" dirty="0"/>
              <a:t> </a:t>
            </a:r>
            <a:r>
              <a:rPr lang="fr-FR" sz="3200" dirty="0" err="1"/>
              <a:t>learning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24B12156-B42E-4963-91D8-93D207F37B1D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3514"/>
          <a:stretch/>
        </p:blipFill>
        <p:spPr>
          <a:xfrm>
            <a:off x="733662" y="855713"/>
            <a:ext cx="11458338" cy="53080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9126438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11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Datasets</a:t>
            </a:r>
            <a:r>
              <a:rPr lang="fr-FR" sz="3200" dirty="0"/>
              <a:t> </a:t>
            </a:r>
            <a:r>
              <a:rPr lang="fr-FR" sz="3200" dirty="0" err="1"/>
              <a:t>dictionary</a:t>
            </a:r>
            <a:r>
              <a:rPr lang="fr-FR" sz="3200" dirty="0"/>
              <a:t> </a:t>
            </a:r>
            <a:r>
              <a:rPr lang="fr-FR" sz="3200" dirty="0" err="1"/>
              <a:t>learning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C6E26C66-6651-45AB-A985-C4219B1F5D0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5867" y="1338333"/>
            <a:ext cx="10821910" cy="325800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D26F9077-1244-494B-B03A-90A1EE1A93BD}"/>
              </a:ext>
            </a:extLst>
          </p:cNvPr>
          <p:cNvSpPr txBox="1"/>
          <p:nvPr/>
        </p:nvSpPr>
        <p:spPr>
          <a:xfrm>
            <a:off x="723002" y="4777451"/>
            <a:ext cx="10821909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200" b="0" i="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N. Courty; R. Flamary; D. </a:t>
            </a:r>
            <a:r>
              <a:rPr lang="fr-FR" sz="1200" b="0" i="0" dirty="0" err="1">
                <a:effectLst/>
                <a:latin typeface="Arial" panose="020B0604020202020204" pitchFamily="34" charset="0"/>
                <a:cs typeface="Arial" panose="020B0604020202020204" pitchFamily="34" charset="0"/>
              </a:rPr>
              <a:t>Tuia</a:t>
            </a:r>
            <a:r>
              <a:rPr lang="fr-FR" sz="1200" b="0" i="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; A. </a:t>
            </a:r>
            <a:r>
              <a:rPr lang="fr-FR" sz="1200" b="0" i="0" dirty="0" err="1">
                <a:effectLst/>
                <a:latin typeface="Arial" panose="020B0604020202020204" pitchFamily="34" charset="0"/>
                <a:cs typeface="Arial" panose="020B0604020202020204" pitchFamily="34" charset="0"/>
              </a:rPr>
              <a:t>Rakotomamonjy</a:t>
            </a:r>
            <a:r>
              <a:rPr lang="fr-FR" sz="1200" b="0" i="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, “Optimal Transport for Domain Adaptation,” in IEEE Transactions on Pattern </a:t>
            </a:r>
            <a:r>
              <a:rPr lang="fr-FR" sz="1200" b="0" i="0" dirty="0" err="1">
                <a:effectLst/>
                <a:latin typeface="Arial" panose="020B0604020202020204" pitchFamily="34" charset="0"/>
                <a:cs typeface="Arial" panose="020B0604020202020204" pitchFamily="34" charset="0"/>
              </a:rPr>
              <a:t>Analysis</a:t>
            </a:r>
            <a:r>
              <a:rPr lang="fr-FR" sz="1200" b="0" i="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 and Machine Intelligence, </a:t>
            </a:r>
            <a:r>
              <a:rPr lang="fr-FR" sz="1200" b="0" i="0" dirty="0" err="1">
                <a:effectLst/>
                <a:latin typeface="Arial" panose="020B0604020202020204" pitchFamily="34" charset="0"/>
                <a:cs typeface="Arial" panose="020B0604020202020204" pitchFamily="34" charset="0"/>
              </a:rPr>
              <a:t>vol.PP</a:t>
            </a:r>
            <a:r>
              <a:rPr lang="fr-FR" sz="1200" b="0" i="0" dirty="0">
                <a:effectLst/>
                <a:latin typeface="Arial" panose="020B0604020202020204" pitchFamily="34" charset="0"/>
                <a:cs typeface="Arial" panose="020B0604020202020204" pitchFamily="34" charset="0"/>
              </a:rPr>
              <a:t>, no.99, pp.1-1</a:t>
            </a:r>
            <a:endParaRPr lang="fr-FR" sz="1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2036171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12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Datasets</a:t>
            </a:r>
            <a:r>
              <a:rPr lang="fr-FR" sz="3200" dirty="0"/>
              <a:t> </a:t>
            </a:r>
            <a:r>
              <a:rPr lang="fr-FR" sz="3200" dirty="0" err="1"/>
              <a:t>dictionary</a:t>
            </a:r>
            <a:r>
              <a:rPr lang="fr-FR" sz="3200" dirty="0"/>
              <a:t> </a:t>
            </a:r>
            <a:r>
              <a:rPr lang="fr-FR" sz="3200" dirty="0" err="1"/>
              <a:t>learning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ADFBBA52-67C8-4EC9-829B-7A193C89C948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BFC"/>
              </a:clrFrom>
              <a:clrTo>
                <a:srgbClr val="FFFBFC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04171" y="1287470"/>
            <a:ext cx="4723658" cy="3410104"/>
          </a:xfrm>
          <a:prstGeom prst="rect">
            <a:avLst/>
          </a:prstGeom>
        </p:spPr>
      </p:pic>
      <p:pic>
        <p:nvPicPr>
          <p:cNvPr id="6" name="Image 5">
            <a:extLst>
              <a:ext uri="{FF2B5EF4-FFF2-40B4-BE49-F238E27FC236}">
                <a16:creationId xmlns:a16="http://schemas.microsoft.com/office/drawing/2014/main" id="{8A27E490-DE1B-435A-97B2-5E9167368E6B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BFC"/>
              </a:clrFrom>
              <a:clrTo>
                <a:srgbClr val="FFFBFC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69901" y="1287471"/>
            <a:ext cx="4754773" cy="3091032"/>
          </a:xfrm>
          <a:prstGeom prst="rect">
            <a:avLst/>
          </a:prstGeom>
        </p:spPr>
      </p:pic>
      <p:sp>
        <p:nvSpPr>
          <p:cNvPr id="7" name="ZoneTexte 6">
            <a:extLst>
              <a:ext uri="{FF2B5EF4-FFF2-40B4-BE49-F238E27FC236}">
                <a16:creationId xmlns:a16="http://schemas.microsoft.com/office/drawing/2014/main" id="{0BE89116-8673-4721-A316-81C805F6EF81}"/>
              </a:ext>
            </a:extLst>
          </p:cNvPr>
          <p:cNvSpPr txBox="1"/>
          <p:nvPr/>
        </p:nvSpPr>
        <p:spPr>
          <a:xfrm>
            <a:off x="6529854" y="4376044"/>
            <a:ext cx="4235455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400" b="1" dirty="0" err="1"/>
              <a:t>Closer</a:t>
            </a:r>
            <a:r>
              <a:rPr lang="fr-FR" sz="1400" b="1" dirty="0"/>
              <a:t> distributions ≡ Small transportation </a:t>
            </a:r>
            <a:r>
              <a:rPr lang="fr-FR" sz="1400" b="1" dirty="0" err="1"/>
              <a:t>cost</a:t>
            </a:r>
            <a:endParaRPr lang="fr-FR" sz="1400" b="1" dirty="0"/>
          </a:p>
        </p:txBody>
      </p:sp>
      <p:sp>
        <p:nvSpPr>
          <p:cNvPr id="8" name="ZoneTexte 7">
            <a:extLst>
              <a:ext uri="{FF2B5EF4-FFF2-40B4-BE49-F238E27FC236}">
                <a16:creationId xmlns:a16="http://schemas.microsoft.com/office/drawing/2014/main" id="{3B4E2856-7D47-47BE-95C4-2FC51398880D}"/>
              </a:ext>
            </a:extLst>
          </p:cNvPr>
          <p:cNvSpPr txBox="1"/>
          <p:nvPr/>
        </p:nvSpPr>
        <p:spPr>
          <a:xfrm>
            <a:off x="4160653" y="870223"/>
            <a:ext cx="462498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000" b="1" dirty="0"/>
              <a:t>Optimal transport </a:t>
            </a:r>
            <a:r>
              <a:rPr lang="fr-FR" sz="2000" b="1" dirty="0" err="1"/>
              <a:t>problem</a:t>
            </a:r>
            <a:r>
              <a:rPr lang="fr-FR" sz="2000" b="1" dirty="0"/>
              <a:t> and </a:t>
            </a:r>
            <a:r>
              <a:rPr lang="fr-FR" sz="2000" b="1" dirty="0" err="1"/>
              <a:t>tools</a:t>
            </a:r>
            <a:endParaRPr lang="fr-FR" sz="2000" b="1" dirty="0"/>
          </a:p>
        </p:txBody>
      </p:sp>
      <p:pic>
        <p:nvPicPr>
          <p:cNvPr id="11" name="Image 10">
            <a:extLst>
              <a:ext uri="{FF2B5EF4-FFF2-40B4-BE49-F238E27FC236}">
                <a16:creationId xmlns:a16="http://schemas.microsoft.com/office/drawing/2014/main" id="{46D6789B-C412-437C-A1CB-FFADFE4F91AC}"/>
              </a:ext>
            </a:extLst>
          </p:cNvPr>
          <p:cNvPicPr>
            <a:picLocks noChangeAspect="1"/>
          </p:cNvPicPr>
          <p:nvPr/>
        </p:nvPicPr>
        <p:blipFill>
          <a:blip r:embed="rId4">
            <a:clrChange>
              <a:clrFrom>
                <a:srgbClr val="FFFBFC"/>
              </a:clrFrom>
              <a:clrTo>
                <a:srgbClr val="FFFBFC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03483" y="4746812"/>
            <a:ext cx="6966678" cy="20711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470771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13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Datasets</a:t>
            </a:r>
            <a:r>
              <a:rPr lang="fr-FR" sz="3200" dirty="0"/>
              <a:t> </a:t>
            </a:r>
            <a:r>
              <a:rPr lang="fr-FR" sz="3200" dirty="0" err="1"/>
              <a:t>dictionary</a:t>
            </a:r>
            <a:r>
              <a:rPr lang="fr-FR" sz="3200" dirty="0"/>
              <a:t> </a:t>
            </a:r>
            <a:r>
              <a:rPr lang="fr-FR" sz="3200" dirty="0" err="1"/>
              <a:t>learning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sp>
        <p:nvSpPr>
          <p:cNvPr id="8" name="ZoneTexte 7">
            <a:extLst>
              <a:ext uri="{FF2B5EF4-FFF2-40B4-BE49-F238E27FC236}">
                <a16:creationId xmlns:a16="http://schemas.microsoft.com/office/drawing/2014/main" id="{3B4E2856-7D47-47BE-95C4-2FC51398880D}"/>
              </a:ext>
            </a:extLst>
          </p:cNvPr>
          <p:cNvSpPr txBox="1"/>
          <p:nvPr/>
        </p:nvSpPr>
        <p:spPr>
          <a:xfrm>
            <a:off x="4160653" y="870223"/>
            <a:ext cx="358784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000" b="1" dirty="0" err="1"/>
              <a:t>Dictionary</a:t>
            </a:r>
            <a:r>
              <a:rPr lang="fr-FR" sz="2000" b="1" dirty="0"/>
              <a:t> </a:t>
            </a:r>
            <a:r>
              <a:rPr lang="fr-FR" sz="2000" b="1" dirty="0" err="1"/>
              <a:t>learning</a:t>
            </a:r>
            <a:r>
              <a:rPr lang="fr-FR" sz="2000" b="1" dirty="0"/>
              <a:t> </a:t>
            </a:r>
            <a:r>
              <a:rPr lang="fr-FR" sz="2000" b="1" dirty="0" err="1"/>
              <a:t>problem</a:t>
            </a:r>
            <a:endParaRPr lang="fr-FR" sz="2000" b="1" dirty="0"/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34E4D24D-5EF3-4516-BBBD-F6FC39684D49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4306"/>
          <a:stretch/>
        </p:blipFill>
        <p:spPr>
          <a:xfrm>
            <a:off x="1434956" y="1299501"/>
            <a:ext cx="10757043" cy="49472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1540877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14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Datasets</a:t>
            </a:r>
            <a:r>
              <a:rPr lang="fr-FR" sz="3200" dirty="0"/>
              <a:t> </a:t>
            </a:r>
            <a:r>
              <a:rPr lang="fr-FR" sz="3200" dirty="0" err="1"/>
              <a:t>dictionary</a:t>
            </a:r>
            <a:r>
              <a:rPr lang="fr-FR" sz="3200" dirty="0"/>
              <a:t> </a:t>
            </a:r>
            <a:r>
              <a:rPr lang="fr-FR" sz="3200" dirty="0" err="1"/>
              <a:t>learning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92AC8A08-5DBF-4C56-A6D3-971CE048D4E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994" y="965366"/>
            <a:ext cx="11238946" cy="53781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5438863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15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Datasets</a:t>
            </a:r>
            <a:r>
              <a:rPr lang="fr-FR" sz="3200" dirty="0"/>
              <a:t> </a:t>
            </a:r>
            <a:r>
              <a:rPr lang="fr-FR" sz="3200" dirty="0" err="1"/>
              <a:t>dictionary</a:t>
            </a:r>
            <a:r>
              <a:rPr lang="fr-FR" sz="3200" dirty="0"/>
              <a:t> </a:t>
            </a:r>
            <a:r>
              <a:rPr lang="fr-FR" sz="3200" dirty="0" err="1"/>
              <a:t>learning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pic>
        <p:nvPicPr>
          <p:cNvPr id="9" name="Image 8">
            <a:extLst>
              <a:ext uri="{FF2B5EF4-FFF2-40B4-BE49-F238E27FC236}">
                <a16:creationId xmlns:a16="http://schemas.microsoft.com/office/drawing/2014/main" id="{4961FC60-9930-48E9-816A-172AB204C723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alphaModFix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75" y="955616"/>
            <a:ext cx="11240065" cy="55884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126016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16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Datasets</a:t>
            </a:r>
            <a:r>
              <a:rPr lang="fr-FR" sz="3200" dirty="0"/>
              <a:t> </a:t>
            </a:r>
            <a:r>
              <a:rPr lang="fr-FR" sz="3200" dirty="0" err="1"/>
              <a:t>dictionary</a:t>
            </a:r>
            <a:r>
              <a:rPr lang="fr-FR" sz="3200" dirty="0"/>
              <a:t> </a:t>
            </a:r>
            <a:r>
              <a:rPr lang="fr-FR" sz="3200" dirty="0" err="1"/>
              <a:t>learning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CD8F5F31-4E89-4874-853B-E37A996B121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879253"/>
            <a:ext cx="12192000" cy="509949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1843502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17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Datasets</a:t>
            </a:r>
            <a:r>
              <a:rPr lang="fr-FR" sz="3200" dirty="0"/>
              <a:t> </a:t>
            </a:r>
            <a:r>
              <a:rPr lang="fr-FR" sz="3200" dirty="0" err="1"/>
              <a:t>dictionary</a:t>
            </a:r>
            <a:r>
              <a:rPr lang="fr-FR" sz="3200" dirty="0"/>
              <a:t> </a:t>
            </a:r>
            <a:r>
              <a:rPr lang="fr-FR" sz="3200" dirty="0" err="1"/>
              <a:t>learning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0516800A-4C54-44A8-8958-3A8F6594CC0F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51542"/>
          <a:stretch/>
        </p:blipFill>
        <p:spPr>
          <a:xfrm>
            <a:off x="663094" y="931412"/>
            <a:ext cx="10394096" cy="2392059"/>
          </a:xfrm>
          <a:prstGeom prst="rect">
            <a:avLst/>
          </a:prstGeom>
        </p:spPr>
      </p:pic>
      <p:pic>
        <p:nvPicPr>
          <p:cNvPr id="8" name="Image 7">
            <a:extLst>
              <a:ext uri="{FF2B5EF4-FFF2-40B4-BE49-F238E27FC236}">
                <a16:creationId xmlns:a16="http://schemas.microsoft.com/office/drawing/2014/main" id="{A82534F9-DD16-4DAA-8365-A14F85FA68D2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6155"/>
          <a:stretch/>
        </p:blipFill>
        <p:spPr>
          <a:xfrm>
            <a:off x="1437256" y="2973512"/>
            <a:ext cx="9787785" cy="2038098"/>
          </a:xfrm>
          <a:prstGeom prst="rect">
            <a:avLst/>
          </a:prstGeom>
        </p:spPr>
      </p:pic>
      <p:pic>
        <p:nvPicPr>
          <p:cNvPr id="6" name="Image 5">
            <a:extLst>
              <a:ext uri="{FF2B5EF4-FFF2-40B4-BE49-F238E27FC236}">
                <a16:creationId xmlns:a16="http://schemas.microsoft.com/office/drawing/2014/main" id="{345E0C8C-3B4E-4938-9CC9-DE03BAD04B24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4338" r="-1482"/>
          <a:stretch/>
        </p:blipFill>
        <p:spPr>
          <a:xfrm>
            <a:off x="1100187" y="4750151"/>
            <a:ext cx="9346656" cy="21078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83586523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18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Datasets</a:t>
            </a:r>
            <a:r>
              <a:rPr lang="fr-FR" sz="3200" dirty="0"/>
              <a:t> </a:t>
            </a:r>
            <a:r>
              <a:rPr lang="fr-FR" sz="3200" dirty="0" err="1"/>
              <a:t>dictionary</a:t>
            </a:r>
            <a:r>
              <a:rPr lang="fr-FR" sz="3200" dirty="0"/>
              <a:t> </a:t>
            </a:r>
            <a:r>
              <a:rPr lang="fr-FR" sz="3200" dirty="0" err="1"/>
              <a:t>learning</a:t>
            </a:r>
            <a:endParaRPr lang="fr-FR" sz="3200" dirty="0"/>
          </a:p>
        </p:txBody>
      </p:sp>
      <p:sp>
        <p:nvSpPr>
          <p:cNvPr id="9" name="ZoneTexte 8">
            <a:extLst>
              <a:ext uri="{FF2B5EF4-FFF2-40B4-BE49-F238E27FC236}">
                <a16:creationId xmlns:a16="http://schemas.microsoft.com/office/drawing/2014/main" id="{1A5B034C-5F2A-47FF-BB8A-842791B5D477}"/>
              </a:ext>
            </a:extLst>
          </p:cNvPr>
          <p:cNvSpPr txBox="1"/>
          <p:nvPr/>
        </p:nvSpPr>
        <p:spPr>
          <a:xfrm>
            <a:off x="626749" y="877111"/>
            <a:ext cx="11318202" cy="230832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>
              <a:buClr>
                <a:schemeClr val="tx1"/>
              </a:buClr>
              <a:buSzPct val="100000"/>
              <a:buFont typeface="Courier New" panose="02070309020205020404" pitchFamily="49" charset="0"/>
              <a:buChar char="o"/>
              <a:defRPr/>
            </a:pPr>
            <a:r>
              <a:rPr lang="en-US" sz="1800" b="1" i="0" u="none" strike="noStrike" cap="none" spc="0" dirty="0">
                <a:solidFill>
                  <a:schemeClr val="tx1"/>
                </a:solidFill>
                <a:latin typeface="Arial"/>
                <a:ea typeface="Arial"/>
                <a:cs typeface="Arial"/>
              </a:rPr>
              <a:t>Wasserstein hull learning</a:t>
            </a:r>
            <a:r>
              <a:rPr lang="en-US" sz="1800" b="0" i="0" u="none" strike="noStrike" cap="none" spc="0" dirty="0">
                <a:solidFill>
                  <a:schemeClr val="tx1"/>
                </a:solidFill>
                <a:latin typeface="Arial"/>
                <a:ea typeface="Arial"/>
                <a:cs typeface="Arial"/>
              </a:rPr>
              <a:t>: the  learning of a set or </a:t>
            </a:r>
            <a:r>
              <a:rPr lang="en-US" sz="1800" b="1" i="0" u="none" strike="noStrike" cap="none" spc="0" dirty="0">
                <a:solidFill>
                  <a:schemeClr val="tx1"/>
                </a:solidFill>
                <a:latin typeface="Arial"/>
                <a:ea typeface="Arial"/>
                <a:cs typeface="Arial"/>
              </a:rPr>
              <a:t>dictionary</a:t>
            </a:r>
            <a:r>
              <a:rPr lang="en-US" sz="1800" b="0" i="0" u="none" strike="noStrike" cap="none" spc="0" dirty="0">
                <a:solidFill>
                  <a:schemeClr val="tx1"/>
                </a:solidFill>
                <a:latin typeface="Arial"/>
                <a:ea typeface="Arial"/>
                <a:cs typeface="Arial"/>
              </a:rPr>
              <a:t> of empirical or continuous probability densities called </a:t>
            </a:r>
            <a:r>
              <a:rPr lang="en-US" sz="1800" b="1" i="0" u="none" strike="noStrike" cap="none" spc="0" dirty="0">
                <a:solidFill>
                  <a:schemeClr val="tx1"/>
                </a:solidFill>
                <a:latin typeface="Arial"/>
                <a:ea typeface="Arial"/>
                <a:cs typeface="Arial"/>
              </a:rPr>
              <a:t>atoms</a:t>
            </a:r>
            <a:r>
              <a:rPr lang="en-US" sz="1800" b="0" i="0" u="none" strike="noStrike" cap="none" spc="0" dirty="0">
                <a:solidFill>
                  <a:schemeClr val="tx1"/>
                </a:solidFill>
                <a:latin typeface="Arial"/>
                <a:ea typeface="Arial"/>
                <a:cs typeface="Arial"/>
              </a:rPr>
              <a:t> from labeled or </a:t>
            </a:r>
            <a:r>
              <a:rPr lang="en-US" sz="1800" b="0" i="0" u="none" strike="noStrike" cap="none" spc="0" dirty="0" err="1">
                <a:solidFill>
                  <a:schemeClr val="tx1"/>
                </a:solidFill>
                <a:latin typeface="Arial"/>
                <a:ea typeface="Arial"/>
                <a:cs typeface="Arial"/>
              </a:rPr>
              <a:t>unlabelled</a:t>
            </a:r>
            <a:r>
              <a:rPr lang="en-US" sz="1800" b="0" i="0" u="none" strike="noStrike" cap="none" spc="0" dirty="0">
                <a:solidFill>
                  <a:schemeClr val="tx1"/>
                </a:solidFill>
                <a:latin typeface="Arial"/>
                <a:ea typeface="Arial"/>
                <a:cs typeface="Arial"/>
              </a:rPr>
              <a:t> </a:t>
            </a:r>
            <a:r>
              <a:rPr lang="en-US" sz="1800" b="1" i="0" u="none" strike="noStrike" cap="none" spc="0" dirty="0">
                <a:solidFill>
                  <a:schemeClr val="tx1"/>
                </a:solidFill>
                <a:latin typeface="Arial"/>
                <a:ea typeface="Arial"/>
                <a:cs typeface="Arial"/>
              </a:rPr>
              <a:t>datasets</a:t>
            </a:r>
            <a:r>
              <a:rPr lang="en-US" sz="1800" b="0" i="0" u="none" strike="noStrike" cap="none" spc="0" dirty="0">
                <a:solidFill>
                  <a:schemeClr val="tx1"/>
                </a:solidFill>
                <a:latin typeface="Arial"/>
                <a:ea typeface="Arial"/>
                <a:cs typeface="Arial"/>
              </a:rPr>
              <a:t> in such a way that each training dataset can be described as a </a:t>
            </a:r>
            <a:r>
              <a:rPr lang="en-US" sz="1800" b="1" i="0" u="none" strike="noStrike" cap="none" spc="0" dirty="0">
                <a:solidFill>
                  <a:schemeClr val="tx1"/>
                </a:solidFill>
                <a:latin typeface="Arial"/>
                <a:ea typeface="Arial"/>
                <a:cs typeface="Arial"/>
              </a:rPr>
              <a:t>Wasserstein barycenter</a:t>
            </a:r>
            <a:r>
              <a:rPr lang="en-US" sz="1800" b="0" i="0" u="none" strike="noStrike" cap="none" spc="0" dirty="0">
                <a:solidFill>
                  <a:schemeClr val="tx1"/>
                </a:solidFill>
                <a:latin typeface="Arial"/>
                <a:ea typeface="Arial"/>
                <a:cs typeface="Arial"/>
              </a:rPr>
              <a:t> of the dictionary atoms, with its specific barycentric weights.</a:t>
            </a:r>
          </a:p>
          <a:p>
            <a:pPr marL="285750" indent="-285750">
              <a:buClr>
                <a:schemeClr val="tx1"/>
              </a:buClr>
              <a:buSzPct val="100000"/>
              <a:buFont typeface="Courier New" panose="02070309020205020404" pitchFamily="49" charset="0"/>
              <a:buChar char="o"/>
              <a:defRPr/>
            </a:pPr>
            <a:endParaRPr lang="en-US" dirty="0">
              <a:latin typeface="Arial"/>
              <a:cs typeface="Arial"/>
            </a:endParaRPr>
          </a:p>
          <a:p>
            <a:pPr marL="285750" indent="-285750">
              <a:buClr>
                <a:schemeClr val="tx1"/>
              </a:buClr>
              <a:buSzPct val="100000"/>
              <a:buFont typeface="Courier New" panose="02070309020205020404" pitchFamily="49" charset="0"/>
              <a:buChar char="o"/>
              <a:defRPr/>
            </a:pPr>
            <a:r>
              <a:rPr lang="fr-FR" sz="1800" b="1" dirty="0"/>
              <a:t>Prior</a:t>
            </a:r>
            <a:r>
              <a:rPr lang="fr-FR" sz="1800" b="0" dirty="0"/>
              <a:t> to </a:t>
            </a:r>
            <a:r>
              <a:rPr lang="fr-FR" sz="1800" b="0" dirty="0" err="1"/>
              <a:t>identity</a:t>
            </a:r>
            <a:r>
              <a:rPr lang="fr-FR" sz="1800" b="0" dirty="0"/>
              <a:t> </a:t>
            </a:r>
            <a:r>
              <a:rPr lang="fr-FR" sz="1800" b="1" dirty="0" err="1"/>
              <a:t>unknown</a:t>
            </a:r>
            <a:r>
              <a:rPr lang="fr-FR" sz="1800" b="1" dirty="0"/>
              <a:t> data distributions</a:t>
            </a:r>
            <a:r>
              <a:rPr lang="fr-FR" sz="1800" b="0" dirty="0"/>
              <a:t>, </a:t>
            </a:r>
            <a:r>
              <a:rPr lang="fr-FR" sz="1800" b="0" dirty="0" err="1"/>
              <a:t>presumably</a:t>
            </a:r>
            <a:r>
              <a:rPr lang="fr-FR" sz="1800" b="0" dirty="0"/>
              <a:t> « </a:t>
            </a:r>
            <a:r>
              <a:rPr lang="fr-FR" sz="1800" b="0" dirty="0" err="1"/>
              <a:t>shifted</a:t>
            </a:r>
            <a:r>
              <a:rPr lang="fr-FR" sz="1800" b="0" dirty="0"/>
              <a:t> » </a:t>
            </a:r>
            <a:r>
              <a:rPr lang="fr-FR" sz="1800" b="0" dirty="0" err="1"/>
              <a:t>from</a:t>
            </a:r>
            <a:r>
              <a:rPr lang="fr-FR" sz="1800" b="0" dirty="0"/>
              <a:t> training </a:t>
            </a:r>
            <a:r>
              <a:rPr lang="fr-FR" sz="1800" b="0" dirty="0" err="1"/>
              <a:t>datasets</a:t>
            </a:r>
            <a:r>
              <a:rPr lang="fr-FR" sz="1800" b="0" dirty="0"/>
              <a:t> </a:t>
            </a:r>
            <a:r>
              <a:rPr lang="fr-FR" sz="1800" b="0" dirty="0" err="1"/>
              <a:t>underlying</a:t>
            </a:r>
            <a:r>
              <a:rPr lang="fr-FR" sz="1800" b="0" dirty="0"/>
              <a:t> </a:t>
            </a:r>
            <a:r>
              <a:rPr lang="fr-FR" sz="1800" b="0" dirty="0" err="1"/>
              <a:t>probability</a:t>
            </a:r>
            <a:r>
              <a:rPr lang="fr-FR" sz="1800" b="0" dirty="0"/>
              <a:t> </a:t>
            </a:r>
            <a:r>
              <a:rPr lang="fr-FR" sz="1800" b="0" dirty="0" err="1"/>
              <a:t>densities</a:t>
            </a:r>
            <a:r>
              <a:rPr lang="fr-FR" sz="1800" b="0" dirty="0"/>
              <a:t>, </a:t>
            </a:r>
            <a:r>
              <a:rPr lang="fr-FR" sz="1800" b="0" dirty="0" err="1"/>
              <a:t>under</a:t>
            </a:r>
            <a:r>
              <a:rPr lang="fr-FR" sz="1800" b="0" dirty="0"/>
              <a:t> </a:t>
            </a:r>
            <a:r>
              <a:rPr lang="fr-FR" sz="1800" b="1" i="1" dirty="0"/>
              <a:t>least effort </a:t>
            </a:r>
            <a:r>
              <a:rPr lang="fr-FR" sz="1800" b="1" i="1" dirty="0" err="1"/>
              <a:t>domain</a:t>
            </a:r>
            <a:r>
              <a:rPr lang="fr-FR" sz="1800" b="1" i="1" dirty="0"/>
              <a:t> shift </a:t>
            </a:r>
            <a:r>
              <a:rPr lang="fr-FR" sz="1800" b="1" i="1" dirty="0" err="1"/>
              <a:t>hypothesis</a:t>
            </a:r>
            <a:r>
              <a:rPr lang="fr-FR" sz="1800" b="0" dirty="0"/>
              <a:t>.</a:t>
            </a:r>
          </a:p>
          <a:p>
            <a:pPr marL="285750" indent="-285750">
              <a:buClr>
                <a:schemeClr val="tx1"/>
              </a:buClr>
              <a:buSzPct val="100000"/>
              <a:buFont typeface="Courier New" panose="02070309020205020404" pitchFamily="49" charset="0"/>
              <a:buChar char="o"/>
              <a:defRPr/>
            </a:pPr>
            <a:endParaRPr lang="fr-FR" dirty="0"/>
          </a:p>
          <a:p>
            <a:pPr marL="285750" indent="-285750">
              <a:buClr>
                <a:schemeClr val="tx1"/>
              </a:buClr>
              <a:buSzPct val="100000"/>
              <a:buFont typeface="Courier New" panose="02070309020205020404" pitchFamily="49" charset="0"/>
              <a:buChar char="o"/>
              <a:defRPr/>
            </a:pPr>
            <a:r>
              <a:rPr lang="fr-FR" sz="1800" b="0" dirty="0" err="1"/>
              <a:t>Several</a:t>
            </a:r>
            <a:r>
              <a:rPr lang="fr-FR" sz="1800" b="0" dirty="0"/>
              <a:t> machine </a:t>
            </a:r>
            <a:r>
              <a:rPr lang="fr-FR" sz="1800" b="0" dirty="0" err="1"/>
              <a:t>learning</a:t>
            </a:r>
            <a:r>
              <a:rPr lang="fr-FR" sz="1800" b="0" dirty="0"/>
              <a:t> </a:t>
            </a:r>
            <a:r>
              <a:rPr lang="fr-FR" sz="1800" b="0" dirty="0" err="1"/>
              <a:t>problem</a:t>
            </a:r>
            <a:r>
              <a:rPr lang="fr-FR" sz="1800" b="0" dirty="0"/>
              <a:t> </a:t>
            </a:r>
            <a:r>
              <a:rPr lang="fr-FR" sz="1800" b="0" dirty="0" err="1"/>
              <a:t>will</a:t>
            </a:r>
            <a:r>
              <a:rPr lang="fr-FR" sz="1800" b="0" dirty="0"/>
              <a:t> </a:t>
            </a:r>
            <a:r>
              <a:rPr lang="fr-FR" sz="1800" b="0" dirty="0" err="1"/>
              <a:t>be</a:t>
            </a:r>
            <a:r>
              <a:rPr lang="fr-FR" sz="1800" b="0" dirty="0"/>
              <a:t> </a:t>
            </a:r>
            <a:r>
              <a:rPr lang="fr-FR" sz="1800" b="0" dirty="0" err="1"/>
              <a:t>recast</a:t>
            </a:r>
            <a:r>
              <a:rPr lang="fr-FR" sz="1800" b="0" dirty="0"/>
              <a:t> </a:t>
            </a:r>
            <a:r>
              <a:rPr lang="fr-FR" sz="1800" b="0" i="1" dirty="0"/>
              <a:t>as </a:t>
            </a:r>
            <a:r>
              <a:rPr lang="fr-FR" sz="1800" b="1" i="1" dirty="0" err="1"/>
              <a:t>finding</a:t>
            </a:r>
            <a:r>
              <a:rPr lang="fr-FR" sz="1800" b="1" i="1" dirty="0"/>
              <a:t> a </a:t>
            </a:r>
            <a:r>
              <a:rPr lang="fr-FR" sz="1800" b="1" i="1" dirty="0" err="1"/>
              <a:t>probability</a:t>
            </a:r>
            <a:r>
              <a:rPr lang="fr-FR" sz="1800" b="1" i="1" dirty="0"/>
              <a:t> </a:t>
            </a:r>
            <a:r>
              <a:rPr lang="fr-FR" sz="1800" b="1" i="1" dirty="0" err="1"/>
              <a:t>density</a:t>
            </a:r>
            <a:r>
              <a:rPr lang="fr-FR" sz="1800" b="1" i="1" dirty="0"/>
              <a:t> of </a:t>
            </a:r>
            <a:r>
              <a:rPr lang="fr-FR" sz="1800" b="1" i="1" dirty="0" err="1"/>
              <a:t>interest</a:t>
            </a:r>
            <a:r>
              <a:rPr lang="fr-FR" sz="1800" b="1" i="1" dirty="0"/>
              <a:t> in </a:t>
            </a:r>
            <a:r>
              <a:rPr lang="fr-FR" sz="1800" b="1" i="1" dirty="0" err="1"/>
              <a:t>this</a:t>
            </a:r>
            <a:r>
              <a:rPr lang="fr-FR" sz="1800" b="1" i="1" dirty="0"/>
              <a:t> </a:t>
            </a:r>
            <a:r>
              <a:rPr lang="fr-FR" sz="1800" b="1" i="1" dirty="0" err="1"/>
              <a:t>hull</a:t>
            </a:r>
            <a:r>
              <a:rPr lang="fr-FR" sz="1800" b="1" i="1" dirty="0"/>
              <a:t>.</a:t>
            </a:r>
            <a:endParaRPr lang="en-US" sz="1800" b="1" i="0" u="none" strike="noStrike" cap="none" spc="0" dirty="0">
              <a:solidFill>
                <a:schemeClr val="tx1"/>
              </a:solidFill>
              <a:latin typeface="Arial"/>
              <a:cs typeface="Arial"/>
            </a:endParaRPr>
          </a:p>
        </p:txBody>
      </p:sp>
      <p:pic>
        <p:nvPicPr>
          <p:cNvPr id="10" name="Image 9">
            <a:extLst>
              <a:ext uri="{FF2B5EF4-FFF2-40B4-BE49-F238E27FC236}">
                <a16:creationId xmlns:a16="http://schemas.microsoft.com/office/drawing/2014/main" id="{966EF062-4329-4162-BD22-E359FE6CE45F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/>
        </p:blipFill>
        <p:spPr bwMode="auto">
          <a:xfrm>
            <a:off x="626749" y="3792530"/>
            <a:ext cx="3961341" cy="3065470"/>
          </a:xfrm>
          <a:prstGeom prst="rect">
            <a:avLst/>
          </a:prstGeom>
        </p:spPr>
      </p:pic>
      <p:sp>
        <p:nvSpPr>
          <p:cNvPr id="3" name="ZoneTexte 2">
            <a:extLst>
              <a:ext uri="{FF2B5EF4-FFF2-40B4-BE49-F238E27FC236}">
                <a16:creationId xmlns:a16="http://schemas.microsoft.com/office/drawing/2014/main" id="{2071F48B-C55A-4A5C-9407-2018DE9D1A67}"/>
              </a:ext>
            </a:extLst>
          </p:cNvPr>
          <p:cNvSpPr txBox="1"/>
          <p:nvPr/>
        </p:nvSpPr>
        <p:spPr>
          <a:xfrm>
            <a:off x="626749" y="3402531"/>
            <a:ext cx="488467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b="1" dirty="0"/>
              <a:t>Multi-source </a:t>
            </a:r>
            <a:r>
              <a:rPr lang="fr-FR" b="1" dirty="0" err="1"/>
              <a:t>domain</a:t>
            </a:r>
            <a:r>
              <a:rPr lang="fr-FR" b="1" dirty="0"/>
              <a:t> adaptation (</a:t>
            </a:r>
            <a:r>
              <a:rPr lang="fr-FR" b="1" dirty="0" err="1"/>
              <a:t>DADiL</a:t>
            </a:r>
            <a:r>
              <a:rPr lang="fr-FR" b="1" dirty="0"/>
              <a:t>)</a:t>
            </a:r>
          </a:p>
        </p:txBody>
      </p:sp>
      <p:pic>
        <p:nvPicPr>
          <p:cNvPr id="12" name="Image 11">
            <a:extLst>
              <a:ext uri="{FF2B5EF4-FFF2-40B4-BE49-F238E27FC236}">
                <a16:creationId xmlns:a16="http://schemas.microsoft.com/office/drawing/2014/main" id="{2063E29E-7004-480F-8AD3-285C1A69D90E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7514"/>
          <a:stretch/>
        </p:blipFill>
        <p:spPr>
          <a:xfrm>
            <a:off x="4867223" y="3925934"/>
            <a:ext cx="5287430" cy="1132033"/>
          </a:xfrm>
          <a:prstGeom prst="rect">
            <a:avLst/>
          </a:prstGeom>
        </p:spPr>
      </p:pic>
      <p:sp>
        <p:nvSpPr>
          <p:cNvPr id="16" name="ZoneTexte 15">
            <a:extLst>
              <a:ext uri="{FF2B5EF4-FFF2-40B4-BE49-F238E27FC236}">
                <a16:creationId xmlns:a16="http://schemas.microsoft.com/office/drawing/2014/main" id="{FC17DC90-2DA4-4145-9D07-13FF19C2964A}"/>
              </a:ext>
            </a:extLst>
          </p:cNvPr>
          <p:cNvSpPr txBox="1"/>
          <p:nvPr/>
        </p:nvSpPr>
        <p:spPr>
          <a:xfrm>
            <a:off x="4867223" y="5351860"/>
            <a:ext cx="5730192" cy="98488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defRPr/>
            </a:pPr>
            <a:r>
              <a:rPr lang="fr-FR" sz="1400" dirty="0"/>
              <a:t>Up to </a:t>
            </a:r>
            <a:r>
              <a:rPr lang="fr-FR" sz="1400" b="1" dirty="0">
                <a:solidFill>
                  <a:schemeClr val="tx2"/>
                </a:solidFill>
              </a:rPr>
              <a:t>+4%</a:t>
            </a:r>
            <a:r>
              <a:rPr lang="fr-FR" sz="1400" dirty="0"/>
              <a:t> of </a:t>
            </a:r>
            <a:r>
              <a:rPr lang="fr-FR" sz="1400" dirty="0" err="1"/>
              <a:t>accuracy</a:t>
            </a:r>
            <a:r>
              <a:rPr lang="fr-FR" sz="1400" dirty="0"/>
              <a:t> w.r.t. state-of-the-art MSDA </a:t>
            </a:r>
            <a:r>
              <a:rPr lang="fr-FR" sz="1400" dirty="0" err="1"/>
              <a:t>methods</a:t>
            </a:r>
            <a:endParaRPr lang="fr-FR" sz="1400" dirty="0"/>
          </a:p>
          <a:p>
            <a:pPr>
              <a:defRPr/>
            </a:pPr>
            <a:endParaRPr lang="fr-FR" sz="1100" b="0" i="0" dirty="0">
              <a:solidFill>
                <a:srgbClr val="222222"/>
              </a:solidFill>
              <a:effectLst/>
              <a:latin typeface="Arial" panose="020B0604020202020204" pitchFamily="34" charset="0"/>
            </a:endParaRPr>
          </a:p>
          <a:p>
            <a:pPr>
              <a:defRPr/>
            </a:pP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Montesuma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E.,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Mboula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F. M. N., &amp;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Souloumiac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A. (2023). Multi-source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domain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adaptation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through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dataset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dictionary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learning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in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wasserstein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space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. In </a:t>
            </a:r>
            <a:r>
              <a:rPr lang="fr-FR" sz="1100" b="0" i="1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ECAI 2023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 (pp. 1739-1746). IOS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Press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.</a:t>
            </a:r>
            <a:endParaRPr lang="fr-FR" sz="1100" dirty="0"/>
          </a:p>
        </p:txBody>
      </p:sp>
      <p:sp>
        <p:nvSpPr>
          <p:cNvPr id="18" name="PlaceHolder 3">
            <a:extLst>
              <a:ext uri="{FF2B5EF4-FFF2-40B4-BE49-F238E27FC236}">
                <a16:creationId xmlns:a16="http://schemas.microsoft.com/office/drawing/2014/main" id="{4190F1C9-1E23-4573-8ED9-E30166A299A3}"/>
              </a:ext>
            </a:extLst>
          </p:cNvPr>
          <p:cNvSpPr txBox="1">
            <a:spLocks/>
          </p:cNvSpPr>
          <p:nvPr/>
        </p:nvSpPr>
        <p:spPr bwMode="auto"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vert="horz" lIns="90000" tIns="45000" rIns="90000" bIns="45000" rtlCol="0" anchor="ctr">
            <a:noAutofit/>
          </a:bodyPr>
          <a:lstStyle>
            <a:defPPr>
              <a:defRPr lang="fr-FR"/>
            </a:defPPr>
            <a:lvl1pPr marL="0" algn="r" defTabSz="914400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  <a:cs typeface="+mn-cs"/>
              </a:defRPr>
            </a:lvl1pPr>
            <a:lvl2pPr marL="457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fr-FR"/>
              <a:t>06/06/2025</a:t>
            </a:r>
            <a:endParaRPr lang="fr-FR" dirty="0">
              <a:latin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3862930958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19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Datasets</a:t>
            </a:r>
            <a:r>
              <a:rPr lang="fr-FR" sz="3200" dirty="0"/>
              <a:t> </a:t>
            </a:r>
            <a:r>
              <a:rPr lang="fr-FR" sz="3200" dirty="0" err="1"/>
              <a:t>dictionary</a:t>
            </a:r>
            <a:r>
              <a:rPr lang="fr-FR" sz="3200" dirty="0"/>
              <a:t> </a:t>
            </a:r>
            <a:r>
              <a:rPr lang="fr-FR" sz="3200" dirty="0" err="1"/>
              <a:t>learning</a:t>
            </a:r>
            <a:endParaRPr lang="fr-FR" sz="3200" dirty="0"/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2071F48B-C55A-4A5C-9407-2018DE9D1A67}"/>
              </a:ext>
            </a:extLst>
          </p:cNvPr>
          <p:cNvSpPr txBox="1"/>
          <p:nvPr/>
        </p:nvSpPr>
        <p:spPr>
          <a:xfrm>
            <a:off x="463124" y="939568"/>
            <a:ext cx="5469251" cy="35855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b="1" dirty="0" err="1"/>
              <a:t>Federated</a:t>
            </a:r>
            <a:r>
              <a:rPr lang="fr-FR" b="1" dirty="0"/>
              <a:t> Learning (</a:t>
            </a:r>
            <a:r>
              <a:rPr lang="fr-FR" b="1" dirty="0" err="1"/>
              <a:t>FedDADiL</a:t>
            </a:r>
            <a:r>
              <a:rPr lang="fr-FR" b="1" dirty="0"/>
              <a:t>)</a:t>
            </a:r>
          </a:p>
          <a:p>
            <a:endParaRPr lang="fr-FR" b="1" dirty="0"/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en-US" sz="1400" dirty="0"/>
              <a:t>Wasserstein hull is </a:t>
            </a:r>
            <a:r>
              <a:rPr lang="en-US" sz="1400" b="1" dirty="0"/>
              <a:t>shared across</a:t>
            </a:r>
            <a:r>
              <a:rPr lang="en-US" sz="1400" dirty="0"/>
              <a:t> clients: a server merges clients dictionaries.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endParaRPr lang="en-US" sz="1400" dirty="0"/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en-US" sz="1400" dirty="0"/>
              <a:t>Clients barycentric coordinates in the hull are kept </a:t>
            </a:r>
            <a:r>
              <a:rPr lang="en-US" sz="1400" b="1" dirty="0"/>
              <a:t>private</a:t>
            </a:r>
            <a:r>
              <a:rPr lang="en-US" sz="1400" dirty="0"/>
              <a:t>.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endParaRPr lang="en-US" sz="1400" dirty="0"/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en-US" sz="1400" i="1" dirty="0"/>
              <a:t>Advantages</a:t>
            </a:r>
            <a:r>
              <a:rPr lang="en-US" sz="1400" dirty="0"/>
              <a:t>: data distributions </a:t>
            </a:r>
            <a:r>
              <a:rPr lang="en-US" sz="1400" b="1" dirty="0"/>
              <a:t>heterogeneity</a:t>
            </a:r>
            <a:r>
              <a:rPr lang="en-US" sz="1400" dirty="0"/>
              <a:t> between clients can be handled. Clients with </a:t>
            </a:r>
            <a:r>
              <a:rPr lang="en-US" sz="1400" i="1" dirty="0" err="1"/>
              <a:t>unlabelled</a:t>
            </a:r>
            <a:r>
              <a:rPr lang="en-US" sz="1400" dirty="0"/>
              <a:t> data can be included in federated training. 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endParaRPr lang="en-US" sz="1400" dirty="0"/>
          </a:p>
          <a:p>
            <a:pPr>
              <a:defRPr/>
            </a:pPr>
            <a:r>
              <a:rPr lang="fr-FR" sz="1100" b="0" i="0" u="none" dirty="0" err="1">
                <a:solidFill>
                  <a:srgbClr val="222222"/>
                </a:solidFill>
                <a:latin typeface="Arial"/>
                <a:ea typeface="Arial"/>
                <a:cs typeface="Arial"/>
              </a:rPr>
              <a:t>Castellon</a:t>
            </a:r>
            <a:r>
              <a:rPr lang="fr-FR" sz="1100" b="0" i="0" u="none" dirty="0">
                <a:solidFill>
                  <a:srgbClr val="222222"/>
                </a:solidFill>
                <a:latin typeface="Arial"/>
                <a:ea typeface="Arial"/>
                <a:cs typeface="Arial"/>
              </a:rPr>
              <a:t>, Fabiola </a:t>
            </a:r>
            <a:r>
              <a:rPr lang="fr-FR" sz="1100" b="0" i="0" u="none" dirty="0" err="1">
                <a:solidFill>
                  <a:srgbClr val="222222"/>
                </a:solidFill>
                <a:latin typeface="Arial"/>
                <a:ea typeface="Arial"/>
                <a:cs typeface="Arial"/>
              </a:rPr>
              <a:t>Espinoza</a:t>
            </a:r>
            <a:r>
              <a:rPr lang="fr-FR" sz="1100" b="0" i="0" u="none" dirty="0">
                <a:solidFill>
                  <a:srgbClr val="222222"/>
                </a:solidFill>
                <a:latin typeface="Arial"/>
                <a:ea typeface="Arial"/>
                <a:cs typeface="Arial"/>
              </a:rPr>
              <a:t>, et al. "</a:t>
            </a:r>
            <a:r>
              <a:rPr lang="fr-FR" sz="1100" b="0" i="0" u="none" dirty="0" err="1">
                <a:solidFill>
                  <a:srgbClr val="222222"/>
                </a:solidFill>
                <a:latin typeface="Arial"/>
                <a:ea typeface="Arial"/>
                <a:cs typeface="Arial"/>
              </a:rPr>
              <a:t>Federated</a:t>
            </a:r>
            <a:r>
              <a:rPr lang="fr-FR" sz="1100" b="0" i="0" u="none" dirty="0">
                <a:solidFill>
                  <a:srgbClr val="222222"/>
                </a:solidFill>
                <a:latin typeface="Arial"/>
                <a:ea typeface="Arial"/>
                <a:cs typeface="Arial"/>
              </a:rPr>
              <a:t> </a:t>
            </a:r>
            <a:r>
              <a:rPr lang="fr-FR" sz="1100" b="0" i="0" u="none" dirty="0" err="1">
                <a:solidFill>
                  <a:srgbClr val="222222"/>
                </a:solidFill>
                <a:latin typeface="Arial"/>
                <a:ea typeface="Arial"/>
                <a:cs typeface="Arial"/>
              </a:rPr>
              <a:t>dataset</a:t>
            </a:r>
            <a:r>
              <a:rPr lang="fr-FR" sz="1100" b="0" i="0" u="none" dirty="0">
                <a:solidFill>
                  <a:srgbClr val="222222"/>
                </a:solidFill>
                <a:latin typeface="Arial"/>
                <a:ea typeface="Arial"/>
                <a:cs typeface="Arial"/>
              </a:rPr>
              <a:t> </a:t>
            </a:r>
            <a:r>
              <a:rPr lang="fr-FR" sz="1100" b="0" i="0" u="none" dirty="0" err="1">
                <a:solidFill>
                  <a:srgbClr val="222222"/>
                </a:solidFill>
                <a:latin typeface="Arial"/>
                <a:ea typeface="Arial"/>
                <a:cs typeface="Arial"/>
              </a:rPr>
              <a:t>dictionary</a:t>
            </a:r>
            <a:r>
              <a:rPr lang="fr-FR" sz="1100" b="0" i="0" u="none" dirty="0">
                <a:solidFill>
                  <a:srgbClr val="222222"/>
                </a:solidFill>
                <a:latin typeface="Arial"/>
                <a:ea typeface="Arial"/>
                <a:cs typeface="Arial"/>
              </a:rPr>
              <a:t> </a:t>
            </a:r>
            <a:r>
              <a:rPr lang="fr-FR" sz="1100" b="0" i="0" u="none" dirty="0" err="1">
                <a:solidFill>
                  <a:srgbClr val="222222"/>
                </a:solidFill>
                <a:latin typeface="Arial"/>
                <a:ea typeface="Arial"/>
                <a:cs typeface="Arial"/>
              </a:rPr>
              <a:t>learning</a:t>
            </a:r>
            <a:r>
              <a:rPr lang="fr-FR" sz="1100" b="0" i="0" u="none" dirty="0">
                <a:solidFill>
                  <a:srgbClr val="222222"/>
                </a:solidFill>
                <a:latin typeface="Arial"/>
                <a:ea typeface="Arial"/>
                <a:cs typeface="Arial"/>
              </a:rPr>
              <a:t> for multi-source </a:t>
            </a:r>
            <a:r>
              <a:rPr lang="fr-FR" sz="1100" b="0" i="0" u="none" dirty="0" err="1">
                <a:solidFill>
                  <a:srgbClr val="222222"/>
                </a:solidFill>
                <a:latin typeface="Arial"/>
                <a:ea typeface="Arial"/>
                <a:cs typeface="Arial"/>
              </a:rPr>
              <a:t>domain</a:t>
            </a:r>
            <a:r>
              <a:rPr lang="fr-FR" sz="1100" b="0" i="0" u="none" dirty="0">
                <a:solidFill>
                  <a:srgbClr val="222222"/>
                </a:solidFill>
                <a:latin typeface="Arial"/>
                <a:ea typeface="Arial"/>
                <a:cs typeface="Arial"/>
              </a:rPr>
              <a:t> adaptation." </a:t>
            </a:r>
            <a:r>
              <a:rPr lang="fr-FR" sz="1100" b="0" i="1" u="none" dirty="0">
                <a:solidFill>
                  <a:srgbClr val="222222"/>
                </a:solidFill>
                <a:latin typeface="Arial"/>
                <a:ea typeface="Arial"/>
                <a:cs typeface="Arial"/>
              </a:rPr>
              <a:t>ICASSP 2024-2024 IEEE International </a:t>
            </a:r>
            <a:r>
              <a:rPr lang="fr-FR" sz="1100" b="0" i="1" u="none" dirty="0" err="1">
                <a:solidFill>
                  <a:srgbClr val="222222"/>
                </a:solidFill>
                <a:latin typeface="Arial"/>
                <a:ea typeface="Arial"/>
                <a:cs typeface="Arial"/>
              </a:rPr>
              <a:t>Conference</a:t>
            </a:r>
            <a:r>
              <a:rPr lang="fr-FR" sz="1100" b="0" i="1" u="none" dirty="0">
                <a:solidFill>
                  <a:srgbClr val="222222"/>
                </a:solidFill>
                <a:latin typeface="Arial"/>
                <a:ea typeface="Arial"/>
                <a:cs typeface="Arial"/>
              </a:rPr>
              <a:t> on </a:t>
            </a:r>
            <a:r>
              <a:rPr lang="fr-FR" sz="1100" b="0" i="1" u="none" dirty="0" err="1">
                <a:solidFill>
                  <a:srgbClr val="222222"/>
                </a:solidFill>
                <a:latin typeface="Arial"/>
                <a:ea typeface="Arial"/>
                <a:cs typeface="Arial"/>
              </a:rPr>
              <a:t>Acoustics</a:t>
            </a:r>
            <a:r>
              <a:rPr lang="fr-FR" sz="1100" b="0" i="1" u="none" dirty="0">
                <a:solidFill>
                  <a:srgbClr val="222222"/>
                </a:solidFill>
                <a:latin typeface="Arial"/>
                <a:ea typeface="Arial"/>
                <a:cs typeface="Arial"/>
              </a:rPr>
              <a:t>, Speech and Signal </a:t>
            </a:r>
            <a:r>
              <a:rPr lang="fr-FR" sz="1100" b="0" i="1" u="none" dirty="0" err="1">
                <a:solidFill>
                  <a:srgbClr val="222222"/>
                </a:solidFill>
                <a:latin typeface="Arial"/>
                <a:ea typeface="Arial"/>
                <a:cs typeface="Arial"/>
              </a:rPr>
              <a:t>Processing</a:t>
            </a:r>
            <a:r>
              <a:rPr lang="fr-FR" sz="1100" b="0" i="1" u="none" dirty="0">
                <a:solidFill>
                  <a:srgbClr val="222222"/>
                </a:solidFill>
                <a:latin typeface="Arial"/>
                <a:ea typeface="Arial"/>
                <a:cs typeface="Arial"/>
              </a:rPr>
              <a:t> (ICASSP)</a:t>
            </a:r>
            <a:r>
              <a:rPr lang="fr-FR" sz="1100" b="0" i="0" u="none" dirty="0">
                <a:solidFill>
                  <a:srgbClr val="222222"/>
                </a:solidFill>
                <a:latin typeface="Arial"/>
                <a:ea typeface="Arial"/>
                <a:cs typeface="Arial"/>
              </a:rPr>
              <a:t>. IEEE, 2024.</a:t>
            </a:r>
            <a:endParaRPr lang="fr-FR" sz="1100" dirty="0"/>
          </a:p>
          <a:p>
            <a:pPr>
              <a:defRPr/>
            </a:pPr>
            <a:r>
              <a:rPr lang="en-US" sz="1400" dirty="0"/>
              <a:t> </a:t>
            </a:r>
          </a:p>
          <a:p>
            <a:endParaRPr lang="fr-FR" b="1" dirty="0"/>
          </a:p>
        </p:txBody>
      </p:sp>
      <p:pic>
        <p:nvPicPr>
          <p:cNvPr id="11" name="Image 10">
            <a:extLst>
              <a:ext uri="{FF2B5EF4-FFF2-40B4-BE49-F238E27FC236}">
                <a16:creationId xmlns:a16="http://schemas.microsoft.com/office/drawing/2014/main" id="{5364104C-D88B-492C-BDD9-CB170B7846B6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/>
        </p:blipFill>
        <p:spPr bwMode="auto">
          <a:xfrm>
            <a:off x="5273709" y="844872"/>
            <a:ext cx="6415730" cy="2919468"/>
          </a:xfrm>
          <a:prstGeom prst="rect">
            <a:avLst/>
          </a:prstGeom>
        </p:spPr>
      </p:pic>
      <p:pic>
        <p:nvPicPr>
          <p:cNvPr id="4" name="Image 3">
            <a:extLst>
              <a:ext uri="{FF2B5EF4-FFF2-40B4-BE49-F238E27FC236}">
                <a16:creationId xmlns:a16="http://schemas.microsoft.com/office/drawing/2014/main" id="{C51027C3-7DB7-415D-A431-F595B23F5640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83680" y="3764340"/>
            <a:ext cx="3081940" cy="3055822"/>
          </a:xfrm>
          <a:prstGeom prst="rect">
            <a:avLst/>
          </a:prstGeom>
        </p:spPr>
      </p:pic>
      <p:sp>
        <p:nvSpPr>
          <p:cNvPr id="13" name="ZoneTexte 12">
            <a:extLst>
              <a:ext uri="{FF2B5EF4-FFF2-40B4-BE49-F238E27FC236}">
                <a16:creationId xmlns:a16="http://schemas.microsoft.com/office/drawing/2014/main" id="{94546074-ECA3-4CC8-B867-CE578FC60F6D}"/>
              </a:ext>
            </a:extLst>
          </p:cNvPr>
          <p:cNvSpPr txBox="1"/>
          <p:nvPr/>
        </p:nvSpPr>
        <p:spPr>
          <a:xfrm>
            <a:off x="453498" y="4133704"/>
            <a:ext cx="6014679" cy="250837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b="1" dirty="0" err="1"/>
              <a:t>Decentralized</a:t>
            </a:r>
            <a:r>
              <a:rPr lang="fr-FR" b="1" dirty="0"/>
              <a:t> </a:t>
            </a:r>
            <a:r>
              <a:rPr lang="fr-FR" b="1" dirty="0" err="1"/>
              <a:t>Federated</a:t>
            </a:r>
            <a:r>
              <a:rPr lang="fr-FR" b="1" dirty="0"/>
              <a:t> Learning (De-</a:t>
            </a:r>
            <a:r>
              <a:rPr lang="fr-FR" b="1" dirty="0" err="1"/>
              <a:t>FedDADiL</a:t>
            </a:r>
            <a:r>
              <a:rPr lang="fr-FR" b="1" dirty="0"/>
              <a:t>)</a:t>
            </a:r>
          </a:p>
          <a:p>
            <a:endParaRPr lang="fr-FR" b="1" dirty="0"/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en-US" sz="1400" dirty="0"/>
              <a:t>No need for a centralizing server.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en-US" sz="1400" dirty="0"/>
              <a:t>Robust with respect to distributions covariate shift and classes unbalance.</a:t>
            </a:r>
          </a:p>
          <a:p>
            <a:pPr>
              <a:defRPr/>
            </a:pPr>
            <a:endParaRPr lang="en-US" sz="1400" dirty="0"/>
          </a:p>
          <a:p>
            <a:pPr>
              <a:defRPr/>
            </a:pP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Clain, R.,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Montesuma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E. F., &amp;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Mboula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F. N. (2025, April).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Decentralized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Federated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Dataset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Dictionary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Learning for Multi-Source Domain Adaptation. In </a:t>
            </a:r>
            <a:r>
              <a:rPr lang="fr-FR" sz="1100" b="0" i="1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ICASSP 2025-2025 IEEE International </a:t>
            </a:r>
            <a:r>
              <a:rPr lang="fr-FR" sz="1100" b="0" i="1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Conference</a:t>
            </a:r>
            <a:r>
              <a:rPr lang="fr-FR" sz="1100" b="0" i="1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on </a:t>
            </a:r>
            <a:r>
              <a:rPr lang="fr-FR" sz="1100" b="0" i="1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Acoustics</a:t>
            </a:r>
            <a:r>
              <a:rPr lang="fr-FR" sz="1100" b="0" i="1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Speech and Signal </a:t>
            </a:r>
            <a:r>
              <a:rPr lang="fr-FR" sz="1100" b="0" i="1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Processing</a:t>
            </a:r>
            <a:r>
              <a:rPr lang="fr-FR" sz="1100" b="0" i="1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(ICASSP)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 (pp. 1-5). IEEE.</a:t>
            </a:r>
            <a:r>
              <a:rPr lang="en-US" sz="1400" dirty="0"/>
              <a:t> </a:t>
            </a:r>
          </a:p>
          <a:p>
            <a:endParaRPr lang="fr-FR" b="1" dirty="0"/>
          </a:p>
        </p:txBody>
      </p:sp>
      <p:sp>
        <p:nvSpPr>
          <p:cNvPr id="14" name="PlaceHolder 3">
            <a:extLst>
              <a:ext uri="{FF2B5EF4-FFF2-40B4-BE49-F238E27FC236}">
                <a16:creationId xmlns:a16="http://schemas.microsoft.com/office/drawing/2014/main" id="{7DE62358-162D-47BC-9F40-6F41E1302967}"/>
              </a:ext>
            </a:extLst>
          </p:cNvPr>
          <p:cNvSpPr txBox="1">
            <a:spLocks/>
          </p:cNvSpPr>
          <p:nvPr/>
        </p:nvSpPr>
        <p:spPr bwMode="auto"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vert="horz" lIns="90000" tIns="45000" rIns="90000" bIns="45000" rtlCol="0" anchor="ctr">
            <a:noAutofit/>
          </a:bodyPr>
          <a:lstStyle>
            <a:defPPr>
              <a:defRPr lang="fr-FR"/>
            </a:defPPr>
            <a:lvl1pPr marL="0" algn="r" defTabSz="914400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  <a:cs typeface="+mn-cs"/>
              </a:defRPr>
            </a:lvl1pPr>
            <a:lvl2pPr marL="457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fr-FR"/>
              <a:t>06/06/2025</a:t>
            </a:r>
            <a:endParaRPr lang="fr-FR" dirty="0">
              <a:latin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1834585748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20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Datasets</a:t>
            </a:r>
            <a:r>
              <a:rPr lang="fr-FR" sz="3200" dirty="0"/>
              <a:t> </a:t>
            </a:r>
            <a:r>
              <a:rPr lang="fr-FR" sz="3200" dirty="0" err="1"/>
              <a:t>dictionary</a:t>
            </a:r>
            <a:r>
              <a:rPr lang="fr-FR" sz="3200" dirty="0"/>
              <a:t> </a:t>
            </a:r>
            <a:r>
              <a:rPr lang="fr-FR" sz="3200" dirty="0" err="1"/>
              <a:t>learning</a:t>
            </a:r>
            <a:endParaRPr lang="fr-FR" sz="3200" dirty="0"/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2071F48B-C55A-4A5C-9407-2018DE9D1A67}"/>
              </a:ext>
            </a:extLst>
          </p:cNvPr>
          <p:cNvSpPr txBox="1"/>
          <p:nvPr/>
        </p:nvSpPr>
        <p:spPr>
          <a:xfrm>
            <a:off x="472749" y="1185120"/>
            <a:ext cx="5469251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b="1" dirty="0" err="1"/>
              <a:t>Dataset</a:t>
            </a:r>
            <a:r>
              <a:rPr lang="fr-FR" b="1" dirty="0"/>
              <a:t> distillation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en-US" sz="1400" dirty="0"/>
              <a:t>Problem: summarize a dataset to fewer samples in such a way to preserve representativity for supervised learning. Relevant in the context of </a:t>
            </a:r>
            <a:r>
              <a:rPr lang="en-US" sz="1400" b="1" i="1" dirty="0"/>
              <a:t>memory-based incremental learning</a:t>
            </a:r>
            <a:r>
              <a:rPr lang="en-US" sz="1400" dirty="0"/>
              <a:t>.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endParaRPr lang="en-US" sz="1400" dirty="0"/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en-US" sz="1400" dirty="0"/>
              <a:t>Given the </a:t>
            </a:r>
            <a:r>
              <a:rPr lang="en-US" sz="1400" i="1" dirty="0"/>
              <a:t>barycentric coordinates</a:t>
            </a:r>
            <a:r>
              <a:rPr lang="en-US" sz="1400" dirty="0"/>
              <a:t> of the dataset of interest, compute a barycenter with the desired samples size.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endParaRPr lang="en-US" sz="1400" dirty="0"/>
          </a:p>
          <a:p>
            <a:pPr>
              <a:defRPr/>
            </a:pP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Montesuma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E. F.,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Mboula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F. N., &amp;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Souloumiac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A. (2024, April). Multi-source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domain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adaptation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meets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dataset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distillation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through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dataset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dictionary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learning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. In </a:t>
            </a:r>
            <a:r>
              <a:rPr lang="fr-FR" sz="1100" b="0" i="1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ICASSP 2024-2024 IEEE International </a:t>
            </a:r>
            <a:r>
              <a:rPr lang="fr-FR" sz="1100" b="0" i="1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Conference</a:t>
            </a:r>
            <a:r>
              <a:rPr lang="fr-FR" sz="1100" b="0" i="1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on </a:t>
            </a:r>
            <a:r>
              <a:rPr lang="fr-FR" sz="1100" b="0" i="1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Acoustics</a:t>
            </a:r>
            <a:r>
              <a:rPr lang="fr-FR" sz="1100" b="0" i="1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Speech and Signal </a:t>
            </a:r>
            <a:r>
              <a:rPr lang="fr-FR" sz="1100" b="0" i="1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Processing</a:t>
            </a:r>
            <a:r>
              <a:rPr lang="fr-FR" sz="1100" b="0" i="1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(ICASSP)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 (pp. 5620-5624). IEEE.</a:t>
            </a:r>
            <a:r>
              <a:rPr lang="fr-FR" sz="1100" b="0" i="0" u="none" dirty="0">
                <a:solidFill>
                  <a:srgbClr val="222222"/>
                </a:solidFill>
                <a:latin typeface="Arial"/>
                <a:ea typeface="Arial"/>
                <a:cs typeface="Arial"/>
              </a:rPr>
              <a:t>.</a:t>
            </a:r>
            <a:endParaRPr lang="fr-FR" sz="1100" dirty="0"/>
          </a:p>
          <a:p>
            <a:pPr>
              <a:defRPr/>
            </a:pPr>
            <a:r>
              <a:rPr lang="en-US" sz="1400" dirty="0"/>
              <a:t> </a:t>
            </a:r>
          </a:p>
          <a:p>
            <a:endParaRPr lang="fr-FR" b="1" dirty="0"/>
          </a:p>
        </p:txBody>
      </p:sp>
      <p:pic>
        <p:nvPicPr>
          <p:cNvPr id="8" name="Image 7">
            <a:extLst>
              <a:ext uri="{FF2B5EF4-FFF2-40B4-BE49-F238E27FC236}">
                <a16:creationId xmlns:a16="http://schemas.microsoft.com/office/drawing/2014/main" id="{EB98AE48-17B0-4B46-9430-AEBFAD1C35AA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/>
        </p:blipFill>
        <p:spPr bwMode="auto">
          <a:xfrm>
            <a:off x="7006242" y="1031116"/>
            <a:ext cx="3993198" cy="3494048"/>
          </a:xfrm>
          <a:prstGeom prst="rect">
            <a:avLst/>
          </a:prstGeom>
        </p:spPr>
      </p:pic>
      <p:sp>
        <p:nvSpPr>
          <p:cNvPr id="12" name="PlaceHolder 3">
            <a:extLst>
              <a:ext uri="{FF2B5EF4-FFF2-40B4-BE49-F238E27FC236}">
                <a16:creationId xmlns:a16="http://schemas.microsoft.com/office/drawing/2014/main" id="{7850DA06-D957-4926-82AF-FD0D4B28A4FB}"/>
              </a:ext>
            </a:extLst>
          </p:cNvPr>
          <p:cNvSpPr txBox="1">
            <a:spLocks/>
          </p:cNvSpPr>
          <p:nvPr/>
        </p:nvSpPr>
        <p:spPr bwMode="auto"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vert="horz" lIns="90000" tIns="45000" rIns="90000" bIns="45000" rtlCol="0" anchor="ctr">
            <a:noAutofit/>
          </a:bodyPr>
          <a:lstStyle>
            <a:defPPr>
              <a:defRPr lang="fr-FR"/>
            </a:defPPr>
            <a:lvl1pPr marL="0" algn="r" defTabSz="914400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  <a:cs typeface="+mn-cs"/>
              </a:defRPr>
            </a:lvl1pPr>
            <a:lvl2pPr marL="457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fr-FR"/>
              <a:t>06/06/2025</a:t>
            </a:r>
            <a:endParaRPr lang="fr-FR" dirty="0">
              <a:latin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222630146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21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Datasets</a:t>
            </a:r>
            <a:r>
              <a:rPr lang="fr-FR" sz="3200" dirty="0"/>
              <a:t> </a:t>
            </a:r>
            <a:r>
              <a:rPr lang="fr-FR" sz="3200" dirty="0" err="1"/>
              <a:t>dictionary</a:t>
            </a:r>
            <a:r>
              <a:rPr lang="fr-FR" sz="3200" dirty="0"/>
              <a:t> </a:t>
            </a:r>
            <a:r>
              <a:rPr lang="fr-FR" sz="3200" dirty="0" err="1"/>
              <a:t>learning</a:t>
            </a:r>
            <a:endParaRPr lang="fr-FR" sz="3200" dirty="0"/>
          </a:p>
        </p:txBody>
      </p:sp>
      <p:pic>
        <p:nvPicPr>
          <p:cNvPr id="7" name="Image 6">
            <a:extLst>
              <a:ext uri="{FF2B5EF4-FFF2-40B4-BE49-F238E27FC236}">
                <a16:creationId xmlns:a16="http://schemas.microsoft.com/office/drawing/2014/main" id="{4017ECF9-B864-4A1F-ADC9-553DAF2F9A29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/>
        </p:blipFill>
        <p:spPr bwMode="auto">
          <a:xfrm>
            <a:off x="6681235" y="1341203"/>
            <a:ext cx="5087019" cy="3606182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B53332CC-652D-44DA-A37C-7A6D6B6A052F}"/>
              </a:ext>
            </a:extLst>
          </p:cNvPr>
          <p:cNvSpPr txBox="1"/>
          <p:nvPr/>
        </p:nvSpPr>
        <p:spPr>
          <a:xfrm>
            <a:off x="588251" y="1341203"/>
            <a:ext cx="5899176" cy="50475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b="1" dirty="0"/>
              <a:t>Multi-source </a:t>
            </a:r>
            <a:r>
              <a:rPr lang="fr-FR" b="1" dirty="0" err="1"/>
              <a:t>domain</a:t>
            </a:r>
            <a:r>
              <a:rPr lang="fr-FR" b="1" dirty="0"/>
              <a:t> adaptation </a:t>
            </a:r>
            <a:r>
              <a:rPr lang="fr-FR" b="1" dirty="0" err="1"/>
              <a:t>with</a:t>
            </a:r>
            <a:r>
              <a:rPr lang="fr-FR" b="1" dirty="0"/>
              <a:t> GMM-</a:t>
            </a:r>
            <a:r>
              <a:rPr lang="fr-FR" b="1" dirty="0" err="1"/>
              <a:t>DADiL</a:t>
            </a:r>
            <a:endParaRPr lang="fr-FR" b="1" dirty="0"/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en-US" sz="1400" dirty="0"/>
              <a:t>Training datasets and dictionary atoms are summarized with GMM. The corresponding Wasserstein hull is embedded in GMMs subspace.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endParaRPr lang="en-US" sz="1400" dirty="0"/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en-US" sz="1400" b="1" dirty="0"/>
              <a:t>Advantages</a:t>
            </a:r>
            <a:r>
              <a:rPr lang="en-US" sz="1400" dirty="0"/>
              <a:t>: smaller discrete OT problems, continuous close-form mappings =&gt; computationally efficient, convenient for class inference, numerically more stable.  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endParaRPr lang="en-US" sz="1400" dirty="0"/>
          </a:p>
          <a:p>
            <a:pPr>
              <a:defRPr/>
            </a:pP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Montesuma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E. F.,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Mboula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F. N., &amp;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Souloumiac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A. (2024, August).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Lighter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Better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Faster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Multi-source Domain Adaptation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with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Gaussian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Mixture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Models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and Optimal Transport. In </a:t>
            </a:r>
            <a:r>
              <a:rPr lang="fr-FR" sz="1100" b="0" i="1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Joint </a:t>
            </a:r>
            <a:r>
              <a:rPr lang="fr-FR" sz="1100" b="0" i="1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European</a:t>
            </a:r>
            <a:r>
              <a:rPr lang="fr-FR" sz="1100" b="0" i="1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</a:t>
            </a:r>
            <a:r>
              <a:rPr lang="fr-FR" sz="1100" b="0" i="1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Conference</a:t>
            </a:r>
            <a:r>
              <a:rPr lang="fr-FR" sz="1100" b="0" i="1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on Machine Learning and </a:t>
            </a:r>
            <a:r>
              <a:rPr lang="fr-FR" sz="1100" b="0" i="1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Knowledge</a:t>
            </a:r>
            <a:r>
              <a:rPr lang="fr-FR" sz="1100" b="0" i="1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Discovery in </a:t>
            </a:r>
            <a:r>
              <a:rPr lang="fr-FR" sz="1100" b="0" i="1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Databases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 (pp. 21-38). Cham: Springer Nature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Switzerland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.</a:t>
            </a:r>
            <a:endParaRPr lang="fr-FR" sz="1100" dirty="0"/>
          </a:p>
          <a:p>
            <a:pPr>
              <a:defRPr/>
            </a:pPr>
            <a:r>
              <a:rPr lang="en-US" sz="1400" dirty="0"/>
              <a:t> </a:t>
            </a:r>
          </a:p>
          <a:p>
            <a:endParaRPr lang="fr-FR" b="1" dirty="0"/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b="1" dirty="0"/>
              <a:t>Online GMM-</a:t>
            </a:r>
            <a:r>
              <a:rPr lang="fr-FR" b="1" dirty="0" err="1"/>
              <a:t>DADiL</a:t>
            </a:r>
            <a:endParaRPr lang="fr-FR" b="1" dirty="0"/>
          </a:p>
          <a:p>
            <a:r>
              <a:rPr lang="fr-FR" sz="1400" dirty="0"/>
              <a:t>Training </a:t>
            </a:r>
            <a:r>
              <a:rPr lang="fr-FR" sz="1400" dirty="0" err="1"/>
              <a:t>samples</a:t>
            </a:r>
            <a:r>
              <a:rPr lang="fr-FR" sz="1400" dirty="0"/>
              <a:t> </a:t>
            </a:r>
            <a:r>
              <a:rPr lang="fr-FR" sz="1400" dirty="0" err="1"/>
              <a:t>from</a:t>
            </a:r>
            <a:r>
              <a:rPr lang="fr-FR" sz="1400" dirty="0"/>
              <a:t> the </a:t>
            </a:r>
            <a:r>
              <a:rPr lang="fr-FR" sz="1400" dirty="0" err="1"/>
              <a:t>target</a:t>
            </a:r>
            <a:r>
              <a:rPr lang="fr-FR" sz="1400" dirty="0"/>
              <a:t> </a:t>
            </a:r>
            <a:r>
              <a:rPr lang="fr-FR" sz="1400" dirty="0" err="1"/>
              <a:t>domain</a:t>
            </a:r>
            <a:r>
              <a:rPr lang="fr-FR" sz="1400" dirty="0"/>
              <a:t> </a:t>
            </a:r>
            <a:r>
              <a:rPr lang="fr-FR" sz="1400" dirty="0" err="1"/>
              <a:t>only</a:t>
            </a:r>
            <a:r>
              <a:rPr lang="fr-FR" sz="1400" dirty="0"/>
              <a:t> </a:t>
            </a:r>
            <a:r>
              <a:rPr lang="fr-FR" sz="1400" dirty="0" err="1"/>
              <a:t>available</a:t>
            </a:r>
            <a:r>
              <a:rPr lang="fr-FR" sz="1400" dirty="0"/>
              <a:t> as a </a:t>
            </a:r>
            <a:r>
              <a:rPr lang="fr-FR" sz="1400" dirty="0" err="1"/>
              <a:t>stream</a:t>
            </a:r>
            <a:r>
              <a:rPr lang="fr-FR" sz="1400" dirty="0"/>
              <a:t> (for </a:t>
            </a:r>
            <a:r>
              <a:rPr lang="fr-FR" sz="1400" dirty="0" err="1"/>
              <a:t>domain</a:t>
            </a:r>
            <a:r>
              <a:rPr lang="fr-FR" sz="1400" dirty="0"/>
              <a:t> adaptation at the </a:t>
            </a:r>
            <a:r>
              <a:rPr lang="fr-FR" sz="1400" dirty="0" err="1"/>
              <a:t>edge</a:t>
            </a:r>
            <a:r>
              <a:rPr lang="fr-FR" sz="1400" dirty="0"/>
              <a:t>).</a:t>
            </a:r>
          </a:p>
          <a:p>
            <a:endParaRPr lang="fr-FR" sz="1400" dirty="0"/>
          </a:p>
          <a:p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Montesuma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E. F., Le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Stanc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S., &amp;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Mboula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, F. N. (2024,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September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). Online Multi-Source Domain Adaptation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Through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Gaussian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Mixtures and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Dataset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</a:t>
            </a:r>
            <a:r>
              <a:rPr lang="fr-FR" sz="1100" b="0" i="0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Dictionary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Learning. In </a:t>
            </a:r>
            <a:r>
              <a:rPr lang="fr-FR" sz="1100" b="0" i="1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2024 IEEE 34th International Workshop on Machine Learning for Signal </a:t>
            </a:r>
            <a:r>
              <a:rPr lang="fr-FR" sz="1100" b="0" i="1" dirty="0" err="1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Processing</a:t>
            </a:r>
            <a:r>
              <a:rPr lang="fr-FR" sz="1100" b="0" i="1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 (MLSP)</a:t>
            </a:r>
            <a:r>
              <a:rPr lang="fr-FR" sz="11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 (pp. 1-6). IEEE.</a:t>
            </a:r>
            <a:endParaRPr lang="fr-FR" sz="1100" dirty="0"/>
          </a:p>
        </p:txBody>
      </p:sp>
      <p:sp>
        <p:nvSpPr>
          <p:cNvPr id="10" name="PlaceHolder 3">
            <a:extLst>
              <a:ext uri="{FF2B5EF4-FFF2-40B4-BE49-F238E27FC236}">
                <a16:creationId xmlns:a16="http://schemas.microsoft.com/office/drawing/2014/main" id="{1CB66455-68C2-4517-A835-9C05B9B48A34}"/>
              </a:ext>
            </a:extLst>
          </p:cNvPr>
          <p:cNvSpPr txBox="1">
            <a:spLocks/>
          </p:cNvSpPr>
          <p:nvPr/>
        </p:nvSpPr>
        <p:spPr bwMode="auto"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vert="horz" lIns="90000" tIns="45000" rIns="90000" bIns="45000" rtlCol="0" anchor="ctr">
            <a:noAutofit/>
          </a:bodyPr>
          <a:lstStyle>
            <a:defPPr>
              <a:defRPr lang="fr-FR"/>
            </a:defPPr>
            <a:lvl1pPr marL="0" algn="r" defTabSz="914400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  <a:cs typeface="+mn-cs"/>
              </a:defRPr>
            </a:lvl1pPr>
            <a:lvl2pPr marL="457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fr-FR"/>
              <a:t>06/06/2025</a:t>
            </a:r>
            <a:endParaRPr lang="fr-FR" dirty="0">
              <a:latin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1774245790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22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 err="1"/>
              <a:t>Datasets</a:t>
            </a:r>
            <a:r>
              <a:rPr lang="fr-FR" sz="3200" dirty="0"/>
              <a:t> </a:t>
            </a:r>
            <a:r>
              <a:rPr lang="fr-FR" sz="3200" dirty="0" err="1"/>
              <a:t>dictionary</a:t>
            </a:r>
            <a:r>
              <a:rPr lang="fr-FR" sz="3200" dirty="0"/>
              <a:t> </a:t>
            </a:r>
            <a:r>
              <a:rPr lang="fr-FR" sz="3200" dirty="0" err="1"/>
              <a:t>learning</a:t>
            </a:r>
            <a:endParaRPr lang="fr-FR" sz="3200" dirty="0"/>
          </a:p>
        </p:txBody>
      </p:sp>
      <p:sp>
        <p:nvSpPr>
          <p:cNvPr id="9" name="ZoneTexte 8">
            <a:extLst>
              <a:ext uri="{FF2B5EF4-FFF2-40B4-BE49-F238E27FC236}">
                <a16:creationId xmlns:a16="http://schemas.microsoft.com/office/drawing/2014/main" id="{B53332CC-652D-44DA-A37C-7A6D6B6A052F}"/>
              </a:ext>
            </a:extLst>
          </p:cNvPr>
          <p:cNvSpPr txBox="1"/>
          <p:nvPr/>
        </p:nvSpPr>
        <p:spPr>
          <a:xfrm>
            <a:off x="588251" y="1341203"/>
            <a:ext cx="5899176" cy="30162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b="1" dirty="0"/>
              <a:t>Domain adaptive clustering U-</a:t>
            </a:r>
            <a:r>
              <a:rPr lang="fr-FR" b="1" dirty="0" err="1"/>
              <a:t>DADiL</a:t>
            </a:r>
            <a:endParaRPr lang="fr-FR" b="1" dirty="0"/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en-US" sz="1400" dirty="0"/>
              <a:t>Finding </a:t>
            </a:r>
            <a:r>
              <a:rPr lang="en-US" sz="1400" b="1" dirty="0"/>
              <a:t>semantically related clusters</a:t>
            </a:r>
            <a:r>
              <a:rPr lang="en-US" sz="1400" dirty="0"/>
              <a:t> in </a:t>
            </a:r>
            <a:r>
              <a:rPr lang="en-US" sz="1400" i="1" dirty="0"/>
              <a:t>different domains</a:t>
            </a:r>
            <a:r>
              <a:rPr lang="en-US" sz="1400" dirty="0"/>
              <a:t>,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en-US" sz="1400" dirty="0"/>
              <a:t>leveraging d</a:t>
            </a:r>
            <a:r>
              <a:rPr lang="en-US" sz="1400" i="1" dirty="0"/>
              <a:t>omain shift regularity</a:t>
            </a:r>
            <a:r>
              <a:rPr lang="en-US" sz="1400" dirty="0"/>
              <a:t> to </a:t>
            </a:r>
            <a:r>
              <a:rPr lang="en-US" sz="1400" dirty="0" err="1"/>
              <a:t>robustify</a:t>
            </a:r>
            <a:r>
              <a:rPr lang="en-US" sz="1400" dirty="0"/>
              <a:t> clusters identification.</a:t>
            </a:r>
          </a:p>
          <a:p>
            <a:pPr>
              <a:defRPr/>
            </a:pPr>
            <a:r>
              <a:rPr lang="en-US" sz="1400" dirty="0"/>
              <a:t>In prep.</a:t>
            </a:r>
          </a:p>
          <a:p>
            <a:pPr>
              <a:defRPr/>
            </a:pPr>
            <a:endParaRPr lang="en-US" sz="1400" dirty="0"/>
          </a:p>
          <a:p>
            <a:pPr marL="285750" indent="-285750">
              <a:buFont typeface="Wingdings" panose="05000000000000000000" pitchFamily="2" charset="2"/>
              <a:buChar char="Ø"/>
              <a:defRPr/>
            </a:pPr>
            <a:r>
              <a:rPr lang="fr-FR" b="1" dirty="0" err="1"/>
              <a:t>Toward</a:t>
            </a:r>
            <a:r>
              <a:rPr lang="fr-FR" b="1" dirty="0"/>
              <a:t> semi-</a:t>
            </a:r>
            <a:r>
              <a:rPr lang="fr-FR" b="1" dirty="0" err="1"/>
              <a:t>supervised</a:t>
            </a:r>
            <a:r>
              <a:rPr lang="fr-FR" b="1" dirty="0"/>
              <a:t> </a:t>
            </a:r>
            <a:r>
              <a:rPr lang="fr-FR" b="1" dirty="0" err="1"/>
              <a:t>learning</a:t>
            </a:r>
            <a:endParaRPr lang="en-US" dirty="0"/>
          </a:p>
          <a:p>
            <a:pPr>
              <a:defRPr/>
            </a:pPr>
            <a:endParaRPr lang="en-US" sz="1400" dirty="0"/>
          </a:p>
          <a:p>
            <a:pPr>
              <a:defRPr/>
            </a:pPr>
            <a:r>
              <a:rPr lang="en-US" sz="1400" dirty="0" err="1"/>
              <a:t>Montesuma</a:t>
            </a:r>
            <a:r>
              <a:rPr lang="en-US" sz="1400" dirty="0"/>
              <a:t>, E. F., </a:t>
            </a:r>
            <a:r>
              <a:rPr lang="en-US" sz="1400" dirty="0" err="1"/>
              <a:t>Habazi</a:t>
            </a:r>
            <a:r>
              <a:rPr lang="en-US" sz="1400" dirty="0"/>
              <a:t>, A. E., &amp; </a:t>
            </a:r>
            <a:r>
              <a:rPr lang="en-US" sz="1400" dirty="0" err="1"/>
              <a:t>Mboula</a:t>
            </a:r>
            <a:r>
              <a:rPr lang="en-US" sz="1400" dirty="0"/>
              <a:t>, F. N. (2025). Unsupervised Anomaly Detection through Mass Repulsing Optimal Transport. Transaction on Machine Learning Research (TMLR), in press.</a:t>
            </a:r>
          </a:p>
          <a:p>
            <a:pPr>
              <a:defRPr/>
            </a:pPr>
            <a:endParaRPr lang="en-US" sz="1400" dirty="0"/>
          </a:p>
          <a:p>
            <a:pPr>
              <a:defRPr/>
            </a:pPr>
            <a:r>
              <a:rPr lang="en-US" sz="1400" dirty="0"/>
              <a:t>Self-mapping: anomaly </a:t>
            </a:r>
            <a:r>
              <a:rPr lang="en-US" sz="1400" dirty="0" err="1"/>
              <a:t>detection+labels</a:t>
            </a:r>
            <a:r>
              <a:rPr lang="en-US" sz="1400" dirty="0"/>
              <a:t> propagation.</a:t>
            </a:r>
          </a:p>
          <a:p>
            <a:pPr>
              <a:defRPr/>
            </a:pPr>
            <a:endParaRPr lang="en-US" sz="1400" dirty="0"/>
          </a:p>
        </p:txBody>
      </p:sp>
      <p:sp>
        <p:nvSpPr>
          <p:cNvPr id="10" name="PlaceHolder 3">
            <a:extLst>
              <a:ext uri="{FF2B5EF4-FFF2-40B4-BE49-F238E27FC236}">
                <a16:creationId xmlns:a16="http://schemas.microsoft.com/office/drawing/2014/main" id="{1CB66455-68C2-4517-A835-9C05B9B48A34}"/>
              </a:ext>
            </a:extLst>
          </p:cNvPr>
          <p:cNvSpPr txBox="1">
            <a:spLocks/>
          </p:cNvSpPr>
          <p:nvPr/>
        </p:nvSpPr>
        <p:spPr bwMode="auto"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vert="horz" lIns="90000" tIns="45000" rIns="90000" bIns="45000" rtlCol="0" anchor="ctr">
            <a:noAutofit/>
          </a:bodyPr>
          <a:lstStyle>
            <a:defPPr>
              <a:defRPr lang="fr-FR"/>
            </a:defPPr>
            <a:lvl1pPr marL="0" algn="r" defTabSz="914400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  <a:cs typeface="+mn-cs"/>
              </a:defRPr>
            </a:lvl1pPr>
            <a:lvl2pPr marL="457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fr-FR"/>
              <a:t>06/06/2025</a:t>
            </a:r>
            <a:endParaRPr lang="fr-FR" dirty="0">
              <a:latin typeface="Times New Roman"/>
            </a:endParaRPr>
          </a:p>
        </p:txBody>
      </p:sp>
      <p:pic>
        <p:nvPicPr>
          <p:cNvPr id="8" name="Image 7">
            <a:extLst>
              <a:ext uri="{FF2B5EF4-FFF2-40B4-BE49-F238E27FC236}">
                <a16:creationId xmlns:a16="http://schemas.microsoft.com/office/drawing/2014/main" id="{1AF44B8B-B2A2-4492-8EAE-6FF3BAD14619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/>
        </p:blipFill>
        <p:spPr bwMode="auto">
          <a:xfrm>
            <a:off x="6273171" y="1042358"/>
            <a:ext cx="5276850" cy="4695825"/>
          </a:xfrm>
          <a:prstGeom prst="rect">
            <a:avLst/>
          </a:prstGeom>
        </p:spPr>
      </p:pic>
      <p:grpSp>
        <p:nvGrpSpPr>
          <p:cNvPr id="2" name="Groupe 1">
            <a:extLst>
              <a:ext uri="{FF2B5EF4-FFF2-40B4-BE49-F238E27FC236}">
                <a16:creationId xmlns:a16="http://schemas.microsoft.com/office/drawing/2014/main" id="{FDEC3A2C-D6EE-49A0-A6CE-3544AD4AC836}"/>
              </a:ext>
            </a:extLst>
          </p:cNvPr>
          <p:cNvGrpSpPr/>
          <p:nvPr/>
        </p:nvGrpSpPr>
        <p:grpSpPr>
          <a:xfrm>
            <a:off x="1524989" y="4312279"/>
            <a:ext cx="3298525" cy="2323645"/>
            <a:chOff x="1538637" y="4366871"/>
            <a:chExt cx="3298525" cy="2323645"/>
          </a:xfrm>
        </p:grpSpPr>
        <p:sp>
          <p:nvSpPr>
            <p:cNvPr id="20" name="Ellipse 19">
              <a:extLst>
                <a:ext uri="{FF2B5EF4-FFF2-40B4-BE49-F238E27FC236}">
                  <a16:creationId xmlns:a16="http://schemas.microsoft.com/office/drawing/2014/main" id="{CC8382E8-474D-432E-879D-CED240A02777}"/>
                </a:ext>
              </a:extLst>
            </p:cNvPr>
            <p:cNvSpPr/>
            <p:nvPr/>
          </p:nvSpPr>
          <p:spPr bwMode="auto">
            <a:xfrm>
              <a:off x="1724552" y="5154920"/>
              <a:ext cx="216024" cy="219692"/>
            </a:xfrm>
            <a:prstGeom prst="ellipse">
              <a:avLst/>
            </a:prstGeom>
            <a:solidFill>
              <a:schemeClr val="accent4">
                <a:lumMod val="50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21" name="Ellipse 20">
              <a:extLst>
                <a:ext uri="{FF2B5EF4-FFF2-40B4-BE49-F238E27FC236}">
                  <a16:creationId xmlns:a16="http://schemas.microsoft.com/office/drawing/2014/main" id="{75571E18-FE46-48FD-AC19-0325A634B3B1}"/>
                </a:ext>
              </a:extLst>
            </p:cNvPr>
            <p:cNvSpPr/>
            <p:nvPr/>
          </p:nvSpPr>
          <p:spPr bwMode="auto">
            <a:xfrm>
              <a:off x="2418032" y="4569149"/>
              <a:ext cx="216024" cy="219692"/>
            </a:xfrm>
            <a:prstGeom prst="ellipse">
              <a:avLst/>
            </a:prstGeom>
            <a:solidFill>
              <a:schemeClr val="accent4">
                <a:lumMod val="50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22" name="Ellipse 21">
              <a:extLst>
                <a:ext uri="{FF2B5EF4-FFF2-40B4-BE49-F238E27FC236}">
                  <a16:creationId xmlns:a16="http://schemas.microsoft.com/office/drawing/2014/main" id="{E9A4CFD8-7E43-41EC-B06E-1A59BD122CDD}"/>
                </a:ext>
              </a:extLst>
            </p:cNvPr>
            <p:cNvSpPr/>
            <p:nvPr/>
          </p:nvSpPr>
          <p:spPr bwMode="auto">
            <a:xfrm>
              <a:off x="2457182" y="5621634"/>
              <a:ext cx="216024" cy="219692"/>
            </a:xfrm>
            <a:prstGeom prst="ellipse">
              <a:avLst/>
            </a:prstGeom>
            <a:solidFill>
              <a:schemeClr val="accent4">
                <a:lumMod val="50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23" name="Ellipse 22">
              <a:extLst>
                <a:ext uri="{FF2B5EF4-FFF2-40B4-BE49-F238E27FC236}">
                  <a16:creationId xmlns:a16="http://schemas.microsoft.com/office/drawing/2014/main" id="{94FCC1CE-A430-4888-BAA1-B98ED6667719}"/>
                </a:ext>
              </a:extLst>
            </p:cNvPr>
            <p:cNvSpPr/>
            <p:nvPr/>
          </p:nvSpPr>
          <p:spPr bwMode="auto">
            <a:xfrm>
              <a:off x="3169054" y="5071021"/>
              <a:ext cx="216024" cy="219692"/>
            </a:xfrm>
            <a:prstGeom prst="ellipse">
              <a:avLst/>
            </a:prstGeom>
            <a:solidFill>
              <a:schemeClr val="accent4">
                <a:lumMod val="50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24" name="Ellipse 23">
              <a:extLst>
                <a:ext uri="{FF2B5EF4-FFF2-40B4-BE49-F238E27FC236}">
                  <a16:creationId xmlns:a16="http://schemas.microsoft.com/office/drawing/2014/main" id="{A17A64C0-8197-4CC5-B738-508852DCF4AA}"/>
                </a:ext>
              </a:extLst>
            </p:cNvPr>
            <p:cNvSpPr/>
            <p:nvPr/>
          </p:nvSpPr>
          <p:spPr bwMode="auto">
            <a:xfrm>
              <a:off x="1538637" y="6470824"/>
              <a:ext cx="216024" cy="219692"/>
            </a:xfrm>
            <a:prstGeom prst="ellipse">
              <a:avLst/>
            </a:prstGeom>
            <a:solidFill>
              <a:schemeClr val="accent4">
                <a:lumMod val="50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25" name="Ellipse 24">
              <a:extLst>
                <a:ext uri="{FF2B5EF4-FFF2-40B4-BE49-F238E27FC236}">
                  <a16:creationId xmlns:a16="http://schemas.microsoft.com/office/drawing/2014/main" id="{32FB1B43-67C8-41AB-B56C-AF96698721DA}"/>
                </a:ext>
              </a:extLst>
            </p:cNvPr>
            <p:cNvSpPr/>
            <p:nvPr/>
          </p:nvSpPr>
          <p:spPr bwMode="auto">
            <a:xfrm>
              <a:off x="3147888" y="5615999"/>
              <a:ext cx="216024" cy="219692"/>
            </a:xfrm>
            <a:prstGeom prst="ellipse">
              <a:avLst/>
            </a:prstGeom>
            <a:solidFill>
              <a:schemeClr val="accent4">
                <a:lumMod val="50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26" name="Ellipse 25">
              <a:extLst>
                <a:ext uri="{FF2B5EF4-FFF2-40B4-BE49-F238E27FC236}">
                  <a16:creationId xmlns:a16="http://schemas.microsoft.com/office/drawing/2014/main" id="{F62D0C63-4E29-47A7-8273-1F5DA8350BA0}"/>
                </a:ext>
              </a:extLst>
            </p:cNvPr>
            <p:cNvSpPr/>
            <p:nvPr/>
          </p:nvSpPr>
          <p:spPr bwMode="auto">
            <a:xfrm>
              <a:off x="4428185" y="4898450"/>
              <a:ext cx="216024" cy="219692"/>
            </a:xfrm>
            <a:prstGeom prst="ellipse">
              <a:avLst/>
            </a:prstGeom>
            <a:solidFill>
              <a:schemeClr val="accent4">
                <a:lumMod val="50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28" name="Ellipse 27">
              <a:extLst>
                <a:ext uri="{FF2B5EF4-FFF2-40B4-BE49-F238E27FC236}">
                  <a16:creationId xmlns:a16="http://schemas.microsoft.com/office/drawing/2014/main" id="{C7185521-E54F-4CF1-9CBE-1EC150845CB3}"/>
                </a:ext>
              </a:extLst>
            </p:cNvPr>
            <p:cNvSpPr/>
            <p:nvPr/>
          </p:nvSpPr>
          <p:spPr bwMode="auto">
            <a:xfrm>
              <a:off x="3050459" y="6270804"/>
              <a:ext cx="216024" cy="219692"/>
            </a:xfrm>
            <a:prstGeom prst="ellipse">
              <a:avLst/>
            </a:prstGeom>
            <a:solidFill>
              <a:schemeClr val="accent4">
                <a:lumMod val="50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cxnSp>
          <p:nvCxnSpPr>
            <p:cNvPr id="29" name="Connecteur droit 28">
              <a:extLst>
                <a:ext uri="{FF2B5EF4-FFF2-40B4-BE49-F238E27FC236}">
                  <a16:creationId xmlns:a16="http://schemas.microsoft.com/office/drawing/2014/main" id="{81A00437-AB95-4F61-BBB9-E9F069063B36}"/>
                </a:ext>
              </a:extLst>
            </p:cNvPr>
            <p:cNvCxnSpPr>
              <a:stCxn id="24" idx="0"/>
              <a:endCxn id="20" idx="3"/>
            </p:cNvCxnSpPr>
            <p:nvPr/>
          </p:nvCxnSpPr>
          <p:spPr>
            <a:xfrm flipV="1">
              <a:off x="1646649" y="5342439"/>
              <a:ext cx="109539" cy="1128385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Connecteur droit 29">
              <a:extLst>
                <a:ext uri="{FF2B5EF4-FFF2-40B4-BE49-F238E27FC236}">
                  <a16:creationId xmlns:a16="http://schemas.microsoft.com/office/drawing/2014/main" id="{A69E92DF-4F97-45AD-BEED-BEF1085A085D}"/>
                </a:ext>
              </a:extLst>
            </p:cNvPr>
            <p:cNvCxnSpPr>
              <a:stCxn id="24" idx="7"/>
              <a:endCxn id="22" idx="3"/>
            </p:cNvCxnSpPr>
            <p:nvPr/>
          </p:nvCxnSpPr>
          <p:spPr>
            <a:xfrm flipV="1">
              <a:off x="1723025" y="5809153"/>
              <a:ext cx="765793" cy="69384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1" name="Connecteur droit 30">
              <a:extLst>
                <a:ext uri="{FF2B5EF4-FFF2-40B4-BE49-F238E27FC236}">
                  <a16:creationId xmlns:a16="http://schemas.microsoft.com/office/drawing/2014/main" id="{8050D6C0-9410-4E58-9AB5-79DFAD2D2152}"/>
                </a:ext>
              </a:extLst>
            </p:cNvPr>
            <p:cNvCxnSpPr>
              <a:stCxn id="24" idx="6"/>
              <a:endCxn id="28" idx="2"/>
            </p:cNvCxnSpPr>
            <p:nvPr/>
          </p:nvCxnSpPr>
          <p:spPr>
            <a:xfrm flipV="1">
              <a:off x="1754661" y="6380650"/>
              <a:ext cx="1295798" cy="20002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2" name="Connecteur droit 31">
              <a:extLst>
                <a:ext uri="{FF2B5EF4-FFF2-40B4-BE49-F238E27FC236}">
                  <a16:creationId xmlns:a16="http://schemas.microsoft.com/office/drawing/2014/main" id="{F9237FBF-54DD-4F3C-93D3-4F23CB722739}"/>
                </a:ext>
              </a:extLst>
            </p:cNvPr>
            <p:cNvCxnSpPr>
              <a:stCxn id="21" idx="6"/>
              <a:endCxn id="26" idx="2"/>
            </p:cNvCxnSpPr>
            <p:nvPr/>
          </p:nvCxnSpPr>
          <p:spPr>
            <a:xfrm>
              <a:off x="2634056" y="4678995"/>
              <a:ext cx="1794129" cy="329301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3" name="Connecteur droit 32">
              <a:extLst>
                <a:ext uri="{FF2B5EF4-FFF2-40B4-BE49-F238E27FC236}">
                  <a16:creationId xmlns:a16="http://schemas.microsoft.com/office/drawing/2014/main" id="{E990D6D2-AA81-4FDE-8D86-FDE50E49E7E2}"/>
                </a:ext>
              </a:extLst>
            </p:cNvPr>
            <p:cNvCxnSpPr>
              <a:stCxn id="21" idx="3"/>
              <a:endCxn id="20" idx="7"/>
            </p:cNvCxnSpPr>
            <p:nvPr/>
          </p:nvCxnSpPr>
          <p:spPr>
            <a:xfrm flipH="1">
              <a:off x="1908940" y="4756668"/>
              <a:ext cx="540728" cy="430425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4" name="Connecteur droit 33">
              <a:extLst>
                <a:ext uri="{FF2B5EF4-FFF2-40B4-BE49-F238E27FC236}">
                  <a16:creationId xmlns:a16="http://schemas.microsoft.com/office/drawing/2014/main" id="{8B768191-13FF-4218-B6A0-1C4A3175E784}"/>
                </a:ext>
              </a:extLst>
            </p:cNvPr>
            <p:cNvCxnSpPr>
              <a:stCxn id="26" idx="3"/>
              <a:endCxn id="23" idx="7"/>
            </p:cNvCxnSpPr>
            <p:nvPr/>
          </p:nvCxnSpPr>
          <p:spPr>
            <a:xfrm flipH="1">
              <a:off x="3353442" y="5085969"/>
              <a:ext cx="1106379" cy="17225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5" name="Connecteur droit 34">
              <a:extLst>
                <a:ext uri="{FF2B5EF4-FFF2-40B4-BE49-F238E27FC236}">
                  <a16:creationId xmlns:a16="http://schemas.microsoft.com/office/drawing/2014/main" id="{68076952-2FA6-4753-B53E-0461CA45B4B2}"/>
                </a:ext>
              </a:extLst>
            </p:cNvPr>
            <p:cNvCxnSpPr>
              <a:stCxn id="20" idx="6"/>
              <a:endCxn id="23" idx="2"/>
            </p:cNvCxnSpPr>
            <p:nvPr/>
          </p:nvCxnSpPr>
          <p:spPr>
            <a:xfrm flipV="1">
              <a:off x="1940576" y="5180867"/>
              <a:ext cx="1228478" cy="83899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6" name="Connecteur droit 35">
              <a:extLst>
                <a:ext uri="{FF2B5EF4-FFF2-40B4-BE49-F238E27FC236}">
                  <a16:creationId xmlns:a16="http://schemas.microsoft.com/office/drawing/2014/main" id="{8B23512B-7761-4013-BDEA-1AAEBC953C05}"/>
                </a:ext>
              </a:extLst>
            </p:cNvPr>
            <p:cNvCxnSpPr>
              <a:stCxn id="20" idx="6"/>
              <a:endCxn id="22" idx="1"/>
            </p:cNvCxnSpPr>
            <p:nvPr/>
          </p:nvCxnSpPr>
          <p:spPr>
            <a:xfrm>
              <a:off x="1940576" y="5264766"/>
              <a:ext cx="548242" cy="389041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7" name="Connecteur droit 36">
              <a:extLst>
                <a:ext uri="{FF2B5EF4-FFF2-40B4-BE49-F238E27FC236}">
                  <a16:creationId xmlns:a16="http://schemas.microsoft.com/office/drawing/2014/main" id="{A459739A-3E2D-4FA8-B2F4-BA23927A2C7F}"/>
                </a:ext>
              </a:extLst>
            </p:cNvPr>
            <p:cNvCxnSpPr>
              <a:stCxn id="22" idx="7"/>
              <a:endCxn id="23" idx="3"/>
            </p:cNvCxnSpPr>
            <p:nvPr/>
          </p:nvCxnSpPr>
          <p:spPr>
            <a:xfrm flipV="1">
              <a:off x="2641570" y="5258540"/>
              <a:ext cx="559120" cy="395267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" name="Connecteur droit 37">
              <a:extLst>
                <a:ext uri="{FF2B5EF4-FFF2-40B4-BE49-F238E27FC236}">
                  <a16:creationId xmlns:a16="http://schemas.microsoft.com/office/drawing/2014/main" id="{80585D55-ABF0-4B23-80F0-F326EDCB36EA}"/>
                </a:ext>
              </a:extLst>
            </p:cNvPr>
            <p:cNvCxnSpPr>
              <a:stCxn id="25" idx="0"/>
              <a:endCxn id="23" idx="4"/>
            </p:cNvCxnSpPr>
            <p:nvPr/>
          </p:nvCxnSpPr>
          <p:spPr>
            <a:xfrm flipV="1">
              <a:off x="3255900" y="5290713"/>
              <a:ext cx="21166" cy="325286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9" name="Connecteur droit 38">
              <a:extLst>
                <a:ext uri="{FF2B5EF4-FFF2-40B4-BE49-F238E27FC236}">
                  <a16:creationId xmlns:a16="http://schemas.microsoft.com/office/drawing/2014/main" id="{37F7BC8A-02E7-4CC7-801B-71590B881BE2}"/>
                </a:ext>
              </a:extLst>
            </p:cNvPr>
            <p:cNvCxnSpPr>
              <a:stCxn id="22" idx="6"/>
              <a:endCxn id="25" idx="1"/>
            </p:cNvCxnSpPr>
            <p:nvPr/>
          </p:nvCxnSpPr>
          <p:spPr>
            <a:xfrm flipV="1">
              <a:off x="2673206" y="5648172"/>
              <a:ext cx="506318" cy="8330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0" name="Connecteur droit 39">
              <a:extLst>
                <a:ext uri="{FF2B5EF4-FFF2-40B4-BE49-F238E27FC236}">
                  <a16:creationId xmlns:a16="http://schemas.microsoft.com/office/drawing/2014/main" id="{11D64A1E-3E4C-4D72-B573-A7374453A8D4}"/>
                </a:ext>
              </a:extLst>
            </p:cNvPr>
            <p:cNvCxnSpPr>
              <a:stCxn id="22" idx="5"/>
              <a:endCxn id="28" idx="1"/>
            </p:cNvCxnSpPr>
            <p:nvPr/>
          </p:nvCxnSpPr>
          <p:spPr>
            <a:xfrm>
              <a:off x="2641570" y="5809153"/>
              <a:ext cx="440525" cy="49382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1" name="Connecteur droit 40">
              <a:extLst>
                <a:ext uri="{FF2B5EF4-FFF2-40B4-BE49-F238E27FC236}">
                  <a16:creationId xmlns:a16="http://schemas.microsoft.com/office/drawing/2014/main" id="{DE246BFE-B615-4716-B020-3299B02C7861}"/>
                </a:ext>
              </a:extLst>
            </p:cNvPr>
            <p:cNvCxnSpPr>
              <a:stCxn id="28" idx="7"/>
              <a:endCxn id="25" idx="4"/>
            </p:cNvCxnSpPr>
            <p:nvPr/>
          </p:nvCxnSpPr>
          <p:spPr>
            <a:xfrm flipV="1">
              <a:off x="3234847" y="5835691"/>
              <a:ext cx="21053" cy="467286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2" name="Connecteur droit 41">
              <a:extLst>
                <a:ext uri="{FF2B5EF4-FFF2-40B4-BE49-F238E27FC236}">
                  <a16:creationId xmlns:a16="http://schemas.microsoft.com/office/drawing/2014/main" id="{0CECF6E8-B285-42A0-9D74-AC749EA49EF5}"/>
                </a:ext>
              </a:extLst>
            </p:cNvPr>
            <p:cNvCxnSpPr>
              <a:stCxn id="25" idx="7"/>
              <a:endCxn id="26" idx="3"/>
            </p:cNvCxnSpPr>
            <p:nvPr/>
          </p:nvCxnSpPr>
          <p:spPr>
            <a:xfrm flipV="1">
              <a:off x="3332276" y="5085969"/>
              <a:ext cx="1127545" cy="562203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3" name="Connecteur droit 42">
              <a:extLst>
                <a:ext uri="{FF2B5EF4-FFF2-40B4-BE49-F238E27FC236}">
                  <a16:creationId xmlns:a16="http://schemas.microsoft.com/office/drawing/2014/main" id="{ECE336E0-FC34-4B13-B222-C9C338E1FF42}"/>
                </a:ext>
              </a:extLst>
            </p:cNvPr>
            <p:cNvCxnSpPr>
              <a:stCxn id="21" idx="5"/>
              <a:endCxn id="23" idx="1"/>
            </p:cNvCxnSpPr>
            <p:nvPr/>
          </p:nvCxnSpPr>
          <p:spPr>
            <a:xfrm>
              <a:off x="2602420" y="4756668"/>
              <a:ext cx="598270" cy="346526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4" name="Connecteur droit 43">
              <a:extLst>
                <a:ext uri="{FF2B5EF4-FFF2-40B4-BE49-F238E27FC236}">
                  <a16:creationId xmlns:a16="http://schemas.microsoft.com/office/drawing/2014/main" id="{80FE8386-2565-4E5E-8BFD-941A23619ACC}"/>
                </a:ext>
              </a:extLst>
            </p:cNvPr>
            <p:cNvCxnSpPr>
              <a:stCxn id="26" idx="4"/>
              <a:endCxn id="28" idx="6"/>
            </p:cNvCxnSpPr>
            <p:nvPr/>
          </p:nvCxnSpPr>
          <p:spPr>
            <a:xfrm flipH="1">
              <a:off x="3266483" y="5118142"/>
              <a:ext cx="1269714" cy="126250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7" name="ZoneTexte 46">
              <a:extLst>
                <a:ext uri="{FF2B5EF4-FFF2-40B4-BE49-F238E27FC236}">
                  <a16:creationId xmlns:a16="http://schemas.microsoft.com/office/drawing/2014/main" id="{A9D9FC36-06E6-4E74-9088-0551C955D215}"/>
                </a:ext>
              </a:extLst>
            </p:cNvPr>
            <p:cNvSpPr txBox="1"/>
            <p:nvPr/>
          </p:nvSpPr>
          <p:spPr>
            <a:xfrm flipH="1">
              <a:off x="2245101" y="4472516"/>
              <a:ext cx="203873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1200" b="1" dirty="0"/>
                <a:t>i</a:t>
              </a:r>
            </a:p>
          </p:txBody>
        </p:sp>
        <p:sp>
          <p:nvSpPr>
            <p:cNvPr id="48" name="ZoneTexte 47">
              <a:extLst>
                <a:ext uri="{FF2B5EF4-FFF2-40B4-BE49-F238E27FC236}">
                  <a16:creationId xmlns:a16="http://schemas.microsoft.com/office/drawing/2014/main" id="{28A0F732-9D7D-4D57-80FC-CE8FE6A63C4B}"/>
                </a:ext>
              </a:extLst>
            </p:cNvPr>
            <p:cNvSpPr txBox="1"/>
            <p:nvPr/>
          </p:nvSpPr>
          <p:spPr>
            <a:xfrm>
              <a:off x="4609214" y="4832556"/>
              <a:ext cx="227948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sz="1200" b="1" dirty="0"/>
                <a:t>j</a:t>
              </a:r>
            </a:p>
          </p:txBody>
        </p:sp>
        <p:cxnSp>
          <p:nvCxnSpPr>
            <p:cNvPr id="49" name="Connecteur droit avec flèche 48">
              <a:extLst>
                <a:ext uri="{FF2B5EF4-FFF2-40B4-BE49-F238E27FC236}">
                  <a16:creationId xmlns:a16="http://schemas.microsoft.com/office/drawing/2014/main" id="{81B65CBC-FB53-4085-86B8-52ABC19C7F2D}"/>
                </a:ext>
              </a:extLst>
            </p:cNvPr>
            <p:cNvCxnSpPr/>
            <p:nvPr/>
          </p:nvCxnSpPr>
          <p:spPr>
            <a:xfrm>
              <a:off x="2804040" y="4980895"/>
              <a:ext cx="286274" cy="156501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0" name="Connecteur droit avec flèche 49">
              <a:extLst>
                <a:ext uri="{FF2B5EF4-FFF2-40B4-BE49-F238E27FC236}">
                  <a16:creationId xmlns:a16="http://schemas.microsoft.com/office/drawing/2014/main" id="{0B7834C4-CA42-4726-8904-6C7CB7635E0C}"/>
                </a:ext>
              </a:extLst>
            </p:cNvPr>
            <p:cNvCxnSpPr/>
            <p:nvPr/>
          </p:nvCxnSpPr>
          <p:spPr>
            <a:xfrm flipH="1" flipV="1">
              <a:off x="3384666" y="4750383"/>
              <a:ext cx="281118" cy="49984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Connecteur droit avec flèche 50">
              <a:extLst>
                <a:ext uri="{FF2B5EF4-FFF2-40B4-BE49-F238E27FC236}">
                  <a16:creationId xmlns:a16="http://schemas.microsoft.com/office/drawing/2014/main" id="{EAE3DAB0-4563-4097-98DC-C7518DC353E1}"/>
                </a:ext>
              </a:extLst>
            </p:cNvPr>
            <p:cNvCxnSpPr/>
            <p:nvPr/>
          </p:nvCxnSpPr>
          <p:spPr>
            <a:xfrm flipH="1">
              <a:off x="3342859" y="5316403"/>
              <a:ext cx="10745" cy="232537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Connecteur droit avec flèche 51">
              <a:extLst>
                <a:ext uri="{FF2B5EF4-FFF2-40B4-BE49-F238E27FC236}">
                  <a16:creationId xmlns:a16="http://schemas.microsoft.com/office/drawing/2014/main" id="{6E4EF6EB-45CD-45DA-BDF3-91895725CA07}"/>
                </a:ext>
              </a:extLst>
            </p:cNvPr>
            <p:cNvCxnSpPr/>
            <p:nvPr/>
          </p:nvCxnSpPr>
          <p:spPr>
            <a:xfrm flipV="1">
              <a:off x="2699403" y="5356178"/>
              <a:ext cx="228349" cy="167966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Connecteur droit avec flèche 52">
              <a:extLst>
                <a:ext uri="{FF2B5EF4-FFF2-40B4-BE49-F238E27FC236}">
                  <a16:creationId xmlns:a16="http://schemas.microsoft.com/office/drawing/2014/main" id="{8437BBB7-17A3-46B5-B402-CFFB6E57AC2C}"/>
                </a:ext>
              </a:extLst>
            </p:cNvPr>
            <p:cNvCxnSpPr/>
            <p:nvPr/>
          </p:nvCxnSpPr>
          <p:spPr>
            <a:xfrm flipH="1">
              <a:off x="2024273" y="5020467"/>
              <a:ext cx="200540" cy="173590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4" name="Connecteur droit avec flèche 53">
              <a:extLst>
                <a:ext uri="{FF2B5EF4-FFF2-40B4-BE49-F238E27FC236}">
                  <a16:creationId xmlns:a16="http://schemas.microsoft.com/office/drawing/2014/main" id="{61AB5F1E-6DBD-42AB-9CFE-D300F40125F8}"/>
                </a:ext>
              </a:extLst>
            </p:cNvPr>
            <p:cNvCxnSpPr/>
            <p:nvPr/>
          </p:nvCxnSpPr>
          <p:spPr>
            <a:xfrm flipH="1">
              <a:off x="1617029" y="5615999"/>
              <a:ext cx="29621" cy="415354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5" name="Connecteur droit avec flèche 54">
              <a:extLst>
                <a:ext uri="{FF2B5EF4-FFF2-40B4-BE49-F238E27FC236}">
                  <a16:creationId xmlns:a16="http://schemas.microsoft.com/office/drawing/2014/main" id="{55F73CFA-E9F9-4730-B2AE-4D430408742C}"/>
                </a:ext>
              </a:extLst>
            </p:cNvPr>
            <p:cNvCxnSpPr/>
            <p:nvPr/>
          </p:nvCxnSpPr>
          <p:spPr>
            <a:xfrm>
              <a:off x="3332276" y="5906631"/>
              <a:ext cx="0" cy="249444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6" name="Connecteur droit avec flèche 55">
              <a:extLst>
                <a:ext uri="{FF2B5EF4-FFF2-40B4-BE49-F238E27FC236}">
                  <a16:creationId xmlns:a16="http://schemas.microsoft.com/office/drawing/2014/main" id="{72F9FEC8-BC5C-42F5-85B2-FB940132CCD5}"/>
                </a:ext>
              </a:extLst>
            </p:cNvPr>
            <p:cNvCxnSpPr/>
            <p:nvPr/>
          </p:nvCxnSpPr>
          <p:spPr>
            <a:xfrm flipV="1">
              <a:off x="3147888" y="5906631"/>
              <a:ext cx="0" cy="249444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7" name="Connecteur droit avec flèche 56">
              <a:extLst>
                <a:ext uri="{FF2B5EF4-FFF2-40B4-BE49-F238E27FC236}">
                  <a16:creationId xmlns:a16="http://schemas.microsoft.com/office/drawing/2014/main" id="{18B8B923-ADCE-4DE0-9B6B-7E9D6C323EA2}"/>
                </a:ext>
              </a:extLst>
            </p:cNvPr>
            <p:cNvCxnSpPr/>
            <p:nvPr/>
          </p:nvCxnSpPr>
          <p:spPr>
            <a:xfrm flipV="1">
              <a:off x="3385078" y="6156075"/>
              <a:ext cx="220891" cy="224575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8" name="Connecteur droit avec flèche 57">
              <a:extLst>
                <a:ext uri="{FF2B5EF4-FFF2-40B4-BE49-F238E27FC236}">
                  <a16:creationId xmlns:a16="http://schemas.microsoft.com/office/drawing/2014/main" id="{FA32D62B-9799-4E38-8006-4734F73D1587}"/>
                </a:ext>
              </a:extLst>
            </p:cNvPr>
            <p:cNvCxnSpPr/>
            <p:nvPr/>
          </p:nvCxnSpPr>
          <p:spPr>
            <a:xfrm flipV="1">
              <a:off x="3490984" y="5510405"/>
              <a:ext cx="255544" cy="169940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9" name="Connecteur droit avec flèche 58">
              <a:extLst>
                <a:ext uri="{FF2B5EF4-FFF2-40B4-BE49-F238E27FC236}">
                  <a16:creationId xmlns:a16="http://schemas.microsoft.com/office/drawing/2014/main" id="{FA18D0C0-2942-4410-91C4-CF686BBC6937}"/>
                </a:ext>
              </a:extLst>
            </p:cNvPr>
            <p:cNvCxnSpPr/>
            <p:nvPr/>
          </p:nvCxnSpPr>
          <p:spPr>
            <a:xfrm flipH="1">
              <a:off x="3625474" y="5167893"/>
              <a:ext cx="218071" cy="25947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0" name="Connecteur droit avec flèche 59">
              <a:extLst>
                <a:ext uri="{FF2B5EF4-FFF2-40B4-BE49-F238E27FC236}">
                  <a16:creationId xmlns:a16="http://schemas.microsoft.com/office/drawing/2014/main" id="{34D0B3D2-ECF6-405B-B4AF-DC8D277CB2A8}"/>
                </a:ext>
              </a:extLst>
            </p:cNvPr>
            <p:cNvCxnSpPr/>
            <p:nvPr/>
          </p:nvCxnSpPr>
          <p:spPr>
            <a:xfrm flipV="1">
              <a:off x="1925502" y="5963626"/>
              <a:ext cx="274121" cy="249444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61" name="Forme libre 180">
              <a:extLst>
                <a:ext uri="{FF2B5EF4-FFF2-40B4-BE49-F238E27FC236}">
                  <a16:creationId xmlns:a16="http://schemas.microsoft.com/office/drawing/2014/main" id="{4F81D26C-E350-49BB-A085-5FDDBDA62A3D}"/>
                </a:ext>
              </a:extLst>
            </p:cNvPr>
            <p:cNvSpPr/>
            <p:nvPr/>
          </p:nvSpPr>
          <p:spPr bwMode="auto">
            <a:xfrm>
              <a:off x="2406242" y="4366871"/>
              <a:ext cx="239603" cy="149975"/>
            </a:xfrm>
            <a:custGeom>
              <a:avLst/>
              <a:gdLst>
                <a:gd name="connsiteX0" fmla="*/ 122830 w 805218"/>
                <a:gd name="connsiteY0" fmla="*/ 532263 h 532263"/>
                <a:gd name="connsiteX1" fmla="*/ 805218 w 805218"/>
                <a:gd name="connsiteY1" fmla="*/ 504967 h 532263"/>
                <a:gd name="connsiteX2" fmla="*/ 791570 w 805218"/>
                <a:gd name="connsiteY2" fmla="*/ 313899 h 532263"/>
                <a:gd name="connsiteX3" fmla="*/ 586854 w 805218"/>
                <a:gd name="connsiteY3" fmla="*/ 81887 h 532263"/>
                <a:gd name="connsiteX4" fmla="*/ 545910 w 805218"/>
                <a:gd name="connsiteY4" fmla="*/ 0 h 532263"/>
                <a:gd name="connsiteX5" fmla="*/ 341194 w 805218"/>
                <a:gd name="connsiteY5" fmla="*/ 0 h 532263"/>
                <a:gd name="connsiteX6" fmla="*/ 109182 w 805218"/>
                <a:gd name="connsiteY6" fmla="*/ 68239 h 532263"/>
                <a:gd name="connsiteX7" fmla="*/ 68239 w 805218"/>
                <a:gd name="connsiteY7" fmla="*/ 232012 h 532263"/>
                <a:gd name="connsiteX8" fmla="*/ 0 w 805218"/>
                <a:gd name="connsiteY8" fmla="*/ 477672 h 532263"/>
                <a:gd name="connsiteX9" fmla="*/ 122830 w 805218"/>
                <a:gd name="connsiteY9" fmla="*/ 532263 h 53226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</a:cxnLst>
              <a:rect l="l" t="t" r="r" b="b"/>
              <a:pathLst>
                <a:path w="805218" h="532263">
                  <a:moveTo>
                    <a:pt x="122830" y="532263"/>
                  </a:moveTo>
                  <a:lnTo>
                    <a:pt x="805218" y="504967"/>
                  </a:lnTo>
                  <a:lnTo>
                    <a:pt x="791570" y="313899"/>
                  </a:lnTo>
                  <a:lnTo>
                    <a:pt x="586854" y="81887"/>
                  </a:lnTo>
                  <a:lnTo>
                    <a:pt x="545910" y="0"/>
                  </a:lnTo>
                  <a:lnTo>
                    <a:pt x="341194" y="0"/>
                  </a:lnTo>
                  <a:lnTo>
                    <a:pt x="109182" y="68239"/>
                  </a:lnTo>
                  <a:lnTo>
                    <a:pt x="68239" y="232012"/>
                  </a:lnTo>
                  <a:lnTo>
                    <a:pt x="0" y="477672"/>
                  </a:lnTo>
                  <a:lnTo>
                    <a:pt x="122830" y="532263"/>
                  </a:lnTo>
                  <a:close/>
                </a:path>
              </a:pathLst>
            </a:custGeom>
            <a:solidFill>
              <a:schemeClr val="bg2">
                <a:lumMod val="9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62" name="Forme libre 181">
              <a:extLst>
                <a:ext uri="{FF2B5EF4-FFF2-40B4-BE49-F238E27FC236}">
                  <a16:creationId xmlns:a16="http://schemas.microsoft.com/office/drawing/2014/main" id="{5B5EE528-A3AF-4C3B-B948-BD5218EBEC1A}"/>
                </a:ext>
              </a:extLst>
            </p:cNvPr>
            <p:cNvSpPr/>
            <p:nvPr/>
          </p:nvSpPr>
          <p:spPr bwMode="auto">
            <a:xfrm>
              <a:off x="3746528" y="4751910"/>
              <a:ext cx="184388" cy="103819"/>
            </a:xfrm>
            <a:custGeom>
              <a:avLst/>
              <a:gdLst>
                <a:gd name="connsiteX0" fmla="*/ 122830 w 805218"/>
                <a:gd name="connsiteY0" fmla="*/ 532263 h 532263"/>
                <a:gd name="connsiteX1" fmla="*/ 805218 w 805218"/>
                <a:gd name="connsiteY1" fmla="*/ 504967 h 532263"/>
                <a:gd name="connsiteX2" fmla="*/ 791570 w 805218"/>
                <a:gd name="connsiteY2" fmla="*/ 313899 h 532263"/>
                <a:gd name="connsiteX3" fmla="*/ 586854 w 805218"/>
                <a:gd name="connsiteY3" fmla="*/ 81887 h 532263"/>
                <a:gd name="connsiteX4" fmla="*/ 545910 w 805218"/>
                <a:gd name="connsiteY4" fmla="*/ 0 h 532263"/>
                <a:gd name="connsiteX5" fmla="*/ 341194 w 805218"/>
                <a:gd name="connsiteY5" fmla="*/ 0 h 532263"/>
                <a:gd name="connsiteX6" fmla="*/ 109182 w 805218"/>
                <a:gd name="connsiteY6" fmla="*/ 68239 h 532263"/>
                <a:gd name="connsiteX7" fmla="*/ 68239 w 805218"/>
                <a:gd name="connsiteY7" fmla="*/ 232012 h 532263"/>
                <a:gd name="connsiteX8" fmla="*/ 0 w 805218"/>
                <a:gd name="connsiteY8" fmla="*/ 477672 h 532263"/>
                <a:gd name="connsiteX9" fmla="*/ 122830 w 805218"/>
                <a:gd name="connsiteY9" fmla="*/ 532263 h 53226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</a:cxnLst>
              <a:rect l="l" t="t" r="r" b="b"/>
              <a:pathLst>
                <a:path w="805218" h="532263">
                  <a:moveTo>
                    <a:pt x="122830" y="532263"/>
                  </a:moveTo>
                  <a:lnTo>
                    <a:pt x="805218" y="504967"/>
                  </a:lnTo>
                  <a:lnTo>
                    <a:pt x="791570" y="313899"/>
                  </a:lnTo>
                  <a:lnTo>
                    <a:pt x="586854" y="81887"/>
                  </a:lnTo>
                  <a:lnTo>
                    <a:pt x="545910" y="0"/>
                  </a:lnTo>
                  <a:lnTo>
                    <a:pt x="341194" y="0"/>
                  </a:lnTo>
                  <a:lnTo>
                    <a:pt x="109182" y="68239"/>
                  </a:lnTo>
                  <a:lnTo>
                    <a:pt x="68239" y="232012"/>
                  </a:lnTo>
                  <a:lnTo>
                    <a:pt x="0" y="477672"/>
                  </a:lnTo>
                  <a:lnTo>
                    <a:pt x="122830" y="532263"/>
                  </a:lnTo>
                  <a:close/>
                </a:path>
              </a:pathLst>
            </a:custGeom>
            <a:solidFill>
              <a:schemeClr val="bg2">
                <a:lumMod val="9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63" name="Forme libre 182">
              <a:extLst>
                <a:ext uri="{FF2B5EF4-FFF2-40B4-BE49-F238E27FC236}">
                  <a16:creationId xmlns:a16="http://schemas.microsoft.com/office/drawing/2014/main" id="{729F1E97-D3E5-45AA-85C7-BE4CBA9784B2}"/>
                </a:ext>
              </a:extLst>
            </p:cNvPr>
            <p:cNvSpPr/>
            <p:nvPr/>
          </p:nvSpPr>
          <p:spPr bwMode="auto">
            <a:xfrm>
              <a:off x="4416395" y="4693670"/>
              <a:ext cx="239603" cy="149975"/>
            </a:xfrm>
            <a:custGeom>
              <a:avLst/>
              <a:gdLst>
                <a:gd name="connsiteX0" fmla="*/ 122830 w 805218"/>
                <a:gd name="connsiteY0" fmla="*/ 532263 h 532263"/>
                <a:gd name="connsiteX1" fmla="*/ 805218 w 805218"/>
                <a:gd name="connsiteY1" fmla="*/ 504967 h 532263"/>
                <a:gd name="connsiteX2" fmla="*/ 791570 w 805218"/>
                <a:gd name="connsiteY2" fmla="*/ 313899 h 532263"/>
                <a:gd name="connsiteX3" fmla="*/ 586854 w 805218"/>
                <a:gd name="connsiteY3" fmla="*/ 81887 h 532263"/>
                <a:gd name="connsiteX4" fmla="*/ 545910 w 805218"/>
                <a:gd name="connsiteY4" fmla="*/ 0 h 532263"/>
                <a:gd name="connsiteX5" fmla="*/ 341194 w 805218"/>
                <a:gd name="connsiteY5" fmla="*/ 0 h 532263"/>
                <a:gd name="connsiteX6" fmla="*/ 109182 w 805218"/>
                <a:gd name="connsiteY6" fmla="*/ 68239 h 532263"/>
                <a:gd name="connsiteX7" fmla="*/ 68239 w 805218"/>
                <a:gd name="connsiteY7" fmla="*/ 232012 h 532263"/>
                <a:gd name="connsiteX8" fmla="*/ 0 w 805218"/>
                <a:gd name="connsiteY8" fmla="*/ 477672 h 532263"/>
                <a:gd name="connsiteX9" fmla="*/ 122830 w 805218"/>
                <a:gd name="connsiteY9" fmla="*/ 532263 h 53226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</a:cxnLst>
              <a:rect l="l" t="t" r="r" b="b"/>
              <a:pathLst>
                <a:path w="805218" h="532263">
                  <a:moveTo>
                    <a:pt x="122830" y="532263"/>
                  </a:moveTo>
                  <a:lnTo>
                    <a:pt x="805218" y="504967"/>
                  </a:lnTo>
                  <a:lnTo>
                    <a:pt x="791570" y="313899"/>
                  </a:lnTo>
                  <a:lnTo>
                    <a:pt x="586854" y="81887"/>
                  </a:lnTo>
                  <a:lnTo>
                    <a:pt x="545910" y="0"/>
                  </a:lnTo>
                  <a:lnTo>
                    <a:pt x="341194" y="0"/>
                  </a:lnTo>
                  <a:lnTo>
                    <a:pt x="109182" y="68239"/>
                  </a:lnTo>
                  <a:lnTo>
                    <a:pt x="68239" y="232012"/>
                  </a:lnTo>
                  <a:lnTo>
                    <a:pt x="0" y="477672"/>
                  </a:lnTo>
                  <a:lnTo>
                    <a:pt x="122830" y="532263"/>
                  </a:lnTo>
                  <a:close/>
                </a:path>
              </a:pathLst>
            </a:custGeom>
            <a:solidFill>
              <a:schemeClr val="bg2">
                <a:lumMod val="9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64" name="Forme libre 183">
              <a:extLst>
                <a:ext uri="{FF2B5EF4-FFF2-40B4-BE49-F238E27FC236}">
                  <a16:creationId xmlns:a16="http://schemas.microsoft.com/office/drawing/2014/main" id="{2E057701-F36F-4540-99E5-C614E5DFEA8E}"/>
                </a:ext>
              </a:extLst>
            </p:cNvPr>
            <p:cNvSpPr/>
            <p:nvPr/>
          </p:nvSpPr>
          <p:spPr bwMode="auto">
            <a:xfrm>
              <a:off x="2340146" y="4893062"/>
              <a:ext cx="142174" cy="140088"/>
            </a:xfrm>
            <a:custGeom>
              <a:avLst/>
              <a:gdLst>
                <a:gd name="connsiteX0" fmla="*/ 122830 w 805218"/>
                <a:gd name="connsiteY0" fmla="*/ 532263 h 532263"/>
                <a:gd name="connsiteX1" fmla="*/ 805218 w 805218"/>
                <a:gd name="connsiteY1" fmla="*/ 504967 h 532263"/>
                <a:gd name="connsiteX2" fmla="*/ 791570 w 805218"/>
                <a:gd name="connsiteY2" fmla="*/ 313899 h 532263"/>
                <a:gd name="connsiteX3" fmla="*/ 586854 w 805218"/>
                <a:gd name="connsiteY3" fmla="*/ 81887 h 532263"/>
                <a:gd name="connsiteX4" fmla="*/ 545910 w 805218"/>
                <a:gd name="connsiteY4" fmla="*/ 0 h 532263"/>
                <a:gd name="connsiteX5" fmla="*/ 341194 w 805218"/>
                <a:gd name="connsiteY5" fmla="*/ 0 h 532263"/>
                <a:gd name="connsiteX6" fmla="*/ 109182 w 805218"/>
                <a:gd name="connsiteY6" fmla="*/ 68239 h 532263"/>
                <a:gd name="connsiteX7" fmla="*/ 68239 w 805218"/>
                <a:gd name="connsiteY7" fmla="*/ 232012 h 532263"/>
                <a:gd name="connsiteX8" fmla="*/ 0 w 805218"/>
                <a:gd name="connsiteY8" fmla="*/ 477672 h 532263"/>
                <a:gd name="connsiteX9" fmla="*/ 122830 w 805218"/>
                <a:gd name="connsiteY9" fmla="*/ 532263 h 53226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</a:cxnLst>
              <a:rect l="l" t="t" r="r" b="b"/>
              <a:pathLst>
                <a:path w="805218" h="532263">
                  <a:moveTo>
                    <a:pt x="122830" y="532263"/>
                  </a:moveTo>
                  <a:lnTo>
                    <a:pt x="805218" y="504967"/>
                  </a:lnTo>
                  <a:lnTo>
                    <a:pt x="791570" y="313899"/>
                  </a:lnTo>
                  <a:lnTo>
                    <a:pt x="586854" y="81887"/>
                  </a:lnTo>
                  <a:lnTo>
                    <a:pt x="545910" y="0"/>
                  </a:lnTo>
                  <a:lnTo>
                    <a:pt x="341194" y="0"/>
                  </a:lnTo>
                  <a:lnTo>
                    <a:pt x="109182" y="68239"/>
                  </a:lnTo>
                  <a:lnTo>
                    <a:pt x="68239" y="232012"/>
                  </a:lnTo>
                  <a:lnTo>
                    <a:pt x="0" y="477672"/>
                  </a:lnTo>
                  <a:lnTo>
                    <a:pt x="122830" y="532263"/>
                  </a:lnTo>
                  <a:close/>
                </a:path>
              </a:pathLst>
            </a:custGeom>
            <a:solidFill>
              <a:schemeClr val="bg2">
                <a:lumMod val="9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65" name="Forme libre 184">
              <a:extLst>
                <a:ext uri="{FF2B5EF4-FFF2-40B4-BE49-F238E27FC236}">
                  <a16:creationId xmlns:a16="http://schemas.microsoft.com/office/drawing/2014/main" id="{44CA54E2-D2C6-4C14-A841-3C3EE40D5B9B}"/>
                </a:ext>
              </a:extLst>
            </p:cNvPr>
            <p:cNvSpPr/>
            <p:nvPr/>
          </p:nvSpPr>
          <p:spPr bwMode="auto">
            <a:xfrm>
              <a:off x="2593465" y="4855729"/>
              <a:ext cx="142174" cy="140088"/>
            </a:xfrm>
            <a:custGeom>
              <a:avLst/>
              <a:gdLst>
                <a:gd name="connsiteX0" fmla="*/ 122830 w 805218"/>
                <a:gd name="connsiteY0" fmla="*/ 532263 h 532263"/>
                <a:gd name="connsiteX1" fmla="*/ 805218 w 805218"/>
                <a:gd name="connsiteY1" fmla="*/ 504967 h 532263"/>
                <a:gd name="connsiteX2" fmla="*/ 791570 w 805218"/>
                <a:gd name="connsiteY2" fmla="*/ 313899 h 532263"/>
                <a:gd name="connsiteX3" fmla="*/ 586854 w 805218"/>
                <a:gd name="connsiteY3" fmla="*/ 81887 h 532263"/>
                <a:gd name="connsiteX4" fmla="*/ 545910 w 805218"/>
                <a:gd name="connsiteY4" fmla="*/ 0 h 532263"/>
                <a:gd name="connsiteX5" fmla="*/ 341194 w 805218"/>
                <a:gd name="connsiteY5" fmla="*/ 0 h 532263"/>
                <a:gd name="connsiteX6" fmla="*/ 109182 w 805218"/>
                <a:gd name="connsiteY6" fmla="*/ 68239 h 532263"/>
                <a:gd name="connsiteX7" fmla="*/ 68239 w 805218"/>
                <a:gd name="connsiteY7" fmla="*/ 232012 h 532263"/>
                <a:gd name="connsiteX8" fmla="*/ 0 w 805218"/>
                <a:gd name="connsiteY8" fmla="*/ 477672 h 532263"/>
                <a:gd name="connsiteX9" fmla="*/ 122830 w 805218"/>
                <a:gd name="connsiteY9" fmla="*/ 532263 h 53226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</a:cxnLst>
              <a:rect l="l" t="t" r="r" b="b"/>
              <a:pathLst>
                <a:path w="805218" h="532263">
                  <a:moveTo>
                    <a:pt x="122830" y="532263"/>
                  </a:moveTo>
                  <a:lnTo>
                    <a:pt x="805218" y="504967"/>
                  </a:lnTo>
                  <a:lnTo>
                    <a:pt x="791570" y="313899"/>
                  </a:lnTo>
                  <a:lnTo>
                    <a:pt x="586854" y="81887"/>
                  </a:lnTo>
                  <a:lnTo>
                    <a:pt x="545910" y="0"/>
                  </a:lnTo>
                  <a:lnTo>
                    <a:pt x="341194" y="0"/>
                  </a:lnTo>
                  <a:lnTo>
                    <a:pt x="109182" y="68239"/>
                  </a:lnTo>
                  <a:lnTo>
                    <a:pt x="68239" y="232012"/>
                  </a:lnTo>
                  <a:lnTo>
                    <a:pt x="0" y="477672"/>
                  </a:lnTo>
                  <a:lnTo>
                    <a:pt x="122830" y="532263"/>
                  </a:lnTo>
                  <a:close/>
                </a:path>
              </a:pathLst>
            </a:custGeom>
            <a:solidFill>
              <a:schemeClr val="bg2">
                <a:lumMod val="9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66" name="Forme libre 185">
              <a:extLst>
                <a:ext uri="{FF2B5EF4-FFF2-40B4-BE49-F238E27FC236}">
                  <a16:creationId xmlns:a16="http://schemas.microsoft.com/office/drawing/2014/main" id="{7F9BB43A-B5E7-4D12-B6BE-3DB1C5B23E48}"/>
                </a:ext>
              </a:extLst>
            </p:cNvPr>
            <p:cNvSpPr/>
            <p:nvPr/>
          </p:nvSpPr>
          <p:spPr bwMode="auto">
            <a:xfrm>
              <a:off x="3919411" y="5131340"/>
              <a:ext cx="85458" cy="127200"/>
            </a:xfrm>
            <a:custGeom>
              <a:avLst/>
              <a:gdLst>
                <a:gd name="connsiteX0" fmla="*/ 122830 w 805218"/>
                <a:gd name="connsiteY0" fmla="*/ 532263 h 532263"/>
                <a:gd name="connsiteX1" fmla="*/ 805218 w 805218"/>
                <a:gd name="connsiteY1" fmla="*/ 504967 h 532263"/>
                <a:gd name="connsiteX2" fmla="*/ 791570 w 805218"/>
                <a:gd name="connsiteY2" fmla="*/ 313899 h 532263"/>
                <a:gd name="connsiteX3" fmla="*/ 586854 w 805218"/>
                <a:gd name="connsiteY3" fmla="*/ 81887 h 532263"/>
                <a:gd name="connsiteX4" fmla="*/ 545910 w 805218"/>
                <a:gd name="connsiteY4" fmla="*/ 0 h 532263"/>
                <a:gd name="connsiteX5" fmla="*/ 341194 w 805218"/>
                <a:gd name="connsiteY5" fmla="*/ 0 h 532263"/>
                <a:gd name="connsiteX6" fmla="*/ 109182 w 805218"/>
                <a:gd name="connsiteY6" fmla="*/ 68239 h 532263"/>
                <a:gd name="connsiteX7" fmla="*/ 68239 w 805218"/>
                <a:gd name="connsiteY7" fmla="*/ 232012 h 532263"/>
                <a:gd name="connsiteX8" fmla="*/ 0 w 805218"/>
                <a:gd name="connsiteY8" fmla="*/ 477672 h 532263"/>
                <a:gd name="connsiteX9" fmla="*/ 122830 w 805218"/>
                <a:gd name="connsiteY9" fmla="*/ 532263 h 53226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</a:cxnLst>
              <a:rect l="l" t="t" r="r" b="b"/>
              <a:pathLst>
                <a:path w="805218" h="532263">
                  <a:moveTo>
                    <a:pt x="122830" y="532263"/>
                  </a:moveTo>
                  <a:lnTo>
                    <a:pt x="805218" y="504967"/>
                  </a:lnTo>
                  <a:lnTo>
                    <a:pt x="791570" y="313899"/>
                  </a:lnTo>
                  <a:lnTo>
                    <a:pt x="586854" y="81887"/>
                  </a:lnTo>
                  <a:lnTo>
                    <a:pt x="545910" y="0"/>
                  </a:lnTo>
                  <a:lnTo>
                    <a:pt x="341194" y="0"/>
                  </a:lnTo>
                  <a:lnTo>
                    <a:pt x="109182" y="68239"/>
                  </a:lnTo>
                  <a:lnTo>
                    <a:pt x="68239" y="232012"/>
                  </a:lnTo>
                  <a:lnTo>
                    <a:pt x="0" y="477672"/>
                  </a:lnTo>
                  <a:lnTo>
                    <a:pt x="122830" y="532263"/>
                  </a:lnTo>
                  <a:close/>
                </a:path>
              </a:pathLst>
            </a:custGeom>
            <a:solidFill>
              <a:schemeClr val="bg2">
                <a:lumMod val="9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68" name="ZoneTexte 67">
              <a:extLst>
                <a:ext uri="{FF2B5EF4-FFF2-40B4-BE49-F238E27FC236}">
                  <a16:creationId xmlns:a16="http://schemas.microsoft.com/office/drawing/2014/main" id="{05541EF5-7EE9-4F3D-9A98-28CC19EF8CFF}"/>
                </a:ext>
              </a:extLst>
            </p:cNvPr>
            <p:cNvSpPr txBox="1"/>
            <p:nvPr/>
          </p:nvSpPr>
          <p:spPr>
            <a:xfrm>
              <a:off x="3029875" y="4797542"/>
              <a:ext cx="681597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sz="1200" dirty="0"/>
                <a:t>||x</a:t>
              </a:r>
              <a:r>
                <a:rPr lang="fr-FR" sz="1200" baseline="-25000" dirty="0"/>
                <a:t>i</a:t>
              </a:r>
              <a:r>
                <a:rPr lang="fr-FR" sz="1200" dirty="0"/>
                <a:t> - x</a:t>
              </a:r>
              <a:r>
                <a:rPr lang="fr-FR" sz="1200" baseline="-25000" dirty="0"/>
                <a:t>j</a:t>
              </a:r>
              <a:r>
                <a:rPr lang="fr-FR" sz="1200" dirty="0"/>
                <a:t>||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230888356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 smtClean="0">
                <a:solidFill>
                  <a:srgbClr val="E50019"/>
                </a:solidFill>
                <a:latin typeface="Arial"/>
                <a:ea typeface="Arial"/>
              </a:rPr>
              <a:t>23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sz="3200" dirty="0"/>
              <a:t>Applications and perspectives</a:t>
            </a:r>
          </a:p>
        </p:txBody>
      </p:sp>
      <p:sp>
        <p:nvSpPr>
          <p:cNvPr id="10" name="PlaceHolder 3">
            <a:extLst>
              <a:ext uri="{FF2B5EF4-FFF2-40B4-BE49-F238E27FC236}">
                <a16:creationId xmlns:a16="http://schemas.microsoft.com/office/drawing/2014/main" id="{1CB66455-68C2-4517-A835-9C05B9B48A34}"/>
              </a:ext>
            </a:extLst>
          </p:cNvPr>
          <p:cNvSpPr txBox="1">
            <a:spLocks/>
          </p:cNvSpPr>
          <p:nvPr/>
        </p:nvSpPr>
        <p:spPr bwMode="auto"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vert="horz" lIns="90000" tIns="45000" rIns="90000" bIns="45000" rtlCol="0" anchor="ctr">
            <a:noAutofit/>
          </a:bodyPr>
          <a:lstStyle>
            <a:defPPr>
              <a:defRPr lang="fr-FR"/>
            </a:defPPr>
            <a:lvl1pPr marL="0" algn="r" defTabSz="914400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  <a:cs typeface="+mn-cs"/>
              </a:defRPr>
            </a:lvl1pPr>
            <a:lvl2pPr marL="457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fr-FR"/>
              <a:t>06/06/2025</a:t>
            </a:r>
            <a:endParaRPr lang="fr-FR" dirty="0">
              <a:latin typeface="Times New Roman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83180475-275F-4AEB-B6BB-18CB515533D3}"/>
              </a:ext>
            </a:extLst>
          </p:cNvPr>
          <p:cNvSpPr txBox="1"/>
          <p:nvPr/>
        </p:nvSpPr>
        <p:spPr>
          <a:xfrm>
            <a:off x="723002" y="959391"/>
            <a:ext cx="6812331" cy="563231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b="1" dirty="0"/>
              <a:t>On </a:t>
            </a:r>
            <a:r>
              <a:rPr lang="fr-FR" b="1" dirty="0" err="1"/>
              <a:t>going</a:t>
            </a:r>
            <a:r>
              <a:rPr lang="fr-FR" b="1" dirty="0"/>
              <a:t> applications</a:t>
            </a:r>
          </a:p>
          <a:p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dirty="0"/>
              <a:t>Sim2Real gap: time </a:t>
            </a:r>
            <a:r>
              <a:rPr lang="fr-FR" dirty="0" err="1"/>
              <a:t>domain</a:t>
            </a:r>
            <a:r>
              <a:rPr lang="fr-FR" dirty="0"/>
              <a:t> </a:t>
            </a:r>
            <a:r>
              <a:rPr lang="fr-FR" dirty="0" err="1"/>
              <a:t>reflectometry</a:t>
            </a:r>
            <a:r>
              <a:rPr lang="fr-FR" dirty="0"/>
              <a:t>, structural </a:t>
            </a:r>
            <a:r>
              <a:rPr lang="fr-FR" dirty="0" err="1"/>
              <a:t>health</a:t>
            </a:r>
            <a:r>
              <a:rPr lang="fr-FR" dirty="0"/>
              <a:t> monitoring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dirty="0" err="1"/>
              <a:t>Sensors</a:t>
            </a:r>
            <a:r>
              <a:rPr lang="fr-FR" dirty="0"/>
              <a:t> self-calibration/drift correction: e-</a:t>
            </a:r>
            <a:r>
              <a:rPr lang="fr-FR" dirty="0" err="1"/>
              <a:t>nose</a:t>
            </a: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dirty="0"/>
              <a:t>Model </a:t>
            </a:r>
            <a:r>
              <a:rPr lang="fr-FR" dirty="0" err="1"/>
              <a:t>personalization</a:t>
            </a:r>
            <a:r>
              <a:rPr lang="fr-FR" dirty="0"/>
              <a:t>: </a:t>
            </a:r>
            <a:r>
              <a:rPr lang="fr-FR" dirty="0" err="1"/>
              <a:t>sitting</a:t>
            </a:r>
            <a:r>
              <a:rPr lang="fr-FR" dirty="0"/>
              <a:t> posture identification </a:t>
            </a:r>
            <a:r>
              <a:rPr lang="fr-FR" dirty="0" err="1"/>
              <a:t>from</a:t>
            </a:r>
            <a:r>
              <a:rPr lang="fr-FR" dirty="0"/>
              <a:t> </a:t>
            </a:r>
            <a:r>
              <a:rPr lang="fr-FR" dirty="0" err="1"/>
              <a:t>seat’s</a:t>
            </a:r>
            <a:r>
              <a:rPr lang="fr-FR" dirty="0"/>
              <a:t> surface pressure </a:t>
            </a:r>
            <a:r>
              <a:rPr lang="fr-FR" dirty="0" err="1"/>
              <a:t>map</a:t>
            </a: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fr-FR" dirty="0"/>
          </a:p>
          <a:p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fr-FR" dirty="0"/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fr-FR" dirty="0"/>
          </a:p>
          <a:p>
            <a:r>
              <a:rPr lang="fr-FR" b="1" dirty="0"/>
              <a:t>Future </a:t>
            </a:r>
            <a:r>
              <a:rPr lang="fr-FR" b="1" dirty="0" err="1"/>
              <a:t>work</a:t>
            </a:r>
            <a:endParaRPr lang="fr-FR" b="1" dirty="0"/>
          </a:p>
          <a:p>
            <a:r>
              <a:rPr lang="fr-FR" dirty="0"/>
              <a:t>Learning </a:t>
            </a:r>
            <a:r>
              <a:rPr lang="fr-FR" dirty="0" err="1"/>
              <a:t>atoms</a:t>
            </a:r>
            <a:r>
              <a:rPr lang="fr-FR" dirty="0"/>
              <a:t> </a:t>
            </a:r>
            <a:r>
              <a:rPr lang="fr-FR" dirty="0" err="1"/>
              <a:t>across</a:t>
            </a:r>
            <a:r>
              <a:rPr lang="fr-FR" dirty="0"/>
              <a:t> </a:t>
            </a:r>
            <a:r>
              <a:rPr lang="fr-FR" dirty="0" err="1"/>
              <a:t>different</a:t>
            </a:r>
            <a:r>
              <a:rPr lang="fr-FR" dirty="0"/>
              <a:t> </a:t>
            </a:r>
            <a:r>
              <a:rPr lang="fr-FR" dirty="0" err="1"/>
              <a:t>features</a:t>
            </a:r>
            <a:r>
              <a:rPr lang="fr-FR" dirty="0"/>
              <a:t> </a:t>
            </a:r>
            <a:r>
              <a:rPr lang="fr-FR" dirty="0" err="1"/>
              <a:t>spaces</a:t>
            </a:r>
            <a:r>
              <a:rPr lang="fr-FR" dirty="0"/>
              <a:t> </a:t>
            </a:r>
            <a:r>
              <a:rPr lang="fr-FR" dirty="0" err="1"/>
              <a:t>using</a:t>
            </a:r>
            <a:r>
              <a:rPr lang="fr-FR" dirty="0"/>
              <a:t> </a:t>
            </a:r>
            <a:r>
              <a:rPr lang="fr-FR" dirty="0" err="1"/>
              <a:t>Gromov-Wasserstein</a:t>
            </a:r>
            <a:r>
              <a:rPr lang="fr-FR" dirty="0"/>
              <a:t> distance (fusion)</a:t>
            </a:r>
          </a:p>
          <a:p>
            <a:endParaRPr lang="fr-FR" dirty="0"/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73FEB976-3BC6-4E69-98F9-186A5D578E7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4800" y="3271804"/>
            <a:ext cx="3421140" cy="1710570"/>
          </a:xfrm>
          <a:prstGeom prst="rect">
            <a:avLst/>
          </a:prstGeom>
        </p:spPr>
      </p:pic>
      <p:pic>
        <p:nvPicPr>
          <p:cNvPr id="6" name="Image 5">
            <a:extLst>
              <a:ext uri="{FF2B5EF4-FFF2-40B4-BE49-F238E27FC236}">
                <a16:creationId xmlns:a16="http://schemas.microsoft.com/office/drawing/2014/main" id="{B47D8C7A-934C-4585-9D85-1FA3E338D50F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403" t="8578" r="1535" b="33245"/>
          <a:stretch/>
        </p:blipFill>
        <p:spPr>
          <a:xfrm>
            <a:off x="8047858" y="664057"/>
            <a:ext cx="3298082" cy="2028343"/>
          </a:xfrm>
          <a:prstGeom prst="rect">
            <a:avLst/>
          </a:prstGeom>
        </p:spPr>
      </p:pic>
      <p:pic>
        <p:nvPicPr>
          <p:cNvPr id="8" name="Image 7">
            <a:extLst>
              <a:ext uri="{FF2B5EF4-FFF2-40B4-BE49-F238E27FC236}">
                <a16:creationId xmlns:a16="http://schemas.microsoft.com/office/drawing/2014/main" id="{F2B89BEA-33FA-4E68-91A7-6B3DCA0D61F8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6060" y="3069814"/>
            <a:ext cx="4819650" cy="21145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12710229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sldNum" idx="4294967295"/>
          </p:nvPr>
        </p:nvSpPr>
        <p:spPr>
          <a:xfrm>
            <a:off x="10999440" y="6343560"/>
            <a:ext cx="6930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1" strike="noStrike" spc="-1">
                <a:solidFill>
                  <a:srgbClr val="E50019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fld id="{2F35CB39-B403-4C2D-997A-807575B09080}" type="slidenum">
              <a:rPr lang="fr-FR" sz="1200" b="1" strike="noStrike" spc="-1">
                <a:solidFill>
                  <a:srgbClr val="E50019"/>
                </a:solidFill>
                <a:latin typeface="Arial"/>
                <a:ea typeface="Arial"/>
              </a:rPr>
              <a:t>24</a:t>
            </a:fld>
            <a:endParaRPr lang="fr-FR" sz="1200" b="0" strike="noStrike" spc="-1">
              <a:latin typeface="Times New Roman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title" idx="4294967295"/>
          </p:nvPr>
        </p:nvSpPr>
        <p:spPr>
          <a:xfrm>
            <a:off x="723002" y="313920"/>
            <a:ext cx="10727640" cy="871200"/>
          </a:xfrm>
          <a:prstGeom prst="rect">
            <a:avLst/>
          </a:prstGeom>
          <a:noFill/>
          <a:ln w="0">
            <a:noFill/>
          </a:ln>
        </p:spPr>
        <p:txBody>
          <a:bodyPr lIns="0" tIns="45000" rIns="0" bIns="45000" anchor="t">
            <a:normAutofit/>
          </a:bodyPr>
          <a:lstStyle/>
          <a:p>
            <a:pPr>
              <a:defRPr/>
            </a:pPr>
            <a:r>
              <a:rPr lang="fr-FR" dirty="0" err="1"/>
              <a:t>Contributors</a:t>
            </a:r>
            <a:endParaRPr lang="fr-FR" sz="3200" dirty="0"/>
          </a:p>
        </p:txBody>
      </p:sp>
      <p:sp>
        <p:nvSpPr>
          <p:cNvPr id="144" name="PlaceHolder 3"/>
          <p:cNvSpPr>
            <a:spLocks noGrp="1"/>
          </p:cNvSpPr>
          <p:nvPr>
            <p:ph type="dt" idx="4294967295"/>
          </p:nvPr>
        </p:nvSpPr>
        <p:spPr>
          <a:xfrm>
            <a:off x="9626760" y="6343560"/>
            <a:ext cx="1015200" cy="364320"/>
          </a:xfrm>
          <a:prstGeom prst="rect">
            <a:avLst/>
          </a:prstGeom>
          <a:noFill/>
          <a:ln w="0">
            <a:noFill/>
          </a:ln>
        </p:spPr>
        <p:txBody>
          <a:bodyPr lIns="90000" tIns="45000" rIns="90000" bIns="45000" anchor="ctr">
            <a:noAutofit/>
          </a:bodyPr>
          <a:lstStyle>
            <a:lvl1pPr algn="r">
              <a:lnSpc>
                <a:spcPct val="100000"/>
              </a:lnSpc>
              <a:buNone/>
              <a:defRPr lang="fr-FR" sz="1200" b="0" strike="noStrike" spc="-1">
                <a:solidFill>
                  <a:srgbClr val="8D8D8D"/>
                </a:solidFill>
                <a:latin typeface="Arial"/>
                <a:ea typeface="Arial"/>
              </a:defRPr>
            </a:lvl1pPr>
          </a:lstStyle>
          <a:p>
            <a:pPr algn="r">
              <a:lnSpc>
                <a:spcPct val="100000"/>
              </a:lnSpc>
              <a:buNone/>
            </a:pPr>
            <a:r>
              <a:rPr lang="fr-FR" sz="1200" b="0" strike="noStrike" spc="-1" dirty="0">
                <a:solidFill>
                  <a:srgbClr val="8D8D8D"/>
                </a:solidFill>
                <a:latin typeface="Arial"/>
                <a:ea typeface="Arial"/>
              </a:rPr>
              <a:t>06/06/2025</a:t>
            </a:r>
            <a:endParaRPr lang="fr-FR" sz="1200" b="0" strike="noStrike" spc="-1" dirty="0">
              <a:latin typeface="Times New Roman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5753A194-502A-4652-B9A5-29A40021F4CA}"/>
              </a:ext>
            </a:extLst>
          </p:cNvPr>
          <p:cNvSpPr txBox="1"/>
          <p:nvPr/>
        </p:nvSpPr>
        <p:spPr>
          <a:xfrm>
            <a:off x="3562643" y="6245720"/>
            <a:ext cx="187743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 err="1"/>
              <a:t>Stevan</a:t>
            </a:r>
            <a:r>
              <a:rPr lang="fr-FR" dirty="0"/>
              <a:t> Le </a:t>
            </a:r>
            <a:r>
              <a:rPr lang="fr-FR" dirty="0" err="1"/>
              <a:t>Stanc</a:t>
            </a:r>
            <a:endParaRPr lang="fr-FR" dirty="0"/>
          </a:p>
        </p:txBody>
      </p:sp>
      <p:sp>
        <p:nvSpPr>
          <p:cNvPr id="29" name="ZoneTexte 28">
            <a:extLst>
              <a:ext uri="{FF2B5EF4-FFF2-40B4-BE49-F238E27FC236}">
                <a16:creationId xmlns:a16="http://schemas.microsoft.com/office/drawing/2014/main" id="{0E71BEE5-BAAF-4F03-A85C-538FD0D7E780}"/>
              </a:ext>
            </a:extLst>
          </p:cNvPr>
          <p:cNvSpPr txBox="1"/>
          <p:nvPr/>
        </p:nvSpPr>
        <p:spPr>
          <a:xfrm>
            <a:off x="5682332" y="6262653"/>
            <a:ext cx="169790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Adel El </a:t>
            </a:r>
            <a:r>
              <a:rPr lang="fr-FR" dirty="0" err="1"/>
              <a:t>Habazi</a:t>
            </a:r>
            <a:endParaRPr lang="fr-FR" dirty="0"/>
          </a:p>
        </p:txBody>
      </p:sp>
      <p:pic>
        <p:nvPicPr>
          <p:cNvPr id="8" name="Picture 2" descr="Eduardo Fernandes Montesuma">
            <a:extLst>
              <a:ext uri="{FF2B5EF4-FFF2-40B4-BE49-F238E27FC236}">
                <a16:creationId xmlns:a16="http://schemas.microsoft.com/office/drawing/2014/main" id="{F5FBBCAD-4986-4083-87C2-EDC7F00399C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97085" y="99664"/>
            <a:ext cx="1831694" cy="16821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4" descr="Stevan Le Stanc - Quantitative Researcher - Capital Fund ...">
            <a:extLst>
              <a:ext uri="{FF2B5EF4-FFF2-40B4-BE49-F238E27FC236}">
                <a16:creationId xmlns:a16="http://schemas.microsoft.com/office/drawing/2014/main" id="{3DAD3958-7D82-4C0D-BE51-116BD61DEE7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20036" y="4508555"/>
            <a:ext cx="1754097" cy="175409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ZoneTexte 9">
            <a:extLst>
              <a:ext uri="{FF2B5EF4-FFF2-40B4-BE49-F238E27FC236}">
                <a16:creationId xmlns:a16="http://schemas.microsoft.com/office/drawing/2014/main" id="{C7B84716-E4D1-4387-A16D-DAF8AB18CCAA}"/>
              </a:ext>
            </a:extLst>
          </p:cNvPr>
          <p:cNvSpPr txBox="1"/>
          <p:nvPr/>
        </p:nvSpPr>
        <p:spPr>
          <a:xfrm>
            <a:off x="3815715" y="1740357"/>
            <a:ext cx="389767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Eduardo Fernandes </a:t>
            </a:r>
            <a:r>
              <a:rPr lang="fr-FR" dirty="0" err="1"/>
              <a:t>Montesuma</a:t>
            </a:r>
            <a:endParaRPr lang="fr-FR" dirty="0"/>
          </a:p>
        </p:txBody>
      </p:sp>
      <p:pic>
        <p:nvPicPr>
          <p:cNvPr id="11" name="Picture 6" descr="Rebecca Clain - Postdoctoral Researcher | Artificial Intelligence - CEA |  LinkedIn">
            <a:extLst>
              <a:ext uri="{FF2B5EF4-FFF2-40B4-BE49-F238E27FC236}">
                <a16:creationId xmlns:a16="http://schemas.microsoft.com/office/drawing/2014/main" id="{3BF29684-FA5F-4014-B690-DD2A63227FB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2988" y="2237835"/>
            <a:ext cx="1754097" cy="175409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ZoneTexte 11">
            <a:extLst>
              <a:ext uri="{FF2B5EF4-FFF2-40B4-BE49-F238E27FC236}">
                <a16:creationId xmlns:a16="http://schemas.microsoft.com/office/drawing/2014/main" id="{4B8FBC7A-4EB7-4172-BF1D-A0C4B264566C}"/>
              </a:ext>
            </a:extLst>
          </p:cNvPr>
          <p:cNvSpPr txBox="1"/>
          <p:nvPr/>
        </p:nvSpPr>
        <p:spPr>
          <a:xfrm>
            <a:off x="2812008" y="3991931"/>
            <a:ext cx="168507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Rebecca Clain</a:t>
            </a:r>
          </a:p>
        </p:txBody>
      </p:sp>
      <p:pic>
        <p:nvPicPr>
          <p:cNvPr id="13" name="Picture 8" descr="Fabiola Espinoza Castellon - Paris, Île-de-France, France | Profil  professionnel | LinkedIn">
            <a:extLst>
              <a:ext uri="{FF2B5EF4-FFF2-40B4-BE49-F238E27FC236}">
                <a16:creationId xmlns:a16="http://schemas.microsoft.com/office/drawing/2014/main" id="{C15B82A2-4BA1-4293-97F7-DAED4F9AB4B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04566" y="2237835"/>
            <a:ext cx="1754096" cy="175409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4" name="ZoneTexte 13">
            <a:extLst>
              <a:ext uri="{FF2B5EF4-FFF2-40B4-BE49-F238E27FC236}">
                <a16:creationId xmlns:a16="http://schemas.microsoft.com/office/drawing/2014/main" id="{1D2975A1-3772-410D-9A1B-A0226D8356CC}"/>
              </a:ext>
            </a:extLst>
          </p:cNvPr>
          <p:cNvSpPr txBox="1"/>
          <p:nvPr/>
        </p:nvSpPr>
        <p:spPr>
          <a:xfrm>
            <a:off x="4751343" y="4011078"/>
            <a:ext cx="195438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Fabiola </a:t>
            </a:r>
            <a:r>
              <a:rPr lang="fr-FR" dirty="0" err="1"/>
              <a:t>Espinoza</a:t>
            </a:r>
            <a:endParaRPr lang="fr-FR" dirty="0"/>
          </a:p>
        </p:txBody>
      </p:sp>
      <p:pic>
        <p:nvPicPr>
          <p:cNvPr id="15" name="Image 14">
            <a:extLst>
              <a:ext uri="{FF2B5EF4-FFF2-40B4-BE49-F238E27FC236}">
                <a16:creationId xmlns:a16="http://schemas.microsoft.com/office/drawing/2014/main" id="{A58FE698-E819-4B77-A25F-31C5BC045F93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81609" y="4508555"/>
            <a:ext cx="1270962" cy="1709224"/>
          </a:xfrm>
          <a:prstGeom prst="rect">
            <a:avLst/>
          </a:prstGeom>
        </p:spPr>
      </p:pic>
      <p:pic>
        <p:nvPicPr>
          <p:cNvPr id="5122" name="Picture 2">
            <a:extLst>
              <a:ext uri="{FF2B5EF4-FFF2-40B4-BE49-F238E27FC236}">
                <a16:creationId xmlns:a16="http://schemas.microsoft.com/office/drawing/2014/main" id="{6629A395-F48F-4336-8302-96856347FD74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499" t="33728" r="66605" b="33955"/>
          <a:stretch/>
        </p:blipFill>
        <p:spPr bwMode="auto">
          <a:xfrm>
            <a:off x="6842613" y="2237835"/>
            <a:ext cx="1708304" cy="175409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ZoneTexte 15">
            <a:extLst>
              <a:ext uri="{FF2B5EF4-FFF2-40B4-BE49-F238E27FC236}">
                <a16:creationId xmlns:a16="http://schemas.microsoft.com/office/drawing/2014/main" id="{0C362F23-2A76-411A-983D-7FA3DC01C883}"/>
              </a:ext>
            </a:extLst>
          </p:cNvPr>
          <p:cNvSpPr txBox="1"/>
          <p:nvPr/>
        </p:nvSpPr>
        <p:spPr>
          <a:xfrm>
            <a:off x="7012399" y="4011078"/>
            <a:ext cx="144142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Anas </a:t>
            </a:r>
            <a:r>
              <a:rPr lang="fr-FR" dirty="0" err="1"/>
              <a:t>Hattay</a:t>
            </a:r>
            <a:endParaRPr lang="fr-FR" dirty="0"/>
          </a:p>
        </p:txBody>
      </p:sp>
      <p:pic>
        <p:nvPicPr>
          <p:cNvPr id="5124" name="Picture 4" descr="Image of author Antoine Souloumiac">
            <a:extLst>
              <a:ext uri="{FF2B5EF4-FFF2-40B4-BE49-F238E27FC236}">
                <a16:creationId xmlns:a16="http://schemas.microsoft.com/office/drawing/2014/main" id="{B21CB006-1229-4D01-80E7-1C3F3B0C42D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457327" y="150120"/>
            <a:ext cx="1354065" cy="16925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8" name="ZoneTexte 17">
            <a:extLst>
              <a:ext uri="{FF2B5EF4-FFF2-40B4-BE49-F238E27FC236}">
                <a16:creationId xmlns:a16="http://schemas.microsoft.com/office/drawing/2014/main" id="{506D791B-69F7-4B13-B9E5-686905E80BA7}"/>
              </a:ext>
            </a:extLst>
          </p:cNvPr>
          <p:cNvSpPr txBox="1"/>
          <p:nvPr/>
        </p:nvSpPr>
        <p:spPr>
          <a:xfrm>
            <a:off x="8982041" y="1802159"/>
            <a:ext cx="389767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Antoine </a:t>
            </a:r>
            <a:r>
              <a:rPr lang="fr-FR" dirty="0" err="1"/>
              <a:t>Souloumiac</a:t>
            </a:r>
            <a:endParaRPr lang="fr-FR" dirty="0"/>
          </a:p>
        </p:txBody>
      </p:sp>
      <p:sp>
        <p:nvSpPr>
          <p:cNvPr id="2" name="ZoneTexte 1">
            <a:extLst>
              <a:ext uri="{FF2B5EF4-FFF2-40B4-BE49-F238E27FC236}">
                <a16:creationId xmlns:a16="http://schemas.microsoft.com/office/drawing/2014/main" id="{BA82143D-5686-490D-A54A-E12123037C1C}"/>
              </a:ext>
            </a:extLst>
          </p:cNvPr>
          <p:cNvSpPr txBox="1"/>
          <p:nvPr/>
        </p:nvSpPr>
        <p:spPr>
          <a:xfrm>
            <a:off x="7622485" y="5951118"/>
            <a:ext cx="442621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400" dirty="0"/>
              <a:t>https://github.com/eddardd/PyDiL?tab=readme-ov-file</a:t>
            </a:r>
          </a:p>
        </p:txBody>
      </p:sp>
      <p:pic>
        <p:nvPicPr>
          <p:cNvPr id="4" name="Graphique 3">
            <a:extLst>
              <a:ext uri="{FF2B5EF4-FFF2-40B4-BE49-F238E27FC236}">
                <a16:creationId xmlns:a16="http://schemas.microsoft.com/office/drawing/2014/main" id="{DF84C0DC-B281-4A30-9D40-D4E30C091CF1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>
          <a:xfrm>
            <a:off x="8100034" y="4512566"/>
            <a:ext cx="3435274" cy="14614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88538938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re 2"/>
          <p:cNvSpPr>
            <a:spLocks noGrp="1"/>
          </p:cNvSpPr>
          <p:nvPr>
            <p:ph type="title"/>
          </p:nvPr>
        </p:nvSpPr>
        <p:spPr>
          <a:xfrm>
            <a:off x="271009" y="0"/>
            <a:ext cx="11422063" cy="6858000"/>
          </a:xfrm>
        </p:spPr>
        <p:txBody>
          <a:bodyPr anchor="ctr"/>
          <a:lstStyle/>
          <a:p>
            <a:pPr algn="ctr"/>
            <a:r>
              <a:rPr lang="fr-FR" dirty="0"/>
              <a:t>Vous êtes arrivés.</a:t>
            </a:r>
            <a:endParaRPr lang="en-US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0CBC77A0-1F4E-42FF-9FFC-F45C3A64AF90}" type="slidenum">
              <a:rPr lang="fr-FR" smtClean="0"/>
              <a:t>25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070755582"/>
      </p:ext>
    </p:extLst>
  </p:cSld>
  <p:clrMapOvr>
    <a:masterClrMapping/>
  </p:clrMapOvr>
</p:sld>
</file>

<file path=ppt/theme/theme1.xml><?xml version="1.0" encoding="utf-8"?>
<a:theme xmlns:a="http://schemas.openxmlformats.org/drawingml/2006/main" name="2023_CEA">
  <a:themeElements>
    <a:clrScheme name="CEA 2023">
      <a:dk1>
        <a:srgbClr val="262626"/>
      </a:dk1>
      <a:lt1>
        <a:sysClr val="window" lastClr="FFFFFF"/>
      </a:lt1>
      <a:dk2>
        <a:srgbClr val="E50019"/>
      </a:dk2>
      <a:lt2>
        <a:srgbClr val="FFFFFF"/>
      </a:lt2>
      <a:accent1>
        <a:srgbClr val="3E4A83"/>
      </a:accent1>
      <a:accent2>
        <a:srgbClr val="7E9CBB"/>
      </a:accent2>
      <a:accent3>
        <a:srgbClr val="FFCD31"/>
      </a:accent3>
      <a:accent4>
        <a:srgbClr val="DA837B"/>
      </a:accent4>
      <a:accent5>
        <a:srgbClr val="0093A7"/>
      </a:accent5>
      <a:accent6>
        <a:srgbClr val="BD987A"/>
      </a:accent6>
      <a:hlink>
        <a:srgbClr val="E50019"/>
      </a:hlink>
      <a:folHlink>
        <a:srgbClr val="E50019"/>
      </a:folHlink>
    </a:clrScheme>
    <a:fontScheme name="CEA">
      <a:majorFont>
        <a:latin typeface="Arial Black"/>
        <a:ea typeface="Arial"/>
        <a:cs typeface="Arial"/>
      </a:majorFont>
      <a:minorFont>
        <a:latin typeface="Arial"/>
        <a:ea typeface="Arial"/>
        <a:cs typeface="Arial"/>
      </a:minorFont>
    </a:fontScheme>
    <a:fmtScheme name="Office">
      <a:fillStyleLst>
        <a:solidFill>
          <a:schemeClr val="phClr"/>
        </a:solidFill>
        <a:gradFill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 bwMode="auto">
        <a:prstGeom prst="rect">
          <a:avLst/>
        </a:prstGeom>
        <a:solidFill>
          <a:schemeClr val="tx2"/>
        </a:solidFill>
        <a:ln>
          <a:noFill/>
        </a:ln>
      </a:spPr>
      <a:bodyPr/>
      <a:lstStyle/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</a:objectDefaults>
  <a:extraClrSchemeLst/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Override1.xml><?xml version="1.0" encoding="utf-8"?>
<a:themeOverride xmlns:a="http://schemas.openxmlformats.org/drawingml/2006/main">
  <a:clrScheme name="CEA 2023">
    <a:dk1>
      <a:srgbClr val="262626"/>
    </a:dk1>
    <a:lt1>
      <a:sysClr val="window" lastClr="FFFFFF"/>
    </a:lt1>
    <a:dk2>
      <a:srgbClr val="E50019"/>
    </a:dk2>
    <a:lt2>
      <a:srgbClr val="FFFFFF"/>
    </a:lt2>
    <a:accent1>
      <a:srgbClr val="3E4A83"/>
    </a:accent1>
    <a:accent2>
      <a:srgbClr val="7E9CBB"/>
    </a:accent2>
    <a:accent3>
      <a:srgbClr val="FFCD31"/>
    </a:accent3>
    <a:accent4>
      <a:srgbClr val="DA837B"/>
    </a:accent4>
    <a:accent5>
      <a:srgbClr val="0093A7"/>
    </a:accent5>
    <a:accent6>
      <a:srgbClr val="BD987A"/>
    </a:accent6>
    <a:hlink>
      <a:srgbClr val="E50019"/>
    </a:hlink>
    <a:folHlink>
      <a:srgbClr val="E50019"/>
    </a:folHlink>
  </a:clr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4578</TotalTime>
  <Words>1163</Words>
  <Application>Microsoft Office PowerPoint</Application>
  <DocSecurity>0</DocSecurity>
  <PresentationFormat>Grand écran</PresentationFormat>
  <Paragraphs>208</Paragraphs>
  <Slides>25</Slides>
  <Notes>2</Notes>
  <HiddenSlides>0</HiddenSlides>
  <MMClips>0</MMClips>
  <ScaleCrop>false</ScaleCrop>
  <HeadingPairs>
    <vt:vector size="6" baseType="variant">
      <vt:variant>
        <vt:lpstr>Polices utilisées</vt:lpstr>
      </vt:variant>
      <vt:variant>
        <vt:i4>7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25</vt:i4>
      </vt:variant>
    </vt:vector>
  </HeadingPairs>
  <TitlesOfParts>
    <vt:vector size="33" baseType="lpstr">
      <vt:lpstr>Arial</vt:lpstr>
      <vt:lpstr>Arial Black</vt:lpstr>
      <vt:lpstr>Calibri</vt:lpstr>
      <vt:lpstr>Courier New</vt:lpstr>
      <vt:lpstr>DM Serif Display</vt:lpstr>
      <vt:lpstr>Times New Roman</vt:lpstr>
      <vt:lpstr>Wingdings</vt:lpstr>
      <vt:lpstr>2023_CEA</vt:lpstr>
      <vt:lpstr>Datasets dictionary learning  and application to frugal AI</vt:lpstr>
      <vt:lpstr>Layout</vt:lpstr>
      <vt:lpstr>From astronomy to data science for industry</vt:lpstr>
      <vt:lpstr>From astronomy to data science for industry</vt:lpstr>
      <vt:lpstr>From astronomy to data science for industry</vt:lpstr>
      <vt:lpstr>From astronomy to data science for industry</vt:lpstr>
      <vt:lpstr>From astronomy to data science for industry</vt:lpstr>
      <vt:lpstr>From astronomy to data science for industry</vt:lpstr>
      <vt:lpstr>Datasets dictionary learning</vt:lpstr>
      <vt:lpstr>Datasets dictionary learning</vt:lpstr>
      <vt:lpstr>Datasets dictionary learning</vt:lpstr>
      <vt:lpstr>Datasets dictionary learning</vt:lpstr>
      <vt:lpstr>Datasets dictionary learning</vt:lpstr>
      <vt:lpstr>Datasets dictionary learning</vt:lpstr>
      <vt:lpstr>Datasets dictionary learning</vt:lpstr>
      <vt:lpstr>Datasets dictionary learning</vt:lpstr>
      <vt:lpstr>Datasets dictionary learning</vt:lpstr>
      <vt:lpstr>Datasets dictionary learning</vt:lpstr>
      <vt:lpstr>Datasets dictionary learning</vt:lpstr>
      <vt:lpstr>Datasets dictionary learning</vt:lpstr>
      <vt:lpstr>Datasets dictionary learning</vt:lpstr>
      <vt:lpstr>Datasets dictionary learning</vt:lpstr>
      <vt:lpstr>Applications and perspectives</vt:lpstr>
      <vt:lpstr>Contributors</vt:lpstr>
      <vt:lpstr>Vous êtes arrivés.</vt:lpstr>
    </vt:vector>
  </TitlesOfParts>
  <Manager/>
  <Company>CEA</Company>
  <LinksUpToDate>false</LinksUpToDate>
  <SharedDoc>false</SharedDoc>
  <HyperlinkBase/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DEEPGREEN  Présentation des activités du DIN</dc:title>
  <dc:subject/>
  <dc:creator>FISHER Clément</dc:creator>
  <cp:keywords/>
  <dc:description/>
  <cp:lastModifiedBy>NGOLE MBOULA Fred-Maurice</cp:lastModifiedBy>
  <cp:revision>290</cp:revision>
  <cp:lastPrinted>2025-06-05T20:23:57Z</cp:lastPrinted>
  <dcterms:created xsi:type="dcterms:W3CDTF">2023-03-09T17:02:36Z</dcterms:created>
  <dcterms:modified xsi:type="dcterms:W3CDTF">2025-06-06T07:00:54Z</dcterms:modified>
  <cp:category/>
  <dc:identifier/>
  <cp:contentStatus/>
  <dc:language/>
  <cp:version/>
</cp:coreProperties>
</file>