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06943-5250-4638-97B3-E3312D2E9928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60EBB-07F2-44F1-8B1D-173BD27CB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387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88AB-D743-4C1D-B222-D784FD739049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499C-1C49-4324-B680-E120FCF22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77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88AB-D743-4C1D-B222-D784FD739049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499C-1C49-4324-B680-E120FCF22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67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88AB-D743-4C1D-B222-D784FD739049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499C-1C49-4324-B680-E120FCF22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0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88AB-D743-4C1D-B222-D784FD739049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499C-1C49-4324-B680-E120FCF22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83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88AB-D743-4C1D-B222-D784FD739049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499C-1C49-4324-B680-E120FCF22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65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88AB-D743-4C1D-B222-D784FD739049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499C-1C49-4324-B680-E120FCF22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28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88AB-D743-4C1D-B222-D784FD739049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499C-1C49-4324-B680-E120FCF22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24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88AB-D743-4C1D-B222-D784FD739049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499C-1C49-4324-B680-E120FCF22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13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88AB-D743-4C1D-B222-D784FD739049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499C-1C49-4324-B680-E120FCF22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76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88AB-D743-4C1D-B222-D784FD739049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499C-1C49-4324-B680-E120FCF22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5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88AB-D743-4C1D-B222-D784FD739049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499C-1C49-4324-B680-E120FCF22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00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788AB-D743-4C1D-B222-D784FD739049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9499C-1C49-4324-B680-E120FCF22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55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3357" y="185351"/>
            <a:ext cx="10515600" cy="763931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Sondage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RIF - </a:t>
            </a:r>
            <a:r>
              <a:rPr lang="en-US" b="1" dirty="0" err="1" smtClean="0">
                <a:solidFill>
                  <a:srgbClr val="00B050"/>
                </a:solidFill>
              </a:rPr>
              <a:t>Septembre</a:t>
            </a:r>
            <a:r>
              <a:rPr lang="en-US" b="1" dirty="0" smtClean="0">
                <a:solidFill>
                  <a:srgbClr val="00B050"/>
                </a:solidFill>
              </a:rPr>
              <a:t> 2024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3357" y="1096576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10 questions:</a:t>
            </a:r>
          </a:p>
          <a:p>
            <a:pPr lvl="1"/>
            <a:r>
              <a:rPr lang="fr-FR" dirty="0" smtClean="0"/>
              <a:t>1) Est-ce que des réunions du réseau en </a:t>
            </a:r>
            <a:r>
              <a:rPr lang="fr-FR" dirty="0" err="1" smtClean="0"/>
              <a:t>distanciel</a:t>
            </a:r>
            <a:r>
              <a:rPr lang="fr-FR" dirty="0" smtClean="0"/>
              <a:t> sont des évènements utiles pour vous?</a:t>
            </a:r>
          </a:p>
          <a:p>
            <a:pPr lvl="1"/>
            <a:r>
              <a:rPr lang="fr-FR" dirty="0" smtClean="0"/>
              <a:t>2) Etes-vous toujours intéressé par des réunions en présentiel du Réseau Instrumentation Faisceau ?</a:t>
            </a:r>
          </a:p>
          <a:p>
            <a:pPr lvl="1"/>
            <a:r>
              <a:rPr lang="fr-FR" dirty="0" smtClean="0">
                <a:solidFill>
                  <a:srgbClr val="7030A0"/>
                </a:solidFill>
              </a:rPr>
              <a:t>4) Avez-vous des préférences sur le lieu de la réunion en présentiel ?</a:t>
            </a:r>
          </a:p>
          <a:p>
            <a:pPr lvl="1"/>
            <a:r>
              <a:rPr lang="fr-FR" dirty="0" smtClean="0">
                <a:solidFill>
                  <a:srgbClr val="7030A0"/>
                </a:solidFill>
              </a:rPr>
              <a:t>5) Y-a-t-il des lieux qui sont plus difficile d’accès ou à non-privilégier ?</a:t>
            </a:r>
          </a:p>
          <a:p>
            <a:pPr lvl="1"/>
            <a:r>
              <a:rPr lang="fr-FR" dirty="0" smtClean="0"/>
              <a:t>6) </a:t>
            </a:r>
            <a:r>
              <a:rPr lang="fr-FR" dirty="0" smtClean="0">
                <a:solidFill>
                  <a:srgbClr val="FF0000"/>
                </a:solidFill>
              </a:rPr>
              <a:t>Est-ce qu’associer une réunion du RIF avec un autre évènement serait un facteur favorisant votre venue à la réunion en présentiel ?</a:t>
            </a:r>
          </a:p>
          <a:p>
            <a:pPr lvl="1"/>
            <a:r>
              <a:rPr lang="fr-FR" dirty="0" smtClean="0"/>
              <a:t>7) Y voyez-vous un inconvénient ?</a:t>
            </a:r>
          </a:p>
          <a:p>
            <a:pPr lvl="1"/>
            <a:r>
              <a:rPr lang="fr-FR" dirty="0" smtClean="0"/>
              <a:t>8</a:t>
            </a:r>
            <a:r>
              <a:rPr lang="fr-FR" dirty="0" smtClean="0">
                <a:solidFill>
                  <a:srgbClr val="FF0000"/>
                </a:solidFill>
              </a:rPr>
              <a:t>) Vos préférences (si association avec un autre évènement)?</a:t>
            </a:r>
          </a:p>
          <a:p>
            <a:pPr lvl="1"/>
            <a:r>
              <a:rPr lang="fr-FR" dirty="0" smtClean="0"/>
              <a:t>9) </a:t>
            </a:r>
            <a:r>
              <a:rPr lang="fr-FR" dirty="0" smtClean="0">
                <a:solidFill>
                  <a:srgbClr val="7030A0"/>
                </a:solidFill>
              </a:rPr>
              <a:t>Est-ce qu’une réunion en présentiel du RIF doit inclure, en plus de présentations ?</a:t>
            </a:r>
          </a:p>
          <a:p>
            <a:pPr lvl="1"/>
            <a:r>
              <a:rPr lang="fr-FR" dirty="0" smtClean="0">
                <a:solidFill>
                  <a:srgbClr val="7030A0"/>
                </a:solidFill>
              </a:rPr>
              <a:t>10) Est-ce que selon vous des sujets/thèmes associés aux instruments faisceaux sont important à mettre en place dans les discussions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32719" y="5287276"/>
            <a:ext cx="67859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rouge: questions utile pour le GDR SCIPAC</a:t>
            </a:r>
          </a:p>
          <a:p>
            <a:r>
              <a:rPr lang="fr-FR" dirty="0" smtClean="0"/>
              <a:t>En violet: questions d’organisation</a:t>
            </a:r>
          </a:p>
          <a:p>
            <a:r>
              <a:rPr lang="fr-FR" dirty="0" smtClean="0"/>
              <a:t>En noir: questions plutôt interne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9107054" y="6391563"/>
            <a:ext cx="294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Freddy Poirier, pour le RIF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6946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091" y="146011"/>
            <a:ext cx="5706351" cy="276172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115" y="1259614"/>
            <a:ext cx="3957832" cy="191548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1697"/>
            <a:ext cx="5329382" cy="66360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Reponses (</a:t>
            </a:r>
            <a:r>
              <a:rPr lang="en-US" b="1" dirty="0" err="1" smtClean="0">
                <a:solidFill>
                  <a:srgbClr val="00B050"/>
                </a:solidFill>
              </a:rPr>
              <a:t>morceau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choisis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3291" y="775301"/>
            <a:ext cx="10515600" cy="4351338"/>
          </a:xfrm>
        </p:spPr>
        <p:txBody>
          <a:bodyPr/>
          <a:lstStyle/>
          <a:p>
            <a:r>
              <a:rPr lang="fr-FR" dirty="0" smtClean="0"/>
              <a:t>14 répondants (&gt;30%)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97" y="4634616"/>
            <a:ext cx="3140676" cy="1951536"/>
          </a:xfrm>
          <a:prstGeom prst="rect">
            <a:avLst/>
          </a:prstGeom>
          <a:noFill/>
        </p:spPr>
      </p:pic>
      <p:pic>
        <p:nvPicPr>
          <p:cNvPr id="5" name="Image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821" y="4634616"/>
            <a:ext cx="3274541" cy="195153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179104" y="2181085"/>
            <a:ext cx="1297460" cy="664970"/>
          </a:xfrm>
          <a:prstGeom prst="rect">
            <a:avLst/>
          </a:prstGeom>
          <a:solidFill>
            <a:srgbClr val="00B05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3429000" y="1209267"/>
            <a:ext cx="2301553" cy="1076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35903" y="3778129"/>
            <a:ext cx="4418873" cy="2820558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6685903" y="3083285"/>
            <a:ext cx="263771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RIF + GDR </a:t>
            </a:r>
            <a:r>
              <a:rPr lang="en-US" dirty="0" smtClean="0">
                <a:sym typeface="Wingdings" panose="05000000000000000000" pitchFamily="2" charset="2"/>
              </a:rPr>
              <a:t> Number 1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271115" y="3984171"/>
            <a:ext cx="7958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Pour information: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62518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195</Words>
  <Application>Microsoft Office PowerPoint</Application>
  <PresentationFormat>Grand écran</PresentationFormat>
  <Paragraphs>19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Thème Office</vt:lpstr>
      <vt:lpstr>Sondage RIF - Septembre 2024</vt:lpstr>
      <vt:lpstr>Reponses (morceau choisis)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Reseau Instrumentation Faisceau</dc:title>
  <dc:creator>freddy poirier</dc:creator>
  <cp:lastModifiedBy>freddy poirier</cp:lastModifiedBy>
  <cp:revision>8</cp:revision>
  <dcterms:created xsi:type="dcterms:W3CDTF">2024-10-11T07:30:28Z</dcterms:created>
  <dcterms:modified xsi:type="dcterms:W3CDTF">2024-10-11T12:12:56Z</dcterms:modified>
</cp:coreProperties>
</file>