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</p:sldMasterIdLst>
  <p:notesMasterIdLst>
    <p:notesMasterId r:id="rId7"/>
  </p:notesMasterIdLst>
  <p:sldIdLst>
    <p:sldId id="256" r:id="rId3"/>
    <p:sldId id="257" r:id="rId4"/>
    <p:sldId id="267" r:id="rId5"/>
    <p:sldId id="266" r:id="rId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828"/>
    <a:srgbClr val="D06423"/>
    <a:srgbClr val="252E4A"/>
    <a:srgbClr val="D0661C"/>
    <a:srgbClr val="EABC9F"/>
    <a:srgbClr val="232F49"/>
    <a:srgbClr val="D0671C"/>
    <a:srgbClr val="24314C"/>
    <a:srgbClr val="B5D2ED"/>
    <a:srgbClr val="1D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5" autoAdjust="0"/>
    <p:restoredTop sz="96291" autoAdjust="0"/>
  </p:normalViewPr>
  <p:slideViewPr>
    <p:cSldViewPr>
      <p:cViewPr varScale="1">
        <p:scale>
          <a:sx n="144" d="100"/>
          <a:sy n="144" d="100"/>
        </p:scale>
        <p:origin x="568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544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4687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07717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10860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298155" y="0"/>
            <a:ext cx="432048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3FDE-63B5-41CB-A2CB-AD7B917BC3E3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055A2-96BC-43A6-9461-94DAD15F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8075" y="5550024"/>
            <a:ext cx="5438803" cy="394271"/>
          </a:xfrm>
        </p:spPr>
        <p:txBody>
          <a:bodyPr/>
          <a:lstStyle/>
          <a:p>
            <a:r>
              <a:rPr lang="fr-FR" dirty="0"/>
              <a:t>Journée annuelle du GDR SCIPAC, CEA-Saclay, 18 Décembre 2024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F7E964-8376-4ABA-A00F-439CAFD6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Workshop axe 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2747C8-201E-4B30-938D-2DEE8614F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2100" y="3159742"/>
            <a:ext cx="4317095" cy="590082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/>
              <a:t>F. Massimo, E. D’Humières, B. Cros </a:t>
            </a:r>
          </a:p>
        </p:txBody>
      </p:sp>
    </p:spTree>
    <p:extLst>
      <p:ext uri="{BB962C8B-B14F-4D97-AF65-F5344CB8AC3E}">
        <p14:creationId xmlns:p14="http://schemas.microsoft.com/office/powerpoint/2010/main" val="13838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18 Décembre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du GDR SCIPAC, CEA-Saclay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85" y="869504"/>
            <a:ext cx="10415978" cy="47525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800" dirty="0"/>
              <a:t>Mini-workshop « Modélisation Hydrodynamique des Plasmas pour l'Accélération par Sillage Laser-Plasma »</a:t>
            </a:r>
          </a:p>
          <a:p>
            <a:pPr>
              <a:lnSpc>
                <a:spcPct val="110000"/>
              </a:lnSpc>
            </a:pPr>
            <a:r>
              <a:rPr lang="fr-FR" sz="1800" dirty="0"/>
              <a:t>LPGP, 23 mai</a:t>
            </a:r>
          </a:p>
          <a:p>
            <a:pPr>
              <a:lnSpc>
                <a:spcPct val="110000"/>
              </a:lnSpc>
            </a:pPr>
            <a:r>
              <a:rPr lang="fr-FR" sz="1800" dirty="0"/>
              <a:t>Environ 20 participants, issus de 6 labos </a:t>
            </a:r>
          </a:p>
          <a:p>
            <a:pPr lvl="1">
              <a:lnSpc>
                <a:spcPct val="110000"/>
              </a:lnSpc>
            </a:pPr>
            <a:endParaRPr lang="fr-FR" sz="1400" dirty="0">
              <a:solidFill>
                <a:srgbClr val="232F49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Événement axe 4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31BF51-8AC3-15B3-78C0-9E5D97B78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2290280"/>
            <a:ext cx="5613553" cy="32269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8979C0-C11B-4817-7A8E-B4AE1E0D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63" y="1439330"/>
            <a:ext cx="3055911" cy="431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29C4-4A44-038F-9F15-D93FE7A55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F32A34-2160-D76A-BCA9-BC940590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18 Décembre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981A47-A40F-33C9-CCFC-BEC9749B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du GDR SCIPAC, CEA-Saclay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7A098-D878-C047-BDEE-299BF5AB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032D7E3-E21E-5318-805A-D641E9F9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55" y="0"/>
            <a:ext cx="4536504" cy="653480"/>
          </a:xfrm>
        </p:spPr>
        <p:txBody>
          <a:bodyPr>
            <a:normAutofit/>
          </a:bodyPr>
          <a:lstStyle/>
          <a:p>
            <a:r>
              <a:rPr lang="fr-FR" sz="3200" dirty="0"/>
              <a:t>Bilan de l’événement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C76EA5-3862-F891-102C-50C10A0CA887}"/>
              </a:ext>
            </a:extLst>
          </p:cNvPr>
          <p:cNvSpPr txBox="1"/>
          <p:nvPr/>
        </p:nvSpPr>
        <p:spPr>
          <a:xfrm>
            <a:off x="64901" y="797496"/>
            <a:ext cx="10642972" cy="513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Le Mini-Workshop a permis aux participants d'avoir </a:t>
            </a:r>
          </a:p>
          <a:p>
            <a:pPr marL="342900" lvl="1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Un aperçu des modèles et des défis liés à la simulation hydrodynamique de la formation de canaux de guidage pour accélérer des électrons par sillage laser-plasma sur des longues distances de propagation</a:t>
            </a: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Suite aux présentations de deux codes d'étude de l'hydrodynamique des plasmas, utilisés et/ou développés dans différents groupes (FLASH, ESTHER)</a:t>
            </a:r>
          </a:p>
          <a:p>
            <a:pPr marL="342900" lvl="1" indent="-3429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Des résultats de modélisation utilisant le couplage entre différents types de codes (PIC, propagation optique + ionisation, codes hydrodynamiques pour les plasmas) ont été illustrés</a:t>
            </a: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2C77C1-EF55-5910-138D-D8DB0F60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27" y="2026170"/>
            <a:ext cx="4824536" cy="19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52F2720-6117-9D23-0AAB-E9F889F284B6}"/>
              </a:ext>
            </a:extLst>
          </p:cNvPr>
          <p:cNvSpPr txBox="1"/>
          <p:nvPr/>
        </p:nvSpPr>
        <p:spPr>
          <a:xfrm>
            <a:off x="7258595" y="2597197"/>
            <a:ext cx="1440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K. </a:t>
            </a:r>
            <a:r>
              <a:rPr lang="fr-FR" sz="1400" b="1" kern="1200" dirty="0" err="1">
                <a:solidFill>
                  <a:srgbClr val="D0671C"/>
                </a:solidFill>
                <a:latin typeface="+mn-lt"/>
                <a:ea typeface="+mn-ea"/>
                <a:cs typeface="+mn-cs"/>
              </a:rPr>
              <a:t>Oubrerie</a:t>
            </a:r>
            <a:r>
              <a:rPr lang="fr-FR" sz="1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 et al. Light </a:t>
            </a:r>
            <a:r>
              <a:rPr lang="fr-FR" sz="1400" b="1" kern="1200" dirty="0" err="1">
                <a:solidFill>
                  <a:srgbClr val="D0671C"/>
                </a:solidFill>
                <a:latin typeface="+mn-lt"/>
                <a:ea typeface="+mn-ea"/>
                <a:cs typeface="+mn-cs"/>
              </a:rPr>
              <a:t>Sci</a:t>
            </a:r>
            <a:r>
              <a:rPr lang="fr-FR" sz="1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400" b="1" kern="1200" dirty="0" err="1">
                <a:solidFill>
                  <a:srgbClr val="D0671C"/>
                </a:solidFill>
                <a:latin typeface="+mn-lt"/>
                <a:ea typeface="+mn-ea"/>
                <a:cs typeface="+mn-cs"/>
              </a:rPr>
              <a:t>Appl</a:t>
            </a:r>
            <a:r>
              <a:rPr lang="fr-FR" sz="1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. 11, 1 (2022)</a:t>
            </a:r>
          </a:p>
        </p:txBody>
      </p:sp>
    </p:spTree>
    <p:extLst>
      <p:ext uri="{BB962C8B-B14F-4D97-AF65-F5344CB8AC3E}">
        <p14:creationId xmlns:p14="http://schemas.microsoft.com/office/powerpoint/2010/main" val="383655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192A4-3E08-6045-9BDE-1C8BFE624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A17D21-9FA3-39DD-BF8B-1A5964D7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18 Décembre 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CEDAA3-7E58-7E39-413F-773EE3D2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annuelle du GDR SCIPAC, CEA-Saclay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33BE4A-26F7-A227-A616-15370E0B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3A2A0A0-E55A-994F-4AEF-5B67A837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55" y="0"/>
            <a:ext cx="4536504" cy="653480"/>
          </a:xfrm>
        </p:spPr>
        <p:txBody>
          <a:bodyPr>
            <a:normAutofit/>
          </a:bodyPr>
          <a:lstStyle/>
          <a:p>
            <a:r>
              <a:rPr lang="fr-FR" sz="3200" dirty="0"/>
              <a:t>Bilan de l’événement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35887F-F4AF-039D-1A18-29F74E23636E}"/>
              </a:ext>
            </a:extLst>
          </p:cNvPr>
          <p:cNvSpPr txBox="1"/>
          <p:nvPr/>
        </p:nvSpPr>
        <p:spPr>
          <a:xfrm>
            <a:off x="64901" y="653480"/>
            <a:ext cx="10642972" cy="480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Les discussions pendant et après les présentations ont identifié plusieurs besoins potentiels, ouvrant la voie à des idées de collaborations potentielles entre les différents groupes</a:t>
            </a:r>
          </a:p>
          <a:p>
            <a:pPr marL="342900" lvl="1" indent="-3429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Il faut plus de comparaisons entre les codes et avec des mesures expérimentales dans les régimes d'intérêt pour l’accélération laser-plasma </a:t>
            </a:r>
          </a:p>
          <a:p>
            <a:pPr marL="342900" lvl="1" indent="-3429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Il est nécessaire de former des experts de codes hydrodynamiques pour former les thésards, en raison de la sensibilité de ces codes aux paramètres et modèles choisis en entrée.</a:t>
            </a:r>
          </a:p>
          <a:p>
            <a:pPr defTabSz="914400">
              <a:lnSpc>
                <a:spcPct val="11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Plusieurs questions ont été soulevées, suggérant quelques pistes d'investigation:</a:t>
            </a:r>
          </a:p>
          <a:p>
            <a:pPr marL="342900" lvl="1" indent="-3429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Est-il nécessaire ou pas d’utiliser des simulations PIC multidimensionnelles (qui demandent beaucoup de ressources), ou peut-on utiliser des simulations de propagation optique et des modèles d'ionisation simplifiés pour créer un état initial précis pour les simulations hydrodynamiques? </a:t>
            </a:r>
          </a:p>
          <a:p>
            <a:pPr marL="342900" lvl="1" indent="-3429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S’il faut utiliser des simulations PIC, peut-on se contenter d'utiliser un ensemble de simulations PIC unidimensionnelles au lieu de recourir à des simulations multidimensionnelles? </a:t>
            </a:r>
          </a:p>
          <a:p>
            <a:pPr marL="342900" lvl="1" indent="-3429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Quels codes sont les plus appropriés et complets pour étudier la formation d'un canal plasma long?</a:t>
            </a:r>
            <a:endParaRPr lang="fr-FR" altLang="fr-FR" sz="1800" b="1" dirty="0">
              <a:solidFill>
                <a:srgbClr val="D0671C"/>
              </a:solidFill>
              <a:latin typeface="+mn-lt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20FC99-E3EF-19A7-2025-B10479C4959C}"/>
              </a:ext>
            </a:extLst>
          </p:cNvPr>
          <p:cNvSpPr txBox="1"/>
          <p:nvPr/>
        </p:nvSpPr>
        <p:spPr>
          <a:xfrm>
            <a:off x="2578075" y="5464862"/>
            <a:ext cx="541308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rgbClr val="D16828"/>
                </a:solidFill>
                <a:latin typeface="Arial Narrow" charset="0"/>
                <a:cs typeface="Arial Narrow" charset="0"/>
              </a:rPr>
              <a:t>Certaines de ces questions ont été revisitées lors du Workshop Calcul en octobre 2024</a:t>
            </a:r>
            <a:endParaRPr lang="fr-FR" sz="1200" b="1" kern="1200" dirty="0">
              <a:solidFill>
                <a:srgbClr val="D1682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54952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26801</TotalTime>
  <Words>386</Words>
  <Application>Microsoft Macintosh PowerPoint</Application>
  <PresentationFormat>Personnalisé</PresentationFormat>
  <Paragraphs>36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1_modele-IJCLAb-powerpoint</vt:lpstr>
      <vt:lpstr>Conception personnalisée</vt:lpstr>
      <vt:lpstr>Workshop axe 4</vt:lpstr>
      <vt:lpstr>Événement axe 4 </vt:lpstr>
      <vt:lpstr>Bilan de l’événement</vt:lpstr>
      <vt:lpstr>Bilan de l’événement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Emmanuel d'Humières</cp:lastModifiedBy>
  <cp:revision>1979</cp:revision>
  <cp:lastPrinted>2023-12-13T10:34:08Z</cp:lastPrinted>
  <dcterms:created xsi:type="dcterms:W3CDTF">2011-03-09T16:37:49Z</dcterms:created>
  <dcterms:modified xsi:type="dcterms:W3CDTF">2024-12-18T06:38:58Z</dcterms:modified>
</cp:coreProperties>
</file>