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845" r:id="rId3"/>
    <p:sldId id="2846" r:id="rId4"/>
    <p:sldId id="2847" r:id="rId5"/>
    <p:sldId id="2848" r:id="rId6"/>
    <p:sldId id="2849" r:id="rId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72B"/>
    <a:srgbClr val="6CA62C"/>
    <a:srgbClr val="92D050"/>
    <a:srgbClr val="E6AF00"/>
    <a:srgbClr val="FF6600"/>
    <a:srgbClr val="A1BF31"/>
    <a:srgbClr val="1B3C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3E1D8-DEE2-42FA-933A-94291B4F2347}" v="8" dt="2025-03-12T10:24:30.105"/>
    <p1510:client id="{DFE7850B-633A-4ABB-853F-2DBCFFD17B30}" v="972" dt="2025-03-13T07:45:43.60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Pira" userId="7124120c-9f6d-49e9-b601-7d0d6e76e5f5" providerId="ADAL" clId="{DFE7850B-633A-4ABB-853F-2DBCFFD17B30}"/>
    <pc:docChg chg="undo custSel addSld delSld modSld">
      <pc:chgData name="Cristian Pira" userId="7124120c-9f6d-49e9-b601-7d0d6e76e5f5" providerId="ADAL" clId="{DFE7850B-633A-4ABB-853F-2DBCFFD17B30}" dt="2025-03-13T07:46:45.782" v="1946" actId="207"/>
      <pc:docMkLst>
        <pc:docMk/>
      </pc:docMkLst>
      <pc:sldChg chg="addSp delSp modSp mod">
        <pc:chgData name="Cristian Pira" userId="7124120c-9f6d-49e9-b601-7d0d6e76e5f5" providerId="ADAL" clId="{DFE7850B-633A-4ABB-853F-2DBCFFD17B30}" dt="2025-03-12T23:51:57.001" v="421"/>
        <pc:sldMkLst>
          <pc:docMk/>
          <pc:sldMk cId="511006351" sldId="2845"/>
        </pc:sldMkLst>
        <pc:spChg chg="add del mod">
          <ac:chgData name="Cristian Pira" userId="7124120c-9f6d-49e9-b601-7d0d6e76e5f5" providerId="ADAL" clId="{DFE7850B-633A-4ABB-853F-2DBCFFD17B30}" dt="2025-03-12T23:51:56.401" v="420" actId="478"/>
          <ac:spMkLst>
            <pc:docMk/>
            <pc:sldMk cId="511006351" sldId="2845"/>
            <ac:spMk id="2" creationId="{731AC735-7145-3D92-BCB5-34A96B471841}"/>
          </ac:spMkLst>
        </pc:spChg>
        <pc:spChg chg="mod">
          <ac:chgData name="Cristian Pira" userId="7124120c-9f6d-49e9-b601-7d0d6e76e5f5" providerId="ADAL" clId="{DFE7850B-633A-4ABB-853F-2DBCFFD17B30}" dt="2025-03-12T23:22:30.350" v="43" actId="1076"/>
          <ac:spMkLst>
            <pc:docMk/>
            <pc:sldMk cId="511006351" sldId="2845"/>
            <ac:spMk id="4" creationId="{569102A0-930F-D090-744D-DC95F18F08E2}"/>
          </ac:spMkLst>
        </pc:spChg>
        <pc:spChg chg="mod">
          <ac:chgData name="Cristian Pira" userId="7124120c-9f6d-49e9-b601-7d0d6e76e5f5" providerId="ADAL" clId="{DFE7850B-633A-4ABB-853F-2DBCFFD17B30}" dt="2025-03-12T23:25:53.146" v="125" actId="20577"/>
          <ac:spMkLst>
            <pc:docMk/>
            <pc:sldMk cId="511006351" sldId="2845"/>
            <ac:spMk id="7" creationId="{BD8E6B9B-C00F-CA36-06DE-8392D5269B97}"/>
          </ac:spMkLst>
        </pc:spChg>
        <pc:spChg chg="mod">
          <ac:chgData name="Cristian Pira" userId="7124120c-9f6d-49e9-b601-7d0d6e76e5f5" providerId="ADAL" clId="{DFE7850B-633A-4ABB-853F-2DBCFFD17B30}" dt="2025-03-12T23:25:37.645" v="122" actId="14100"/>
          <ac:spMkLst>
            <pc:docMk/>
            <pc:sldMk cId="511006351" sldId="2845"/>
            <ac:spMk id="11" creationId="{A2A07071-93C6-6BE0-2015-246EE89F4C2A}"/>
          </ac:spMkLst>
        </pc:spChg>
        <pc:spChg chg="add mod">
          <ac:chgData name="Cristian Pira" userId="7124120c-9f6d-49e9-b601-7d0d6e76e5f5" providerId="ADAL" clId="{DFE7850B-633A-4ABB-853F-2DBCFFD17B30}" dt="2025-03-12T23:29:06.903" v="182" actId="1035"/>
          <ac:spMkLst>
            <pc:docMk/>
            <pc:sldMk cId="511006351" sldId="2845"/>
            <ac:spMk id="17" creationId="{C8041D79-F09B-62D6-7D23-DF8DA842E68D}"/>
          </ac:spMkLst>
        </pc:spChg>
        <pc:spChg chg="add mod">
          <ac:chgData name="Cristian Pira" userId="7124120c-9f6d-49e9-b601-7d0d6e76e5f5" providerId="ADAL" clId="{DFE7850B-633A-4ABB-853F-2DBCFFD17B30}" dt="2025-03-12T23:51:57.001" v="421"/>
          <ac:spMkLst>
            <pc:docMk/>
            <pc:sldMk cId="511006351" sldId="2845"/>
            <ac:spMk id="19" creationId="{B51C3EC8-1021-8AFB-3C76-5EDFEC7C0E97}"/>
          </ac:spMkLst>
        </pc:spChg>
        <pc:picChg chg="mod">
          <ac:chgData name="Cristian Pira" userId="7124120c-9f6d-49e9-b601-7d0d6e76e5f5" providerId="ADAL" clId="{DFE7850B-633A-4ABB-853F-2DBCFFD17B30}" dt="2025-03-12T23:26:58.641" v="135" actId="1076"/>
          <ac:picMkLst>
            <pc:docMk/>
            <pc:sldMk cId="511006351" sldId="2845"/>
            <ac:picMk id="3" creationId="{BCB7EA5F-94FE-1674-D205-E84972476F38}"/>
          </ac:picMkLst>
        </pc:picChg>
        <pc:cxnChg chg="add mod">
          <ac:chgData name="Cristian Pira" userId="7124120c-9f6d-49e9-b601-7d0d6e76e5f5" providerId="ADAL" clId="{DFE7850B-633A-4ABB-853F-2DBCFFD17B30}" dt="2025-03-12T23:28:58.906" v="173" actId="14100"/>
          <ac:cxnSpMkLst>
            <pc:docMk/>
            <pc:sldMk cId="511006351" sldId="2845"/>
            <ac:cxnSpMk id="8" creationId="{17800A5A-9DA6-9BE3-7CF2-307A175B5497}"/>
          </ac:cxnSpMkLst>
        </pc:cxnChg>
        <pc:cxnChg chg="add del mod">
          <ac:chgData name="Cristian Pira" userId="7124120c-9f6d-49e9-b601-7d0d6e76e5f5" providerId="ADAL" clId="{DFE7850B-633A-4ABB-853F-2DBCFFD17B30}" dt="2025-03-12T23:28:05.766" v="151" actId="208"/>
          <ac:cxnSpMkLst>
            <pc:docMk/>
            <pc:sldMk cId="511006351" sldId="2845"/>
            <ac:cxnSpMk id="13" creationId="{6BBB4D8B-9A58-EE6A-18CC-874733EC773B}"/>
          </ac:cxnSpMkLst>
        </pc:cxnChg>
        <pc:cxnChg chg="add mod">
          <ac:chgData name="Cristian Pira" userId="7124120c-9f6d-49e9-b601-7d0d6e76e5f5" providerId="ADAL" clId="{DFE7850B-633A-4ABB-853F-2DBCFFD17B30}" dt="2025-03-12T23:28:05.766" v="151" actId="208"/>
          <ac:cxnSpMkLst>
            <pc:docMk/>
            <pc:sldMk cId="511006351" sldId="2845"/>
            <ac:cxnSpMk id="15" creationId="{AD064ECC-06A4-C5F4-27CF-4B5855BFF67B}"/>
          </ac:cxnSpMkLst>
        </pc:cxnChg>
      </pc:sldChg>
      <pc:sldChg chg="addSp delSp modSp add mod">
        <pc:chgData name="Cristian Pira" userId="7124120c-9f6d-49e9-b601-7d0d6e76e5f5" providerId="ADAL" clId="{DFE7850B-633A-4ABB-853F-2DBCFFD17B30}" dt="2025-03-13T00:24:50.379" v="1071" actId="20577"/>
        <pc:sldMkLst>
          <pc:docMk/>
          <pc:sldMk cId="646554324" sldId="2846"/>
        </pc:sldMkLst>
        <pc:spChg chg="mod">
          <ac:chgData name="Cristian Pira" userId="7124120c-9f6d-49e9-b601-7d0d6e76e5f5" providerId="ADAL" clId="{DFE7850B-633A-4ABB-853F-2DBCFFD17B30}" dt="2025-03-12T23:51:49.414" v="419" actId="1076"/>
          <ac:spMkLst>
            <pc:docMk/>
            <pc:sldMk cId="646554324" sldId="2846"/>
            <ac:spMk id="2" creationId="{34A68439-835D-DEDF-4114-12B4603E75EF}"/>
          </ac:spMkLst>
        </pc:spChg>
        <pc:spChg chg="mod">
          <ac:chgData name="Cristian Pira" userId="7124120c-9f6d-49e9-b601-7d0d6e76e5f5" providerId="ADAL" clId="{DFE7850B-633A-4ABB-853F-2DBCFFD17B30}" dt="2025-03-13T00:17:20.343" v="821" actId="1076"/>
          <ac:spMkLst>
            <pc:docMk/>
            <pc:sldMk cId="646554324" sldId="2846"/>
            <ac:spMk id="4" creationId="{698A2C65-D233-8358-3147-40FCB9ADFA1B}"/>
          </ac:spMkLst>
        </pc:spChg>
        <pc:spChg chg="del">
          <ac:chgData name="Cristian Pira" userId="7124120c-9f6d-49e9-b601-7d0d6e76e5f5" providerId="ADAL" clId="{DFE7850B-633A-4ABB-853F-2DBCFFD17B30}" dt="2025-03-12T23:45:01.589" v="222" actId="478"/>
          <ac:spMkLst>
            <pc:docMk/>
            <pc:sldMk cId="646554324" sldId="2846"/>
            <ac:spMk id="7" creationId="{039DC62C-567E-7A2D-79DD-A47E4FF5BF8C}"/>
          </ac:spMkLst>
        </pc:spChg>
        <pc:spChg chg="del mod">
          <ac:chgData name="Cristian Pira" userId="7124120c-9f6d-49e9-b601-7d0d6e76e5f5" providerId="ADAL" clId="{DFE7850B-633A-4ABB-853F-2DBCFFD17B30}" dt="2025-03-13T00:04:33.405" v="584" actId="478"/>
          <ac:spMkLst>
            <pc:docMk/>
            <pc:sldMk cId="646554324" sldId="2846"/>
            <ac:spMk id="11" creationId="{A7F91691-E1DC-19EC-B749-6A402CE8D65A}"/>
          </ac:spMkLst>
        </pc:spChg>
        <pc:spChg chg="del">
          <ac:chgData name="Cristian Pira" userId="7124120c-9f6d-49e9-b601-7d0d6e76e5f5" providerId="ADAL" clId="{DFE7850B-633A-4ABB-853F-2DBCFFD17B30}" dt="2025-03-12T23:31:55.556" v="185" actId="478"/>
          <ac:spMkLst>
            <pc:docMk/>
            <pc:sldMk cId="646554324" sldId="2846"/>
            <ac:spMk id="17" creationId="{25718FDE-E295-580F-8E26-C51C3E6C3A08}"/>
          </ac:spMkLst>
        </pc:spChg>
        <pc:spChg chg="add mod">
          <ac:chgData name="Cristian Pira" userId="7124120c-9f6d-49e9-b601-7d0d6e76e5f5" providerId="ADAL" clId="{DFE7850B-633A-4ABB-853F-2DBCFFD17B30}" dt="2025-03-13T00:24:50.379" v="1071" actId="20577"/>
          <ac:spMkLst>
            <pc:docMk/>
            <pc:sldMk cId="646554324" sldId="2846"/>
            <ac:spMk id="18" creationId="{46746020-7499-A359-7A72-522CC868AFF3}"/>
          </ac:spMkLst>
        </pc:spChg>
        <pc:spChg chg="add mod">
          <ac:chgData name="Cristian Pira" userId="7124120c-9f6d-49e9-b601-7d0d6e76e5f5" providerId="ADAL" clId="{DFE7850B-633A-4ABB-853F-2DBCFFD17B30}" dt="2025-03-13T00:06:13.551" v="613" actId="164"/>
          <ac:spMkLst>
            <pc:docMk/>
            <pc:sldMk cId="646554324" sldId="2846"/>
            <ac:spMk id="19" creationId="{03447651-4966-1D3A-77DE-43DB52CE5E1A}"/>
          </ac:spMkLst>
        </pc:spChg>
        <pc:spChg chg="add mod">
          <ac:chgData name="Cristian Pira" userId="7124120c-9f6d-49e9-b601-7d0d6e76e5f5" providerId="ADAL" clId="{DFE7850B-633A-4ABB-853F-2DBCFFD17B30}" dt="2025-03-13T00:06:13.551" v="613" actId="164"/>
          <ac:spMkLst>
            <pc:docMk/>
            <pc:sldMk cId="646554324" sldId="2846"/>
            <ac:spMk id="20" creationId="{DB0B8C73-E080-B1B8-52F9-7D0F335562D0}"/>
          </ac:spMkLst>
        </pc:spChg>
        <pc:spChg chg="add mod">
          <ac:chgData name="Cristian Pira" userId="7124120c-9f6d-49e9-b601-7d0d6e76e5f5" providerId="ADAL" clId="{DFE7850B-633A-4ABB-853F-2DBCFFD17B30}" dt="2025-03-13T00:07:02.023" v="633" actId="164"/>
          <ac:spMkLst>
            <pc:docMk/>
            <pc:sldMk cId="646554324" sldId="2846"/>
            <ac:spMk id="22" creationId="{2C1A859C-86F1-546F-DCD6-C3BE5CF08254}"/>
          </ac:spMkLst>
        </pc:spChg>
        <pc:spChg chg="add mod">
          <ac:chgData name="Cristian Pira" userId="7124120c-9f6d-49e9-b601-7d0d6e76e5f5" providerId="ADAL" clId="{DFE7850B-633A-4ABB-853F-2DBCFFD17B30}" dt="2025-03-13T00:07:02.023" v="633" actId="164"/>
          <ac:spMkLst>
            <pc:docMk/>
            <pc:sldMk cId="646554324" sldId="2846"/>
            <ac:spMk id="23" creationId="{B875660C-DED5-0E05-15DA-E91FC67492D3}"/>
          </ac:spMkLst>
        </pc:spChg>
        <pc:spChg chg="add del mod">
          <ac:chgData name="Cristian Pira" userId="7124120c-9f6d-49e9-b601-7d0d6e76e5f5" providerId="ADAL" clId="{DFE7850B-633A-4ABB-853F-2DBCFFD17B30}" dt="2025-03-13T00:13:07.071" v="711" actId="164"/>
          <ac:spMkLst>
            <pc:docMk/>
            <pc:sldMk cId="646554324" sldId="2846"/>
            <ac:spMk id="25" creationId="{01BD1CE4-5771-2F0C-243F-49F05ED536D2}"/>
          </ac:spMkLst>
        </pc:spChg>
        <pc:spChg chg="add del mod">
          <ac:chgData name="Cristian Pira" userId="7124120c-9f6d-49e9-b601-7d0d6e76e5f5" providerId="ADAL" clId="{DFE7850B-633A-4ABB-853F-2DBCFFD17B30}" dt="2025-03-13T00:08:08.939" v="650" actId="14100"/>
          <ac:spMkLst>
            <pc:docMk/>
            <pc:sldMk cId="646554324" sldId="2846"/>
            <ac:spMk id="26" creationId="{DEF913DB-ED26-D9A6-5165-FD47BC424356}"/>
          </ac:spMkLst>
        </pc:spChg>
        <pc:spChg chg="add mod">
          <ac:chgData name="Cristian Pira" userId="7124120c-9f6d-49e9-b601-7d0d6e76e5f5" providerId="ADAL" clId="{DFE7850B-633A-4ABB-853F-2DBCFFD17B30}" dt="2025-03-13T00:18:34.350" v="875" actId="14100"/>
          <ac:spMkLst>
            <pc:docMk/>
            <pc:sldMk cId="646554324" sldId="2846"/>
            <ac:spMk id="27" creationId="{3E014BE6-7C62-7EB1-4412-BE7899D4D322}"/>
          </ac:spMkLst>
        </pc:spChg>
        <pc:spChg chg="add mod">
          <ac:chgData name="Cristian Pira" userId="7124120c-9f6d-49e9-b601-7d0d6e76e5f5" providerId="ADAL" clId="{DFE7850B-633A-4ABB-853F-2DBCFFD17B30}" dt="2025-03-13T00:13:07.071" v="711" actId="164"/>
          <ac:spMkLst>
            <pc:docMk/>
            <pc:sldMk cId="646554324" sldId="2846"/>
            <ac:spMk id="28" creationId="{2A165E93-EA2A-3CBF-8A1A-B8265FD1106F}"/>
          </ac:spMkLst>
        </pc:spChg>
        <pc:spChg chg="add mod">
          <ac:chgData name="Cristian Pira" userId="7124120c-9f6d-49e9-b601-7d0d6e76e5f5" providerId="ADAL" clId="{DFE7850B-633A-4ABB-853F-2DBCFFD17B30}" dt="2025-03-13T00:13:07.071" v="711" actId="164"/>
          <ac:spMkLst>
            <pc:docMk/>
            <pc:sldMk cId="646554324" sldId="2846"/>
            <ac:spMk id="29" creationId="{165E5215-3254-CE7D-26D5-5E928FC486B3}"/>
          </ac:spMkLst>
        </pc:spChg>
        <pc:spChg chg="add mod">
          <ac:chgData name="Cristian Pira" userId="7124120c-9f6d-49e9-b601-7d0d6e76e5f5" providerId="ADAL" clId="{DFE7850B-633A-4ABB-853F-2DBCFFD17B30}" dt="2025-03-13T00:13:07.071" v="711" actId="164"/>
          <ac:spMkLst>
            <pc:docMk/>
            <pc:sldMk cId="646554324" sldId="2846"/>
            <ac:spMk id="30" creationId="{6002AF49-3C2C-C032-4A05-24D7E311C5E8}"/>
          </ac:spMkLst>
        </pc:spChg>
        <pc:spChg chg="add mod">
          <ac:chgData name="Cristian Pira" userId="7124120c-9f6d-49e9-b601-7d0d6e76e5f5" providerId="ADAL" clId="{DFE7850B-633A-4ABB-853F-2DBCFFD17B30}" dt="2025-03-13T00:13:07.071" v="711" actId="164"/>
          <ac:spMkLst>
            <pc:docMk/>
            <pc:sldMk cId="646554324" sldId="2846"/>
            <ac:spMk id="31" creationId="{655B9386-0BDC-15F4-36F3-3F1C94212BAA}"/>
          </ac:spMkLst>
        </pc:spChg>
        <pc:spChg chg="add mod">
          <ac:chgData name="Cristian Pira" userId="7124120c-9f6d-49e9-b601-7d0d6e76e5f5" providerId="ADAL" clId="{DFE7850B-633A-4ABB-853F-2DBCFFD17B30}" dt="2025-03-13T00:13:07.071" v="711" actId="164"/>
          <ac:spMkLst>
            <pc:docMk/>
            <pc:sldMk cId="646554324" sldId="2846"/>
            <ac:spMk id="32" creationId="{7A66C931-6AB4-E5AA-3A22-9E365BF7961C}"/>
          </ac:spMkLst>
        </pc:spChg>
        <pc:spChg chg="add mod">
          <ac:chgData name="Cristian Pira" userId="7124120c-9f6d-49e9-b601-7d0d6e76e5f5" providerId="ADAL" clId="{DFE7850B-633A-4ABB-853F-2DBCFFD17B30}" dt="2025-03-13T00:13:07.071" v="711" actId="164"/>
          <ac:spMkLst>
            <pc:docMk/>
            <pc:sldMk cId="646554324" sldId="2846"/>
            <ac:spMk id="33" creationId="{BC6C3251-C2F2-59F3-4441-FECBDDD4B554}"/>
          </ac:spMkLst>
        </pc:spChg>
        <pc:spChg chg="add mod">
          <ac:chgData name="Cristian Pira" userId="7124120c-9f6d-49e9-b601-7d0d6e76e5f5" providerId="ADAL" clId="{DFE7850B-633A-4ABB-853F-2DBCFFD17B30}" dt="2025-03-13T00:17:48.482" v="838" actId="207"/>
          <ac:spMkLst>
            <pc:docMk/>
            <pc:sldMk cId="646554324" sldId="2846"/>
            <ac:spMk id="35" creationId="{BC03A006-EA6E-24A6-3170-76F96388968F}"/>
          </ac:spMkLst>
        </pc:spChg>
        <pc:spChg chg="add mod">
          <ac:chgData name="Cristian Pira" userId="7124120c-9f6d-49e9-b601-7d0d6e76e5f5" providerId="ADAL" clId="{DFE7850B-633A-4ABB-853F-2DBCFFD17B30}" dt="2025-03-13T00:18:01.414" v="847" actId="20577"/>
          <ac:spMkLst>
            <pc:docMk/>
            <pc:sldMk cId="646554324" sldId="2846"/>
            <ac:spMk id="36" creationId="{EC366558-A941-17E2-F4E6-B8DE8DE54578}"/>
          </ac:spMkLst>
        </pc:spChg>
        <pc:spChg chg="add mod">
          <ac:chgData name="Cristian Pira" userId="7124120c-9f6d-49e9-b601-7d0d6e76e5f5" providerId="ADAL" clId="{DFE7850B-633A-4ABB-853F-2DBCFFD17B30}" dt="2025-03-13T00:18:39.019" v="878" actId="1035"/>
          <ac:spMkLst>
            <pc:docMk/>
            <pc:sldMk cId="646554324" sldId="2846"/>
            <ac:spMk id="37" creationId="{76642AF9-E13E-0930-36FB-46D444AFB1D6}"/>
          </ac:spMkLst>
        </pc:spChg>
        <pc:spChg chg="add mod">
          <ac:chgData name="Cristian Pira" userId="7124120c-9f6d-49e9-b601-7d0d6e76e5f5" providerId="ADAL" clId="{DFE7850B-633A-4ABB-853F-2DBCFFD17B30}" dt="2025-03-13T00:19:37.791" v="922" actId="404"/>
          <ac:spMkLst>
            <pc:docMk/>
            <pc:sldMk cId="646554324" sldId="2846"/>
            <ac:spMk id="38" creationId="{3C1616F6-CD0B-7974-1CDB-E1712D5C0303}"/>
          </ac:spMkLst>
        </pc:spChg>
        <pc:spChg chg="add mod">
          <ac:chgData name="Cristian Pira" userId="7124120c-9f6d-49e9-b601-7d0d6e76e5f5" providerId="ADAL" clId="{DFE7850B-633A-4ABB-853F-2DBCFFD17B30}" dt="2025-03-13T00:19:17.327" v="910" actId="1076"/>
          <ac:spMkLst>
            <pc:docMk/>
            <pc:sldMk cId="646554324" sldId="2846"/>
            <ac:spMk id="39" creationId="{201A6F9A-0604-D3DF-0CE7-AEA58060181D}"/>
          </ac:spMkLst>
        </pc:spChg>
        <pc:spChg chg="add mod">
          <ac:chgData name="Cristian Pira" userId="7124120c-9f6d-49e9-b601-7d0d6e76e5f5" providerId="ADAL" clId="{DFE7850B-633A-4ABB-853F-2DBCFFD17B30}" dt="2025-03-13T00:19:32.025" v="921" actId="404"/>
          <ac:spMkLst>
            <pc:docMk/>
            <pc:sldMk cId="646554324" sldId="2846"/>
            <ac:spMk id="40" creationId="{5506F8A2-82A5-AB8B-1549-5B1AF21121E0}"/>
          </ac:spMkLst>
        </pc:spChg>
        <pc:spChg chg="add mod">
          <ac:chgData name="Cristian Pira" userId="7124120c-9f6d-49e9-b601-7d0d6e76e5f5" providerId="ADAL" clId="{DFE7850B-633A-4ABB-853F-2DBCFFD17B30}" dt="2025-03-13T00:20:01.618" v="932" actId="404"/>
          <ac:spMkLst>
            <pc:docMk/>
            <pc:sldMk cId="646554324" sldId="2846"/>
            <ac:spMk id="41" creationId="{4A88B53B-6C51-12CF-6CC9-C87545D5AFE9}"/>
          </ac:spMkLst>
        </pc:spChg>
        <pc:spChg chg="add mod">
          <ac:chgData name="Cristian Pira" userId="7124120c-9f6d-49e9-b601-7d0d6e76e5f5" providerId="ADAL" clId="{DFE7850B-633A-4ABB-853F-2DBCFFD17B30}" dt="2025-03-13T00:20:09.256" v="934" actId="1076"/>
          <ac:spMkLst>
            <pc:docMk/>
            <pc:sldMk cId="646554324" sldId="2846"/>
            <ac:spMk id="42" creationId="{4A852DB7-7F8D-3A63-841A-2098C9FDA79C}"/>
          </ac:spMkLst>
        </pc:spChg>
        <pc:grpChg chg="add mod">
          <ac:chgData name="Cristian Pira" userId="7124120c-9f6d-49e9-b601-7d0d6e76e5f5" providerId="ADAL" clId="{DFE7850B-633A-4ABB-853F-2DBCFFD17B30}" dt="2025-03-13T00:07:02.023" v="633" actId="164"/>
          <ac:grpSpMkLst>
            <pc:docMk/>
            <pc:sldMk cId="646554324" sldId="2846"/>
            <ac:grpSpMk id="21" creationId="{31C7B08D-E13E-C247-B85D-A6F1F5A1EBD1}"/>
          </ac:grpSpMkLst>
        </pc:grpChg>
        <pc:grpChg chg="add mod">
          <ac:chgData name="Cristian Pira" userId="7124120c-9f6d-49e9-b601-7d0d6e76e5f5" providerId="ADAL" clId="{DFE7850B-633A-4ABB-853F-2DBCFFD17B30}" dt="2025-03-13T00:13:07.071" v="711" actId="164"/>
          <ac:grpSpMkLst>
            <pc:docMk/>
            <pc:sldMk cId="646554324" sldId="2846"/>
            <ac:grpSpMk id="24" creationId="{6E9A420F-111C-DA40-7A6D-0719F7CF4358}"/>
          </ac:grpSpMkLst>
        </pc:grpChg>
        <pc:grpChg chg="add mod">
          <ac:chgData name="Cristian Pira" userId="7124120c-9f6d-49e9-b601-7d0d6e76e5f5" providerId="ADAL" clId="{DFE7850B-633A-4ABB-853F-2DBCFFD17B30}" dt="2025-03-13T00:13:19.094" v="740" actId="1036"/>
          <ac:grpSpMkLst>
            <pc:docMk/>
            <pc:sldMk cId="646554324" sldId="2846"/>
            <ac:grpSpMk id="34" creationId="{6C32F572-0DD8-7365-2B70-F6EED2B5C244}"/>
          </ac:grpSpMkLst>
        </pc:grpChg>
        <pc:picChg chg="del">
          <ac:chgData name="Cristian Pira" userId="7124120c-9f6d-49e9-b601-7d0d6e76e5f5" providerId="ADAL" clId="{DFE7850B-633A-4ABB-853F-2DBCFFD17B30}" dt="2025-03-12T23:31:51.124" v="184" actId="478"/>
          <ac:picMkLst>
            <pc:docMk/>
            <pc:sldMk cId="646554324" sldId="2846"/>
            <ac:picMk id="3" creationId="{EFDBC2A5-114E-2984-A60F-D2B2A8F138F8}"/>
          </ac:picMkLst>
        </pc:picChg>
        <pc:picChg chg="add del mod modCrop">
          <ac:chgData name="Cristian Pira" userId="7124120c-9f6d-49e9-b601-7d0d6e76e5f5" providerId="ADAL" clId="{DFE7850B-633A-4ABB-853F-2DBCFFD17B30}" dt="2025-03-12T23:49:03.538" v="406" actId="478"/>
          <ac:picMkLst>
            <pc:docMk/>
            <pc:sldMk cId="646554324" sldId="2846"/>
            <ac:picMk id="9" creationId="{BDAFCCD8-1007-02E4-CFB0-1F02C032029C}"/>
          </ac:picMkLst>
        </pc:picChg>
        <pc:picChg chg="add del mod">
          <ac:chgData name="Cristian Pira" userId="7124120c-9f6d-49e9-b601-7d0d6e76e5f5" providerId="ADAL" clId="{DFE7850B-633A-4ABB-853F-2DBCFFD17B30}" dt="2025-03-12T23:47:19.607" v="361" actId="478"/>
          <ac:picMkLst>
            <pc:docMk/>
            <pc:sldMk cId="646554324" sldId="2846"/>
            <ac:picMk id="10" creationId="{DE4F4AD0-C000-7201-0D97-6283E694B35D}"/>
          </ac:picMkLst>
        </pc:picChg>
        <pc:picChg chg="add del mod">
          <ac:chgData name="Cristian Pira" userId="7124120c-9f6d-49e9-b601-7d0d6e76e5f5" providerId="ADAL" clId="{DFE7850B-633A-4ABB-853F-2DBCFFD17B30}" dt="2025-03-12T23:47:18.040" v="360" actId="478"/>
          <ac:picMkLst>
            <pc:docMk/>
            <pc:sldMk cId="646554324" sldId="2846"/>
            <ac:picMk id="12" creationId="{297B8B3D-E91C-5805-CB88-D8DB28D945A2}"/>
          </ac:picMkLst>
        </pc:picChg>
        <pc:picChg chg="add mod modCrop">
          <ac:chgData name="Cristian Pira" userId="7124120c-9f6d-49e9-b601-7d0d6e76e5f5" providerId="ADAL" clId="{DFE7850B-633A-4ABB-853F-2DBCFFD17B30}" dt="2025-03-13T00:06:13.551" v="613" actId="164"/>
          <ac:picMkLst>
            <pc:docMk/>
            <pc:sldMk cId="646554324" sldId="2846"/>
            <ac:picMk id="16" creationId="{C8E031BC-452A-02DD-C28B-DFD88F25E1EF}"/>
          </ac:picMkLst>
        </pc:picChg>
        <pc:cxnChg chg="del">
          <ac:chgData name="Cristian Pira" userId="7124120c-9f6d-49e9-b601-7d0d6e76e5f5" providerId="ADAL" clId="{DFE7850B-633A-4ABB-853F-2DBCFFD17B30}" dt="2025-03-12T23:31:55.556" v="185" actId="478"/>
          <ac:cxnSpMkLst>
            <pc:docMk/>
            <pc:sldMk cId="646554324" sldId="2846"/>
            <ac:cxnSpMk id="8" creationId="{4651CC54-D018-3C5B-5186-B2E44BCC5E10}"/>
          </ac:cxnSpMkLst>
        </pc:cxnChg>
        <pc:cxnChg chg="del">
          <ac:chgData name="Cristian Pira" userId="7124120c-9f6d-49e9-b601-7d0d6e76e5f5" providerId="ADAL" clId="{DFE7850B-633A-4ABB-853F-2DBCFFD17B30}" dt="2025-03-12T23:31:55.556" v="185" actId="478"/>
          <ac:cxnSpMkLst>
            <pc:docMk/>
            <pc:sldMk cId="646554324" sldId="2846"/>
            <ac:cxnSpMk id="13" creationId="{CDC6D61A-91F4-1A4F-0A61-89F857A0D5C1}"/>
          </ac:cxnSpMkLst>
        </pc:cxnChg>
        <pc:cxnChg chg="del">
          <ac:chgData name="Cristian Pira" userId="7124120c-9f6d-49e9-b601-7d0d6e76e5f5" providerId="ADAL" clId="{DFE7850B-633A-4ABB-853F-2DBCFFD17B30}" dt="2025-03-12T23:31:55.556" v="185" actId="478"/>
          <ac:cxnSpMkLst>
            <pc:docMk/>
            <pc:sldMk cId="646554324" sldId="2846"/>
            <ac:cxnSpMk id="15" creationId="{51EE4C61-A618-B91B-076A-C3F3C8A4E675}"/>
          </ac:cxnSpMkLst>
        </pc:cxnChg>
      </pc:sldChg>
      <pc:sldChg chg="add del">
        <pc:chgData name="Cristian Pira" userId="7124120c-9f6d-49e9-b601-7d0d6e76e5f5" providerId="ADAL" clId="{DFE7850B-633A-4ABB-853F-2DBCFFD17B30}" dt="2025-03-13T00:07:14.652" v="634" actId="47"/>
        <pc:sldMkLst>
          <pc:docMk/>
          <pc:sldMk cId="633183938" sldId="2847"/>
        </pc:sldMkLst>
      </pc:sldChg>
      <pc:sldChg chg="addSp delSp modSp add mod">
        <pc:chgData name="Cristian Pira" userId="7124120c-9f6d-49e9-b601-7d0d6e76e5f5" providerId="ADAL" clId="{DFE7850B-633A-4ABB-853F-2DBCFFD17B30}" dt="2025-03-13T00:34:11.916" v="1554" actId="20577"/>
        <pc:sldMkLst>
          <pc:docMk/>
          <pc:sldMk cId="2904460068" sldId="2847"/>
        </pc:sldMkLst>
        <pc:spChg chg="mod">
          <ac:chgData name="Cristian Pira" userId="7124120c-9f6d-49e9-b601-7d0d6e76e5f5" providerId="ADAL" clId="{DFE7850B-633A-4ABB-853F-2DBCFFD17B30}" dt="2025-03-13T00:23:25.344" v="993" actId="20577"/>
          <ac:spMkLst>
            <pc:docMk/>
            <pc:sldMk cId="2904460068" sldId="2847"/>
            <ac:spMk id="4" creationId="{F7D91C74-F2BE-7982-5376-690F5D8B03D8}"/>
          </ac:spMkLst>
        </pc:spChg>
        <pc:spChg chg="mod">
          <ac:chgData name="Cristian Pira" userId="7124120c-9f6d-49e9-b601-7d0d6e76e5f5" providerId="ADAL" clId="{DFE7850B-633A-4ABB-853F-2DBCFFD17B30}" dt="2025-03-13T00:34:11.916" v="1554" actId="20577"/>
          <ac:spMkLst>
            <pc:docMk/>
            <pc:sldMk cId="2904460068" sldId="2847"/>
            <ac:spMk id="18" creationId="{99953E19-B1A2-A75A-231D-ACF93FCC2DD2}"/>
          </ac:spMkLst>
        </pc:spChg>
        <pc:spChg chg="del">
          <ac:chgData name="Cristian Pira" userId="7124120c-9f6d-49e9-b601-7d0d6e76e5f5" providerId="ADAL" clId="{DFE7850B-633A-4ABB-853F-2DBCFFD17B30}" dt="2025-03-13T00:29:55.297" v="1428" actId="478"/>
          <ac:spMkLst>
            <pc:docMk/>
            <pc:sldMk cId="2904460068" sldId="2847"/>
            <ac:spMk id="39" creationId="{B4F83CFB-9AE7-5689-6973-80BA3363AA08}"/>
          </ac:spMkLst>
        </pc:spChg>
        <pc:spChg chg="del">
          <ac:chgData name="Cristian Pira" userId="7124120c-9f6d-49e9-b601-7d0d6e76e5f5" providerId="ADAL" clId="{DFE7850B-633A-4ABB-853F-2DBCFFD17B30}" dt="2025-03-13T00:22:33.434" v="947" actId="478"/>
          <ac:spMkLst>
            <pc:docMk/>
            <pc:sldMk cId="2904460068" sldId="2847"/>
            <ac:spMk id="40" creationId="{84D3A5B2-3115-E8C6-FAD2-F86535394C66}"/>
          </ac:spMkLst>
        </pc:spChg>
        <pc:grpChg chg="del">
          <ac:chgData name="Cristian Pira" userId="7124120c-9f6d-49e9-b601-7d0d6e76e5f5" providerId="ADAL" clId="{DFE7850B-633A-4ABB-853F-2DBCFFD17B30}" dt="2025-03-13T00:22:30.892" v="946" actId="478"/>
          <ac:grpSpMkLst>
            <pc:docMk/>
            <pc:sldMk cId="2904460068" sldId="2847"/>
            <ac:grpSpMk id="34" creationId="{86703DC1-5779-4769-E6B8-A44CB1257A3F}"/>
          </ac:grpSpMkLst>
        </pc:grpChg>
        <pc:picChg chg="add del mod">
          <ac:chgData name="Cristian Pira" userId="7124120c-9f6d-49e9-b601-7d0d6e76e5f5" providerId="ADAL" clId="{DFE7850B-633A-4ABB-853F-2DBCFFD17B30}" dt="2025-03-13T00:33:38.378" v="1544" actId="478"/>
          <ac:picMkLst>
            <pc:docMk/>
            <pc:sldMk cId="2904460068" sldId="2847"/>
            <ac:picMk id="3" creationId="{22613EDF-CE86-2A4C-BE08-24FE2463ECA2}"/>
          </ac:picMkLst>
        </pc:picChg>
      </pc:sldChg>
      <pc:sldChg chg="addSp delSp modSp add mod">
        <pc:chgData name="Cristian Pira" userId="7124120c-9f6d-49e9-b601-7d0d6e76e5f5" providerId="ADAL" clId="{DFE7850B-633A-4ABB-853F-2DBCFFD17B30}" dt="2025-03-13T00:42:42.149" v="1878" actId="1076"/>
        <pc:sldMkLst>
          <pc:docMk/>
          <pc:sldMk cId="4181757566" sldId="2848"/>
        </pc:sldMkLst>
        <pc:spChg chg="mod">
          <ac:chgData name="Cristian Pira" userId="7124120c-9f6d-49e9-b601-7d0d6e76e5f5" providerId="ADAL" clId="{DFE7850B-633A-4ABB-853F-2DBCFFD17B30}" dt="2025-03-13T00:42:42.149" v="1878" actId="1076"/>
          <ac:spMkLst>
            <pc:docMk/>
            <pc:sldMk cId="4181757566" sldId="2848"/>
            <ac:spMk id="4" creationId="{C21941EE-D051-4DF2-79F9-F43FA5094A09}"/>
          </ac:spMkLst>
        </pc:spChg>
        <pc:spChg chg="mod">
          <ac:chgData name="Cristian Pira" userId="7124120c-9f6d-49e9-b601-7d0d6e76e5f5" providerId="ADAL" clId="{DFE7850B-633A-4ABB-853F-2DBCFFD17B30}" dt="2025-03-13T00:40:46.081" v="1862" actId="1076"/>
          <ac:spMkLst>
            <pc:docMk/>
            <pc:sldMk cId="4181757566" sldId="2848"/>
            <ac:spMk id="18" creationId="{E0D2B96E-1FDC-D6AC-A6FA-B9535685A444}"/>
          </ac:spMkLst>
        </pc:spChg>
        <pc:spChg chg="del">
          <ac:chgData name="Cristian Pira" userId="7124120c-9f6d-49e9-b601-7d0d6e76e5f5" providerId="ADAL" clId="{DFE7850B-633A-4ABB-853F-2DBCFFD17B30}" dt="2025-03-13T00:36:33.845" v="1850" actId="478"/>
          <ac:spMkLst>
            <pc:docMk/>
            <pc:sldMk cId="4181757566" sldId="2848"/>
            <ac:spMk id="36" creationId="{15E49DE8-5124-77DE-E9F8-01AD17B33560}"/>
          </ac:spMkLst>
        </pc:spChg>
        <pc:spChg chg="del">
          <ac:chgData name="Cristian Pira" userId="7124120c-9f6d-49e9-b601-7d0d6e76e5f5" providerId="ADAL" clId="{DFE7850B-633A-4ABB-853F-2DBCFFD17B30}" dt="2025-03-13T00:37:58.020" v="1855" actId="478"/>
          <ac:spMkLst>
            <pc:docMk/>
            <pc:sldMk cId="4181757566" sldId="2848"/>
            <ac:spMk id="38" creationId="{1D69C4FB-63F1-C0E8-A369-CEEFA86AC3A6}"/>
          </ac:spMkLst>
        </pc:spChg>
        <pc:spChg chg="del">
          <ac:chgData name="Cristian Pira" userId="7124120c-9f6d-49e9-b601-7d0d6e76e5f5" providerId="ADAL" clId="{DFE7850B-633A-4ABB-853F-2DBCFFD17B30}" dt="2025-03-13T00:38:01.181" v="1856" actId="478"/>
          <ac:spMkLst>
            <pc:docMk/>
            <pc:sldMk cId="4181757566" sldId="2848"/>
            <ac:spMk id="42" creationId="{D2BF1CD5-FE69-0DAB-74FE-078D6002284B}"/>
          </ac:spMkLst>
        </pc:spChg>
        <pc:picChg chg="add mod">
          <ac:chgData name="Cristian Pira" userId="7124120c-9f6d-49e9-b601-7d0d6e76e5f5" providerId="ADAL" clId="{DFE7850B-633A-4ABB-853F-2DBCFFD17B30}" dt="2025-03-13T00:42:37.986" v="1877" actId="1076"/>
          <ac:picMkLst>
            <pc:docMk/>
            <pc:sldMk cId="4181757566" sldId="2848"/>
            <ac:picMk id="1026" creationId="{13799A2A-3E25-A57F-3AEB-FA3365824057}"/>
          </ac:picMkLst>
        </pc:picChg>
      </pc:sldChg>
      <pc:sldChg chg="addSp delSp modSp add mod">
        <pc:chgData name="Cristian Pira" userId="7124120c-9f6d-49e9-b601-7d0d6e76e5f5" providerId="ADAL" clId="{DFE7850B-633A-4ABB-853F-2DBCFFD17B30}" dt="2025-03-13T07:46:45.782" v="1946" actId="207"/>
        <pc:sldMkLst>
          <pc:docMk/>
          <pc:sldMk cId="3666854694" sldId="2849"/>
        </pc:sldMkLst>
        <pc:spChg chg="del">
          <ac:chgData name="Cristian Pira" userId="7124120c-9f6d-49e9-b601-7d0d6e76e5f5" providerId="ADAL" clId="{DFE7850B-633A-4ABB-853F-2DBCFFD17B30}" dt="2025-03-13T07:45:19.284" v="1883" actId="478"/>
          <ac:spMkLst>
            <pc:docMk/>
            <pc:sldMk cId="3666854694" sldId="2849"/>
            <ac:spMk id="4" creationId="{8EA2EF67-9110-7EF6-E900-0C21D87A1225}"/>
          </ac:spMkLst>
        </pc:spChg>
        <pc:spChg chg="add mod">
          <ac:chgData name="Cristian Pira" userId="7124120c-9f6d-49e9-b601-7d0d6e76e5f5" providerId="ADAL" clId="{DFE7850B-633A-4ABB-853F-2DBCFFD17B30}" dt="2025-03-13T07:46:45.782" v="1946" actId="207"/>
          <ac:spMkLst>
            <pc:docMk/>
            <pc:sldMk cId="3666854694" sldId="2849"/>
            <ac:spMk id="6" creationId="{E2558920-21B0-A033-668A-7136A0406926}"/>
          </ac:spMkLst>
        </pc:spChg>
        <pc:spChg chg="del">
          <ac:chgData name="Cristian Pira" userId="7124120c-9f6d-49e9-b601-7d0d6e76e5f5" providerId="ADAL" clId="{DFE7850B-633A-4ABB-853F-2DBCFFD17B30}" dt="2025-03-13T07:45:20.877" v="1884" actId="478"/>
          <ac:spMkLst>
            <pc:docMk/>
            <pc:sldMk cId="3666854694" sldId="2849"/>
            <ac:spMk id="18" creationId="{A0AFCF5E-DF39-5C0C-FBFD-3D05719313E4}"/>
          </ac:spMkLst>
        </pc:spChg>
        <pc:picChg chg="add mod">
          <ac:chgData name="Cristian Pira" userId="7124120c-9f6d-49e9-b601-7d0d6e76e5f5" providerId="ADAL" clId="{DFE7850B-633A-4ABB-853F-2DBCFFD17B30}" dt="2025-03-13T07:45:34.575" v="1887" actId="14100"/>
          <ac:picMkLst>
            <pc:docMk/>
            <pc:sldMk cId="3666854694" sldId="2849"/>
            <ac:picMk id="3" creationId="{B17363C6-F1B5-AF23-613A-62B59FE771CE}"/>
          </ac:picMkLst>
        </pc:picChg>
        <pc:picChg chg="add del">
          <ac:chgData name="Cristian Pira" userId="7124120c-9f6d-49e9-b601-7d0d6e76e5f5" providerId="ADAL" clId="{DFE7850B-633A-4ABB-853F-2DBCFFD17B30}" dt="2025-03-13T07:45:16.135" v="1881" actId="478"/>
          <ac:picMkLst>
            <pc:docMk/>
            <pc:sldMk cId="3666854694" sldId="2849"/>
            <ac:picMk id="5" creationId="{35EFA4D3-2DB7-97DA-74BE-F3B4F79D2B32}"/>
          </ac:picMkLst>
        </pc:picChg>
        <pc:picChg chg="del">
          <ac:chgData name="Cristian Pira" userId="7124120c-9f6d-49e9-b601-7d0d6e76e5f5" providerId="ADAL" clId="{DFE7850B-633A-4ABB-853F-2DBCFFD17B30}" dt="2025-03-13T07:45:17.404" v="1882" actId="478"/>
          <ac:picMkLst>
            <pc:docMk/>
            <pc:sldMk cId="3666854694" sldId="2849"/>
            <ac:picMk id="1026" creationId="{372E05DB-9EF1-B9C6-2B6C-30A5D24ED818}"/>
          </ac:picMkLst>
        </pc:picChg>
      </pc:sldChg>
    </pc:docChg>
  </pc:docChgLst>
  <pc:docChgLst>
    <pc:chgData name="Cristian Pira" userId="7124120c-9f6d-49e9-b601-7d0d6e76e5f5" providerId="ADAL" clId="{8A83E1D8-DEE2-42FA-933A-94291B4F2347}"/>
    <pc:docChg chg="undo custSel addSld delSld modSld delMainMaster">
      <pc:chgData name="Cristian Pira" userId="7124120c-9f6d-49e9-b601-7d0d6e76e5f5" providerId="ADAL" clId="{8A83E1D8-DEE2-42FA-933A-94291B4F2347}" dt="2025-03-12T10:25:03.939" v="230" actId="20577"/>
      <pc:docMkLst>
        <pc:docMk/>
      </pc:docMkLst>
      <pc:sldChg chg="addSp delSp modSp mod">
        <pc:chgData name="Cristian Pira" userId="7124120c-9f6d-49e9-b601-7d0d6e76e5f5" providerId="ADAL" clId="{8A83E1D8-DEE2-42FA-933A-94291B4F2347}" dt="2025-03-12T09:01:55.671" v="53" actId="14100"/>
        <pc:sldMkLst>
          <pc:docMk/>
          <pc:sldMk cId="1948054017" sldId="256"/>
        </pc:sldMkLst>
        <pc:spChg chg="mod">
          <ac:chgData name="Cristian Pira" userId="7124120c-9f6d-49e9-b601-7d0d6e76e5f5" providerId="ADAL" clId="{8A83E1D8-DEE2-42FA-933A-94291B4F2347}" dt="2025-03-12T09:00:48.444" v="47" actId="1076"/>
          <ac:spMkLst>
            <pc:docMk/>
            <pc:sldMk cId="1948054017" sldId="256"/>
            <ac:spMk id="2" creationId="{814BA34D-5827-4649-8F79-0503DA32839A}"/>
          </ac:spMkLst>
        </pc:spChg>
        <pc:spChg chg="del">
          <ac:chgData name="Cristian Pira" userId="7124120c-9f6d-49e9-b601-7d0d6e76e5f5" providerId="ADAL" clId="{8A83E1D8-DEE2-42FA-933A-94291B4F2347}" dt="2025-03-12T08:58:58.276" v="4" actId="478"/>
          <ac:spMkLst>
            <pc:docMk/>
            <pc:sldMk cId="1948054017" sldId="256"/>
            <ac:spMk id="3" creationId="{0E431EAB-E5CE-4071-B31E-6233FCC722A2}"/>
          </ac:spMkLst>
        </pc:spChg>
        <pc:spChg chg="add del mod">
          <ac:chgData name="Cristian Pira" userId="7124120c-9f6d-49e9-b601-7d0d6e76e5f5" providerId="ADAL" clId="{8A83E1D8-DEE2-42FA-933A-94291B4F2347}" dt="2025-03-12T08:58:59.892" v="5" actId="478"/>
          <ac:spMkLst>
            <pc:docMk/>
            <pc:sldMk cId="1948054017" sldId="256"/>
            <ac:spMk id="5" creationId="{26B4D5DF-3700-AE7D-5ECB-D340700748F9}"/>
          </ac:spMkLst>
        </pc:spChg>
        <pc:spChg chg="add mod">
          <ac:chgData name="Cristian Pira" userId="7124120c-9f6d-49e9-b601-7d0d6e76e5f5" providerId="ADAL" clId="{8A83E1D8-DEE2-42FA-933A-94291B4F2347}" dt="2025-03-12T09:00:30.137" v="40" actId="207"/>
          <ac:spMkLst>
            <pc:docMk/>
            <pc:sldMk cId="1948054017" sldId="256"/>
            <ac:spMk id="6" creationId="{F4E97886-77E6-8F18-BA5D-95BA8F576F2B}"/>
          </ac:spMkLst>
        </pc:spChg>
        <pc:picChg chg="add mod">
          <ac:chgData name="Cristian Pira" userId="7124120c-9f6d-49e9-b601-7d0d6e76e5f5" providerId="ADAL" clId="{8A83E1D8-DEE2-42FA-933A-94291B4F2347}" dt="2025-03-12T09:01:55.671" v="53" actId="14100"/>
          <ac:picMkLst>
            <pc:docMk/>
            <pc:sldMk cId="1948054017" sldId="256"/>
            <ac:picMk id="7" creationId="{7D1B7252-BA64-486E-0B4C-F7892B8FA34B}"/>
          </ac:picMkLst>
        </pc:picChg>
        <pc:picChg chg="mod">
          <ac:chgData name="Cristian Pira" userId="7124120c-9f6d-49e9-b601-7d0d6e76e5f5" providerId="ADAL" clId="{8A83E1D8-DEE2-42FA-933A-94291B4F2347}" dt="2025-03-12T09:00:41.159" v="44" actId="1076"/>
          <ac:picMkLst>
            <pc:docMk/>
            <pc:sldMk cId="1948054017" sldId="256"/>
            <ac:picMk id="1026" creationId="{0BBB2F10-FAEB-D3CF-A535-57FAB197BFAF}"/>
          </ac:picMkLst>
        </pc:picChg>
      </pc:sldChg>
      <pc:sldChg chg="del">
        <pc:chgData name="Cristian Pira" userId="7124120c-9f6d-49e9-b601-7d0d6e76e5f5" providerId="ADAL" clId="{8A83E1D8-DEE2-42FA-933A-94291B4F2347}" dt="2025-03-12T10:20:21.001" v="62" actId="47"/>
        <pc:sldMkLst>
          <pc:docMk/>
          <pc:sldMk cId="805759446" sldId="257"/>
        </pc:sldMkLst>
      </pc:sldChg>
      <pc:sldChg chg="del">
        <pc:chgData name="Cristian Pira" userId="7124120c-9f6d-49e9-b601-7d0d6e76e5f5" providerId="ADAL" clId="{8A83E1D8-DEE2-42FA-933A-94291B4F2347}" dt="2025-03-12T10:20:47.551" v="66" actId="47"/>
        <pc:sldMkLst>
          <pc:docMk/>
          <pc:sldMk cId="113694278" sldId="260"/>
        </pc:sldMkLst>
      </pc:sldChg>
      <pc:sldChg chg="del">
        <pc:chgData name="Cristian Pira" userId="7124120c-9f6d-49e9-b601-7d0d6e76e5f5" providerId="ADAL" clId="{8A83E1D8-DEE2-42FA-933A-94291B4F2347}" dt="2025-03-12T10:20:47.551" v="66" actId="47"/>
        <pc:sldMkLst>
          <pc:docMk/>
          <pc:sldMk cId="1885118218" sldId="261"/>
        </pc:sldMkLst>
      </pc:sldChg>
      <pc:sldChg chg="del">
        <pc:chgData name="Cristian Pira" userId="7124120c-9f6d-49e9-b601-7d0d6e76e5f5" providerId="ADAL" clId="{8A83E1D8-DEE2-42FA-933A-94291B4F2347}" dt="2025-03-12T10:20:47.551" v="66" actId="47"/>
        <pc:sldMkLst>
          <pc:docMk/>
          <pc:sldMk cId="3549071648" sldId="262"/>
        </pc:sldMkLst>
      </pc:sldChg>
      <pc:sldChg chg="del">
        <pc:chgData name="Cristian Pira" userId="7124120c-9f6d-49e9-b601-7d0d6e76e5f5" providerId="ADAL" clId="{8A83E1D8-DEE2-42FA-933A-94291B4F2347}" dt="2025-03-12T10:20:41.902" v="64" actId="47"/>
        <pc:sldMkLst>
          <pc:docMk/>
          <pc:sldMk cId="3022643849" sldId="265"/>
        </pc:sldMkLst>
      </pc:sldChg>
      <pc:sldChg chg="del">
        <pc:chgData name="Cristian Pira" userId="7124120c-9f6d-49e9-b601-7d0d6e76e5f5" providerId="ADAL" clId="{8A83E1D8-DEE2-42FA-933A-94291B4F2347}" dt="2025-03-12T10:20:47.551" v="66" actId="47"/>
        <pc:sldMkLst>
          <pc:docMk/>
          <pc:sldMk cId="3002531501" sldId="267"/>
        </pc:sldMkLst>
      </pc:sldChg>
      <pc:sldChg chg="del">
        <pc:chgData name="Cristian Pira" userId="7124120c-9f6d-49e9-b601-7d0d6e76e5f5" providerId="ADAL" clId="{8A83E1D8-DEE2-42FA-933A-94291B4F2347}" dt="2025-03-12T10:20:42.673" v="65" actId="47"/>
        <pc:sldMkLst>
          <pc:docMk/>
          <pc:sldMk cId="4239840385" sldId="269"/>
        </pc:sldMkLst>
      </pc:sldChg>
      <pc:sldChg chg="del">
        <pc:chgData name="Cristian Pira" userId="7124120c-9f6d-49e9-b601-7d0d6e76e5f5" providerId="ADAL" clId="{8A83E1D8-DEE2-42FA-933A-94291B4F2347}" dt="2025-03-12T10:20:47.551" v="66" actId="47"/>
        <pc:sldMkLst>
          <pc:docMk/>
          <pc:sldMk cId="665292603" sldId="270"/>
        </pc:sldMkLst>
      </pc:sldChg>
      <pc:sldChg chg="del">
        <pc:chgData name="Cristian Pira" userId="7124120c-9f6d-49e9-b601-7d0d6e76e5f5" providerId="ADAL" clId="{8A83E1D8-DEE2-42FA-933A-94291B4F2347}" dt="2025-03-12T10:20:47.551" v="66" actId="47"/>
        <pc:sldMkLst>
          <pc:docMk/>
          <pc:sldMk cId="3258967428" sldId="271"/>
        </pc:sldMkLst>
      </pc:sldChg>
      <pc:sldChg chg="del">
        <pc:chgData name="Cristian Pira" userId="7124120c-9f6d-49e9-b601-7d0d6e76e5f5" providerId="ADAL" clId="{8A83E1D8-DEE2-42FA-933A-94291B4F2347}" dt="2025-03-12T10:20:47.551" v="66" actId="47"/>
        <pc:sldMkLst>
          <pc:docMk/>
          <pc:sldMk cId="2144651962" sldId="272"/>
        </pc:sldMkLst>
      </pc:sldChg>
      <pc:sldChg chg="del">
        <pc:chgData name="Cristian Pira" userId="7124120c-9f6d-49e9-b601-7d0d6e76e5f5" providerId="ADAL" clId="{8A83E1D8-DEE2-42FA-933A-94291B4F2347}" dt="2025-03-12T10:20:47.551" v="66" actId="47"/>
        <pc:sldMkLst>
          <pc:docMk/>
          <pc:sldMk cId="1503348889" sldId="273"/>
        </pc:sldMkLst>
      </pc:sldChg>
      <pc:sldChg chg="del">
        <pc:chgData name="Cristian Pira" userId="7124120c-9f6d-49e9-b601-7d0d6e76e5f5" providerId="ADAL" clId="{8A83E1D8-DEE2-42FA-933A-94291B4F2347}" dt="2025-03-12T10:20:47.551" v="66" actId="47"/>
        <pc:sldMkLst>
          <pc:docMk/>
          <pc:sldMk cId="2164930474" sldId="274"/>
        </pc:sldMkLst>
      </pc:sldChg>
      <pc:sldChg chg="del">
        <pc:chgData name="Cristian Pira" userId="7124120c-9f6d-49e9-b601-7d0d6e76e5f5" providerId="ADAL" clId="{8A83E1D8-DEE2-42FA-933A-94291B4F2347}" dt="2025-03-12T10:20:47.551" v="66" actId="47"/>
        <pc:sldMkLst>
          <pc:docMk/>
          <pc:sldMk cId="3791696909" sldId="275"/>
        </pc:sldMkLst>
      </pc:sldChg>
      <pc:sldChg chg="del">
        <pc:chgData name="Cristian Pira" userId="7124120c-9f6d-49e9-b601-7d0d6e76e5f5" providerId="ADAL" clId="{8A83E1D8-DEE2-42FA-933A-94291B4F2347}" dt="2025-03-12T10:20:47.551" v="66" actId="47"/>
        <pc:sldMkLst>
          <pc:docMk/>
          <pc:sldMk cId="3068248841" sldId="276"/>
        </pc:sldMkLst>
      </pc:sldChg>
      <pc:sldChg chg="del">
        <pc:chgData name="Cristian Pira" userId="7124120c-9f6d-49e9-b601-7d0d6e76e5f5" providerId="ADAL" clId="{8A83E1D8-DEE2-42FA-933A-94291B4F2347}" dt="2025-03-12T10:20:47.551" v="66" actId="47"/>
        <pc:sldMkLst>
          <pc:docMk/>
          <pc:sldMk cId="3913790550" sldId="277"/>
        </pc:sldMkLst>
      </pc:sldChg>
      <pc:sldChg chg="del">
        <pc:chgData name="Cristian Pira" userId="7124120c-9f6d-49e9-b601-7d0d6e76e5f5" providerId="ADAL" clId="{8A83E1D8-DEE2-42FA-933A-94291B4F2347}" dt="2025-03-12T10:20:47.551" v="66" actId="47"/>
        <pc:sldMkLst>
          <pc:docMk/>
          <pc:sldMk cId="401208835" sldId="278"/>
        </pc:sldMkLst>
      </pc:sldChg>
      <pc:sldChg chg="del">
        <pc:chgData name="Cristian Pira" userId="7124120c-9f6d-49e9-b601-7d0d6e76e5f5" providerId="ADAL" clId="{8A83E1D8-DEE2-42FA-933A-94291B4F2347}" dt="2025-03-12T10:20:47.551" v="66" actId="47"/>
        <pc:sldMkLst>
          <pc:docMk/>
          <pc:sldMk cId="646300497" sldId="279"/>
        </pc:sldMkLst>
      </pc:sldChg>
      <pc:sldChg chg="del">
        <pc:chgData name="Cristian Pira" userId="7124120c-9f6d-49e9-b601-7d0d6e76e5f5" providerId="ADAL" clId="{8A83E1D8-DEE2-42FA-933A-94291B4F2347}" dt="2025-03-12T10:20:47.551" v="66" actId="47"/>
        <pc:sldMkLst>
          <pc:docMk/>
          <pc:sldMk cId="2118609111" sldId="280"/>
        </pc:sldMkLst>
      </pc:sldChg>
      <pc:sldChg chg="del">
        <pc:chgData name="Cristian Pira" userId="7124120c-9f6d-49e9-b601-7d0d6e76e5f5" providerId="ADAL" clId="{8A83E1D8-DEE2-42FA-933A-94291B4F2347}" dt="2025-03-12T10:20:47.551" v="66" actId="47"/>
        <pc:sldMkLst>
          <pc:docMk/>
          <pc:sldMk cId="2613555573" sldId="281"/>
        </pc:sldMkLst>
      </pc:sldChg>
      <pc:sldChg chg="del">
        <pc:chgData name="Cristian Pira" userId="7124120c-9f6d-49e9-b601-7d0d6e76e5f5" providerId="ADAL" clId="{8A83E1D8-DEE2-42FA-933A-94291B4F2347}" dt="2025-03-12T10:20:47.551" v="66" actId="47"/>
        <pc:sldMkLst>
          <pc:docMk/>
          <pc:sldMk cId="4259074405" sldId="282"/>
        </pc:sldMkLst>
      </pc:sldChg>
      <pc:sldChg chg="del">
        <pc:chgData name="Cristian Pira" userId="7124120c-9f6d-49e9-b601-7d0d6e76e5f5" providerId="ADAL" clId="{8A83E1D8-DEE2-42FA-933A-94291B4F2347}" dt="2025-03-12T10:20:47.551" v="66" actId="47"/>
        <pc:sldMkLst>
          <pc:docMk/>
          <pc:sldMk cId="1259656083" sldId="2815"/>
        </pc:sldMkLst>
      </pc:sldChg>
      <pc:sldChg chg="del">
        <pc:chgData name="Cristian Pira" userId="7124120c-9f6d-49e9-b601-7d0d6e76e5f5" providerId="ADAL" clId="{8A83E1D8-DEE2-42FA-933A-94291B4F2347}" dt="2025-03-12T10:20:47.551" v="66" actId="47"/>
        <pc:sldMkLst>
          <pc:docMk/>
          <pc:sldMk cId="1894881344" sldId="2816"/>
        </pc:sldMkLst>
      </pc:sldChg>
      <pc:sldChg chg="del">
        <pc:chgData name="Cristian Pira" userId="7124120c-9f6d-49e9-b601-7d0d6e76e5f5" providerId="ADAL" clId="{8A83E1D8-DEE2-42FA-933A-94291B4F2347}" dt="2025-03-12T10:20:47.551" v="66" actId="47"/>
        <pc:sldMkLst>
          <pc:docMk/>
          <pc:sldMk cId="2094863368" sldId="2817"/>
        </pc:sldMkLst>
      </pc:sldChg>
      <pc:sldChg chg="del">
        <pc:chgData name="Cristian Pira" userId="7124120c-9f6d-49e9-b601-7d0d6e76e5f5" providerId="ADAL" clId="{8A83E1D8-DEE2-42FA-933A-94291B4F2347}" dt="2025-03-12T10:20:47.551" v="66" actId="47"/>
        <pc:sldMkLst>
          <pc:docMk/>
          <pc:sldMk cId="406517662" sldId="2818"/>
        </pc:sldMkLst>
      </pc:sldChg>
      <pc:sldChg chg="del">
        <pc:chgData name="Cristian Pira" userId="7124120c-9f6d-49e9-b601-7d0d6e76e5f5" providerId="ADAL" clId="{8A83E1D8-DEE2-42FA-933A-94291B4F2347}" dt="2025-03-12T10:20:47.551" v="66" actId="47"/>
        <pc:sldMkLst>
          <pc:docMk/>
          <pc:sldMk cId="2352976010" sldId="2820"/>
        </pc:sldMkLst>
      </pc:sldChg>
      <pc:sldChg chg="del">
        <pc:chgData name="Cristian Pira" userId="7124120c-9f6d-49e9-b601-7d0d6e76e5f5" providerId="ADAL" clId="{8A83E1D8-DEE2-42FA-933A-94291B4F2347}" dt="2025-03-12T10:20:47.551" v="66" actId="47"/>
        <pc:sldMkLst>
          <pc:docMk/>
          <pc:sldMk cId="2927950724" sldId="2824"/>
        </pc:sldMkLst>
      </pc:sldChg>
      <pc:sldChg chg="del">
        <pc:chgData name="Cristian Pira" userId="7124120c-9f6d-49e9-b601-7d0d6e76e5f5" providerId="ADAL" clId="{8A83E1D8-DEE2-42FA-933A-94291B4F2347}" dt="2025-03-12T10:20:47.551" v="66" actId="47"/>
        <pc:sldMkLst>
          <pc:docMk/>
          <pc:sldMk cId="901214274" sldId="2825"/>
        </pc:sldMkLst>
      </pc:sldChg>
      <pc:sldChg chg="del">
        <pc:chgData name="Cristian Pira" userId="7124120c-9f6d-49e9-b601-7d0d6e76e5f5" providerId="ADAL" clId="{8A83E1D8-DEE2-42FA-933A-94291B4F2347}" dt="2025-03-12T10:20:47.551" v="66" actId="47"/>
        <pc:sldMkLst>
          <pc:docMk/>
          <pc:sldMk cId="3636930733" sldId="2826"/>
        </pc:sldMkLst>
      </pc:sldChg>
      <pc:sldChg chg="del">
        <pc:chgData name="Cristian Pira" userId="7124120c-9f6d-49e9-b601-7d0d6e76e5f5" providerId="ADAL" clId="{8A83E1D8-DEE2-42FA-933A-94291B4F2347}" dt="2025-03-12T10:20:47.551" v="66" actId="47"/>
        <pc:sldMkLst>
          <pc:docMk/>
          <pc:sldMk cId="3745452965" sldId="2827"/>
        </pc:sldMkLst>
      </pc:sldChg>
      <pc:sldChg chg="del">
        <pc:chgData name="Cristian Pira" userId="7124120c-9f6d-49e9-b601-7d0d6e76e5f5" providerId="ADAL" clId="{8A83E1D8-DEE2-42FA-933A-94291B4F2347}" dt="2025-03-12T10:20:47.551" v="66" actId="47"/>
        <pc:sldMkLst>
          <pc:docMk/>
          <pc:sldMk cId="1846840254" sldId="2828"/>
        </pc:sldMkLst>
      </pc:sldChg>
      <pc:sldChg chg="del">
        <pc:chgData name="Cristian Pira" userId="7124120c-9f6d-49e9-b601-7d0d6e76e5f5" providerId="ADAL" clId="{8A83E1D8-DEE2-42FA-933A-94291B4F2347}" dt="2025-03-12T10:20:47.551" v="66" actId="47"/>
        <pc:sldMkLst>
          <pc:docMk/>
          <pc:sldMk cId="2467335756" sldId="2829"/>
        </pc:sldMkLst>
      </pc:sldChg>
      <pc:sldChg chg="del">
        <pc:chgData name="Cristian Pira" userId="7124120c-9f6d-49e9-b601-7d0d6e76e5f5" providerId="ADAL" clId="{8A83E1D8-DEE2-42FA-933A-94291B4F2347}" dt="2025-03-12T10:20:47.551" v="66" actId="47"/>
        <pc:sldMkLst>
          <pc:docMk/>
          <pc:sldMk cId="4099702252" sldId="2830"/>
        </pc:sldMkLst>
      </pc:sldChg>
      <pc:sldChg chg="del">
        <pc:chgData name="Cristian Pira" userId="7124120c-9f6d-49e9-b601-7d0d6e76e5f5" providerId="ADAL" clId="{8A83E1D8-DEE2-42FA-933A-94291B4F2347}" dt="2025-03-12T10:20:47.551" v="66" actId="47"/>
        <pc:sldMkLst>
          <pc:docMk/>
          <pc:sldMk cId="4046861922" sldId="2831"/>
        </pc:sldMkLst>
      </pc:sldChg>
      <pc:sldChg chg="del">
        <pc:chgData name="Cristian Pira" userId="7124120c-9f6d-49e9-b601-7d0d6e76e5f5" providerId="ADAL" clId="{8A83E1D8-DEE2-42FA-933A-94291B4F2347}" dt="2025-03-12T10:20:47.551" v="66" actId="47"/>
        <pc:sldMkLst>
          <pc:docMk/>
          <pc:sldMk cId="1512189556" sldId="2832"/>
        </pc:sldMkLst>
      </pc:sldChg>
      <pc:sldChg chg="del">
        <pc:chgData name="Cristian Pira" userId="7124120c-9f6d-49e9-b601-7d0d6e76e5f5" providerId="ADAL" clId="{8A83E1D8-DEE2-42FA-933A-94291B4F2347}" dt="2025-03-12T10:20:47.551" v="66" actId="47"/>
        <pc:sldMkLst>
          <pc:docMk/>
          <pc:sldMk cId="78334410" sldId="2833"/>
        </pc:sldMkLst>
      </pc:sldChg>
      <pc:sldChg chg="del">
        <pc:chgData name="Cristian Pira" userId="7124120c-9f6d-49e9-b601-7d0d6e76e5f5" providerId="ADAL" clId="{8A83E1D8-DEE2-42FA-933A-94291B4F2347}" dt="2025-03-12T10:20:47.551" v="66" actId="47"/>
        <pc:sldMkLst>
          <pc:docMk/>
          <pc:sldMk cId="3429360245" sldId="2834"/>
        </pc:sldMkLst>
      </pc:sldChg>
      <pc:sldChg chg="del">
        <pc:chgData name="Cristian Pira" userId="7124120c-9f6d-49e9-b601-7d0d6e76e5f5" providerId="ADAL" clId="{8A83E1D8-DEE2-42FA-933A-94291B4F2347}" dt="2025-03-12T10:20:47.551" v="66" actId="47"/>
        <pc:sldMkLst>
          <pc:docMk/>
          <pc:sldMk cId="3406437222" sldId="2835"/>
        </pc:sldMkLst>
      </pc:sldChg>
      <pc:sldChg chg="del">
        <pc:chgData name="Cristian Pira" userId="7124120c-9f6d-49e9-b601-7d0d6e76e5f5" providerId="ADAL" clId="{8A83E1D8-DEE2-42FA-933A-94291B4F2347}" dt="2025-03-12T10:20:47.551" v="66" actId="47"/>
        <pc:sldMkLst>
          <pc:docMk/>
          <pc:sldMk cId="1651319869" sldId="2836"/>
        </pc:sldMkLst>
      </pc:sldChg>
      <pc:sldChg chg="del">
        <pc:chgData name="Cristian Pira" userId="7124120c-9f6d-49e9-b601-7d0d6e76e5f5" providerId="ADAL" clId="{8A83E1D8-DEE2-42FA-933A-94291B4F2347}" dt="2025-03-12T10:20:47.551" v="66" actId="47"/>
        <pc:sldMkLst>
          <pc:docMk/>
          <pc:sldMk cId="4050378743" sldId="2837"/>
        </pc:sldMkLst>
      </pc:sldChg>
      <pc:sldChg chg="del">
        <pc:chgData name="Cristian Pira" userId="7124120c-9f6d-49e9-b601-7d0d6e76e5f5" providerId="ADAL" clId="{8A83E1D8-DEE2-42FA-933A-94291B4F2347}" dt="2025-03-12T10:20:47.551" v="66" actId="47"/>
        <pc:sldMkLst>
          <pc:docMk/>
          <pc:sldMk cId="1744513623" sldId="2838"/>
        </pc:sldMkLst>
      </pc:sldChg>
      <pc:sldChg chg="del">
        <pc:chgData name="Cristian Pira" userId="7124120c-9f6d-49e9-b601-7d0d6e76e5f5" providerId="ADAL" clId="{8A83E1D8-DEE2-42FA-933A-94291B4F2347}" dt="2025-03-12T10:20:47.551" v="66" actId="47"/>
        <pc:sldMkLst>
          <pc:docMk/>
          <pc:sldMk cId="2012698398" sldId="2839"/>
        </pc:sldMkLst>
      </pc:sldChg>
      <pc:sldChg chg="del">
        <pc:chgData name="Cristian Pira" userId="7124120c-9f6d-49e9-b601-7d0d6e76e5f5" providerId="ADAL" clId="{8A83E1D8-DEE2-42FA-933A-94291B4F2347}" dt="2025-03-12T10:20:47.551" v="66" actId="47"/>
        <pc:sldMkLst>
          <pc:docMk/>
          <pc:sldMk cId="1087259516" sldId="2840"/>
        </pc:sldMkLst>
      </pc:sldChg>
      <pc:sldChg chg="del">
        <pc:chgData name="Cristian Pira" userId="7124120c-9f6d-49e9-b601-7d0d6e76e5f5" providerId="ADAL" clId="{8A83E1D8-DEE2-42FA-933A-94291B4F2347}" dt="2025-03-12T10:20:47.551" v="66" actId="47"/>
        <pc:sldMkLst>
          <pc:docMk/>
          <pc:sldMk cId="2390082129" sldId="2841"/>
        </pc:sldMkLst>
      </pc:sldChg>
      <pc:sldChg chg="del">
        <pc:chgData name="Cristian Pira" userId="7124120c-9f6d-49e9-b601-7d0d6e76e5f5" providerId="ADAL" clId="{8A83E1D8-DEE2-42FA-933A-94291B4F2347}" dt="2025-03-12T10:20:47.551" v="66" actId="47"/>
        <pc:sldMkLst>
          <pc:docMk/>
          <pc:sldMk cId="2171507786" sldId="2842"/>
        </pc:sldMkLst>
      </pc:sldChg>
      <pc:sldChg chg="del">
        <pc:chgData name="Cristian Pira" userId="7124120c-9f6d-49e9-b601-7d0d6e76e5f5" providerId="ADAL" clId="{8A83E1D8-DEE2-42FA-933A-94291B4F2347}" dt="2025-03-12T10:20:47.551" v="66" actId="47"/>
        <pc:sldMkLst>
          <pc:docMk/>
          <pc:sldMk cId="3387286214" sldId="2843"/>
        </pc:sldMkLst>
      </pc:sldChg>
      <pc:sldChg chg="add del">
        <pc:chgData name="Cristian Pira" userId="7124120c-9f6d-49e9-b601-7d0d6e76e5f5" providerId="ADAL" clId="{8A83E1D8-DEE2-42FA-933A-94291B4F2347}" dt="2025-03-12T10:20:22.271" v="63" actId="47"/>
        <pc:sldMkLst>
          <pc:docMk/>
          <pc:sldMk cId="643863997" sldId="2844"/>
        </pc:sldMkLst>
      </pc:sldChg>
      <pc:sldChg chg="new del">
        <pc:chgData name="Cristian Pira" userId="7124120c-9f6d-49e9-b601-7d0d6e76e5f5" providerId="ADAL" clId="{8A83E1D8-DEE2-42FA-933A-94291B4F2347}" dt="2025-03-12T09:02:07.256" v="55" actId="680"/>
        <pc:sldMkLst>
          <pc:docMk/>
          <pc:sldMk cId="4105832928" sldId="2844"/>
        </pc:sldMkLst>
      </pc:sldChg>
      <pc:sldChg chg="addSp delSp modSp add del mod">
        <pc:chgData name="Cristian Pira" userId="7124120c-9f6d-49e9-b601-7d0d6e76e5f5" providerId="ADAL" clId="{8A83E1D8-DEE2-42FA-933A-94291B4F2347}" dt="2025-03-12T10:25:03.939" v="230" actId="20577"/>
        <pc:sldMkLst>
          <pc:docMk/>
          <pc:sldMk cId="511006351" sldId="2845"/>
        </pc:sldMkLst>
        <pc:spChg chg="mod">
          <ac:chgData name="Cristian Pira" userId="7124120c-9f6d-49e9-b601-7d0d6e76e5f5" providerId="ADAL" clId="{8A83E1D8-DEE2-42FA-933A-94291B4F2347}" dt="2025-03-12T10:21:38.269" v="99" actId="1076"/>
          <ac:spMkLst>
            <pc:docMk/>
            <pc:sldMk cId="511006351" sldId="2845"/>
            <ac:spMk id="4" creationId="{569102A0-930F-D090-744D-DC95F18F08E2}"/>
          </ac:spMkLst>
        </pc:spChg>
        <pc:spChg chg="add mod">
          <ac:chgData name="Cristian Pira" userId="7124120c-9f6d-49e9-b601-7d0d6e76e5f5" providerId="ADAL" clId="{8A83E1D8-DEE2-42FA-933A-94291B4F2347}" dt="2025-03-12T10:24:02.979" v="135" actId="20577"/>
          <ac:spMkLst>
            <pc:docMk/>
            <pc:sldMk cId="511006351" sldId="2845"/>
            <ac:spMk id="7" creationId="{BD8E6B9B-C00F-CA36-06DE-8392D5269B97}"/>
          </ac:spMkLst>
        </pc:spChg>
        <pc:spChg chg="del">
          <ac:chgData name="Cristian Pira" userId="7124120c-9f6d-49e9-b601-7d0d6e76e5f5" providerId="ADAL" clId="{8A83E1D8-DEE2-42FA-933A-94291B4F2347}" dt="2025-03-12T10:19:58.893" v="58" actId="478"/>
          <ac:spMkLst>
            <pc:docMk/>
            <pc:sldMk cId="511006351" sldId="2845"/>
            <ac:spMk id="8" creationId="{0DFA1173-4B49-3A6C-D8AD-664FF01DC735}"/>
          </ac:spMkLst>
        </pc:spChg>
        <pc:spChg chg="del">
          <ac:chgData name="Cristian Pira" userId="7124120c-9f6d-49e9-b601-7d0d6e76e5f5" providerId="ADAL" clId="{8A83E1D8-DEE2-42FA-933A-94291B4F2347}" dt="2025-03-12T10:20:02.082" v="61" actId="478"/>
          <ac:spMkLst>
            <pc:docMk/>
            <pc:sldMk cId="511006351" sldId="2845"/>
            <ac:spMk id="10" creationId="{DEAB2206-B507-4AEE-3B3A-5EA967B91069}"/>
          </ac:spMkLst>
        </pc:spChg>
        <pc:spChg chg="add mod">
          <ac:chgData name="Cristian Pira" userId="7124120c-9f6d-49e9-b601-7d0d6e76e5f5" providerId="ADAL" clId="{8A83E1D8-DEE2-42FA-933A-94291B4F2347}" dt="2025-03-12T10:25:03.939" v="230" actId="20577"/>
          <ac:spMkLst>
            <pc:docMk/>
            <pc:sldMk cId="511006351" sldId="2845"/>
            <ac:spMk id="11" creationId="{A2A07071-93C6-6BE0-2015-246EE89F4C2A}"/>
          </ac:spMkLst>
        </pc:spChg>
        <pc:spChg chg="del">
          <ac:chgData name="Cristian Pira" userId="7124120c-9f6d-49e9-b601-7d0d6e76e5f5" providerId="ADAL" clId="{8A83E1D8-DEE2-42FA-933A-94291B4F2347}" dt="2025-03-12T10:20:00.276" v="59" actId="478"/>
          <ac:spMkLst>
            <pc:docMk/>
            <pc:sldMk cId="511006351" sldId="2845"/>
            <ac:spMk id="12" creationId="{E812B76A-21B0-D4F1-0531-7BFC0F6B6C3D}"/>
          </ac:spMkLst>
        </pc:spChg>
        <pc:picChg chg="add mod">
          <ac:chgData name="Cristian Pira" userId="7124120c-9f6d-49e9-b601-7d0d6e76e5f5" providerId="ADAL" clId="{8A83E1D8-DEE2-42FA-933A-94291B4F2347}" dt="2025-03-12T10:23:02.209" v="104" actId="1076"/>
          <ac:picMkLst>
            <pc:docMk/>
            <pc:sldMk cId="511006351" sldId="2845"/>
            <ac:picMk id="3" creationId="{BCB7EA5F-94FE-1674-D205-E84972476F38}"/>
          </ac:picMkLst>
        </pc:picChg>
        <pc:picChg chg="del">
          <ac:chgData name="Cristian Pira" userId="7124120c-9f6d-49e9-b601-7d0d6e76e5f5" providerId="ADAL" clId="{8A83E1D8-DEE2-42FA-933A-94291B4F2347}" dt="2025-03-12T10:20:01.072" v="60" actId="478"/>
          <ac:picMkLst>
            <pc:docMk/>
            <pc:sldMk cId="511006351" sldId="2845"/>
            <ac:picMk id="9" creationId="{5E811F47-39D4-A637-94DE-88ECC36D5C82}"/>
          </ac:picMkLst>
        </pc:picChg>
      </pc:sldChg>
      <pc:sldMasterChg chg="del delSldLayout">
        <pc:chgData name="Cristian Pira" userId="7124120c-9f6d-49e9-b601-7d0d6e76e5f5" providerId="ADAL" clId="{8A83E1D8-DEE2-42FA-933A-94291B4F2347}" dt="2025-03-12T10:20:47.551" v="66" actId="47"/>
        <pc:sldMasterMkLst>
          <pc:docMk/>
          <pc:sldMasterMk cId="2953471057" sldId="2147483660"/>
        </pc:sldMasterMkLst>
        <pc:sldLayoutChg chg="del">
          <pc:chgData name="Cristian Pira" userId="7124120c-9f6d-49e9-b601-7d0d6e76e5f5" providerId="ADAL" clId="{8A83E1D8-DEE2-42FA-933A-94291B4F2347}" dt="2025-03-12T10:20:47.551" v="66" actId="47"/>
          <pc:sldLayoutMkLst>
            <pc:docMk/>
            <pc:sldMasterMk cId="2953471057" sldId="2147483660"/>
            <pc:sldLayoutMk cId="1603937373" sldId="2147483661"/>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2058886992" sldId="2147483662"/>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2865091945" sldId="2147483663"/>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2272793719" sldId="2147483664"/>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2566950475" sldId="2147483665"/>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1492245043" sldId="2147483666"/>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3570227414" sldId="2147483667"/>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1355766048" sldId="2147483668"/>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1613698526" sldId="2147483669"/>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2317978101" sldId="2147483670"/>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1207766843" sldId="2147483671"/>
          </pc:sldLayoutMkLst>
        </pc:sldLayoutChg>
        <pc:sldLayoutChg chg="del">
          <pc:chgData name="Cristian Pira" userId="7124120c-9f6d-49e9-b601-7d0d6e76e5f5" providerId="ADAL" clId="{8A83E1D8-DEE2-42FA-933A-94291B4F2347}" dt="2025-03-12T10:20:47.551" v="66" actId="47"/>
          <pc:sldLayoutMkLst>
            <pc:docMk/>
            <pc:sldMasterMk cId="2953471057" sldId="2147483660"/>
            <pc:sldLayoutMk cId="1990859669"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13/03/2025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5"/>
          </p:nvPr>
        </p:nvSpPr>
        <p:spPr/>
        <p:txBody>
          <a:bodyPr/>
          <a:lstStyle/>
          <a:p>
            <a:fld id="{D8E9804D-699C-4CB0-A16F-7BE8BB638290}" type="slidenum">
              <a:rPr lang="en-GB" smtClean="0"/>
              <a:t>2</a:t>
            </a:fld>
            <a:endParaRPr lang="en-GB"/>
          </a:p>
        </p:txBody>
      </p:sp>
    </p:spTree>
    <p:extLst>
      <p:ext uri="{BB962C8B-B14F-4D97-AF65-F5344CB8AC3E}">
        <p14:creationId xmlns:p14="http://schemas.microsoft.com/office/powerpoint/2010/main" val="117761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FBD5-ECA3-D7DC-61CA-31D7214A19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300851D-F9B9-55D6-FD2D-3FC69BD85A8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58EDFA1-8F1F-EF12-F232-97BC2EB2464D}"/>
              </a:ext>
            </a:extLst>
          </p:cNvPr>
          <p:cNvSpPr>
            <a:spLocks noGrp="1"/>
          </p:cNvSpPr>
          <p:nvPr>
            <p:ph type="body" idx="1"/>
          </p:nvPr>
        </p:nvSpPr>
        <p:spPr/>
        <p:txBody>
          <a:bodyPr/>
          <a:lstStyle/>
          <a:p>
            <a:endParaRPr lang="en-US"/>
          </a:p>
        </p:txBody>
      </p:sp>
      <p:sp>
        <p:nvSpPr>
          <p:cNvPr id="4" name="Segnaposto numero diapositiva 3">
            <a:extLst>
              <a:ext uri="{FF2B5EF4-FFF2-40B4-BE49-F238E27FC236}">
                <a16:creationId xmlns:a16="http://schemas.microsoft.com/office/drawing/2014/main" id="{7462A0DD-4D84-4DC6-F0F4-8D0471F22E83}"/>
              </a:ext>
            </a:extLst>
          </p:cNvPr>
          <p:cNvSpPr>
            <a:spLocks noGrp="1"/>
          </p:cNvSpPr>
          <p:nvPr>
            <p:ph type="sldNum" sz="quarter" idx="5"/>
          </p:nvPr>
        </p:nvSpPr>
        <p:spPr/>
        <p:txBody>
          <a:bodyPr/>
          <a:lstStyle/>
          <a:p>
            <a:fld id="{D8E9804D-699C-4CB0-A16F-7BE8BB638290}" type="slidenum">
              <a:rPr lang="en-GB" smtClean="0"/>
              <a:t>3</a:t>
            </a:fld>
            <a:endParaRPr lang="en-GB"/>
          </a:p>
        </p:txBody>
      </p:sp>
    </p:spTree>
    <p:extLst>
      <p:ext uri="{BB962C8B-B14F-4D97-AF65-F5344CB8AC3E}">
        <p14:creationId xmlns:p14="http://schemas.microsoft.com/office/powerpoint/2010/main" val="414974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7C199-277B-8EAA-CC0F-F6ED08408F9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0E690C7-1F68-029E-F427-670CF99788B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9EEA74E-580E-84E1-DA8B-517FB5ED50A9}"/>
              </a:ext>
            </a:extLst>
          </p:cNvPr>
          <p:cNvSpPr>
            <a:spLocks noGrp="1"/>
          </p:cNvSpPr>
          <p:nvPr>
            <p:ph type="body" idx="1"/>
          </p:nvPr>
        </p:nvSpPr>
        <p:spPr/>
        <p:txBody>
          <a:bodyPr/>
          <a:lstStyle/>
          <a:p>
            <a:endParaRPr lang="en-US"/>
          </a:p>
        </p:txBody>
      </p:sp>
      <p:sp>
        <p:nvSpPr>
          <p:cNvPr id="4" name="Segnaposto numero diapositiva 3">
            <a:extLst>
              <a:ext uri="{FF2B5EF4-FFF2-40B4-BE49-F238E27FC236}">
                <a16:creationId xmlns:a16="http://schemas.microsoft.com/office/drawing/2014/main" id="{399C557C-6130-26DF-F832-7DE3E1958E0E}"/>
              </a:ext>
            </a:extLst>
          </p:cNvPr>
          <p:cNvSpPr>
            <a:spLocks noGrp="1"/>
          </p:cNvSpPr>
          <p:nvPr>
            <p:ph type="sldNum" sz="quarter" idx="5"/>
          </p:nvPr>
        </p:nvSpPr>
        <p:spPr/>
        <p:txBody>
          <a:bodyPr/>
          <a:lstStyle/>
          <a:p>
            <a:fld id="{D8E9804D-699C-4CB0-A16F-7BE8BB638290}" type="slidenum">
              <a:rPr lang="en-GB" smtClean="0"/>
              <a:t>4</a:t>
            </a:fld>
            <a:endParaRPr lang="en-GB"/>
          </a:p>
        </p:txBody>
      </p:sp>
    </p:spTree>
    <p:extLst>
      <p:ext uri="{BB962C8B-B14F-4D97-AF65-F5344CB8AC3E}">
        <p14:creationId xmlns:p14="http://schemas.microsoft.com/office/powerpoint/2010/main" val="336826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4967-F580-4D89-6D1C-9C9FEFB309D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142B7BD-24AE-5035-2EEE-A433008B0F7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3C846B5-C856-BA69-9C64-676832DB72EC}"/>
              </a:ext>
            </a:extLst>
          </p:cNvPr>
          <p:cNvSpPr>
            <a:spLocks noGrp="1"/>
          </p:cNvSpPr>
          <p:nvPr>
            <p:ph type="body" idx="1"/>
          </p:nvPr>
        </p:nvSpPr>
        <p:spPr/>
        <p:txBody>
          <a:bodyPr/>
          <a:lstStyle/>
          <a:p>
            <a:endParaRPr lang="en-US"/>
          </a:p>
        </p:txBody>
      </p:sp>
      <p:sp>
        <p:nvSpPr>
          <p:cNvPr id="4" name="Segnaposto numero diapositiva 3">
            <a:extLst>
              <a:ext uri="{FF2B5EF4-FFF2-40B4-BE49-F238E27FC236}">
                <a16:creationId xmlns:a16="http://schemas.microsoft.com/office/drawing/2014/main" id="{53858BAA-6350-A763-E8FC-04EFA6AE3CF5}"/>
              </a:ext>
            </a:extLst>
          </p:cNvPr>
          <p:cNvSpPr>
            <a:spLocks noGrp="1"/>
          </p:cNvSpPr>
          <p:nvPr>
            <p:ph type="sldNum" sz="quarter" idx="5"/>
          </p:nvPr>
        </p:nvSpPr>
        <p:spPr/>
        <p:txBody>
          <a:bodyPr/>
          <a:lstStyle/>
          <a:p>
            <a:fld id="{D8E9804D-699C-4CB0-A16F-7BE8BB638290}" type="slidenum">
              <a:rPr lang="en-GB" smtClean="0"/>
              <a:t>5</a:t>
            </a:fld>
            <a:endParaRPr lang="en-GB"/>
          </a:p>
        </p:txBody>
      </p:sp>
    </p:spTree>
    <p:extLst>
      <p:ext uri="{BB962C8B-B14F-4D97-AF65-F5344CB8AC3E}">
        <p14:creationId xmlns:p14="http://schemas.microsoft.com/office/powerpoint/2010/main" val="156324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A3857-01BF-EEE7-639C-F5B6FB2255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4E40259-3CD6-815B-2D05-0742AF6614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D7BCE59-ACFA-CDDA-904C-21C3EAC14C2B}"/>
              </a:ext>
            </a:extLst>
          </p:cNvPr>
          <p:cNvSpPr>
            <a:spLocks noGrp="1"/>
          </p:cNvSpPr>
          <p:nvPr>
            <p:ph type="body" idx="1"/>
          </p:nvPr>
        </p:nvSpPr>
        <p:spPr/>
        <p:txBody>
          <a:bodyPr/>
          <a:lstStyle/>
          <a:p>
            <a:endParaRPr lang="en-US"/>
          </a:p>
        </p:txBody>
      </p:sp>
      <p:sp>
        <p:nvSpPr>
          <p:cNvPr id="4" name="Segnaposto numero diapositiva 3">
            <a:extLst>
              <a:ext uri="{FF2B5EF4-FFF2-40B4-BE49-F238E27FC236}">
                <a16:creationId xmlns:a16="http://schemas.microsoft.com/office/drawing/2014/main" id="{4D59F791-D515-2285-F689-CD904B2B193B}"/>
              </a:ext>
            </a:extLst>
          </p:cNvPr>
          <p:cNvSpPr>
            <a:spLocks noGrp="1"/>
          </p:cNvSpPr>
          <p:nvPr>
            <p:ph type="sldNum" sz="quarter" idx="5"/>
          </p:nvPr>
        </p:nvSpPr>
        <p:spPr/>
        <p:txBody>
          <a:bodyPr/>
          <a:lstStyle/>
          <a:p>
            <a:fld id="{D8E9804D-699C-4CB0-A16F-7BE8BB638290}" type="slidenum">
              <a:rPr lang="en-GB" smtClean="0"/>
              <a:t>6</a:t>
            </a:fld>
            <a:endParaRPr lang="en-GB"/>
          </a:p>
        </p:txBody>
      </p:sp>
    </p:spTree>
    <p:extLst>
      <p:ext uri="{BB962C8B-B14F-4D97-AF65-F5344CB8AC3E}">
        <p14:creationId xmlns:p14="http://schemas.microsoft.com/office/powerpoint/2010/main" val="44290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896" y="166162"/>
            <a:ext cx="5962207" cy="187383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436249" y="1414322"/>
            <a:ext cx="11319500" cy="1536569"/>
          </a:xfrm>
        </p:spPr>
        <p:txBody>
          <a:bodyPr>
            <a:noAutofit/>
          </a:bodyPr>
          <a:lstStyle/>
          <a:p>
            <a:r>
              <a:rPr lang="en-US" b="1">
                <a:solidFill>
                  <a:srgbClr val="A1BF31"/>
                </a:solidFill>
              </a:rPr>
              <a:t>First Annual Meeting</a:t>
            </a:r>
            <a:endParaRPr lang="en-US">
              <a:solidFill>
                <a:srgbClr val="1B3C70"/>
              </a:solidFill>
            </a:endParaRP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6" name="Titre 1">
            <a:extLst>
              <a:ext uri="{FF2B5EF4-FFF2-40B4-BE49-F238E27FC236}">
                <a16:creationId xmlns:a16="http://schemas.microsoft.com/office/drawing/2014/main" id="{F4E97886-77E6-8F18-BA5D-95BA8F576F2B}"/>
              </a:ext>
            </a:extLst>
          </p:cNvPr>
          <p:cNvSpPr txBox="1">
            <a:spLocks/>
          </p:cNvSpPr>
          <p:nvPr/>
        </p:nvSpPr>
        <p:spPr>
          <a:xfrm>
            <a:off x="333524" y="4467069"/>
            <a:ext cx="11319500" cy="21078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rgbClr val="1B3C70"/>
                </a:solidFill>
              </a:rPr>
              <a:t>March 12-14, 2025</a:t>
            </a:r>
            <a:br>
              <a:rPr lang="en-US">
                <a:solidFill>
                  <a:srgbClr val="1B3C70"/>
                </a:solidFill>
              </a:rPr>
            </a:br>
            <a:endParaRPr lang="en-US">
              <a:solidFill>
                <a:srgbClr val="1B3C70"/>
              </a:solidFill>
            </a:endParaRPr>
          </a:p>
        </p:txBody>
      </p:sp>
      <p:pic>
        <p:nvPicPr>
          <p:cNvPr id="7" name="Picture 3" descr="Logo&#10;&#10;Description automatically generated">
            <a:extLst>
              <a:ext uri="{FF2B5EF4-FFF2-40B4-BE49-F238E27FC236}">
                <a16:creationId xmlns:a16="http://schemas.microsoft.com/office/drawing/2014/main" id="{7D1B7252-BA64-486E-0B4C-F7892B8FA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05" y="3506641"/>
            <a:ext cx="2149368" cy="1240415"/>
          </a:xfrm>
          <a:prstGeom prst="rect">
            <a:avLst/>
          </a:prstGeom>
        </p:spPr>
      </p:pic>
    </p:spTree>
    <p:extLst>
      <p:ext uri="{BB962C8B-B14F-4D97-AF65-F5344CB8AC3E}">
        <p14:creationId xmlns:p14="http://schemas.microsoft.com/office/powerpoint/2010/main" val="194805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A748-5B76-6BDA-03D0-852E5829C95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69102A0-930F-D090-744D-DC95F18F08E2}"/>
              </a:ext>
            </a:extLst>
          </p:cNvPr>
          <p:cNvSpPr txBox="1"/>
          <p:nvPr/>
        </p:nvSpPr>
        <p:spPr>
          <a:xfrm>
            <a:off x="5188764" y="1280634"/>
            <a:ext cx="4112216" cy="923330"/>
          </a:xfrm>
          <a:prstGeom prst="rect">
            <a:avLst/>
          </a:prstGeom>
          <a:noFill/>
        </p:spPr>
        <p:txBody>
          <a:bodyPr wrap="none" rtlCol="0">
            <a:spAutoFit/>
          </a:bodyPr>
          <a:lstStyle/>
          <a:p>
            <a:r>
              <a:rPr lang="en-US" sz="5400" b="1">
                <a:solidFill>
                  <a:srgbClr val="A1BF31"/>
                </a:solidFill>
              </a:rPr>
              <a:t>Safety Rules</a:t>
            </a:r>
          </a:p>
        </p:txBody>
      </p:sp>
      <p:pic>
        <p:nvPicPr>
          <p:cNvPr id="5" name="Picture 2" descr="Innovate for Sustainable Accelerating Systems: Kick-Off Meeting">
            <a:extLst>
              <a:ext uri="{FF2B5EF4-FFF2-40B4-BE49-F238E27FC236}">
                <a16:creationId xmlns:a16="http://schemas.microsoft.com/office/drawing/2014/main" id="{D2174A65-0B14-635B-3D4B-7286C91DE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BCB7EA5F-94FE-1674-D205-E84972476F38}"/>
              </a:ext>
            </a:extLst>
          </p:cNvPr>
          <p:cNvPicPr>
            <a:picLocks noChangeAspect="1"/>
          </p:cNvPicPr>
          <p:nvPr/>
        </p:nvPicPr>
        <p:blipFill>
          <a:blip r:embed="rId4"/>
          <a:stretch>
            <a:fillRect/>
          </a:stretch>
        </p:blipFill>
        <p:spPr>
          <a:xfrm>
            <a:off x="634144" y="1334125"/>
            <a:ext cx="4074306" cy="5177573"/>
          </a:xfrm>
          <a:prstGeom prst="rect">
            <a:avLst/>
          </a:prstGeom>
        </p:spPr>
      </p:pic>
      <p:sp>
        <p:nvSpPr>
          <p:cNvPr id="7" name="CasellaDiTesto 6">
            <a:extLst>
              <a:ext uri="{FF2B5EF4-FFF2-40B4-BE49-F238E27FC236}">
                <a16:creationId xmlns:a16="http://schemas.microsoft.com/office/drawing/2014/main" id="{BD8E6B9B-C00F-CA36-06DE-8392D5269B97}"/>
              </a:ext>
            </a:extLst>
          </p:cNvPr>
          <p:cNvSpPr txBox="1"/>
          <p:nvPr/>
        </p:nvSpPr>
        <p:spPr>
          <a:xfrm>
            <a:off x="5188764" y="3642922"/>
            <a:ext cx="6685736" cy="2862322"/>
          </a:xfrm>
          <a:prstGeom prst="rect">
            <a:avLst/>
          </a:prstGeom>
          <a:noFill/>
        </p:spPr>
        <p:txBody>
          <a:bodyPr wrap="square">
            <a:spAutoFit/>
          </a:bodyPr>
          <a:lstStyle/>
          <a:p>
            <a:r>
              <a:rPr lang="en-US" sz="2000" b="1"/>
              <a:t>In case of emergency call (24h a day):</a:t>
            </a:r>
          </a:p>
          <a:p>
            <a:pPr marL="285750" indent="-285750">
              <a:buFont typeface="Arial" panose="020B0604020202020204" pitchFamily="34" charset="0"/>
              <a:buChar char="•"/>
            </a:pPr>
            <a:r>
              <a:rPr lang="en-US" sz="2000"/>
              <a:t>888 from internal LNL phones</a:t>
            </a:r>
          </a:p>
          <a:p>
            <a:pPr marL="285750" indent="-285750">
              <a:buFont typeface="Arial" panose="020B0604020202020204" pitchFamily="34" charset="0"/>
              <a:buChar char="•"/>
            </a:pPr>
            <a:r>
              <a:rPr lang="en-US" sz="2000" b="1"/>
              <a:t>049 8068 888 from mobile phones</a:t>
            </a:r>
          </a:p>
          <a:p>
            <a:endParaRPr lang="en-US" sz="2000"/>
          </a:p>
          <a:p>
            <a:r>
              <a:rPr lang="en-US" sz="2000" err="1"/>
              <a:t>Everytime</a:t>
            </a:r>
            <a:r>
              <a:rPr lang="en-US" sz="2000"/>
              <a:t> you call for an emergency,</a:t>
            </a:r>
          </a:p>
          <a:p>
            <a:r>
              <a:rPr lang="en-US" sz="2000"/>
              <a:t>please always detail exactly:</a:t>
            </a:r>
          </a:p>
          <a:p>
            <a:pPr marL="285750" indent="-285750">
              <a:buFont typeface="Arial" panose="020B0604020202020204" pitchFamily="34" charset="0"/>
              <a:buChar char="•"/>
            </a:pPr>
            <a:r>
              <a:rPr lang="en-US" sz="2000"/>
              <a:t>Who you are;</a:t>
            </a:r>
          </a:p>
          <a:p>
            <a:pPr marL="285750" indent="-285750">
              <a:buFont typeface="Arial" panose="020B0604020202020204" pitchFamily="34" charset="0"/>
              <a:buChar char="•"/>
            </a:pPr>
            <a:r>
              <a:rPr lang="en-US" sz="2000"/>
              <a:t>the Precise Place where you are;</a:t>
            </a:r>
          </a:p>
          <a:p>
            <a:pPr marL="285750" indent="-285750">
              <a:buFont typeface="Arial" panose="020B0604020202020204" pitchFamily="34" charset="0"/>
              <a:buChar char="•"/>
            </a:pPr>
            <a:r>
              <a:rPr lang="en-US" sz="2000"/>
              <a:t>the Nature of the accident. </a:t>
            </a:r>
            <a:endParaRPr lang="it-IT" sz="2000"/>
          </a:p>
        </p:txBody>
      </p:sp>
      <p:sp>
        <p:nvSpPr>
          <p:cNvPr id="11" name="CasellaDiTesto 10">
            <a:extLst>
              <a:ext uri="{FF2B5EF4-FFF2-40B4-BE49-F238E27FC236}">
                <a16:creationId xmlns:a16="http://schemas.microsoft.com/office/drawing/2014/main" id="{A2A07071-93C6-6BE0-2015-246EE89F4C2A}"/>
              </a:ext>
            </a:extLst>
          </p:cNvPr>
          <p:cNvSpPr txBox="1"/>
          <p:nvPr/>
        </p:nvSpPr>
        <p:spPr>
          <a:xfrm>
            <a:off x="5188764" y="2260972"/>
            <a:ext cx="6685736" cy="954107"/>
          </a:xfrm>
          <a:prstGeom prst="rect">
            <a:avLst/>
          </a:prstGeom>
          <a:noFill/>
        </p:spPr>
        <p:txBody>
          <a:bodyPr wrap="square">
            <a:spAutoFit/>
          </a:bodyPr>
          <a:lstStyle/>
          <a:p>
            <a:r>
              <a:rPr lang="en-US" sz="2800" b="1">
                <a:solidFill>
                  <a:srgbClr val="1B3C70"/>
                </a:solidFill>
              </a:rPr>
              <a:t>In case of Alarm Stop any activity and reach the Emergency Assembly Point</a:t>
            </a:r>
            <a:endParaRPr lang="it-IT" sz="2800" b="1">
              <a:solidFill>
                <a:srgbClr val="1B3C70"/>
              </a:solidFill>
            </a:endParaRPr>
          </a:p>
        </p:txBody>
      </p:sp>
      <p:cxnSp>
        <p:nvCxnSpPr>
          <p:cNvPr id="8" name="Connettore 2 7">
            <a:extLst>
              <a:ext uri="{FF2B5EF4-FFF2-40B4-BE49-F238E27FC236}">
                <a16:creationId xmlns:a16="http://schemas.microsoft.com/office/drawing/2014/main" id="{17800A5A-9DA6-9BE3-7CF2-307A175B5497}"/>
              </a:ext>
            </a:extLst>
          </p:cNvPr>
          <p:cNvCxnSpPr>
            <a:cxnSpLocks/>
          </p:cNvCxnSpPr>
          <p:nvPr/>
        </p:nvCxnSpPr>
        <p:spPr>
          <a:xfrm flipH="1" flipV="1">
            <a:off x="3073400" y="4421187"/>
            <a:ext cx="908050" cy="338554"/>
          </a:xfrm>
          <a:prstGeom prst="straightConnector1">
            <a:avLst/>
          </a:prstGeom>
          <a:ln w="571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3" name="Connettore diritto 12">
            <a:extLst>
              <a:ext uri="{FF2B5EF4-FFF2-40B4-BE49-F238E27FC236}">
                <a16:creationId xmlns:a16="http://schemas.microsoft.com/office/drawing/2014/main" id="{6BBB4D8B-9A58-EE6A-18CC-874733EC773B}"/>
              </a:ext>
            </a:extLst>
          </p:cNvPr>
          <p:cNvCxnSpPr>
            <a:cxnSpLocks/>
          </p:cNvCxnSpPr>
          <p:nvPr/>
        </p:nvCxnSpPr>
        <p:spPr>
          <a:xfrm flipH="1" flipV="1">
            <a:off x="2609850" y="4495800"/>
            <a:ext cx="463550" cy="85725"/>
          </a:xfrm>
          <a:prstGeom prst="line">
            <a:avLst/>
          </a:prstGeom>
          <a:ln w="38100">
            <a:solidFill>
              <a:schemeClr val="accent3">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 name="Connettore diritto 14">
            <a:extLst>
              <a:ext uri="{FF2B5EF4-FFF2-40B4-BE49-F238E27FC236}">
                <a16:creationId xmlns:a16="http://schemas.microsoft.com/office/drawing/2014/main" id="{AD064ECC-06A4-C5F4-27CF-4B5855BFF67B}"/>
              </a:ext>
            </a:extLst>
          </p:cNvPr>
          <p:cNvCxnSpPr>
            <a:cxnSpLocks/>
          </p:cNvCxnSpPr>
          <p:nvPr/>
        </p:nvCxnSpPr>
        <p:spPr>
          <a:xfrm flipH="1">
            <a:off x="2609850" y="3976410"/>
            <a:ext cx="61447" cy="519390"/>
          </a:xfrm>
          <a:prstGeom prst="line">
            <a:avLst/>
          </a:prstGeom>
          <a:ln w="38100">
            <a:solidFill>
              <a:schemeClr val="accent3">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C8041D79-F09B-62D6-7D23-DF8DA842E68D}"/>
              </a:ext>
            </a:extLst>
          </p:cNvPr>
          <p:cNvSpPr txBox="1"/>
          <p:nvPr/>
        </p:nvSpPr>
        <p:spPr>
          <a:xfrm>
            <a:off x="3918764" y="4594970"/>
            <a:ext cx="1152525" cy="338554"/>
          </a:xfrm>
          <a:prstGeom prst="rect">
            <a:avLst/>
          </a:prstGeom>
          <a:noFill/>
        </p:spPr>
        <p:txBody>
          <a:bodyPr wrap="square">
            <a:spAutoFit/>
          </a:bodyPr>
          <a:lstStyle/>
          <a:p>
            <a:r>
              <a:rPr lang="en-US" sz="1600" b="1">
                <a:solidFill>
                  <a:srgbClr val="FF0000"/>
                </a:solidFill>
              </a:rPr>
              <a:t>Villi Room</a:t>
            </a:r>
            <a:endParaRPr lang="it-IT" sz="1600">
              <a:solidFill>
                <a:srgbClr val="FF0000"/>
              </a:solidFill>
            </a:endParaRPr>
          </a:p>
        </p:txBody>
      </p:sp>
      <p:sp>
        <p:nvSpPr>
          <p:cNvPr id="19" name="TextBox 3">
            <a:extLst>
              <a:ext uri="{FF2B5EF4-FFF2-40B4-BE49-F238E27FC236}">
                <a16:creationId xmlns:a16="http://schemas.microsoft.com/office/drawing/2014/main" id="{B51C3EC8-1021-8AFB-3C76-5EDFEC7C0E97}"/>
              </a:ext>
            </a:extLst>
          </p:cNvPr>
          <p:cNvSpPr txBox="1"/>
          <p:nvPr/>
        </p:nvSpPr>
        <p:spPr>
          <a:xfrm>
            <a:off x="2944548" y="266530"/>
            <a:ext cx="5161991" cy="584775"/>
          </a:xfrm>
          <a:prstGeom prst="rect">
            <a:avLst/>
          </a:prstGeom>
          <a:noFill/>
        </p:spPr>
        <p:txBody>
          <a:bodyPr wrap="none" rtlCol="0">
            <a:spAutoFit/>
          </a:bodyPr>
          <a:lstStyle/>
          <a:p>
            <a:r>
              <a:rPr lang="en-US" sz="3200" b="1">
                <a:solidFill>
                  <a:srgbClr val="1B3C70"/>
                </a:solidFill>
              </a:rPr>
              <a:t>First Annual Meeting @LNL</a:t>
            </a:r>
          </a:p>
        </p:txBody>
      </p:sp>
    </p:spTree>
    <p:extLst>
      <p:ext uri="{BB962C8B-B14F-4D97-AF65-F5344CB8AC3E}">
        <p14:creationId xmlns:p14="http://schemas.microsoft.com/office/powerpoint/2010/main" val="5110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AA8C4-65E7-4E38-D330-F501101097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8A2C65-D233-8358-3147-40FCB9ADFA1B}"/>
              </a:ext>
            </a:extLst>
          </p:cNvPr>
          <p:cNvSpPr txBox="1"/>
          <p:nvPr/>
        </p:nvSpPr>
        <p:spPr>
          <a:xfrm>
            <a:off x="622692" y="1059140"/>
            <a:ext cx="7783669" cy="830997"/>
          </a:xfrm>
          <a:prstGeom prst="rect">
            <a:avLst/>
          </a:prstGeom>
          <a:noFill/>
        </p:spPr>
        <p:txBody>
          <a:bodyPr wrap="none" rtlCol="0">
            <a:spAutoFit/>
          </a:bodyPr>
          <a:lstStyle/>
          <a:p>
            <a:r>
              <a:rPr lang="en-US" sz="4800" b="1">
                <a:solidFill>
                  <a:srgbClr val="A1BF31"/>
                </a:solidFill>
              </a:rPr>
              <a:t>Meeting Program Locations</a:t>
            </a:r>
          </a:p>
        </p:txBody>
      </p:sp>
      <p:pic>
        <p:nvPicPr>
          <p:cNvPr id="5" name="Picture 2" descr="Innovate for Sustainable Accelerating Systems: Kick-Off Meeting">
            <a:extLst>
              <a:ext uri="{FF2B5EF4-FFF2-40B4-BE49-F238E27FC236}">
                <a16:creationId xmlns:a16="http://schemas.microsoft.com/office/drawing/2014/main" id="{B0794DE5-775A-DD5A-B9C8-D6A2FBD7A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34A68439-835D-DEDF-4114-12B4603E75EF}"/>
              </a:ext>
            </a:extLst>
          </p:cNvPr>
          <p:cNvSpPr txBox="1"/>
          <p:nvPr/>
        </p:nvSpPr>
        <p:spPr>
          <a:xfrm>
            <a:off x="2944548" y="266530"/>
            <a:ext cx="5161991" cy="584775"/>
          </a:xfrm>
          <a:prstGeom prst="rect">
            <a:avLst/>
          </a:prstGeom>
          <a:noFill/>
        </p:spPr>
        <p:txBody>
          <a:bodyPr wrap="none" rtlCol="0">
            <a:spAutoFit/>
          </a:bodyPr>
          <a:lstStyle/>
          <a:p>
            <a:r>
              <a:rPr lang="en-US" sz="3200" b="1">
                <a:solidFill>
                  <a:srgbClr val="1B3C70"/>
                </a:solidFill>
              </a:rPr>
              <a:t>First Annual Meeting @LNL</a:t>
            </a:r>
          </a:p>
        </p:txBody>
      </p:sp>
      <p:sp>
        <p:nvSpPr>
          <p:cNvPr id="18" name="CasellaDiTesto 17">
            <a:extLst>
              <a:ext uri="{FF2B5EF4-FFF2-40B4-BE49-F238E27FC236}">
                <a16:creationId xmlns:a16="http://schemas.microsoft.com/office/drawing/2014/main" id="{46746020-7499-A359-7A72-522CC868AFF3}"/>
              </a:ext>
            </a:extLst>
          </p:cNvPr>
          <p:cNvSpPr txBox="1"/>
          <p:nvPr/>
        </p:nvSpPr>
        <p:spPr>
          <a:xfrm>
            <a:off x="671671" y="2122657"/>
            <a:ext cx="6147671" cy="4339650"/>
          </a:xfrm>
          <a:prstGeom prst="rect">
            <a:avLst/>
          </a:prstGeom>
          <a:noFill/>
        </p:spPr>
        <p:txBody>
          <a:bodyPr wrap="square" rtlCol="0">
            <a:spAutoFit/>
          </a:bodyPr>
          <a:lstStyle/>
          <a:p>
            <a:r>
              <a:rPr lang="en-US" sz="2000" b="1">
                <a:solidFill>
                  <a:srgbClr val="002060"/>
                </a:solidFill>
              </a:rPr>
              <a:t>Registration Desk: Entrance</a:t>
            </a:r>
          </a:p>
          <a:p>
            <a:endParaRPr lang="en-US" sz="1600" b="1">
              <a:solidFill>
                <a:srgbClr val="A1BF31"/>
              </a:solidFill>
            </a:endParaRPr>
          </a:p>
          <a:p>
            <a:r>
              <a:rPr lang="en-US" sz="2000" b="1">
                <a:solidFill>
                  <a:srgbClr val="6CA62C"/>
                </a:solidFill>
              </a:rPr>
              <a:t>Plenary Session: Villi Room</a:t>
            </a:r>
          </a:p>
          <a:p>
            <a:endParaRPr lang="en-US" sz="1600" b="1">
              <a:solidFill>
                <a:srgbClr val="6CA62C"/>
              </a:solidFill>
            </a:endParaRPr>
          </a:p>
          <a:p>
            <a:r>
              <a:rPr lang="en-US" sz="2000" b="1">
                <a:solidFill>
                  <a:schemeClr val="accent6">
                    <a:lumMod val="50000"/>
                  </a:schemeClr>
                </a:solidFill>
              </a:rPr>
              <a:t>Group Picture: 10:40</a:t>
            </a:r>
          </a:p>
          <a:p>
            <a:endParaRPr lang="en-US" sz="1600" b="1">
              <a:solidFill>
                <a:srgbClr val="FF6600"/>
              </a:solidFill>
            </a:endParaRPr>
          </a:p>
          <a:p>
            <a:r>
              <a:rPr lang="en-US" sz="2000" b="1">
                <a:solidFill>
                  <a:srgbClr val="FF6600"/>
                </a:solidFill>
              </a:rPr>
              <a:t>Coffee Breaks: Cafeteria</a:t>
            </a:r>
          </a:p>
          <a:p>
            <a:pPr lvl="1"/>
            <a:endParaRPr lang="en-US" sz="1600" b="1">
              <a:solidFill>
                <a:srgbClr val="1B3C70"/>
              </a:solidFill>
            </a:endParaRPr>
          </a:p>
          <a:p>
            <a:r>
              <a:rPr lang="en-US" sz="2000" b="1">
                <a:solidFill>
                  <a:schemeClr val="accent5">
                    <a:lumMod val="60000"/>
                    <a:lumOff val="40000"/>
                  </a:schemeClr>
                </a:solidFill>
              </a:rPr>
              <a:t>Rest Rooms:</a:t>
            </a:r>
          </a:p>
          <a:p>
            <a:pPr marL="914400" lvl="1" indent="-457200">
              <a:buFont typeface="Arial" panose="020B0604020202020204" pitchFamily="34" charset="0"/>
              <a:buChar char="•"/>
            </a:pPr>
            <a:r>
              <a:rPr lang="en-US" sz="2000" b="1">
                <a:solidFill>
                  <a:schemeClr val="accent5">
                    <a:lumMod val="60000"/>
                    <a:lumOff val="40000"/>
                  </a:schemeClr>
                </a:solidFill>
              </a:rPr>
              <a:t>Near registration desk</a:t>
            </a:r>
          </a:p>
          <a:p>
            <a:pPr marL="914400" lvl="1" indent="-457200">
              <a:buFont typeface="Arial" panose="020B0604020202020204" pitchFamily="34" charset="0"/>
              <a:buChar char="•"/>
            </a:pPr>
            <a:r>
              <a:rPr lang="en-US" sz="2000" b="1">
                <a:solidFill>
                  <a:schemeClr val="accent5">
                    <a:lumMod val="60000"/>
                    <a:lumOff val="40000"/>
                  </a:schemeClr>
                </a:solidFill>
              </a:rPr>
              <a:t>Near Cafeteria</a:t>
            </a:r>
          </a:p>
          <a:p>
            <a:pPr marL="914400" lvl="1" indent="-457200">
              <a:buFont typeface="Arial" panose="020B0604020202020204" pitchFamily="34" charset="0"/>
              <a:buChar char="•"/>
            </a:pPr>
            <a:endParaRPr lang="en-US" sz="1600" b="1">
              <a:solidFill>
                <a:srgbClr val="1B3C70"/>
              </a:solidFill>
            </a:endParaRPr>
          </a:p>
          <a:p>
            <a:r>
              <a:rPr lang="en-US" sz="2000" b="1">
                <a:solidFill>
                  <a:srgbClr val="E6AF00"/>
                </a:solidFill>
              </a:rPr>
              <a:t>Lunch: Canteen</a:t>
            </a:r>
          </a:p>
          <a:p>
            <a:endParaRPr lang="en-US" sz="1600" b="1">
              <a:solidFill>
                <a:srgbClr val="1B3C70"/>
              </a:solidFill>
            </a:endParaRPr>
          </a:p>
          <a:p>
            <a:r>
              <a:rPr lang="en-US" sz="2000" b="1">
                <a:solidFill>
                  <a:srgbClr val="00B0F0"/>
                </a:solidFill>
              </a:rPr>
              <a:t>Governing Boarding Meeting: </a:t>
            </a:r>
            <a:r>
              <a:rPr lang="en-US" sz="2000" b="1" err="1">
                <a:solidFill>
                  <a:srgbClr val="00B0F0"/>
                </a:solidFill>
              </a:rPr>
              <a:t>Ceolini</a:t>
            </a:r>
            <a:r>
              <a:rPr lang="en-US" sz="2000" b="1">
                <a:solidFill>
                  <a:srgbClr val="00B0F0"/>
                </a:solidFill>
              </a:rPr>
              <a:t> Room</a:t>
            </a:r>
          </a:p>
        </p:txBody>
      </p:sp>
      <p:grpSp>
        <p:nvGrpSpPr>
          <p:cNvPr id="34" name="Gruppo 33">
            <a:extLst>
              <a:ext uri="{FF2B5EF4-FFF2-40B4-BE49-F238E27FC236}">
                <a16:creationId xmlns:a16="http://schemas.microsoft.com/office/drawing/2014/main" id="{6C32F572-0DD8-7365-2B70-F6EED2B5C244}"/>
              </a:ext>
            </a:extLst>
          </p:cNvPr>
          <p:cNvGrpSpPr/>
          <p:nvPr/>
        </p:nvGrpSpPr>
        <p:grpSpPr>
          <a:xfrm>
            <a:off x="6477000" y="380831"/>
            <a:ext cx="6029325" cy="6424202"/>
            <a:chOff x="6922758" y="684037"/>
            <a:chExt cx="5269242" cy="6006695"/>
          </a:xfrm>
        </p:grpSpPr>
        <p:grpSp>
          <p:nvGrpSpPr>
            <p:cNvPr id="24" name="Gruppo 23">
              <a:extLst>
                <a:ext uri="{FF2B5EF4-FFF2-40B4-BE49-F238E27FC236}">
                  <a16:creationId xmlns:a16="http://schemas.microsoft.com/office/drawing/2014/main" id="{6E9A420F-111C-DA40-7A6D-0719F7CF4358}"/>
                </a:ext>
              </a:extLst>
            </p:cNvPr>
            <p:cNvGrpSpPr/>
            <p:nvPr/>
          </p:nvGrpSpPr>
          <p:grpSpPr>
            <a:xfrm>
              <a:off x="6922758" y="684037"/>
              <a:ext cx="5269242" cy="6006695"/>
              <a:chOff x="6922758" y="684037"/>
              <a:chExt cx="5269242" cy="6006695"/>
            </a:xfrm>
          </p:grpSpPr>
          <p:grpSp>
            <p:nvGrpSpPr>
              <p:cNvPr id="21" name="Gruppo 20">
                <a:extLst>
                  <a:ext uri="{FF2B5EF4-FFF2-40B4-BE49-F238E27FC236}">
                    <a16:creationId xmlns:a16="http://schemas.microsoft.com/office/drawing/2014/main" id="{31C7B08D-E13E-C247-B85D-A6F1F5A1EBD1}"/>
                  </a:ext>
                </a:extLst>
              </p:cNvPr>
              <p:cNvGrpSpPr/>
              <p:nvPr/>
            </p:nvGrpSpPr>
            <p:grpSpPr>
              <a:xfrm>
                <a:off x="6922758" y="684037"/>
                <a:ext cx="5269242" cy="6006695"/>
                <a:chOff x="6922758" y="684037"/>
                <a:chExt cx="5269242" cy="6006695"/>
              </a:xfrm>
            </p:grpSpPr>
            <p:pic>
              <p:nvPicPr>
                <p:cNvPr id="16" name="Immagine 15">
                  <a:extLst>
                    <a:ext uri="{FF2B5EF4-FFF2-40B4-BE49-F238E27FC236}">
                      <a16:creationId xmlns:a16="http://schemas.microsoft.com/office/drawing/2014/main" id="{C8E031BC-452A-02DD-C28B-DFD88F25E1E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Lst>
                </a:blip>
                <a:srcRect l="33963" t="10518" r="35015" b="58048"/>
                <a:stretch/>
              </p:blipFill>
              <p:spPr>
                <a:xfrm>
                  <a:off x="6922758" y="684037"/>
                  <a:ext cx="5269242" cy="6006695"/>
                </a:xfrm>
                <a:prstGeom prst="rect">
                  <a:avLst/>
                </a:prstGeom>
              </p:spPr>
            </p:pic>
            <p:sp>
              <p:nvSpPr>
                <p:cNvPr id="19" name="Rettangolo 18">
                  <a:extLst>
                    <a:ext uri="{FF2B5EF4-FFF2-40B4-BE49-F238E27FC236}">
                      <a16:creationId xmlns:a16="http://schemas.microsoft.com/office/drawing/2014/main" id="{03447651-4966-1D3A-77DE-43DB52CE5E1A}"/>
                    </a:ext>
                  </a:extLst>
                </p:cNvPr>
                <p:cNvSpPr/>
                <p:nvPr/>
              </p:nvSpPr>
              <p:spPr>
                <a:xfrm>
                  <a:off x="9458325" y="4781550"/>
                  <a:ext cx="2647950" cy="1771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tangolo 19">
                  <a:extLst>
                    <a:ext uri="{FF2B5EF4-FFF2-40B4-BE49-F238E27FC236}">
                      <a16:creationId xmlns:a16="http://schemas.microsoft.com/office/drawing/2014/main" id="{DB0B8C73-E080-B1B8-52F9-7D0F335562D0}"/>
                    </a:ext>
                  </a:extLst>
                </p:cNvPr>
                <p:cNvSpPr/>
                <p:nvPr/>
              </p:nvSpPr>
              <p:spPr>
                <a:xfrm>
                  <a:off x="9725025" y="4467225"/>
                  <a:ext cx="2381250" cy="1371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ttangolo 21">
                <a:extLst>
                  <a:ext uri="{FF2B5EF4-FFF2-40B4-BE49-F238E27FC236}">
                    <a16:creationId xmlns:a16="http://schemas.microsoft.com/office/drawing/2014/main" id="{2C1A859C-86F1-546F-DCD6-C3BE5CF08254}"/>
                  </a:ext>
                </a:extLst>
              </p:cNvPr>
              <p:cNvSpPr/>
              <p:nvPr/>
            </p:nvSpPr>
            <p:spPr>
              <a:xfrm>
                <a:off x="7400924" y="3590925"/>
                <a:ext cx="447675" cy="952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3" name="Rettangolo 22">
                <a:extLst>
                  <a:ext uri="{FF2B5EF4-FFF2-40B4-BE49-F238E27FC236}">
                    <a16:creationId xmlns:a16="http://schemas.microsoft.com/office/drawing/2014/main" id="{B875660C-DED5-0E05-15DA-E91FC67492D3}"/>
                  </a:ext>
                </a:extLst>
              </p:cNvPr>
              <p:cNvSpPr/>
              <p:nvPr/>
            </p:nvSpPr>
            <p:spPr>
              <a:xfrm>
                <a:off x="7639050" y="3429000"/>
                <a:ext cx="811335" cy="723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grpSp>
        <p:sp>
          <p:nvSpPr>
            <p:cNvPr id="25" name="Rettangolo 24">
              <a:extLst>
                <a:ext uri="{FF2B5EF4-FFF2-40B4-BE49-F238E27FC236}">
                  <a16:creationId xmlns:a16="http://schemas.microsoft.com/office/drawing/2014/main" id="{01BD1CE4-5771-2F0C-243F-49F05ED536D2}"/>
                </a:ext>
              </a:extLst>
            </p:cNvPr>
            <p:cNvSpPr/>
            <p:nvPr/>
          </p:nvSpPr>
          <p:spPr>
            <a:xfrm>
              <a:off x="9247452" y="781050"/>
              <a:ext cx="1087173" cy="115252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tangolo 26">
              <a:extLst>
                <a:ext uri="{FF2B5EF4-FFF2-40B4-BE49-F238E27FC236}">
                  <a16:creationId xmlns:a16="http://schemas.microsoft.com/office/drawing/2014/main" id="{3E014BE6-7C62-7EB1-4412-BE7899D4D322}"/>
                </a:ext>
              </a:extLst>
            </p:cNvPr>
            <p:cNvSpPr/>
            <p:nvPr/>
          </p:nvSpPr>
          <p:spPr>
            <a:xfrm>
              <a:off x="10973182" y="1666876"/>
              <a:ext cx="580261" cy="137170"/>
            </a:xfrm>
            <a:prstGeom prst="rect">
              <a:avLst/>
            </a:prstGeom>
            <a:solidFill>
              <a:srgbClr val="1B3C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tangolo 27">
              <a:extLst>
                <a:ext uri="{FF2B5EF4-FFF2-40B4-BE49-F238E27FC236}">
                  <a16:creationId xmlns:a16="http://schemas.microsoft.com/office/drawing/2014/main" id="{2A165E93-EA2A-3CBF-8A1A-B8265FD1106F}"/>
                </a:ext>
              </a:extLst>
            </p:cNvPr>
            <p:cNvSpPr/>
            <p:nvPr/>
          </p:nvSpPr>
          <p:spPr>
            <a:xfrm>
              <a:off x="10784927" y="2000249"/>
              <a:ext cx="283123" cy="504469"/>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tangolo 28">
              <a:extLst>
                <a:ext uri="{FF2B5EF4-FFF2-40B4-BE49-F238E27FC236}">
                  <a16:creationId xmlns:a16="http://schemas.microsoft.com/office/drawing/2014/main" id="{165E5215-3254-CE7D-26D5-5E928FC486B3}"/>
                </a:ext>
              </a:extLst>
            </p:cNvPr>
            <p:cNvSpPr/>
            <p:nvPr/>
          </p:nvSpPr>
          <p:spPr>
            <a:xfrm>
              <a:off x="8839200" y="4448174"/>
              <a:ext cx="346527" cy="26510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ttangolo 29">
              <a:extLst>
                <a:ext uri="{FF2B5EF4-FFF2-40B4-BE49-F238E27FC236}">
                  <a16:creationId xmlns:a16="http://schemas.microsoft.com/office/drawing/2014/main" id="{6002AF49-3C2C-C032-4A05-24D7E311C5E8}"/>
                </a:ext>
              </a:extLst>
            </p:cNvPr>
            <p:cNvSpPr/>
            <p:nvPr/>
          </p:nvSpPr>
          <p:spPr>
            <a:xfrm>
              <a:off x="9247452" y="2581274"/>
              <a:ext cx="2314048" cy="17716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1" name="Rettangolo 30">
              <a:extLst>
                <a:ext uri="{FF2B5EF4-FFF2-40B4-BE49-F238E27FC236}">
                  <a16:creationId xmlns:a16="http://schemas.microsoft.com/office/drawing/2014/main" id="{655B9386-0BDC-15F4-36F3-3F1C94212BAA}"/>
                </a:ext>
              </a:extLst>
            </p:cNvPr>
            <p:cNvSpPr/>
            <p:nvPr/>
          </p:nvSpPr>
          <p:spPr>
            <a:xfrm>
              <a:off x="7144205" y="5429249"/>
              <a:ext cx="704394" cy="895351"/>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a:extLst>
                <a:ext uri="{FF2B5EF4-FFF2-40B4-BE49-F238E27FC236}">
                  <a16:creationId xmlns:a16="http://schemas.microsoft.com/office/drawing/2014/main" id="{7A66C931-6AB4-E5AA-3A22-9E365BF7961C}"/>
                </a:ext>
              </a:extLst>
            </p:cNvPr>
            <p:cNvSpPr/>
            <p:nvPr/>
          </p:nvSpPr>
          <p:spPr>
            <a:xfrm>
              <a:off x="7884207" y="4203699"/>
              <a:ext cx="888318" cy="13716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32">
              <a:extLst>
                <a:ext uri="{FF2B5EF4-FFF2-40B4-BE49-F238E27FC236}">
                  <a16:creationId xmlns:a16="http://schemas.microsoft.com/office/drawing/2014/main" id="{BC6C3251-C2F2-59F3-4441-FECBDDD4B554}"/>
                </a:ext>
              </a:extLst>
            </p:cNvPr>
            <p:cNvSpPr/>
            <p:nvPr/>
          </p:nvSpPr>
          <p:spPr>
            <a:xfrm>
              <a:off x="7876720" y="5657849"/>
              <a:ext cx="704394" cy="666751"/>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CasellaDiTesto 34">
            <a:extLst>
              <a:ext uri="{FF2B5EF4-FFF2-40B4-BE49-F238E27FC236}">
                <a16:creationId xmlns:a16="http://schemas.microsoft.com/office/drawing/2014/main" id="{BC03A006-EA6E-24A6-3170-76F96388968F}"/>
              </a:ext>
            </a:extLst>
          </p:cNvPr>
          <p:cNvSpPr txBox="1"/>
          <p:nvPr/>
        </p:nvSpPr>
        <p:spPr>
          <a:xfrm>
            <a:off x="9137029" y="916237"/>
            <a:ext cx="1243997" cy="369332"/>
          </a:xfrm>
          <a:prstGeom prst="rect">
            <a:avLst/>
          </a:prstGeom>
          <a:noFill/>
        </p:spPr>
        <p:txBody>
          <a:bodyPr wrap="square" rtlCol="0">
            <a:spAutoFit/>
          </a:bodyPr>
          <a:lstStyle/>
          <a:p>
            <a:pPr algn="ctr"/>
            <a:r>
              <a:rPr lang="en-US" b="1">
                <a:solidFill>
                  <a:schemeClr val="bg1"/>
                </a:solidFill>
              </a:rPr>
              <a:t>Villi Room</a:t>
            </a:r>
          </a:p>
        </p:txBody>
      </p:sp>
      <p:sp>
        <p:nvSpPr>
          <p:cNvPr id="36" name="CasellaDiTesto 35">
            <a:extLst>
              <a:ext uri="{FF2B5EF4-FFF2-40B4-BE49-F238E27FC236}">
                <a16:creationId xmlns:a16="http://schemas.microsoft.com/office/drawing/2014/main" id="{EC366558-A941-17E2-F4E6-B8DE8DE54578}"/>
              </a:ext>
            </a:extLst>
          </p:cNvPr>
          <p:cNvSpPr txBox="1"/>
          <p:nvPr/>
        </p:nvSpPr>
        <p:spPr>
          <a:xfrm>
            <a:off x="9832828" y="3172669"/>
            <a:ext cx="1243997" cy="369332"/>
          </a:xfrm>
          <a:prstGeom prst="rect">
            <a:avLst/>
          </a:prstGeom>
          <a:noFill/>
        </p:spPr>
        <p:txBody>
          <a:bodyPr wrap="square" rtlCol="0">
            <a:spAutoFit/>
          </a:bodyPr>
          <a:lstStyle/>
          <a:p>
            <a:pPr algn="ctr"/>
            <a:r>
              <a:rPr lang="en-US" b="1">
                <a:solidFill>
                  <a:schemeClr val="bg1"/>
                </a:solidFill>
              </a:rPr>
              <a:t>Canteen</a:t>
            </a:r>
          </a:p>
        </p:txBody>
      </p:sp>
      <p:sp>
        <p:nvSpPr>
          <p:cNvPr id="37" name="CasellaDiTesto 36">
            <a:extLst>
              <a:ext uri="{FF2B5EF4-FFF2-40B4-BE49-F238E27FC236}">
                <a16:creationId xmlns:a16="http://schemas.microsoft.com/office/drawing/2014/main" id="{76642AF9-E13E-0930-36FB-46D444AFB1D6}"/>
              </a:ext>
            </a:extLst>
          </p:cNvPr>
          <p:cNvSpPr txBox="1"/>
          <p:nvPr/>
        </p:nvSpPr>
        <p:spPr>
          <a:xfrm>
            <a:off x="10982765" y="1381897"/>
            <a:ext cx="921820" cy="215444"/>
          </a:xfrm>
          <a:prstGeom prst="rect">
            <a:avLst/>
          </a:prstGeom>
          <a:noFill/>
        </p:spPr>
        <p:txBody>
          <a:bodyPr wrap="square" rtlCol="0">
            <a:spAutoFit/>
          </a:bodyPr>
          <a:lstStyle/>
          <a:p>
            <a:pPr algn="ctr"/>
            <a:r>
              <a:rPr lang="en-US" sz="800" b="1">
                <a:solidFill>
                  <a:schemeClr val="bg1"/>
                </a:solidFill>
              </a:rPr>
              <a:t>Registration</a:t>
            </a:r>
          </a:p>
        </p:txBody>
      </p:sp>
      <p:sp>
        <p:nvSpPr>
          <p:cNvPr id="38" name="CasellaDiTesto 37">
            <a:extLst>
              <a:ext uri="{FF2B5EF4-FFF2-40B4-BE49-F238E27FC236}">
                <a16:creationId xmlns:a16="http://schemas.microsoft.com/office/drawing/2014/main" id="{3C1616F6-CD0B-7974-1CDB-E1712D5C0303}"/>
              </a:ext>
            </a:extLst>
          </p:cNvPr>
          <p:cNvSpPr txBox="1"/>
          <p:nvPr/>
        </p:nvSpPr>
        <p:spPr>
          <a:xfrm>
            <a:off x="7438524" y="4700390"/>
            <a:ext cx="1243997" cy="338554"/>
          </a:xfrm>
          <a:prstGeom prst="rect">
            <a:avLst/>
          </a:prstGeom>
          <a:noFill/>
        </p:spPr>
        <p:txBody>
          <a:bodyPr wrap="square" rtlCol="0">
            <a:spAutoFit/>
          </a:bodyPr>
          <a:lstStyle/>
          <a:p>
            <a:pPr algn="ctr"/>
            <a:r>
              <a:rPr lang="en-US" sz="1600" b="1">
                <a:solidFill>
                  <a:schemeClr val="bg1"/>
                </a:solidFill>
              </a:rPr>
              <a:t>Cafeteria</a:t>
            </a:r>
          </a:p>
        </p:txBody>
      </p:sp>
      <p:sp>
        <p:nvSpPr>
          <p:cNvPr id="39" name="CasellaDiTesto 38">
            <a:extLst>
              <a:ext uri="{FF2B5EF4-FFF2-40B4-BE49-F238E27FC236}">
                <a16:creationId xmlns:a16="http://schemas.microsoft.com/office/drawing/2014/main" id="{201A6F9A-0604-D3DF-0CE7-AEA58060181D}"/>
              </a:ext>
            </a:extLst>
          </p:cNvPr>
          <p:cNvSpPr txBox="1"/>
          <p:nvPr/>
        </p:nvSpPr>
        <p:spPr>
          <a:xfrm>
            <a:off x="7349572" y="5764516"/>
            <a:ext cx="1243997" cy="584775"/>
          </a:xfrm>
          <a:prstGeom prst="rect">
            <a:avLst/>
          </a:prstGeom>
          <a:noFill/>
        </p:spPr>
        <p:txBody>
          <a:bodyPr wrap="square" rtlCol="0">
            <a:spAutoFit/>
          </a:bodyPr>
          <a:lstStyle/>
          <a:p>
            <a:pPr algn="ctr"/>
            <a:r>
              <a:rPr lang="en-US" sz="1600" b="1">
                <a:solidFill>
                  <a:schemeClr val="bg1"/>
                </a:solidFill>
              </a:rPr>
              <a:t>Group</a:t>
            </a:r>
          </a:p>
          <a:p>
            <a:pPr algn="ctr"/>
            <a:r>
              <a:rPr lang="en-US" sz="1600" b="1">
                <a:solidFill>
                  <a:schemeClr val="bg1"/>
                </a:solidFill>
              </a:rPr>
              <a:t>Picture</a:t>
            </a:r>
          </a:p>
        </p:txBody>
      </p:sp>
      <p:sp>
        <p:nvSpPr>
          <p:cNvPr id="40" name="CasellaDiTesto 39">
            <a:extLst>
              <a:ext uri="{FF2B5EF4-FFF2-40B4-BE49-F238E27FC236}">
                <a16:creationId xmlns:a16="http://schemas.microsoft.com/office/drawing/2014/main" id="{5506F8A2-82A5-AB8B-1549-5B1AF21121E0}"/>
              </a:ext>
            </a:extLst>
          </p:cNvPr>
          <p:cNvSpPr txBox="1"/>
          <p:nvPr/>
        </p:nvSpPr>
        <p:spPr>
          <a:xfrm>
            <a:off x="6511393" y="5631439"/>
            <a:ext cx="1243997" cy="584775"/>
          </a:xfrm>
          <a:prstGeom prst="rect">
            <a:avLst/>
          </a:prstGeom>
          <a:noFill/>
        </p:spPr>
        <p:txBody>
          <a:bodyPr wrap="square" rtlCol="0">
            <a:spAutoFit/>
          </a:bodyPr>
          <a:lstStyle/>
          <a:p>
            <a:pPr algn="ctr"/>
            <a:r>
              <a:rPr lang="en-US" sz="1600" b="1" err="1">
                <a:solidFill>
                  <a:schemeClr val="bg1"/>
                </a:solidFill>
              </a:rPr>
              <a:t>Ceolini</a:t>
            </a:r>
            <a:r>
              <a:rPr lang="en-US" sz="1600" b="1">
                <a:solidFill>
                  <a:schemeClr val="bg1"/>
                </a:solidFill>
              </a:rPr>
              <a:t> Room</a:t>
            </a:r>
          </a:p>
        </p:txBody>
      </p:sp>
      <p:sp>
        <p:nvSpPr>
          <p:cNvPr id="41" name="CasellaDiTesto 40">
            <a:extLst>
              <a:ext uri="{FF2B5EF4-FFF2-40B4-BE49-F238E27FC236}">
                <a16:creationId xmlns:a16="http://schemas.microsoft.com/office/drawing/2014/main" id="{4A88B53B-6C51-12CF-6CC9-C87545D5AFE9}"/>
              </a:ext>
            </a:extLst>
          </p:cNvPr>
          <p:cNvSpPr txBox="1"/>
          <p:nvPr/>
        </p:nvSpPr>
        <p:spPr>
          <a:xfrm>
            <a:off x="10807173" y="1909691"/>
            <a:ext cx="477378" cy="276999"/>
          </a:xfrm>
          <a:prstGeom prst="rect">
            <a:avLst/>
          </a:prstGeom>
          <a:noFill/>
        </p:spPr>
        <p:txBody>
          <a:bodyPr wrap="square" rtlCol="0">
            <a:spAutoFit/>
          </a:bodyPr>
          <a:lstStyle/>
          <a:p>
            <a:pPr algn="ctr"/>
            <a:r>
              <a:rPr lang="en-US" sz="1200" b="1">
                <a:solidFill>
                  <a:schemeClr val="bg1"/>
                </a:solidFill>
              </a:rPr>
              <a:t>WC</a:t>
            </a:r>
          </a:p>
        </p:txBody>
      </p:sp>
      <p:sp>
        <p:nvSpPr>
          <p:cNvPr id="42" name="CasellaDiTesto 41">
            <a:extLst>
              <a:ext uri="{FF2B5EF4-FFF2-40B4-BE49-F238E27FC236}">
                <a16:creationId xmlns:a16="http://schemas.microsoft.com/office/drawing/2014/main" id="{4A852DB7-7F8D-3A63-841A-2098C9FDA79C}"/>
              </a:ext>
            </a:extLst>
          </p:cNvPr>
          <p:cNvSpPr txBox="1"/>
          <p:nvPr/>
        </p:nvSpPr>
        <p:spPr>
          <a:xfrm>
            <a:off x="8610421" y="4396348"/>
            <a:ext cx="477378" cy="276999"/>
          </a:xfrm>
          <a:prstGeom prst="rect">
            <a:avLst/>
          </a:prstGeom>
          <a:noFill/>
        </p:spPr>
        <p:txBody>
          <a:bodyPr wrap="square" rtlCol="0">
            <a:spAutoFit/>
          </a:bodyPr>
          <a:lstStyle/>
          <a:p>
            <a:pPr algn="ctr"/>
            <a:r>
              <a:rPr lang="en-US" sz="1200" b="1">
                <a:solidFill>
                  <a:schemeClr val="bg1"/>
                </a:solidFill>
              </a:rPr>
              <a:t>WC</a:t>
            </a:r>
          </a:p>
        </p:txBody>
      </p:sp>
    </p:spTree>
    <p:extLst>
      <p:ext uri="{BB962C8B-B14F-4D97-AF65-F5344CB8AC3E}">
        <p14:creationId xmlns:p14="http://schemas.microsoft.com/office/powerpoint/2010/main" val="64655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118E-DE43-ED88-D9DB-E906E6A3D1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D91C74-F2BE-7982-5376-690F5D8B03D8}"/>
              </a:ext>
            </a:extLst>
          </p:cNvPr>
          <p:cNvSpPr txBox="1"/>
          <p:nvPr/>
        </p:nvSpPr>
        <p:spPr>
          <a:xfrm>
            <a:off x="671671" y="1137616"/>
            <a:ext cx="7408375" cy="830997"/>
          </a:xfrm>
          <a:prstGeom prst="rect">
            <a:avLst/>
          </a:prstGeom>
          <a:noFill/>
        </p:spPr>
        <p:txBody>
          <a:bodyPr wrap="none" rtlCol="0">
            <a:spAutoFit/>
          </a:bodyPr>
          <a:lstStyle/>
          <a:p>
            <a:r>
              <a:rPr lang="en-US" sz="4800" b="1">
                <a:solidFill>
                  <a:srgbClr val="A1BF31"/>
                </a:solidFill>
              </a:rPr>
              <a:t>From LNL to Social Dinner</a:t>
            </a:r>
          </a:p>
        </p:txBody>
      </p:sp>
      <p:pic>
        <p:nvPicPr>
          <p:cNvPr id="5" name="Picture 2" descr="Innovate for Sustainable Accelerating Systems: Kick-Off Meeting">
            <a:extLst>
              <a:ext uri="{FF2B5EF4-FFF2-40B4-BE49-F238E27FC236}">
                <a16:creationId xmlns:a16="http://schemas.microsoft.com/office/drawing/2014/main" id="{2F847C3F-4617-84D7-4734-BB2C3DABF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40EF49A-E98A-83EF-9F23-84D44466D9F4}"/>
              </a:ext>
            </a:extLst>
          </p:cNvPr>
          <p:cNvSpPr txBox="1"/>
          <p:nvPr/>
        </p:nvSpPr>
        <p:spPr>
          <a:xfrm>
            <a:off x="2944548" y="266530"/>
            <a:ext cx="5161991" cy="584775"/>
          </a:xfrm>
          <a:prstGeom prst="rect">
            <a:avLst/>
          </a:prstGeom>
          <a:noFill/>
        </p:spPr>
        <p:txBody>
          <a:bodyPr wrap="none" rtlCol="0">
            <a:spAutoFit/>
          </a:bodyPr>
          <a:lstStyle/>
          <a:p>
            <a:r>
              <a:rPr lang="en-US" sz="3200" b="1">
                <a:solidFill>
                  <a:srgbClr val="1B3C70"/>
                </a:solidFill>
              </a:rPr>
              <a:t>First Annual Meeting @LNL</a:t>
            </a:r>
          </a:p>
        </p:txBody>
      </p:sp>
      <p:sp>
        <p:nvSpPr>
          <p:cNvPr id="18" name="CasellaDiTesto 17">
            <a:extLst>
              <a:ext uri="{FF2B5EF4-FFF2-40B4-BE49-F238E27FC236}">
                <a16:creationId xmlns:a16="http://schemas.microsoft.com/office/drawing/2014/main" id="{99953E19-B1A2-A75A-231D-ACF93FCC2DD2}"/>
              </a:ext>
            </a:extLst>
          </p:cNvPr>
          <p:cNvSpPr txBox="1"/>
          <p:nvPr/>
        </p:nvSpPr>
        <p:spPr>
          <a:xfrm>
            <a:off x="749378" y="2461652"/>
            <a:ext cx="11042571" cy="4401205"/>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rgbClr val="002060"/>
                </a:solidFill>
              </a:rPr>
              <a:t>Plenary Session ends at 17:30</a:t>
            </a:r>
          </a:p>
          <a:p>
            <a:pPr marL="342900" indent="-342900">
              <a:buFont typeface="Arial" panose="020B0604020202020204" pitchFamily="34" charset="0"/>
              <a:buChar char="•"/>
            </a:pPr>
            <a:endParaRPr lang="en-US" sz="2000" b="1">
              <a:solidFill>
                <a:srgbClr val="002060"/>
              </a:solidFill>
            </a:endParaRPr>
          </a:p>
          <a:p>
            <a:pPr marL="342900" indent="-342900">
              <a:buFont typeface="Arial" panose="020B0604020202020204" pitchFamily="34" charset="0"/>
              <a:buChar char="•"/>
            </a:pPr>
            <a:r>
              <a:rPr lang="en-US" sz="2000" b="1">
                <a:solidFill>
                  <a:srgbClr val="002060"/>
                </a:solidFill>
              </a:rPr>
              <a:t>Governing Board Meeting from 17:35 to 18:35 in </a:t>
            </a:r>
            <a:r>
              <a:rPr lang="en-US" sz="2000" b="1" err="1">
                <a:solidFill>
                  <a:srgbClr val="002060"/>
                </a:solidFill>
              </a:rPr>
              <a:t>Ceolini</a:t>
            </a:r>
            <a:r>
              <a:rPr lang="en-US" sz="2000" b="1">
                <a:solidFill>
                  <a:srgbClr val="002060"/>
                </a:solidFill>
              </a:rPr>
              <a:t> Room</a:t>
            </a:r>
          </a:p>
          <a:p>
            <a:pPr marL="342900" indent="-342900">
              <a:buFont typeface="Arial" panose="020B0604020202020204" pitchFamily="34" charset="0"/>
              <a:buChar char="•"/>
            </a:pPr>
            <a:endParaRPr lang="en-US" sz="2000" b="1">
              <a:solidFill>
                <a:srgbClr val="002060"/>
              </a:solidFill>
            </a:endParaRPr>
          </a:p>
          <a:p>
            <a:pPr marL="342900" indent="-342900">
              <a:buFont typeface="Arial" panose="020B0604020202020204" pitchFamily="34" charset="0"/>
              <a:buChar char="•"/>
            </a:pPr>
            <a:r>
              <a:rPr lang="en-US" sz="2000" b="1">
                <a:solidFill>
                  <a:srgbClr val="002060"/>
                </a:solidFill>
              </a:rPr>
              <a:t>Bus leaves at 18:45 from LNL Meeting Point</a:t>
            </a:r>
          </a:p>
          <a:p>
            <a:pPr marL="342900" indent="-342900">
              <a:buFont typeface="Arial" panose="020B0604020202020204" pitchFamily="34" charset="0"/>
              <a:buChar char="•"/>
            </a:pPr>
            <a:endParaRPr lang="en-US" sz="2000" b="1">
              <a:solidFill>
                <a:srgbClr val="002060"/>
              </a:solidFill>
            </a:endParaRPr>
          </a:p>
          <a:p>
            <a:pPr marL="342900" indent="-342900">
              <a:buFont typeface="Arial" panose="020B0604020202020204" pitchFamily="34" charset="0"/>
              <a:buChar char="•"/>
            </a:pPr>
            <a:r>
              <a:rPr lang="en-US" sz="2000" b="1">
                <a:solidFill>
                  <a:srgbClr val="002060"/>
                </a:solidFill>
              </a:rPr>
              <a:t>Dinner starts at 19:30</a:t>
            </a:r>
          </a:p>
          <a:p>
            <a:endParaRPr lang="en-US" sz="2000" b="1">
              <a:solidFill>
                <a:srgbClr val="002060"/>
              </a:solidFill>
            </a:endParaRPr>
          </a:p>
          <a:p>
            <a:endParaRPr lang="en-US" sz="2000" b="1">
              <a:solidFill>
                <a:srgbClr val="002060"/>
              </a:solidFill>
            </a:endParaRPr>
          </a:p>
          <a:p>
            <a:r>
              <a:rPr lang="en-US" sz="2000" b="1">
                <a:solidFill>
                  <a:srgbClr val="002060"/>
                </a:solidFill>
              </a:rPr>
              <a:t>Who is not participating in Governing Board:</a:t>
            </a:r>
          </a:p>
          <a:p>
            <a:pPr marL="342900" indent="-342900">
              <a:buFont typeface="Arial" panose="020B0604020202020204" pitchFamily="34" charset="0"/>
              <a:buChar char="•"/>
            </a:pPr>
            <a:r>
              <a:rPr lang="en-US" sz="2000">
                <a:solidFill>
                  <a:srgbClr val="002060"/>
                </a:solidFill>
              </a:rPr>
              <a:t>Can stay in Villi Room or Cafeteria</a:t>
            </a:r>
          </a:p>
          <a:p>
            <a:pPr marL="342900" indent="-342900">
              <a:buFont typeface="Arial" panose="020B0604020202020204" pitchFamily="34" charset="0"/>
              <a:buChar char="•"/>
            </a:pPr>
            <a:r>
              <a:rPr lang="en-US" sz="2000">
                <a:solidFill>
                  <a:srgbClr val="002060"/>
                </a:solidFill>
              </a:rPr>
              <a:t>Possible visits of SRF Thin Film Facilities</a:t>
            </a:r>
            <a:br>
              <a:rPr lang="en-US" sz="2000">
                <a:solidFill>
                  <a:srgbClr val="002060"/>
                </a:solidFill>
              </a:rPr>
            </a:br>
            <a:r>
              <a:rPr lang="en-US" sz="2000">
                <a:solidFill>
                  <a:srgbClr val="002060"/>
                </a:solidFill>
              </a:rPr>
              <a:t>(only for who is not only for those who will not participate in the Full Lab visit organized on Friday)</a:t>
            </a:r>
          </a:p>
          <a:p>
            <a:pPr marL="342900" indent="-342900">
              <a:buFont typeface="Arial" panose="020B0604020202020204" pitchFamily="34" charset="0"/>
              <a:buChar char="•"/>
            </a:pPr>
            <a:endParaRPr lang="en-US" sz="2000" b="1">
              <a:solidFill>
                <a:srgbClr val="002060"/>
              </a:solidFill>
            </a:endParaRPr>
          </a:p>
        </p:txBody>
      </p:sp>
      <p:sp>
        <p:nvSpPr>
          <p:cNvPr id="35" name="CasellaDiTesto 34">
            <a:extLst>
              <a:ext uri="{FF2B5EF4-FFF2-40B4-BE49-F238E27FC236}">
                <a16:creationId xmlns:a16="http://schemas.microsoft.com/office/drawing/2014/main" id="{855F34E0-3D52-2580-C6EB-B126104B3ADD}"/>
              </a:ext>
            </a:extLst>
          </p:cNvPr>
          <p:cNvSpPr txBox="1"/>
          <p:nvPr/>
        </p:nvSpPr>
        <p:spPr>
          <a:xfrm>
            <a:off x="9137029" y="916237"/>
            <a:ext cx="1243997" cy="369332"/>
          </a:xfrm>
          <a:prstGeom prst="rect">
            <a:avLst/>
          </a:prstGeom>
          <a:noFill/>
        </p:spPr>
        <p:txBody>
          <a:bodyPr wrap="square" rtlCol="0">
            <a:spAutoFit/>
          </a:bodyPr>
          <a:lstStyle/>
          <a:p>
            <a:pPr algn="ctr"/>
            <a:r>
              <a:rPr lang="en-US" b="1">
                <a:solidFill>
                  <a:schemeClr val="bg1"/>
                </a:solidFill>
              </a:rPr>
              <a:t>Villi Room</a:t>
            </a:r>
          </a:p>
        </p:txBody>
      </p:sp>
      <p:sp>
        <p:nvSpPr>
          <p:cNvPr id="36" name="CasellaDiTesto 35">
            <a:extLst>
              <a:ext uri="{FF2B5EF4-FFF2-40B4-BE49-F238E27FC236}">
                <a16:creationId xmlns:a16="http://schemas.microsoft.com/office/drawing/2014/main" id="{5DC8EC10-A6F1-DC8B-1C59-B4C12643F45E}"/>
              </a:ext>
            </a:extLst>
          </p:cNvPr>
          <p:cNvSpPr txBox="1"/>
          <p:nvPr/>
        </p:nvSpPr>
        <p:spPr>
          <a:xfrm>
            <a:off x="9832828" y="3172669"/>
            <a:ext cx="1243997" cy="369332"/>
          </a:xfrm>
          <a:prstGeom prst="rect">
            <a:avLst/>
          </a:prstGeom>
          <a:noFill/>
        </p:spPr>
        <p:txBody>
          <a:bodyPr wrap="square" rtlCol="0">
            <a:spAutoFit/>
          </a:bodyPr>
          <a:lstStyle/>
          <a:p>
            <a:pPr algn="ctr"/>
            <a:r>
              <a:rPr lang="en-US" b="1">
                <a:solidFill>
                  <a:schemeClr val="bg1"/>
                </a:solidFill>
              </a:rPr>
              <a:t>Canteen</a:t>
            </a:r>
          </a:p>
        </p:txBody>
      </p:sp>
      <p:sp>
        <p:nvSpPr>
          <p:cNvPr id="37" name="CasellaDiTesto 36">
            <a:extLst>
              <a:ext uri="{FF2B5EF4-FFF2-40B4-BE49-F238E27FC236}">
                <a16:creationId xmlns:a16="http://schemas.microsoft.com/office/drawing/2014/main" id="{9256D79A-C1E3-6E1F-8AFB-BB44F60A1F25}"/>
              </a:ext>
            </a:extLst>
          </p:cNvPr>
          <p:cNvSpPr txBox="1"/>
          <p:nvPr/>
        </p:nvSpPr>
        <p:spPr>
          <a:xfrm>
            <a:off x="10982765" y="1381897"/>
            <a:ext cx="921820" cy="215444"/>
          </a:xfrm>
          <a:prstGeom prst="rect">
            <a:avLst/>
          </a:prstGeom>
          <a:noFill/>
        </p:spPr>
        <p:txBody>
          <a:bodyPr wrap="square" rtlCol="0">
            <a:spAutoFit/>
          </a:bodyPr>
          <a:lstStyle/>
          <a:p>
            <a:pPr algn="ctr"/>
            <a:r>
              <a:rPr lang="en-US" sz="800" b="1">
                <a:solidFill>
                  <a:schemeClr val="bg1"/>
                </a:solidFill>
              </a:rPr>
              <a:t>Registration</a:t>
            </a:r>
          </a:p>
        </p:txBody>
      </p:sp>
      <p:sp>
        <p:nvSpPr>
          <p:cNvPr id="38" name="CasellaDiTesto 37">
            <a:extLst>
              <a:ext uri="{FF2B5EF4-FFF2-40B4-BE49-F238E27FC236}">
                <a16:creationId xmlns:a16="http://schemas.microsoft.com/office/drawing/2014/main" id="{4E92836C-D815-E585-43D3-5CBF945D9408}"/>
              </a:ext>
            </a:extLst>
          </p:cNvPr>
          <p:cNvSpPr txBox="1"/>
          <p:nvPr/>
        </p:nvSpPr>
        <p:spPr>
          <a:xfrm>
            <a:off x="7438524" y="4700390"/>
            <a:ext cx="1243997" cy="338554"/>
          </a:xfrm>
          <a:prstGeom prst="rect">
            <a:avLst/>
          </a:prstGeom>
          <a:noFill/>
        </p:spPr>
        <p:txBody>
          <a:bodyPr wrap="square" rtlCol="0">
            <a:spAutoFit/>
          </a:bodyPr>
          <a:lstStyle/>
          <a:p>
            <a:pPr algn="ctr"/>
            <a:r>
              <a:rPr lang="en-US" sz="1600" b="1">
                <a:solidFill>
                  <a:schemeClr val="bg1"/>
                </a:solidFill>
              </a:rPr>
              <a:t>Cafeteria</a:t>
            </a:r>
          </a:p>
        </p:txBody>
      </p:sp>
      <p:sp>
        <p:nvSpPr>
          <p:cNvPr id="41" name="CasellaDiTesto 40">
            <a:extLst>
              <a:ext uri="{FF2B5EF4-FFF2-40B4-BE49-F238E27FC236}">
                <a16:creationId xmlns:a16="http://schemas.microsoft.com/office/drawing/2014/main" id="{C994719D-A5DC-A001-F217-AB3BD094AB7D}"/>
              </a:ext>
            </a:extLst>
          </p:cNvPr>
          <p:cNvSpPr txBox="1"/>
          <p:nvPr/>
        </p:nvSpPr>
        <p:spPr>
          <a:xfrm>
            <a:off x="10807173" y="1909691"/>
            <a:ext cx="477378" cy="276999"/>
          </a:xfrm>
          <a:prstGeom prst="rect">
            <a:avLst/>
          </a:prstGeom>
          <a:noFill/>
        </p:spPr>
        <p:txBody>
          <a:bodyPr wrap="square" rtlCol="0">
            <a:spAutoFit/>
          </a:bodyPr>
          <a:lstStyle/>
          <a:p>
            <a:pPr algn="ctr"/>
            <a:r>
              <a:rPr lang="en-US" sz="1200" b="1">
                <a:solidFill>
                  <a:schemeClr val="bg1"/>
                </a:solidFill>
              </a:rPr>
              <a:t>WC</a:t>
            </a:r>
          </a:p>
        </p:txBody>
      </p:sp>
      <p:sp>
        <p:nvSpPr>
          <p:cNvPr id="42" name="CasellaDiTesto 41">
            <a:extLst>
              <a:ext uri="{FF2B5EF4-FFF2-40B4-BE49-F238E27FC236}">
                <a16:creationId xmlns:a16="http://schemas.microsoft.com/office/drawing/2014/main" id="{35407663-6D14-EA7A-AB91-2BD9DDEDDDF8}"/>
              </a:ext>
            </a:extLst>
          </p:cNvPr>
          <p:cNvSpPr txBox="1"/>
          <p:nvPr/>
        </p:nvSpPr>
        <p:spPr>
          <a:xfrm>
            <a:off x="8610421" y="4396348"/>
            <a:ext cx="477378" cy="276999"/>
          </a:xfrm>
          <a:prstGeom prst="rect">
            <a:avLst/>
          </a:prstGeom>
          <a:noFill/>
        </p:spPr>
        <p:txBody>
          <a:bodyPr wrap="square" rtlCol="0">
            <a:spAutoFit/>
          </a:bodyPr>
          <a:lstStyle/>
          <a:p>
            <a:pPr algn="ctr"/>
            <a:r>
              <a:rPr lang="en-US" sz="1200" b="1">
                <a:solidFill>
                  <a:schemeClr val="bg1"/>
                </a:solidFill>
              </a:rPr>
              <a:t>WC</a:t>
            </a:r>
          </a:p>
        </p:txBody>
      </p:sp>
    </p:spTree>
    <p:extLst>
      <p:ext uri="{BB962C8B-B14F-4D97-AF65-F5344CB8AC3E}">
        <p14:creationId xmlns:p14="http://schemas.microsoft.com/office/powerpoint/2010/main" val="290446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355D6-1893-F6C5-D538-2E0B1ECEA1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21941EE-D051-4DF2-79F9-F43FA5094A09}"/>
              </a:ext>
            </a:extLst>
          </p:cNvPr>
          <p:cNvSpPr txBox="1"/>
          <p:nvPr/>
        </p:nvSpPr>
        <p:spPr>
          <a:xfrm>
            <a:off x="3364661" y="1163919"/>
            <a:ext cx="4016036" cy="1569660"/>
          </a:xfrm>
          <a:prstGeom prst="rect">
            <a:avLst/>
          </a:prstGeom>
          <a:noFill/>
        </p:spPr>
        <p:txBody>
          <a:bodyPr wrap="none" rtlCol="0">
            <a:spAutoFit/>
          </a:bodyPr>
          <a:lstStyle/>
          <a:p>
            <a:r>
              <a:rPr lang="en-US" sz="4800" b="1">
                <a:solidFill>
                  <a:srgbClr val="A1BF31"/>
                </a:solidFill>
              </a:rPr>
              <a:t>Shuttle from</a:t>
            </a:r>
          </a:p>
          <a:p>
            <a:r>
              <a:rPr lang="en-US" sz="4800" b="1">
                <a:solidFill>
                  <a:srgbClr val="A1BF31"/>
                </a:solidFill>
              </a:rPr>
              <a:t>LNL to Airport</a:t>
            </a:r>
          </a:p>
        </p:txBody>
      </p:sp>
      <p:pic>
        <p:nvPicPr>
          <p:cNvPr id="5" name="Picture 2" descr="Innovate for Sustainable Accelerating Systems: Kick-Off Meeting">
            <a:extLst>
              <a:ext uri="{FF2B5EF4-FFF2-40B4-BE49-F238E27FC236}">
                <a16:creationId xmlns:a16="http://schemas.microsoft.com/office/drawing/2014/main" id="{B1BA01C7-FB92-0589-BEDB-1C9BC8E73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105A6CDC-F96C-57C6-D14A-76D3A95DBB1B}"/>
              </a:ext>
            </a:extLst>
          </p:cNvPr>
          <p:cNvSpPr txBox="1"/>
          <p:nvPr/>
        </p:nvSpPr>
        <p:spPr>
          <a:xfrm>
            <a:off x="2944548" y="266530"/>
            <a:ext cx="5161991" cy="584775"/>
          </a:xfrm>
          <a:prstGeom prst="rect">
            <a:avLst/>
          </a:prstGeom>
          <a:noFill/>
        </p:spPr>
        <p:txBody>
          <a:bodyPr wrap="none" rtlCol="0">
            <a:spAutoFit/>
          </a:bodyPr>
          <a:lstStyle/>
          <a:p>
            <a:r>
              <a:rPr lang="en-US" sz="3200" b="1">
                <a:solidFill>
                  <a:srgbClr val="1B3C70"/>
                </a:solidFill>
              </a:rPr>
              <a:t>First Annual Meeting @LNL</a:t>
            </a:r>
          </a:p>
        </p:txBody>
      </p:sp>
      <p:sp>
        <p:nvSpPr>
          <p:cNvPr id="18" name="CasellaDiTesto 17">
            <a:extLst>
              <a:ext uri="{FF2B5EF4-FFF2-40B4-BE49-F238E27FC236}">
                <a16:creationId xmlns:a16="http://schemas.microsoft.com/office/drawing/2014/main" id="{E0D2B96E-1FDC-D6AC-A6FA-B9535685A444}"/>
              </a:ext>
            </a:extLst>
          </p:cNvPr>
          <p:cNvSpPr txBox="1"/>
          <p:nvPr/>
        </p:nvSpPr>
        <p:spPr>
          <a:xfrm>
            <a:off x="671671" y="3212209"/>
            <a:ext cx="11042571" cy="1077218"/>
          </a:xfrm>
          <a:prstGeom prst="rect">
            <a:avLst/>
          </a:prstGeom>
          <a:noFill/>
        </p:spPr>
        <p:txBody>
          <a:bodyPr wrap="square" rtlCol="0">
            <a:spAutoFit/>
          </a:bodyPr>
          <a:lstStyle/>
          <a:p>
            <a:r>
              <a:rPr lang="en-US" sz="3200" b="1">
                <a:solidFill>
                  <a:srgbClr val="002060"/>
                </a:solidFill>
              </a:rPr>
              <a:t>If you need to arrange a Shuttle to the Airport on Friday,</a:t>
            </a:r>
          </a:p>
          <a:p>
            <a:r>
              <a:rPr lang="en-US" sz="3200" b="1">
                <a:solidFill>
                  <a:srgbClr val="002060"/>
                </a:solidFill>
              </a:rPr>
              <a:t>you can refer to Silvia Martin at the Registration Desk </a:t>
            </a:r>
          </a:p>
        </p:txBody>
      </p:sp>
      <p:sp>
        <p:nvSpPr>
          <p:cNvPr id="35" name="CasellaDiTesto 34">
            <a:extLst>
              <a:ext uri="{FF2B5EF4-FFF2-40B4-BE49-F238E27FC236}">
                <a16:creationId xmlns:a16="http://schemas.microsoft.com/office/drawing/2014/main" id="{E9D3D888-E4A9-EAB6-0E8D-E44D8B9C1855}"/>
              </a:ext>
            </a:extLst>
          </p:cNvPr>
          <p:cNvSpPr txBox="1"/>
          <p:nvPr/>
        </p:nvSpPr>
        <p:spPr>
          <a:xfrm>
            <a:off x="9137029" y="916237"/>
            <a:ext cx="1243997" cy="369332"/>
          </a:xfrm>
          <a:prstGeom prst="rect">
            <a:avLst/>
          </a:prstGeom>
          <a:noFill/>
        </p:spPr>
        <p:txBody>
          <a:bodyPr wrap="square" rtlCol="0">
            <a:spAutoFit/>
          </a:bodyPr>
          <a:lstStyle/>
          <a:p>
            <a:pPr algn="ctr"/>
            <a:r>
              <a:rPr lang="en-US" b="1">
                <a:solidFill>
                  <a:schemeClr val="bg1"/>
                </a:solidFill>
              </a:rPr>
              <a:t>Villi Room</a:t>
            </a:r>
          </a:p>
        </p:txBody>
      </p:sp>
      <p:sp>
        <p:nvSpPr>
          <p:cNvPr id="37" name="CasellaDiTesto 36">
            <a:extLst>
              <a:ext uri="{FF2B5EF4-FFF2-40B4-BE49-F238E27FC236}">
                <a16:creationId xmlns:a16="http://schemas.microsoft.com/office/drawing/2014/main" id="{290246E9-C3F3-9F6E-230B-21391BD52723}"/>
              </a:ext>
            </a:extLst>
          </p:cNvPr>
          <p:cNvSpPr txBox="1"/>
          <p:nvPr/>
        </p:nvSpPr>
        <p:spPr>
          <a:xfrm>
            <a:off x="10982765" y="1381897"/>
            <a:ext cx="921820" cy="215444"/>
          </a:xfrm>
          <a:prstGeom prst="rect">
            <a:avLst/>
          </a:prstGeom>
          <a:noFill/>
        </p:spPr>
        <p:txBody>
          <a:bodyPr wrap="square" rtlCol="0">
            <a:spAutoFit/>
          </a:bodyPr>
          <a:lstStyle/>
          <a:p>
            <a:pPr algn="ctr"/>
            <a:r>
              <a:rPr lang="en-US" sz="800" b="1">
                <a:solidFill>
                  <a:schemeClr val="bg1"/>
                </a:solidFill>
              </a:rPr>
              <a:t>Registration</a:t>
            </a:r>
          </a:p>
        </p:txBody>
      </p:sp>
      <p:sp>
        <p:nvSpPr>
          <p:cNvPr id="41" name="CasellaDiTesto 40">
            <a:extLst>
              <a:ext uri="{FF2B5EF4-FFF2-40B4-BE49-F238E27FC236}">
                <a16:creationId xmlns:a16="http://schemas.microsoft.com/office/drawing/2014/main" id="{94C2D15E-0021-9053-AF8B-253FC80AE4D7}"/>
              </a:ext>
            </a:extLst>
          </p:cNvPr>
          <p:cNvSpPr txBox="1"/>
          <p:nvPr/>
        </p:nvSpPr>
        <p:spPr>
          <a:xfrm>
            <a:off x="10807173" y="1909691"/>
            <a:ext cx="477378" cy="276999"/>
          </a:xfrm>
          <a:prstGeom prst="rect">
            <a:avLst/>
          </a:prstGeom>
          <a:noFill/>
        </p:spPr>
        <p:txBody>
          <a:bodyPr wrap="square" rtlCol="0">
            <a:spAutoFit/>
          </a:bodyPr>
          <a:lstStyle/>
          <a:p>
            <a:pPr algn="ctr"/>
            <a:r>
              <a:rPr lang="en-US" sz="1200" b="1">
                <a:solidFill>
                  <a:schemeClr val="bg1"/>
                </a:solidFill>
              </a:rPr>
              <a:t>WC</a:t>
            </a:r>
          </a:p>
        </p:txBody>
      </p:sp>
      <p:pic>
        <p:nvPicPr>
          <p:cNvPr id="1026" name="Picture 2" descr="Montreal Airport Shuttle to Train Station | VIA Rail">
            <a:extLst>
              <a:ext uri="{FF2B5EF4-FFF2-40B4-BE49-F238E27FC236}">
                <a16:creationId xmlns:a16="http://schemas.microsoft.com/office/drawing/2014/main" id="{13799A2A-3E25-A57F-3AEB-FA3365824057}"/>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671" y="1290260"/>
            <a:ext cx="2606801" cy="131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5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A1007-4C8B-6EE6-2F00-F52F588C5D47}"/>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35EFA4D3-2DB7-97DA-74BE-F3B4F79D2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4008021A-74A3-6B9E-20D5-A6FFEF5A7E52}"/>
              </a:ext>
            </a:extLst>
          </p:cNvPr>
          <p:cNvSpPr txBox="1"/>
          <p:nvPr/>
        </p:nvSpPr>
        <p:spPr>
          <a:xfrm>
            <a:off x="2944548" y="266530"/>
            <a:ext cx="5161991" cy="584775"/>
          </a:xfrm>
          <a:prstGeom prst="rect">
            <a:avLst/>
          </a:prstGeom>
          <a:noFill/>
        </p:spPr>
        <p:txBody>
          <a:bodyPr wrap="none" rtlCol="0">
            <a:spAutoFit/>
          </a:bodyPr>
          <a:lstStyle/>
          <a:p>
            <a:r>
              <a:rPr lang="en-US" sz="3200" b="1" dirty="0">
                <a:solidFill>
                  <a:srgbClr val="1B3C70"/>
                </a:solidFill>
              </a:rPr>
              <a:t>First Annual Meeting @LNL</a:t>
            </a:r>
          </a:p>
        </p:txBody>
      </p:sp>
      <p:sp>
        <p:nvSpPr>
          <p:cNvPr id="35" name="CasellaDiTesto 34">
            <a:extLst>
              <a:ext uri="{FF2B5EF4-FFF2-40B4-BE49-F238E27FC236}">
                <a16:creationId xmlns:a16="http://schemas.microsoft.com/office/drawing/2014/main" id="{29138045-8A7C-6421-0CA1-A75AD0871254}"/>
              </a:ext>
            </a:extLst>
          </p:cNvPr>
          <p:cNvSpPr txBox="1"/>
          <p:nvPr/>
        </p:nvSpPr>
        <p:spPr>
          <a:xfrm>
            <a:off x="9137029" y="916237"/>
            <a:ext cx="1243997" cy="369332"/>
          </a:xfrm>
          <a:prstGeom prst="rect">
            <a:avLst/>
          </a:prstGeom>
          <a:noFill/>
        </p:spPr>
        <p:txBody>
          <a:bodyPr wrap="square" rtlCol="0">
            <a:spAutoFit/>
          </a:bodyPr>
          <a:lstStyle/>
          <a:p>
            <a:pPr algn="ctr"/>
            <a:r>
              <a:rPr lang="en-US" b="1">
                <a:solidFill>
                  <a:schemeClr val="bg1"/>
                </a:solidFill>
              </a:rPr>
              <a:t>Villi Room</a:t>
            </a:r>
          </a:p>
        </p:txBody>
      </p:sp>
      <p:sp>
        <p:nvSpPr>
          <p:cNvPr id="37" name="CasellaDiTesto 36">
            <a:extLst>
              <a:ext uri="{FF2B5EF4-FFF2-40B4-BE49-F238E27FC236}">
                <a16:creationId xmlns:a16="http://schemas.microsoft.com/office/drawing/2014/main" id="{30CACEFD-7AC3-A05E-F68A-27E19E2DFC98}"/>
              </a:ext>
            </a:extLst>
          </p:cNvPr>
          <p:cNvSpPr txBox="1"/>
          <p:nvPr/>
        </p:nvSpPr>
        <p:spPr>
          <a:xfrm>
            <a:off x="10982765" y="1381897"/>
            <a:ext cx="921820" cy="215444"/>
          </a:xfrm>
          <a:prstGeom prst="rect">
            <a:avLst/>
          </a:prstGeom>
          <a:noFill/>
        </p:spPr>
        <p:txBody>
          <a:bodyPr wrap="square" rtlCol="0">
            <a:spAutoFit/>
          </a:bodyPr>
          <a:lstStyle/>
          <a:p>
            <a:pPr algn="ctr"/>
            <a:r>
              <a:rPr lang="en-US" sz="800" b="1">
                <a:solidFill>
                  <a:schemeClr val="bg1"/>
                </a:solidFill>
              </a:rPr>
              <a:t>Registration</a:t>
            </a:r>
          </a:p>
        </p:txBody>
      </p:sp>
      <p:sp>
        <p:nvSpPr>
          <p:cNvPr id="41" name="CasellaDiTesto 40">
            <a:extLst>
              <a:ext uri="{FF2B5EF4-FFF2-40B4-BE49-F238E27FC236}">
                <a16:creationId xmlns:a16="http://schemas.microsoft.com/office/drawing/2014/main" id="{1BEB28AC-325E-AE55-7F48-223F13279B8D}"/>
              </a:ext>
            </a:extLst>
          </p:cNvPr>
          <p:cNvSpPr txBox="1"/>
          <p:nvPr/>
        </p:nvSpPr>
        <p:spPr>
          <a:xfrm>
            <a:off x="10807173" y="1909691"/>
            <a:ext cx="477378" cy="276999"/>
          </a:xfrm>
          <a:prstGeom prst="rect">
            <a:avLst/>
          </a:prstGeom>
          <a:noFill/>
        </p:spPr>
        <p:txBody>
          <a:bodyPr wrap="square" rtlCol="0">
            <a:spAutoFit/>
          </a:bodyPr>
          <a:lstStyle/>
          <a:p>
            <a:pPr algn="ctr"/>
            <a:r>
              <a:rPr lang="en-US" sz="1200" b="1">
                <a:solidFill>
                  <a:schemeClr val="bg1"/>
                </a:solidFill>
              </a:rPr>
              <a:t>WC</a:t>
            </a:r>
          </a:p>
        </p:txBody>
      </p:sp>
      <p:pic>
        <p:nvPicPr>
          <p:cNvPr id="3" name="Picture 2" descr="Foto aerea INFN LNL">
            <a:extLst>
              <a:ext uri="{FF2B5EF4-FFF2-40B4-BE49-F238E27FC236}">
                <a16:creationId xmlns:a16="http://schemas.microsoft.com/office/drawing/2014/main" id="{B17363C6-F1B5-AF23-613A-62B59FE77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5569"/>
            <a:ext cx="12192000" cy="25359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E2558920-21B0-A033-668A-7136A0406926}"/>
              </a:ext>
            </a:extLst>
          </p:cNvPr>
          <p:cNvSpPr txBox="1"/>
          <p:nvPr/>
        </p:nvSpPr>
        <p:spPr>
          <a:xfrm>
            <a:off x="862014" y="4445627"/>
            <a:ext cx="11042571" cy="1200329"/>
          </a:xfrm>
          <a:prstGeom prst="rect">
            <a:avLst/>
          </a:prstGeom>
          <a:noFill/>
        </p:spPr>
        <p:txBody>
          <a:bodyPr wrap="square" rtlCol="0">
            <a:spAutoFit/>
          </a:bodyPr>
          <a:lstStyle/>
          <a:p>
            <a:r>
              <a:rPr lang="en-US" sz="7200" b="1" dirty="0">
                <a:solidFill>
                  <a:srgbClr val="8CA72B"/>
                </a:solidFill>
              </a:rPr>
              <a:t>Enjoy the meeting!</a:t>
            </a:r>
          </a:p>
        </p:txBody>
      </p:sp>
    </p:spTree>
    <p:extLst>
      <p:ext uri="{BB962C8B-B14F-4D97-AF65-F5344CB8AC3E}">
        <p14:creationId xmlns:p14="http://schemas.microsoft.com/office/powerpoint/2010/main" val="3666854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Widescreen</PresentationFormat>
  <Paragraphs>82</Paragraphs>
  <Slides>6</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Aptos</vt:lpstr>
      <vt:lpstr>Aptos Display</vt:lpstr>
      <vt:lpstr>Arial</vt:lpstr>
      <vt:lpstr>Calibri</vt:lpstr>
      <vt:lpstr>Office Theme</vt:lpstr>
      <vt:lpstr>First Annual Meeting</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Cristian Pira</cp:lastModifiedBy>
  <cp:revision>1</cp:revision>
  <dcterms:created xsi:type="dcterms:W3CDTF">2024-02-23T11:31:04Z</dcterms:created>
  <dcterms:modified xsi:type="dcterms:W3CDTF">2025-03-13T07:46:51Z</dcterms:modified>
</cp:coreProperties>
</file>