
<file path=[Content_Types].xml><?xml version="1.0" encoding="utf-8"?>
<Types xmlns="http://schemas.openxmlformats.org/package/2006/content-types">
  <Default Extension="png" ContentType="image/png"/>
  <Default Extension="rels" ContentType="application/vnd.openxmlformats-package.relationships+xml"/>
  <Default Extension="xml" ContentType="application/xml"/>
  <Default Extension="fntdata" ContentType="application/x-fontdata"/>
  <Default Extension="gif" ContentType="image/gif"/>
  <Default Extension="jpg" ContentType="image/jpeg"/>
  <Default Extension="mp4" ContentType="video/mp4"/>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69" r:id="rId1"/>
  </p:sldMasterIdLst>
  <p:notesMasterIdLst>
    <p:notesMasterId r:id="rId19"/>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Lst>
  <p:sldSz cx="9144000" cy="5143500" type="screen16x9"/>
  <p:notesSz cx="6858000" cy="9144000"/>
  <p:embeddedFontLst>
    <p:embeddedFont>
      <p:font typeface="Roboto Light" panose="020B0604020202020204" charset="0"/>
      <p:regular r:id="rId20"/>
      <p:bold r:id="rId21"/>
      <p:italic r:id="rId22"/>
      <p:boldItalic r:id="rId23"/>
    </p:embeddedFont>
    <p:embeddedFont>
      <p:font typeface="Helvetica Neue" panose="020B0604020202020204" charset="0"/>
      <p:regular r:id="rId24"/>
      <p:bold r:id="rId25"/>
      <p:italic r:id="rId26"/>
      <p:boldItalic r:id="rId27"/>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pos="3176">
          <p15:clr>
            <a:srgbClr val="A4A3A4"/>
          </p15:clr>
        </p15:guide>
        <p15:guide id="2" pos="362">
          <p15:clr>
            <a:srgbClr val="747775"/>
          </p15:clr>
        </p15:guide>
        <p15:guide id="3" orient="horz" pos="397">
          <p15:clr>
            <a:srgbClr val="747775"/>
          </p15:clr>
        </p15:guide>
        <p15:guide id="4" pos="5760">
          <p15:clr>
            <a:srgbClr val="747775"/>
          </p15:clr>
        </p15:guide>
        <p15:guide id="5" orient="horz" pos="3240">
          <p15:clr>
            <a:srgbClr val="747775"/>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2096BE9D-72B8-482F-BA94-50BB034ED7F9}">
  <a:tblStyle styleId="{2096BE9D-72B8-482F-BA94-50BB034ED7F9}" styleName="Table_0">
    <a:wholeTbl>
      <a:tcTxStyle>
        <a:font>
          <a:latin typeface="Arial"/>
          <a:ea typeface="Arial"/>
          <a:cs typeface="Arial"/>
        </a:font>
        <a:srgbClr val="000000"/>
      </a:tcTxStyle>
      <a:tcStyle>
        <a:tcBdr>
          <a:left>
            <a:ln w="9525" cap="flat" cmpd="sng">
              <a:solidFill>
                <a:srgbClr val="9E9E9E"/>
              </a:solidFill>
              <a:prstDash val="solid"/>
              <a:round/>
              <a:headEnd type="none" w="sm" len="sm"/>
              <a:tailEnd type="none" w="sm" len="sm"/>
            </a:ln>
          </a:left>
          <a:right>
            <a:ln w="9525" cap="flat" cmpd="sng">
              <a:solidFill>
                <a:srgbClr val="9E9E9E"/>
              </a:solidFill>
              <a:prstDash val="solid"/>
              <a:round/>
              <a:headEnd type="none" w="sm" len="sm"/>
              <a:tailEnd type="none" w="sm" len="sm"/>
            </a:ln>
          </a:right>
          <a:top>
            <a:ln w="9525" cap="flat" cmpd="sng">
              <a:solidFill>
                <a:srgbClr val="9E9E9E"/>
              </a:solidFill>
              <a:prstDash val="solid"/>
              <a:round/>
              <a:headEnd type="none" w="sm" len="sm"/>
              <a:tailEnd type="none" w="sm" len="sm"/>
            </a:ln>
          </a:top>
          <a:bottom>
            <a:ln w="9525" cap="flat" cmpd="sng">
              <a:solidFill>
                <a:srgbClr val="9E9E9E"/>
              </a:solidFill>
              <a:prstDash val="solid"/>
              <a:round/>
              <a:headEnd type="none" w="sm" len="sm"/>
              <a:tailEnd type="none" w="sm" len="sm"/>
            </a:ln>
          </a:bottom>
          <a:insideH>
            <a:ln w="9525" cap="flat" cmpd="sng">
              <a:solidFill>
                <a:srgbClr val="9E9E9E"/>
              </a:solidFill>
              <a:prstDash val="solid"/>
              <a:round/>
              <a:headEnd type="none" w="sm" len="sm"/>
              <a:tailEnd type="none" w="sm" len="sm"/>
            </a:ln>
          </a:insideH>
          <a:insideV>
            <a:ln w="9525" cap="flat" cmpd="sng">
              <a:solidFill>
                <a:srgbClr val="9E9E9E"/>
              </a:solidFill>
              <a:prstDash val="solid"/>
              <a:round/>
              <a:headEnd type="none" w="sm" len="sm"/>
              <a:tailEnd type="none" w="sm" len="sm"/>
            </a:ln>
          </a:insideV>
        </a:tcBdr>
      </a:tcStyle>
    </a:wholeTbl>
    <a:band1H>
      <a:tcTxStyle/>
      <a:tcStyle>
        <a:tcBdr/>
      </a:tcStyle>
    </a:band1H>
    <a:band2H>
      <a:tcTxStyle/>
      <a:tcStyle>
        <a:tcBdr/>
      </a:tcStyle>
    </a:band2H>
    <a:band1V>
      <a:tcTxStyle/>
      <a:tcStyle>
        <a:tcBdr/>
      </a:tcStyle>
    </a:band1V>
    <a:band2V>
      <a:tcTxStyle/>
      <a:tcStyle>
        <a:tcBdr/>
      </a:tcStyle>
    </a:band2V>
    <a:lastCol>
      <a:tcTxStyle/>
      <a:tcStyle>
        <a:tcBdr/>
      </a:tcStyle>
    </a:lastCol>
    <a:firstCol>
      <a:tcTxStyle/>
      <a:tcStyle>
        <a:tcBdr/>
      </a:tcStyle>
    </a:firstCol>
    <a:lastRow>
      <a:tcTxStyle/>
      <a:tcStyle>
        <a:tcBdr/>
      </a:tcStyle>
    </a:lastRow>
    <a:seCell>
      <a:tcTxStyle/>
      <a:tcStyle>
        <a:tcBdr/>
      </a:tcStyle>
    </a:seCell>
    <a:swCell>
      <a:tcTxStyle/>
      <a:tcStyle>
        <a:tcBdr/>
      </a:tcStyle>
    </a:swCell>
    <a:firstRow>
      <a:tcTxStyle/>
      <a:tcStyle>
        <a:tcBdr/>
      </a:tcStyle>
    </a:firstRow>
    <a:neCell>
      <a:tcTxStyle/>
      <a:tcStyle>
        <a:tcBdr/>
      </a:tcStyle>
    </a:neCell>
    <a:nwCell>
      <a:tcTxStyle/>
      <a:tcStyle>
        <a:tcBdr/>
      </a:tcStyle>
    </a:nwCell>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10" d="100"/>
          <a:sy n="110" d="100"/>
        </p:scale>
        <p:origin x="658" y="67"/>
      </p:cViewPr>
      <p:guideLst>
        <p:guide pos="3176"/>
        <p:guide pos="362"/>
        <p:guide orient="horz" pos="397"/>
        <p:guide pos="5760"/>
        <p:guide orient="horz" pos="324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font" Target="fonts/font7.fntdata"/><Relationship Id="rId3" Type="http://schemas.openxmlformats.org/officeDocument/2006/relationships/slide" Target="slides/slide2.xml"/><Relationship Id="rId21" Type="http://schemas.openxmlformats.org/officeDocument/2006/relationships/font" Target="fonts/font2.fntdata"/><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font" Target="fonts/font6.fntdata"/><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font" Target="fonts/font1.fntdata"/><Relationship Id="rId29" Type="http://schemas.openxmlformats.org/officeDocument/2006/relationships/viewProps" Target="viewProp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font" Target="fonts/font5.fntdata"/><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font" Target="fonts/font4.fntdata"/><Relationship Id="rId28" Type="http://schemas.openxmlformats.org/officeDocument/2006/relationships/presProps" Target="presProps.xml"/><Relationship Id="rId10" Type="http://schemas.openxmlformats.org/officeDocument/2006/relationships/slide" Target="slides/slide9.xml"/><Relationship Id="rId19" Type="http://schemas.openxmlformats.org/officeDocument/2006/relationships/notesMaster" Target="notesMasters/notesMaster1.xml"/><Relationship Id="rId31"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font" Target="fonts/font3.fntdata"/><Relationship Id="rId27" Type="http://schemas.openxmlformats.org/officeDocument/2006/relationships/font" Target="fonts/font8.fntdata"/><Relationship Id="rId30"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extLst>
      <p:ext uri="{BB962C8B-B14F-4D97-AF65-F5344CB8AC3E}">
        <p14:creationId xmlns:p14="http://schemas.microsoft.com/office/powerpoint/2010/main" val="2132235877"/>
      </p:ext>
    </p:extLst>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1"/>
        <p:cNvGrpSpPr/>
        <p:nvPr/>
      </p:nvGrpSpPr>
      <p:grpSpPr>
        <a:xfrm>
          <a:off x="0" y="0"/>
          <a:ext cx="0" cy="0"/>
          <a:chOff x="0" y="0"/>
          <a:chExt cx="0" cy="0"/>
        </a:xfrm>
      </p:grpSpPr>
      <p:sp>
        <p:nvSpPr>
          <p:cNvPr id="112" name="Google Shape;112;g2ea242a0894_0_985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13" name="Google Shape;113;g2ea242a0894_0_985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526310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8"/>
        <p:cNvGrpSpPr/>
        <p:nvPr/>
      </p:nvGrpSpPr>
      <p:grpSpPr>
        <a:xfrm>
          <a:off x="0" y="0"/>
          <a:ext cx="0" cy="0"/>
          <a:chOff x="0" y="0"/>
          <a:chExt cx="0" cy="0"/>
        </a:xfrm>
      </p:grpSpPr>
      <p:sp>
        <p:nvSpPr>
          <p:cNvPr id="119" name="Google Shape;119;g2ea242a0894_0_986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20" name="Google Shape;120;g2ea242a0894_0_986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08522652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5"/>
        <p:cNvGrpSpPr/>
        <p:nvPr/>
      </p:nvGrpSpPr>
      <p:grpSpPr>
        <a:xfrm>
          <a:off x="0" y="0"/>
          <a:ext cx="0" cy="0"/>
          <a:chOff x="0" y="0"/>
          <a:chExt cx="0" cy="0"/>
        </a:xfrm>
      </p:grpSpPr>
      <p:sp>
        <p:nvSpPr>
          <p:cNvPr id="126" name="Google Shape;126;g2ea242a0894_0_1387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27" name="Google Shape;127;g2ea242a0894_0_1387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Enter Meltio</a:t>
            </a:r>
            <a:endParaRPr/>
          </a:p>
          <a:p>
            <a:pPr marL="0" lvl="0" indent="0" algn="l" rtl="0">
              <a:spcBef>
                <a:spcPts val="0"/>
              </a:spcBef>
              <a:spcAft>
                <a:spcPts val="0"/>
              </a:spcAft>
              <a:buNone/>
            </a:pPr>
            <a:endParaRPr/>
          </a:p>
          <a:p>
            <a:pPr marL="0" lvl="0" indent="0" algn="l" rtl="0">
              <a:spcBef>
                <a:spcPts val="0"/>
              </a:spcBef>
              <a:spcAft>
                <a:spcPts val="0"/>
              </a:spcAft>
              <a:buNone/>
            </a:pPr>
            <a:r>
              <a:rPr lang="en"/>
              <a:t>focused on the laser wire process</a:t>
            </a:r>
            <a:endParaRPr/>
          </a:p>
          <a:p>
            <a:pPr marL="0" lvl="0" indent="0" algn="l" rtl="0">
              <a:spcBef>
                <a:spcPts val="0"/>
              </a:spcBef>
              <a:spcAft>
                <a:spcPts val="0"/>
              </a:spcAft>
              <a:buNone/>
            </a:pPr>
            <a:endParaRPr/>
          </a:p>
          <a:p>
            <a:pPr marL="457200" lvl="0" indent="-298450" algn="l" rtl="0">
              <a:spcBef>
                <a:spcPts val="0"/>
              </a:spcBef>
              <a:spcAft>
                <a:spcPts val="0"/>
              </a:spcAft>
              <a:buSzPts val="1100"/>
              <a:buChar char="-"/>
            </a:pPr>
            <a:r>
              <a:rPr lang="en"/>
              <a:t>Safe</a:t>
            </a:r>
            <a:endParaRPr/>
          </a:p>
          <a:p>
            <a:pPr marL="0" lvl="0" indent="0" algn="l" rtl="0">
              <a:spcBef>
                <a:spcPts val="0"/>
              </a:spcBef>
              <a:spcAft>
                <a:spcPts val="0"/>
              </a:spcAft>
              <a:buNone/>
            </a:pPr>
            <a:endParaRPr/>
          </a:p>
          <a:p>
            <a:pPr marL="457200" lvl="0" indent="-298450" algn="l" rtl="0">
              <a:spcBef>
                <a:spcPts val="0"/>
              </a:spcBef>
              <a:spcAft>
                <a:spcPts val="0"/>
              </a:spcAft>
              <a:buSzPts val="1100"/>
              <a:buChar char="-"/>
            </a:pPr>
            <a:r>
              <a:rPr lang="en"/>
              <a:t>cost effective</a:t>
            </a:r>
            <a:endParaRPr/>
          </a:p>
          <a:p>
            <a:pPr marL="0" lvl="0" indent="0" algn="l" rtl="0">
              <a:spcBef>
                <a:spcPts val="0"/>
              </a:spcBef>
              <a:spcAft>
                <a:spcPts val="0"/>
              </a:spcAft>
              <a:buNone/>
            </a:pPr>
            <a:endParaRPr/>
          </a:p>
          <a:p>
            <a:pPr marL="457200" lvl="0" indent="-298450" algn="l" rtl="0">
              <a:spcBef>
                <a:spcPts val="0"/>
              </a:spcBef>
              <a:spcAft>
                <a:spcPts val="0"/>
              </a:spcAft>
              <a:buSzPts val="1100"/>
              <a:buChar char="-"/>
            </a:pPr>
            <a:r>
              <a:rPr lang="en"/>
              <a:t>Integration Ready</a:t>
            </a:r>
            <a:endParaRPr/>
          </a:p>
          <a:p>
            <a:pPr marL="0" lvl="0" indent="0" algn="l" rtl="0">
              <a:spcBef>
                <a:spcPts val="0"/>
              </a:spcBef>
              <a:spcAft>
                <a:spcPts val="0"/>
              </a:spcAft>
              <a:buNone/>
            </a:pPr>
            <a:endParaRPr/>
          </a:p>
          <a:p>
            <a:pPr marL="457200" lvl="0" indent="-298450" algn="l" rtl="0">
              <a:spcBef>
                <a:spcPts val="0"/>
              </a:spcBef>
              <a:spcAft>
                <a:spcPts val="0"/>
              </a:spcAft>
              <a:buSzPts val="1100"/>
              <a:buChar char="-"/>
            </a:pPr>
            <a:r>
              <a:rPr lang="en"/>
              <a:t>Accessible (easy to use)</a:t>
            </a:r>
            <a:endParaRPr/>
          </a:p>
          <a:p>
            <a:pPr marL="0" lvl="0" indent="0" algn="l" rtl="0">
              <a:spcBef>
                <a:spcPts val="0"/>
              </a:spcBef>
              <a:spcAft>
                <a:spcPts val="0"/>
              </a:spcAft>
              <a:buNone/>
            </a:pPr>
            <a:endParaRPr/>
          </a:p>
          <a:p>
            <a:pPr marL="0" lvl="0" indent="0" algn="l" rtl="0">
              <a:spcBef>
                <a:spcPts val="0"/>
              </a:spcBef>
              <a:spcAft>
                <a:spcPts val="0"/>
              </a:spcAft>
              <a:buNone/>
            </a:pPr>
            <a:r>
              <a:rPr lang="en"/>
              <a:t>So, thats it right? Everything solved!</a:t>
            </a:r>
            <a:endParaRPr/>
          </a:p>
        </p:txBody>
      </p:sp>
    </p:spTree>
    <p:extLst>
      <p:ext uri="{BB962C8B-B14F-4D97-AF65-F5344CB8AC3E}">
        <p14:creationId xmlns:p14="http://schemas.microsoft.com/office/powerpoint/2010/main" val="670615539"/>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9"/>
        <p:cNvGrpSpPr/>
        <p:nvPr/>
      </p:nvGrpSpPr>
      <p:grpSpPr>
        <a:xfrm>
          <a:off x="0" y="0"/>
          <a:ext cx="0" cy="0"/>
          <a:chOff x="0" y="0"/>
          <a:chExt cx="0" cy="0"/>
        </a:xfrm>
      </p:grpSpPr>
      <p:sp>
        <p:nvSpPr>
          <p:cNvPr id="140" name="Google Shape;140;g2ea242a0894_0_1388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41" name="Google Shape;141;g2ea242a0894_0_1388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59468400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1"/>
        <p:cNvGrpSpPr/>
        <p:nvPr/>
      </p:nvGrpSpPr>
      <p:grpSpPr>
        <a:xfrm>
          <a:off x="0" y="0"/>
          <a:ext cx="0" cy="0"/>
          <a:chOff x="0" y="0"/>
          <a:chExt cx="0" cy="0"/>
        </a:xfrm>
      </p:grpSpPr>
      <p:sp>
        <p:nvSpPr>
          <p:cNvPr id="152" name="Google Shape;152;g33f97a7b1da_0_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53" name="Google Shape;153;g33f97a7b1da_0_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51941550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7"/>
        <p:cNvGrpSpPr/>
        <p:nvPr/>
      </p:nvGrpSpPr>
      <p:grpSpPr>
        <a:xfrm>
          <a:off x="0" y="0"/>
          <a:ext cx="0" cy="0"/>
          <a:chOff x="0" y="0"/>
          <a:chExt cx="0" cy="0"/>
        </a:xfrm>
      </p:grpSpPr>
      <p:sp>
        <p:nvSpPr>
          <p:cNvPr id="158" name="Google Shape;158;g32a028606d4_0_1214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159" name="Google Shape;159;g32a028606d4_0_1214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01675340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8"/>
        <p:cNvGrpSpPr/>
        <p:nvPr/>
      </p:nvGrpSpPr>
      <p:grpSpPr>
        <a:xfrm>
          <a:off x="0" y="0"/>
          <a:ext cx="0" cy="0"/>
          <a:chOff x="0" y="0"/>
          <a:chExt cx="0" cy="0"/>
        </a:xfrm>
      </p:grpSpPr>
      <p:sp>
        <p:nvSpPr>
          <p:cNvPr id="189" name="Google Shape;189;g32a028606d4_0_3981: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90" name="Google Shape;190;g32a028606d4_0_3981: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403574386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00"/>
        <p:cNvGrpSpPr/>
        <p:nvPr/>
      </p:nvGrpSpPr>
      <p:grpSpPr>
        <a:xfrm>
          <a:off x="0" y="0"/>
          <a:ext cx="0" cy="0"/>
          <a:chOff x="0" y="0"/>
          <a:chExt cx="0" cy="0"/>
        </a:xfrm>
      </p:grpSpPr>
      <p:sp>
        <p:nvSpPr>
          <p:cNvPr id="201" name="Google Shape;201;g32a028606d4_0_399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02" name="Google Shape;202;g32a028606d4_0_399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123668669"/>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2"/>
        <p:cNvGrpSpPr/>
        <p:nvPr/>
      </p:nvGrpSpPr>
      <p:grpSpPr>
        <a:xfrm>
          <a:off x="0" y="0"/>
          <a:ext cx="0" cy="0"/>
          <a:chOff x="0" y="0"/>
          <a:chExt cx="0" cy="0"/>
        </a:xfrm>
      </p:grpSpPr>
      <p:sp>
        <p:nvSpPr>
          <p:cNvPr id="213" name="Google Shape;213;g2ea242a0894_0_1396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14" name="Google Shape;214;g2ea242a0894_0_1396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83367788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18"/>
        <p:cNvGrpSpPr/>
        <p:nvPr/>
      </p:nvGrpSpPr>
      <p:grpSpPr>
        <a:xfrm>
          <a:off x="0" y="0"/>
          <a:ext cx="0" cy="0"/>
          <a:chOff x="0" y="0"/>
          <a:chExt cx="0" cy="0"/>
        </a:xfrm>
      </p:grpSpPr>
      <p:sp>
        <p:nvSpPr>
          <p:cNvPr id="219" name="Google Shape;219;g2ea242a0894_0_13965: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0" name="Google Shape;220;g2ea242a0894_0_13965: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3399501400"/>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6"/>
        <p:cNvGrpSpPr/>
        <p:nvPr/>
      </p:nvGrpSpPr>
      <p:grpSpPr>
        <a:xfrm>
          <a:off x="0" y="0"/>
          <a:ext cx="0" cy="0"/>
          <a:chOff x="0" y="0"/>
          <a:chExt cx="0" cy="0"/>
        </a:xfrm>
      </p:grpSpPr>
      <p:sp>
        <p:nvSpPr>
          <p:cNvPr id="227" name="Google Shape;227;g33f97a7b1da_0_15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28" name="Google Shape;228;g33f97a7b1da_0_15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672602619"/>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7"/>
        <p:cNvGrpSpPr/>
        <p:nvPr/>
      </p:nvGrpSpPr>
      <p:grpSpPr>
        <a:xfrm>
          <a:off x="0" y="0"/>
          <a:ext cx="0" cy="0"/>
          <a:chOff x="0" y="0"/>
          <a:chExt cx="0" cy="0"/>
        </a:xfrm>
      </p:grpSpPr>
      <p:sp>
        <p:nvSpPr>
          <p:cNvPr id="238" name="Google Shape;238;g2ea242a0894_0_14263: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39" name="Google Shape;239;g2ea242a0894_0_1426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448750256"/>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3"/>
        <p:cNvGrpSpPr/>
        <p:nvPr/>
      </p:nvGrpSpPr>
      <p:grpSpPr>
        <a:xfrm>
          <a:off x="0" y="0"/>
          <a:ext cx="0" cy="0"/>
          <a:chOff x="0" y="0"/>
          <a:chExt cx="0" cy="0"/>
        </a:xfrm>
      </p:grpSpPr>
      <p:sp>
        <p:nvSpPr>
          <p:cNvPr id="244" name="Google Shape;244;g2ea242a0894_0_1403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45" name="Google Shape;245;g2ea242a0894_0_1403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479520831"/>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1"/>
        <p:cNvGrpSpPr/>
        <p:nvPr/>
      </p:nvGrpSpPr>
      <p:grpSpPr>
        <a:xfrm>
          <a:off x="0" y="0"/>
          <a:ext cx="0" cy="0"/>
          <a:chOff x="0" y="0"/>
          <a:chExt cx="0" cy="0"/>
        </a:xfrm>
      </p:grpSpPr>
      <p:sp>
        <p:nvSpPr>
          <p:cNvPr id="252" name="Google Shape;252;g33f97a7b1da_0_16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53" name="Google Shape;253;g33f97a7b1da_0_168: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188574872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58"/>
        <p:cNvGrpSpPr/>
        <p:nvPr/>
      </p:nvGrpSpPr>
      <p:grpSpPr>
        <a:xfrm>
          <a:off x="0" y="0"/>
          <a:ext cx="0" cy="0"/>
          <a:chOff x="0" y="0"/>
          <a:chExt cx="0" cy="0"/>
        </a:xfrm>
      </p:grpSpPr>
      <p:sp>
        <p:nvSpPr>
          <p:cNvPr id="259" name="Google Shape;259;g33f97a7b1da_0_17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260" name="Google Shape;260;g33f97a7b1da_0_17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extLst>
      <p:ext uri="{BB962C8B-B14F-4D97-AF65-F5344CB8AC3E}">
        <p14:creationId xmlns:p14="http://schemas.microsoft.com/office/powerpoint/2010/main" val="1369827154"/>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64"/>
        <p:cNvGrpSpPr/>
        <p:nvPr/>
      </p:nvGrpSpPr>
      <p:grpSpPr>
        <a:xfrm>
          <a:off x="0" y="0"/>
          <a:ext cx="0" cy="0"/>
          <a:chOff x="0" y="0"/>
          <a:chExt cx="0" cy="0"/>
        </a:xfrm>
      </p:grpSpPr>
      <p:sp>
        <p:nvSpPr>
          <p:cNvPr id="265" name="Google Shape;265;g2ea242a0894_0_14074: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
        <p:nvSpPr>
          <p:cNvPr id="266" name="Google Shape;266;g2ea242a0894_0_14074: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Tree>
    <p:extLst>
      <p:ext uri="{BB962C8B-B14F-4D97-AF65-F5344CB8AC3E}">
        <p14:creationId xmlns:p14="http://schemas.microsoft.com/office/powerpoint/2010/main" val="2509372"/>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3"/>
        <p:cNvGrpSpPr/>
        <p:nvPr/>
      </p:nvGrpSpPr>
      <p:grpSpPr>
        <a:xfrm>
          <a:off x="0" y="0"/>
          <a:ext cx="0" cy="0"/>
          <a:chOff x="0" y="0"/>
          <a:chExt cx="0" cy="0"/>
        </a:xfrm>
      </p:grpSpPr>
      <p:sp>
        <p:nvSpPr>
          <p:cNvPr id="274" name="Google Shape;274;g2ea242a0894_0_14652: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
        <p:nvSpPr>
          <p:cNvPr id="275" name="Google Shape;275;g2ea242a0894_0_14652:notes"/>
          <p:cNvSpPr txBox="1">
            <a:spLocks noGrp="1"/>
          </p:cNvSpPr>
          <p:nvPr>
            <p:ph type="body" idx="1"/>
          </p:nvPr>
        </p:nvSpPr>
        <p:spPr>
          <a:xfrm>
            <a:off x="685800" y="4400550"/>
            <a:ext cx="5486400" cy="3600600"/>
          </a:xfrm>
          <a:prstGeom prst="rect">
            <a:avLst/>
          </a:prstGeom>
          <a:noFill/>
          <a:ln>
            <a:noFill/>
          </a:ln>
        </p:spPr>
        <p:txBody>
          <a:bodyPr spcFirstLastPara="1" wrap="square" lIns="91550" tIns="45750" rIns="91550" bIns="45750" anchor="t" anchorCtr="0">
            <a:noAutofit/>
          </a:bodyPr>
          <a:lstStyle/>
          <a:p>
            <a:pPr marL="0" lvl="0" indent="0" algn="l" rtl="0">
              <a:lnSpc>
                <a:spcPct val="100000"/>
              </a:lnSpc>
              <a:spcBef>
                <a:spcPts val="0"/>
              </a:spcBef>
              <a:spcAft>
                <a:spcPts val="0"/>
              </a:spcAft>
              <a:buSzPts val="1400"/>
              <a:buNone/>
            </a:pPr>
            <a:endParaRPr/>
          </a:p>
        </p:txBody>
      </p:sp>
    </p:spTree>
    <p:extLst>
      <p:ext uri="{BB962C8B-B14F-4D97-AF65-F5344CB8AC3E}">
        <p14:creationId xmlns:p14="http://schemas.microsoft.com/office/powerpoint/2010/main" val="3317194516"/>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2" Type="http://schemas.openxmlformats.org/officeDocument/2006/relationships/image" Target="../media/image3.png"/><Relationship Id="rId1" Type="http://schemas.openxmlformats.org/officeDocument/2006/relationships/slideMaster" Target="../slideMasters/slideMaster1.xml"/></Relationships>
</file>

<file path=ppt/slideLayouts/_rels/slideLayout21.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Cover_Black_webinar">
  <p:cSld name="TITLE_1">
    <p:bg>
      <p:bgPr>
        <a:solidFill>
          <a:schemeClr val="dk1"/>
        </a:solidFill>
        <a:effectLst/>
      </p:bgPr>
    </p:bg>
    <p:spTree>
      <p:nvGrpSpPr>
        <p:cNvPr id="1" name="Shape 6"/>
        <p:cNvGrpSpPr/>
        <p:nvPr/>
      </p:nvGrpSpPr>
      <p:grpSpPr>
        <a:xfrm>
          <a:off x="0" y="0"/>
          <a:ext cx="0" cy="0"/>
          <a:chOff x="0" y="0"/>
          <a:chExt cx="0" cy="0"/>
        </a:xfrm>
      </p:grpSpPr>
      <p:sp>
        <p:nvSpPr>
          <p:cNvPr id="7" name="Google Shape;7;p2"/>
          <p:cNvSpPr>
            <a:spLocks noGrp="1"/>
          </p:cNvSpPr>
          <p:nvPr>
            <p:ph type="pic" idx="2"/>
          </p:nvPr>
        </p:nvSpPr>
        <p:spPr>
          <a:xfrm>
            <a:off x="4882350" y="739200"/>
            <a:ext cx="5242800" cy="4414200"/>
          </a:xfrm>
          <a:prstGeom prst="round2SameRect">
            <a:avLst>
              <a:gd name="adj1" fmla="val 16667"/>
              <a:gd name="adj2" fmla="val 0"/>
            </a:avLst>
          </a:prstGeom>
          <a:noFill/>
          <a:ln>
            <a:noFill/>
          </a:ln>
        </p:spPr>
      </p:sp>
      <p:sp>
        <p:nvSpPr>
          <p:cNvPr id="8" name="Google Shape;8;p2"/>
          <p:cNvSpPr txBox="1">
            <a:spLocks noGrp="1"/>
          </p:cNvSpPr>
          <p:nvPr>
            <p:ph type="title"/>
          </p:nvPr>
        </p:nvSpPr>
        <p:spPr>
          <a:xfrm>
            <a:off x="438150" y="2169050"/>
            <a:ext cx="3562800" cy="1202700"/>
          </a:xfrm>
          <a:prstGeom prst="rect">
            <a:avLst/>
          </a:prstGeom>
          <a:noFill/>
          <a:ln>
            <a:noFill/>
          </a:ln>
        </p:spPr>
        <p:txBody>
          <a:bodyPr spcFirstLastPara="1" wrap="square" lIns="91425" tIns="91425" rIns="91425" bIns="91425" anchor="t" anchorCtr="0">
            <a:noAutofit/>
          </a:bodyPr>
          <a:lstStyle>
            <a:lvl1pPr lvl="0" rtl="0">
              <a:lnSpc>
                <a:spcPct val="80000"/>
              </a:lnSpc>
              <a:spcBef>
                <a:spcPts val="0"/>
              </a:spcBef>
              <a:spcAft>
                <a:spcPts val="0"/>
              </a:spcAft>
              <a:buClr>
                <a:schemeClr val="lt1"/>
              </a:buClr>
              <a:buSzPts val="3000"/>
              <a:buFont typeface="Helvetica Neue"/>
              <a:buNone/>
              <a:defRPr sz="3000" b="1">
                <a:solidFill>
                  <a:schemeClr val="lt1"/>
                </a:solidFill>
                <a:latin typeface="Helvetica Neue"/>
                <a:ea typeface="Helvetica Neue"/>
                <a:cs typeface="Helvetica Neue"/>
                <a:sym typeface="Helvetica Neue"/>
              </a:defRPr>
            </a:lvl1pPr>
            <a:lvl2pPr lvl="1" rtl="0">
              <a:spcBef>
                <a:spcPts val="0"/>
              </a:spcBef>
              <a:spcAft>
                <a:spcPts val="0"/>
              </a:spcAft>
              <a:buSzPts val="1400"/>
              <a:buFont typeface="Helvetica Neue"/>
              <a:buNone/>
              <a:defRPr>
                <a:latin typeface="Helvetica Neue"/>
                <a:ea typeface="Helvetica Neue"/>
                <a:cs typeface="Helvetica Neue"/>
                <a:sym typeface="Helvetica Neue"/>
              </a:defRPr>
            </a:lvl2pPr>
            <a:lvl3pPr lvl="2" rtl="0">
              <a:spcBef>
                <a:spcPts val="0"/>
              </a:spcBef>
              <a:spcAft>
                <a:spcPts val="0"/>
              </a:spcAft>
              <a:buSzPts val="1400"/>
              <a:buFont typeface="Helvetica Neue"/>
              <a:buNone/>
              <a:defRPr>
                <a:latin typeface="Helvetica Neue"/>
                <a:ea typeface="Helvetica Neue"/>
                <a:cs typeface="Helvetica Neue"/>
                <a:sym typeface="Helvetica Neue"/>
              </a:defRPr>
            </a:lvl3pPr>
            <a:lvl4pPr lvl="3" rtl="0">
              <a:spcBef>
                <a:spcPts val="0"/>
              </a:spcBef>
              <a:spcAft>
                <a:spcPts val="0"/>
              </a:spcAft>
              <a:buSzPts val="1400"/>
              <a:buFont typeface="Helvetica Neue"/>
              <a:buNone/>
              <a:defRPr>
                <a:latin typeface="Helvetica Neue"/>
                <a:ea typeface="Helvetica Neue"/>
                <a:cs typeface="Helvetica Neue"/>
                <a:sym typeface="Helvetica Neue"/>
              </a:defRPr>
            </a:lvl4pPr>
            <a:lvl5pPr lvl="4" rtl="0">
              <a:spcBef>
                <a:spcPts val="0"/>
              </a:spcBef>
              <a:spcAft>
                <a:spcPts val="0"/>
              </a:spcAft>
              <a:buSzPts val="1400"/>
              <a:buFont typeface="Helvetica Neue"/>
              <a:buNone/>
              <a:defRPr>
                <a:latin typeface="Helvetica Neue"/>
                <a:ea typeface="Helvetica Neue"/>
                <a:cs typeface="Helvetica Neue"/>
                <a:sym typeface="Helvetica Neue"/>
              </a:defRPr>
            </a:lvl5pPr>
            <a:lvl6pPr lvl="5" rtl="0">
              <a:spcBef>
                <a:spcPts val="0"/>
              </a:spcBef>
              <a:spcAft>
                <a:spcPts val="0"/>
              </a:spcAft>
              <a:buSzPts val="1400"/>
              <a:buFont typeface="Helvetica Neue"/>
              <a:buNone/>
              <a:defRPr>
                <a:latin typeface="Helvetica Neue"/>
                <a:ea typeface="Helvetica Neue"/>
                <a:cs typeface="Helvetica Neue"/>
                <a:sym typeface="Helvetica Neue"/>
              </a:defRPr>
            </a:lvl6pPr>
            <a:lvl7pPr lvl="6" rtl="0">
              <a:spcBef>
                <a:spcPts val="0"/>
              </a:spcBef>
              <a:spcAft>
                <a:spcPts val="0"/>
              </a:spcAft>
              <a:buSzPts val="1400"/>
              <a:buFont typeface="Helvetica Neue"/>
              <a:buNone/>
              <a:defRPr>
                <a:latin typeface="Helvetica Neue"/>
                <a:ea typeface="Helvetica Neue"/>
                <a:cs typeface="Helvetica Neue"/>
                <a:sym typeface="Helvetica Neue"/>
              </a:defRPr>
            </a:lvl7pPr>
            <a:lvl8pPr lvl="7" rtl="0">
              <a:spcBef>
                <a:spcPts val="0"/>
              </a:spcBef>
              <a:spcAft>
                <a:spcPts val="0"/>
              </a:spcAft>
              <a:buSzPts val="1400"/>
              <a:buFont typeface="Helvetica Neue"/>
              <a:buNone/>
              <a:defRPr>
                <a:latin typeface="Helvetica Neue"/>
                <a:ea typeface="Helvetica Neue"/>
                <a:cs typeface="Helvetica Neue"/>
                <a:sym typeface="Helvetica Neue"/>
              </a:defRPr>
            </a:lvl8pPr>
            <a:lvl9pPr lvl="8" rtl="0">
              <a:spcBef>
                <a:spcPts val="0"/>
              </a:spcBef>
              <a:spcAft>
                <a:spcPts val="0"/>
              </a:spcAft>
              <a:buSzPts val="1400"/>
              <a:buFont typeface="Helvetica Neue"/>
              <a:buNone/>
              <a:defRPr>
                <a:latin typeface="Helvetica Neue"/>
                <a:ea typeface="Helvetica Neue"/>
                <a:cs typeface="Helvetica Neue"/>
                <a:sym typeface="Helvetica Neue"/>
              </a:defRPr>
            </a:lvl9pPr>
          </a:lstStyle>
          <a:p>
            <a:endParaRPr/>
          </a:p>
        </p:txBody>
      </p:sp>
      <p:pic>
        <p:nvPicPr>
          <p:cNvPr id="9" name="Google Shape;9;p2"/>
          <p:cNvPicPr preferRelativeResize="0"/>
          <p:nvPr/>
        </p:nvPicPr>
        <p:blipFill>
          <a:blip r:embed="rId2">
            <a:alphaModFix/>
          </a:blip>
          <a:stretch>
            <a:fillRect/>
          </a:stretch>
        </p:blipFill>
        <p:spPr>
          <a:xfrm>
            <a:off x="560073" y="1477852"/>
            <a:ext cx="1771650" cy="272086"/>
          </a:xfrm>
          <a:prstGeom prst="rect">
            <a:avLst/>
          </a:prstGeom>
          <a:noFill/>
          <a:ln>
            <a:noFill/>
          </a:ln>
        </p:spPr>
      </p:pic>
      <p:sp>
        <p:nvSpPr>
          <p:cNvPr id="10" name="Google Shape;10;p2"/>
          <p:cNvSpPr txBox="1">
            <a:spLocks noGrp="1"/>
          </p:cNvSpPr>
          <p:nvPr>
            <p:ph type="subTitle" idx="1"/>
          </p:nvPr>
        </p:nvSpPr>
        <p:spPr>
          <a:xfrm>
            <a:off x="438150" y="3586175"/>
            <a:ext cx="3474300" cy="5430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1100"/>
              <a:buFont typeface="Helvetica Neue"/>
              <a:buNone/>
              <a:defRPr sz="1100">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9pPr>
          </a:lstStyle>
          <a:p>
            <a:endParaRPr/>
          </a:p>
        </p:txBody>
      </p:sp>
      <p:sp>
        <p:nvSpPr>
          <p:cNvPr id="11" name="Google Shape;11;p2"/>
          <p:cNvSpPr txBox="1"/>
          <p:nvPr/>
        </p:nvSpPr>
        <p:spPr>
          <a:xfrm>
            <a:off x="438150" y="824950"/>
            <a:ext cx="1938000" cy="4023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800" b="1">
                <a:solidFill>
                  <a:schemeClr val="accent2"/>
                </a:solidFill>
              </a:rPr>
              <a:t>Webinar</a:t>
            </a:r>
            <a:endParaRPr sz="1800" b="1">
              <a:solidFill>
                <a:schemeClr val="accent2"/>
              </a:solidFill>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Cover_Black">
  <p:cSld name="TITLE_1_4">
    <p:bg>
      <p:bgPr>
        <a:solidFill>
          <a:schemeClr val="dk1"/>
        </a:solidFill>
        <a:effectLst/>
      </p:bgPr>
    </p:bg>
    <p:spTree>
      <p:nvGrpSpPr>
        <p:cNvPr id="1" name="Shape 12"/>
        <p:cNvGrpSpPr/>
        <p:nvPr/>
      </p:nvGrpSpPr>
      <p:grpSpPr>
        <a:xfrm>
          <a:off x="0" y="0"/>
          <a:ext cx="0" cy="0"/>
          <a:chOff x="0" y="0"/>
          <a:chExt cx="0" cy="0"/>
        </a:xfrm>
      </p:grpSpPr>
      <p:sp>
        <p:nvSpPr>
          <p:cNvPr id="13" name="Google Shape;13;p3"/>
          <p:cNvSpPr>
            <a:spLocks noGrp="1"/>
          </p:cNvSpPr>
          <p:nvPr>
            <p:ph type="pic" idx="2"/>
          </p:nvPr>
        </p:nvSpPr>
        <p:spPr>
          <a:xfrm>
            <a:off x="4882350" y="739200"/>
            <a:ext cx="5242800" cy="4414200"/>
          </a:xfrm>
          <a:prstGeom prst="round2SameRect">
            <a:avLst>
              <a:gd name="adj1" fmla="val 16667"/>
              <a:gd name="adj2" fmla="val 0"/>
            </a:avLst>
          </a:prstGeom>
          <a:noFill/>
          <a:ln>
            <a:noFill/>
          </a:ln>
        </p:spPr>
      </p:sp>
      <p:sp>
        <p:nvSpPr>
          <p:cNvPr id="14" name="Google Shape;14;p3"/>
          <p:cNvSpPr txBox="1">
            <a:spLocks noGrp="1"/>
          </p:cNvSpPr>
          <p:nvPr>
            <p:ph type="title"/>
          </p:nvPr>
        </p:nvSpPr>
        <p:spPr>
          <a:xfrm>
            <a:off x="438150" y="2169050"/>
            <a:ext cx="3562800" cy="1202700"/>
          </a:xfrm>
          <a:prstGeom prst="rect">
            <a:avLst/>
          </a:prstGeom>
          <a:noFill/>
          <a:ln>
            <a:noFill/>
          </a:ln>
        </p:spPr>
        <p:txBody>
          <a:bodyPr spcFirstLastPara="1" wrap="square" lIns="91425" tIns="91425" rIns="91425" bIns="91425" anchor="t" anchorCtr="0">
            <a:noAutofit/>
          </a:bodyPr>
          <a:lstStyle>
            <a:lvl1pPr lvl="0" rtl="0">
              <a:lnSpc>
                <a:spcPct val="80000"/>
              </a:lnSpc>
              <a:spcBef>
                <a:spcPts val="0"/>
              </a:spcBef>
              <a:spcAft>
                <a:spcPts val="0"/>
              </a:spcAft>
              <a:buClr>
                <a:schemeClr val="lt1"/>
              </a:buClr>
              <a:buSzPts val="3000"/>
              <a:buFont typeface="Helvetica Neue"/>
              <a:buNone/>
              <a:defRPr sz="3000" b="1">
                <a:solidFill>
                  <a:schemeClr val="lt1"/>
                </a:solidFill>
                <a:latin typeface="Helvetica Neue"/>
                <a:ea typeface="Helvetica Neue"/>
                <a:cs typeface="Helvetica Neue"/>
                <a:sym typeface="Helvetica Neue"/>
              </a:defRPr>
            </a:lvl1pPr>
            <a:lvl2pPr lvl="1" rtl="0">
              <a:spcBef>
                <a:spcPts val="0"/>
              </a:spcBef>
              <a:spcAft>
                <a:spcPts val="0"/>
              </a:spcAft>
              <a:buSzPts val="1400"/>
              <a:buFont typeface="Helvetica Neue"/>
              <a:buNone/>
              <a:defRPr>
                <a:latin typeface="Helvetica Neue"/>
                <a:ea typeface="Helvetica Neue"/>
                <a:cs typeface="Helvetica Neue"/>
                <a:sym typeface="Helvetica Neue"/>
              </a:defRPr>
            </a:lvl2pPr>
            <a:lvl3pPr lvl="2" rtl="0">
              <a:spcBef>
                <a:spcPts val="0"/>
              </a:spcBef>
              <a:spcAft>
                <a:spcPts val="0"/>
              </a:spcAft>
              <a:buSzPts val="1400"/>
              <a:buFont typeface="Helvetica Neue"/>
              <a:buNone/>
              <a:defRPr>
                <a:latin typeface="Helvetica Neue"/>
                <a:ea typeface="Helvetica Neue"/>
                <a:cs typeface="Helvetica Neue"/>
                <a:sym typeface="Helvetica Neue"/>
              </a:defRPr>
            </a:lvl3pPr>
            <a:lvl4pPr lvl="3" rtl="0">
              <a:spcBef>
                <a:spcPts val="0"/>
              </a:spcBef>
              <a:spcAft>
                <a:spcPts val="0"/>
              </a:spcAft>
              <a:buSzPts val="1400"/>
              <a:buFont typeface="Helvetica Neue"/>
              <a:buNone/>
              <a:defRPr>
                <a:latin typeface="Helvetica Neue"/>
                <a:ea typeface="Helvetica Neue"/>
                <a:cs typeface="Helvetica Neue"/>
                <a:sym typeface="Helvetica Neue"/>
              </a:defRPr>
            </a:lvl4pPr>
            <a:lvl5pPr lvl="4" rtl="0">
              <a:spcBef>
                <a:spcPts val="0"/>
              </a:spcBef>
              <a:spcAft>
                <a:spcPts val="0"/>
              </a:spcAft>
              <a:buSzPts val="1400"/>
              <a:buFont typeface="Helvetica Neue"/>
              <a:buNone/>
              <a:defRPr>
                <a:latin typeface="Helvetica Neue"/>
                <a:ea typeface="Helvetica Neue"/>
                <a:cs typeface="Helvetica Neue"/>
                <a:sym typeface="Helvetica Neue"/>
              </a:defRPr>
            </a:lvl5pPr>
            <a:lvl6pPr lvl="5" rtl="0">
              <a:spcBef>
                <a:spcPts val="0"/>
              </a:spcBef>
              <a:spcAft>
                <a:spcPts val="0"/>
              </a:spcAft>
              <a:buSzPts val="1400"/>
              <a:buFont typeface="Helvetica Neue"/>
              <a:buNone/>
              <a:defRPr>
                <a:latin typeface="Helvetica Neue"/>
                <a:ea typeface="Helvetica Neue"/>
                <a:cs typeface="Helvetica Neue"/>
                <a:sym typeface="Helvetica Neue"/>
              </a:defRPr>
            </a:lvl6pPr>
            <a:lvl7pPr lvl="6" rtl="0">
              <a:spcBef>
                <a:spcPts val="0"/>
              </a:spcBef>
              <a:spcAft>
                <a:spcPts val="0"/>
              </a:spcAft>
              <a:buSzPts val="1400"/>
              <a:buFont typeface="Helvetica Neue"/>
              <a:buNone/>
              <a:defRPr>
                <a:latin typeface="Helvetica Neue"/>
                <a:ea typeface="Helvetica Neue"/>
                <a:cs typeface="Helvetica Neue"/>
                <a:sym typeface="Helvetica Neue"/>
              </a:defRPr>
            </a:lvl7pPr>
            <a:lvl8pPr lvl="7" rtl="0">
              <a:spcBef>
                <a:spcPts val="0"/>
              </a:spcBef>
              <a:spcAft>
                <a:spcPts val="0"/>
              </a:spcAft>
              <a:buSzPts val="1400"/>
              <a:buFont typeface="Helvetica Neue"/>
              <a:buNone/>
              <a:defRPr>
                <a:latin typeface="Helvetica Neue"/>
                <a:ea typeface="Helvetica Neue"/>
                <a:cs typeface="Helvetica Neue"/>
                <a:sym typeface="Helvetica Neue"/>
              </a:defRPr>
            </a:lvl8pPr>
            <a:lvl9pPr lvl="8" rtl="0">
              <a:spcBef>
                <a:spcPts val="0"/>
              </a:spcBef>
              <a:spcAft>
                <a:spcPts val="0"/>
              </a:spcAft>
              <a:buSzPts val="1400"/>
              <a:buFont typeface="Helvetica Neue"/>
              <a:buNone/>
              <a:defRPr>
                <a:latin typeface="Helvetica Neue"/>
                <a:ea typeface="Helvetica Neue"/>
                <a:cs typeface="Helvetica Neue"/>
                <a:sym typeface="Helvetica Neue"/>
              </a:defRPr>
            </a:lvl9pPr>
          </a:lstStyle>
          <a:p>
            <a:endParaRPr/>
          </a:p>
        </p:txBody>
      </p:sp>
      <p:pic>
        <p:nvPicPr>
          <p:cNvPr id="15" name="Google Shape;15;p3"/>
          <p:cNvPicPr preferRelativeResize="0"/>
          <p:nvPr/>
        </p:nvPicPr>
        <p:blipFill>
          <a:blip r:embed="rId2">
            <a:alphaModFix/>
          </a:blip>
          <a:stretch>
            <a:fillRect/>
          </a:stretch>
        </p:blipFill>
        <p:spPr>
          <a:xfrm>
            <a:off x="560073" y="1477852"/>
            <a:ext cx="1771650" cy="272086"/>
          </a:xfrm>
          <a:prstGeom prst="rect">
            <a:avLst/>
          </a:prstGeom>
          <a:noFill/>
          <a:ln>
            <a:noFill/>
          </a:ln>
        </p:spPr>
      </p:pic>
      <p:sp>
        <p:nvSpPr>
          <p:cNvPr id="16" name="Google Shape;16;p3"/>
          <p:cNvSpPr txBox="1">
            <a:spLocks noGrp="1"/>
          </p:cNvSpPr>
          <p:nvPr>
            <p:ph type="subTitle" idx="1"/>
          </p:nvPr>
        </p:nvSpPr>
        <p:spPr>
          <a:xfrm>
            <a:off x="438150" y="3586175"/>
            <a:ext cx="3474300" cy="5430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1100"/>
              <a:buFont typeface="Helvetica Neue"/>
              <a:buNone/>
              <a:defRPr sz="1100">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Speaker">
  <p:cSld name="TITLE_AND_BODY_3">
    <p:bg>
      <p:bgPr>
        <a:solidFill>
          <a:schemeClr val="dk1"/>
        </a:solidFill>
        <a:effectLst/>
      </p:bgPr>
    </p:bg>
    <p:spTree>
      <p:nvGrpSpPr>
        <p:cNvPr id="1" name="Shape 17"/>
        <p:cNvGrpSpPr/>
        <p:nvPr/>
      </p:nvGrpSpPr>
      <p:grpSpPr>
        <a:xfrm>
          <a:off x="0" y="0"/>
          <a:ext cx="0" cy="0"/>
          <a:chOff x="0" y="0"/>
          <a:chExt cx="0" cy="0"/>
        </a:xfrm>
      </p:grpSpPr>
      <p:sp>
        <p:nvSpPr>
          <p:cNvPr id="18" name="Google Shape;18;p4"/>
          <p:cNvSpPr txBox="1">
            <a:spLocks noGrp="1"/>
          </p:cNvSpPr>
          <p:nvPr>
            <p:ph type="title"/>
          </p:nvPr>
        </p:nvSpPr>
        <p:spPr>
          <a:xfrm>
            <a:off x="438150" y="310275"/>
            <a:ext cx="7204800" cy="5508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2500"/>
              <a:buFont typeface="Helvetica Neue"/>
              <a:buNone/>
              <a:defRPr sz="2500" b="1">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9pPr>
          </a:lstStyle>
          <a:p>
            <a:endParaRPr/>
          </a:p>
        </p:txBody>
      </p:sp>
      <p:pic>
        <p:nvPicPr>
          <p:cNvPr id="19" name="Google Shape;19;p4"/>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20" name="Google Shape;20;p4"/>
          <p:cNvSpPr>
            <a:spLocks noGrp="1"/>
          </p:cNvSpPr>
          <p:nvPr>
            <p:ph type="pic" idx="2"/>
          </p:nvPr>
        </p:nvSpPr>
        <p:spPr>
          <a:xfrm>
            <a:off x="2074675" y="1808750"/>
            <a:ext cx="1356900" cy="1356900"/>
          </a:xfrm>
          <a:prstGeom prst="ellipse">
            <a:avLst/>
          </a:prstGeom>
          <a:noFill/>
          <a:ln>
            <a:noFill/>
          </a:ln>
        </p:spPr>
      </p:sp>
      <p:sp>
        <p:nvSpPr>
          <p:cNvPr id="21" name="Google Shape;21;p4"/>
          <p:cNvSpPr txBox="1">
            <a:spLocks noGrp="1"/>
          </p:cNvSpPr>
          <p:nvPr>
            <p:ph type="title" idx="3"/>
          </p:nvPr>
        </p:nvSpPr>
        <p:spPr>
          <a:xfrm>
            <a:off x="517675" y="3310850"/>
            <a:ext cx="4470900" cy="393600"/>
          </a:xfrm>
          <a:prstGeom prst="rect">
            <a:avLst/>
          </a:prstGeom>
          <a:noFill/>
          <a:ln>
            <a:noFill/>
          </a:ln>
        </p:spPr>
        <p:txBody>
          <a:bodyPr spcFirstLastPara="1" wrap="square" lIns="91425" tIns="91425" rIns="91425" bIns="91425" anchor="ctr" anchorCtr="0">
            <a:noAutofit/>
          </a:bodyPr>
          <a:lstStyle>
            <a:lvl1pPr lvl="0"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1pPr>
            <a:lvl2pPr lvl="1"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2pPr>
            <a:lvl3pPr lvl="2"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3pPr>
            <a:lvl4pPr lvl="3"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4pPr>
            <a:lvl5pPr lvl="4"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5pPr>
            <a:lvl6pPr lvl="5"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6pPr>
            <a:lvl7pPr lvl="6"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7pPr>
            <a:lvl8pPr lvl="7"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8pPr>
            <a:lvl9pPr lvl="8" algn="ctr" rtl="0">
              <a:spcBef>
                <a:spcPts val="0"/>
              </a:spcBef>
              <a:spcAft>
                <a:spcPts val="0"/>
              </a:spcAft>
              <a:buClr>
                <a:schemeClr val="lt1"/>
              </a:buClr>
              <a:buSzPts val="1500"/>
              <a:buFont typeface="Helvetica Neue"/>
              <a:buNone/>
              <a:defRPr sz="1500" b="1">
                <a:solidFill>
                  <a:schemeClr val="lt1"/>
                </a:solidFill>
                <a:latin typeface="Helvetica Neue"/>
                <a:ea typeface="Helvetica Neue"/>
                <a:cs typeface="Helvetica Neue"/>
                <a:sym typeface="Helvetica Neue"/>
              </a:defRPr>
            </a:lvl9pPr>
          </a:lstStyle>
          <a:p>
            <a:endParaRPr/>
          </a:p>
        </p:txBody>
      </p:sp>
      <p:sp>
        <p:nvSpPr>
          <p:cNvPr id="22" name="Google Shape;22;p4"/>
          <p:cNvSpPr txBox="1">
            <a:spLocks noGrp="1"/>
          </p:cNvSpPr>
          <p:nvPr>
            <p:ph type="title" idx="4"/>
          </p:nvPr>
        </p:nvSpPr>
        <p:spPr>
          <a:xfrm>
            <a:off x="437450" y="3618100"/>
            <a:ext cx="4470900" cy="393600"/>
          </a:xfrm>
          <a:prstGeom prst="rect">
            <a:avLst/>
          </a:prstGeom>
          <a:noFill/>
          <a:ln>
            <a:noFill/>
          </a:ln>
        </p:spPr>
        <p:txBody>
          <a:bodyPr spcFirstLastPara="1" wrap="square" lIns="91425" tIns="91425" rIns="91425" bIns="91425" anchor="ctr" anchorCtr="0">
            <a:noAutofit/>
          </a:bodyPr>
          <a:lstStyle>
            <a:lvl1pPr lvl="0"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1pPr>
            <a:lvl2pPr lvl="1"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2pPr>
            <a:lvl3pPr lvl="2"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3pPr>
            <a:lvl4pPr lvl="3"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4pPr>
            <a:lvl5pPr lvl="4"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5pPr>
            <a:lvl6pPr lvl="5"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6pPr>
            <a:lvl7pPr lvl="6"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7pPr>
            <a:lvl8pPr lvl="7"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8pPr>
            <a:lvl9pPr lvl="8" algn="ctr" rtl="0">
              <a:spcBef>
                <a:spcPts val="0"/>
              </a:spcBef>
              <a:spcAft>
                <a:spcPts val="0"/>
              </a:spcAft>
              <a:buClr>
                <a:schemeClr val="lt1"/>
              </a:buClr>
              <a:buSzPts val="1000"/>
              <a:buFont typeface="Helvetica Neue"/>
              <a:buNone/>
              <a:defRPr sz="1000">
                <a:solidFill>
                  <a:schemeClr val="lt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_text_black">
  <p:cSld name="TITLE_AND_BODY_4_5_1">
    <p:bg>
      <p:bgPr>
        <a:solidFill>
          <a:schemeClr val="dk1"/>
        </a:solidFill>
        <a:effectLst/>
      </p:bgPr>
    </p:bg>
    <p:spTree>
      <p:nvGrpSpPr>
        <p:cNvPr id="1" name="Shape 23"/>
        <p:cNvGrpSpPr/>
        <p:nvPr/>
      </p:nvGrpSpPr>
      <p:grpSpPr>
        <a:xfrm>
          <a:off x="0" y="0"/>
          <a:ext cx="0" cy="0"/>
          <a:chOff x="0" y="0"/>
          <a:chExt cx="0" cy="0"/>
        </a:xfrm>
      </p:grpSpPr>
      <p:pic>
        <p:nvPicPr>
          <p:cNvPr id="24" name="Google Shape;24;p5"/>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25" name="Google Shape;25;p5"/>
          <p:cNvSpPr txBox="1">
            <a:spLocks noGrp="1"/>
          </p:cNvSpPr>
          <p:nvPr>
            <p:ph type="subTitle" idx="1"/>
          </p:nvPr>
        </p:nvSpPr>
        <p:spPr>
          <a:xfrm>
            <a:off x="438150" y="807675"/>
            <a:ext cx="4900500" cy="3336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1600"/>
              <a:buFont typeface="Helvetica Neue"/>
              <a:buNone/>
              <a:defRPr sz="1600">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9pPr>
          </a:lstStyle>
          <a:p>
            <a:endParaRPr/>
          </a:p>
        </p:txBody>
      </p:sp>
      <p:sp>
        <p:nvSpPr>
          <p:cNvPr id="26" name="Google Shape;26;p5"/>
          <p:cNvSpPr txBox="1">
            <a:spLocks noGrp="1"/>
          </p:cNvSpPr>
          <p:nvPr>
            <p:ph type="subTitle" idx="2"/>
          </p:nvPr>
        </p:nvSpPr>
        <p:spPr>
          <a:xfrm>
            <a:off x="438150" y="1569675"/>
            <a:ext cx="7958100" cy="3336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9pPr>
          </a:lstStyle>
          <a:p>
            <a:endParaRPr/>
          </a:p>
        </p:txBody>
      </p:sp>
      <p:sp>
        <p:nvSpPr>
          <p:cNvPr id="27" name="Google Shape;27;p5"/>
          <p:cNvSpPr txBox="1">
            <a:spLocks noGrp="1"/>
          </p:cNvSpPr>
          <p:nvPr>
            <p:ph type="body" idx="3"/>
          </p:nvPr>
        </p:nvSpPr>
        <p:spPr>
          <a:xfrm>
            <a:off x="449575" y="2026950"/>
            <a:ext cx="7958100" cy="2034600"/>
          </a:xfrm>
          <a:prstGeom prst="rect">
            <a:avLst/>
          </a:prstGeom>
          <a:noFill/>
          <a:ln>
            <a:noFill/>
          </a:ln>
        </p:spPr>
        <p:txBody>
          <a:bodyPr spcFirstLastPara="1" wrap="square" lIns="91425" tIns="91425" rIns="91425" bIns="91425" anchor="t" anchorCtr="0">
            <a:noAutofit/>
          </a:bodyPr>
          <a:lstStyle>
            <a:lvl1pPr marL="457200" lvl="0"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1pPr>
            <a:lvl2pPr marL="914400" lvl="1"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2pPr>
            <a:lvl3pPr marL="1371600" lvl="2"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3pPr>
            <a:lvl4pPr marL="1828800" lvl="3"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4pPr>
            <a:lvl5pPr marL="2286000" lvl="4"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5pPr>
            <a:lvl6pPr marL="2743200" lvl="5"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6pPr>
            <a:lvl7pPr marL="3200400" lvl="6"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7pPr>
            <a:lvl8pPr marL="3657600" lvl="7"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8pPr>
            <a:lvl9pPr marL="4114800" lvl="8"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9pPr>
          </a:lstStyle>
          <a:p>
            <a:endParaRPr/>
          </a:p>
        </p:txBody>
      </p:sp>
      <p:sp>
        <p:nvSpPr>
          <p:cNvPr id="28" name="Google Shape;28;p5"/>
          <p:cNvSpPr txBox="1">
            <a:spLocks noGrp="1"/>
          </p:cNvSpPr>
          <p:nvPr>
            <p:ph type="title"/>
          </p:nvPr>
        </p:nvSpPr>
        <p:spPr>
          <a:xfrm>
            <a:off x="438150" y="310275"/>
            <a:ext cx="7242900" cy="4866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2500"/>
              <a:buFont typeface="Helvetica Neue"/>
              <a:buNone/>
              <a:defRPr sz="2500" b="1">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_body_text_black">
  <p:cSld name="TITLE_AND_BODY_4_4_3">
    <p:bg>
      <p:bgPr>
        <a:solidFill>
          <a:schemeClr val="dk1"/>
        </a:solidFill>
        <a:effectLst/>
      </p:bgPr>
    </p:bg>
    <p:spTree>
      <p:nvGrpSpPr>
        <p:cNvPr id="1" name="Shape 29"/>
        <p:cNvGrpSpPr/>
        <p:nvPr/>
      </p:nvGrpSpPr>
      <p:grpSpPr>
        <a:xfrm>
          <a:off x="0" y="0"/>
          <a:ext cx="0" cy="0"/>
          <a:chOff x="0" y="0"/>
          <a:chExt cx="0" cy="0"/>
        </a:xfrm>
      </p:grpSpPr>
      <p:sp>
        <p:nvSpPr>
          <p:cNvPr id="30" name="Google Shape;30;p6"/>
          <p:cNvSpPr txBox="1">
            <a:spLocks noGrp="1"/>
          </p:cNvSpPr>
          <p:nvPr>
            <p:ph type="sldNum" idx="12"/>
          </p:nvPr>
        </p:nvSpPr>
        <p:spPr>
          <a:xfrm>
            <a:off x="8472458" y="4663217"/>
            <a:ext cx="548700" cy="393600"/>
          </a:xfrm>
          <a:prstGeom prst="rect">
            <a:avLst/>
          </a:prstGeom>
          <a:noFill/>
          <a:ln>
            <a:noFill/>
          </a:ln>
        </p:spPr>
        <p:txBody>
          <a:bodyPr spcFirstLastPara="1" wrap="square" lIns="91425" tIns="91425" rIns="91425" bIns="91425" anchor="ctr" anchorCtr="0">
            <a:noAutofit/>
          </a:bodyPr>
          <a:lstStyle>
            <a:lvl1pPr lvl="0" rtl="0">
              <a:buNone/>
              <a:defRPr/>
            </a:lvl1pPr>
            <a:lvl2pPr lvl="1" rtl="0">
              <a:buNone/>
              <a:defRPr/>
            </a:lvl2pPr>
            <a:lvl3pPr lvl="2" rtl="0">
              <a:buNone/>
              <a:defRPr/>
            </a:lvl3pPr>
            <a:lvl4pPr lvl="3" rtl="0">
              <a:buNone/>
              <a:defRPr/>
            </a:lvl4pPr>
            <a:lvl5pPr lvl="4" rtl="0">
              <a:buNone/>
              <a:defRPr/>
            </a:lvl5pPr>
            <a:lvl6pPr lvl="5" rtl="0">
              <a:buNone/>
              <a:defRPr/>
            </a:lvl6pPr>
            <a:lvl7pPr lvl="6" rtl="0">
              <a:buNone/>
              <a:defRPr/>
            </a:lvl7pPr>
            <a:lvl8pPr lvl="7" rtl="0">
              <a:buNone/>
              <a:defRPr/>
            </a:lvl8pPr>
            <a:lvl9pPr lvl="8" rtl="0">
              <a:buNone/>
              <a:defRPr/>
            </a:lvl9pPr>
          </a:lstStyle>
          <a:p>
            <a:pPr marL="0" lvl="0" indent="0" algn="l" rtl="0">
              <a:spcBef>
                <a:spcPts val="0"/>
              </a:spcBef>
              <a:spcAft>
                <a:spcPts val="0"/>
              </a:spcAft>
              <a:buNone/>
            </a:pPr>
            <a:fld id="{00000000-1234-1234-1234-123412341234}" type="slidenum">
              <a:rPr lang="en"/>
              <a:t>‹Nº›</a:t>
            </a:fld>
            <a:endParaRPr/>
          </a:p>
        </p:txBody>
      </p:sp>
      <p:pic>
        <p:nvPicPr>
          <p:cNvPr id="31" name="Google Shape;31;p6"/>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32" name="Google Shape;32;p6"/>
          <p:cNvSpPr txBox="1">
            <a:spLocks noGrp="1"/>
          </p:cNvSpPr>
          <p:nvPr>
            <p:ph type="body" idx="1"/>
          </p:nvPr>
        </p:nvSpPr>
        <p:spPr>
          <a:xfrm>
            <a:off x="449575" y="1112550"/>
            <a:ext cx="7958100" cy="2034600"/>
          </a:xfrm>
          <a:prstGeom prst="rect">
            <a:avLst/>
          </a:prstGeom>
          <a:noFill/>
          <a:ln>
            <a:noFill/>
          </a:ln>
        </p:spPr>
        <p:txBody>
          <a:bodyPr spcFirstLastPara="1" wrap="square" lIns="91425" tIns="91425" rIns="91425" bIns="91425" anchor="t" anchorCtr="0">
            <a:noAutofit/>
          </a:bodyPr>
          <a:lstStyle>
            <a:lvl1pPr marL="457200" lvl="0"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1pPr>
            <a:lvl2pPr marL="914400" lvl="1"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2pPr>
            <a:lvl3pPr marL="1371600" lvl="2"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3pPr>
            <a:lvl4pPr marL="1828800" lvl="3"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4pPr>
            <a:lvl5pPr marL="2286000" lvl="4"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5pPr>
            <a:lvl6pPr marL="2743200" lvl="5"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6pPr>
            <a:lvl7pPr marL="3200400" lvl="6"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7pPr>
            <a:lvl8pPr marL="3657600" lvl="7"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8pPr>
            <a:lvl9pPr marL="4114800" lvl="8"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9pPr>
          </a:lstStyle>
          <a:p>
            <a:endParaRPr/>
          </a:p>
        </p:txBody>
      </p:sp>
      <p:sp>
        <p:nvSpPr>
          <p:cNvPr id="33" name="Google Shape;33;p6"/>
          <p:cNvSpPr txBox="1">
            <a:spLocks noGrp="1"/>
          </p:cNvSpPr>
          <p:nvPr>
            <p:ph type="title"/>
          </p:nvPr>
        </p:nvSpPr>
        <p:spPr>
          <a:xfrm>
            <a:off x="438150" y="310275"/>
            <a:ext cx="7197000" cy="4866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2500"/>
              <a:buFont typeface="Helvetica Neue"/>
              <a:buNone/>
              <a:defRPr sz="2500" b="1">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3200"/>
              <a:buFont typeface="Helvetica Neue"/>
              <a:buNone/>
              <a:defRPr sz="3200" b="1">
                <a:solidFill>
                  <a:schemeClr val="lt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Title_text_photo_black">
  <p:cSld name="TITLE_AND_BODY_4_4_2">
    <p:bg>
      <p:bgPr>
        <a:solidFill>
          <a:schemeClr val="dk1"/>
        </a:solidFill>
        <a:effectLst/>
      </p:bgPr>
    </p:bg>
    <p:spTree>
      <p:nvGrpSpPr>
        <p:cNvPr id="1" name="Shape 34"/>
        <p:cNvGrpSpPr/>
        <p:nvPr/>
      </p:nvGrpSpPr>
      <p:grpSpPr>
        <a:xfrm>
          <a:off x="0" y="0"/>
          <a:ext cx="0" cy="0"/>
          <a:chOff x="0" y="0"/>
          <a:chExt cx="0" cy="0"/>
        </a:xfrm>
      </p:grpSpPr>
      <p:pic>
        <p:nvPicPr>
          <p:cNvPr id="35" name="Google Shape;35;p7"/>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36" name="Google Shape;36;p7"/>
          <p:cNvSpPr txBox="1">
            <a:spLocks noGrp="1"/>
          </p:cNvSpPr>
          <p:nvPr>
            <p:ph type="subTitle" idx="1"/>
          </p:nvPr>
        </p:nvSpPr>
        <p:spPr>
          <a:xfrm>
            <a:off x="514350" y="1264875"/>
            <a:ext cx="4122600" cy="5334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1600"/>
              <a:buFont typeface="Helvetica Neue"/>
              <a:buNone/>
              <a:defRPr sz="1600">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1800"/>
              <a:buFont typeface="Helvetica Neue"/>
              <a:buNone/>
              <a:defRPr sz="1800">
                <a:solidFill>
                  <a:schemeClr val="lt1"/>
                </a:solidFill>
                <a:latin typeface="Helvetica Neue"/>
                <a:ea typeface="Helvetica Neue"/>
                <a:cs typeface="Helvetica Neue"/>
                <a:sym typeface="Helvetica Neue"/>
              </a:defRPr>
            </a:lvl9pPr>
          </a:lstStyle>
          <a:p>
            <a:endParaRPr/>
          </a:p>
        </p:txBody>
      </p:sp>
      <p:sp>
        <p:nvSpPr>
          <p:cNvPr id="37" name="Google Shape;37;p7"/>
          <p:cNvSpPr>
            <a:spLocks noGrp="1"/>
          </p:cNvSpPr>
          <p:nvPr>
            <p:ph type="pic" idx="2"/>
          </p:nvPr>
        </p:nvSpPr>
        <p:spPr>
          <a:xfrm>
            <a:off x="5644350" y="739200"/>
            <a:ext cx="5242800" cy="4414200"/>
          </a:xfrm>
          <a:prstGeom prst="round2SameRect">
            <a:avLst>
              <a:gd name="adj1" fmla="val 16667"/>
              <a:gd name="adj2" fmla="val 0"/>
            </a:avLst>
          </a:prstGeom>
          <a:noFill/>
          <a:ln>
            <a:noFill/>
          </a:ln>
        </p:spPr>
      </p:sp>
      <p:sp>
        <p:nvSpPr>
          <p:cNvPr id="38" name="Google Shape;38;p7"/>
          <p:cNvSpPr txBox="1">
            <a:spLocks noGrp="1"/>
          </p:cNvSpPr>
          <p:nvPr>
            <p:ph type="subTitle" idx="3"/>
          </p:nvPr>
        </p:nvSpPr>
        <p:spPr>
          <a:xfrm>
            <a:off x="514350" y="2331675"/>
            <a:ext cx="4194600" cy="3336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1300"/>
              <a:buFont typeface="Helvetica Neue"/>
              <a:buNone/>
              <a:defRPr sz="1300">
                <a:solidFill>
                  <a:schemeClr val="lt1"/>
                </a:solidFill>
                <a:latin typeface="Helvetica Neue"/>
                <a:ea typeface="Helvetica Neue"/>
                <a:cs typeface="Helvetica Neue"/>
                <a:sym typeface="Helvetica Neue"/>
              </a:defRPr>
            </a:lvl9pPr>
          </a:lstStyle>
          <a:p>
            <a:endParaRPr/>
          </a:p>
        </p:txBody>
      </p:sp>
      <p:sp>
        <p:nvSpPr>
          <p:cNvPr id="39" name="Google Shape;39;p7"/>
          <p:cNvSpPr txBox="1">
            <a:spLocks noGrp="1"/>
          </p:cNvSpPr>
          <p:nvPr>
            <p:ph type="body" idx="4"/>
          </p:nvPr>
        </p:nvSpPr>
        <p:spPr>
          <a:xfrm>
            <a:off x="520375" y="2788950"/>
            <a:ext cx="4122600" cy="2034600"/>
          </a:xfrm>
          <a:prstGeom prst="rect">
            <a:avLst/>
          </a:prstGeom>
          <a:noFill/>
          <a:ln>
            <a:noFill/>
          </a:ln>
        </p:spPr>
        <p:txBody>
          <a:bodyPr spcFirstLastPara="1" wrap="square" lIns="91425" tIns="91425" rIns="91425" bIns="91425" anchor="t" anchorCtr="0">
            <a:noAutofit/>
          </a:bodyPr>
          <a:lstStyle>
            <a:lvl1pPr marL="457200" lvl="0"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1pPr>
            <a:lvl2pPr marL="914400" lvl="1"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2pPr>
            <a:lvl3pPr marL="1371600" lvl="2"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3pPr>
            <a:lvl4pPr marL="1828800" lvl="3"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4pPr>
            <a:lvl5pPr marL="2286000" lvl="4"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5pPr>
            <a:lvl6pPr marL="2743200" lvl="5"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6pPr>
            <a:lvl7pPr marL="3200400" lvl="6"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7pPr>
            <a:lvl8pPr marL="3657600" lvl="7"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8pPr>
            <a:lvl9pPr marL="4114800" lvl="8"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9pPr>
          </a:lstStyle>
          <a:p>
            <a:endParaRPr/>
          </a:p>
        </p:txBody>
      </p:sp>
      <p:sp>
        <p:nvSpPr>
          <p:cNvPr id="40" name="Google Shape;40;p7"/>
          <p:cNvSpPr txBox="1">
            <a:spLocks noGrp="1"/>
          </p:cNvSpPr>
          <p:nvPr>
            <p:ph type="title"/>
          </p:nvPr>
        </p:nvSpPr>
        <p:spPr>
          <a:xfrm>
            <a:off x="514350" y="310275"/>
            <a:ext cx="4194600" cy="9546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2600"/>
              <a:buFont typeface="Helvetica Neue"/>
              <a:buNone/>
              <a:defRPr sz="2600" b="1">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itle_section_black">
  <p:cSld name="TITLE_AND_BODY_4_4_2_1">
    <p:bg>
      <p:bgPr>
        <a:solidFill>
          <a:schemeClr val="dk1"/>
        </a:solidFill>
        <a:effectLst/>
      </p:bgPr>
    </p:bg>
    <p:spTree>
      <p:nvGrpSpPr>
        <p:cNvPr id="1" name="Shape 41"/>
        <p:cNvGrpSpPr/>
        <p:nvPr/>
      </p:nvGrpSpPr>
      <p:grpSpPr>
        <a:xfrm>
          <a:off x="0" y="0"/>
          <a:ext cx="0" cy="0"/>
          <a:chOff x="0" y="0"/>
          <a:chExt cx="0" cy="0"/>
        </a:xfrm>
      </p:grpSpPr>
      <p:pic>
        <p:nvPicPr>
          <p:cNvPr id="42" name="Google Shape;42;p8"/>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43" name="Google Shape;43;p8"/>
          <p:cNvSpPr txBox="1">
            <a:spLocks noGrp="1"/>
          </p:cNvSpPr>
          <p:nvPr>
            <p:ph type="title"/>
          </p:nvPr>
        </p:nvSpPr>
        <p:spPr>
          <a:xfrm>
            <a:off x="438150" y="2083050"/>
            <a:ext cx="3951000" cy="15213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3000"/>
              <a:buFont typeface="Helvetica Neue"/>
              <a:buNone/>
              <a:defRPr sz="3000" b="1">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9pPr>
          </a:lstStyle>
          <a:p>
            <a:endParaRPr/>
          </a:p>
        </p:txBody>
      </p:sp>
      <p:sp>
        <p:nvSpPr>
          <p:cNvPr id="44" name="Google Shape;44;p8"/>
          <p:cNvSpPr>
            <a:spLocks noGrp="1"/>
          </p:cNvSpPr>
          <p:nvPr>
            <p:ph type="pic" idx="2"/>
          </p:nvPr>
        </p:nvSpPr>
        <p:spPr>
          <a:xfrm>
            <a:off x="5644350" y="739200"/>
            <a:ext cx="5242800" cy="4414200"/>
          </a:xfrm>
          <a:prstGeom prst="round2SameRect">
            <a:avLst>
              <a:gd name="adj1" fmla="val 16667"/>
              <a:gd name="adj2" fmla="val 0"/>
            </a:avLst>
          </a:prstGeom>
          <a:noFill/>
          <a:ln>
            <a:noFill/>
          </a:ln>
        </p:spPr>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hanks_black">
  <p:cSld name="TITLE_1_2">
    <p:bg>
      <p:bgPr>
        <a:solidFill>
          <a:schemeClr val="dk1"/>
        </a:solidFill>
        <a:effectLst/>
      </p:bgPr>
    </p:bg>
    <p:spTree>
      <p:nvGrpSpPr>
        <p:cNvPr id="1" name="Shape 45"/>
        <p:cNvGrpSpPr/>
        <p:nvPr/>
      </p:nvGrpSpPr>
      <p:grpSpPr>
        <a:xfrm>
          <a:off x="0" y="0"/>
          <a:ext cx="0" cy="0"/>
          <a:chOff x="0" y="0"/>
          <a:chExt cx="0" cy="0"/>
        </a:xfrm>
      </p:grpSpPr>
      <p:sp>
        <p:nvSpPr>
          <p:cNvPr id="46" name="Google Shape;46;p9"/>
          <p:cNvSpPr>
            <a:spLocks noGrp="1"/>
          </p:cNvSpPr>
          <p:nvPr>
            <p:ph type="pic" idx="2"/>
          </p:nvPr>
        </p:nvSpPr>
        <p:spPr>
          <a:xfrm>
            <a:off x="4882350" y="739200"/>
            <a:ext cx="5242800" cy="4414200"/>
          </a:xfrm>
          <a:prstGeom prst="round2SameRect">
            <a:avLst>
              <a:gd name="adj1" fmla="val 16667"/>
              <a:gd name="adj2" fmla="val 0"/>
            </a:avLst>
          </a:prstGeom>
          <a:noFill/>
          <a:ln>
            <a:noFill/>
          </a:ln>
        </p:spPr>
      </p:sp>
      <p:sp>
        <p:nvSpPr>
          <p:cNvPr id="47" name="Google Shape;47;p9"/>
          <p:cNvSpPr txBox="1">
            <a:spLocks noGrp="1"/>
          </p:cNvSpPr>
          <p:nvPr>
            <p:ph type="title"/>
          </p:nvPr>
        </p:nvSpPr>
        <p:spPr>
          <a:xfrm>
            <a:off x="438150" y="2169050"/>
            <a:ext cx="3562800" cy="1610400"/>
          </a:xfrm>
          <a:prstGeom prst="rect">
            <a:avLst/>
          </a:prstGeom>
          <a:noFill/>
          <a:ln>
            <a:noFill/>
          </a:ln>
        </p:spPr>
        <p:txBody>
          <a:bodyPr spcFirstLastPara="1" wrap="square" lIns="91425" tIns="91425" rIns="91425" bIns="91425" anchor="t" anchorCtr="0">
            <a:noAutofit/>
          </a:bodyPr>
          <a:lstStyle>
            <a:lvl1pPr lvl="0" rtl="0">
              <a:lnSpc>
                <a:spcPct val="100000"/>
              </a:lnSpc>
              <a:spcBef>
                <a:spcPts val="0"/>
              </a:spcBef>
              <a:spcAft>
                <a:spcPts val="0"/>
              </a:spcAft>
              <a:buClr>
                <a:schemeClr val="lt1"/>
              </a:buClr>
              <a:buSzPts val="3000"/>
              <a:buFont typeface="Helvetica Neue"/>
              <a:buNone/>
              <a:defRPr sz="3000" b="1">
                <a:solidFill>
                  <a:schemeClr val="lt1"/>
                </a:solidFill>
                <a:latin typeface="Helvetica Neue"/>
                <a:ea typeface="Helvetica Neue"/>
                <a:cs typeface="Helvetica Neue"/>
                <a:sym typeface="Helvetica Neue"/>
              </a:defRPr>
            </a:lvl1pPr>
            <a:lvl2pPr lvl="1" rtl="0">
              <a:lnSpc>
                <a:spcPct val="100000"/>
              </a:lnSpc>
              <a:spcBef>
                <a:spcPts val="0"/>
              </a:spcBef>
              <a:spcAft>
                <a:spcPts val="0"/>
              </a:spcAft>
              <a:buSzPts val="1400"/>
              <a:buFont typeface="Helvetica Neue"/>
              <a:buNone/>
              <a:defRPr b="1">
                <a:latin typeface="Helvetica Neue"/>
                <a:ea typeface="Helvetica Neue"/>
                <a:cs typeface="Helvetica Neue"/>
                <a:sym typeface="Helvetica Neue"/>
              </a:defRPr>
            </a:lvl2pPr>
            <a:lvl3pPr lvl="2" rtl="0">
              <a:lnSpc>
                <a:spcPct val="100000"/>
              </a:lnSpc>
              <a:spcBef>
                <a:spcPts val="0"/>
              </a:spcBef>
              <a:spcAft>
                <a:spcPts val="0"/>
              </a:spcAft>
              <a:buSzPts val="1400"/>
              <a:buFont typeface="Helvetica Neue"/>
              <a:buNone/>
              <a:defRPr b="1">
                <a:latin typeface="Helvetica Neue"/>
                <a:ea typeface="Helvetica Neue"/>
                <a:cs typeface="Helvetica Neue"/>
                <a:sym typeface="Helvetica Neue"/>
              </a:defRPr>
            </a:lvl3pPr>
            <a:lvl4pPr lvl="3" rtl="0">
              <a:lnSpc>
                <a:spcPct val="100000"/>
              </a:lnSpc>
              <a:spcBef>
                <a:spcPts val="0"/>
              </a:spcBef>
              <a:spcAft>
                <a:spcPts val="0"/>
              </a:spcAft>
              <a:buSzPts val="1400"/>
              <a:buFont typeface="Helvetica Neue"/>
              <a:buNone/>
              <a:defRPr b="1">
                <a:latin typeface="Helvetica Neue"/>
                <a:ea typeface="Helvetica Neue"/>
                <a:cs typeface="Helvetica Neue"/>
                <a:sym typeface="Helvetica Neue"/>
              </a:defRPr>
            </a:lvl4pPr>
            <a:lvl5pPr lvl="4" rtl="0">
              <a:lnSpc>
                <a:spcPct val="100000"/>
              </a:lnSpc>
              <a:spcBef>
                <a:spcPts val="0"/>
              </a:spcBef>
              <a:spcAft>
                <a:spcPts val="0"/>
              </a:spcAft>
              <a:buSzPts val="1400"/>
              <a:buFont typeface="Helvetica Neue"/>
              <a:buNone/>
              <a:defRPr b="1">
                <a:latin typeface="Helvetica Neue"/>
                <a:ea typeface="Helvetica Neue"/>
                <a:cs typeface="Helvetica Neue"/>
                <a:sym typeface="Helvetica Neue"/>
              </a:defRPr>
            </a:lvl5pPr>
            <a:lvl6pPr lvl="5" rtl="0">
              <a:lnSpc>
                <a:spcPct val="100000"/>
              </a:lnSpc>
              <a:spcBef>
                <a:spcPts val="0"/>
              </a:spcBef>
              <a:spcAft>
                <a:spcPts val="0"/>
              </a:spcAft>
              <a:buSzPts val="1400"/>
              <a:buFont typeface="Helvetica Neue"/>
              <a:buNone/>
              <a:defRPr b="1">
                <a:latin typeface="Helvetica Neue"/>
                <a:ea typeface="Helvetica Neue"/>
                <a:cs typeface="Helvetica Neue"/>
                <a:sym typeface="Helvetica Neue"/>
              </a:defRPr>
            </a:lvl6pPr>
            <a:lvl7pPr lvl="6" rtl="0">
              <a:lnSpc>
                <a:spcPct val="100000"/>
              </a:lnSpc>
              <a:spcBef>
                <a:spcPts val="0"/>
              </a:spcBef>
              <a:spcAft>
                <a:spcPts val="0"/>
              </a:spcAft>
              <a:buSzPts val="1400"/>
              <a:buFont typeface="Helvetica Neue"/>
              <a:buNone/>
              <a:defRPr b="1">
                <a:latin typeface="Helvetica Neue"/>
                <a:ea typeface="Helvetica Neue"/>
                <a:cs typeface="Helvetica Neue"/>
                <a:sym typeface="Helvetica Neue"/>
              </a:defRPr>
            </a:lvl7pPr>
            <a:lvl8pPr lvl="7" rtl="0">
              <a:lnSpc>
                <a:spcPct val="100000"/>
              </a:lnSpc>
              <a:spcBef>
                <a:spcPts val="0"/>
              </a:spcBef>
              <a:spcAft>
                <a:spcPts val="0"/>
              </a:spcAft>
              <a:buSzPts val="1400"/>
              <a:buFont typeface="Helvetica Neue"/>
              <a:buNone/>
              <a:defRPr b="1">
                <a:latin typeface="Helvetica Neue"/>
                <a:ea typeface="Helvetica Neue"/>
                <a:cs typeface="Helvetica Neue"/>
                <a:sym typeface="Helvetica Neue"/>
              </a:defRPr>
            </a:lvl8pPr>
            <a:lvl9pPr lvl="8" rtl="0">
              <a:lnSpc>
                <a:spcPct val="100000"/>
              </a:lnSpc>
              <a:spcBef>
                <a:spcPts val="0"/>
              </a:spcBef>
              <a:spcAft>
                <a:spcPts val="0"/>
              </a:spcAft>
              <a:buSzPts val="1400"/>
              <a:buFont typeface="Helvetica Neue"/>
              <a:buNone/>
              <a:defRPr b="1">
                <a:latin typeface="Helvetica Neue"/>
                <a:ea typeface="Helvetica Neue"/>
                <a:cs typeface="Helvetica Neue"/>
                <a:sym typeface="Helvetica Neue"/>
              </a:defRPr>
            </a:lvl9pPr>
          </a:lstStyle>
          <a:p>
            <a:endParaRPr/>
          </a:p>
        </p:txBody>
      </p:sp>
      <p:pic>
        <p:nvPicPr>
          <p:cNvPr id="48" name="Google Shape;48;p9"/>
          <p:cNvPicPr preferRelativeResize="0"/>
          <p:nvPr/>
        </p:nvPicPr>
        <p:blipFill>
          <a:blip r:embed="rId2">
            <a:alphaModFix/>
          </a:blip>
          <a:stretch>
            <a:fillRect/>
          </a:stretch>
        </p:blipFill>
        <p:spPr>
          <a:xfrm>
            <a:off x="560073" y="1477852"/>
            <a:ext cx="1771650" cy="272086"/>
          </a:xfrm>
          <a:prstGeom prst="rect">
            <a:avLst/>
          </a:prstGeom>
          <a:noFill/>
          <a:ln>
            <a:noFill/>
          </a:ln>
        </p:spPr>
      </p:pic>
      <p:sp>
        <p:nvSpPr>
          <p:cNvPr id="49" name="Google Shape;49;p9"/>
          <p:cNvSpPr txBox="1">
            <a:spLocks noGrp="1"/>
          </p:cNvSpPr>
          <p:nvPr>
            <p:ph type="subTitle" idx="1"/>
          </p:nvPr>
        </p:nvSpPr>
        <p:spPr>
          <a:xfrm>
            <a:off x="514350" y="4470100"/>
            <a:ext cx="3474300" cy="5430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1100"/>
              <a:buFont typeface="Helvetica Neue"/>
              <a:buNone/>
              <a:defRPr sz="1100">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1400"/>
              <a:buFont typeface="Helvetica Neue"/>
              <a:buNone/>
              <a:defRPr>
                <a:solidFill>
                  <a:schemeClr val="lt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Title_body_text_photo_white">
  <p:cSld name="TITLE_AND_BODY_1_4_1">
    <p:bg>
      <p:bgPr>
        <a:solidFill>
          <a:schemeClr val="dk1"/>
        </a:solidFill>
        <a:effectLst/>
      </p:bgPr>
    </p:bg>
    <p:spTree>
      <p:nvGrpSpPr>
        <p:cNvPr id="1" name="Shape 50"/>
        <p:cNvGrpSpPr/>
        <p:nvPr/>
      </p:nvGrpSpPr>
      <p:grpSpPr>
        <a:xfrm>
          <a:off x="0" y="0"/>
          <a:ext cx="0" cy="0"/>
          <a:chOff x="0" y="0"/>
          <a:chExt cx="0" cy="0"/>
        </a:xfrm>
      </p:grpSpPr>
      <p:pic>
        <p:nvPicPr>
          <p:cNvPr id="51" name="Google Shape;51;p10"/>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52" name="Google Shape;52;p10"/>
          <p:cNvSpPr txBox="1">
            <a:spLocks noGrp="1"/>
          </p:cNvSpPr>
          <p:nvPr>
            <p:ph type="body" idx="1"/>
          </p:nvPr>
        </p:nvSpPr>
        <p:spPr>
          <a:xfrm>
            <a:off x="449575" y="1500475"/>
            <a:ext cx="4758600" cy="2034600"/>
          </a:xfrm>
          <a:prstGeom prst="rect">
            <a:avLst/>
          </a:prstGeom>
          <a:noFill/>
          <a:ln>
            <a:noFill/>
          </a:ln>
        </p:spPr>
        <p:txBody>
          <a:bodyPr spcFirstLastPara="1" wrap="square" lIns="91425" tIns="91425" rIns="91425" bIns="91425" anchor="t" anchorCtr="0">
            <a:noAutofit/>
          </a:bodyPr>
          <a:lstStyle>
            <a:lvl1pPr marL="457200" lvl="0"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1pPr>
            <a:lvl2pPr marL="914400" lvl="1"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2pPr>
            <a:lvl3pPr marL="1371600" lvl="2"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3pPr>
            <a:lvl4pPr marL="1828800" lvl="3"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4pPr>
            <a:lvl5pPr marL="2286000" lvl="4"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5pPr>
            <a:lvl6pPr marL="2743200" lvl="5"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6pPr>
            <a:lvl7pPr marL="3200400" lvl="6"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7pPr>
            <a:lvl8pPr marL="3657600" lvl="7"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8pPr>
            <a:lvl9pPr marL="4114800" lvl="8" indent="-304800" rtl="0">
              <a:spcBef>
                <a:spcPts val="0"/>
              </a:spcBef>
              <a:spcAft>
                <a:spcPts val="0"/>
              </a:spcAft>
              <a:buClr>
                <a:schemeClr val="lt1"/>
              </a:buClr>
              <a:buSzPts val="1200"/>
              <a:buFont typeface="Helvetica Neue"/>
              <a:buChar char="■"/>
              <a:defRPr sz="1200">
                <a:solidFill>
                  <a:schemeClr val="lt1"/>
                </a:solidFill>
                <a:latin typeface="Helvetica Neue"/>
                <a:ea typeface="Helvetica Neue"/>
                <a:cs typeface="Helvetica Neue"/>
                <a:sym typeface="Helvetica Neue"/>
              </a:defRPr>
            </a:lvl9pPr>
          </a:lstStyle>
          <a:p>
            <a:endParaRPr/>
          </a:p>
        </p:txBody>
      </p:sp>
      <p:sp>
        <p:nvSpPr>
          <p:cNvPr id="53" name="Google Shape;53;p10"/>
          <p:cNvSpPr>
            <a:spLocks noGrp="1"/>
          </p:cNvSpPr>
          <p:nvPr>
            <p:ph type="pic" idx="2"/>
          </p:nvPr>
        </p:nvSpPr>
        <p:spPr>
          <a:xfrm>
            <a:off x="5644350" y="739200"/>
            <a:ext cx="5242800" cy="4414200"/>
          </a:xfrm>
          <a:prstGeom prst="round2SameRect">
            <a:avLst>
              <a:gd name="adj1" fmla="val 16667"/>
              <a:gd name="adj2" fmla="val 0"/>
            </a:avLst>
          </a:prstGeom>
          <a:noFill/>
          <a:ln>
            <a:noFill/>
          </a:ln>
        </p:spPr>
      </p:sp>
      <p:sp>
        <p:nvSpPr>
          <p:cNvPr id="54" name="Google Shape;54;p10"/>
          <p:cNvSpPr txBox="1">
            <a:spLocks noGrp="1"/>
          </p:cNvSpPr>
          <p:nvPr>
            <p:ph type="title"/>
          </p:nvPr>
        </p:nvSpPr>
        <p:spPr>
          <a:xfrm>
            <a:off x="438150" y="310275"/>
            <a:ext cx="4194600" cy="954600"/>
          </a:xfrm>
          <a:prstGeom prst="rect">
            <a:avLst/>
          </a:prstGeom>
          <a:noFill/>
          <a:ln>
            <a:noFill/>
          </a:ln>
        </p:spPr>
        <p:txBody>
          <a:bodyPr spcFirstLastPara="1" wrap="square" lIns="91425" tIns="91425" rIns="91425" bIns="91425" anchor="t" anchorCtr="0">
            <a:noAutofit/>
          </a:bodyPr>
          <a:lstStyle>
            <a:lvl1pPr lvl="0" rtl="0">
              <a:spcBef>
                <a:spcPts val="0"/>
              </a:spcBef>
              <a:spcAft>
                <a:spcPts val="0"/>
              </a:spcAft>
              <a:buClr>
                <a:schemeClr val="lt1"/>
              </a:buClr>
              <a:buSzPts val="2600"/>
              <a:buFont typeface="Helvetica Neue"/>
              <a:buNone/>
              <a:defRPr sz="2600" b="1">
                <a:solidFill>
                  <a:schemeClr val="lt1"/>
                </a:solidFill>
                <a:latin typeface="Helvetica Neue"/>
                <a:ea typeface="Helvetica Neue"/>
                <a:cs typeface="Helvetica Neue"/>
                <a:sym typeface="Helvetica Neue"/>
              </a:defRPr>
            </a:lvl1pPr>
            <a:lvl2pPr lvl="1"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2pPr>
            <a:lvl3pPr lvl="2"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3pPr>
            <a:lvl4pPr lvl="3"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4pPr>
            <a:lvl5pPr lvl="4"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5pPr>
            <a:lvl6pPr lvl="5"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6pPr>
            <a:lvl7pPr lvl="6"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7pPr>
            <a:lvl8pPr lvl="7"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8pPr>
            <a:lvl9pPr lvl="8" rtl="0">
              <a:spcBef>
                <a:spcPts val="0"/>
              </a:spcBef>
              <a:spcAft>
                <a:spcPts val="0"/>
              </a:spcAft>
              <a:buClr>
                <a:schemeClr val="lt1"/>
              </a:buClr>
              <a:buSzPts val="3300"/>
              <a:buFont typeface="Helvetica Neue"/>
              <a:buNone/>
              <a:defRPr sz="3300" b="1">
                <a:solidFill>
                  <a:schemeClr val="lt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itle_text_white">
  <p:cSld name="TITLE_AND_BODY_4_3">
    <p:bg>
      <p:bgPr>
        <a:solidFill>
          <a:schemeClr val="lt1"/>
        </a:solidFill>
        <a:effectLst/>
      </p:bgPr>
    </p:bg>
    <p:spTree>
      <p:nvGrpSpPr>
        <p:cNvPr id="1" name="Shape 55"/>
        <p:cNvGrpSpPr/>
        <p:nvPr/>
      </p:nvGrpSpPr>
      <p:grpSpPr>
        <a:xfrm>
          <a:off x="0" y="0"/>
          <a:ext cx="0" cy="0"/>
          <a:chOff x="0" y="0"/>
          <a:chExt cx="0" cy="0"/>
        </a:xfrm>
      </p:grpSpPr>
      <p:pic>
        <p:nvPicPr>
          <p:cNvPr id="56" name="Google Shape;56;p11"/>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57" name="Google Shape;57;p11"/>
          <p:cNvSpPr txBox="1">
            <a:spLocks noGrp="1"/>
          </p:cNvSpPr>
          <p:nvPr>
            <p:ph type="subTitle" idx="1"/>
          </p:nvPr>
        </p:nvSpPr>
        <p:spPr>
          <a:xfrm>
            <a:off x="438150" y="807675"/>
            <a:ext cx="4900500" cy="5334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1600"/>
              <a:buFont typeface="Helvetica Neue"/>
              <a:buNone/>
              <a:defRPr sz="1600">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9pPr>
          </a:lstStyle>
          <a:p>
            <a:endParaRPr/>
          </a:p>
        </p:txBody>
      </p:sp>
      <p:sp>
        <p:nvSpPr>
          <p:cNvPr id="58" name="Google Shape;58;p11"/>
          <p:cNvSpPr txBox="1">
            <a:spLocks noGrp="1"/>
          </p:cNvSpPr>
          <p:nvPr>
            <p:ph type="subTitle" idx="2"/>
          </p:nvPr>
        </p:nvSpPr>
        <p:spPr>
          <a:xfrm>
            <a:off x="438150" y="1569675"/>
            <a:ext cx="7958100" cy="333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9pPr>
          </a:lstStyle>
          <a:p>
            <a:endParaRPr/>
          </a:p>
        </p:txBody>
      </p:sp>
      <p:sp>
        <p:nvSpPr>
          <p:cNvPr id="59" name="Google Shape;59;p11"/>
          <p:cNvSpPr txBox="1">
            <a:spLocks noGrp="1"/>
          </p:cNvSpPr>
          <p:nvPr>
            <p:ph type="body" idx="3"/>
          </p:nvPr>
        </p:nvSpPr>
        <p:spPr>
          <a:xfrm>
            <a:off x="449575" y="2026950"/>
            <a:ext cx="7958100" cy="2034600"/>
          </a:xfrm>
          <a:prstGeom prst="rect">
            <a:avLst/>
          </a:prstGeom>
          <a:noFill/>
          <a:ln>
            <a:noFill/>
          </a:ln>
        </p:spPr>
        <p:txBody>
          <a:bodyPr spcFirstLastPara="1" wrap="square" lIns="91425" tIns="91425" rIns="91425" bIns="91425" anchor="t" anchorCtr="0">
            <a:noAutofit/>
          </a:bodyPr>
          <a:lstStyle>
            <a:lvl1pPr marL="457200" lvl="0"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1pPr>
            <a:lvl2pPr marL="914400" lvl="1"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2pPr>
            <a:lvl3pPr marL="1371600" lvl="2"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3pPr>
            <a:lvl4pPr marL="1828800" lvl="3"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4pPr>
            <a:lvl5pPr marL="2286000" lvl="4"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5pPr>
            <a:lvl6pPr marL="2743200" lvl="5"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6pPr>
            <a:lvl7pPr marL="3200400" lvl="6"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7pPr>
            <a:lvl8pPr marL="3657600" lvl="7"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8pPr>
            <a:lvl9pPr marL="4114800" lvl="8"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9pPr>
          </a:lstStyle>
          <a:p>
            <a:endParaRPr/>
          </a:p>
        </p:txBody>
      </p:sp>
      <p:sp>
        <p:nvSpPr>
          <p:cNvPr id="60" name="Google Shape;60;p11"/>
          <p:cNvSpPr txBox="1">
            <a:spLocks noGrp="1"/>
          </p:cNvSpPr>
          <p:nvPr>
            <p:ph type="title"/>
          </p:nvPr>
        </p:nvSpPr>
        <p:spPr>
          <a:xfrm>
            <a:off x="438150" y="310275"/>
            <a:ext cx="7242900" cy="486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2500"/>
              <a:buFont typeface="Helvetica Neue"/>
              <a:buNone/>
              <a:defRPr sz="2500" b="1">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Title_body_text_white">
  <p:cSld name="MAIN_POINT">
    <p:bg>
      <p:bgPr>
        <a:solidFill>
          <a:schemeClr val="lt1"/>
        </a:solidFill>
        <a:effectLst/>
      </p:bgPr>
    </p:bg>
    <p:spTree>
      <p:nvGrpSpPr>
        <p:cNvPr id="1" name="Shape 61"/>
        <p:cNvGrpSpPr/>
        <p:nvPr/>
      </p:nvGrpSpPr>
      <p:grpSpPr>
        <a:xfrm>
          <a:off x="0" y="0"/>
          <a:ext cx="0" cy="0"/>
          <a:chOff x="0" y="0"/>
          <a:chExt cx="0" cy="0"/>
        </a:xfrm>
      </p:grpSpPr>
      <p:pic>
        <p:nvPicPr>
          <p:cNvPr id="62" name="Google Shape;62;p12"/>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63" name="Google Shape;63;p12"/>
          <p:cNvSpPr txBox="1">
            <a:spLocks noGrp="1"/>
          </p:cNvSpPr>
          <p:nvPr>
            <p:ph type="body" idx="1"/>
          </p:nvPr>
        </p:nvSpPr>
        <p:spPr>
          <a:xfrm>
            <a:off x="449575" y="1112550"/>
            <a:ext cx="7958100" cy="2034600"/>
          </a:xfrm>
          <a:prstGeom prst="rect">
            <a:avLst/>
          </a:prstGeom>
          <a:noFill/>
          <a:ln>
            <a:noFill/>
          </a:ln>
        </p:spPr>
        <p:txBody>
          <a:bodyPr spcFirstLastPara="1" wrap="square" lIns="91425" tIns="91425" rIns="91425" bIns="91425" anchor="t" anchorCtr="0">
            <a:noAutofit/>
          </a:bodyPr>
          <a:lstStyle>
            <a:lvl1pPr marL="457200" lvl="0"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1pPr>
            <a:lvl2pPr marL="914400" lvl="1"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2pPr>
            <a:lvl3pPr marL="1371600" lvl="2"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3pPr>
            <a:lvl4pPr marL="1828800" lvl="3"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4pPr>
            <a:lvl5pPr marL="2286000" lvl="4"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5pPr>
            <a:lvl6pPr marL="2743200" lvl="5"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6pPr>
            <a:lvl7pPr marL="3200400" lvl="6"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7pPr>
            <a:lvl8pPr marL="3657600" lvl="7"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8pPr>
            <a:lvl9pPr marL="4114800" lvl="8"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9pPr>
          </a:lstStyle>
          <a:p>
            <a:endParaRPr/>
          </a:p>
        </p:txBody>
      </p:sp>
      <p:sp>
        <p:nvSpPr>
          <p:cNvPr id="64" name="Google Shape;64;p12"/>
          <p:cNvSpPr txBox="1">
            <a:spLocks noGrp="1"/>
          </p:cNvSpPr>
          <p:nvPr>
            <p:ph type="title"/>
          </p:nvPr>
        </p:nvSpPr>
        <p:spPr>
          <a:xfrm>
            <a:off x="438150" y="310275"/>
            <a:ext cx="7197000" cy="486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2500"/>
              <a:buFont typeface="Helvetica Neue"/>
              <a:buNone/>
              <a:defRPr sz="2500" b="1">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Speaker_white">
  <p:cSld name="TITLE_AND_BODY_1_2">
    <p:bg>
      <p:bgPr>
        <a:solidFill>
          <a:schemeClr val="lt1"/>
        </a:solidFill>
        <a:effectLst/>
      </p:bgPr>
    </p:bg>
    <p:spTree>
      <p:nvGrpSpPr>
        <p:cNvPr id="1" name="Shape 65"/>
        <p:cNvGrpSpPr/>
        <p:nvPr/>
      </p:nvGrpSpPr>
      <p:grpSpPr>
        <a:xfrm>
          <a:off x="0" y="0"/>
          <a:ext cx="0" cy="0"/>
          <a:chOff x="0" y="0"/>
          <a:chExt cx="0" cy="0"/>
        </a:xfrm>
      </p:grpSpPr>
      <p:pic>
        <p:nvPicPr>
          <p:cNvPr id="66" name="Google Shape;66;p13"/>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67" name="Google Shape;67;p13"/>
          <p:cNvSpPr>
            <a:spLocks noGrp="1"/>
          </p:cNvSpPr>
          <p:nvPr>
            <p:ph type="pic" idx="2"/>
          </p:nvPr>
        </p:nvSpPr>
        <p:spPr>
          <a:xfrm>
            <a:off x="2074675" y="1808750"/>
            <a:ext cx="1356900" cy="1356900"/>
          </a:xfrm>
          <a:prstGeom prst="ellipse">
            <a:avLst/>
          </a:prstGeom>
          <a:noFill/>
          <a:ln>
            <a:noFill/>
          </a:ln>
        </p:spPr>
      </p:sp>
      <p:sp>
        <p:nvSpPr>
          <p:cNvPr id="68" name="Google Shape;68;p13"/>
          <p:cNvSpPr txBox="1">
            <a:spLocks noGrp="1"/>
          </p:cNvSpPr>
          <p:nvPr>
            <p:ph type="title"/>
          </p:nvPr>
        </p:nvSpPr>
        <p:spPr>
          <a:xfrm>
            <a:off x="438150" y="310275"/>
            <a:ext cx="7204800" cy="4671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2500"/>
              <a:buFont typeface="Helvetica Neue"/>
              <a:buNone/>
              <a:defRPr sz="2500" b="1">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3200"/>
              <a:buFont typeface="Helvetica Neue"/>
              <a:buNone/>
              <a:defRPr sz="3200" b="1">
                <a:solidFill>
                  <a:schemeClr val="dk1"/>
                </a:solidFill>
                <a:latin typeface="Helvetica Neue"/>
                <a:ea typeface="Helvetica Neue"/>
                <a:cs typeface="Helvetica Neue"/>
                <a:sym typeface="Helvetica Neue"/>
              </a:defRPr>
            </a:lvl9pPr>
          </a:lstStyle>
          <a:p>
            <a:endParaRPr/>
          </a:p>
        </p:txBody>
      </p:sp>
      <p:sp>
        <p:nvSpPr>
          <p:cNvPr id="69" name="Google Shape;69;p13"/>
          <p:cNvSpPr txBox="1">
            <a:spLocks noGrp="1"/>
          </p:cNvSpPr>
          <p:nvPr>
            <p:ph type="title" idx="3"/>
          </p:nvPr>
        </p:nvSpPr>
        <p:spPr>
          <a:xfrm>
            <a:off x="517675" y="3310850"/>
            <a:ext cx="4470900" cy="393600"/>
          </a:xfrm>
          <a:prstGeom prst="rect">
            <a:avLst/>
          </a:prstGeom>
          <a:noFill/>
          <a:ln>
            <a:noFill/>
          </a:ln>
        </p:spPr>
        <p:txBody>
          <a:bodyPr spcFirstLastPara="1" wrap="square" lIns="91425" tIns="91425" rIns="91425" bIns="91425" anchor="ctr" anchorCtr="0">
            <a:noAutofit/>
          </a:bodyPr>
          <a:lstStyle>
            <a:lvl1pPr lvl="0"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1pPr>
            <a:lvl2pPr lvl="1"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2pPr>
            <a:lvl3pPr lvl="2"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3pPr>
            <a:lvl4pPr lvl="3"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4pPr>
            <a:lvl5pPr lvl="4"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5pPr>
            <a:lvl6pPr lvl="5"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6pPr>
            <a:lvl7pPr lvl="6"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7pPr>
            <a:lvl8pPr lvl="7"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8pPr>
            <a:lvl9pPr lvl="8" algn="ctr">
              <a:spcBef>
                <a:spcPts val="0"/>
              </a:spcBef>
              <a:spcAft>
                <a:spcPts val="0"/>
              </a:spcAft>
              <a:buClr>
                <a:schemeClr val="dk1"/>
              </a:buClr>
              <a:buSzPts val="1500"/>
              <a:buFont typeface="Helvetica Neue"/>
              <a:buNone/>
              <a:defRPr sz="1500" b="1">
                <a:solidFill>
                  <a:schemeClr val="dk1"/>
                </a:solidFill>
                <a:latin typeface="Helvetica Neue"/>
                <a:ea typeface="Helvetica Neue"/>
                <a:cs typeface="Helvetica Neue"/>
                <a:sym typeface="Helvetica Neue"/>
              </a:defRPr>
            </a:lvl9pPr>
          </a:lstStyle>
          <a:p>
            <a:endParaRPr/>
          </a:p>
        </p:txBody>
      </p:sp>
      <p:sp>
        <p:nvSpPr>
          <p:cNvPr id="70" name="Google Shape;70;p13"/>
          <p:cNvSpPr txBox="1">
            <a:spLocks noGrp="1"/>
          </p:cNvSpPr>
          <p:nvPr>
            <p:ph type="title" idx="4"/>
          </p:nvPr>
        </p:nvSpPr>
        <p:spPr>
          <a:xfrm>
            <a:off x="437450" y="3618100"/>
            <a:ext cx="4470900" cy="393600"/>
          </a:xfrm>
          <a:prstGeom prst="rect">
            <a:avLst/>
          </a:prstGeom>
          <a:noFill/>
          <a:ln>
            <a:noFill/>
          </a:ln>
        </p:spPr>
        <p:txBody>
          <a:bodyPr spcFirstLastPara="1" wrap="square" lIns="91425" tIns="91425" rIns="91425" bIns="91425" anchor="ctr" anchorCtr="0">
            <a:noAutofit/>
          </a:bodyPr>
          <a:lstStyle>
            <a:lvl1pPr lvl="0"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1pPr>
            <a:lvl2pPr lvl="1"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2pPr>
            <a:lvl3pPr lvl="2"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3pPr>
            <a:lvl4pPr lvl="3"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4pPr>
            <a:lvl5pPr lvl="4"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5pPr>
            <a:lvl6pPr lvl="5"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6pPr>
            <a:lvl7pPr lvl="6"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7pPr>
            <a:lvl8pPr lvl="7"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8pPr>
            <a:lvl9pPr lvl="8" algn="ctr">
              <a:spcBef>
                <a:spcPts val="0"/>
              </a:spcBef>
              <a:spcAft>
                <a:spcPts val="0"/>
              </a:spcAft>
              <a:buClr>
                <a:schemeClr val="dk1"/>
              </a:buClr>
              <a:buSzPts val="1000"/>
              <a:buFont typeface="Helvetica Neue"/>
              <a:buNone/>
              <a:defRPr sz="1000">
                <a:solidFill>
                  <a:schemeClr val="dk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No text_black">
  <p:cSld name="TWO_OBJECTS_1_1">
    <p:bg>
      <p:bgPr>
        <a:solidFill>
          <a:schemeClr val="dk1"/>
        </a:solidFill>
        <a:effectLst/>
      </p:bgPr>
    </p:bg>
    <p:spTree>
      <p:nvGrpSpPr>
        <p:cNvPr id="1" name="Shape 71"/>
        <p:cNvGrpSpPr/>
        <p:nvPr/>
      </p:nvGrpSpPr>
      <p:grpSpPr>
        <a:xfrm>
          <a:off x="0" y="0"/>
          <a:ext cx="0" cy="0"/>
          <a:chOff x="0" y="0"/>
          <a:chExt cx="0" cy="0"/>
        </a:xfrm>
      </p:grpSpPr>
      <p:pic>
        <p:nvPicPr>
          <p:cNvPr id="72" name="Google Shape;72;p14"/>
          <p:cNvPicPr preferRelativeResize="0"/>
          <p:nvPr/>
        </p:nvPicPr>
        <p:blipFill>
          <a:blip r:embed="rId2">
            <a:alphaModFix/>
          </a:blip>
          <a:stretch>
            <a:fillRect/>
          </a:stretch>
        </p:blipFill>
        <p:spPr>
          <a:xfrm>
            <a:off x="7918287" y="213727"/>
            <a:ext cx="924124" cy="141925"/>
          </a:xfrm>
          <a:prstGeom prst="rect">
            <a:avLst/>
          </a:prstGeom>
          <a:noFill/>
          <a:ln>
            <a:noFill/>
          </a:ln>
        </p:spPr>
      </p:pic>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Cover_white">
  <p:cSld name="MAIN_POINT_1">
    <p:bg>
      <p:bgPr>
        <a:solidFill>
          <a:schemeClr val="lt1"/>
        </a:solidFill>
        <a:effectLst/>
      </p:bgPr>
    </p:bg>
    <p:spTree>
      <p:nvGrpSpPr>
        <p:cNvPr id="1" name="Shape 73"/>
        <p:cNvGrpSpPr/>
        <p:nvPr/>
      </p:nvGrpSpPr>
      <p:grpSpPr>
        <a:xfrm>
          <a:off x="0" y="0"/>
          <a:ext cx="0" cy="0"/>
          <a:chOff x="0" y="0"/>
          <a:chExt cx="0" cy="0"/>
        </a:xfrm>
      </p:grpSpPr>
      <p:pic>
        <p:nvPicPr>
          <p:cNvPr id="74" name="Google Shape;74;p15"/>
          <p:cNvPicPr preferRelativeResize="0"/>
          <p:nvPr/>
        </p:nvPicPr>
        <p:blipFill>
          <a:blip r:embed="rId2">
            <a:alphaModFix/>
          </a:blip>
          <a:stretch>
            <a:fillRect/>
          </a:stretch>
        </p:blipFill>
        <p:spPr>
          <a:xfrm>
            <a:off x="640773" y="1477852"/>
            <a:ext cx="1771650" cy="272086"/>
          </a:xfrm>
          <a:prstGeom prst="rect">
            <a:avLst/>
          </a:prstGeom>
          <a:noFill/>
          <a:ln>
            <a:noFill/>
          </a:ln>
        </p:spPr>
      </p:pic>
      <p:sp>
        <p:nvSpPr>
          <p:cNvPr id="75" name="Google Shape;75;p15"/>
          <p:cNvSpPr>
            <a:spLocks noGrp="1"/>
          </p:cNvSpPr>
          <p:nvPr>
            <p:ph type="pic" idx="2"/>
          </p:nvPr>
        </p:nvSpPr>
        <p:spPr>
          <a:xfrm>
            <a:off x="4882350" y="739200"/>
            <a:ext cx="5242800" cy="4414200"/>
          </a:xfrm>
          <a:prstGeom prst="round2SameRect">
            <a:avLst>
              <a:gd name="adj1" fmla="val 16667"/>
              <a:gd name="adj2" fmla="val 0"/>
            </a:avLst>
          </a:prstGeom>
          <a:noFill/>
          <a:ln>
            <a:noFill/>
          </a:ln>
        </p:spPr>
      </p:sp>
      <p:sp>
        <p:nvSpPr>
          <p:cNvPr id="76" name="Google Shape;76;p15"/>
          <p:cNvSpPr txBox="1">
            <a:spLocks noGrp="1"/>
          </p:cNvSpPr>
          <p:nvPr>
            <p:ph type="title"/>
          </p:nvPr>
        </p:nvSpPr>
        <p:spPr>
          <a:xfrm>
            <a:off x="438150" y="2169050"/>
            <a:ext cx="3562800" cy="1202700"/>
          </a:xfrm>
          <a:prstGeom prst="rect">
            <a:avLst/>
          </a:prstGeom>
          <a:noFill/>
          <a:ln>
            <a:noFill/>
          </a:ln>
        </p:spPr>
        <p:txBody>
          <a:bodyPr spcFirstLastPara="1" wrap="square" lIns="91425" tIns="91425" rIns="91425" bIns="91425" anchor="t" anchorCtr="0">
            <a:noAutofit/>
          </a:bodyPr>
          <a:lstStyle>
            <a:lvl1pPr lvl="0">
              <a:lnSpc>
                <a:spcPct val="80000"/>
              </a:lnSpc>
              <a:spcBef>
                <a:spcPts val="0"/>
              </a:spcBef>
              <a:spcAft>
                <a:spcPts val="0"/>
              </a:spcAft>
              <a:buClr>
                <a:schemeClr val="dk1"/>
              </a:buClr>
              <a:buSzPts val="3000"/>
              <a:buFont typeface="Helvetica Neue"/>
              <a:buNone/>
              <a:defRPr sz="3000" b="1">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9pPr>
          </a:lstStyle>
          <a:p>
            <a:endParaRPr/>
          </a:p>
        </p:txBody>
      </p:sp>
      <p:sp>
        <p:nvSpPr>
          <p:cNvPr id="77" name="Google Shape;77;p15"/>
          <p:cNvSpPr txBox="1">
            <a:spLocks noGrp="1"/>
          </p:cNvSpPr>
          <p:nvPr>
            <p:ph type="subTitle" idx="1"/>
          </p:nvPr>
        </p:nvSpPr>
        <p:spPr>
          <a:xfrm>
            <a:off x="438150" y="3586175"/>
            <a:ext cx="3474300" cy="5430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1100"/>
              <a:buFont typeface="Helvetica Neue"/>
              <a:buNone/>
              <a:defRPr sz="1100">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Title_section_white">
  <p:cSld name="TITLE_AND_BODY_13">
    <p:spTree>
      <p:nvGrpSpPr>
        <p:cNvPr id="1" name="Shape 78"/>
        <p:cNvGrpSpPr/>
        <p:nvPr/>
      </p:nvGrpSpPr>
      <p:grpSpPr>
        <a:xfrm>
          <a:off x="0" y="0"/>
          <a:ext cx="0" cy="0"/>
          <a:chOff x="0" y="0"/>
          <a:chExt cx="0" cy="0"/>
        </a:xfrm>
      </p:grpSpPr>
      <p:sp>
        <p:nvSpPr>
          <p:cNvPr id="79" name="Google Shape;79;p16"/>
          <p:cNvSpPr txBox="1">
            <a:spLocks noGrp="1"/>
          </p:cNvSpPr>
          <p:nvPr>
            <p:ph type="sldNum" idx="12"/>
          </p:nvPr>
        </p:nvSpPr>
        <p:spPr>
          <a:xfrm>
            <a:off x="8513653" y="4719519"/>
            <a:ext cx="174300" cy="184800"/>
          </a:xfrm>
          <a:prstGeom prst="rect">
            <a:avLst/>
          </a:prstGeom>
          <a:noFill/>
          <a:ln>
            <a:noFill/>
          </a:ln>
        </p:spPr>
        <p:txBody>
          <a:bodyPr spcFirstLastPara="1" wrap="square" lIns="0" tIns="0" rIns="0" bIns="0" anchor="ctr" anchorCtr="0">
            <a:spAutoFit/>
          </a:bodyPr>
          <a:lstStyle>
            <a:lvl1pPr marL="0" marR="0" lvl="0"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1pPr>
            <a:lvl2pPr marL="0" marR="0" lvl="1"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2pPr>
            <a:lvl3pPr marL="0" marR="0" lvl="2"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3pPr>
            <a:lvl4pPr marL="0" marR="0" lvl="3"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4pPr>
            <a:lvl5pPr marL="0" marR="0" lvl="4"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5pPr>
            <a:lvl6pPr marL="0" marR="0" lvl="5"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6pPr>
            <a:lvl7pPr marL="0" marR="0" lvl="6"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7pPr>
            <a:lvl8pPr marL="0" marR="0" lvl="7"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8pPr>
            <a:lvl9pPr marL="0" marR="0" lvl="8" indent="0" algn="r" rtl="0">
              <a:lnSpc>
                <a:spcPct val="100000"/>
              </a:lnSpc>
              <a:spcBef>
                <a:spcPts val="0"/>
              </a:spcBef>
              <a:spcAft>
                <a:spcPts val="0"/>
              </a:spcAft>
              <a:buClr>
                <a:srgbClr val="A4A5A4"/>
              </a:buClr>
              <a:buSzPts val="2400"/>
              <a:buFont typeface="Roboto Light"/>
              <a:buNone/>
              <a:defRPr sz="1200" b="0" i="0" u="none" strike="noStrike" cap="none">
                <a:solidFill>
                  <a:srgbClr val="A4A5A4"/>
                </a:solidFill>
                <a:latin typeface="Roboto Light"/>
                <a:ea typeface="Roboto Light"/>
                <a:cs typeface="Roboto Light"/>
                <a:sym typeface="Roboto Light"/>
              </a:defRPr>
            </a:lvl9pPr>
          </a:lstStyle>
          <a:p>
            <a:pPr marL="0" lvl="0" indent="0" algn="r" rtl="0">
              <a:spcBef>
                <a:spcPts val="0"/>
              </a:spcBef>
              <a:spcAft>
                <a:spcPts val="0"/>
              </a:spcAft>
              <a:buNone/>
            </a:pPr>
            <a:fld id="{00000000-1234-1234-1234-123412341234}" type="slidenum">
              <a:rPr lang="en"/>
              <a:t>‹Nº›</a:t>
            </a:fld>
            <a:endParaRPr/>
          </a:p>
        </p:txBody>
      </p:sp>
      <p:pic>
        <p:nvPicPr>
          <p:cNvPr id="80" name="Google Shape;80;p16"/>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81" name="Google Shape;81;p16"/>
          <p:cNvSpPr>
            <a:spLocks noGrp="1"/>
          </p:cNvSpPr>
          <p:nvPr>
            <p:ph type="pic" idx="2"/>
          </p:nvPr>
        </p:nvSpPr>
        <p:spPr>
          <a:xfrm>
            <a:off x="5644350" y="739200"/>
            <a:ext cx="5242800" cy="4414200"/>
          </a:xfrm>
          <a:prstGeom prst="round2SameRect">
            <a:avLst>
              <a:gd name="adj1" fmla="val 16667"/>
              <a:gd name="adj2" fmla="val 0"/>
            </a:avLst>
          </a:prstGeom>
          <a:noFill/>
          <a:ln>
            <a:noFill/>
          </a:ln>
        </p:spPr>
      </p:sp>
      <p:sp>
        <p:nvSpPr>
          <p:cNvPr id="82" name="Google Shape;82;p16"/>
          <p:cNvSpPr txBox="1">
            <a:spLocks noGrp="1"/>
          </p:cNvSpPr>
          <p:nvPr>
            <p:ph type="title"/>
          </p:nvPr>
        </p:nvSpPr>
        <p:spPr>
          <a:xfrm>
            <a:off x="438150" y="2083050"/>
            <a:ext cx="3951000" cy="15213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3000"/>
              <a:buFont typeface="Helvetica Neue"/>
              <a:buNone/>
              <a:defRPr sz="3000" b="1">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Title_text_photo_white">
  <p:cSld name="TITLE_AND_BODY_1_3">
    <p:bg>
      <p:bgPr>
        <a:solidFill>
          <a:schemeClr val="lt1"/>
        </a:solidFill>
        <a:effectLst/>
      </p:bgPr>
    </p:bg>
    <p:spTree>
      <p:nvGrpSpPr>
        <p:cNvPr id="1" name="Shape 83"/>
        <p:cNvGrpSpPr/>
        <p:nvPr/>
      </p:nvGrpSpPr>
      <p:grpSpPr>
        <a:xfrm>
          <a:off x="0" y="0"/>
          <a:ext cx="0" cy="0"/>
          <a:chOff x="0" y="0"/>
          <a:chExt cx="0" cy="0"/>
        </a:xfrm>
      </p:grpSpPr>
      <p:pic>
        <p:nvPicPr>
          <p:cNvPr id="84" name="Google Shape;84;p17"/>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85" name="Google Shape;85;p17"/>
          <p:cNvSpPr>
            <a:spLocks noGrp="1"/>
          </p:cNvSpPr>
          <p:nvPr>
            <p:ph type="pic" idx="2"/>
          </p:nvPr>
        </p:nvSpPr>
        <p:spPr>
          <a:xfrm>
            <a:off x="5644350" y="739200"/>
            <a:ext cx="5242800" cy="4414200"/>
          </a:xfrm>
          <a:prstGeom prst="round2SameRect">
            <a:avLst>
              <a:gd name="adj1" fmla="val 16667"/>
              <a:gd name="adj2" fmla="val 0"/>
            </a:avLst>
          </a:prstGeom>
          <a:noFill/>
          <a:ln>
            <a:noFill/>
          </a:ln>
        </p:spPr>
      </p:sp>
      <p:sp>
        <p:nvSpPr>
          <p:cNvPr id="86" name="Google Shape;86;p17"/>
          <p:cNvSpPr txBox="1">
            <a:spLocks noGrp="1"/>
          </p:cNvSpPr>
          <p:nvPr>
            <p:ph type="subTitle" idx="1"/>
          </p:nvPr>
        </p:nvSpPr>
        <p:spPr>
          <a:xfrm>
            <a:off x="514350" y="1264875"/>
            <a:ext cx="4122600" cy="5334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1600"/>
              <a:buFont typeface="Helvetica Neue"/>
              <a:buNone/>
              <a:defRPr sz="1600">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9pPr>
          </a:lstStyle>
          <a:p>
            <a:endParaRPr/>
          </a:p>
        </p:txBody>
      </p:sp>
      <p:sp>
        <p:nvSpPr>
          <p:cNvPr id="87" name="Google Shape;87;p17"/>
          <p:cNvSpPr txBox="1">
            <a:spLocks noGrp="1"/>
          </p:cNvSpPr>
          <p:nvPr>
            <p:ph type="subTitle" idx="3"/>
          </p:nvPr>
        </p:nvSpPr>
        <p:spPr>
          <a:xfrm>
            <a:off x="514350" y="2331675"/>
            <a:ext cx="4194600" cy="333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9pPr>
          </a:lstStyle>
          <a:p>
            <a:endParaRPr/>
          </a:p>
        </p:txBody>
      </p:sp>
      <p:sp>
        <p:nvSpPr>
          <p:cNvPr id="88" name="Google Shape;88;p17"/>
          <p:cNvSpPr txBox="1">
            <a:spLocks noGrp="1"/>
          </p:cNvSpPr>
          <p:nvPr>
            <p:ph type="body" idx="4"/>
          </p:nvPr>
        </p:nvSpPr>
        <p:spPr>
          <a:xfrm>
            <a:off x="520375" y="2788950"/>
            <a:ext cx="4122600" cy="2034600"/>
          </a:xfrm>
          <a:prstGeom prst="rect">
            <a:avLst/>
          </a:prstGeom>
          <a:noFill/>
          <a:ln>
            <a:noFill/>
          </a:ln>
        </p:spPr>
        <p:txBody>
          <a:bodyPr spcFirstLastPara="1" wrap="square" lIns="91425" tIns="91425" rIns="91425" bIns="91425" anchor="t" anchorCtr="0">
            <a:noAutofit/>
          </a:bodyPr>
          <a:lstStyle>
            <a:lvl1pPr marL="457200" lvl="0"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1pPr>
            <a:lvl2pPr marL="914400" lvl="1"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2pPr>
            <a:lvl3pPr marL="1371600" lvl="2"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3pPr>
            <a:lvl4pPr marL="1828800" lvl="3"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4pPr>
            <a:lvl5pPr marL="2286000" lvl="4"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5pPr>
            <a:lvl6pPr marL="2743200" lvl="5"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6pPr>
            <a:lvl7pPr marL="3200400" lvl="6"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7pPr>
            <a:lvl8pPr marL="3657600" lvl="7"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8pPr>
            <a:lvl9pPr marL="4114800" lvl="8"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9pPr>
          </a:lstStyle>
          <a:p>
            <a:endParaRPr/>
          </a:p>
        </p:txBody>
      </p:sp>
      <p:sp>
        <p:nvSpPr>
          <p:cNvPr id="89" name="Google Shape;89;p17"/>
          <p:cNvSpPr txBox="1">
            <a:spLocks noGrp="1"/>
          </p:cNvSpPr>
          <p:nvPr>
            <p:ph type="title"/>
          </p:nvPr>
        </p:nvSpPr>
        <p:spPr>
          <a:xfrm>
            <a:off x="514350" y="310275"/>
            <a:ext cx="4194600" cy="954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2600"/>
              <a:buFont typeface="Helvetica Neue"/>
              <a:buNone/>
              <a:defRPr sz="2600" b="1">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Title_body_text_photo_white">
  <p:cSld name="TITLE_AND_BODY_1_4">
    <p:bg>
      <p:bgPr>
        <a:solidFill>
          <a:schemeClr val="lt1"/>
        </a:solidFill>
        <a:effectLst/>
      </p:bgPr>
    </p:bg>
    <p:spTree>
      <p:nvGrpSpPr>
        <p:cNvPr id="1" name="Shape 90"/>
        <p:cNvGrpSpPr/>
        <p:nvPr/>
      </p:nvGrpSpPr>
      <p:grpSpPr>
        <a:xfrm>
          <a:off x="0" y="0"/>
          <a:ext cx="0" cy="0"/>
          <a:chOff x="0" y="0"/>
          <a:chExt cx="0" cy="0"/>
        </a:xfrm>
      </p:grpSpPr>
      <p:pic>
        <p:nvPicPr>
          <p:cNvPr id="91" name="Google Shape;91;p18"/>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92" name="Google Shape;92;p18"/>
          <p:cNvSpPr>
            <a:spLocks noGrp="1"/>
          </p:cNvSpPr>
          <p:nvPr>
            <p:ph type="pic" idx="2"/>
          </p:nvPr>
        </p:nvSpPr>
        <p:spPr>
          <a:xfrm>
            <a:off x="5644350" y="739200"/>
            <a:ext cx="5242800" cy="4414200"/>
          </a:xfrm>
          <a:prstGeom prst="round2SameRect">
            <a:avLst>
              <a:gd name="adj1" fmla="val 16667"/>
              <a:gd name="adj2" fmla="val 0"/>
            </a:avLst>
          </a:prstGeom>
          <a:noFill/>
          <a:ln>
            <a:noFill/>
          </a:ln>
        </p:spPr>
      </p:sp>
      <p:sp>
        <p:nvSpPr>
          <p:cNvPr id="93" name="Google Shape;93;p18"/>
          <p:cNvSpPr txBox="1">
            <a:spLocks noGrp="1"/>
          </p:cNvSpPr>
          <p:nvPr>
            <p:ph type="subTitle" idx="1"/>
          </p:nvPr>
        </p:nvSpPr>
        <p:spPr>
          <a:xfrm>
            <a:off x="514350" y="1264875"/>
            <a:ext cx="4122600" cy="5334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1600"/>
              <a:buFont typeface="Helvetica Neue"/>
              <a:buNone/>
              <a:defRPr sz="1600">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800"/>
              <a:buFont typeface="Helvetica Neue"/>
              <a:buNone/>
              <a:defRPr sz="1800">
                <a:solidFill>
                  <a:schemeClr val="dk1"/>
                </a:solidFill>
                <a:latin typeface="Helvetica Neue"/>
                <a:ea typeface="Helvetica Neue"/>
                <a:cs typeface="Helvetica Neue"/>
                <a:sym typeface="Helvetica Neue"/>
              </a:defRPr>
            </a:lvl9pPr>
          </a:lstStyle>
          <a:p>
            <a:endParaRPr/>
          </a:p>
        </p:txBody>
      </p:sp>
      <p:sp>
        <p:nvSpPr>
          <p:cNvPr id="94" name="Google Shape;94;p18"/>
          <p:cNvSpPr txBox="1">
            <a:spLocks noGrp="1"/>
          </p:cNvSpPr>
          <p:nvPr>
            <p:ph type="subTitle" idx="3"/>
          </p:nvPr>
        </p:nvSpPr>
        <p:spPr>
          <a:xfrm>
            <a:off x="514350" y="2331675"/>
            <a:ext cx="4194600" cy="333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300"/>
              <a:buFont typeface="Helvetica Neue"/>
              <a:buNone/>
              <a:defRPr sz="1300">
                <a:solidFill>
                  <a:schemeClr val="dk1"/>
                </a:solidFill>
                <a:latin typeface="Helvetica Neue"/>
                <a:ea typeface="Helvetica Neue"/>
                <a:cs typeface="Helvetica Neue"/>
                <a:sym typeface="Helvetica Neue"/>
              </a:defRPr>
            </a:lvl9pPr>
          </a:lstStyle>
          <a:p>
            <a:endParaRPr/>
          </a:p>
        </p:txBody>
      </p:sp>
      <p:sp>
        <p:nvSpPr>
          <p:cNvPr id="95" name="Google Shape;95;p18"/>
          <p:cNvSpPr txBox="1">
            <a:spLocks noGrp="1"/>
          </p:cNvSpPr>
          <p:nvPr>
            <p:ph type="body" idx="4"/>
          </p:nvPr>
        </p:nvSpPr>
        <p:spPr>
          <a:xfrm>
            <a:off x="520375" y="2788950"/>
            <a:ext cx="4122600" cy="2034600"/>
          </a:xfrm>
          <a:prstGeom prst="rect">
            <a:avLst/>
          </a:prstGeom>
          <a:noFill/>
          <a:ln>
            <a:noFill/>
          </a:ln>
        </p:spPr>
        <p:txBody>
          <a:bodyPr spcFirstLastPara="1" wrap="square" lIns="91425" tIns="91425" rIns="91425" bIns="91425" anchor="t" anchorCtr="0">
            <a:noAutofit/>
          </a:bodyPr>
          <a:lstStyle>
            <a:lvl1pPr marL="457200" lvl="0"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1pPr>
            <a:lvl2pPr marL="914400" lvl="1"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2pPr>
            <a:lvl3pPr marL="1371600" lvl="2"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3pPr>
            <a:lvl4pPr marL="1828800" lvl="3"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4pPr>
            <a:lvl5pPr marL="2286000" lvl="4"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5pPr>
            <a:lvl6pPr marL="2743200" lvl="5"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6pPr>
            <a:lvl7pPr marL="3200400" lvl="6"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7pPr>
            <a:lvl8pPr marL="3657600" lvl="7"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8pPr>
            <a:lvl9pPr marL="4114800" lvl="8" indent="-304800">
              <a:spcBef>
                <a:spcPts val="0"/>
              </a:spcBef>
              <a:spcAft>
                <a:spcPts val="0"/>
              </a:spcAft>
              <a:buClr>
                <a:schemeClr val="dk1"/>
              </a:buClr>
              <a:buSzPts val="1200"/>
              <a:buFont typeface="Helvetica Neue"/>
              <a:buChar char="■"/>
              <a:defRPr sz="1200">
                <a:solidFill>
                  <a:schemeClr val="dk1"/>
                </a:solidFill>
                <a:latin typeface="Helvetica Neue"/>
                <a:ea typeface="Helvetica Neue"/>
                <a:cs typeface="Helvetica Neue"/>
                <a:sym typeface="Helvetica Neue"/>
              </a:defRPr>
            </a:lvl9pPr>
          </a:lstStyle>
          <a:p>
            <a:endParaRPr/>
          </a:p>
        </p:txBody>
      </p:sp>
      <p:sp>
        <p:nvSpPr>
          <p:cNvPr id="96" name="Google Shape;96;p18"/>
          <p:cNvSpPr txBox="1">
            <a:spLocks noGrp="1"/>
          </p:cNvSpPr>
          <p:nvPr>
            <p:ph type="title"/>
          </p:nvPr>
        </p:nvSpPr>
        <p:spPr>
          <a:xfrm>
            <a:off x="514350" y="310275"/>
            <a:ext cx="4194600" cy="954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2600"/>
              <a:buFont typeface="Helvetica Neue"/>
              <a:buNone/>
              <a:defRPr sz="2600" b="1">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3300"/>
              <a:buFont typeface="Helvetica Neue"/>
              <a:buNone/>
              <a:defRPr sz="3300" b="1">
                <a:solidFill>
                  <a:schemeClr val="dk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matchingName="thanks_white">
  <p:cSld name="TITLE_AND_BODY_14">
    <p:spTree>
      <p:nvGrpSpPr>
        <p:cNvPr id="1" name="Shape 97"/>
        <p:cNvGrpSpPr/>
        <p:nvPr/>
      </p:nvGrpSpPr>
      <p:grpSpPr>
        <a:xfrm>
          <a:off x="0" y="0"/>
          <a:ext cx="0" cy="0"/>
          <a:chOff x="0" y="0"/>
          <a:chExt cx="0" cy="0"/>
        </a:xfrm>
      </p:grpSpPr>
      <p:pic>
        <p:nvPicPr>
          <p:cNvPr id="98" name="Google Shape;98;p19"/>
          <p:cNvPicPr preferRelativeResize="0"/>
          <p:nvPr/>
        </p:nvPicPr>
        <p:blipFill>
          <a:blip r:embed="rId2">
            <a:alphaModFix/>
          </a:blip>
          <a:stretch>
            <a:fillRect/>
          </a:stretch>
        </p:blipFill>
        <p:spPr>
          <a:xfrm>
            <a:off x="640773" y="1477852"/>
            <a:ext cx="1771650" cy="272086"/>
          </a:xfrm>
          <a:prstGeom prst="rect">
            <a:avLst/>
          </a:prstGeom>
          <a:noFill/>
          <a:ln>
            <a:noFill/>
          </a:ln>
        </p:spPr>
      </p:pic>
      <p:sp>
        <p:nvSpPr>
          <p:cNvPr id="99" name="Google Shape;99;p19"/>
          <p:cNvSpPr>
            <a:spLocks noGrp="1"/>
          </p:cNvSpPr>
          <p:nvPr>
            <p:ph type="pic" idx="2"/>
          </p:nvPr>
        </p:nvSpPr>
        <p:spPr>
          <a:xfrm>
            <a:off x="4882350" y="739200"/>
            <a:ext cx="5242800" cy="4414200"/>
          </a:xfrm>
          <a:prstGeom prst="round2SameRect">
            <a:avLst>
              <a:gd name="adj1" fmla="val 16667"/>
              <a:gd name="adj2" fmla="val 0"/>
            </a:avLst>
          </a:prstGeom>
          <a:noFill/>
          <a:ln>
            <a:noFill/>
          </a:ln>
        </p:spPr>
      </p:sp>
      <p:sp>
        <p:nvSpPr>
          <p:cNvPr id="100" name="Google Shape;100;p19"/>
          <p:cNvSpPr txBox="1">
            <a:spLocks noGrp="1"/>
          </p:cNvSpPr>
          <p:nvPr>
            <p:ph type="title"/>
          </p:nvPr>
        </p:nvSpPr>
        <p:spPr>
          <a:xfrm>
            <a:off x="438150" y="2169050"/>
            <a:ext cx="3562800" cy="1610400"/>
          </a:xfrm>
          <a:prstGeom prst="rect">
            <a:avLst/>
          </a:prstGeom>
          <a:noFill/>
          <a:ln>
            <a:noFill/>
          </a:ln>
        </p:spPr>
        <p:txBody>
          <a:bodyPr spcFirstLastPara="1" wrap="square" lIns="91425" tIns="91425" rIns="91425" bIns="91425" anchor="t" anchorCtr="0">
            <a:noAutofit/>
          </a:bodyPr>
          <a:lstStyle>
            <a:lvl1pPr lvl="0">
              <a:lnSpc>
                <a:spcPct val="100000"/>
              </a:lnSpc>
              <a:spcBef>
                <a:spcPts val="0"/>
              </a:spcBef>
              <a:spcAft>
                <a:spcPts val="0"/>
              </a:spcAft>
              <a:buClr>
                <a:schemeClr val="dk1"/>
              </a:buClr>
              <a:buSzPts val="3000"/>
              <a:buFont typeface="Helvetica Neue"/>
              <a:buNone/>
              <a:defRPr sz="3000" b="1">
                <a:solidFill>
                  <a:schemeClr val="dk1"/>
                </a:solidFill>
                <a:latin typeface="Helvetica Neue"/>
                <a:ea typeface="Helvetica Neue"/>
                <a:cs typeface="Helvetica Neue"/>
                <a:sym typeface="Helvetica Neue"/>
              </a:defRPr>
            </a:lvl1pPr>
            <a:lvl2pPr lvl="1">
              <a:lnSpc>
                <a:spcPct val="100000"/>
              </a:lnSpc>
              <a:spcBef>
                <a:spcPts val="0"/>
              </a:spcBef>
              <a:spcAft>
                <a:spcPts val="0"/>
              </a:spcAft>
              <a:buClr>
                <a:schemeClr val="dk1"/>
              </a:buClr>
              <a:buSzPts val="1400"/>
              <a:buFont typeface="Helvetica Neue"/>
              <a:buNone/>
              <a:defRPr b="1">
                <a:solidFill>
                  <a:schemeClr val="dk1"/>
                </a:solidFill>
                <a:latin typeface="Helvetica Neue"/>
                <a:ea typeface="Helvetica Neue"/>
                <a:cs typeface="Helvetica Neue"/>
                <a:sym typeface="Helvetica Neue"/>
              </a:defRPr>
            </a:lvl2pPr>
            <a:lvl3pPr lvl="2">
              <a:lnSpc>
                <a:spcPct val="100000"/>
              </a:lnSpc>
              <a:spcBef>
                <a:spcPts val="0"/>
              </a:spcBef>
              <a:spcAft>
                <a:spcPts val="0"/>
              </a:spcAft>
              <a:buClr>
                <a:schemeClr val="dk1"/>
              </a:buClr>
              <a:buSzPts val="1400"/>
              <a:buFont typeface="Helvetica Neue"/>
              <a:buNone/>
              <a:defRPr b="1">
                <a:solidFill>
                  <a:schemeClr val="dk1"/>
                </a:solidFill>
                <a:latin typeface="Helvetica Neue"/>
                <a:ea typeface="Helvetica Neue"/>
                <a:cs typeface="Helvetica Neue"/>
                <a:sym typeface="Helvetica Neue"/>
              </a:defRPr>
            </a:lvl3pPr>
            <a:lvl4pPr lvl="3">
              <a:lnSpc>
                <a:spcPct val="100000"/>
              </a:lnSpc>
              <a:spcBef>
                <a:spcPts val="0"/>
              </a:spcBef>
              <a:spcAft>
                <a:spcPts val="0"/>
              </a:spcAft>
              <a:buClr>
                <a:schemeClr val="dk1"/>
              </a:buClr>
              <a:buSzPts val="1400"/>
              <a:buFont typeface="Helvetica Neue"/>
              <a:buNone/>
              <a:defRPr b="1">
                <a:solidFill>
                  <a:schemeClr val="dk1"/>
                </a:solidFill>
                <a:latin typeface="Helvetica Neue"/>
                <a:ea typeface="Helvetica Neue"/>
                <a:cs typeface="Helvetica Neue"/>
                <a:sym typeface="Helvetica Neue"/>
              </a:defRPr>
            </a:lvl4pPr>
            <a:lvl5pPr lvl="4">
              <a:lnSpc>
                <a:spcPct val="100000"/>
              </a:lnSpc>
              <a:spcBef>
                <a:spcPts val="0"/>
              </a:spcBef>
              <a:spcAft>
                <a:spcPts val="0"/>
              </a:spcAft>
              <a:buClr>
                <a:schemeClr val="dk1"/>
              </a:buClr>
              <a:buSzPts val="1400"/>
              <a:buFont typeface="Helvetica Neue"/>
              <a:buNone/>
              <a:defRPr b="1">
                <a:solidFill>
                  <a:schemeClr val="dk1"/>
                </a:solidFill>
                <a:latin typeface="Helvetica Neue"/>
                <a:ea typeface="Helvetica Neue"/>
                <a:cs typeface="Helvetica Neue"/>
                <a:sym typeface="Helvetica Neue"/>
              </a:defRPr>
            </a:lvl5pPr>
            <a:lvl6pPr lvl="5">
              <a:lnSpc>
                <a:spcPct val="100000"/>
              </a:lnSpc>
              <a:spcBef>
                <a:spcPts val="0"/>
              </a:spcBef>
              <a:spcAft>
                <a:spcPts val="0"/>
              </a:spcAft>
              <a:buClr>
                <a:schemeClr val="dk1"/>
              </a:buClr>
              <a:buSzPts val="1400"/>
              <a:buFont typeface="Helvetica Neue"/>
              <a:buNone/>
              <a:defRPr b="1">
                <a:solidFill>
                  <a:schemeClr val="dk1"/>
                </a:solidFill>
                <a:latin typeface="Helvetica Neue"/>
                <a:ea typeface="Helvetica Neue"/>
                <a:cs typeface="Helvetica Neue"/>
                <a:sym typeface="Helvetica Neue"/>
              </a:defRPr>
            </a:lvl6pPr>
            <a:lvl7pPr lvl="6">
              <a:lnSpc>
                <a:spcPct val="100000"/>
              </a:lnSpc>
              <a:spcBef>
                <a:spcPts val="0"/>
              </a:spcBef>
              <a:spcAft>
                <a:spcPts val="0"/>
              </a:spcAft>
              <a:buClr>
                <a:schemeClr val="dk1"/>
              </a:buClr>
              <a:buSzPts val="1400"/>
              <a:buFont typeface="Helvetica Neue"/>
              <a:buNone/>
              <a:defRPr b="1">
                <a:solidFill>
                  <a:schemeClr val="dk1"/>
                </a:solidFill>
                <a:latin typeface="Helvetica Neue"/>
                <a:ea typeface="Helvetica Neue"/>
                <a:cs typeface="Helvetica Neue"/>
                <a:sym typeface="Helvetica Neue"/>
              </a:defRPr>
            </a:lvl7pPr>
            <a:lvl8pPr lvl="7">
              <a:lnSpc>
                <a:spcPct val="100000"/>
              </a:lnSpc>
              <a:spcBef>
                <a:spcPts val="0"/>
              </a:spcBef>
              <a:spcAft>
                <a:spcPts val="0"/>
              </a:spcAft>
              <a:buClr>
                <a:schemeClr val="dk1"/>
              </a:buClr>
              <a:buSzPts val="1400"/>
              <a:buFont typeface="Helvetica Neue"/>
              <a:buNone/>
              <a:defRPr b="1">
                <a:solidFill>
                  <a:schemeClr val="dk1"/>
                </a:solidFill>
                <a:latin typeface="Helvetica Neue"/>
                <a:ea typeface="Helvetica Neue"/>
                <a:cs typeface="Helvetica Neue"/>
                <a:sym typeface="Helvetica Neue"/>
              </a:defRPr>
            </a:lvl8pPr>
            <a:lvl9pPr lvl="8">
              <a:lnSpc>
                <a:spcPct val="100000"/>
              </a:lnSpc>
              <a:spcBef>
                <a:spcPts val="0"/>
              </a:spcBef>
              <a:spcAft>
                <a:spcPts val="0"/>
              </a:spcAft>
              <a:buClr>
                <a:schemeClr val="dk1"/>
              </a:buClr>
              <a:buSzPts val="1400"/>
              <a:buFont typeface="Helvetica Neue"/>
              <a:buNone/>
              <a:defRPr b="1">
                <a:solidFill>
                  <a:schemeClr val="dk1"/>
                </a:solidFill>
                <a:latin typeface="Helvetica Neue"/>
                <a:ea typeface="Helvetica Neue"/>
                <a:cs typeface="Helvetica Neue"/>
                <a:sym typeface="Helvetica Neue"/>
              </a:defRPr>
            </a:lvl9pPr>
          </a:lstStyle>
          <a:p>
            <a:endParaRPr/>
          </a:p>
        </p:txBody>
      </p:sp>
      <p:sp>
        <p:nvSpPr>
          <p:cNvPr id="101" name="Google Shape;101;p19"/>
          <p:cNvSpPr txBox="1">
            <a:spLocks noGrp="1"/>
          </p:cNvSpPr>
          <p:nvPr>
            <p:ph type="subTitle" idx="1"/>
          </p:nvPr>
        </p:nvSpPr>
        <p:spPr>
          <a:xfrm>
            <a:off x="514350" y="4470100"/>
            <a:ext cx="3474300" cy="5430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1100"/>
              <a:buFont typeface="Helvetica Neue"/>
              <a:buNone/>
              <a:defRPr sz="1100">
                <a:solidFill>
                  <a:schemeClr val="dk1"/>
                </a:solidFill>
                <a:latin typeface="Helvetica Neue"/>
                <a:ea typeface="Helvetica Neue"/>
                <a:cs typeface="Helvetica Neue"/>
                <a:sym typeface="Helvetica Neue"/>
              </a:defRPr>
            </a:lvl1pPr>
            <a:lvl2pPr lvl="1">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2pPr>
            <a:lvl3pPr lvl="2">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3pPr>
            <a:lvl4pPr lvl="3">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4pPr>
            <a:lvl5pPr lvl="4">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5pPr>
            <a:lvl6pPr lvl="5">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6pPr>
            <a:lvl7pPr lvl="6">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7pPr>
            <a:lvl8pPr lvl="7">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8pPr>
            <a:lvl9pPr lvl="8">
              <a:spcBef>
                <a:spcPts val="0"/>
              </a:spcBef>
              <a:spcAft>
                <a:spcPts val="0"/>
              </a:spcAft>
              <a:buClr>
                <a:schemeClr val="dk1"/>
              </a:buClr>
              <a:buSzPts val="1400"/>
              <a:buFont typeface="Helvetica Neue"/>
              <a:buNone/>
              <a:defRPr>
                <a:solidFill>
                  <a:schemeClr val="dk1"/>
                </a:solidFill>
                <a:latin typeface="Helvetica Neue"/>
                <a:ea typeface="Helvetica Neue"/>
                <a:cs typeface="Helvetica Neue"/>
                <a:sym typeface="Helvetica Neue"/>
              </a:defRPr>
            </a:lvl9pPr>
          </a:lstStyle>
          <a:p>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no_text_title">
  <p:cSld name="TITLE_AND_BODY_1_5">
    <p:bg>
      <p:bgPr>
        <a:solidFill>
          <a:schemeClr val="lt1"/>
        </a:solidFill>
        <a:effectLst/>
      </p:bgPr>
    </p:bg>
    <p:spTree>
      <p:nvGrpSpPr>
        <p:cNvPr id="1" name="Shape 102"/>
        <p:cNvGrpSpPr/>
        <p:nvPr/>
      </p:nvGrpSpPr>
      <p:grpSpPr>
        <a:xfrm>
          <a:off x="0" y="0"/>
          <a:ext cx="0" cy="0"/>
          <a:chOff x="0" y="0"/>
          <a:chExt cx="0" cy="0"/>
        </a:xfrm>
      </p:grpSpPr>
      <p:pic>
        <p:nvPicPr>
          <p:cNvPr id="103" name="Google Shape;103;p20"/>
          <p:cNvPicPr preferRelativeResize="0"/>
          <p:nvPr/>
        </p:nvPicPr>
        <p:blipFill>
          <a:blip r:embed="rId2">
            <a:alphaModFix/>
          </a:blip>
          <a:stretch>
            <a:fillRect/>
          </a:stretch>
        </p:blipFill>
        <p:spPr>
          <a:xfrm>
            <a:off x="7918287" y="218585"/>
            <a:ext cx="924124" cy="141925"/>
          </a:xfrm>
          <a:prstGeom prst="rect">
            <a:avLst/>
          </a:prstGeom>
          <a:noFill/>
          <a:ln>
            <a:noFill/>
          </a:ln>
        </p:spPr>
      </p:pic>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Title_body_text_white 1">
  <p:cSld name="MAIN_POINT_1_1">
    <p:bg>
      <p:bgPr>
        <a:solidFill>
          <a:schemeClr val="lt1"/>
        </a:solidFill>
        <a:effectLst/>
      </p:bgPr>
    </p:bg>
    <p:spTree>
      <p:nvGrpSpPr>
        <p:cNvPr id="1" name="Shape 104"/>
        <p:cNvGrpSpPr/>
        <p:nvPr/>
      </p:nvGrpSpPr>
      <p:grpSpPr>
        <a:xfrm>
          <a:off x="0" y="0"/>
          <a:ext cx="0" cy="0"/>
          <a:chOff x="0" y="0"/>
          <a:chExt cx="0" cy="0"/>
        </a:xfrm>
      </p:grpSpPr>
      <p:pic>
        <p:nvPicPr>
          <p:cNvPr id="105" name="Google Shape;105;p21"/>
          <p:cNvPicPr preferRelativeResize="0"/>
          <p:nvPr/>
        </p:nvPicPr>
        <p:blipFill>
          <a:blip r:embed="rId2">
            <a:alphaModFix/>
          </a:blip>
          <a:stretch>
            <a:fillRect/>
          </a:stretch>
        </p:blipFill>
        <p:spPr>
          <a:xfrm>
            <a:off x="7918287" y="218585"/>
            <a:ext cx="924124" cy="141925"/>
          </a:xfrm>
          <a:prstGeom prst="rect">
            <a:avLst/>
          </a:prstGeom>
          <a:noFill/>
          <a:ln>
            <a:noFill/>
          </a:ln>
        </p:spPr>
      </p:pic>
      <p:sp>
        <p:nvSpPr>
          <p:cNvPr id="106" name="Google Shape;106;p21"/>
          <p:cNvSpPr txBox="1">
            <a:spLocks noGrp="1"/>
          </p:cNvSpPr>
          <p:nvPr>
            <p:ph type="body" idx="1"/>
          </p:nvPr>
        </p:nvSpPr>
        <p:spPr>
          <a:xfrm>
            <a:off x="525775" y="1112550"/>
            <a:ext cx="7958100" cy="2034600"/>
          </a:xfrm>
          <a:prstGeom prst="rect">
            <a:avLst/>
          </a:prstGeom>
          <a:noFill/>
          <a:ln>
            <a:noFill/>
          </a:ln>
        </p:spPr>
        <p:txBody>
          <a:bodyPr spcFirstLastPara="1" wrap="square" lIns="91425" tIns="91425" rIns="91425" bIns="91425" anchor="t" anchorCtr="0">
            <a:noAutofit/>
          </a:bodyPr>
          <a:lstStyle>
            <a:lvl1pPr marL="457200" lvl="0" indent="-304800">
              <a:spcBef>
                <a:spcPts val="0"/>
              </a:spcBef>
              <a:spcAft>
                <a:spcPts val="0"/>
              </a:spcAft>
              <a:buClr>
                <a:schemeClr val="dk1"/>
              </a:buClr>
              <a:buSzPts val="1200"/>
              <a:buChar char="●"/>
              <a:defRPr sz="1200">
                <a:solidFill>
                  <a:schemeClr val="dk1"/>
                </a:solidFill>
              </a:defRPr>
            </a:lvl1pPr>
            <a:lvl2pPr marL="914400" lvl="1" indent="-304800">
              <a:spcBef>
                <a:spcPts val="0"/>
              </a:spcBef>
              <a:spcAft>
                <a:spcPts val="0"/>
              </a:spcAft>
              <a:buClr>
                <a:schemeClr val="dk1"/>
              </a:buClr>
              <a:buSzPts val="1200"/>
              <a:buChar char="○"/>
              <a:defRPr sz="1200">
                <a:solidFill>
                  <a:schemeClr val="dk1"/>
                </a:solidFill>
              </a:defRPr>
            </a:lvl2pPr>
            <a:lvl3pPr marL="1371600" lvl="2" indent="-304800">
              <a:spcBef>
                <a:spcPts val="0"/>
              </a:spcBef>
              <a:spcAft>
                <a:spcPts val="0"/>
              </a:spcAft>
              <a:buClr>
                <a:schemeClr val="dk1"/>
              </a:buClr>
              <a:buSzPts val="1200"/>
              <a:buChar char="■"/>
              <a:defRPr sz="1200">
                <a:solidFill>
                  <a:schemeClr val="dk1"/>
                </a:solidFill>
              </a:defRPr>
            </a:lvl3pPr>
            <a:lvl4pPr marL="1828800" lvl="3" indent="-304800">
              <a:spcBef>
                <a:spcPts val="0"/>
              </a:spcBef>
              <a:spcAft>
                <a:spcPts val="0"/>
              </a:spcAft>
              <a:buClr>
                <a:schemeClr val="dk1"/>
              </a:buClr>
              <a:buSzPts val="1200"/>
              <a:buChar char="●"/>
              <a:defRPr sz="1200">
                <a:solidFill>
                  <a:schemeClr val="dk1"/>
                </a:solidFill>
              </a:defRPr>
            </a:lvl4pPr>
            <a:lvl5pPr marL="2286000" lvl="4" indent="-304800">
              <a:spcBef>
                <a:spcPts val="0"/>
              </a:spcBef>
              <a:spcAft>
                <a:spcPts val="0"/>
              </a:spcAft>
              <a:buClr>
                <a:schemeClr val="dk1"/>
              </a:buClr>
              <a:buSzPts val="1200"/>
              <a:buChar char="○"/>
              <a:defRPr sz="1200">
                <a:solidFill>
                  <a:schemeClr val="dk1"/>
                </a:solidFill>
              </a:defRPr>
            </a:lvl5pPr>
            <a:lvl6pPr marL="2743200" lvl="5" indent="-304800">
              <a:spcBef>
                <a:spcPts val="0"/>
              </a:spcBef>
              <a:spcAft>
                <a:spcPts val="0"/>
              </a:spcAft>
              <a:buClr>
                <a:schemeClr val="dk1"/>
              </a:buClr>
              <a:buSzPts val="1200"/>
              <a:buChar char="■"/>
              <a:defRPr sz="1200">
                <a:solidFill>
                  <a:schemeClr val="dk1"/>
                </a:solidFill>
              </a:defRPr>
            </a:lvl6pPr>
            <a:lvl7pPr marL="3200400" lvl="6" indent="-304800">
              <a:spcBef>
                <a:spcPts val="0"/>
              </a:spcBef>
              <a:spcAft>
                <a:spcPts val="0"/>
              </a:spcAft>
              <a:buClr>
                <a:schemeClr val="dk1"/>
              </a:buClr>
              <a:buSzPts val="1200"/>
              <a:buChar char="●"/>
              <a:defRPr sz="1200">
                <a:solidFill>
                  <a:schemeClr val="dk1"/>
                </a:solidFill>
              </a:defRPr>
            </a:lvl7pPr>
            <a:lvl8pPr marL="3657600" lvl="7" indent="-304800">
              <a:spcBef>
                <a:spcPts val="0"/>
              </a:spcBef>
              <a:spcAft>
                <a:spcPts val="0"/>
              </a:spcAft>
              <a:buClr>
                <a:schemeClr val="dk1"/>
              </a:buClr>
              <a:buSzPts val="1200"/>
              <a:buChar char="○"/>
              <a:defRPr sz="1200">
                <a:solidFill>
                  <a:schemeClr val="dk1"/>
                </a:solidFill>
              </a:defRPr>
            </a:lvl8pPr>
            <a:lvl9pPr marL="4114800" lvl="8" indent="-304800">
              <a:spcBef>
                <a:spcPts val="0"/>
              </a:spcBef>
              <a:spcAft>
                <a:spcPts val="0"/>
              </a:spcAft>
              <a:buClr>
                <a:schemeClr val="dk1"/>
              </a:buClr>
              <a:buSzPts val="1200"/>
              <a:buChar char="■"/>
              <a:defRPr sz="1200">
                <a:solidFill>
                  <a:schemeClr val="dk1"/>
                </a:solidFill>
              </a:defRPr>
            </a:lvl9pPr>
          </a:lstStyle>
          <a:p>
            <a:endParaRPr/>
          </a:p>
        </p:txBody>
      </p:sp>
      <p:sp>
        <p:nvSpPr>
          <p:cNvPr id="107" name="Google Shape;107;p21"/>
          <p:cNvSpPr txBox="1">
            <a:spLocks noGrp="1"/>
          </p:cNvSpPr>
          <p:nvPr>
            <p:ph type="title"/>
          </p:nvPr>
        </p:nvSpPr>
        <p:spPr>
          <a:xfrm>
            <a:off x="514350" y="310275"/>
            <a:ext cx="6980100" cy="4866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dk1"/>
              </a:buClr>
              <a:buSzPts val="2600"/>
              <a:buFont typeface="Arial"/>
              <a:buNone/>
              <a:defRPr sz="2600">
                <a:solidFill>
                  <a:schemeClr val="dk1"/>
                </a:solidFill>
                <a:latin typeface="Arial"/>
                <a:ea typeface="Arial"/>
                <a:cs typeface="Arial"/>
                <a:sym typeface="Arial"/>
              </a:defRPr>
            </a:lvl1pPr>
            <a:lvl2pPr lvl="1">
              <a:spcBef>
                <a:spcPts val="0"/>
              </a:spcBef>
              <a:spcAft>
                <a:spcPts val="0"/>
              </a:spcAft>
              <a:buClr>
                <a:schemeClr val="dk1"/>
              </a:buClr>
              <a:buSzPts val="3300"/>
              <a:buNone/>
              <a:defRPr sz="3300">
                <a:solidFill>
                  <a:schemeClr val="dk1"/>
                </a:solidFill>
              </a:defRPr>
            </a:lvl2pPr>
            <a:lvl3pPr lvl="2">
              <a:spcBef>
                <a:spcPts val="0"/>
              </a:spcBef>
              <a:spcAft>
                <a:spcPts val="0"/>
              </a:spcAft>
              <a:buClr>
                <a:schemeClr val="dk1"/>
              </a:buClr>
              <a:buSzPts val="3300"/>
              <a:buNone/>
              <a:defRPr sz="3300">
                <a:solidFill>
                  <a:schemeClr val="dk1"/>
                </a:solidFill>
              </a:defRPr>
            </a:lvl3pPr>
            <a:lvl4pPr lvl="3">
              <a:spcBef>
                <a:spcPts val="0"/>
              </a:spcBef>
              <a:spcAft>
                <a:spcPts val="0"/>
              </a:spcAft>
              <a:buClr>
                <a:schemeClr val="dk1"/>
              </a:buClr>
              <a:buSzPts val="3300"/>
              <a:buNone/>
              <a:defRPr sz="3300">
                <a:solidFill>
                  <a:schemeClr val="dk1"/>
                </a:solidFill>
              </a:defRPr>
            </a:lvl4pPr>
            <a:lvl5pPr lvl="4">
              <a:spcBef>
                <a:spcPts val="0"/>
              </a:spcBef>
              <a:spcAft>
                <a:spcPts val="0"/>
              </a:spcAft>
              <a:buClr>
                <a:schemeClr val="dk1"/>
              </a:buClr>
              <a:buSzPts val="3300"/>
              <a:buNone/>
              <a:defRPr sz="3300">
                <a:solidFill>
                  <a:schemeClr val="dk1"/>
                </a:solidFill>
              </a:defRPr>
            </a:lvl5pPr>
            <a:lvl6pPr lvl="5">
              <a:spcBef>
                <a:spcPts val="0"/>
              </a:spcBef>
              <a:spcAft>
                <a:spcPts val="0"/>
              </a:spcAft>
              <a:buClr>
                <a:schemeClr val="dk1"/>
              </a:buClr>
              <a:buSzPts val="3300"/>
              <a:buNone/>
              <a:defRPr sz="3300">
                <a:solidFill>
                  <a:schemeClr val="dk1"/>
                </a:solidFill>
              </a:defRPr>
            </a:lvl6pPr>
            <a:lvl7pPr lvl="6">
              <a:spcBef>
                <a:spcPts val="0"/>
              </a:spcBef>
              <a:spcAft>
                <a:spcPts val="0"/>
              </a:spcAft>
              <a:buClr>
                <a:schemeClr val="dk1"/>
              </a:buClr>
              <a:buSzPts val="3300"/>
              <a:buNone/>
              <a:defRPr sz="3300">
                <a:solidFill>
                  <a:schemeClr val="dk1"/>
                </a:solidFill>
              </a:defRPr>
            </a:lvl7pPr>
            <a:lvl8pPr lvl="7">
              <a:spcBef>
                <a:spcPts val="0"/>
              </a:spcBef>
              <a:spcAft>
                <a:spcPts val="0"/>
              </a:spcAft>
              <a:buClr>
                <a:schemeClr val="dk1"/>
              </a:buClr>
              <a:buSzPts val="3300"/>
              <a:buNone/>
              <a:defRPr sz="3300">
                <a:solidFill>
                  <a:schemeClr val="dk1"/>
                </a:solidFill>
              </a:defRPr>
            </a:lvl8pPr>
            <a:lvl9pPr lvl="8">
              <a:spcBef>
                <a:spcPts val="0"/>
              </a:spcBef>
              <a:spcAft>
                <a:spcPts val="0"/>
              </a:spcAft>
              <a:buClr>
                <a:schemeClr val="dk1"/>
              </a:buClr>
              <a:buSzPts val="3300"/>
              <a:buNone/>
              <a:defRPr sz="3300">
                <a:solidFill>
                  <a:schemeClr val="dk1"/>
                </a:solidFill>
              </a:defRPr>
            </a:lvl9pPr>
          </a:lstStyle>
          <a:p>
            <a:endParaRP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matchingName="Content 2 1 1">
  <p:cSld name="TWO_OBJECTS_1_1_1">
    <p:bg>
      <p:bgPr>
        <a:solidFill>
          <a:schemeClr val="dk1"/>
        </a:solidFill>
        <a:effectLst/>
      </p:bgPr>
    </p:bg>
    <p:spTree>
      <p:nvGrpSpPr>
        <p:cNvPr id="1" name="Shape 108"/>
        <p:cNvGrpSpPr/>
        <p:nvPr/>
      </p:nvGrpSpPr>
      <p:grpSpPr>
        <a:xfrm>
          <a:off x="0" y="0"/>
          <a:ext cx="0" cy="0"/>
          <a:chOff x="0" y="0"/>
          <a:chExt cx="0" cy="0"/>
        </a:xfrm>
      </p:grpSpPr>
      <p:sp>
        <p:nvSpPr>
          <p:cNvPr id="109" name="Google Shape;109;p22"/>
          <p:cNvSpPr txBox="1">
            <a:spLocks noGrp="1"/>
          </p:cNvSpPr>
          <p:nvPr>
            <p:ph type="title"/>
          </p:nvPr>
        </p:nvSpPr>
        <p:spPr>
          <a:xfrm>
            <a:off x="514350" y="514350"/>
            <a:ext cx="8208900" cy="978900"/>
          </a:xfrm>
          <a:prstGeom prst="rect">
            <a:avLst/>
          </a:prstGeom>
          <a:noFill/>
          <a:ln>
            <a:noFill/>
          </a:ln>
        </p:spPr>
        <p:txBody>
          <a:bodyPr spcFirstLastPara="1" wrap="square" lIns="91425" tIns="91425" rIns="91425" bIns="91425" anchor="t" anchorCtr="0">
            <a:noAutofit/>
          </a:bodyPr>
          <a:lstStyle>
            <a:lvl1pPr lvl="0">
              <a:spcBef>
                <a:spcPts val="0"/>
              </a:spcBef>
              <a:spcAft>
                <a:spcPts val="0"/>
              </a:spcAft>
              <a:buClr>
                <a:schemeClr val="lt1"/>
              </a:buClr>
              <a:buSzPts val="3000"/>
              <a:buNone/>
              <a:defRPr sz="3000">
                <a:solidFill>
                  <a:schemeClr val="lt1"/>
                </a:solidFill>
              </a:defRPr>
            </a:lvl1pPr>
            <a:lvl2pPr lvl="1">
              <a:spcBef>
                <a:spcPts val="0"/>
              </a:spcBef>
              <a:spcAft>
                <a:spcPts val="0"/>
              </a:spcAft>
              <a:buSzPts val="1400"/>
              <a:buNone/>
              <a:defRPr/>
            </a:lvl2pPr>
            <a:lvl3pPr lvl="2">
              <a:spcBef>
                <a:spcPts val="0"/>
              </a:spcBef>
              <a:spcAft>
                <a:spcPts val="0"/>
              </a:spcAft>
              <a:buSzPts val="1400"/>
              <a:buNone/>
              <a:defRPr/>
            </a:lvl3pPr>
            <a:lvl4pPr lvl="3">
              <a:spcBef>
                <a:spcPts val="0"/>
              </a:spcBef>
              <a:spcAft>
                <a:spcPts val="0"/>
              </a:spcAft>
              <a:buSzPts val="1400"/>
              <a:buNone/>
              <a:defRPr/>
            </a:lvl4pPr>
            <a:lvl5pPr lvl="4">
              <a:spcBef>
                <a:spcPts val="0"/>
              </a:spcBef>
              <a:spcAft>
                <a:spcPts val="0"/>
              </a:spcAft>
              <a:buSzPts val="1400"/>
              <a:buNone/>
              <a:defRPr/>
            </a:lvl5pPr>
            <a:lvl6pPr lvl="5">
              <a:spcBef>
                <a:spcPts val="0"/>
              </a:spcBef>
              <a:spcAft>
                <a:spcPts val="0"/>
              </a:spcAft>
              <a:buSzPts val="1400"/>
              <a:buNone/>
              <a:defRPr/>
            </a:lvl6pPr>
            <a:lvl7pPr lvl="6">
              <a:spcBef>
                <a:spcPts val="0"/>
              </a:spcBef>
              <a:spcAft>
                <a:spcPts val="0"/>
              </a:spcAft>
              <a:buSzPts val="1400"/>
              <a:buNone/>
              <a:defRPr/>
            </a:lvl7pPr>
            <a:lvl8pPr lvl="7">
              <a:spcBef>
                <a:spcPts val="0"/>
              </a:spcBef>
              <a:spcAft>
                <a:spcPts val="0"/>
              </a:spcAft>
              <a:buSzPts val="1400"/>
              <a:buNone/>
              <a:defRPr/>
            </a:lvl8pPr>
            <a:lvl9pPr lvl="8">
              <a:spcBef>
                <a:spcPts val="0"/>
              </a:spcBef>
              <a:spcAft>
                <a:spcPts val="0"/>
              </a:spcAft>
              <a:buSzPts val="1400"/>
              <a:buNone/>
              <a:defRPr/>
            </a:lvl9pPr>
          </a:lstStyle>
          <a:p>
            <a:endParaRPr/>
          </a:p>
        </p:txBody>
      </p:sp>
      <p:pic>
        <p:nvPicPr>
          <p:cNvPr id="110" name="Google Shape;110;p22"/>
          <p:cNvPicPr preferRelativeResize="0"/>
          <p:nvPr/>
        </p:nvPicPr>
        <p:blipFill>
          <a:blip r:embed="rId2">
            <a:alphaModFix/>
          </a:blip>
          <a:stretch>
            <a:fillRect/>
          </a:stretch>
        </p:blipFill>
        <p:spPr>
          <a:xfrm>
            <a:off x="7918287" y="213727"/>
            <a:ext cx="924124" cy="141925"/>
          </a:xfrm>
          <a:prstGeom prst="rect">
            <a:avLst/>
          </a:prstGeom>
          <a:noFill/>
          <a:ln>
            <a:noFill/>
          </a:ln>
        </p:spPr>
      </p:pic>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slideLayout" Target="../slideLayouts/slideLayout2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 Id="rId22" Type="http://schemas.openxmlformats.org/officeDocument/2006/relationships/theme" Target="../theme/theme1.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 id="2147483661" r:id="rId14"/>
    <p:sldLayoutId id="2147483662" r:id="rId15"/>
    <p:sldLayoutId id="2147483663" r:id="rId16"/>
    <p:sldLayoutId id="2147483664" r:id="rId17"/>
    <p:sldLayoutId id="2147483665" r:id="rId18"/>
    <p:sldLayoutId id="2147483666" r:id="rId19"/>
    <p:sldLayoutId id="2147483667" r:id="rId20"/>
    <p:sldLayoutId id="2147483668" r:id="rId21"/>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5.jpg"/><Relationship Id="rId2" Type="http://schemas.openxmlformats.org/officeDocument/2006/relationships/notesSlide" Target="../notesSlides/notesSlide2.xml"/><Relationship Id="rId1" Type="http://schemas.openxmlformats.org/officeDocument/2006/relationships/slideLayout" Target="../slideLayouts/slideLayout6.xml"/></Relationships>
</file>

<file path=ppt/slides/_rels/slide3.xml.rels><?xml version="1.0" encoding="UTF-8" standalone="yes"?>
<Relationships xmlns="http://schemas.openxmlformats.org/package/2006/relationships"><Relationship Id="rId3" Type="http://schemas.openxmlformats.org/officeDocument/2006/relationships/image" Target="../media/image6.gif"/><Relationship Id="rId7" Type="http://schemas.openxmlformats.org/officeDocument/2006/relationships/image" Target="../media/image10.jpg"/><Relationship Id="rId2" Type="http://schemas.openxmlformats.org/officeDocument/2006/relationships/notesSlide" Target="../notesSlides/notesSlide3.xml"/><Relationship Id="rId1" Type="http://schemas.openxmlformats.org/officeDocument/2006/relationships/slideLayout" Target="../slideLayouts/slideLayout9.xml"/><Relationship Id="rId6" Type="http://schemas.openxmlformats.org/officeDocument/2006/relationships/image" Target="../media/image9.gif"/><Relationship Id="rId5" Type="http://schemas.openxmlformats.org/officeDocument/2006/relationships/image" Target="../media/image8.gif"/><Relationship Id="rId4" Type="http://schemas.openxmlformats.org/officeDocument/2006/relationships/image" Target="../media/image7.gif"/></Relationships>
</file>

<file path=ppt/slides/_rels/slide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4.xml"/><Relationship Id="rId1" Type="http://schemas.openxmlformats.org/officeDocument/2006/relationships/slideLayout" Target="../slideLayouts/slideLayout4.xml"/><Relationship Id="rId5" Type="http://schemas.openxmlformats.org/officeDocument/2006/relationships/image" Target="../media/image13.png"/><Relationship Id="rId4" Type="http://schemas.openxmlformats.org/officeDocument/2006/relationships/image" Target="../media/image12.png"/></Relationships>
</file>

<file path=ppt/slides/_rels/slide5.xml.rels><?xml version="1.0" encoding="UTF-8" standalone="yes"?>
<Relationships xmlns="http://schemas.openxmlformats.org/package/2006/relationships"><Relationship Id="rId8" Type="http://schemas.openxmlformats.org/officeDocument/2006/relationships/image" Target="../media/image15.png"/><Relationship Id="rId3" Type="http://schemas.openxmlformats.org/officeDocument/2006/relationships/slideLayout" Target="../slideLayouts/slideLayout21.xml"/><Relationship Id="rId7" Type="http://schemas.openxmlformats.org/officeDocument/2006/relationships/image" Target="../media/image14.jpg"/><Relationship Id="rId2" Type="http://schemas.openxmlformats.org/officeDocument/2006/relationships/video" Target="../media/media1.mp4"/><Relationship Id="rId1" Type="http://schemas.microsoft.com/office/2007/relationships/media" Target="../media/media1.mp4"/><Relationship Id="rId6" Type="http://schemas.openxmlformats.org/officeDocument/2006/relationships/hyperlink" Target="http://drive.google.com/file/d/1tEdcs9KFS0LntQmZRB94gvg3MgNYs5jD/view" TargetMode="External"/><Relationship Id="rId5" Type="http://schemas.openxmlformats.org/officeDocument/2006/relationships/image" Target="../media/image2.png"/><Relationship Id="rId4" Type="http://schemas.openxmlformats.org/officeDocument/2006/relationships/notesSlide" Target="../notesSlides/notesSlide5.xml"/></Relationships>
</file>

<file path=ppt/slides/_rels/slide6.xml.rels><?xml version="1.0" encoding="UTF-8" standalone="yes"?>
<Relationships xmlns="http://schemas.openxmlformats.org/package/2006/relationships"><Relationship Id="rId8" Type="http://schemas.openxmlformats.org/officeDocument/2006/relationships/image" Target="../media/image21.png"/><Relationship Id="rId3" Type="http://schemas.openxmlformats.org/officeDocument/2006/relationships/image" Target="../media/image16.png"/><Relationship Id="rId7" Type="http://schemas.openxmlformats.org/officeDocument/2006/relationships/image" Target="../media/image20.png"/><Relationship Id="rId2" Type="http://schemas.openxmlformats.org/officeDocument/2006/relationships/notesSlide" Target="../notesSlides/notesSlide6.xml"/><Relationship Id="rId1" Type="http://schemas.openxmlformats.org/officeDocument/2006/relationships/slideLayout" Target="../slideLayouts/slideLayout20.xml"/><Relationship Id="rId6" Type="http://schemas.openxmlformats.org/officeDocument/2006/relationships/image" Target="../media/image19.png"/><Relationship Id="rId5" Type="http://schemas.openxmlformats.org/officeDocument/2006/relationships/image" Target="../media/image18.png"/><Relationship Id="rId4" Type="http://schemas.openxmlformats.org/officeDocument/2006/relationships/image" Target="../media/image17.png"/><Relationship Id="rId9" Type="http://schemas.openxmlformats.org/officeDocument/2006/relationships/image" Target="../media/image22.png"/></Relationships>
</file>

<file path=ppt/slides/_rels/slide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7.xml"/><Relationship Id="rId1" Type="http://schemas.openxmlformats.org/officeDocument/2006/relationships/slideLayout" Target="../slideLayouts/slideLayout11.xml"/></Relationships>
</file>

<file path=ppt/slides/_rels/slide8.xml.rels><?xml version="1.0" encoding="UTF-8" standalone="yes"?>
<Relationships xmlns="http://schemas.openxmlformats.org/package/2006/relationships"><Relationship Id="rId3" Type="http://schemas.openxmlformats.org/officeDocument/2006/relationships/image" Target="../media/image23.jpg"/><Relationship Id="rId2" Type="http://schemas.openxmlformats.org/officeDocument/2006/relationships/notesSlide" Target="../notesSlides/notesSlide8.xml"/><Relationship Id="rId1" Type="http://schemas.openxmlformats.org/officeDocument/2006/relationships/slideLayout" Target="../slideLayouts/slideLayout11.xml"/></Relationships>
</file>

<file path=ppt/slides/_rels/slide9.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9.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10.xml"/><Relationship Id="rId1" Type="http://schemas.openxmlformats.org/officeDocument/2006/relationships/slideLayout" Target="../slideLayouts/slideLayout11.xml"/></Relationships>
</file>

<file path=ppt/slides/_rels/slide11.xml.rels><?xml version="1.0" encoding="UTF-8" standalone="yes"?>
<Relationships xmlns="http://schemas.openxmlformats.org/package/2006/relationships"><Relationship Id="rId3" Type="http://schemas.openxmlformats.org/officeDocument/2006/relationships/image" Target="../media/image25.jpg"/><Relationship Id="rId2" Type="http://schemas.openxmlformats.org/officeDocument/2006/relationships/notesSlide" Target="../notesSlides/notesSlide11.xml"/><Relationship Id="rId1" Type="http://schemas.openxmlformats.org/officeDocument/2006/relationships/slideLayout" Target="../slideLayouts/slideLayout11.xml"/><Relationship Id="rId4" Type="http://schemas.openxmlformats.org/officeDocument/2006/relationships/image" Target="../media/image26.jpg"/></Relationships>
</file>

<file path=ppt/slides/_rels/slide12.xml.rels><?xml version="1.0" encoding="UTF-8" standalone="yes"?>
<Relationships xmlns="http://schemas.openxmlformats.org/package/2006/relationships"><Relationship Id="rId3" Type="http://schemas.openxmlformats.org/officeDocument/2006/relationships/image" Target="../media/image27.jpg"/><Relationship Id="rId2" Type="http://schemas.openxmlformats.org/officeDocument/2006/relationships/notesSlide" Target="../notesSlides/notesSlide12.xml"/><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8" Type="http://schemas.openxmlformats.org/officeDocument/2006/relationships/image" Target="../media/image30.png"/><Relationship Id="rId3" Type="http://schemas.openxmlformats.org/officeDocument/2006/relationships/slideLayout" Target="../slideLayouts/slideLayout10.xml"/><Relationship Id="rId7" Type="http://schemas.openxmlformats.org/officeDocument/2006/relationships/image" Target="../media/image29.jpg"/><Relationship Id="rId2" Type="http://schemas.openxmlformats.org/officeDocument/2006/relationships/video" Target="../media/media2.mp4"/><Relationship Id="rId1" Type="http://schemas.microsoft.com/office/2007/relationships/media" Target="../media/media2.mp4"/><Relationship Id="rId6" Type="http://schemas.openxmlformats.org/officeDocument/2006/relationships/hyperlink" Target="http://drive.google.com/file/d/1LZfY4ZJx_PYghQVuVnmkfvjUtrAsX1LX/view" TargetMode="External"/><Relationship Id="rId5" Type="http://schemas.openxmlformats.org/officeDocument/2006/relationships/image" Target="../media/image28.png"/><Relationship Id="rId4" Type="http://schemas.openxmlformats.org/officeDocument/2006/relationships/notesSlide" Target="../notesSlides/notesSlide13.xml"/></Relationships>
</file>

<file path=ppt/slides/_rels/slide14.xml.rels><?xml version="1.0" encoding="UTF-8" standalone="yes"?>
<Relationships xmlns="http://schemas.openxmlformats.org/package/2006/relationships"><Relationship Id="rId3" Type="http://schemas.openxmlformats.org/officeDocument/2006/relationships/slideLayout" Target="../slideLayouts/slideLayout10.xml"/><Relationship Id="rId7" Type="http://schemas.openxmlformats.org/officeDocument/2006/relationships/image" Target="../media/image32.png"/><Relationship Id="rId2" Type="http://schemas.openxmlformats.org/officeDocument/2006/relationships/video" Target="../media/media3.mp4"/><Relationship Id="rId1" Type="http://schemas.microsoft.com/office/2007/relationships/media" Target="../media/media3.mp4"/><Relationship Id="rId6" Type="http://schemas.openxmlformats.org/officeDocument/2006/relationships/image" Target="../media/image31.jpg"/><Relationship Id="rId5" Type="http://schemas.openxmlformats.org/officeDocument/2006/relationships/hyperlink" Target="http://drive.google.com/file/d/10u4XslBaOqd_8TXfnMG8cF6irbb97LxR/view" TargetMode="External"/><Relationship Id="rId4" Type="http://schemas.openxmlformats.org/officeDocument/2006/relationships/notesSlide" Target="../notesSlides/notesSlide14.xml"/></Relationships>
</file>

<file path=ppt/slides/_rels/slide15.xml.rels><?xml version="1.0" encoding="UTF-8" standalone="yes"?>
<Relationships xmlns="http://schemas.openxmlformats.org/package/2006/relationships"><Relationship Id="rId3" Type="http://schemas.openxmlformats.org/officeDocument/2006/relationships/image" Target="../media/image33.jpg"/><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16.xml"/><Relationship Id="rId1" Type="http://schemas.openxmlformats.org/officeDocument/2006/relationships/slideLayout" Target="../slideLayouts/slideLayout10.xml"/></Relationships>
</file>

<file path=ppt/slides/_rels/slide17.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notesSlide" Target="../notesSlides/notesSlide17.xml"/><Relationship Id="rId1" Type="http://schemas.openxmlformats.org/officeDocument/2006/relationships/slideLayout" Target="../slideLayouts/slideLayout8.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14"/>
        <p:cNvGrpSpPr/>
        <p:nvPr/>
      </p:nvGrpSpPr>
      <p:grpSpPr>
        <a:xfrm>
          <a:off x="0" y="0"/>
          <a:ext cx="0" cy="0"/>
          <a:chOff x="0" y="0"/>
          <a:chExt cx="0" cy="0"/>
        </a:xfrm>
      </p:grpSpPr>
      <p:sp>
        <p:nvSpPr>
          <p:cNvPr id="115" name="Google Shape;115;p23"/>
          <p:cNvSpPr txBox="1">
            <a:spLocks noGrp="1"/>
          </p:cNvSpPr>
          <p:nvPr>
            <p:ph type="title"/>
          </p:nvPr>
        </p:nvSpPr>
        <p:spPr>
          <a:xfrm>
            <a:off x="438150" y="2169050"/>
            <a:ext cx="3562800" cy="12027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SRF Cavities with </a:t>
            </a:r>
            <a:r>
              <a:rPr lang="en" b="1">
                <a:latin typeface="Helvetica Neue"/>
                <a:ea typeface="Helvetica Neue"/>
                <a:cs typeface="Helvetica Neue"/>
                <a:sym typeface="Helvetica Neue"/>
              </a:rPr>
              <a:t>Wire-Laser </a:t>
            </a:r>
            <a:endParaRPr b="1">
              <a:latin typeface="Helvetica Neue"/>
              <a:ea typeface="Helvetica Neue"/>
              <a:cs typeface="Helvetica Neue"/>
              <a:sym typeface="Helvetica Neue"/>
            </a:endParaRPr>
          </a:p>
          <a:p>
            <a:pPr marL="0" lvl="0" indent="0" algn="l" rtl="0">
              <a:spcBef>
                <a:spcPts val="0"/>
              </a:spcBef>
              <a:spcAft>
                <a:spcPts val="0"/>
              </a:spcAft>
              <a:buNone/>
            </a:pPr>
            <a:r>
              <a:rPr lang="en" b="1">
                <a:latin typeface="Helvetica Neue"/>
                <a:ea typeface="Helvetica Neue"/>
                <a:cs typeface="Helvetica Neue"/>
                <a:sym typeface="Helvetica Neue"/>
              </a:rPr>
              <a:t>Metal 3D Printing</a:t>
            </a:r>
            <a:endParaRPr b="1">
              <a:latin typeface="Helvetica Neue"/>
              <a:ea typeface="Helvetica Neue"/>
              <a:cs typeface="Helvetica Neue"/>
              <a:sym typeface="Helvetica Neue"/>
            </a:endParaRPr>
          </a:p>
        </p:txBody>
      </p:sp>
      <p:sp>
        <p:nvSpPr>
          <p:cNvPr id="116" name="Google Shape;116;p23"/>
          <p:cNvSpPr txBox="1">
            <a:spLocks noGrp="1"/>
          </p:cNvSpPr>
          <p:nvPr>
            <p:ph type="subTitle" idx="1"/>
          </p:nvPr>
        </p:nvSpPr>
        <p:spPr>
          <a:xfrm>
            <a:off x="438150" y="4119575"/>
            <a:ext cx="3474300" cy="543000"/>
          </a:xfrm>
          <a:prstGeom prst="rect">
            <a:avLst/>
          </a:prstGeom>
        </p:spPr>
        <p:txBody>
          <a:bodyPr spcFirstLastPara="1" wrap="square" lIns="91425" tIns="91425" rIns="91425" bIns="91425" anchor="t" anchorCtr="0">
            <a:noAutofit/>
          </a:bodyPr>
          <a:lstStyle/>
          <a:p>
            <a:pPr marL="0" lvl="0" indent="0" algn="l" rtl="0">
              <a:lnSpc>
                <a:spcPct val="80000"/>
              </a:lnSpc>
              <a:spcBef>
                <a:spcPts val="0"/>
              </a:spcBef>
              <a:spcAft>
                <a:spcPts val="0"/>
              </a:spcAft>
              <a:buClr>
                <a:schemeClr val="dk1"/>
              </a:buClr>
              <a:buSzPts val="1100"/>
              <a:buFont typeface="Arial"/>
              <a:buNone/>
            </a:pPr>
            <a:r>
              <a:rPr lang="en" sz="1300">
                <a:latin typeface="Arial"/>
                <a:ea typeface="Arial"/>
                <a:cs typeface="Arial"/>
                <a:sym typeface="Arial"/>
              </a:rPr>
              <a:t>iSAS First Annual Meeting, March 14</a:t>
            </a:r>
            <a:r>
              <a:rPr lang="en" sz="1300" baseline="30000">
                <a:latin typeface="Arial"/>
                <a:ea typeface="Arial"/>
                <a:cs typeface="Arial"/>
                <a:sym typeface="Arial"/>
              </a:rPr>
              <a:t>th</a:t>
            </a:r>
            <a:r>
              <a:rPr lang="en" sz="1300">
                <a:latin typeface="Arial"/>
                <a:ea typeface="Arial"/>
                <a:cs typeface="Arial"/>
                <a:sym typeface="Arial"/>
              </a:rPr>
              <a:t> 2025</a:t>
            </a:r>
            <a:endParaRPr sz="900">
              <a:latin typeface="Helvetica Neue"/>
              <a:ea typeface="Helvetica Neue"/>
              <a:cs typeface="Helvetica Neue"/>
              <a:sym typeface="Helvetica Neue"/>
            </a:endParaRPr>
          </a:p>
        </p:txBody>
      </p:sp>
      <p:pic>
        <p:nvPicPr>
          <p:cNvPr id="117" name="Google Shape;117;p23"/>
          <p:cNvPicPr preferRelativeResize="0"/>
          <p:nvPr/>
        </p:nvPicPr>
        <p:blipFill rotWithShape="1">
          <a:blip r:embed="rId3">
            <a:alphaModFix/>
          </a:blip>
          <a:srcRect l="-7900" t="30074" r="7899" b="2585"/>
          <a:stretch/>
        </p:blipFill>
        <p:spPr>
          <a:xfrm flipH="1">
            <a:off x="4890625" y="729250"/>
            <a:ext cx="5242800" cy="4414200"/>
          </a:xfrm>
          <a:prstGeom prst="round2SameRect">
            <a:avLst>
              <a:gd name="adj1" fmla="val 16667"/>
              <a:gd name="adj2" fmla="val 0"/>
            </a:avLst>
          </a:prstGeom>
          <a:noFill/>
          <a:ln>
            <a:noFill/>
          </a:ln>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121"/>
        <p:cNvGrpSpPr/>
        <p:nvPr/>
      </p:nvGrpSpPr>
      <p:grpSpPr>
        <a:xfrm>
          <a:off x="0" y="0"/>
          <a:ext cx="0" cy="0"/>
          <a:chOff x="0" y="0"/>
          <a:chExt cx="0" cy="0"/>
        </a:xfrm>
      </p:grpSpPr>
      <p:sp>
        <p:nvSpPr>
          <p:cNvPr id="122" name="Google Shape;122;p24"/>
          <p:cNvSpPr txBox="1">
            <a:spLocks noGrp="1"/>
          </p:cNvSpPr>
          <p:nvPr>
            <p:ph type="subTitle" idx="1"/>
          </p:nvPr>
        </p:nvSpPr>
        <p:spPr>
          <a:xfrm>
            <a:off x="514350" y="1264875"/>
            <a:ext cx="4122600" cy="1626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a:t>Wire-Laser Metal 3D Printing</a:t>
            </a:r>
            <a:endParaRPr>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r>
              <a:rPr lang="en"/>
              <a:t>Meltio Product Portfolio</a:t>
            </a:r>
            <a:endParaRPr>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r>
              <a:rPr lang="en"/>
              <a:t>Niobium Wire Tests</a:t>
            </a:r>
            <a:endParaRPr>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r>
              <a:rPr lang="en"/>
              <a:t>Geometry Tests</a:t>
            </a:r>
            <a:endParaRPr>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r>
              <a:rPr lang="en"/>
              <a:t>Future Developments</a:t>
            </a:r>
            <a:endParaRPr>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endParaRPr>
              <a:latin typeface="Helvetica Neue"/>
              <a:ea typeface="Helvetica Neue"/>
              <a:cs typeface="Helvetica Neue"/>
              <a:sym typeface="Helvetica Neue"/>
            </a:endParaRPr>
          </a:p>
        </p:txBody>
      </p:sp>
      <p:pic>
        <p:nvPicPr>
          <p:cNvPr id="123" name="Google Shape;123;p24"/>
          <p:cNvPicPr preferRelativeResize="0"/>
          <p:nvPr/>
        </p:nvPicPr>
        <p:blipFill rotWithShape="1">
          <a:blip r:embed="rId3">
            <a:alphaModFix/>
          </a:blip>
          <a:srcRect l="26359" r="743"/>
          <a:stretch/>
        </p:blipFill>
        <p:spPr>
          <a:xfrm flipH="1">
            <a:off x="5644575" y="720600"/>
            <a:ext cx="4886100" cy="4422900"/>
          </a:xfrm>
          <a:prstGeom prst="round2SameRect">
            <a:avLst>
              <a:gd name="adj1" fmla="val 16667"/>
              <a:gd name="adj2" fmla="val 0"/>
            </a:avLst>
          </a:prstGeom>
          <a:noFill/>
          <a:ln>
            <a:noFill/>
          </a:ln>
        </p:spPr>
      </p:pic>
      <p:sp>
        <p:nvSpPr>
          <p:cNvPr id="124" name="Google Shape;124;p24"/>
          <p:cNvSpPr txBox="1">
            <a:spLocks noGrp="1"/>
          </p:cNvSpPr>
          <p:nvPr>
            <p:ph type="title"/>
          </p:nvPr>
        </p:nvSpPr>
        <p:spPr>
          <a:xfrm>
            <a:off x="514350" y="310275"/>
            <a:ext cx="4194600" cy="954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b="1">
                <a:latin typeface="Helvetica Neue"/>
                <a:ea typeface="Helvetica Neue"/>
                <a:cs typeface="Helvetica Neue"/>
                <a:sym typeface="Helvetica Neue"/>
              </a:rPr>
              <a:t>Today we will cover</a:t>
            </a:r>
            <a:endParaRPr b="1">
              <a:latin typeface="Helvetica Neue"/>
              <a:ea typeface="Helvetica Neue"/>
              <a:cs typeface="Helvetica Neue"/>
              <a:sym typeface="Helvetica Neue"/>
            </a:endParaRP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solidFill>
          <a:srgbClr val="000000"/>
        </a:solidFill>
        <a:effectLst/>
      </p:bgPr>
    </p:bg>
    <p:spTree>
      <p:nvGrpSpPr>
        <p:cNvPr id="1" name="Shape 128"/>
        <p:cNvGrpSpPr/>
        <p:nvPr/>
      </p:nvGrpSpPr>
      <p:grpSpPr>
        <a:xfrm>
          <a:off x="0" y="0"/>
          <a:ext cx="0" cy="0"/>
          <a:chOff x="0" y="0"/>
          <a:chExt cx="0" cy="0"/>
        </a:xfrm>
      </p:grpSpPr>
      <p:sp>
        <p:nvSpPr>
          <p:cNvPr id="129" name="Google Shape;129;p25"/>
          <p:cNvSpPr txBox="1">
            <a:spLocks noGrp="1"/>
          </p:cNvSpPr>
          <p:nvPr>
            <p:ph type="title"/>
          </p:nvPr>
        </p:nvSpPr>
        <p:spPr>
          <a:xfrm>
            <a:off x="438150" y="310275"/>
            <a:ext cx="4194600" cy="954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Clr>
                <a:schemeClr val="dk1"/>
              </a:buClr>
              <a:buSzPts val="1100"/>
              <a:buFont typeface="Arial"/>
              <a:buNone/>
            </a:pPr>
            <a:r>
              <a:rPr lang="en"/>
              <a:t>Wire-Laser </a:t>
            </a:r>
            <a:endParaRPr/>
          </a:p>
          <a:p>
            <a:pPr marL="0" lvl="0" indent="0" algn="l" rtl="0">
              <a:spcBef>
                <a:spcPts val="0"/>
              </a:spcBef>
              <a:spcAft>
                <a:spcPts val="0"/>
              </a:spcAft>
              <a:buNone/>
            </a:pPr>
            <a:r>
              <a:rPr lang="en" b="1"/>
              <a:t>Metal 3D Printing</a:t>
            </a:r>
            <a:endParaRPr b="1"/>
          </a:p>
        </p:txBody>
      </p:sp>
      <p:graphicFrame>
        <p:nvGraphicFramePr>
          <p:cNvPr id="130" name="Google Shape;130;p25"/>
          <p:cNvGraphicFramePr/>
          <p:nvPr/>
        </p:nvGraphicFramePr>
        <p:xfrm>
          <a:off x="623050" y="2148200"/>
          <a:ext cx="3000000" cy="3000000"/>
        </p:xfrm>
        <a:graphic>
          <a:graphicData uri="http://schemas.openxmlformats.org/drawingml/2006/table">
            <a:tbl>
              <a:tblPr>
                <a:noFill/>
                <a:tableStyleId>{2096BE9D-72B8-482F-BA94-50BB034ED7F9}</a:tableStyleId>
              </a:tblPr>
              <a:tblGrid>
                <a:gridCol w="1405050"/>
              </a:tblGrid>
              <a:tr h="350500">
                <a:tc>
                  <a:txBody>
                    <a:bodyPr/>
                    <a:lstStyle/>
                    <a:p>
                      <a:pPr marL="0" lvl="0" indent="0" algn="l" rtl="0">
                        <a:spcBef>
                          <a:spcPts val="0"/>
                        </a:spcBef>
                        <a:spcAft>
                          <a:spcPts val="0"/>
                        </a:spcAft>
                        <a:buNone/>
                      </a:pPr>
                      <a:r>
                        <a:rPr lang="en" sz="1200" b="1">
                          <a:solidFill>
                            <a:schemeClr val="lt1"/>
                          </a:solidFill>
                          <a:latin typeface="Helvetica Neue"/>
                          <a:ea typeface="Helvetica Neue"/>
                          <a:cs typeface="Helvetica Neue"/>
                          <a:sym typeface="Helvetica Neue"/>
                        </a:rPr>
                        <a:t>Safe and Reliable</a:t>
                      </a:r>
                      <a:endParaRPr sz="1200" b="1">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lt1"/>
                      </a:solidFill>
                      <a:prstDash val="solid"/>
                      <a:round/>
                      <a:headEnd type="none" w="sm" len="sm"/>
                      <a:tailEnd type="none" w="sm" len="sm"/>
                    </a:lnB>
                  </a:tcPr>
                </a:tc>
              </a:tr>
              <a:tr h="1188675">
                <a:tc>
                  <a:txBody>
                    <a:bodyPr/>
                    <a:lstStyle/>
                    <a:p>
                      <a:pPr marL="0" lvl="0" indent="0" algn="l" rtl="0">
                        <a:spcBef>
                          <a:spcPts val="0"/>
                        </a:spcBef>
                        <a:spcAft>
                          <a:spcPts val="0"/>
                        </a:spcAft>
                        <a:buClr>
                          <a:schemeClr val="dk1"/>
                        </a:buClr>
                        <a:buSzPts val="1100"/>
                        <a:buFont typeface="Arial"/>
                        <a:buNone/>
                      </a:pPr>
                      <a:endParaRPr sz="1000">
                        <a:solidFill>
                          <a:schemeClr val="lt1"/>
                        </a:solidFill>
                        <a:latin typeface="Helvetica Neue"/>
                        <a:ea typeface="Helvetica Neue"/>
                        <a:cs typeface="Helvetica Neue"/>
                        <a:sym typeface="Helvetica Neue"/>
                      </a:endParaRPr>
                    </a:p>
                    <a:p>
                      <a:pPr marL="0" lvl="0" indent="0" algn="l" rtl="0">
                        <a:spcBef>
                          <a:spcPts val="0"/>
                        </a:spcBef>
                        <a:spcAft>
                          <a:spcPts val="0"/>
                        </a:spcAft>
                        <a:buNone/>
                      </a:pPr>
                      <a:endParaRPr sz="1100">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rgbClr val="9E9E9E">
                          <a:alpha val="0"/>
                        </a:srgbClr>
                      </a:solidFill>
                      <a:prstDash val="solid"/>
                      <a:round/>
                      <a:headEnd type="none" w="sm" len="sm"/>
                      <a:tailEnd type="none" w="sm" len="sm"/>
                    </a:lnB>
                  </a:tcPr>
                </a:tc>
              </a:tr>
            </a:tbl>
          </a:graphicData>
        </a:graphic>
      </p:graphicFrame>
      <p:pic>
        <p:nvPicPr>
          <p:cNvPr id="131" name="Google Shape;131;p25"/>
          <p:cNvPicPr preferRelativeResize="0"/>
          <p:nvPr/>
        </p:nvPicPr>
        <p:blipFill rotWithShape="1">
          <a:blip r:embed="rId3">
            <a:alphaModFix/>
          </a:blip>
          <a:srcRect/>
          <a:stretch/>
        </p:blipFill>
        <p:spPr>
          <a:xfrm>
            <a:off x="623050" y="1789125"/>
            <a:ext cx="320141" cy="320130"/>
          </a:xfrm>
          <a:prstGeom prst="rect">
            <a:avLst/>
          </a:prstGeom>
          <a:noFill/>
          <a:ln>
            <a:noFill/>
          </a:ln>
        </p:spPr>
      </p:pic>
      <p:graphicFrame>
        <p:nvGraphicFramePr>
          <p:cNvPr id="132" name="Google Shape;132;p25"/>
          <p:cNvGraphicFramePr/>
          <p:nvPr/>
        </p:nvGraphicFramePr>
        <p:xfrm>
          <a:off x="2697775" y="3253100"/>
          <a:ext cx="3000000" cy="3000000"/>
        </p:xfrm>
        <a:graphic>
          <a:graphicData uri="http://schemas.openxmlformats.org/drawingml/2006/table">
            <a:tbl>
              <a:tblPr>
                <a:noFill/>
                <a:tableStyleId>{2096BE9D-72B8-482F-BA94-50BB034ED7F9}</a:tableStyleId>
              </a:tblPr>
              <a:tblGrid>
                <a:gridCol w="1405050"/>
              </a:tblGrid>
              <a:tr h="350500">
                <a:tc>
                  <a:txBody>
                    <a:bodyPr/>
                    <a:lstStyle/>
                    <a:p>
                      <a:pPr marL="0" lvl="0" indent="0" algn="l" rtl="0">
                        <a:spcBef>
                          <a:spcPts val="0"/>
                        </a:spcBef>
                        <a:spcAft>
                          <a:spcPts val="0"/>
                        </a:spcAft>
                        <a:buNone/>
                      </a:pPr>
                      <a:r>
                        <a:rPr lang="en" sz="1200" b="1">
                          <a:solidFill>
                            <a:schemeClr val="lt1"/>
                          </a:solidFill>
                          <a:latin typeface="Helvetica Neue"/>
                          <a:ea typeface="Helvetica Neue"/>
                          <a:cs typeface="Helvetica Neue"/>
                          <a:sym typeface="Helvetica Neue"/>
                        </a:rPr>
                        <a:t>Accessible</a:t>
                      </a:r>
                      <a:endParaRPr sz="1200" b="1">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lt1"/>
                      </a:solidFill>
                      <a:prstDash val="solid"/>
                      <a:round/>
                      <a:headEnd type="none" w="sm" len="sm"/>
                      <a:tailEnd type="none" w="sm" len="sm"/>
                    </a:lnB>
                  </a:tcPr>
                </a:tc>
              </a:tr>
              <a:tr h="1188675">
                <a:tc>
                  <a:txBody>
                    <a:bodyPr/>
                    <a:lstStyle/>
                    <a:p>
                      <a:pPr marL="0" lvl="0" indent="0" algn="l" rtl="0">
                        <a:spcBef>
                          <a:spcPts val="0"/>
                        </a:spcBef>
                        <a:spcAft>
                          <a:spcPts val="0"/>
                        </a:spcAft>
                        <a:buNone/>
                      </a:pPr>
                      <a:endParaRPr sz="1000">
                        <a:solidFill>
                          <a:schemeClr val="lt1"/>
                        </a:solidFill>
                        <a:latin typeface="Helvetica Neue"/>
                        <a:ea typeface="Helvetica Neue"/>
                        <a:cs typeface="Helvetica Neue"/>
                        <a:sym typeface="Helvetica Neue"/>
                      </a:endParaRPr>
                    </a:p>
                    <a:p>
                      <a:pPr marL="0" lvl="0" indent="0" algn="l" rtl="0">
                        <a:spcBef>
                          <a:spcPts val="0"/>
                        </a:spcBef>
                        <a:spcAft>
                          <a:spcPts val="0"/>
                        </a:spcAft>
                        <a:buNone/>
                      </a:pPr>
                      <a:endParaRPr sz="1100">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rgbClr val="9E9E9E">
                          <a:alpha val="0"/>
                        </a:srgbClr>
                      </a:solidFill>
                      <a:prstDash val="solid"/>
                      <a:round/>
                      <a:headEnd type="none" w="sm" len="sm"/>
                      <a:tailEnd type="none" w="sm" len="sm"/>
                    </a:lnB>
                  </a:tcPr>
                </a:tc>
              </a:tr>
            </a:tbl>
          </a:graphicData>
        </a:graphic>
      </p:graphicFrame>
      <p:pic>
        <p:nvPicPr>
          <p:cNvPr id="133" name="Google Shape;133;p25"/>
          <p:cNvPicPr preferRelativeResize="0"/>
          <p:nvPr/>
        </p:nvPicPr>
        <p:blipFill rotWithShape="1">
          <a:blip r:embed="rId4">
            <a:alphaModFix/>
          </a:blip>
          <a:srcRect b="10"/>
          <a:stretch/>
        </p:blipFill>
        <p:spPr>
          <a:xfrm>
            <a:off x="2697775" y="2894024"/>
            <a:ext cx="320150" cy="320126"/>
          </a:xfrm>
          <a:prstGeom prst="rect">
            <a:avLst/>
          </a:prstGeom>
          <a:noFill/>
          <a:ln>
            <a:noFill/>
          </a:ln>
        </p:spPr>
      </p:pic>
      <p:graphicFrame>
        <p:nvGraphicFramePr>
          <p:cNvPr id="134" name="Google Shape;134;p25"/>
          <p:cNvGraphicFramePr/>
          <p:nvPr/>
        </p:nvGraphicFramePr>
        <p:xfrm>
          <a:off x="2697763" y="2148200"/>
          <a:ext cx="3000000" cy="3000000"/>
        </p:xfrm>
        <a:graphic>
          <a:graphicData uri="http://schemas.openxmlformats.org/drawingml/2006/table">
            <a:tbl>
              <a:tblPr>
                <a:noFill/>
                <a:tableStyleId>{2096BE9D-72B8-482F-BA94-50BB034ED7F9}</a:tableStyleId>
              </a:tblPr>
              <a:tblGrid>
                <a:gridCol w="1405050"/>
              </a:tblGrid>
              <a:tr h="0">
                <a:tc>
                  <a:txBody>
                    <a:bodyPr/>
                    <a:lstStyle/>
                    <a:p>
                      <a:pPr marL="0" lvl="0" indent="0" algn="l" rtl="0">
                        <a:spcBef>
                          <a:spcPts val="0"/>
                        </a:spcBef>
                        <a:spcAft>
                          <a:spcPts val="0"/>
                        </a:spcAft>
                        <a:buNone/>
                      </a:pPr>
                      <a:r>
                        <a:rPr lang="en" sz="1200" b="1">
                          <a:solidFill>
                            <a:schemeClr val="lt1"/>
                          </a:solidFill>
                          <a:latin typeface="Helvetica Neue"/>
                          <a:ea typeface="Helvetica Neue"/>
                          <a:cs typeface="Helvetica Neue"/>
                          <a:sym typeface="Helvetica Neue"/>
                        </a:rPr>
                        <a:t>Cost Efficient</a:t>
                      </a:r>
                      <a:endParaRPr sz="1200" b="1">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lt1"/>
                      </a:solidFill>
                      <a:prstDash val="solid"/>
                      <a:round/>
                      <a:headEnd type="none" w="sm" len="sm"/>
                      <a:tailEnd type="none" w="sm" len="sm"/>
                    </a:lnB>
                  </a:tcPr>
                </a:tc>
              </a:tr>
              <a:tr h="274200">
                <a:tc>
                  <a:txBody>
                    <a:bodyPr/>
                    <a:lstStyle/>
                    <a:p>
                      <a:pPr marL="0" lvl="0" indent="0" algn="l" rtl="0">
                        <a:spcBef>
                          <a:spcPts val="0"/>
                        </a:spcBef>
                        <a:spcAft>
                          <a:spcPts val="0"/>
                        </a:spcAft>
                        <a:buNone/>
                      </a:pPr>
                      <a:endParaRPr sz="1100">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rgbClr val="9E9E9E">
                          <a:alpha val="0"/>
                        </a:srgbClr>
                      </a:solidFill>
                      <a:prstDash val="solid"/>
                      <a:round/>
                      <a:headEnd type="none" w="sm" len="sm"/>
                      <a:tailEnd type="none" w="sm" len="sm"/>
                    </a:lnB>
                  </a:tcPr>
                </a:tc>
              </a:tr>
            </a:tbl>
          </a:graphicData>
        </a:graphic>
      </p:graphicFrame>
      <p:pic>
        <p:nvPicPr>
          <p:cNvPr id="135" name="Google Shape;135;p25"/>
          <p:cNvPicPr preferRelativeResize="0"/>
          <p:nvPr/>
        </p:nvPicPr>
        <p:blipFill rotWithShape="1">
          <a:blip r:embed="rId5">
            <a:alphaModFix/>
          </a:blip>
          <a:srcRect b="10"/>
          <a:stretch/>
        </p:blipFill>
        <p:spPr>
          <a:xfrm>
            <a:off x="2697775" y="1789124"/>
            <a:ext cx="320150" cy="320126"/>
          </a:xfrm>
          <a:prstGeom prst="rect">
            <a:avLst/>
          </a:prstGeom>
          <a:noFill/>
          <a:ln>
            <a:noFill/>
          </a:ln>
        </p:spPr>
      </p:pic>
      <p:graphicFrame>
        <p:nvGraphicFramePr>
          <p:cNvPr id="136" name="Google Shape;136;p25"/>
          <p:cNvGraphicFramePr/>
          <p:nvPr/>
        </p:nvGraphicFramePr>
        <p:xfrm>
          <a:off x="623038" y="3265800"/>
          <a:ext cx="3000000" cy="3000000"/>
        </p:xfrm>
        <a:graphic>
          <a:graphicData uri="http://schemas.openxmlformats.org/drawingml/2006/table">
            <a:tbl>
              <a:tblPr>
                <a:noFill/>
                <a:tableStyleId>{2096BE9D-72B8-482F-BA94-50BB034ED7F9}</a:tableStyleId>
              </a:tblPr>
              <a:tblGrid>
                <a:gridCol w="1405050"/>
              </a:tblGrid>
              <a:tr h="350500">
                <a:tc>
                  <a:txBody>
                    <a:bodyPr/>
                    <a:lstStyle/>
                    <a:p>
                      <a:pPr marL="0" lvl="0" indent="0" algn="l" rtl="0">
                        <a:spcBef>
                          <a:spcPts val="0"/>
                        </a:spcBef>
                        <a:spcAft>
                          <a:spcPts val="0"/>
                        </a:spcAft>
                        <a:buNone/>
                      </a:pPr>
                      <a:r>
                        <a:rPr lang="en" sz="1200" b="1">
                          <a:solidFill>
                            <a:srgbClr val="FFFFFF"/>
                          </a:solidFill>
                          <a:latin typeface="Helvetica Neue"/>
                          <a:ea typeface="Helvetica Neue"/>
                          <a:cs typeface="Helvetica Neue"/>
                          <a:sym typeface="Helvetica Neue"/>
                        </a:rPr>
                        <a:t>Integration Ready</a:t>
                      </a:r>
                      <a:endParaRPr sz="1200" b="1">
                        <a:solidFill>
                          <a:srgbClr val="FFFFFF"/>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rgbClr val="FFFFFF"/>
                      </a:solidFill>
                      <a:prstDash val="solid"/>
                      <a:round/>
                      <a:headEnd type="none" w="sm" len="sm"/>
                      <a:tailEnd type="none" w="sm" len="sm"/>
                    </a:lnB>
                  </a:tcPr>
                </a:tc>
              </a:tr>
              <a:tr h="1188675">
                <a:tc>
                  <a:txBody>
                    <a:bodyPr/>
                    <a:lstStyle/>
                    <a:p>
                      <a:pPr marL="0" lvl="0" indent="0" algn="l" rtl="0">
                        <a:spcBef>
                          <a:spcPts val="0"/>
                        </a:spcBef>
                        <a:spcAft>
                          <a:spcPts val="0"/>
                        </a:spcAft>
                        <a:buNone/>
                      </a:pPr>
                      <a:endParaRPr sz="1000">
                        <a:solidFill>
                          <a:srgbClr val="FFFFFF"/>
                        </a:solidFill>
                        <a:latin typeface="Helvetica Neue"/>
                        <a:ea typeface="Helvetica Neue"/>
                        <a:cs typeface="Helvetica Neue"/>
                        <a:sym typeface="Helvetica Neue"/>
                      </a:endParaRPr>
                    </a:p>
                    <a:p>
                      <a:pPr marL="0" lvl="0" indent="0" algn="l" rtl="0">
                        <a:spcBef>
                          <a:spcPts val="0"/>
                        </a:spcBef>
                        <a:spcAft>
                          <a:spcPts val="0"/>
                        </a:spcAft>
                        <a:buNone/>
                      </a:pPr>
                      <a:endParaRPr sz="1000">
                        <a:solidFill>
                          <a:srgbClr val="FFFFFF"/>
                        </a:solidFill>
                        <a:latin typeface="Helvetica Neue"/>
                        <a:ea typeface="Helvetica Neue"/>
                        <a:cs typeface="Helvetica Neue"/>
                        <a:sym typeface="Helvetica Neue"/>
                      </a:endParaRPr>
                    </a:p>
                    <a:p>
                      <a:pPr marL="0" lvl="0" indent="0" algn="l" rtl="0">
                        <a:spcBef>
                          <a:spcPts val="0"/>
                        </a:spcBef>
                        <a:spcAft>
                          <a:spcPts val="0"/>
                        </a:spcAft>
                        <a:buNone/>
                      </a:pPr>
                      <a:endParaRPr sz="1100">
                        <a:solidFill>
                          <a:srgbClr val="FFFFFF"/>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FFFFFF"/>
                      </a:solidFill>
                      <a:prstDash val="solid"/>
                      <a:round/>
                      <a:headEnd type="none" w="sm" len="sm"/>
                      <a:tailEnd type="none" w="sm" len="sm"/>
                    </a:lnT>
                    <a:lnB w="9525" cap="flat" cmpd="sng">
                      <a:solidFill>
                        <a:srgbClr val="9E9E9E">
                          <a:alpha val="0"/>
                        </a:srgbClr>
                      </a:solidFill>
                      <a:prstDash val="solid"/>
                      <a:round/>
                      <a:headEnd type="none" w="sm" len="sm"/>
                      <a:tailEnd type="none" w="sm" len="sm"/>
                    </a:lnB>
                  </a:tcPr>
                </a:tc>
              </a:tr>
            </a:tbl>
          </a:graphicData>
        </a:graphic>
      </p:graphicFrame>
      <p:pic>
        <p:nvPicPr>
          <p:cNvPr id="137" name="Google Shape;137;p25"/>
          <p:cNvPicPr preferRelativeResize="0"/>
          <p:nvPr/>
        </p:nvPicPr>
        <p:blipFill rotWithShape="1">
          <a:blip r:embed="rId6">
            <a:alphaModFix/>
          </a:blip>
          <a:srcRect/>
          <a:stretch/>
        </p:blipFill>
        <p:spPr>
          <a:xfrm>
            <a:off x="623050" y="2906720"/>
            <a:ext cx="320141" cy="320130"/>
          </a:xfrm>
          <a:prstGeom prst="rect">
            <a:avLst/>
          </a:prstGeom>
          <a:noFill/>
          <a:ln>
            <a:noFill/>
          </a:ln>
        </p:spPr>
      </p:pic>
      <p:pic>
        <p:nvPicPr>
          <p:cNvPr id="138" name="Google Shape;138;p25"/>
          <p:cNvPicPr preferRelativeResize="0"/>
          <p:nvPr/>
        </p:nvPicPr>
        <p:blipFill rotWithShape="1">
          <a:blip r:embed="rId7">
            <a:alphaModFix/>
          </a:blip>
          <a:srcRect t="21941" b="21941"/>
          <a:stretch/>
        </p:blipFill>
        <p:spPr>
          <a:xfrm flipH="1">
            <a:off x="5253850" y="729250"/>
            <a:ext cx="5242800" cy="4414200"/>
          </a:xfrm>
          <a:prstGeom prst="round2SameRect">
            <a:avLst>
              <a:gd name="adj1" fmla="val 16667"/>
              <a:gd name="adj2" fmla="val 0"/>
            </a:avLst>
          </a:prstGeom>
          <a:noFill/>
          <a:ln>
            <a:noFill/>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42"/>
        <p:cNvGrpSpPr/>
        <p:nvPr/>
      </p:nvGrpSpPr>
      <p:grpSpPr>
        <a:xfrm>
          <a:off x="0" y="0"/>
          <a:ext cx="0" cy="0"/>
          <a:chOff x="0" y="0"/>
          <a:chExt cx="0" cy="0"/>
        </a:xfrm>
      </p:grpSpPr>
      <p:sp>
        <p:nvSpPr>
          <p:cNvPr id="143" name="Google Shape;143;p26"/>
          <p:cNvSpPr txBox="1">
            <a:spLocks noGrp="1"/>
          </p:cNvSpPr>
          <p:nvPr>
            <p:ph type="title"/>
          </p:nvPr>
        </p:nvSpPr>
        <p:spPr>
          <a:xfrm>
            <a:off x="438150" y="310275"/>
            <a:ext cx="72429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The Benefits of a Wire-Laser Based Process </a:t>
            </a:r>
            <a:endParaRPr/>
          </a:p>
        </p:txBody>
      </p:sp>
      <p:sp>
        <p:nvSpPr>
          <p:cNvPr id="144" name="Google Shape;144;p26"/>
          <p:cNvSpPr txBox="1">
            <a:spLocks noGrp="1"/>
          </p:cNvSpPr>
          <p:nvPr>
            <p:ph type="subTitle" idx="2"/>
          </p:nvPr>
        </p:nvSpPr>
        <p:spPr>
          <a:xfrm>
            <a:off x="514350" y="731475"/>
            <a:ext cx="7958100" cy="573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200"/>
              <a:t>Meltio started as a powder and wire metal 3D printing technology provider, however, after 2 years in operation 99% of our customer base and R&amp;D work is around improving the laser wire process due to its obvious benefits towards industrial adoption.</a:t>
            </a:r>
            <a:endParaRPr sz="1200"/>
          </a:p>
        </p:txBody>
      </p:sp>
      <p:graphicFrame>
        <p:nvGraphicFramePr>
          <p:cNvPr id="145" name="Google Shape;145;p26"/>
          <p:cNvGraphicFramePr/>
          <p:nvPr/>
        </p:nvGraphicFramePr>
        <p:xfrm>
          <a:off x="651500" y="2588175"/>
          <a:ext cx="3000000" cy="3000000"/>
        </p:xfrm>
        <a:graphic>
          <a:graphicData uri="http://schemas.openxmlformats.org/drawingml/2006/table">
            <a:tbl>
              <a:tblPr>
                <a:noFill/>
                <a:tableStyleId>{2096BE9D-72B8-482F-BA94-50BB034ED7F9}</a:tableStyleId>
              </a:tblPr>
              <a:tblGrid>
                <a:gridCol w="2335900"/>
              </a:tblGrid>
              <a:tr h="350500">
                <a:tc>
                  <a:txBody>
                    <a:bodyPr/>
                    <a:lstStyle/>
                    <a:p>
                      <a:pPr marL="0" lvl="0" indent="0" algn="l" rtl="0">
                        <a:spcBef>
                          <a:spcPts val="0"/>
                        </a:spcBef>
                        <a:spcAft>
                          <a:spcPts val="0"/>
                        </a:spcAft>
                        <a:buNone/>
                      </a:pPr>
                      <a:r>
                        <a:rPr lang="en" sz="1100" b="1">
                          <a:solidFill>
                            <a:schemeClr val="lt1"/>
                          </a:solidFill>
                          <a:latin typeface="Helvetica Neue"/>
                          <a:ea typeface="Helvetica Neue"/>
                          <a:cs typeface="Helvetica Neue"/>
                          <a:sym typeface="Helvetica Neue"/>
                        </a:rPr>
                        <a:t>Better Microstructure</a:t>
                      </a:r>
                      <a:endParaRPr sz="1100" b="1">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lt1"/>
                      </a:solidFill>
                      <a:prstDash val="solid"/>
                      <a:round/>
                      <a:headEnd type="none" w="sm" len="sm"/>
                      <a:tailEnd type="none" w="sm" len="sm"/>
                    </a:lnB>
                  </a:tcPr>
                </a:tc>
              </a:tr>
              <a:tr h="1188675">
                <a:tc>
                  <a:txBody>
                    <a:bodyPr/>
                    <a:lstStyle/>
                    <a:p>
                      <a:pPr marL="0" lvl="0" indent="0" algn="l" rtl="0">
                        <a:spcBef>
                          <a:spcPts val="0"/>
                        </a:spcBef>
                        <a:spcAft>
                          <a:spcPts val="0"/>
                        </a:spcAft>
                        <a:buNone/>
                      </a:pPr>
                      <a:r>
                        <a:rPr lang="en" sz="1000">
                          <a:solidFill>
                            <a:schemeClr val="lt1"/>
                          </a:solidFill>
                          <a:latin typeface="Helvetica Neue"/>
                          <a:ea typeface="Helvetica Neue"/>
                          <a:cs typeface="Helvetica Neue"/>
                          <a:sym typeface="Helvetica Neue"/>
                        </a:rPr>
                        <a:t>The laser process from Meltio delivers an extremely compact heat-affected zone which mitigates heat transfer to the layers below or to the vicinity of the melt pool. </a:t>
                      </a:r>
                      <a:endParaRPr sz="1000">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rgbClr val="9E9E9E">
                          <a:alpha val="0"/>
                        </a:srgbClr>
                      </a:solidFill>
                      <a:prstDash val="solid"/>
                      <a:round/>
                      <a:headEnd type="none" w="sm" len="sm"/>
                      <a:tailEnd type="none" w="sm" len="sm"/>
                    </a:lnB>
                  </a:tcPr>
                </a:tc>
              </a:tr>
            </a:tbl>
          </a:graphicData>
        </a:graphic>
      </p:graphicFrame>
      <p:graphicFrame>
        <p:nvGraphicFramePr>
          <p:cNvPr id="146" name="Google Shape;146;p26"/>
          <p:cNvGraphicFramePr/>
          <p:nvPr/>
        </p:nvGraphicFramePr>
        <p:xfrm>
          <a:off x="3401650" y="2588175"/>
          <a:ext cx="3000000" cy="3000000"/>
        </p:xfrm>
        <a:graphic>
          <a:graphicData uri="http://schemas.openxmlformats.org/drawingml/2006/table">
            <a:tbl>
              <a:tblPr>
                <a:noFill/>
                <a:tableStyleId>{2096BE9D-72B8-482F-BA94-50BB034ED7F9}</a:tableStyleId>
              </a:tblPr>
              <a:tblGrid>
                <a:gridCol w="2335900"/>
              </a:tblGrid>
              <a:tr h="350500">
                <a:tc>
                  <a:txBody>
                    <a:bodyPr/>
                    <a:lstStyle/>
                    <a:p>
                      <a:pPr marL="0" lvl="0" indent="0" algn="l" rtl="0">
                        <a:spcBef>
                          <a:spcPts val="0"/>
                        </a:spcBef>
                        <a:spcAft>
                          <a:spcPts val="0"/>
                        </a:spcAft>
                        <a:buNone/>
                      </a:pPr>
                      <a:r>
                        <a:rPr lang="en" sz="1100" b="1">
                          <a:solidFill>
                            <a:schemeClr val="lt1"/>
                          </a:solidFill>
                          <a:latin typeface="Helvetica Neue"/>
                          <a:ea typeface="Helvetica Neue"/>
                          <a:cs typeface="Helvetica Neue"/>
                          <a:sym typeface="Helvetica Neue"/>
                        </a:rPr>
                        <a:t>Controlled Process</a:t>
                      </a:r>
                      <a:endParaRPr sz="1100" b="1">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lt1"/>
                      </a:solidFill>
                      <a:prstDash val="solid"/>
                      <a:round/>
                      <a:headEnd type="none" w="sm" len="sm"/>
                      <a:tailEnd type="none" w="sm" len="sm"/>
                    </a:lnB>
                  </a:tcPr>
                </a:tc>
              </a:tr>
              <a:tr h="1859250">
                <a:tc>
                  <a:txBody>
                    <a:bodyPr/>
                    <a:lstStyle/>
                    <a:p>
                      <a:pPr marL="0" lvl="0" indent="0" algn="l" rtl="0">
                        <a:spcBef>
                          <a:spcPts val="0"/>
                        </a:spcBef>
                        <a:spcAft>
                          <a:spcPts val="0"/>
                        </a:spcAft>
                        <a:buNone/>
                      </a:pPr>
                      <a:r>
                        <a:rPr lang="en" sz="1000">
                          <a:solidFill>
                            <a:schemeClr val="lt1"/>
                          </a:solidFill>
                          <a:latin typeface="Helvetica Neue"/>
                          <a:ea typeface="Helvetica Neue"/>
                          <a:cs typeface="Helvetica Neue"/>
                          <a:sym typeface="Helvetica Neue"/>
                        </a:rPr>
                        <a:t>With Meltio’s LMD the wire enters the melt pool coaxially and melts at the point of contact with the substrate. With heat input independent from the material flow, Meltio can employ a sophisticated feedback system, which leads to a stable process.</a:t>
                      </a:r>
                      <a:endParaRPr sz="1000">
                        <a:solidFill>
                          <a:schemeClr val="lt1"/>
                        </a:solidFill>
                        <a:latin typeface="Helvetica Neue"/>
                        <a:ea typeface="Helvetica Neue"/>
                        <a:cs typeface="Helvetica Neue"/>
                        <a:sym typeface="Helvetica Neue"/>
                      </a:endParaRPr>
                    </a:p>
                    <a:p>
                      <a:pPr marL="0" lvl="0" indent="0" algn="l" rtl="0">
                        <a:spcBef>
                          <a:spcPts val="0"/>
                        </a:spcBef>
                        <a:spcAft>
                          <a:spcPts val="0"/>
                        </a:spcAft>
                        <a:buNone/>
                      </a:pPr>
                      <a:endParaRPr sz="1100">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rgbClr val="9E9E9E">
                          <a:alpha val="0"/>
                        </a:srgbClr>
                      </a:solidFill>
                      <a:prstDash val="solid"/>
                      <a:round/>
                      <a:headEnd type="none" w="sm" len="sm"/>
                      <a:tailEnd type="none" w="sm" len="sm"/>
                    </a:lnB>
                  </a:tcPr>
                </a:tc>
              </a:tr>
            </a:tbl>
          </a:graphicData>
        </a:graphic>
      </p:graphicFrame>
      <p:graphicFrame>
        <p:nvGraphicFramePr>
          <p:cNvPr id="147" name="Google Shape;147;p26"/>
          <p:cNvGraphicFramePr/>
          <p:nvPr/>
        </p:nvGraphicFramePr>
        <p:xfrm>
          <a:off x="6151788" y="2588175"/>
          <a:ext cx="3000000" cy="3000000"/>
        </p:xfrm>
        <a:graphic>
          <a:graphicData uri="http://schemas.openxmlformats.org/drawingml/2006/table">
            <a:tbl>
              <a:tblPr>
                <a:noFill/>
                <a:tableStyleId>{2096BE9D-72B8-482F-BA94-50BB034ED7F9}</a:tableStyleId>
              </a:tblPr>
              <a:tblGrid>
                <a:gridCol w="2335900"/>
              </a:tblGrid>
              <a:tr h="350500">
                <a:tc>
                  <a:txBody>
                    <a:bodyPr/>
                    <a:lstStyle/>
                    <a:p>
                      <a:pPr marL="0" lvl="0" indent="0" algn="l" rtl="0">
                        <a:spcBef>
                          <a:spcPts val="0"/>
                        </a:spcBef>
                        <a:spcAft>
                          <a:spcPts val="0"/>
                        </a:spcAft>
                        <a:buNone/>
                      </a:pPr>
                      <a:r>
                        <a:rPr lang="en" sz="1100" b="1">
                          <a:solidFill>
                            <a:schemeClr val="lt1"/>
                          </a:solidFill>
                          <a:latin typeface="Helvetica Neue"/>
                          <a:ea typeface="Helvetica Neue"/>
                          <a:cs typeface="Helvetica Neue"/>
                          <a:sym typeface="Helvetica Neue"/>
                        </a:rPr>
                        <a:t>Minimal Over Thickness</a:t>
                      </a:r>
                      <a:endParaRPr sz="1100" b="1">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lt1"/>
                      </a:solidFill>
                      <a:prstDash val="solid"/>
                      <a:round/>
                      <a:headEnd type="none" w="sm" len="sm"/>
                      <a:tailEnd type="none" w="sm" len="sm"/>
                    </a:lnB>
                  </a:tcPr>
                </a:tc>
              </a:tr>
              <a:tr h="1691600">
                <a:tc>
                  <a:txBody>
                    <a:bodyPr/>
                    <a:lstStyle/>
                    <a:p>
                      <a:pPr marL="0" lvl="0" indent="0" algn="l" rtl="0">
                        <a:spcBef>
                          <a:spcPts val="0"/>
                        </a:spcBef>
                        <a:spcAft>
                          <a:spcPts val="0"/>
                        </a:spcAft>
                        <a:buNone/>
                      </a:pPr>
                      <a:r>
                        <a:rPr lang="en" sz="1000">
                          <a:solidFill>
                            <a:schemeClr val="lt1"/>
                          </a:solidFill>
                          <a:latin typeface="Helvetica Neue"/>
                          <a:ea typeface="Helvetica Neue"/>
                          <a:cs typeface="Helvetica Neue"/>
                          <a:sym typeface="Helvetica Neue"/>
                        </a:rPr>
                        <a:t>Thanks to the lower heat input and controlled wire-laser process the surface rivals powder based processes. Typically the required over thickness ranges from a maximum 1.5mm in wire-LMD to a few hundred micrometers.</a:t>
                      </a:r>
                      <a:endParaRPr sz="1000">
                        <a:solidFill>
                          <a:schemeClr val="lt1"/>
                        </a:solidFill>
                        <a:latin typeface="Helvetica Neue"/>
                        <a:ea typeface="Helvetica Neue"/>
                        <a:cs typeface="Helvetica Neue"/>
                        <a:sym typeface="Helvetica Neue"/>
                      </a:endParaRPr>
                    </a:p>
                    <a:p>
                      <a:pPr marL="0" lvl="0" indent="0" algn="l" rtl="0">
                        <a:spcBef>
                          <a:spcPts val="0"/>
                        </a:spcBef>
                        <a:spcAft>
                          <a:spcPts val="0"/>
                        </a:spcAft>
                        <a:buNone/>
                      </a:pPr>
                      <a:endParaRPr sz="1100">
                        <a:solidFill>
                          <a:schemeClr val="lt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rgbClr val="9E9E9E">
                          <a:alpha val="0"/>
                        </a:srgbClr>
                      </a:solidFill>
                      <a:prstDash val="solid"/>
                      <a:round/>
                      <a:headEnd type="none" w="sm" len="sm"/>
                      <a:tailEnd type="none" w="sm" len="sm"/>
                    </a:lnB>
                  </a:tcPr>
                </a:tc>
              </a:tr>
            </a:tbl>
          </a:graphicData>
        </a:graphic>
      </p:graphicFrame>
      <p:pic>
        <p:nvPicPr>
          <p:cNvPr id="148" name="Google Shape;148;p26" descr="Gears with solid fill"/>
          <p:cNvPicPr preferRelativeResize="0"/>
          <p:nvPr/>
        </p:nvPicPr>
        <p:blipFill rotWithShape="1">
          <a:blip r:embed="rId3">
            <a:alphaModFix/>
          </a:blip>
          <a:srcRect/>
          <a:stretch/>
        </p:blipFill>
        <p:spPr>
          <a:xfrm>
            <a:off x="590550" y="2180170"/>
            <a:ext cx="339816" cy="339805"/>
          </a:xfrm>
          <a:prstGeom prst="rect">
            <a:avLst/>
          </a:prstGeom>
          <a:noFill/>
          <a:ln>
            <a:noFill/>
          </a:ln>
        </p:spPr>
      </p:pic>
      <p:pic>
        <p:nvPicPr>
          <p:cNvPr id="149" name="Google Shape;149;p26"/>
          <p:cNvPicPr preferRelativeResize="0"/>
          <p:nvPr/>
        </p:nvPicPr>
        <p:blipFill rotWithShape="1">
          <a:blip r:embed="rId4">
            <a:alphaModFix/>
          </a:blip>
          <a:srcRect/>
          <a:stretch/>
        </p:blipFill>
        <p:spPr>
          <a:xfrm>
            <a:off x="3401649" y="2188619"/>
            <a:ext cx="214751" cy="339806"/>
          </a:xfrm>
          <a:prstGeom prst="rect">
            <a:avLst/>
          </a:prstGeom>
          <a:noFill/>
          <a:ln>
            <a:noFill/>
          </a:ln>
        </p:spPr>
      </p:pic>
      <p:pic>
        <p:nvPicPr>
          <p:cNvPr id="150" name="Google Shape;150;p26"/>
          <p:cNvPicPr preferRelativeResize="0"/>
          <p:nvPr/>
        </p:nvPicPr>
        <p:blipFill rotWithShape="1">
          <a:blip r:embed="rId5">
            <a:alphaModFix/>
          </a:blip>
          <a:srcRect/>
          <a:stretch/>
        </p:blipFill>
        <p:spPr>
          <a:xfrm>
            <a:off x="6151809" y="2169350"/>
            <a:ext cx="339816" cy="339819"/>
          </a:xfrm>
          <a:prstGeom prst="rect">
            <a:avLst/>
          </a:prstGeom>
          <a:noFill/>
          <a:ln>
            <a:noFill/>
          </a:ln>
        </p:spPr>
      </p:pic>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54"/>
        <p:cNvGrpSpPr/>
        <p:nvPr/>
      </p:nvGrpSpPr>
      <p:grpSpPr>
        <a:xfrm>
          <a:off x="0" y="0"/>
          <a:ext cx="0" cy="0"/>
          <a:chOff x="0" y="0"/>
          <a:chExt cx="0" cy="0"/>
        </a:xfrm>
      </p:grpSpPr>
      <p:pic>
        <p:nvPicPr>
          <p:cNvPr id="155" name="Google Shape;155;p27"/>
          <p:cNvPicPr preferRelativeResize="0"/>
          <p:nvPr/>
        </p:nvPicPr>
        <p:blipFill>
          <a:blip r:embed="rId5">
            <a:alphaModFix/>
          </a:blip>
          <a:stretch>
            <a:fillRect/>
          </a:stretch>
        </p:blipFill>
        <p:spPr>
          <a:xfrm>
            <a:off x="7918287" y="213727"/>
            <a:ext cx="924124" cy="141925"/>
          </a:xfrm>
          <a:prstGeom prst="rect">
            <a:avLst/>
          </a:prstGeom>
          <a:noFill/>
          <a:ln>
            <a:noFill/>
          </a:ln>
        </p:spPr>
      </p:pic>
      <p:pic>
        <p:nvPicPr>
          <p:cNvPr id="156" name="Google Shape;156;p27" title="Xiris_DG_Weld_LinkedIn.mp4">
            <a:hlinkClick r:id="rId6"/>
          </p:cNvPr>
          <p:cNvPicPr preferRelativeResize="0"/>
          <p:nvPr/>
        </p:nvPicPr>
        <p:blipFill>
          <a:blip r:embed="rId7">
            <a:alphaModFix/>
          </a:blip>
          <a:stretch>
            <a:fillRect/>
          </a:stretch>
        </p:blipFill>
        <p:spPr>
          <a:xfrm>
            <a:off x="0" y="0"/>
            <a:ext cx="9144000" cy="5143500"/>
          </a:xfrm>
          <a:prstGeom prst="rect">
            <a:avLst/>
          </a:prstGeom>
          <a:noFill/>
          <a:ln>
            <a:noFill/>
          </a:ln>
        </p:spPr>
      </p:pic>
      <p:pic>
        <p:nvPicPr>
          <p:cNvPr id="2" name="Xiris_DG_Weld_LinkedIn (1)">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8"/>
          <a:stretch>
            <a:fillRect/>
          </a:stretch>
        </p:blipFill>
        <p:spPr>
          <a:xfrm>
            <a:off x="0" y="0"/>
            <a:ext cx="9144000" cy="5143500"/>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156"/>
                                        </p:tgtEl>
                                        <p:attrNameLst>
                                          <p:attrName>style.visibility</p:attrName>
                                        </p:attrNameLst>
                                      </p:cBhvr>
                                      <p:to>
                                        <p:strVal val="visible"/>
                                      </p:to>
                                    </p:set>
                                    <p:animEffect transition="in" filter="fade">
                                      <p:cBhvr>
                                        <p:cTn id="7" dur="1000"/>
                                        <p:tgtEl>
                                          <p:spTgt spid="156"/>
                                        </p:tgtEl>
                                      </p:cBhvr>
                                    </p:animEffect>
                                  </p:childTnLst>
                                </p:cTn>
                              </p:par>
                            </p:childTnLst>
                          </p:cTn>
                        </p:par>
                      </p:childTnLst>
                    </p:cTn>
                  </p:par>
                </p:childTnLst>
              </p:cTn>
              <p:prevCondLst>
                <p:cond evt="onPrev" delay="0">
                  <p:tgtEl>
                    <p:sldTgt/>
                  </p:tgtEl>
                </p:cond>
              </p:prevCondLst>
              <p:nextCondLst>
                <p:cond evt="onNext" delay="0">
                  <p:tgtEl>
                    <p:sldTgt/>
                  </p:tgtEl>
                </p:cond>
              </p:nextCondLst>
            </p:seq>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video>
              <p:cMediaNode vol="80000">
                <p:cTn id="13" fill="hold" display="0">
                  <p:stCondLst>
                    <p:cond delay="indefinite"/>
                  </p:stCondLst>
                </p:cTn>
                <p:tgtEl>
                  <p:spTgt spid="2"/>
                </p:tgtEl>
              </p:cMediaNode>
            </p:video>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160"/>
        <p:cNvGrpSpPr/>
        <p:nvPr/>
      </p:nvGrpSpPr>
      <p:grpSpPr>
        <a:xfrm>
          <a:off x="0" y="0"/>
          <a:ext cx="0" cy="0"/>
          <a:chOff x="0" y="0"/>
          <a:chExt cx="0" cy="0"/>
        </a:xfrm>
      </p:grpSpPr>
      <p:sp>
        <p:nvSpPr>
          <p:cNvPr id="161" name="Google Shape;161;p28"/>
          <p:cNvSpPr txBox="1">
            <a:spLocks noGrp="1"/>
          </p:cNvSpPr>
          <p:nvPr>
            <p:ph type="title"/>
          </p:nvPr>
        </p:nvSpPr>
        <p:spPr>
          <a:xfrm>
            <a:off x="514350" y="310275"/>
            <a:ext cx="69801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latin typeface="Helvetica Neue"/>
                <a:ea typeface="Helvetica Neue"/>
                <a:cs typeface="Helvetica Neue"/>
                <a:sym typeface="Helvetica Neue"/>
              </a:rPr>
              <a:t>Meltio </a:t>
            </a:r>
            <a:r>
              <a:rPr lang="en" b="1">
                <a:latin typeface="Helvetica Neue"/>
                <a:ea typeface="Helvetica Neue"/>
                <a:cs typeface="Helvetica Neue"/>
                <a:sym typeface="Helvetica Neue"/>
              </a:rPr>
              <a:t>Product</a:t>
            </a:r>
            <a:r>
              <a:rPr lang="en">
                <a:latin typeface="Helvetica Neue"/>
                <a:ea typeface="Helvetica Neue"/>
                <a:cs typeface="Helvetica Neue"/>
                <a:sym typeface="Helvetica Neue"/>
              </a:rPr>
              <a:t> </a:t>
            </a:r>
            <a:r>
              <a:rPr lang="en" b="1">
                <a:solidFill>
                  <a:srgbClr val="5841FE"/>
                </a:solidFill>
                <a:latin typeface="Helvetica Neue"/>
                <a:ea typeface="Helvetica Neue"/>
                <a:cs typeface="Helvetica Neue"/>
                <a:sym typeface="Helvetica Neue"/>
              </a:rPr>
              <a:t>Portfolio</a:t>
            </a:r>
            <a:endParaRPr b="1">
              <a:latin typeface="Helvetica Neue"/>
              <a:ea typeface="Helvetica Neue"/>
              <a:cs typeface="Helvetica Neue"/>
              <a:sym typeface="Helvetica Neue"/>
            </a:endParaRPr>
          </a:p>
        </p:txBody>
      </p:sp>
      <p:sp>
        <p:nvSpPr>
          <p:cNvPr id="162" name="Google Shape;162;p28"/>
          <p:cNvSpPr/>
          <p:nvPr/>
        </p:nvSpPr>
        <p:spPr>
          <a:xfrm>
            <a:off x="598700" y="2521200"/>
            <a:ext cx="1479600" cy="1194300"/>
          </a:xfrm>
          <a:prstGeom prst="roundRect">
            <a:avLst>
              <a:gd name="adj" fmla="val 6140"/>
            </a:avLst>
          </a:prstGeom>
          <a:solidFill>
            <a:srgbClr val="F2F2F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3" name="Google Shape;163;p28"/>
          <p:cNvSpPr txBox="1"/>
          <p:nvPr/>
        </p:nvSpPr>
        <p:spPr>
          <a:xfrm>
            <a:off x="779150" y="2680263"/>
            <a:ext cx="1118700" cy="877500"/>
          </a:xfrm>
          <a:prstGeom prst="rect">
            <a:avLst/>
          </a:prstGeom>
          <a:noFill/>
          <a:ln>
            <a:noFill/>
          </a:ln>
        </p:spPr>
        <p:txBody>
          <a:bodyPr spcFirstLastPara="1" wrap="square" lIns="0" tIns="0" rIns="0" bIns="0" anchor="t" anchorCtr="0">
            <a:spAutoFit/>
          </a:bodyPr>
          <a:lstStyle/>
          <a:p>
            <a:pPr marL="0" marR="0" lvl="0" indent="0" algn="l" rtl="0">
              <a:lnSpc>
                <a:spcPct val="100000"/>
              </a:lnSpc>
              <a:spcBef>
                <a:spcPts val="0"/>
              </a:spcBef>
              <a:spcAft>
                <a:spcPts val="0"/>
              </a:spcAft>
              <a:buNone/>
            </a:pPr>
            <a:r>
              <a:rPr lang="en" sz="1100" b="1">
                <a:latin typeface="Helvetica Neue"/>
                <a:ea typeface="Helvetica Neue"/>
                <a:cs typeface="Helvetica Neue"/>
                <a:sym typeface="Helvetica Neue"/>
              </a:rPr>
              <a:t>Meltio M450</a:t>
            </a:r>
            <a:endParaRPr sz="1100" b="1">
              <a:latin typeface="Helvetica Neue"/>
              <a:ea typeface="Helvetica Neue"/>
              <a:cs typeface="Helvetica Neue"/>
              <a:sym typeface="Helvetica Neue"/>
            </a:endParaRPr>
          </a:p>
          <a:p>
            <a:pPr marL="0" marR="0" lvl="0" indent="0" algn="l" rtl="0">
              <a:lnSpc>
                <a:spcPct val="100000"/>
              </a:lnSpc>
              <a:spcBef>
                <a:spcPts val="0"/>
              </a:spcBef>
              <a:spcAft>
                <a:spcPts val="0"/>
              </a:spcAft>
              <a:buNone/>
            </a:pPr>
            <a:r>
              <a:rPr lang="en" sz="1000">
                <a:latin typeface="Helvetica Neue"/>
                <a:ea typeface="Helvetica Neue"/>
                <a:cs typeface="Helvetica Neue"/>
                <a:sym typeface="Helvetica Neue"/>
              </a:rPr>
              <a:t>3D Printer</a:t>
            </a:r>
            <a:endParaRPr sz="1000">
              <a:latin typeface="Helvetica Neue"/>
              <a:ea typeface="Helvetica Neue"/>
              <a:cs typeface="Helvetica Neue"/>
              <a:sym typeface="Helvetica Neue"/>
            </a:endParaRPr>
          </a:p>
          <a:p>
            <a:pPr marL="0" marR="0" lvl="0" indent="0" algn="l" rtl="0">
              <a:lnSpc>
                <a:spcPct val="100000"/>
              </a:lnSpc>
              <a:spcBef>
                <a:spcPts val="0"/>
              </a:spcBef>
              <a:spcAft>
                <a:spcPts val="0"/>
              </a:spcAft>
              <a:buNone/>
            </a:pPr>
            <a:endParaRPr sz="1200" b="1">
              <a:latin typeface="Helvetica Neue"/>
              <a:ea typeface="Helvetica Neue"/>
              <a:cs typeface="Helvetica Neue"/>
              <a:sym typeface="Helvetica Neue"/>
            </a:endParaRPr>
          </a:p>
          <a:p>
            <a:pPr marL="0" marR="0" lvl="0" indent="0" algn="l" rtl="0">
              <a:lnSpc>
                <a:spcPct val="100000"/>
              </a:lnSpc>
              <a:spcBef>
                <a:spcPts val="0"/>
              </a:spcBef>
              <a:spcAft>
                <a:spcPts val="0"/>
              </a:spcAft>
              <a:buClr>
                <a:srgbClr val="000000"/>
              </a:buClr>
              <a:buSzPts val="1100"/>
              <a:buFont typeface="Arial"/>
              <a:buNone/>
            </a:pPr>
            <a:r>
              <a:rPr lang="en" sz="800">
                <a:latin typeface="Helvetica Neue"/>
                <a:ea typeface="Helvetica Neue"/>
                <a:cs typeface="Helvetica Neue"/>
                <a:sym typeface="Helvetica Neue"/>
              </a:rPr>
              <a:t>For </a:t>
            </a:r>
            <a:r>
              <a:rPr lang="en" sz="800" b="1">
                <a:latin typeface="Helvetica Neue"/>
                <a:ea typeface="Helvetica Neue"/>
                <a:cs typeface="Helvetica Neue"/>
                <a:sym typeface="Helvetica Neue"/>
              </a:rPr>
              <a:t>near net shape </a:t>
            </a:r>
            <a:r>
              <a:rPr lang="en" sz="800">
                <a:latin typeface="Helvetica Neue"/>
                <a:ea typeface="Helvetica Neue"/>
                <a:cs typeface="Helvetica Neue"/>
                <a:sym typeface="Helvetica Neue"/>
              </a:rPr>
              <a:t>manufacturing.</a:t>
            </a:r>
            <a:endParaRPr sz="800">
              <a:latin typeface="Helvetica Neue"/>
              <a:ea typeface="Helvetica Neue"/>
              <a:cs typeface="Helvetica Neue"/>
              <a:sym typeface="Helvetica Neue"/>
            </a:endParaRPr>
          </a:p>
          <a:p>
            <a:pPr marL="0" marR="0" lvl="0" indent="0" algn="l" rtl="0">
              <a:lnSpc>
                <a:spcPct val="140000"/>
              </a:lnSpc>
              <a:spcBef>
                <a:spcPts val="0"/>
              </a:spcBef>
              <a:spcAft>
                <a:spcPts val="0"/>
              </a:spcAft>
              <a:buClr>
                <a:srgbClr val="000000"/>
              </a:buClr>
              <a:buFont typeface="Arial"/>
              <a:buNone/>
            </a:pPr>
            <a:endParaRPr sz="800">
              <a:latin typeface="Helvetica Neue"/>
              <a:ea typeface="Helvetica Neue"/>
              <a:cs typeface="Helvetica Neue"/>
              <a:sym typeface="Helvetica Neue"/>
            </a:endParaRPr>
          </a:p>
        </p:txBody>
      </p:sp>
      <p:pic>
        <p:nvPicPr>
          <p:cNvPr id="164" name="Google Shape;164;p28"/>
          <p:cNvPicPr preferRelativeResize="0"/>
          <p:nvPr/>
        </p:nvPicPr>
        <p:blipFill>
          <a:blip r:embed="rId3">
            <a:alphaModFix/>
          </a:blip>
          <a:stretch>
            <a:fillRect/>
          </a:stretch>
        </p:blipFill>
        <p:spPr>
          <a:xfrm>
            <a:off x="612901" y="1250209"/>
            <a:ext cx="1465405" cy="1465400"/>
          </a:xfrm>
          <a:prstGeom prst="rect">
            <a:avLst/>
          </a:prstGeom>
          <a:noFill/>
          <a:ln>
            <a:noFill/>
          </a:ln>
        </p:spPr>
      </p:pic>
      <p:cxnSp>
        <p:nvCxnSpPr>
          <p:cNvPr id="165" name="Google Shape;165;p28"/>
          <p:cNvCxnSpPr/>
          <p:nvPr/>
        </p:nvCxnSpPr>
        <p:spPr>
          <a:xfrm>
            <a:off x="779150" y="3097713"/>
            <a:ext cx="1118700" cy="0"/>
          </a:xfrm>
          <a:prstGeom prst="straightConnector1">
            <a:avLst/>
          </a:prstGeom>
          <a:noFill/>
          <a:ln w="9525" cap="flat" cmpd="sng">
            <a:solidFill>
              <a:srgbClr val="000000"/>
            </a:solidFill>
            <a:prstDash val="solid"/>
            <a:round/>
            <a:headEnd type="none" w="med" len="med"/>
            <a:tailEnd type="none" w="med" len="med"/>
          </a:ln>
        </p:spPr>
      </p:cxnSp>
      <p:sp>
        <p:nvSpPr>
          <p:cNvPr id="166" name="Google Shape;166;p28"/>
          <p:cNvSpPr/>
          <p:nvPr/>
        </p:nvSpPr>
        <p:spPr>
          <a:xfrm>
            <a:off x="2198900" y="2521200"/>
            <a:ext cx="1479600" cy="1194300"/>
          </a:xfrm>
          <a:prstGeom prst="roundRect">
            <a:avLst>
              <a:gd name="adj" fmla="val 6140"/>
            </a:avLst>
          </a:prstGeom>
          <a:solidFill>
            <a:srgbClr val="F2F2F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67" name="Google Shape;167;p28"/>
          <p:cNvSpPr txBox="1"/>
          <p:nvPr/>
        </p:nvSpPr>
        <p:spPr>
          <a:xfrm>
            <a:off x="2336300" y="2680263"/>
            <a:ext cx="1204800" cy="1000500"/>
          </a:xfrm>
          <a:prstGeom prst="rect">
            <a:avLst/>
          </a:prstGeom>
          <a:noFill/>
          <a:ln>
            <a:noFill/>
          </a:ln>
        </p:spPr>
        <p:txBody>
          <a:bodyPr spcFirstLastPara="1" wrap="square" lIns="0" tIns="0" rIns="0" bIns="0" anchor="t" anchorCtr="0">
            <a:spAutoFit/>
          </a:bodyPr>
          <a:lstStyle/>
          <a:p>
            <a:pPr marL="0" marR="0" lvl="0" indent="0" algn="l" rtl="0">
              <a:lnSpc>
                <a:spcPct val="100000"/>
              </a:lnSpc>
              <a:spcBef>
                <a:spcPts val="0"/>
              </a:spcBef>
              <a:spcAft>
                <a:spcPts val="0"/>
              </a:spcAft>
              <a:buNone/>
            </a:pPr>
            <a:r>
              <a:rPr lang="en" sz="1100" b="1">
                <a:latin typeface="Helvetica Neue"/>
                <a:ea typeface="Helvetica Neue"/>
                <a:cs typeface="Helvetica Neue"/>
                <a:sym typeface="Helvetica Neue"/>
              </a:rPr>
              <a:t>Meltio Engine</a:t>
            </a:r>
            <a:endParaRPr sz="1100" b="1">
              <a:latin typeface="Helvetica Neue"/>
              <a:ea typeface="Helvetica Neue"/>
              <a:cs typeface="Helvetica Neue"/>
              <a:sym typeface="Helvetica Neue"/>
            </a:endParaRPr>
          </a:p>
          <a:p>
            <a:pPr marL="0" marR="0" lvl="0" indent="0" algn="l" rtl="0">
              <a:lnSpc>
                <a:spcPct val="100000"/>
              </a:lnSpc>
              <a:spcBef>
                <a:spcPts val="0"/>
              </a:spcBef>
              <a:spcAft>
                <a:spcPts val="0"/>
              </a:spcAft>
              <a:buNone/>
            </a:pPr>
            <a:r>
              <a:rPr lang="en" sz="1000">
                <a:latin typeface="Helvetica Neue"/>
                <a:ea typeface="Helvetica Neue"/>
                <a:cs typeface="Helvetica Neue"/>
                <a:sym typeface="Helvetica Neue"/>
              </a:rPr>
              <a:t>CNC</a:t>
            </a:r>
            <a:r>
              <a:rPr lang="en" sz="1000" b="1">
                <a:latin typeface="Helvetica Neue"/>
                <a:ea typeface="Helvetica Neue"/>
                <a:cs typeface="Helvetica Neue"/>
                <a:sym typeface="Helvetica Neue"/>
              </a:rPr>
              <a:t> Integration kit</a:t>
            </a:r>
            <a:endParaRPr sz="1000" b="1">
              <a:latin typeface="Helvetica Neue"/>
              <a:ea typeface="Helvetica Neue"/>
              <a:cs typeface="Helvetica Neue"/>
              <a:sym typeface="Helvetica Neue"/>
            </a:endParaRPr>
          </a:p>
          <a:p>
            <a:pPr marL="0" marR="0" lvl="0" indent="0" algn="l" rtl="0">
              <a:lnSpc>
                <a:spcPct val="100000"/>
              </a:lnSpc>
              <a:spcBef>
                <a:spcPts val="0"/>
              </a:spcBef>
              <a:spcAft>
                <a:spcPts val="0"/>
              </a:spcAft>
              <a:buNone/>
            </a:pPr>
            <a:endParaRPr sz="1200" b="1">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r>
              <a:rPr lang="en" sz="800">
                <a:solidFill>
                  <a:schemeClr val="dk1"/>
                </a:solidFill>
                <a:latin typeface="Helvetica Neue"/>
                <a:ea typeface="Helvetica Neue"/>
                <a:cs typeface="Helvetica Neue"/>
                <a:sym typeface="Helvetica Neue"/>
              </a:rPr>
              <a:t>For </a:t>
            </a:r>
            <a:r>
              <a:rPr lang="en" sz="800" b="1">
                <a:solidFill>
                  <a:schemeClr val="dk1"/>
                </a:solidFill>
                <a:latin typeface="Helvetica Neue"/>
                <a:ea typeface="Helvetica Neue"/>
                <a:cs typeface="Helvetica Neue"/>
                <a:sym typeface="Helvetica Neue"/>
              </a:rPr>
              <a:t>hybrid manufacturing</a:t>
            </a:r>
            <a:r>
              <a:rPr lang="en" sz="800">
                <a:solidFill>
                  <a:schemeClr val="dk1"/>
                </a:solidFill>
                <a:latin typeface="Helvetica Neue"/>
                <a:ea typeface="Helvetica Neue"/>
                <a:cs typeface="Helvetica Neue"/>
                <a:sym typeface="Helvetica Neue"/>
              </a:rPr>
              <a:t>, </a:t>
            </a:r>
            <a:r>
              <a:rPr lang="en" sz="800" b="1">
                <a:solidFill>
                  <a:schemeClr val="dk1"/>
                </a:solidFill>
                <a:latin typeface="Helvetica Neue"/>
                <a:ea typeface="Helvetica Neue"/>
                <a:cs typeface="Helvetica Neue"/>
                <a:sym typeface="Helvetica Neue"/>
              </a:rPr>
              <a:t>repairs</a:t>
            </a:r>
            <a:r>
              <a:rPr lang="en" sz="800">
                <a:solidFill>
                  <a:schemeClr val="dk1"/>
                </a:solidFill>
                <a:latin typeface="Helvetica Neue"/>
                <a:ea typeface="Helvetica Neue"/>
                <a:cs typeface="Helvetica Neue"/>
                <a:sym typeface="Helvetica Neue"/>
              </a:rPr>
              <a:t> and</a:t>
            </a:r>
            <a:r>
              <a:rPr lang="en" sz="800" b="1">
                <a:solidFill>
                  <a:schemeClr val="dk1"/>
                </a:solidFill>
                <a:latin typeface="Helvetica Neue"/>
                <a:ea typeface="Helvetica Neue"/>
                <a:cs typeface="Helvetica Neue"/>
                <a:sym typeface="Helvetica Neue"/>
              </a:rPr>
              <a:t> feature addition.</a:t>
            </a:r>
            <a:endParaRPr sz="800">
              <a:latin typeface="Helvetica Neue"/>
              <a:ea typeface="Helvetica Neue"/>
              <a:cs typeface="Helvetica Neue"/>
              <a:sym typeface="Helvetica Neue"/>
            </a:endParaRPr>
          </a:p>
          <a:p>
            <a:pPr marL="0" marR="0" lvl="0" indent="0" algn="l" rtl="0">
              <a:lnSpc>
                <a:spcPct val="140000"/>
              </a:lnSpc>
              <a:spcBef>
                <a:spcPts val="0"/>
              </a:spcBef>
              <a:spcAft>
                <a:spcPts val="0"/>
              </a:spcAft>
              <a:buClr>
                <a:srgbClr val="000000"/>
              </a:buClr>
              <a:buFont typeface="Arial"/>
              <a:buNone/>
            </a:pPr>
            <a:endParaRPr sz="800">
              <a:latin typeface="Helvetica Neue"/>
              <a:ea typeface="Helvetica Neue"/>
              <a:cs typeface="Helvetica Neue"/>
              <a:sym typeface="Helvetica Neue"/>
            </a:endParaRPr>
          </a:p>
        </p:txBody>
      </p:sp>
      <p:cxnSp>
        <p:nvCxnSpPr>
          <p:cNvPr id="168" name="Google Shape;168;p28"/>
          <p:cNvCxnSpPr/>
          <p:nvPr/>
        </p:nvCxnSpPr>
        <p:spPr>
          <a:xfrm>
            <a:off x="2355800" y="3097713"/>
            <a:ext cx="1118700" cy="0"/>
          </a:xfrm>
          <a:prstGeom prst="straightConnector1">
            <a:avLst/>
          </a:prstGeom>
          <a:noFill/>
          <a:ln w="9525" cap="flat" cmpd="sng">
            <a:solidFill>
              <a:srgbClr val="000000"/>
            </a:solidFill>
            <a:prstDash val="solid"/>
            <a:round/>
            <a:headEnd type="none" w="med" len="med"/>
            <a:tailEnd type="none" w="med" len="med"/>
          </a:ln>
        </p:spPr>
      </p:cxnSp>
      <p:sp>
        <p:nvSpPr>
          <p:cNvPr id="169" name="Google Shape;169;p28"/>
          <p:cNvSpPr/>
          <p:nvPr/>
        </p:nvSpPr>
        <p:spPr>
          <a:xfrm>
            <a:off x="3799100" y="2521200"/>
            <a:ext cx="1479600" cy="1194300"/>
          </a:xfrm>
          <a:prstGeom prst="roundRect">
            <a:avLst>
              <a:gd name="adj" fmla="val 6140"/>
            </a:avLst>
          </a:prstGeom>
          <a:solidFill>
            <a:srgbClr val="F2F2F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0" name="Google Shape;170;p28"/>
          <p:cNvSpPr txBox="1"/>
          <p:nvPr/>
        </p:nvSpPr>
        <p:spPr>
          <a:xfrm>
            <a:off x="3932450" y="2663038"/>
            <a:ext cx="1299000" cy="1000500"/>
          </a:xfrm>
          <a:prstGeom prst="rect">
            <a:avLst/>
          </a:prstGeom>
          <a:noFill/>
          <a:ln>
            <a:noFill/>
          </a:ln>
        </p:spPr>
        <p:txBody>
          <a:bodyPr spcFirstLastPara="1" wrap="square" lIns="0" tIns="0" rIns="0" bIns="0" anchor="t" anchorCtr="0">
            <a:spAutoFit/>
          </a:bodyPr>
          <a:lstStyle/>
          <a:p>
            <a:pPr marL="0" marR="0" lvl="0" indent="0" algn="l" rtl="0">
              <a:lnSpc>
                <a:spcPct val="100000"/>
              </a:lnSpc>
              <a:spcBef>
                <a:spcPts val="0"/>
              </a:spcBef>
              <a:spcAft>
                <a:spcPts val="0"/>
              </a:spcAft>
              <a:buNone/>
            </a:pPr>
            <a:r>
              <a:rPr lang="en" sz="1100" b="1">
                <a:latin typeface="Helvetica Neue"/>
                <a:ea typeface="Helvetica Neue"/>
                <a:cs typeface="Helvetica Neue"/>
                <a:sym typeface="Helvetica Neue"/>
              </a:rPr>
              <a:t>Meltio Engine</a:t>
            </a:r>
            <a:endParaRPr sz="1100" b="1">
              <a:latin typeface="Helvetica Neue"/>
              <a:ea typeface="Helvetica Neue"/>
              <a:cs typeface="Helvetica Neue"/>
              <a:sym typeface="Helvetica Neue"/>
            </a:endParaRPr>
          </a:p>
          <a:p>
            <a:pPr marL="0" marR="0" lvl="0" indent="0" algn="l" rtl="0">
              <a:lnSpc>
                <a:spcPct val="100000"/>
              </a:lnSpc>
              <a:spcBef>
                <a:spcPts val="0"/>
              </a:spcBef>
              <a:spcAft>
                <a:spcPts val="0"/>
              </a:spcAft>
              <a:buNone/>
            </a:pPr>
            <a:r>
              <a:rPr lang="en" sz="1000">
                <a:latin typeface="Helvetica Neue"/>
                <a:ea typeface="Helvetica Neue"/>
                <a:cs typeface="Helvetica Neue"/>
                <a:sym typeface="Helvetica Neue"/>
              </a:rPr>
              <a:t>Robot </a:t>
            </a:r>
            <a:r>
              <a:rPr lang="en" sz="1000" b="1">
                <a:latin typeface="Helvetica Neue"/>
                <a:ea typeface="Helvetica Neue"/>
                <a:cs typeface="Helvetica Neue"/>
                <a:sym typeface="Helvetica Neue"/>
              </a:rPr>
              <a:t>Integration kit</a:t>
            </a:r>
            <a:endParaRPr sz="1000" b="1">
              <a:latin typeface="Helvetica Neue"/>
              <a:ea typeface="Helvetica Neue"/>
              <a:cs typeface="Helvetica Neue"/>
              <a:sym typeface="Helvetica Neue"/>
            </a:endParaRPr>
          </a:p>
          <a:p>
            <a:pPr marL="0" marR="0" lvl="0" indent="0" algn="l" rtl="0">
              <a:lnSpc>
                <a:spcPct val="100000"/>
              </a:lnSpc>
              <a:spcBef>
                <a:spcPts val="0"/>
              </a:spcBef>
              <a:spcAft>
                <a:spcPts val="0"/>
              </a:spcAft>
              <a:buNone/>
            </a:pPr>
            <a:endParaRPr sz="1200" b="1">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r>
              <a:rPr lang="en" sz="800">
                <a:solidFill>
                  <a:schemeClr val="dk1"/>
                </a:solidFill>
                <a:latin typeface="Helvetica Neue"/>
                <a:ea typeface="Helvetica Neue"/>
                <a:cs typeface="Helvetica Neue"/>
                <a:sym typeface="Helvetica Neue"/>
              </a:rPr>
              <a:t>Versatile solution for</a:t>
            </a:r>
            <a:r>
              <a:rPr lang="en" sz="800" b="1">
                <a:solidFill>
                  <a:schemeClr val="dk1"/>
                </a:solidFill>
                <a:latin typeface="Helvetica Neue"/>
                <a:ea typeface="Helvetica Neue"/>
                <a:cs typeface="Helvetica Neue"/>
                <a:sym typeface="Helvetica Neue"/>
              </a:rPr>
              <a:t> complex parts </a:t>
            </a:r>
            <a:r>
              <a:rPr lang="en" sz="800">
                <a:solidFill>
                  <a:schemeClr val="dk1"/>
                </a:solidFill>
                <a:latin typeface="Helvetica Neue"/>
                <a:ea typeface="Helvetica Neue"/>
                <a:cs typeface="Helvetica Neue"/>
                <a:sym typeface="Helvetica Neue"/>
              </a:rPr>
              <a:t>and</a:t>
            </a:r>
            <a:r>
              <a:rPr lang="en" sz="800" b="1">
                <a:solidFill>
                  <a:schemeClr val="dk1"/>
                </a:solidFill>
                <a:latin typeface="Helvetica Neue"/>
                <a:ea typeface="Helvetica Neue"/>
                <a:cs typeface="Helvetica Neue"/>
                <a:sym typeface="Helvetica Neue"/>
              </a:rPr>
              <a:t> laser cladding.</a:t>
            </a:r>
            <a:endParaRPr sz="800">
              <a:latin typeface="Helvetica Neue"/>
              <a:ea typeface="Helvetica Neue"/>
              <a:cs typeface="Helvetica Neue"/>
              <a:sym typeface="Helvetica Neue"/>
            </a:endParaRPr>
          </a:p>
          <a:p>
            <a:pPr marL="0" marR="0" lvl="0" indent="0" algn="l" rtl="0">
              <a:lnSpc>
                <a:spcPct val="140000"/>
              </a:lnSpc>
              <a:spcBef>
                <a:spcPts val="0"/>
              </a:spcBef>
              <a:spcAft>
                <a:spcPts val="0"/>
              </a:spcAft>
              <a:buClr>
                <a:srgbClr val="000000"/>
              </a:buClr>
              <a:buFont typeface="Arial"/>
              <a:buNone/>
            </a:pPr>
            <a:endParaRPr sz="800">
              <a:latin typeface="Helvetica Neue"/>
              <a:ea typeface="Helvetica Neue"/>
              <a:cs typeface="Helvetica Neue"/>
              <a:sym typeface="Helvetica Neue"/>
            </a:endParaRPr>
          </a:p>
        </p:txBody>
      </p:sp>
      <p:cxnSp>
        <p:nvCxnSpPr>
          <p:cNvPr id="171" name="Google Shape;171;p28"/>
          <p:cNvCxnSpPr/>
          <p:nvPr/>
        </p:nvCxnSpPr>
        <p:spPr>
          <a:xfrm>
            <a:off x="3910850" y="3097713"/>
            <a:ext cx="1207200" cy="0"/>
          </a:xfrm>
          <a:prstGeom prst="straightConnector1">
            <a:avLst/>
          </a:prstGeom>
          <a:noFill/>
          <a:ln w="9525" cap="flat" cmpd="sng">
            <a:solidFill>
              <a:srgbClr val="000000"/>
            </a:solidFill>
            <a:prstDash val="solid"/>
            <a:round/>
            <a:headEnd type="none" w="med" len="med"/>
            <a:tailEnd type="none" w="med" len="med"/>
          </a:ln>
        </p:spPr>
      </p:cxnSp>
      <p:sp>
        <p:nvSpPr>
          <p:cNvPr id="172" name="Google Shape;172;p28"/>
          <p:cNvSpPr/>
          <p:nvPr/>
        </p:nvSpPr>
        <p:spPr>
          <a:xfrm>
            <a:off x="5399300" y="2521200"/>
            <a:ext cx="1479600" cy="1194300"/>
          </a:xfrm>
          <a:prstGeom prst="roundRect">
            <a:avLst>
              <a:gd name="adj" fmla="val 6140"/>
            </a:avLst>
          </a:prstGeom>
          <a:solidFill>
            <a:srgbClr val="F2F2F2"/>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3" name="Google Shape;173;p28"/>
          <p:cNvSpPr txBox="1"/>
          <p:nvPr/>
        </p:nvSpPr>
        <p:spPr>
          <a:xfrm>
            <a:off x="5579750" y="2680263"/>
            <a:ext cx="1118700" cy="877500"/>
          </a:xfrm>
          <a:prstGeom prst="rect">
            <a:avLst/>
          </a:prstGeom>
          <a:noFill/>
          <a:ln>
            <a:noFill/>
          </a:ln>
        </p:spPr>
        <p:txBody>
          <a:bodyPr spcFirstLastPara="1" wrap="square" lIns="0" tIns="0" rIns="0" bIns="0" anchor="t" anchorCtr="0">
            <a:spAutoFit/>
          </a:bodyPr>
          <a:lstStyle/>
          <a:p>
            <a:pPr marL="0" marR="0" lvl="0" indent="0" algn="l" rtl="0">
              <a:lnSpc>
                <a:spcPct val="100000"/>
              </a:lnSpc>
              <a:spcBef>
                <a:spcPts val="0"/>
              </a:spcBef>
              <a:spcAft>
                <a:spcPts val="0"/>
              </a:spcAft>
              <a:buNone/>
            </a:pPr>
            <a:r>
              <a:rPr lang="en" sz="1100" b="1">
                <a:latin typeface="Helvetica Neue"/>
                <a:ea typeface="Helvetica Neue"/>
                <a:cs typeface="Helvetica Neue"/>
                <a:sym typeface="Helvetica Neue"/>
              </a:rPr>
              <a:t>Meltio </a:t>
            </a:r>
            <a:endParaRPr sz="1100" b="1">
              <a:latin typeface="Helvetica Neue"/>
              <a:ea typeface="Helvetica Neue"/>
              <a:cs typeface="Helvetica Neue"/>
              <a:sym typeface="Helvetica Neue"/>
            </a:endParaRPr>
          </a:p>
          <a:p>
            <a:pPr marL="0" marR="0" lvl="0" indent="0" algn="l" rtl="0">
              <a:lnSpc>
                <a:spcPct val="100000"/>
              </a:lnSpc>
              <a:spcBef>
                <a:spcPts val="0"/>
              </a:spcBef>
              <a:spcAft>
                <a:spcPts val="0"/>
              </a:spcAft>
              <a:buNone/>
            </a:pPr>
            <a:r>
              <a:rPr lang="en" sz="1000">
                <a:latin typeface="Helvetica Neue"/>
                <a:ea typeface="Helvetica Neue"/>
                <a:cs typeface="Helvetica Neue"/>
                <a:sym typeface="Helvetica Neue"/>
              </a:rPr>
              <a:t>Robot Cell</a:t>
            </a:r>
            <a:endParaRPr sz="1000">
              <a:latin typeface="Helvetica Neue"/>
              <a:ea typeface="Helvetica Neue"/>
              <a:cs typeface="Helvetica Neue"/>
              <a:sym typeface="Helvetica Neue"/>
            </a:endParaRPr>
          </a:p>
          <a:p>
            <a:pPr marL="0" marR="0" lvl="0" indent="0" algn="l" rtl="0">
              <a:lnSpc>
                <a:spcPct val="100000"/>
              </a:lnSpc>
              <a:spcBef>
                <a:spcPts val="0"/>
              </a:spcBef>
              <a:spcAft>
                <a:spcPts val="0"/>
              </a:spcAft>
              <a:buNone/>
            </a:pPr>
            <a:endParaRPr sz="1200" b="1">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r>
              <a:rPr lang="en" sz="800" b="1">
                <a:solidFill>
                  <a:schemeClr val="dk1"/>
                </a:solidFill>
                <a:latin typeface="Helvetica Neue"/>
                <a:ea typeface="Helvetica Neue"/>
                <a:cs typeface="Helvetica Neue"/>
                <a:sym typeface="Helvetica Neue"/>
              </a:rPr>
              <a:t>Turn-key robotic Solution.</a:t>
            </a:r>
            <a:endParaRPr sz="800">
              <a:latin typeface="Helvetica Neue"/>
              <a:ea typeface="Helvetica Neue"/>
              <a:cs typeface="Helvetica Neue"/>
              <a:sym typeface="Helvetica Neue"/>
            </a:endParaRPr>
          </a:p>
          <a:p>
            <a:pPr marL="0" marR="0" lvl="0" indent="0" algn="l" rtl="0">
              <a:lnSpc>
                <a:spcPct val="140000"/>
              </a:lnSpc>
              <a:spcBef>
                <a:spcPts val="0"/>
              </a:spcBef>
              <a:spcAft>
                <a:spcPts val="0"/>
              </a:spcAft>
              <a:buClr>
                <a:srgbClr val="000000"/>
              </a:buClr>
              <a:buFont typeface="Arial"/>
              <a:buNone/>
            </a:pPr>
            <a:endParaRPr sz="800">
              <a:latin typeface="Helvetica Neue"/>
              <a:ea typeface="Helvetica Neue"/>
              <a:cs typeface="Helvetica Neue"/>
              <a:sym typeface="Helvetica Neue"/>
            </a:endParaRPr>
          </a:p>
        </p:txBody>
      </p:sp>
      <p:cxnSp>
        <p:nvCxnSpPr>
          <p:cNvPr id="174" name="Google Shape;174;p28"/>
          <p:cNvCxnSpPr/>
          <p:nvPr/>
        </p:nvCxnSpPr>
        <p:spPr>
          <a:xfrm>
            <a:off x="5579750" y="3097713"/>
            <a:ext cx="1118700" cy="0"/>
          </a:xfrm>
          <a:prstGeom prst="straightConnector1">
            <a:avLst/>
          </a:prstGeom>
          <a:noFill/>
          <a:ln w="9525" cap="flat" cmpd="sng">
            <a:solidFill>
              <a:srgbClr val="000000"/>
            </a:solidFill>
            <a:prstDash val="solid"/>
            <a:round/>
            <a:headEnd type="none" w="med" len="med"/>
            <a:tailEnd type="none" w="med" len="med"/>
          </a:ln>
        </p:spPr>
      </p:cxnSp>
      <p:sp>
        <p:nvSpPr>
          <p:cNvPr id="175" name="Google Shape;175;p28"/>
          <p:cNvSpPr/>
          <p:nvPr/>
        </p:nvSpPr>
        <p:spPr>
          <a:xfrm>
            <a:off x="7075700" y="2521200"/>
            <a:ext cx="1479600" cy="1194300"/>
          </a:xfrm>
          <a:prstGeom prst="roundRect">
            <a:avLst>
              <a:gd name="adj" fmla="val 6140"/>
            </a:avLst>
          </a:prstGeom>
          <a:solidFill>
            <a:srgbClr val="9BACFF">
              <a:alpha val="22780"/>
            </a:srgbClr>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176" name="Google Shape;176;p28"/>
          <p:cNvSpPr txBox="1"/>
          <p:nvPr/>
        </p:nvSpPr>
        <p:spPr>
          <a:xfrm>
            <a:off x="7256150" y="2680263"/>
            <a:ext cx="1118700" cy="985200"/>
          </a:xfrm>
          <a:prstGeom prst="rect">
            <a:avLst/>
          </a:prstGeom>
          <a:noFill/>
          <a:ln>
            <a:noFill/>
          </a:ln>
        </p:spPr>
        <p:txBody>
          <a:bodyPr spcFirstLastPara="1" wrap="square" lIns="0" tIns="0" rIns="0" bIns="0" anchor="t" anchorCtr="0">
            <a:spAutoFit/>
          </a:bodyPr>
          <a:lstStyle/>
          <a:p>
            <a:pPr marL="0" marR="0" lvl="0" indent="0" algn="l" rtl="0">
              <a:lnSpc>
                <a:spcPct val="100000"/>
              </a:lnSpc>
              <a:spcBef>
                <a:spcPts val="0"/>
              </a:spcBef>
              <a:spcAft>
                <a:spcPts val="0"/>
              </a:spcAft>
              <a:buNone/>
            </a:pPr>
            <a:r>
              <a:rPr lang="en" sz="1100" b="1">
                <a:latin typeface="Helvetica Neue"/>
                <a:ea typeface="Helvetica Neue"/>
                <a:cs typeface="Helvetica Neue"/>
                <a:sym typeface="Helvetica Neue"/>
              </a:rPr>
              <a:t>Meltio M600 </a:t>
            </a:r>
            <a:endParaRPr sz="1100" b="1">
              <a:latin typeface="Helvetica Neue"/>
              <a:ea typeface="Helvetica Neue"/>
              <a:cs typeface="Helvetica Neue"/>
              <a:sym typeface="Helvetica Neue"/>
            </a:endParaRPr>
          </a:p>
          <a:p>
            <a:pPr marL="0" lvl="0" indent="0" algn="l" rtl="0">
              <a:spcBef>
                <a:spcPts val="0"/>
              </a:spcBef>
              <a:spcAft>
                <a:spcPts val="0"/>
              </a:spcAft>
              <a:buClr>
                <a:schemeClr val="dk1"/>
              </a:buClr>
              <a:buFont typeface="Arial"/>
              <a:buNone/>
            </a:pPr>
            <a:r>
              <a:rPr lang="en" sz="900">
                <a:solidFill>
                  <a:schemeClr val="dk1"/>
                </a:solidFill>
                <a:latin typeface="Helvetica Neue"/>
                <a:ea typeface="Helvetica Neue"/>
                <a:cs typeface="Helvetica Neue"/>
                <a:sym typeface="Helvetica Neue"/>
              </a:rPr>
              <a:t>Industrial 3D Printer</a:t>
            </a:r>
            <a:endParaRPr sz="900">
              <a:latin typeface="Helvetica Neue"/>
              <a:ea typeface="Helvetica Neue"/>
              <a:cs typeface="Helvetica Neue"/>
              <a:sym typeface="Helvetica Neue"/>
            </a:endParaRPr>
          </a:p>
          <a:p>
            <a:pPr marL="0" marR="0" lvl="0" indent="0" algn="l" rtl="0">
              <a:lnSpc>
                <a:spcPct val="100000"/>
              </a:lnSpc>
              <a:spcBef>
                <a:spcPts val="0"/>
              </a:spcBef>
              <a:spcAft>
                <a:spcPts val="0"/>
              </a:spcAft>
              <a:buNone/>
            </a:pPr>
            <a:endParaRPr sz="1200">
              <a:latin typeface="Helvetica Neue"/>
              <a:ea typeface="Helvetica Neue"/>
              <a:cs typeface="Helvetica Neue"/>
              <a:sym typeface="Helvetica Neue"/>
            </a:endParaRPr>
          </a:p>
          <a:p>
            <a:pPr marL="0" lvl="0" indent="0" algn="l" rtl="0">
              <a:spcBef>
                <a:spcPts val="0"/>
              </a:spcBef>
              <a:spcAft>
                <a:spcPts val="0"/>
              </a:spcAft>
              <a:buClr>
                <a:schemeClr val="dk1"/>
              </a:buClr>
              <a:buSzPts val="1100"/>
              <a:buFont typeface="Arial"/>
              <a:buNone/>
            </a:pPr>
            <a:r>
              <a:rPr lang="en" sz="800">
                <a:solidFill>
                  <a:schemeClr val="dk1"/>
                </a:solidFill>
                <a:latin typeface="Helvetica Neue"/>
                <a:ea typeface="Helvetica Neue"/>
                <a:cs typeface="Helvetica Neue"/>
                <a:sym typeface="Helvetica Neue"/>
              </a:rPr>
              <a:t>The ideal companion for your </a:t>
            </a:r>
            <a:r>
              <a:rPr lang="en" sz="800" b="1">
                <a:solidFill>
                  <a:schemeClr val="dk1"/>
                </a:solidFill>
                <a:latin typeface="Helvetica Neue"/>
                <a:ea typeface="Helvetica Neue"/>
                <a:cs typeface="Helvetica Neue"/>
                <a:sym typeface="Helvetica Neue"/>
              </a:rPr>
              <a:t>manufacturing operations.</a:t>
            </a:r>
            <a:endParaRPr sz="800">
              <a:latin typeface="Helvetica Neue"/>
              <a:ea typeface="Helvetica Neue"/>
              <a:cs typeface="Helvetica Neue"/>
              <a:sym typeface="Helvetica Neue"/>
            </a:endParaRPr>
          </a:p>
          <a:p>
            <a:pPr marL="0" marR="0" lvl="0" indent="0" algn="l" rtl="0">
              <a:lnSpc>
                <a:spcPct val="140000"/>
              </a:lnSpc>
              <a:spcBef>
                <a:spcPts val="0"/>
              </a:spcBef>
              <a:spcAft>
                <a:spcPts val="0"/>
              </a:spcAft>
              <a:buClr>
                <a:srgbClr val="000000"/>
              </a:buClr>
              <a:buFont typeface="Arial"/>
              <a:buNone/>
            </a:pPr>
            <a:endParaRPr sz="800">
              <a:latin typeface="Helvetica Neue"/>
              <a:ea typeface="Helvetica Neue"/>
              <a:cs typeface="Helvetica Neue"/>
              <a:sym typeface="Helvetica Neue"/>
            </a:endParaRPr>
          </a:p>
        </p:txBody>
      </p:sp>
      <p:cxnSp>
        <p:nvCxnSpPr>
          <p:cNvPr id="177" name="Google Shape;177;p28"/>
          <p:cNvCxnSpPr/>
          <p:nvPr/>
        </p:nvCxnSpPr>
        <p:spPr>
          <a:xfrm>
            <a:off x="7256150" y="3097713"/>
            <a:ext cx="1118700" cy="0"/>
          </a:xfrm>
          <a:prstGeom prst="straightConnector1">
            <a:avLst/>
          </a:prstGeom>
          <a:noFill/>
          <a:ln w="9525" cap="flat" cmpd="sng">
            <a:solidFill>
              <a:srgbClr val="000000"/>
            </a:solidFill>
            <a:prstDash val="solid"/>
            <a:round/>
            <a:headEnd type="none" w="med" len="med"/>
            <a:tailEnd type="none" w="med" len="med"/>
          </a:ln>
        </p:spPr>
      </p:cxnSp>
      <p:pic>
        <p:nvPicPr>
          <p:cNvPr id="178" name="Google Shape;178;p28"/>
          <p:cNvPicPr preferRelativeResize="0"/>
          <p:nvPr/>
        </p:nvPicPr>
        <p:blipFill rotWithShape="1">
          <a:blip r:embed="rId4">
            <a:alphaModFix/>
          </a:blip>
          <a:srcRect l="29" r="19"/>
          <a:stretch/>
        </p:blipFill>
        <p:spPr>
          <a:xfrm>
            <a:off x="7118150" y="1212638"/>
            <a:ext cx="1394700" cy="1395400"/>
          </a:xfrm>
          <a:prstGeom prst="rect">
            <a:avLst/>
          </a:prstGeom>
          <a:noFill/>
          <a:ln>
            <a:noFill/>
          </a:ln>
        </p:spPr>
      </p:pic>
      <p:sp>
        <p:nvSpPr>
          <p:cNvPr id="179" name="Google Shape;179;p28"/>
          <p:cNvSpPr txBox="1"/>
          <p:nvPr/>
        </p:nvSpPr>
        <p:spPr>
          <a:xfrm>
            <a:off x="774952" y="4017577"/>
            <a:ext cx="1127100" cy="27780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1100" b="1"/>
              <a:t>Generation. I</a:t>
            </a:r>
            <a:endParaRPr sz="1100"/>
          </a:p>
        </p:txBody>
      </p:sp>
      <p:sp>
        <p:nvSpPr>
          <p:cNvPr id="180" name="Google Shape;180;p28"/>
          <p:cNvSpPr/>
          <p:nvPr/>
        </p:nvSpPr>
        <p:spPr>
          <a:xfrm rot="-5400000">
            <a:off x="3604050" y="640650"/>
            <a:ext cx="298800" cy="6419100"/>
          </a:xfrm>
          <a:prstGeom prst="leftBrace">
            <a:avLst>
              <a:gd name="adj1" fmla="val 50000"/>
              <a:gd name="adj2" fmla="val 11904"/>
            </a:avLst>
          </a:prstGeom>
          <a:noFill/>
          <a:ln w="19050" cap="flat" cmpd="sng">
            <a:solidFill>
              <a:srgbClr val="A4A5A4"/>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181" name="Google Shape;181;p28"/>
          <p:cNvSpPr/>
          <p:nvPr/>
        </p:nvSpPr>
        <p:spPr>
          <a:xfrm rot="-5400000">
            <a:off x="5270250" y="898350"/>
            <a:ext cx="298800" cy="6360900"/>
          </a:xfrm>
          <a:prstGeom prst="leftBrace">
            <a:avLst>
              <a:gd name="adj1" fmla="val 50000"/>
              <a:gd name="adj2" fmla="val 49867"/>
            </a:avLst>
          </a:prstGeom>
          <a:noFill/>
          <a:ln w="19050" cap="flat" cmpd="sng">
            <a:solidFill>
              <a:srgbClr val="5841FE"/>
            </a:solidFill>
            <a:prstDash val="solid"/>
            <a:round/>
            <a:headEnd type="none" w="sm" len="sm"/>
            <a:tailEnd type="none" w="sm" len="sm"/>
          </a:ln>
        </p:spPr>
        <p:txBody>
          <a:bodyPr spcFirstLastPara="1" wrap="square" lIns="91425" tIns="91425" rIns="91425" bIns="91425" anchor="ctr" anchorCtr="0">
            <a:noAutofit/>
          </a:bodyPr>
          <a:lstStyle/>
          <a:p>
            <a:pPr marL="0" lvl="0" indent="0" algn="ctr" rtl="0">
              <a:spcBef>
                <a:spcPts val="0"/>
              </a:spcBef>
              <a:spcAft>
                <a:spcPts val="0"/>
              </a:spcAft>
              <a:buNone/>
            </a:pPr>
            <a:endParaRPr/>
          </a:p>
        </p:txBody>
      </p:sp>
      <p:sp>
        <p:nvSpPr>
          <p:cNvPr id="182" name="Google Shape;182;p28"/>
          <p:cNvSpPr txBox="1"/>
          <p:nvPr/>
        </p:nvSpPr>
        <p:spPr>
          <a:xfrm>
            <a:off x="4817252" y="4245600"/>
            <a:ext cx="1204800" cy="277800"/>
          </a:xfrm>
          <a:prstGeom prst="rect">
            <a:avLst/>
          </a:prstGeom>
          <a:noFill/>
          <a:ln>
            <a:noFill/>
          </a:ln>
        </p:spPr>
        <p:txBody>
          <a:bodyPr spcFirstLastPara="1" wrap="square" lIns="91425" tIns="91425" rIns="91425" bIns="91425" anchor="ctr" anchorCtr="0">
            <a:noAutofit/>
          </a:bodyPr>
          <a:lstStyle/>
          <a:p>
            <a:pPr marL="0" lvl="0" indent="0" algn="ctr" rtl="0">
              <a:spcBef>
                <a:spcPts val="0"/>
              </a:spcBef>
              <a:spcAft>
                <a:spcPts val="0"/>
              </a:spcAft>
              <a:buNone/>
            </a:pPr>
            <a:r>
              <a:rPr lang="en" sz="1100" b="1"/>
              <a:t>Generation. II</a:t>
            </a:r>
            <a:endParaRPr sz="1100"/>
          </a:p>
        </p:txBody>
      </p:sp>
      <p:pic>
        <p:nvPicPr>
          <p:cNvPr id="183" name="Google Shape;183;p28"/>
          <p:cNvPicPr preferRelativeResize="0"/>
          <p:nvPr/>
        </p:nvPicPr>
        <p:blipFill rotWithShape="1">
          <a:blip r:embed="rId5">
            <a:alphaModFix/>
          </a:blip>
          <a:srcRect l="3976" r="3967"/>
          <a:stretch/>
        </p:blipFill>
        <p:spPr>
          <a:xfrm>
            <a:off x="1165163" y="4313350"/>
            <a:ext cx="346675" cy="421572"/>
          </a:xfrm>
          <a:prstGeom prst="rect">
            <a:avLst/>
          </a:prstGeom>
          <a:noFill/>
          <a:ln>
            <a:noFill/>
          </a:ln>
        </p:spPr>
      </p:pic>
      <p:pic>
        <p:nvPicPr>
          <p:cNvPr id="184" name="Google Shape;184;p28"/>
          <p:cNvPicPr preferRelativeResize="0"/>
          <p:nvPr/>
        </p:nvPicPr>
        <p:blipFill rotWithShape="1">
          <a:blip r:embed="rId6">
            <a:alphaModFix amt="74000"/>
          </a:blip>
          <a:srcRect t="20394"/>
          <a:stretch/>
        </p:blipFill>
        <p:spPr>
          <a:xfrm>
            <a:off x="5163703" y="4544877"/>
            <a:ext cx="511883" cy="378771"/>
          </a:xfrm>
          <a:prstGeom prst="rect">
            <a:avLst/>
          </a:prstGeom>
          <a:noFill/>
          <a:ln>
            <a:noFill/>
          </a:ln>
        </p:spPr>
      </p:pic>
      <p:pic>
        <p:nvPicPr>
          <p:cNvPr id="185" name="Google Shape;185;p28"/>
          <p:cNvPicPr preferRelativeResize="0"/>
          <p:nvPr/>
        </p:nvPicPr>
        <p:blipFill>
          <a:blip r:embed="rId7">
            <a:alphaModFix/>
          </a:blip>
          <a:stretch>
            <a:fillRect/>
          </a:stretch>
        </p:blipFill>
        <p:spPr>
          <a:xfrm>
            <a:off x="2541914" y="1163387"/>
            <a:ext cx="793574" cy="1320225"/>
          </a:xfrm>
          <a:prstGeom prst="rect">
            <a:avLst/>
          </a:prstGeom>
          <a:noFill/>
          <a:ln>
            <a:noFill/>
          </a:ln>
        </p:spPr>
      </p:pic>
      <p:pic>
        <p:nvPicPr>
          <p:cNvPr id="186" name="Google Shape;186;p28"/>
          <p:cNvPicPr preferRelativeResize="0"/>
          <p:nvPr/>
        </p:nvPicPr>
        <p:blipFill>
          <a:blip r:embed="rId8">
            <a:alphaModFix/>
          </a:blip>
          <a:stretch>
            <a:fillRect/>
          </a:stretch>
        </p:blipFill>
        <p:spPr>
          <a:xfrm>
            <a:off x="4198087" y="1135439"/>
            <a:ext cx="589188" cy="1395401"/>
          </a:xfrm>
          <a:prstGeom prst="rect">
            <a:avLst/>
          </a:prstGeom>
          <a:noFill/>
          <a:ln>
            <a:noFill/>
          </a:ln>
        </p:spPr>
      </p:pic>
      <p:pic>
        <p:nvPicPr>
          <p:cNvPr id="187" name="Google Shape;187;p28"/>
          <p:cNvPicPr preferRelativeResize="0"/>
          <p:nvPr/>
        </p:nvPicPr>
        <p:blipFill>
          <a:blip r:embed="rId9">
            <a:alphaModFix/>
          </a:blip>
          <a:stretch>
            <a:fillRect/>
          </a:stretch>
        </p:blipFill>
        <p:spPr>
          <a:xfrm>
            <a:off x="5251909" y="1322785"/>
            <a:ext cx="1760292" cy="1320227"/>
          </a:xfrm>
          <a:prstGeom prst="rect">
            <a:avLst/>
          </a:prstGeom>
          <a:noFill/>
          <a:ln>
            <a:noFill/>
          </a:ln>
        </p:spPr>
      </p:pic>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91"/>
        <p:cNvGrpSpPr/>
        <p:nvPr/>
      </p:nvGrpSpPr>
      <p:grpSpPr>
        <a:xfrm>
          <a:off x="0" y="0"/>
          <a:ext cx="0" cy="0"/>
          <a:chOff x="0" y="0"/>
          <a:chExt cx="0" cy="0"/>
        </a:xfrm>
      </p:grpSpPr>
      <p:pic>
        <p:nvPicPr>
          <p:cNvPr id="192" name="Google Shape;192;p29"/>
          <p:cNvPicPr preferRelativeResize="0"/>
          <p:nvPr/>
        </p:nvPicPr>
        <p:blipFill rotWithShape="1">
          <a:blip r:embed="rId3">
            <a:alphaModFix/>
          </a:blip>
          <a:srcRect l="3976" r="3967"/>
          <a:stretch/>
        </p:blipFill>
        <p:spPr>
          <a:xfrm>
            <a:off x="5148750" y="676716"/>
            <a:ext cx="3445709" cy="4190213"/>
          </a:xfrm>
          <a:prstGeom prst="rect">
            <a:avLst/>
          </a:prstGeom>
          <a:noFill/>
          <a:ln>
            <a:noFill/>
          </a:ln>
        </p:spPr>
      </p:pic>
      <p:graphicFrame>
        <p:nvGraphicFramePr>
          <p:cNvPr id="193" name="Google Shape;193;p29"/>
          <p:cNvGraphicFramePr/>
          <p:nvPr/>
        </p:nvGraphicFramePr>
        <p:xfrm>
          <a:off x="575300" y="208522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rgbClr val="000000"/>
                        </a:buClr>
                        <a:buSzPts val="1100"/>
                        <a:buFont typeface="Arial"/>
                        <a:buNone/>
                      </a:pPr>
                      <a:r>
                        <a:rPr lang="en" sz="1100" b="1">
                          <a:solidFill>
                            <a:schemeClr val="dk1"/>
                          </a:solidFill>
                          <a:latin typeface="Helvetica Neue"/>
                          <a:ea typeface="Helvetica Neue"/>
                          <a:cs typeface="Helvetica Neue"/>
                          <a:sym typeface="Helvetica Neue"/>
                        </a:rPr>
                        <a:t>Coaxial Wire Feed</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194" name="Google Shape;194;p29"/>
          <p:cNvGraphicFramePr/>
          <p:nvPr/>
        </p:nvGraphicFramePr>
        <p:xfrm>
          <a:off x="2813375" y="208522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rgbClr val="000000"/>
                        </a:buClr>
                        <a:buSzPts val="1100"/>
                        <a:buFont typeface="Arial"/>
                        <a:buNone/>
                      </a:pPr>
                      <a:r>
                        <a:rPr lang="en" sz="1100" b="1">
                          <a:solidFill>
                            <a:schemeClr val="dk1"/>
                          </a:solidFill>
                          <a:latin typeface="Helvetica Neue"/>
                          <a:ea typeface="Helvetica Neue"/>
                          <a:cs typeface="Helvetica Neue"/>
                          <a:sym typeface="Helvetica Neue"/>
                        </a:rPr>
                        <a:t>Integrated Wire Feed/s</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195" name="Google Shape;195;p29"/>
          <p:cNvGraphicFramePr/>
          <p:nvPr/>
        </p:nvGraphicFramePr>
        <p:xfrm>
          <a:off x="575300" y="247387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rgbClr val="000000"/>
                        </a:buClr>
                        <a:buSzPts val="1100"/>
                        <a:buFont typeface="Arial"/>
                        <a:buNone/>
                      </a:pPr>
                      <a:r>
                        <a:rPr lang="en" sz="1100" b="1">
                          <a:solidFill>
                            <a:schemeClr val="dk1"/>
                          </a:solidFill>
                          <a:latin typeface="Helvetica Neue"/>
                          <a:ea typeface="Helvetica Neue"/>
                          <a:cs typeface="Helvetica Neue"/>
                          <a:sym typeface="Helvetica Neue"/>
                        </a:rPr>
                        <a:t>Distributed Infrared Laser System</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196" name="Google Shape;196;p29"/>
          <p:cNvGraphicFramePr/>
          <p:nvPr/>
        </p:nvGraphicFramePr>
        <p:xfrm>
          <a:off x="2813375" y="2641488"/>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rgbClr val="000000"/>
                        </a:buClr>
                        <a:buSzPts val="1100"/>
                        <a:buFont typeface="Arial"/>
                        <a:buNone/>
                      </a:pPr>
                      <a:r>
                        <a:rPr lang="en" sz="1100" b="1">
                          <a:solidFill>
                            <a:schemeClr val="dk1"/>
                          </a:solidFill>
                          <a:latin typeface="Helvetica Neue"/>
                          <a:ea typeface="Helvetica Neue"/>
                          <a:cs typeface="Helvetica Neue"/>
                          <a:sym typeface="Helvetica Neue"/>
                        </a:rPr>
                        <a:t>Easy to Service</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197" name="Google Shape;197;p29"/>
          <p:cNvGraphicFramePr/>
          <p:nvPr/>
        </p:nvGraphicFramePr>
        <p:xfrm>
          <a:off x="575300" y="319777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marR="76200" lvl="0" indent="0" algn="l" rtl="0">
                        <a:lnSpc>
                          <a:spcPct val="177777"/>
                        </a:lnSpc>
                        <a:spcBef>
                          <a:spcPts val="0"/>
                        </a:spcBef>
                        <a:spcAft>
                          <a:spcPts val="0"/>
                        </a:spcAft>
                        <a:buNone/>
                      </a:pPr>
                      <a:r>
                        <a:rPr lang="en" sz="1100" b="1">
                          <a:solidFill>
                            <a:srgbClr val="1E1E1E"/>
                          </a:solidFill>
                          <a:latin typeface="Helvetica Neue"/>
                          <a:ea typeface="Helvetica Neue"/>
                          <a:cs typeface="Helvetica Neue"/>
                          <a:sym typeface="Helvetica Neue"/>
                        </a:rPr>
                        <a:t>Hotwire Compatible</a:t>
                      </a:r>
                      <a:endParaRPr sz="1100">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198" name="Google Shape;198;p29"/>
          <p:cNvGraphicFramePr/>
          <p:nvPr/>
        </p:nvGraphicFramePr>
        <p:xfrm>
          <a:off x="2813375" y="319777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rgbClr val="000000"/>
                        </a:buClr>
                        <a:buSzPts val="1100"/>
                        <a:buFont typeface="Arial"/>
                        <a:buNone/>
                      </a:pPr>
                      <a:r>
                        <a:rPr lang="en" sz="1000" b="1">
                          <a:solidFill>
                            <a:schemeClr val="dk1"/>
                          </a:solidFill>
                          <a:latin typeface="Helvetica Neue"/>
                          <a:ea typeface="Helvetica Neue"/>
                          <a:cs typeface="Helvetica Neue"/>
                          <a:sym typeface="Helvetica Neue"/>
                        </a:rPr>
                        <a:t>Integrated Process Control</a:t>
                      </a:r>
                      <a:endParaRPr sz="10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sp>
        <p:nvSpPr>
          <p:cNvPr id="199" name="Google Shape;199;p29"/>
          <p:cNvSpPr txBox="1">
            <a:spLocks noGrp="1"/>
          </p:cNvSpPr>
          <p:nvPr>
            <p:ph type="title"/>
          </p:nvPr>
        </p:nvSpPr>
        <p:spPr>
          <a:xfrm>
            <a:off x="438150" y="310275"/>
            <a:ext cx="71970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b="1">
                <a:latin typeface="Helvetica Neue"/>
                <a:ea typeface="Helvetica Neue"/>
                <a:cs typeface="Helvetica Neue"/>
                <a:sym typeface="Helvetica Neue"/>
              </a:rPr>
              <a:t>Generation I</a:t>
            </a:r>
            <a:endParaRPr b="1">
              <a:latin typeface="Helvetica Neue"/>
              <a:ea typeface="Helvetica Neue"/>
              <a:cs typeface="Helvetica Neue"/>
              <a:sym typeface="Helvetica Neue"/>
            </a:endParaRPr>
          </a:p>
          <a:p>
            <a:pPr marL="0" lvl="0" indent="0" algn="l" rtl="0">
              <a:spcBef>
                <a:spcPts val="0"/>
              </a:spcBef>
              <a:spcAft>
                <a:spcPts val="0"/>
              </a:spcAft>
              <a:buNone/>
            </a:pPr>
            <a:r>
              <a:rPr lang="en">
                <a:latin typeface="Helvetica Neue"/>
                <a:ea typeface="Helvetica Neue"/>
                <a:cs typeface="Helvetica Neue"/>
                <a:sym typeface="Helvetica Neue"/>
              </a:rPr>
              <a:t>Deposition Head</a:t>
            </a:r>
            <a:endParaRPr>
              <a:latin typeface="Helvetica Neue"/>
              <a:ea typeface="Helvetica Neue"/>
              <a:cs typeface="Helvetica Neue"/>
              <a:sym typeface="Helvetica Neue"/>
            </a:endParaRP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203"/>
        <p:cNvGrpSpPr/>
        <p:nvPr/>
      </p:nvGrpSpPr>
      <p:grpSpPr>
        <a:xfrm>
          <a:off x="0" y="0"/>
          <a:ext cx="0" cy="0"/>
          <a:chOff x="0" y="0"/>
          <a:chExt cx="0" cy="0"/>
        </a:xfrm>
      </p:grpSpPr>
      <p:graphicFrame>
        <p:nvGraphicFramePr>
          <p:cNvPr id="204" name="Google Shape;204;p30"/>
          <p:cNvGraphicFramePr/>
          <p:nvPr/>
        </p:nvGraphicFramePr>
        <p:xfrm>
          <a:off x="575300" y="208522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No Fibers</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05" name="Google Shape;205;p30"/>
          <p:cNvGraphicFramePr/>
          <p:nvPr/>
        </p:nvGraphicFramePr>
        <p:xfrm>
          <a:off x="2813375" y="208522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No Calibration</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06" name="Google Shape;206;p30"/>
          <p:cNvGraphicFramePr/>
          <p:nvPr/>
        </p:nvGraphicFramePr>
        <p:xfrm>
          <a:off x="575300" y="2641500"/>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Longer service intervals</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07" name="Google Shape;207;p30"/>
          <p:cNvGraphicFramePr/>
          <p:nvPr/>
        </p:nvGraphicFramePr>
        <p:xfrm>
          <a:off x="2813375" y="2641488"/>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New Sensors</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08" name="Google Shape;208;p30"/>
          <p:cNvGraphicFramePr/>
          <p:nvPr/>
        </p:nvGraphicFramePr>
        <p:xfrm>
          <a:off x="575300" y="319777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None/>
                      </a:pPr>
                      <a:r>
                        <a:rPr lang="en" sz="1100" b="1">
                          <a:solidFill>
                            <a:schemeClr val="dk1"/>
                          </a:solidFill>
                          <a:latin typeface="Helvetica Neue"/>
                          <a:ea typeface="Helvetica Neue"/>
                          <a:cs typeface="Helvetica Neue"/>
                          <a:sym typeface="Helvetica Neue"/>
                        </a:rPr>
                        <a:t>Vision System</a:t>
                      </a:r>
                      <a:endParaRPr sz="1100" b="1">
                        <a:solidFill>
                          <a:srgbClr val="1E1E1E"/>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09" name="Google Shape;209;p30"/>
          <p:cNvGraphicFramePr/>
          <p:nvPr/>
        </p:nvGraphicFramePr>
        <p:xfrm>
          <a:off x="2813375" y="319777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1000W 450 nm Lasers</a:t>
                      </a:r>
                      <a:endParaRPr sz="10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sp>
        <p:nvSpPr>
          <p:cNvPr id="210" name="Google Shape;210;p30"/>
          <p:cNvSpPr txBox="1">
            <a:spLocks noGrp="1"/>
          </p:cNvSpPr>
          <p:nvPr>
            <p:ph type="title"/>
          </p:nvPr>
        </p:nvSpPr>
        <p:spPr>
          <a:xfrm>
            <a:off x="438150" y="310275"/>
            <a:ext cx="71970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b="1">
                <a:latin typeface="Helvetica Neue"/>
                <a:ea typeface="Helvetica Neue"/>
                <a:cs typeface="Helvetica Neue"/>
                <a:sym typeface="Helvetica Neue"/>
              </a:rPr>
              <a:t>Generation II</a:t>
            </a:r>
            <a:endParaRPr b="1">
              <a:latin typeface="Helvetica Neue"/>
              <a:ea typeface="Helvetica Neue"/>
              <a:cs typeface="Helvetica Neue"/>
              <a:sym typeface="Helvetica Neue"/>
            </a:endParaRPr>
          </a:p>
          <a:p>
            <a:pPr marL="0" lvl="0" indent="0" algn="l" rtl="0">
              <a:spcBef>
                <a:spcPts val="0"/>
              </a:spcBef>
              <a:spcAft>
                <a:spcPts val="0"/>
              </a:spcAft>
              <a:buNone/>
            </a:pPr>
            <a:r>
              <a:rPr lang="en">
                <a:latin typeface="Helvetica Neue"/>
                <a:ea typeface="Helvetica Neue"/>
                <a:cs typeface="Helvetica Neue"/>
                <a:sym typeface="Helvetica Neue"/>
              </a:rPr>
              <a:t>Deposition Head</a:t>
            </a:r>
            <a:endParaRPr>
              <a:latin typeface="Helvetica Neue"/>
              <a:ea typeface="Helvetica Neue"/>
              <a:cs typeface="Helvetica Neue"/>
              <a:sym typeface="Helvetica Neue"/>
            </a:endParaRPr>
          </a:p>
        </p:txBody>
      </p:sp>
      <p:pic>
        <p:nvPicPr>
          <p:cNvPr id="211" name="Google Shape;211;p30"/>
          <p:cNvPicPr preferRelativeResize="0">
            <a:picLocks noGrp="1"/>
          </p:cNvPicPr>
          <p:nvPr>
            <p:ph type="pic" idx="2"/>
          </p:nvPr>
        </p:nvPicPr>
        <p:blipFill rotWithShape="1">
          <a:blip r:embed="rId3">
            <a:alphaModFix/>
          </a:blip>
          <a:srcRect l="16088" t="19304" r="-36876" b="18058"/>
          <a:stretch/>
        </p:blipFill>
        <p:spPr>
          <a:xfrm>
            <a:off x="5631900" y="739200"/>
            <a:ext cx="6066900" cy="4404300"/>
          </a:xfrm>
          <a:prstGeom prst="round2SameRect">
            <a:avLst>
              <a:gd name="adj1" fmla="val 16667"/>
              <a:gd name="adj2" fmla="val 0"/>
            </a:avLst>
          </a:prstGeom>
          <a:noFill/>
          <a:ln>
            <a:noFill/>
          </a:ln>
        </p:spPr>
      </p:pic>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solidFill>
          <a:srgbClr val="000000"/>
        </a:solidFill>
        <a:effectLst/>
      </p:bgPr>
    </p:bg>
    <p:spTree>
      <p:nvGrpSpPr>
        <p:cNvPr id="1" name="Shape 215"/>
        <p:cNvGrpSpPr/>
        <p:nvPr/>
      </p:nvGrpSpPr>
      <p:grpSpPr>
        <a:xfrm>
          <a:off x="0" y="0"/>
          <a:ext cx="0" cy="0"/>
          <a:chOff x="0" y="0"/>
          <a:chExt cx="0" cy="0"/>
        </a:xfrm>
      </p:grpSpPr>
      <p:sp>
        <p:nvSpPr>
          <p:cNvPr id="216" name="Google Shape;216;p31"/>
          <p:cNvSpPr txBox="1">
            <a:spLocks noGrp="1"/>
          </p:cNvSpPr>
          <p:nvPr>
            <p:ph type="title"/>
          </p:nvPr>
        </p:nvSpPr>
        <p:spPr>
          <a:xfrm>
            <a:off x="438150" y="2083050"/>
            <a:ext cx="3951000" cy="1521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Niobium Wire Tests</a:t>
            </a:r>
            <a:endParaRPr/>
          </a:p>
        </p:txBody>
      </p:sp>
      <p:pic>
        <p:nvPicPr>
          <p:cNvPr id="217" name="Google Shape;217;p31"/>
          <p:cNvPicPr preferRelativeResize="0"/>
          <p:nvPr/>
        </p:nvPicPr>
        <p:blipFill rotWithShape="1">
          <a:blip r:embed="rId3">
            <a:alphaModFix/>
          </a:blip>
          <a:srcRect l="2248" r="6709"/>
          <a:stretch/>
        </p:blipFill>
        <p:spPr>
          <a:xfrm>
            <a:off x="4896525" y="738900"/>
            <a:ext cx="5012700" cy="4404600"/>
          </a:xfrm>
          <a:prstGeom prst="round2SameRect">
            <a:avLst>
              <a:gd name="adj1" fmla="val 16667"/>
              <a:gd name="adj2" fmla="val 0"/>
            </a:avLst>
          </a:prstGeom>
          <a:noFill/>
          <a:ln>
            <a:noFill/>
          </a:ln>
        </p:spPr>
      </p:pic>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221"/>
        <p:cNvGrpSpPr/>
        <p:nvPr/>
      </p:nvGrpSpPr>
      <p:grpSpPr>
        <a:xfrm>
          <a:off x="0" y="0"/>
          <a:ext cx="0" cy="0"/>
          <a:chOff x="0" y="0"/>
          <a:chExt cx="0" cy="0"/>
        </a:xfrm>
      </p:grpSpPr>
      <p:sp>
        <p:nvSpPr>
          <p:cNvPr id="222" name="Google Shape;222;p32"/>
          <p:cNvSpPr txBox="1">
            <a:spLocks noGrp="1"/>
          </p:cNvSpPr>
          <p:nvPr>
            <p:ph type="title"/>
          </p:nvPr>
        </p:nvSpPr>
        <p:spPr>
          <a:xfrm>
            <a:off x="438150" y="310275"/>
            <a:ext cx="71970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Niobium Wire Laser 3D Printing</a:t>
            </a:r>
            <a:endParaRPr/>
          </a:p>
        </p:txBody>
      </p:sp>
      <p:sp>
        <p:nvSpPr>
          <p:cNvPr id="223" name="Google Shape;223;p32"/>
          <p:cNvSpPr txBox="1">
            <a:spLocks noGrp="1"/>
          </p:cNvSpPr>
          <p:nvPr>
            <p:ph type="subTitle" idx="1"/>
          </p:nvPr>
        </p:nvSpPr>
        <p:spPr>
          <a:xfrm>
            <a:off x="438150" y="731475"/>
            <a:ext cx="7958100" cy="5736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r>
              <a:rPr lang="en" sz="1200">
                <a:latin typeface="Helvetica Neue"/>
                <a:ea typeface="Helvetica Neue"/>
                <a:cs typeface="Helvetica Neue"/>
                <a:sym typeface="Helvetica Neue"/>
              </a:rPr>
              <a:t>Single wall and solid cube tests in Meltio M600.</a:t>
            </a:r>
            <a:endParaRPr sz="1200">
              <a:latin typeface="Helvetica Neue"/>
              <a:ea typeface="Helvetica Neue"/>
              <a:cs typeface="Helvetica Neue"/>
              <a:sym typeface="Helvetica Neue"/>
            </a:endParaRPr>
          </a:p>
        </p:txBody>
      </p:sp>
      <p:pic>
        <p:nvPicPr>
          <p:cNvPr id="224" name="Google Shape;224;p32"/>
          <p:cNvPicPr preferRelativeResize="0">
            <a:picLocks noGrp="1"/>
          </p:cNvPicPr>
          <p:nvPr>
            <p:ph type="pic" idx="2"/>
          </p:nvPr>
        </p:nvPicPr>
        <p:blipFill rotWithShape="1">
          <a:blip r:embed="rId3">
            <a:alphaModFix/>
          </a:blip>
          <a:srcRect l="15474" r="15474"/>
          <a:stretch/>
        </p:blipFill>
        <p:spPr>
          <a:xfrm>
            <a:off x="6349901" y="1305076"/>
            <a:ext cx="2399400" cy="3474900"/>
          </a:xfrm>
          <a:prstGeom prst="round2SameRect">
            <a:avLst>
              <a:gd name="adj1" fmla="val 0"/>
              <a:gd name="adj2" fmla="val 0"/>
            </a:avLst>
          </a:prstGeom>
          <a:noFill/>
          <a:ln>
            <a:noFill/>
          </a:ln>
        </p:spPr>
      </p:pic>
      <p:graphicFrame>
        <p:nvGraphicFramePr>
          <p:cNvPr id="225" name="Google Shape;225;p32"/>
          <p:cNvGraphicFramePr/>
          <p:nvPr/>
        </p:nvGraphicFramePr>
        <p:xfrm>
          <a:off x="533275" y="1375525"/>
          <a:ext cx="3000000" cy="3000000"/>
        </p:xfrm>
        <a:graphic>
          <a:graphicData uri="http://schemas.openxmlformats.org/drawingml/2006/table">
            <a:tbl>
              <a:tblPr>
                <a:noFill/>
                <a:tableStyleId>{2096BE9D-72B8-482F-BA94-50BB034ED7F9}</a:tableStyleId>
              </a:tblPr>
              <a:tblGrid>
                <a:gridCol w="2678225"/>
                <a:gridCol w="2678225"/>
              </a:tblGrid>
              <a:tr h="655025">
                <a:tc>
                  <a:txBody>
                    <a:bodyPr/>
                    <a:lstStyle/>
                    <a:p>
                      <a:pPr marL="0" lvl="0" indent="0" algn="l" rtl="0">
                        <a:spcBef>
                          <a:spcPts val="0"/>
                        </a:spcBef>
                        <a:spcAft>
                          <a:spcPts val="0"/>
                        </a:spcAft>
                        <a:buNone/>
                      </a:pPr>
                      <a:r>
                        <a:rPr lang="en" b="1"/>
                        <a:t>Material Challenge</a:t>
                      </a:r>
                      <a:endParaRPr b="1"/>
                    </a:p>
                  </a:txBody>
                  <a:tcPr marL="91425" marR="91425" marT="91425" marB="91425">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tcPr>
                </a:tc>
                <a:tc>
                  <a:txBody>
                    <a:bodyPr/>
                    <a:lstStyle/>
                    <a:p>
                      <a:pPr marL="0" lvl="0" indent="0" algn="r" rtl="0">
                        <a:spcBef>
                          <a:spcPts val="0"/>
                        </a:spcBef>
                        <a:spcAft>
                          <a:spcPts val="0"/>
                        </a:spcAft>
                        <a:buNone/>
                      </a:pPr>
                      <a:r>
                        <a:rPr lang="en" b="1"/>
                        <a:t>Technical Capability</a:t>
                      </a:r>
                      <a:endParaRPr b="1"/>
                    </a:p>
                  </a:txBody>
                  <a:tcPr marL="91425" marR="91425" marT="91425" marB="91425">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tcPr>
                </a:tc>
              </a:tr>
              <a:tr h="478525">
                <a:tc>
                  <a:txBody>
                    <a:bodyPr/>
                    <a:lstStyle/>
                    <a:p>
                      <a:pPr marL="457200" lvl="0" indent="-317500" algn="l" rtl="0">
                        <a:spcBef>
                          <a:spcPts val="0"/>
                        </a:spcBef>
                        <a:spcAft>
                          <a:spcPts val="0"/>
                        </a:spcAft>
                        <a:buSzPts val="1400"/>
                        <a:buChar char="●"/>
                      </a:pPr>
                      <a:r>
                        <a:rPr lang="en"/>
                        <a:t>Melting point 2,750 K</a:t>
                      </a:r>
                      <a:endParaRPr/>
                    </a:p>
                  </a:txBody>
                  <a:tcPr marL="91425" marR="91425" marT="91425" marB="91425">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tcPr>
                </a:tc>
                <a:tc>
                  <a:txBody>
                    <a:bodyPr/>
                    <a:lstStyle/>
                    <a:p>
                      <a:pPr marL="0" lvl="0" indent="0" algn="r" rtl="0">
                        <a:spcBef>
                          <a:spcPts val="0"/>
                        </a:spcBef>
                        <a:spcAft>
                          <a:spcPts val="0"/>
                        </a:spcAft>
                        <a:buNone/>
                      </a:pPr>
                      <a:r>
                        <a:rPr lang="en"/>
                        <a:t>High Efficiency Blue Laser</a:t>
                      </a:r>
                      <a:endParaRPr/>
                    </a:p>
                  </a:txBody>
                  <a:tcPr marL="91425" marR="91425" marT="91425" marB="91425">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tcPr>
                </a:tc>
              </a:tr>
              <a:tr h="493375">
                <a:tc>
                  <a:txBody>
                    <a:bodyPr/>
                    <a:lstStyle/>
                    <a:p>
                      <a:pPr marL="457200" lvl="0" indent="-317500" algn="l" rtl="0">
                        <a:spcBef>
                          <a:spcPts val="0"/>
                        </a:spcBef>
                        <a:spcAft>
                          <a:spcPts val="0"/>
                        </a:spcAft>
                        <a:buSzPts val="1400"/>
                        <a:buChar char="●"/>
                      </a:pPr>
                      <a:r>
                        <a:rPr lang="en"/>
                        <a:t>Prone to Oxidation</a:t>
                      </a:r>
                      <a:endParaRPr/>
                    </a:p>
                  </a:txBody>
                  <a:tcPr marL="91425" marR="91425" marT="91425" marB="91425">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tcPr>
                </a:tc>
                <a:tc>
                  <a:txBody>
                    <a:bodyPr/>
                    <a:lstStyle/>
                    <a:p>
                      <a:pPr marL="0" lvl="0" indent="0" algn="r" rtl="0">
                        <a:spcBef>
                          <a:spcPts val="0"/>
                        </a:spcBef>
                        <a:spcAft>
                          <a:spcPts val="0"/>
                        </a:spcAft>
                        <a:buNone/>
                      </a:pPr>
                      <a:r>
                        <a:rPr lang="en"/>
                        <a:t>Argon Atmosphere (O</a:t>
                      </a:r>
                      <a:r>
                        <a:rPr lang="en" baseline="-25000"/>
                        <a:t>2</a:t>
                      </a:r>
                      <a:r>
                        <a:rPr lang="en"/>
                        <a:t> 20ppm)</a:t>
                      </a:r>
                      <a:endParaRPr/>
                    </a:p>
                  </a:txBody>
                  <a:tcPr marL="91425" marR="91425" marT="91425" marB="91425">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tcPr>
                </a:tc>
              </a:tr>
              <a:tr h="655025">
                <a:tc>
                  <a:txBody>
                    <a:bodyPr/>
                    <a:lstStyle/>
                    <a:p>
                      <a:pPr marL="457200" lvl="0" indent="-317500" algn="l" rtl="0">
                        <a:spcBef>
                          <a:spcPts val="0"/>
                        </a:spcBef>
                        <a:spcAft>
                          <a:spcPts val="0"/>
                        </a:spcAft>
                        <a:buSzPts val="1400"/>
                        <a:buChar char="●"/>
                      </a:pPr>
                      <a:r>
                        <a:rPr lang="en"/>
                        <a:t>Weldable on Titanium</a:t>
                      </a:r>
                      <a:endParaRPr/>
                    </a:p>
                  </a:txBody>
                  <a:tcPr marL="91425" marR="91425" marT="91425" marB="91425">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tcPr>
                </a:tc>
                <a:tc>
                  <a:txBody>
                    <a:bodyPr/>
                    <a:lstStyle/>
                    <a:p>
                      <a:pPr marL="0" lvl="0" indent="0" algn="r" rtl="0">
                        <a:spcBef>
                          <a:spcPts val="0"/>
                        </a:spcBef>
                        <a:spcAft>
                          <a:spcPts val="0"/>
                        </a:spcAft>
                        <a:buNone/>
                      </a:pPr>
                      <a:r>
                        <a:rPr lang="en"/>
                        <a:t>Multiple Wire Printing</a:t>
                      </a:r>
                      <a:endParaRPr/>
                    </a:p>
                  </a:txBody>
                  <a:tcPr marL="91425" marR="91425" marT="91425" marB="91425">
                    <a:lnL w="9525" cap="flat" cmpd="sng">
                      <a:solidFill>
                        <a:schemeClr val="lt1"/>
                      </a:solidFill>
                      <a:prstDash val="solid"/>
                      <a:round/>
                      <a:headEnd type="none" w="sm" len="sm"/>
                      <a:tailEnd type="none" w="sm" len="sm"/>
                    </a:lnL>
                    <a:lnR w="9525" cap="flat" cmpd="sng">
                      <a:solidFill>
                        <a:schemeClr val="lt1"/>
                      </a:solidFill>
                      <a:prstDash val="solid"/>
                      <a:round/>
                      <a:headEnd type="none" w="sm" len="sm"/>
                      <a:tailEnd type="none" w="sm" len="sm"/>
                    </a:lnR>
                    <a:lnT w="9525" cap="flat" cmpd="sng">
                      <a:solidFill>
                        <a:schemeClr val="lt1"/>
                      </a:solidFill>
                      <a:prstDash val="solid"/>
                      <a:round/>
                      <a:headEnd type="none" w="sm" len="sm"/>
                      <a:tailEnd type="none" w="sm" len="sm"/>
                    </a:lnT>
                    <a:lnB w="9525" cap="flat" cmpd="sng">
                      <a:solidFill>
                        <a:schemeClr val="lt1"/>
                      </a:solidFill>
                      <a:prstDash val="solid"/>
                      <a:round/>
                      <a:headEnd type="none" w="sm" len="sm"/>
                      <a:tailEnd type="none" w="sm" len="sm"/>
                    </a:lnB>
                  </a:tcPr>
                </a:tc>
              </a:tr>
            </a:tbl>
          </a:graphicData>
        </a:graphic>
      </p:graphicFrame>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229"/>
        <p:cNvGrpSpPr/>
        <p:nvPr/>
      </p:nvGrpSpPr>
      <p:grpSpPr>
        <a:xfrm>
          <a:off x="0" y="0"/>
          <a:ext cx="0" cy="0"/>
          <a:chOff x="0" y="0"/>
          <a:chExt cx="0" cy="0"/>
        </a:xfrm>
      </p:grpSpPr>
      <p:sp>
        <p:nvSpPr>
          <p:cNvPr id="230" name="Google Shape;230;p33"/>
          <p:cNvSpPr txBox="1">
            <a:spLocks noGrp="1"/>
          </p:cNvSpPr>
          <p:nvPr>
            <p:ph type="title"/>
          </p:nvPr>
        </p:nvSpPr>
        <p:spPr>
          <a:xfrm>
            <a:off x="438150" y="310275"/>
            <a:ext cx="71970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Niobium Wire Laser 3D Printing</a:t>
            </a:r>
            <a:endParaRPr/>
          </a:p>
        </p:txBody>
      </p:sp>
      <p:sp>
        <p:nvSpPr>
          <p:cNvPr id="231" name="Google Shape;231;p33"/>
          <p:cNvSpPr txBox="1">
            <a:spLocks noGrp="1"/>
          </p:cNvSpPr>
          <p:nvPr>
            <p:ph type="subTitle" idx="1"/>
          </p:nvPr>
        </p:nvSpPr>
        <p:spPr>
          <a:xfrm>
            <a:off x="438150" y="731475"/>
            <a:ext cx="7958100" cy="573600"/>
          </a:xfrm>
          <a:prstGeom prst="rect">
            <a:avLst/>
          </a:prstGeom>
          <a:noFill/>
          <a:ln>
            <a:noFill/>
          </a:ln>
        </p:spPr>
        <p:txBody>
          <a:bodyPr spcFirstLastPara="1" wrap="square" lIns="91425" tIns="91425" rIns="91425" bIns="91425" anchor="ctr" anchorCtr="0">
            <a:noAutofit/>
          </a:bodyPr>
          <a:lstStyle/>
          <a:p>
            <a:pPr marL="0" lvl="0" indent="0" algn="l" rtl="0">
              <a:spcBef>
                <a:spcPts val="0"/>
              </a:spcBef>
              <a:spcAft>
                <a:spcPts val="0"/>
              </a:spcAft>
              <a:buNone/>
            </a:pPr>
            <a:r>
              <a:rPr lang="en" sz="1200">
                <a:latin typeface="Helvetica Neue"/>
                <a:ea typeface="Helvetica Neue"/>
                <a:cs typeface="Helvetica Neue"/>
                <a:sym typeface="Helvetica Neue"/>
              </a:rPr>
              <a:t>Single wall and solid cube tests in Meltio M600.</a:t>
            </a:r>
            <a:endParaRPr sz="1200">
              <a:latin typeface="Helvetica Neue"/>
              <a:ea typeface="Helvetica Neue"/>
              <a:cs typeface="Helvetica Neue"/>
              <a:sym typeface="Helvetica Neue"/>
            </a:endParaRPr>
          </a:p>
        </p:txBody>
      </p:sp>
      <p:pic>
        <p:nvPicPr>
          <p:cNvPr id="232" name="Google Shape;232;p33" title="cilindro.jpg"/>
          <p:cNvPicPr preferRelativeResize="0"/>
          <p:nvPr/>
        </p:nvPicPr>
        <p:blipFill rotWithShape="1">
          <a:blip r:embed="rId3">
            <a:alphaModFix/>
          </a:blip>
          <a:srcRect l="27018" t="27253" r="24333" b="18041"/>
          <a:stretch/>
        </p:blipFill>
        <p:spPr>
          <a:xfrm>
            <a:off x="2811075" y="1305075"/>
            <a:ext cx="1738524" cy="3477049"/>
          </a:xfrm>
          <a:prstGeom prst="rect">
            <a:avLst/>
          </a:prstGeom>
          <a:noFill/>
          <a:ln>
            <a:noFill/>
          </a:ln>
        </p:spPr>
      </p:pic>
      <p:pic>
        <p:nvPicPr>
          <p:cNvPr id="233" name="Google Shape;233;p33"/>
          <p:cNvPicPr preferRelativeResize="0"/>
          <p:nvPr/>
        </p:nvPicPr>
        <p:blipFill rotWithShape="1">
          <a:blip r:embed="rId4">
            <a:alphaModFix/>
          </a:blip>
          <a:srcRect l="17600" r="17787" b="24676"/>
          <a:stretch/>
        </p:blipFill>
        <p:spPr>
          <a:xfrm>
            <a:off x="5088625" y="1305075"/>
            <a:ext cx="3326468" cy="3477050"/>
          </a:xfrm>
          <a:prstGeom prst="rect">
            <a:avLst/>
          </a:prstGeom>
          <a:noFill/>
          <a:ln>
            <a:noFill/>
          </a:ln>
        </p:spPr>
      </p:pic>
      <p:graphicFrame>
        <p:nvGraphicFramePr>
          <p:cNvPr id="234" name="Google Shape;234;p33"/>
          <p:cNvGraphicFramePr/>
          <p:nvPr/>
        </p:nvGraphicFramePr>
        <p:xfrm>
          <a:off x="575300" y="2085225"/>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1.0 mm wire</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35" name="Google Shape;235;p33"/>
          <p:cNvGraphicFramePr/>
          <p:nvPr/>
        </p:nvGraphicFramePr>
        <p:xfrm>
          <a:off x="575300" y="2641500"/>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Successful 100mm cylinder - 2.0mm wall</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36" name="Google Shape;236;p33"/>
          <p:cNvGraphicFramePr/>
          <p:nvPr/>
        </p:nvGraphicFramePr>
        <p:xfrm>
          <a:off x="575300" y="3365400"/>
          <a:ext cx="3000000" cy="3000000"/>
        </p:xfrm>
        <a:graphic>
          <a:graphicData uri="http://schemas.openxmlformats.org/drawingml/2006/table">
            <a:tbl>
              <a:tblPr>
                <a:noFill/>
                <a:tableStyleId>{2096BE9D-72B8-482F-BA94-50BB034ED7F9}</a:tableStyleId>
              </a:tblPr>
              <a:tblGrid>
                <a:gridCol w="1796800"/>
              </a:tblGrid>
              <a:tr h="350500">
                <a:tc>
                  <a:txBody>
                    <a:bodyPr/>
                    <a:lstStyle/>
                    <a:p>
                      <a:pPr marL="0" lvl="0" indent="0" algn="l" rtl="0">
                        <a:spcBef>
                          <a:spcPts val="0"/>
                        </a:spcBef>
                        <a:spcAft>
                          <a:spcPts val="0"/>
                        </a:spcAft>
                        <a:buNone/>
                      </a:pPr>
                      <a:r>
                        <a:rPr lang="en" sz="1100" b="1">
                          <a:solidFill>
                            <a:schemeClr val="dk1"/>
                          </a:solidFill>
                          <a:latin typeface="Helvetica Neue"/>
                          <a:ea typeface="Helvetica Neue"/>
                          <a:cs typeface="Helvetica Neue"/>
                          <a:sym typeface="Helvetica Neue"/>
                        </a:rPr>
                        <a:t>Suboptimal cube</a:t>
                      </a:r>
                      <a:endParaRPr sz="1100" b="1">
                        <a:solidFill>
                          <a:srgbClr val="1E1E1E"/>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solidFill>
          <a:srgbClr val="000000"/>
        </a:solidFill>
        <a:effectLst/>
      </p:bgPr>
    </p:bg>
    <p:spTree>
      <p:nvGrpSpPr>
        <p:cNvPr id="1" name="Shape 240"/>
        <p:cNvGrpSpPr/>
        <p:nvPr/>
      </p:nvGrpSpPr>
      <p:grpSpPr>
        <a:xfrm>
          <a:off x="0" y="0"/>
          <a:ext cx="0" cy="0"/>
          <a:chOff x="0" y="0"/>
          <a:chExt cx="0" cy="0"/>
        </a:xfrm>
      </p:grpSpPr>
      <p:sp>
        <p:nvSpPr>
          <p:cNvPr id="241" name="Google Shape;241;p34"/>
          <p:cNvSpPr txBox="1">
            <a:spLocks noGrp="1"/>
          </p:cNvSpPr>
          <p:nvPr>
            <p:ph type="title"/>
          </p:nvPr>
        </p:nvSpPr>
        <p:spPr>
          <a:xfrm>
            <a:off x="438150" y="2083050"/>
            <a:ext cx="3951000" cy="1521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Geometry Tests</a:t>
            </a:r>
            <a:endParaRPr/>
          </a:p>
          <a:p>
            <a:pPr marL="0" lvl="0" indent="0" algn="l" rtl="0">
              <a:spcBef>
                <a:spcPts val="0"/>
              </a:spcBef>
              <a:spcAft>
                <a:spcPts val="0"/>
              </a:spcAft>
              <a:buNone/>
            </a:pPr>
            <a:endParaRPr/>
          </a:p>
        </p:txBody>
      </p:sp>
      <p:pic>
        <p:nvPicPr>
          <p:cNvPr id="242" name="Google Shape;242;p34"/>
          <p:cNvPicPr preferRelativeResize="0"/>
          <p:nvPr/>
        </p:nvPicPr>
        <p:blipFill rotWithShape="1">
          <a:blip r:embed="rId3">
            <a:alphaModFix/>
          </a:blip>
          <a:srcRect l="19447" t="1477" r="24972"/>
          <a:stretch/>
        </p:blipFill>
        <p:spPr>
          <a:xfrm flipH="1">
            <a:off x="5644350" y="739200"/>
            <a:ext cx="3728100" cy="4404600"/>
          </a:xfrm>
          <a:prstGeom prst="round1Rect">
            <a:avLst>
              <a:gd name="adj" fmla="val 22514"/>
            </a:avLst>
          </a:prstGeom>
          <a:noFill/>
          <a:ln>
            <a:noFill/>
          </a:ln>
          <a:effectLst>
            <a:reflection endPos="30000" dist="38100" dir="5400000" fadeDir="5400012" sy="-100000" algn="bl" rotWithShape="0"/>
          </a:effectLst>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46"/>
        <p:cNvGrpSpPr/>
        <p:nvPr/>
      </p:nvGrpSpPr>
      <p:grpSpPr>
        <a:xfrm>
          <a:off x="0" y="0"/>
          <a:ext cx="0" cy="0"/>
          <a:chOff x="0" y="0"/>
          <a:chExt cx="0" cy="0"/>
        </a:xfrm>
      </p:grpSpPr>
      <p:sp>
        <p:nvSpPr>
          <p:cNvPr id="247" name="Google Shape;247;p35"/>
          <p:cNvSpPr txBox="1">
            <a:spLocks noGrp="1"/>
          </p:cNvSpPr>
          <p:nvPr>
            <p:ph type="title"/>
          </p:nvPr>
        </p:nvSpPr>
        <p:spPr>
          <a:xfrm>
            <a:off x="438150" y="310275"/>
            <a:ext cx="72429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dirty="0"/>
              <a:t>Single </a:t>
            </a:r>
            <a:r>
              <a:rPr lang="en" dirty="0" smtClean="0"/>
              <a:t>1.3GHz </a:t>
            </a:r>
            <a:r>
              <a:rPr lang="en" dirty="0"/>
              <a:t>Cavity in 316L</a:t>
            </a:r>
            <a:endParaRPr b="1" dirty="0"/>
          </a:p>
        </p:txBody>
      </p:sp>
      <p:pic>
        <p:nvPicPr>
          <p:cNvPr id="248" name="Google Shape;248;p35"/>
          <p:cNvPicPr preferRelativeResize="0"/>
          <p:nvPr/>
        </p:nvPicPr>
        <p:blipFill>
          <a:blip r:embed="rId5">
            <a:alphaModFix/>
          </a:blip>
          <a:stretch>
            <a:fillRect/>
          </a:stretch>
        </p:blipFill>
        <p:spPr>
          <a:xfrm>
            <a:off x="438150" y="1500450"/>
            <a:ext cx="3434751" cy="2688300"/>
          </a:xfrm>
          <a:prstGeom prst="rect">
            <a:avLst/>
          </a:prstGeom>
          <a:noFill/>
          <a:ln>
            <a:noFill/>
          </a:ln>
        </p:spPr>
      </p:pic>
      <p:sp>
        <p:nvSpPr>
          <p:cNvPr id="249" name="Google Shape;249;p35"/>
          <p:cNvSpPr txBox="1">
            <a:spLocks noGrp="1"/>
          </p:cNvSpPr>
          <p:nvPr>
            <p:ph type="subTitle" idx="2"/>
          </p:nvPr>
        </p:nvSpPr>
        <p:spPr>
          <a:xfrm>
            <a:off x="438150" y="883875"/>
            <a:ext cx="7958100" cy="573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200"/>
              <a:t>Printing with Meltio Engine CNC Integration, to combine Additive and Subtractive processes, to obtain optimal internal surface roughness.</a:t>
            </a:r>
            <a:endParaRPr sz="1200"/>
          </a:p>
          <a:p>
            <a:pPr marL="0" lvl="0" indent="0" algn="l" rtl="0">
              <a:spcBef>
                <a:spcPts val="0"/>
              </a:spcBef>
              <a:spcAft>
                <a:spcPts val="0"/>
              </a:spcAft>
              <a:buNone/>
            </a:pPr>
            <a:endParaRPr sz="1200"/>
          </a:p>
        </p:txBody>
      </p:sp>
      <p:pic>
        <p:nvPicPr>
          <p:cNvPr id="250" name="Google Shape;250;p35" title="WhatsApp Video 2025-03-11 at 08.48.41_63c30222.mp4">
            <a:hlinkClick r:id="rId6"/>
          </p:cNvPr>
          <p:cNvPicPr preferRelativeResize="0"/>
          <p:nvPr/>
        </p:nvPicPr>
        <p:blipFill>
          <a:blip r:embed="rId7">
            <a:alphaModFix/>
          </a:blip>
          <a:stretch>
            <a:fillRect/>
          </a:stretch>
        </p:blipFill>
        <p:spPr>
          <a:xfrm>
            <a:off x="4277275" y="1457475"/>
            <a:ext cx="4231124" cy="3173349"/>
          </a:xfrm>
          <a:prstGeom prst="rect">
            <a:avLst/>
          </a:prstGeom>
          <a:noFill/>
          <a:ln>
            <a:noFill/>
          </a:ln>
        </p:spPr>
      </p:pic>
      <p:pic>
        <p:nvPicPr>
          <p:cNvPr id="2" name="WhatsApp Video 2025-03-11 at 08.48.41_63c30222">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8"/>
          <a:stretch>
            <a:fillRect/>
          </a:stretch>
        </p:blipFill>
        <p:spPr>
          <a:xfrm>
            <a:off x="4277275" y="1457475"/>
            <a:ext cx="4231132" cy="3173349"/>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50"/>
                                        </p:tgtEl>
                                        <p:attrNameLst>
                                          <p:attrName>style.visibility</p:attrName>
                                        </p:attrNameLst>
                                      </p:cBhvr>
                                      <p:to>
                                        <p:strVal val="visible"/>
                                      </p:to>
                                    </p:set>
                                    <p:animEffect transition="in" filter="fade">
                                      <p:cBhvr>
                                        <p:cTn id="7" dur="1000"/>
                                        <p:tgtEl>
                                          <p:spTgt spid="250"/>
                                        </p:tgtEl>
                                      </p:cBhvr>
                                    </p:animEffect>
                                  </p:childTnLst>
                                </p:cTn>
                              </p:par>
                            </p:childTnLst>
                          </p:cTn>
                        </p:par>
                      </p:childTnLst>
                    </p:cTn>
                  </p:par>
                </p:childTnLst>
              </p:cTn>
              <p:prevCondLst>
                <p:cond evt="onPrev" delay="0">
                  <p:tgtEl>
                    <p:sldTgt/>
                  </p:tgtEl>
                </p:cond>
              </p:prevCondLst>
              <p:nextCondLst>
                <p:cond evt="onNext" delay="0">
                  <p:tgtEl>
                    <p:sldTgt/>
                  </p:tgtEl>
                </p:cond>
              </p:nextCondLst>
            </p:seq>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video>
              <p:cMediaNode vol="80000">
                <p:cTn id="13" fill="hold" display="0">
                  <p:stCondLst>
                    <p:cond delay="indefinite"/>
                  </p:stCondLst>
                </p:cTn>
                <p:tgtEl>
                  <p:spTgt spid="2"/>
                </p:tgtEl>
              </p:cMediaNode>
            </p:video>
          </p:childTnLst>
        </p:cTn>
      </p:par>
    </p:tnLst>
  </p:timing>
</p:sld>
</file>

<file path=ppt/slides/slide14.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54"/>
        <p:cNvGrpSpPr/>
        <p:nvPr/>
      </p:nvGrpSpPr>
      <p:grpSpPr>
        <a:xfrm>
          <a:off x="0" y="0"/>
          <a:ext cx="0" cy="0"/>
          <a:chOff x="0" y="0"/>
          <a:chExt cx="0" cy="0"/>
        </a:xfrm>
      </p:grpSpPr>
      <p:sp>
        <p:nvSpPr>
          <p:cNvPr id="255" name="Google Shape;255;p36"/>
          <p:cNvSpPr txBox="1">
            <a:spLocks noGrp="1"/>
          </p:cNvSpPr>
          <p:nvPr>
            <p:ph type="title"/>
          </p:nvPr>
        </p:nvSpPr>
        <p:spPr>
          <a:xfrm>
            <a:off x="438150" y="310275"/>
            <a:ext cx="72429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dirty="0"/>
              <a:t>Single </a:t>
            </a:r>
            <a:r>
              <a:rPr lang="en" dirty="0" smtClean="0"/>
              <a:t>1.3GHz </a:t>
            </a:r>
            <a:r>
              <a:rPr lang="en" dirty="0"/>
              <a:t>Cavity in 316L</a:t>
            </a:r>
            <a:endParaRPr b="1" dirty="0"/>
          </a:p>
        </p:txBody>
      </p:sp>
      <p:sp>
        <p:nvSpPr>
          <p:cNvPr id="256" name="Google Shape;256;p36"/>
          <p:cNvSpPr txBox="1">
            <a:spLocks noGrp="1"/>
          </p:cNvSpPr>
          <p:nvPr>
            <p:ph type="subTitle" idx="2"/>
          </p:nvPr>
        </p:nvSpPr>
        <p:spPr>
          <a:xfrm>
            <a:off x="438150" y="883875"/>
            <a:ext cx="7958100" cy="573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sz="1200"/>
              <a:t>Printing with Meltio Engine CNC Integration, to combine Additive and Subtractive processes, to obtain optimal internal surface roughness.</a:t>
            </a:r>
            <a:endParaRPr sz="1200"/>
          </a:p>
          <a:p>
            <a:pPr marL="0" lvl="0" indent="0" algn="l" rtl="0">
              <a:spcBef>
                <a:spcPts val="0"/>
              </a:spcBef>
              <a:spcAft>
                <a:spcPts val="0"/>
              </a:spcAft>
              <a:buNone/>
            </a:pPr>
            <a:endParaRPr sz="1200"/>
          </a:p>
        </p:txBody>
      </p:sp>
      <p:pic>
        <p:nvPicPr>
          <p:cNvPr id="257" name="Google Shape;257;p36" title="WhatsApp Video 2025-03-11 at 12.11.57_81ff77eb.mp4">
            <a:hlinkClick r:id="rId5"/>
          </p:cNvPr>
          <p:cNvPicPr preferRelativeResize="0"/>
          <p:nvPr/>
        </p:nvPicPr>
        <p:blipFill>
          <a:blip r:embed="rId6">
            <a:alphaModFix/>
          </a:blip>
          <a:stretch>
            <a:fillRect/>
          </a:stretch>
        </p:blipFill>
        <p:spPr>
          <a:xfrm>
            <a:off x="3466475" y="1544475"/>
            <a:ext cx="1901442" cy="3381226"/>
          </a:xfrm>
          <a:prstGeom prst="rect">
            <a:avLst/>
          </a:prstGeom>
          <a:noFill/>
          <a:ln>
            <a:noFill/>
          </a:ln>
        </p:spPr>
      </p:pic>
      <p:pic>
        <p:nvPicPr>
          <p:cNvPr id="2" name="WhatsApp Video 2025-03-11 at 12.11.57_81ff77eb">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7"/>
          <a:stretch>
            <a:fillRect/>
          </a:stretch>
        </p:blipFill>
        <p:spPr>
          <a:xfrm>
            <a:off x="3466499" y="1544475"/>
            <a:ext cx="1901418" cy="3381226"/>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57"/>
                                        </p:tgtEl>
                                        <p:attrNameLst>
                                          <p:attrName>style.visibility</p:attrName>
                                        </p:attrNameLst>
                                      </p:cBhvr>
                                      <p:to>
                                        <p:strVal val="visible"/>
                                      </p:to>
                                    </p:set>
                                    <p:animEffect transition="in" filter="fade">
                                      <p:cBhvr>
                                        <p:cTn id="7" dur="1000"/>
                                        <p:tgtEl>
                                          <p:spTgt spid="257"/>
                                        </p:tgtEl>
                                      </p:cBhvr>
                                    </p:animEffect>
                                  </p:childTnLst>
                                </p:cTn>
                              </p:par>
                            </p:childTnLst>
                          </p:cTn>
                        </p:par>
                      </p:childTnLst>
                    </p:cTn>
                  </p:par>
                </p:childTnLst>
              </p:cTn>
              <p:prevCondLst>
                <p:cond evt="onPrev" delay="0">
                  <p:tgtEl>
                    <p:sldTgt/>
                  </p:tgtEl>
                </p:cond>
              </p:prevCondLst>
              <p:nextCondLst>
                <p:cond evt="onNext" delay="0">
                  <p:tgtEl>
                    <p:sldTgt/>
                  </p:tgtEl>
                </p:cond>
              </p:nextCondLst>
            </p:seq>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video>
              <p:cMediaNode vol="80000">
                <p:cTn id="13" fill="hold" display="0">
                  <p:stCondLst>
                    <p:cond delay="indefinite"/>
                  </p:stCondLst>
                </p:cTn>
                <p:tgtEl>
                  <p:spTgt spid="2"/>
                </p:tgtEl>
              </p:cMediaNode>
            </p:video>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bg>
      <p:bgPr>
        <a:solidFill>
          <a:srgbClr val="000000"/>
        </a:solidFill>
        <a:effectLst/>
      </p:bgPr>
    </p:bg>
    <p:spTree>
      <p:nvGrpSpPr>
        <p:cNvPr id="1" name="Shape 261"/>
        <p:cNvGrpSpPr/>
        <p:nvPr/>
      </p:nvGrpSpPr>
      <p:grpSpPr>
        <a:xfrm>
          <a:off x="0" y="0"/>
          <a:ext cx="0" cy="0"/>
          <a:chOff x="0" y="0"/>
          <a:chExt cx="0" cy="0"/>
        </a:xfrm>
      </p:grpSpPr>
      <p:sp>
        <p:nvSpPr>
          <p:cNvPr id="262" name="Google Shape;262;p37"/>
          <p:cNvSpPr txBox="1">
            <a:spLocks noGrp="1"/>
          </p:cNvSpPr>
          <p:nvPr>
            <p:ph type="title"/>
          </p:nvPr>
        </p:nvSpPr>
        <p:spPr>
          <a:xfrm>
            <a:off x="438150" y="2083050"/>
            <a:ext cx="3951000" cy="15213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Future Developments</a:t>
            </a:r>
            <a:endParaRPr/>
          </a:p>
        </p:txBody>
      </p:sp>
      <p:pic>
        <p:nvPicPr>
          <p:cNvPr id="263" name="Google Shape;263;p37"/>
          <p:cNvPicPr preferRelativeResize="0"/>
          <p:nvPr/>
        </p:nvPicPr>
        <p:blipFill rotWithShape="1">
          <a:blip r:embed="rId3">
            <a:alphaModFix/>
          </a:blip>
          <a:srcRect t="4686" b="27392"/>
          <a:stretch/>
        </p:blipFill>
        <p:spPr>
          <a:xfrm>
            <a:off x="5644350" y="739200"/>
            <a:ext cx="4632600" cy="4404300"/>
          </a:xfrm>
          <a:prstGeom prst="round2SameRect">
            <a:avLst>
              <a:gd name="adj1" fmla="val 17906"/>
              <a:gd name="adj2" fmla="val 0"/>
            </a:avLst>
          </a:prstGeom>
          <a:noFill/>
          <a:ln>
            <a:noFill/>
          </a:ln>
        </p:spPr>
      </p:pic>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67"/>
        <p:cNvGrpSpPr/>
        <p:nvPr/>
      </p:nvGrpSpPr>
      <p:grpSpPr>
        <a:xfrm>
          <a:off x="0" y="0"/>
          <a:ext cx="0" cy="0"/>
          <a:chOff x="0" y="0"/>
          <a:chExt cx="0" cy="0"/>
        </a:xfrm>
      </p:grpSpPr>
      <p:sp>
        <p:nvSpPr>
          <p:cNvPr id="268" name="Google Shape;268;p38"/>
          <p:cNvSpPr txBox="1">
            <a:spLocks noGrp="1"/>
          </p:cNvSpPr>
          <p:nvPr>
            <p:ph type="title"/>
          </p:nvPr>
        </p:nvSpPr>
        <p:spPr>
          <a:xfrm>
            <a:off x="438150" y="310275"/>
            <a:ext cx="7242900" cy="4866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Potential Areas of Investigation</a:t>
            </a:r>
            <a:endParaRPr b="1"/>
          </a:p>
        </p:txBody>
      </p:sp>
      <p:pic>
        <p:nvPicPr>
          <p:cNvPr id="269" name="Google Shape;269;p38"/>
          <p:cNvPicPr preferRelativeResize="0"/>
          <p:nvPr/>
        </p:nvPicPr>
        <p:blipFill>
          <a:blip r:embed="rId3">
            <a:alphaModFix/>
          </a:blip>
          <a:stretch>
            <a:fillRect/>
          </a:stretch>
        </p:blipFill>
        <p:spPr>
          <a:xfrm>
            <a:off x="3924849" y="924225"/>
            <a:ext cx="5121423" cy="3841075"/>
          </a:xfrm>
          <a:prstGeom prst="rect">
            <a:avLst/>
          </a:prstGeom>
          <a:noFill/>
          <a:ln>
            <a:noFill/>
          </a:ln>
        </p:spPr>
      </p:pic>
      <p:graphicFrame>
        <p:nvGraphicFramePr>
          <p:cNvPr id="270" name="Google Shape;270;p38"/>
          <p:cNvGraphicFramePr/>
          <p:nvPr/>
        </p:nvGraphicFramePr>
        <p:xfrm>
          <a:off x="575300" y="2085225"/>
          <a:ext cx="3000000" cy="3000000"/>
        </p:xfrm>
        <a:graphic>
          <a:graphicData uri="http://schemas.openxmlformats.org/drawingml/2006/table">
            <a:tbl>
              <a:tblPr>
                <a:noFill/>
                <a:tableStyleId>{2096BE9D-72B8-482F-BA94-50BB034ED7F9}</a:tableStyleId>
              </a:tblPr>
              <a:tblGrid>
                <a:gridCol w="3502925"/>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Printing Nb an Cu with Meltio Engine Robot Cell</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71" name="Google Shape;271;p38"/>
          <p:cNvGraphicFramePr/>
          <p:nvPr/>
        </p:nvGraphicFramePr>
        <p:xfrm>
          <a:off x="575300" y="2641500"/>
          <a:ext cx="3000000" cy="3000000"/>
        </p:xfrm>
        <a:graphic>
          <a:graphicData uri="http://schemas.openxmlformats.org/drawingml/2006/table">
            <a:tbl>
              <a:tblPr>
                <a:noFill/>
                <a:tableStyleId>{2096BE9D-72B8-482F-BA94-50BB034ED7F9}</a:tableStyleId>
              </a:tblPr>
              <a:tblGrid>
                <a:gridCol w="3502925"/>
              </a:tblGrid>
              <a:tr h="350500">
                <a:tc>
                  <a:txBody>
                    <a:bodyPr/>
                    <a:lstStyle/>
                    <a:p>
                      <a:pPr marL="0" lvl="0" indent="0" algn="l" rtl="0">
                        <a:spcBef>
                          <a:spcPts val="0"/>
                        </a:spcBef>
                        <a:spcAft>
                          <a:spcPts val="0"/>
                        </a:spcAft>
                        <a:buClr>
                          <a:schemeClr val="dk1"/>
                        </a:buClr>
                        <a:buSzPts val="1100"/>
                        <a:buFont typeface="Arial"/>
                        <a:buNone/>
                      </a:pPr>
                      <a:r>
                        <a:rPr lang="en" sz="1100" b="1">
                          <a:solidFill>
                            <a:schemeClr val="dk1"/>
                          </a:solidFill>
                          <a:latin typeface="Helvetica Neue"/>
                          <a:ea typeface="Helvetica Neue"/>
                          <a:cs typeface="Helvetica Neue"/>
                          <a:sym typeface="Helvetica Neue"/>
                        </a:rPr>
                        <a:t>Increased power 1.4kW - 450nm</a:t>
                      </a:r>
                      <a:endParaRPr sz="1100" b="1">
                        <a:solidFill>
                          <a:schemeClr val="dk1"/>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graphicFrame>
        <p:nvGraphicFramePr>
          <p:cNvPr id="272" name="Google Shape;272;p38"/>
          <p:cNvGraphicFramePr/>
          <p:nvPr/>
        </p:nvGraphicFramePr>
        <p:xfrm>
          <a:off x="575300" y="3197775"/>
          <a:ext cx="3000000" cy="3000000"/>
        </p:xfrm>
        <a:graphic>
          <a:graphicData uri="http://schemas.openxmlformats.org/drawingml/2006/table">
            <a:tbl>
              <a:tblPr>
                <a:noFill/>
                <a:tableStyleId>{2096BE9D-72B8-482F-BA94-50BB034ED7F9}</a:tableStyleId>
              </a:tblPr>
              <a:tblGrid>
                <a:gridCol w="3502925"/>
              </a:tblGrid>
              <a:tr h="350500">
                <a:tc>
                  <a:txBody>
                    <a:bodyPr/>
                    <a:lstStyle/>
                    <a:p>
                      <a:pPr marL="0" lvl="0" indent="0" algn="l" rtl="0">
                        <a:spcBef>
                          <a:spcPts val="0"/>
                        </a:spcBef>
                        <a:spcAft>
                          <a:spcPts val="0"/>
                        </a:spcAft>
                        <a:buNone/>
                      </a:pPr>
                      <a:r>
                        <a:rPr lang="en" sz="1100" b="1">
                          <a:solidFill>
                            <a:schemeClr val="dk1"/>
                          </a:solidFill>
                          <a:latin typeface="Helvetica Neue"/>
                          <a:ea typeface="Helvetica Neue"/>
                          <a:cs typeface="Helvetica Neue"/>
                          <a:sym typeface="Helvetica Neue"/>
                        </a:rPr>
                        <a:t>Possibility of Inert Chamber</a:t>
                      </a:r>
                      <a:endParaRPr sz="1100" b="1">
                        <a:solidFill>
                          <a:srgbClr val="1E1E1E"/>
                        </a:solidFill>
                        <a:latin typeface="Helvetica Neue"/>
                        <a:ea typeface="Helvetica Neue"/>
                        <a:cs typeface="Helvetica Neue"/>
                        <a:sym typeface="Helvetica Neue"/>
                      </a:endParaRPr>
                    </a:p>
                  </a:txBody>
                  <a:tcPr marL="0" marR="91425" marT="91425" marB="91425">
                    <a:lnL w="9525" cap="flat" cmpd="sng">
                      <a:solidFill>
                        <a:srgbClr val="9E9E9E">
                          <a:alpha val="0"/>
                        </a:srgbClr>
                      </a:solidFill>
                      <a:prstDash val="solid"/>
                      <a:round/>
                      <a:headEnd type="none" w="sm" len="sm"/>
                      <a:tailEnd type="none" w="sm" len="sm"/>
                    </a:lnL>
                    <a:lnR w="9525" cap="flat" cmpd="sng">
                      <a:solidFill>
                        <a:srgbClr val="9E9E9E">
                          <a:alpha val="0"/>
                        </a:srgbClr>
                      </a:solidFill>
                      <a:prstDash val="solid"/>
                      <a:round/>
                      <a:headEnd type="none" w="sm" len="sm"/>
                      <a:tailEnd type="none" w="sm" len="sm"/>
                    </a:lnR>
                    <a:lnT w="9525" cap="flat" cmpd="sng">
                      <a:solidFill>
                        <a:srgbClr val="9E9E9E">
                          <a:alpha val="0"/>
                        </a:srgbClr>
                      </a:solidFill>
                      <a:prstDash val="solid"/>
                      <a:round/>
                      <a:headEnd type="none" w="sm" len="sm"/>
                      <a:tailEnd type="none" w="sm" len="sm"/>
                    </a:lnT>
                    <a:lnB w="9525" cap="flat" cmpd="sng">
                      <a:solidFill>
                        <a:schemeClr val="dk1"/>
                      </a:solidFill>
                      <a:prstDash val="solid"/>
                      <a:round/>
                      <a:headEnd type="none" w="sm" len="sm"/>
                      <a:tailEnd type="none" w="sm" len="sm"/>
                    </a:lnB>
                  </a:tcPr>
                </a:tc>
              </a:tr>
            </a:tbl>
          </a:graphicData>
        </a:graphic>
      </p:graphicFrame>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solidFill>
          <a:srgbClr val="000000"/>
        </a:solidFill>
        <a:effectLst/>
      </p:bgPr>
    </p:bg>
    <p:spTree>
      <p:nvGrpSpPr>
        <p:cNvPr id="1" name="Shape 276"/>
        <p:cNvGrpSpPr/>
        <p:nvPr/>
      </p:nvGrpSpPr>
      <p:grpSpPr>
        <a:xfrm>
          <a:off x="0" y="0"/>
          <a:ext cx="0" cy="0"/>
          <a:chOff x="0" y="0"/>
          <a:chExt cx="0" cy="0"/>
        </a:xfrm>
      </p:grpSpPr>
      <p:sp>
        <p:nvSpPr>
          <p:cNvPr id="277" name="Google Shape;277;p39"/>
          <p:cNvSpPr txBox="1"/>
          <p:nvPr/>
        </p:nvSpPr>
        <p:spPr>
          <a:xfrm>
            <a:off x="736613" y="2478500"/>
            <a:ext cx="6888600" cy="354000"/>
          </a:xfrm>
          <a:prstGeom prst="rect">
            <a:avLst/>
          </a:prstGeom>
          <a:noFill/>
          <a:ln>
            <a:noFill/>
          </a:ln>
        </p:spPr>
        <p:txBody>
          <a:bodyPr spcFirstLastPara="1" wrap="square" lIns="68600" tIns="68600" rIns="68600" bIns="68600" anchor="t" anchorCtr="0">
            <a:spAutoFit/>
          </a:bodyPr>
          <a:lstStyle/>
          <a:p>
            <a:pPr marL="0" lvl="0" indent="0" algn="l" rtl="0">
              <a:spcBef>
                <a:spcPts val="0"/>
              </a:spcBef>
              <a:spcAft>
                <a:spcPts val="0"/>
              </a:spcAft>
              <a:buNone/>
            </a:pPr>
            <a:endParaRPr sz="1400">
              <a:solidFill>
                <a:schemeClr val="lt1"/>
              </a:solidFill>
              <a:latin typeface="Roboto Light"/>
              <a:ea typeface="Roboto Light"/>
              <a:cs typeface="Roboto Light"/>
              <a:sym typeface="Roboto Light"/>
            </a:endParaRPr>
          </a:p>
        </p:txBody>
      </p:sp>
      <p:sp>
        <p:nvSpPr>
          <p:cNvPr id="278" name="Google Shape;278;p39"/>
          <p:cNvSpPr txBox="1">
            <a:spLocks noGrp="1"/>
          </p:cNvSpPr>
          <p:nvPr>
            <p:ph type="title"/>
          </p:nvPr>
        </p:nvSpPr>
        <p:spPr>
          <a:xfrm>
            <a:off x="438150" y="2169050"/>
            <a:ext cx="3562800" cy="16104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Thanks</a:t>
            </a:r>
            <a:endParaRPr/>
          </a:p>
        </p:txBody>
      </p:sp>
      <p:sp>
        <p:nvSpPr>
          <p:cNvPr id="279" name="Google Shape;279;p39"/>
          <p:cNvSpPr txBox="1">
            <a:spLocks noGrp="1"/>
          </p:cNvSpPr>
          <p:nvPr>
            <p:ph type="subTitle" idx="1"/>
          </p:nvPr>
        </p:nvSpPr>
        <p:spPr>
          <a:xfrm>
            <a:off x="514350" y="4470100"/>
            <a:ext cx="3474300" cy="5430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r>
              <a:rPr lang="en"/>
              <a:t>www.meltio3d.com</a:t>
            </a:r>
            <a:endParaRPr/>
          </a:p>
        </p:txBody>
      </p:sp>
      <p:pic>
        <p:nvPicPr>
          <p:cNvPr id="280" name="Google Shape;280;p39"/>
          <p:cNvPicPr preferRelativeResize="0"/>
          <p:nvPr/>
        </p:nvPicPr>
        <p:blipFill rotWithShape="1">
          <a:blip r:embed="rId3">
            <a:alphaModFix/>
          </a:blip>
          <a:srcRect l="-7900" t="30074" r="7899" b="2585"/>
          <a:stretch/>
        </p:blipFill>
        <p:spPr>
          <a:xfrm flipH="1">
            <a:off x="4890625" y="729250"/>
            <a:ext cx="5242800" cy="4414200"/>
          </a:xfrm>
          <a:prstGeom prst="round2SameRect">
            <a:avLst>
              <a:gd name="adj1" fmla="val 16667"/>
              <a:gd name="adj2" fmla="val 0"/>
            </a:avLst>
          </a:prstGeom>
          <a:noFill/>
          <a:ln>
            <a:noFill/>
          </a:ln>
        </p:spPr>
      </p:pic>
    </p:spTree>
  </p:cSld>
  <p:clrMapOvr>
    <a:masterClrMapping/>
  </p:clrMapOvr>
</p:sld>
</file>

<file path=ppt/theme/theme1.xml><?xml version="1.0" encoding="utf-8"?>
<a:theme xmlns:a="http://schemas.openxmlformats.org/drawingml/2006/main" name="Meltio - Template - 2024">
  <a:themeElements>
    <a:clrScheme name="Office">
      <a:dk1>
        <a:srgbClr val="000000"/>
      </a:dk1>
      <a:lt1>
        <a:srgbClr val="FFFFFF"/>
      </a:lt1>
      <a:dk2>
        <a:srgbClr val="434343"/>
      </a:dk2>
      <a:lt2>
        <a:srgbClr val="B7B7B7"/>
      </a:lt2>
      <a:accent1>
        <a:srgbClr val="5841FE"/>
      </a:accent1>
      <a:accent2>
        <a:srgbClr val="9BACFF"/>
      </a:accent2>
      <a:accent3>
        <a:srgbClr val="FFFFFF"/>
      </a:accent3>
      <a:accent4>
        <a:srgbClr val="000000"/>
      </a:accent4>
      <a:accent5>
        <a:srgbClr val="DE817A"/>
      </a:accent5>
      <a:accent6>
        <a:srgbClr val="F7C27B"/>
      </a:accent6>
      <a:hlink>
        <a:srgbClr val="5841FE"/>
      </a:hlink>
      <a:folHlink>
        <a:srgbClr val="954F72"/>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499</Words>
  <Application>Microsoft Office PowerPoint</Application>
  <PresentationFormat>Presentación en pantalla (16:9)</PresentationFormat>
  <Paragraphs>104</Paragraphs>
  <Slides>17</Slides>
  <Notes>17</Notes>
  <HiddenSlides>0</HiddenSlides>
  <MMClips>3</MMClips>
  <ScaleCrop>false</ScaleCrop>
  <HeadingPairs>
    <vt:vector size="6" baseType="variant">
      <vt:variant>
        <vt:lpstr>Fuentes usadas</vt:lpstr>
      </vt:variant>
      <vt:variant>
        <vt:i4>3</vt:i4>
      </vt:variant>
      <vt:variant>
        <vt:lpstr>Tema</vt:lpstr>
      </vt:variant>
      <vt:variant>
        <vt:i4>1</vt:i4>
      </vt:variant>
      <vt:variant>
        <vt:lpstr>Títulos de diapositiva</vt:lpstr>
      </vt:variant>
      <vt:variant>
        <vt:i4>17</vt:i4>
      </vt:variant>
    </vt:vector>
  </HeadingPairs>
  <TitlesOfParts>
    <vt:vector size="21" baseType="lpstr">
      <vt:lpstr>Arial</vt:lpstr>
      <vt:lpstr>Roboto Light</vt:lpstr>
      <vt:lpstr>Helvetica Neue</vt:lpstr>
      <vt:lpstr>Meltio - Template - 2024</vt:lpstr>
      <vt:lpstr>SRF Cavities with Wire-Laser  Metal 3D Printing</vt:lpstr>
      <vt:lpstr>Today we will cover</vt:lpstr>
      <vt:lpstr>Wire-Laser  Metal 3D Printing</vt:lpstr>
      <vt:lpstr>The Benefits of a Wire-Laser Based Process </vt:lpstr>
      <vt:lpstr>Presentación de PowerPoint</vt:lpstr>
      <vt:lpstr>Meltio Product Portfolio</vt:lpstr>
      <vt:lpstr>Generation I Deposition Head</vt:lpstr>
      <vt:lpstr>Generation II Deposition Head</vt:lpstr>
      <vt:lpstr>Niobium Wire Tests</vt:lpstr>
      <vt:lpstr>Niobium Wire Laser 3D Printing</vt:lpstr>
      <vt:lpstr>Niobium Wire Laser 3D Printing</vt:lpstr>
      <vt:lpstr>Geometry Tests </vt:lpstr>
      <vt:lpstr>Single 1.3GHz Cavity in 316L</vt:lpstr>
      <vt:lpstr>Single 1.3GHz Cavity in 316L</vt:lpstr>
      <vt:lpstr>Future Developments</vt:lpstr>
      <vt:lpstr>Potential Areas of Investigation</vt:lpstr>
      <vt:lpstr>Thanks</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SRF Cavities with Wire-Laser  Metal 3D Printing</dc:title>
  <dc:creator>Meltio</dc:creator>
  <cp:lastModifiedBy>Cuenta Microsoft</cp:lastModifiedBy>
  <cp:revision>2</cp:revision>
  <dcterms:modified xsi:type="dcterms:W3CDTF">2025-03-13T10:32:54Z</dcterms:modified>
</cp:coreProperties>
</file>